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0" r:id="rId2"/>
    <p:sldId id="265" r:id="rId3"/>
    <p:sldId id="264" r:id="rId4"/>
    <p:sldId id="263" r:id="rId5"/>
    <p:sldId id="262" r:id="rId6"/>
    <p:sldId id="261" r:id="rId7"/>
    <p:sldId id="256" r:id="rId8"/>
    <p:sldId id="258" r:id="rId9"/>
    <p:sldId id="257" r:id="rId10"/>
    <p:sldId id="259" r:id="rId11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145"/>
    <a:srgbClr val="0D643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>
      <p:cViewPr>
        <p:scale>
          <a:sx n="117" d="100"/>
          <a:sy n="117" d="100"/>
        </p:scale>
        <p:origin x="144" y="-223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DC24F-6945-1C48-BB30-2756963A9F2B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B4D47-3F54-D64E-AF30-FE6ADF7411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52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B4D47-3F54-D64E-AF30-FE6ADF7411F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76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B4D47-3F54-D64E-AF30-FE6ADF7411F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723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B4D47-3F54-D64E-AF30-FE6ADF7411F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529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B4D47-3F54-D64E-AF30-FE6ADF7411F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18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B4D47-3F54-D64E-AF30-FE6ADF7411F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07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B4D47-3F54-D64E-AF30-FE6ADF7411F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318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B4D47-3F54-D64E-AF30-FE6ADF7411F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050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B4D47-3F54-D64E-AF30-FE6ADF7411F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241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9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97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6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60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09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0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0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64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6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55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20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FE8A5-A939-024F-A346-EE56E505F42D}" type="datetimeFigureOut">
              <a:rPr kumimoji="1" lang="ja-JP" altLang="en-US" smtClean="0"/>
              <a:t>2023/6/22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EA58-2A21-D14E-8418-7544D1586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49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 hidden="1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27989"/>
          <a:stretch/>
        </p:blipFill>
        <p:spPr bwMode="auto">
          <a:xfrm>
            <a:off x="0" y="567214"/>
            <a:ext cx="9601200" cy="1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04809EE-3D39-B2B3-D2C1-FE4A2E126405}"/>
              </a:ext>
            </a:extLst>
          </p:cNvPr>
          <p:cNvSpPr/>
          <p:nvPr/>
        </p:nvSpPr>
        <p:spPr>
          <a:xfrm>
            <a:off x="5149788" y="3450851"/>
            <a:ext cx="757625" cy="264565"/>
          </a:xfrm>
          <a:custGeom>
            <a:avLst/>
            <a:gdLst>
              <a:gd name="connsiteX0" fmla="*/ 62 w 757625"/>
              <a:gd name="connsiteY0" fmla="*/ 171824 h 264565"/>
              <a:gd name="connsiteX1" fmla="*/ 228662 w 757625"/>
              <a:gd name="connsiteY1" fmla="*/ 76574 h 264565"/>
              <a:gd name="connsiteX2" fmla="*/ 269937 w 757625"/>
              <a:gd name="connsiteY2" fmla="*/ 32124 h 264565"/>
              <a:gd name="connsiteX3" fmla="*/ 263587 w 757625"/>
              <a:gd name="connsiteY3" fmla="*/ 63874 h 264565"/>
              <a:gd name="connsiteX4" fmla="*/ 349312 w 757625"/>
              <a:gd name="connsiteY4" fmla="*/ 6724 h 264565"/>
              <a:gd name="connsiteX5" fmla="*/ 339787 w 757625"/>
              <a:gd name="connsiteY5" fmla="*/ 47999 h 264565"/>
              <a:gd name="connsiteX6" fmla="*/ 435037 w 757625"/>
              <a:gd name="connsiteY6" fmla="*/ 374 h 264565"/>
              <a:gd name="connsiteX7" fmla="*/ 431862 w 757625"/>
              <a:gd name="connsiteY7" fmla="*/ 25774 h 264565"/>
              <a:gd name="connsiteX8" fmla="*/ 530287 w 757625"/>
              <a:gd name="connsiteY8" fmla="*/ 25774 h 264565"/>
              <a:gd name="connsiteX9" fmla="*/ 517587 w 757625"/>
              <a:gd name="connsiteY9" fmla="*/ 32124 h 264565"/>
              <a:gd name="connsiteX10" fmla="*/ 673162 w 757625"/>
              <a:gd name="connsiteY10" fmla="*/ 114674 h 264565"/>
              <a:gd name="connsiteX11" fmla="*/ 660462 w 757625"/>
              <a:gd name="connsiteY11" fmla="*/ 95624 h 264565"/>
              <a:gd name="connsiteX12" fmla="*/ 711262 w 757625"/>
              <a:gd name="connsiteY12" fmla="*/ 200399 h 264565"/>
              <a:gd name="connsiteX13" fmla="*/ 755712 w 757625"/>
              <a:gd name="connsiteY13" fmla="*/ 263899 h 264565"/>
              <a:gd name="connsiteX14" fmla="*/ 739837 w 757625"/>
              <a:gd name="connsiteY14" fmla="*/ 228974 h 264565"/>
              <a:gd name="connsiteX15" fmla="*/ 654112 w 757625"/>
              <a:gd name="connsiteY15" fmla="*/ 155949 h 264565"/>
              <a:gd name="connsiteX16" fmla="*/ 692212 w 757625"/>
              <a:gd name="connsiteY16" fmla="*/ 206749 h 264565"/>
              <a:gd name="connsiteX17" fmla="*/ 565212 w 757625"/>
              <a:gd name="connsiteY17" fmla="*/ 73399 h 264565"/>
              <a:gd name="connsiteX18" fmla="*/ 498537 w 757625"/>
              <a:gd name="connsiteY18" fmla="*/ 60699 h 264565"/>
              <a:gd name="connsiteX19" fmla="*/ 403287 w 757625"/>
              <a:gd name="connsiteY19" fmla="*/ 57524 h 264565"/>
              <a:gd name="connsiteX20" fmla="*/ 295337 w 757625"/>
              <a:gd name="connsiteY20" fmla="*/ 92449 h 264565"/>
              <a:gd name="connsiteX21" fmla="*/ 311212 w 757625"/>
              <a:gd name="connsiteY21" fmla="*/ 57524 h 264565"/>
              <a:gd name="connsiteX22" fmla="*/ 206437 w 757625"/>
              <a:gd name="connsiteY22" fmla="*/ 105149 h 264565"/>
              <a:gd name="connsiteX23" fmla="*/ 62 w 757625"/>
              <a:gd name="connsiteY23" fmla="*/ 171824 h 2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625" h="264565">
                <a:moveTo>
                  <a:pt x="62" y="171824"/>
                </a:moveTo>
                <a:cubicBezTo>
                  <a:pt x="3766" y="167062"/>
                  <a:pt x="183683" y="99857"/>
                  <a:pt x="228662" y="76574"/>
                </a:cubicBezTo>
                <a:cubicBezTo>
                  <a:pt x="273641" y="53291"/>
                  <a:pt x="264116" y="34241"/>
                  <a:pt x="269937" y="32124"/>
                </a:cubicBezTo>
                <a:cubicBezTo>
                  <a:pt x="275758" y="30007"/>
                  <a:pt x="250358" y="68107"/>
                  <a:pt x="263587" y="63874"/>
                </a:cubicBezTo>
                <a:cubicBezTo>
                  <a:pt x="276816" y="59641"/>
                  <a:pt x="336612" y="9370"/>
                  <a:pt x="349312" y="6724"/>
                </a:cubicBezTo>
                <a:cubicBezTo>
                  <a:pt x="362012" y="4078"/>
                  <a:pt x="325500" y="49057"/>
                  <a:pt x="339787" y="47999"/>
                </a:cubicBezTo>
                <a:cubicBezTo>
                  <a:pt x="354074" y="46941"/>
                  <a:pt x="419691" y="4078"/>
                  <a:pt x="435037" y="374"/>
                </a:cubicBezTo>
                <a:cubicBezTo>
                  <a:pt x="450383" y="-3330"/>
                  <a:pt x="415987" y="21541"/>
                  <a:pt x="431862" y="25774"/>
                </a:cubicBezTo>
                <a:cubicBezTo>
                  <a:pt x="447737" y="30007"/>
                  <a:pt x="530287" y="25774"/>
                  <a:pt x="530287" y="25774"/>
                </a:cubicBezTo>
                <a:cubicBezTo>
                  <a:pt x="544574" y="26832"/>
                  <a:pt x="493775" y="17307"/>
                  <a:pt x="517587" y="32124"/>
                </a:cubicBezTo>
                <a:cubicBezTo>
                  <a:pt x="541399" y="46941"/>
                  <a:pt x="649350" y="104091"/>
                  <a:pt x="673162" y="114674"/>
                </a:cubicBezTo>
                <a:cubicBezTo>
                  <a:pt x="696974" y="125257"/>
                  <a:pt x="654112" y="81336"/>
                  <a:pt x="660462" y="95624"/>
                </a:cubicBezTo>
                <a:cubicBezTo>
                  <a:pt x="666812" y="109912"/>
                  <a:pt x="695387" y="172353"/>
                  <a:pt x="711262" y="200399"/>
                </a:cubicBezTo>
                <a:cubicBezTo>
                  <a:pt x="727137" y="228445"/>
                  <a:pt x="750950" y="259137"/>
                  <a:pt x="755712" y="263899"/>
                </a:cubicBezTo>
                <a:cubicBezTo>
                  <a:pt x="760474" y="268661"/>
                  <a:pt x="756770" y="246966"/>
                  <a:pt x="739837" y="228974"/>
                </a:cubicBezTo>
                <a:cubicBezTo>
                  <a:pt x="722904" y="210982"/>
                  <a:pt x="662049" y="159653"/>
                  <a:pt x="654112" y="155949"/>
                </a:cubicBezTo>
                <a:cubicBezTo>
                  <a:pt x="646175" y="152245"/>
                  <a:pt x="707029" y="220507"/>
                  <a:pt x="692212" y="206749"/>
                </a:cubicBezTo>
                <a:cubicBezTo>
                  <a:pt x="677395" y="192991"/>
                  <a:pt x="597491" y="97741"/>
                  <a:pt x="565212" y="73399"/>
                </a:cubicBezTo>
                <a:cubicBezTo>
                  <a:pt x="532933" y="49057"/>
                  <a:pt x="525525" y="63345"/>
                  <a:pt x="498537" y="60699"/>
                </a:cubicBezTo>
                <a:cubicBezTo>
                  <a:pt x="471550" y="58053"/>
                  <a:pt x="437154" y="52232"/>
                  <a:pt x="403287" y="57524"/>
                </a:cubicBezTo>
                <a:cubicBezTo>
                  <a:pt x="369420" y="62816"/>
                  <a:pt x="310683" y="92449"/>
                  <a:pt x="295337" y="92449"/>
                </a:cubicBezTo>
                <a:cubicBezTo>
                  <a:pt x="279991" y="92449"/>
                  <a:pt x="326029" y="55407"/>
                  <a:pt x="311212" y="57524"/>
                </a:cubicBezTo>
                <a:cubicBezTo>
                  <a:pt x="296395" y="59641"/>
                  <a:pt x="254591" y="88216"/>
                  <a:pt x="206437" y="105149"/>
                </a:cubicBezTo>
                <a:cubicBezTo>
                  <a:pt x="158283" y="122082"/>
                  <a:pt x="-3642" y="176586"/>
                  <a:pt x="62" y="1718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8309495-D5AD-706D-0485-A7D4639D0BE3}"/>
              </a:ext>
            </a:extLst>
          </p:cNvPr>
          <p:cNvSpPr/>
          <p:nvPr/>
        </p:nvSpPr>
        <p:spPr>
          <a:xfrm>
            <a:off x="5124428" y="3466149"/>
            <a:ext cx="550239" cy="131138"/>
          </a:xfrm>
          <a:custGeom>
            <a:avLst/>
            <a:gdLst>
              <a:gd name="connsiteX0" fmla="*/ 22 w 550239"/>
              <a:gd name="connsiteY0" fmla="*/ 112076 h 131138"/>
              <a:gd name="connsiteX1" fmla="*/ 104797 w 550239"/>
              <a:gd name="connsiteY1" fmla="*/ 115251 h 131138"/>
              <a:gd name="connsiteX2" fmla="*/ 133372 w 550239"/>
              <a:gd name="connsiteY2" fmla="*/ 105726 h 131138"/>
              <a:gd name="connsiteX3" fmla="*/ 107972 w 550239"/>
              <a:gd name="connsiteY3" fmla="*/ 86676 h 131138"/>
              <a:gd name="connsiteX4" fmla="*/ 184172 w 550239"/>
              <a:gd name="connsiteY4" fmla="*/ 80326 h 131138"/>
              <a:gd name="connsiteX5" fmla="*/ 298472 w 550239"/>
              <a:gd name="connsiteY5" fmla="*/ 32701 h 131138"/>
              <a:gd name="connsiteX6" fmla="*/ 234972 w 550239"/>
              <a:gd name="connsiteY6" fmla="*/ 35876 h 131138"/>
              <a:gd name="connsiteX7" fmla="*/ 438172 w 550239"/>
              <a:gd name="connsiteY7" fmla="*/ 951 h 131138"/>
              <a:gd name="connsiteX8" fmla="*/ 549297 w 550239"/>
              <a:gd name="connsiteY8" fmla="*/ 10476 h 131138"/>
              <a:gd name="connsiteX9" fmla="*/ 473097 w 550239"/>
              <a:gd name="connsiteY9" fmla="*/ 16826 h 131138"/>
              <a:gd name="connsiteX10" fmla="*/ 180997 w 550239"/>
              <a:gd name="connsiteY10" fmla="*/ 89851 h 131138"/>
              <a:gd name="connsiteX11" fmla="*/ 158772 w 550239"/>
              <a:gd name="connsiteY11" fmla="*/ 108901 h 131138"/>
              <a:gd name="connsiteX12" fmla="*/ 114322 w 550239"/>
              <a:gd name="connsiteY12" fmla="*/ 131126 h 131138"/>
              <a:gd name="connsiteX13" fmla="*/ 22 w 550239"/>
              <a:gd name="connsiteY13" fmla="*/ 112076 h 13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239" h="131138">
                <a:moveTo>
                  <a:pt x="22" y="112076"/>
                </a:moveTo>
                <a:cubicBezTo>
                  <a:pt x="-1566" y="109430"/>
                  <a:pt x="82572" y="116309"/>
                  <a:pt x="104797" y="115251"/>
                </a:cubicBezTo>
                <a:cubicBezTo>
                  <a:pt x="127022" y="114193"/>
                  <a:pt x="132843" y="110488"/>
                  <a:pt x="133372" y="105726"/>
                </a:cubicBezTo>
                <a:cubicBezTo>
                  <a:pt x="133901" y="100963"/>
                  <a:pt x="99505" y="90909"/>
                  <a:pt x="107972" y="86676"/>
                </a:cubicBezTo>
                <a:cubicBezTo>
                  <a:pt x="116439" y="82443"/>
                  <a:pt x="152422" y="89322"/>
                  <a:pt x="184172" y="80326"/>
                </a:cubicBezTo>
                <a:cubicBezTo>
                  <a:pt x="215922" y="71330"/>
                  <a:pt x="290005" y="40109"/>
                  <a:pt x="298472" y="32701"/>
                </a:cubicBezTo>
                <a:cubicBezTo>
                  <a:pt x="306939" y="25293"/>
                  <a:pt x="211689" y="41168"/>
                  <a:pt x="234972" y="35876"/>
                </a:cubicBezTo>
                <a:cubicBezTo>
                  <a:pt x="258255" y="30584"/>
                  <a:pt x="385785" y="5184"/>
                  <a:pt x="438172" y="951"/>
                </a:cubicBezTo>
                <a:cubicBezTo>
                  <a:pt x="490559" y="-3282"/>
                  <a:pt x="543476" y="7830"/>
                  <a:pt x="549297" y="10476"/>
                </a:cubicBezTo>
                <a:cubicBezTo>
                  <a:pt x="555118" y="13122"/>
                  <a:pt x="534480" y="3597"/>
                  <a:pt x="473097" y="16826"/>
                </a:cubicBezTo>
                <a:cubicBezTo>
                  <a:pt x="411714" y="30055"/>
                  <a:pt x="233385" y="74505"/>
                  <a:pt x="180997" y="89851"/>
                </a:cubicBezTo>
                <a:cubicBezTo>
                  <a:pt x="128610" y="105197"/>
                  <a:pt x="169884" y="102022"/>
                  <a:pt x="158772" y="108901"/>
                </a:cubicBezTo>
                <a:cubicBezTo>
                  <a:pt x="147660" y="115780"/>
                  <a:pt x="134430" y="130597"/>
                  <a:pt x="114322" y="131126"/>
                </a:cubicBezTo>
                <a:cubicBezTo>
                  <a:pt x="94214" y="131655"/>
                  <a:pt x="1610" y="114722"/>
                  <a:pt x="22" y="1120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2548002-75D4-F52D-CEF2-9FA4E92B84CE}"/>
              </a:ext>
            </a:extLst>
          </p:cNvPr>
          <p:cNvSpPr/>
          <p:nvPr/>
        </p:nvSpPr>
        <p:spPr>
          <a:xfrm>
            <a:off x="5682777" y="3470035"/>
            <a:ext cx="255065" cy="271088"/>
          </a:xfrm>
          <a:custGeom>
            <a:avLst/>
            <a:gdLst>
              <a:gd name="connsiteX0" fmla="*/ 473 w 255065"/>
              <a:gd name="connsiteY0" fmla="*/ 240 h 271088"/>
              <a:gd name="connsiteX1" fmla="*/ 149698 w 255065"/>
              <a:gd name="connsiteY1" fmla="*/ 120890 h 271088"/>
              <a:gd name="connsiteX2" fmla="*/ 140173 w 255065"/>
              <a:gd name="connsiteY2" fmla="*/ 95490 h 271088"/>
              <a:gd name="connsiteX3" fmla="*/ 187798 w 255065"/>
              <a:gd name="connsiteY3" fmla="*/ 181215 h 271088"/>
              <a:gd name="connsiteX4" fmla="*/ 171923 w 255065"/>
              <a:gd name="connsiteY4" fmla="*/ 139940 h 271088"/>
              <a:gd name="connsiteX5" fmla="*/ 254473 w 255065"/>
              <a:gd name="connsiteY5" fmla="*/ 270115 h 271088"/>
              <a:gd name="connsiteX6" fmla="*/ 203673 w 255065"/>
              <a:gd name="connsiteY6" fmla="*/ 193915 h 271088"/>
              <a:gd name="connsiteX7" fmla="*/ 105248 w 255065"/>
              <a:gd name="connsiteY7" fmla="*/ 92315 h 271088"/>
              <a:gd name="connsiteX8" fmla="*/ 473 w 255065"/>
              <a:gd name="connsiteY8" fmla="*/ 240 h 27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5" h="271088">
                <a:moveTo>
                  <a:pt x="473" y="240"/>
                </a:moveTo>
                <a:cubicBezTo>
                  <a:pt x="7881" y="5003"/>
                  <a:pt x="126415" y="105015"/>
                  <a:pt x="149698" y="120890"/>
                </a:cubicBezTo>
                <a:cubicBezTo>
                  <a:pt x="172981" y="136765"/>
                  <a:pt x="133823" y="85436"/>
                  <a:pt x="140173" y="95490"/>
                </a:cubicBezTo>
                <a:cubicBezTo>
                  <a:pt x="146523" y="105544"/>
                  <a:pt x="182506" y="173807"/>
                  <a:pt x="187798" y="181215"/>
                </a:cubicBezTo>
                <a:cubicBezTo>
                  <a:pt x="193090" y="188623"/>
                  <a:pt x="160811" y="125124"/>
                  <a:pt x="171923" y="139940"/>
                </a:cubicBezTo>
                <a:cubicBezTo>
                  <a:pt x="183035" y="154756"/>
                  <a:pt x="249181" y="261119"/>
                  <a:pt x="254473" y="270115"/>
                </a:cubicBezTo>
                <a:cubicBezTo>
                  <a:pt x="259765" y="279111"/>
                  <a:pt x="228544" y="223548"/>
                  <a:pt x="203673" y="193915"/>
                </a:cubicBezTo>
                <a:cubicBezTo>
                  <a:pt x="178802" y="164282"/>
                  <a:pt x="135940" y="121948"/>
                  <a:pt x="105248" y="92315"/>
                </a:cubicBezTo>
                <a:cubicBezTo>
                  <a:pt x="74556" y="62682"/>
                  <a:pt x="-6935" y="-4523"/>
                  <a:pt x="473" y="2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953C44F-9D57-86D1-0A9E-5799E3F0470D}"/>
              </a:ext>
            </a:extLst>
          </p:cNvPr>
          <p:cNvSpPr/>
          <p:nvPr/>
        </p:nvSpPr>
        <p:spPr>
          <a:xfrm>
            <a:off x="5238535" y="3489255"/>
            <a:ext cx="194531" cy="180007"/>
          </a:xfrm>
          <a:custGeom>
            <a:avLst/>
            <a:gdLst>
              <a:gd name="connsiteX0" fmla="*/ 193890 w 194531"/>
              <a:gd name="connsiteY0" fmla="*/ 70 h 180007"/>
              <a:gd name="connsiteX1" fmla="*/ 101815 w 194531"/>
              <a:gd name="connsiteY1" fmla="*/ 69920 h 180007"/>
              <a:gd name="connsiteX2" fmla="*/ 57365 w 194531"/>
              <a:gd name="connsiteY2" fmla="*/ 155645 h 180007"/>
              <a:gd name="connsiteX3" fmla="*/ 70065 w 194531"/>
              <a:gd name="connsiteY3" fmla="*/ 104845 h 180007"/>
              <a:gd name="connsiteX4" fmla="*/ 41490 w 194531"/>
              <a:gd name="connsiteY4" fmla="*/ 177870 h 180007"/>
              <a:gd name="connsiteX5" fmla="*/ 215 w 194531"/>
              <a:gd name="connsiteY5" fmla="*/ 161995 h 180007"/>
              <a:gd name="connsiteX6" fmla="*/ 60540 w 194531"/>
              <a:gd name="connsiteY6" fmla="*/ 177870 h 180007"/>
              <a:gd name="connsiteX7" fmla="*/ 44665 w 194531"/>
              <a:gd name="connsiteY7" fmla="*/ 108020 h 180007"/>
              <a:gd name="connsiteX8" fmla="*/ 114515 w 194531"/>
              <a:gd name="connsiteY8" fmla="*/ 31820 h 180007"/>
              <a:gd name="connsiteX9" fmla="*/ 51015 w 194531"/>
              <a:gd name="connsiteY9" fmla="*/ 82620 h 180007"/>
              <a:gd name="connsiteX10" fmla="*/ 193890 w 194531"/>
              <a:gd name="connsiteY10" fmla="*/ 70 h 1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531" h="180007">
                <a:moveTo>
                  <a:pt x="193890" y="70"/>
                </a:moveTo>
                <a:cubicBezTo>
                  <a:pt x="202357" y="-2047"/>
                  <a:pt x="124569" y="43991"/>
                  <a:pt x="101815" y="69920"/>
                </a:cubicBezTo>
                <a:cubicBezTo>
                  <a:pt x="79061" y="95849"/>
                  <a:pt x="62657" y="149824"/>
                  <a:pt x="57365" y="155645"/>
                </a:cubicBezTo>
                <a:cubicBezTo>
                  <a:pt x="52073" y="161466"/>
                  <a:pt x="72711" y="101141"/>
                  <a:pt x="70065" y="104845"/>
                </a:cubicBezTo>
                <a:cubicBezTo>
                  <a:pt x="67419" y="108549"/>
                  <a:pt x="53132" y="168345"/>
                  <a:pt x="41490" y="177870"/>
                </a:cubicBezTo>
                <a:cubicBezTo>
                  <a:pt x="29848" y="187395"/>
                  <a:pt x="-2960" y="161995"/>
                  <a:pt x="215" y="161995"/>
                </a:cubicBezTo>
                <a:cubicBezTo>
                  <a:pt x="3390" y="161995"/>
                  <a:pt x="53132" y="186866"/>
                  <a:pt x="60540" y="177870"/>
                </a:cubicBezTo>
                <a:cubicBezTo>
                  <a:pt x="67948" y="168874"/>
                  <a:pt x="35669" y="132362"/>
                  <a:pt x="44665" y="108020"/>
                </a:cubicBezTo>
                <a:cubicBezTo>
                  <a:pt x="53661" y="83678"/>
                  <a:pt x="113457" y="36053"/>
                  <a:pt x="114515" y="31820"/>
                </a:cubicBezTo>
                <a:cubicBezTo>
                  <a:pt x="115573" y="27587"/>
                  <a:pt x="41490" y="83149"/>
                  <a:pt x="51015" y="82620"/>
                </a:cubicBezTo>
                <a:cubicBezTo>
                  <a:pt x="60540" y="82091"/>
                  <a:pt x="185423" y="2187"/>
                  <a:pt x="193890" y="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06E1C4-8FC6-E6E5-4A0E-157290FF0DD1}"/>
              </a:ext>
            </a:extLst>
          </p:cNvPr>
          <p:cNvSpPr/>
          <p:nvPr/>
        </p:nvSpPr>
        <p:spPr>
          <a:xfrm>
            <a:off x="5185202" y="3622094"/>
            <a:ext cx="506401" cy="166510"/>
          </a:xfrm>
          <a:custGeom>
            <a:avLst/>
            <a:gdLst>
              <a:gd name="connsiteX0" fmla="*/ 2748 w 506401"/>
              <a:gd name="connsiteY0" fmla="*/ 581 h 166510"/>
              <a:gd name="connsiteX1" fmla="*/ 282148 w 506401"/>
              <a:gd name="connsiteY1" fmla="*/ 114881 h 166510"/>
              <a:gd name="connsiteX2" fmla="*/ 228173 w 506401"/>
              <a:gd name="connsiteY2" fmla="*/ 102181 h 166510"/>
              <a:gd name="connsiteX3" fmla="*/ 501223 w 506401"/>
              <a:gd name="connsiteY3" fmla="*/ 165681 h 166510"/>
              <a:gd name="connsiteX4" fmla="*/ 393273 w 506401"/>
              <a:gd name="connsiteY4" fmla="*/ 137106 h 166510"/>
              <a:gd name="connsiteX5" fmla="*/ 221823 w 506401"/>
              <a:gd name="connsiteY5" fmla="*/ 118056 h 166510"/>
              <a:gd name="connsiteX6" fmla="*/ 59898 w 506401"/>
              <a:gd name="connsiteY6" fmla="*/ 86306 h 166510"/>
              <a:gd name="connsiteX7" fmla="*/ 148798 w 506401"/>
              <a:gd name="connsiteY7" fmla="*/ 105356 h 166510"/>
              <a:gd name="connsiteX8" fmla="*/ 107523 w 506401"/>
              <a:gd name="connsiteY8" fmla="*/ 73606 h 166510"/>
              <a:gd name="connsiteX9" fmla="*/ 151973 w 506401"/>
              <a:gd name="connsiteY9" fmla="*/ 86306 h 166510"/>
              <a:gd name="connsiteX10" fmla="*/ 139273 w 506401"/>
              <a:gd name="connsiteY10" fmla="*/ 70431 h 166510"/>
              <a:gd name="connsiteX11" fmla="*/ 2748 w 506401"/>
              <a:gd name="connsiteY11" fmla="*/ 581 h 1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401" h="166510">
                <a:moveTo>
                  <a:pt x="2748" y="581"/>
                </a:moveTo>
                <a:cubicBezTo>
                  <a:pt x="26561" y="7989"/>
                  <a:pt x="244577" y="97948"/>
                  <a:pt x="282148" y="114881"/>
                </a:cubicBezTo>
                <a:cubicBezTo>
                  <a:pt x="319719" y="131814"/>
                  <a:pt x="228173" y="102181"/>
                  <a:pt x="228173" y="102181"/>
                </a:cubicBezTo>
                <a:lnTo>
                  <a:pt x="501223" y="165681"/>
                </a:lnTo>
                <a:cubicBezTo>
                  <a:pt x="528740" y="171502"/>
                  <a:pt x="439840" y="145043"/>
                  <a:pt x="393273" y="137106"/>
                </a:cubicBezTo>
                <a:cubicBezTo>
                  <a:pt x="346706" y="129169"/>
                  <a:pt x="277386" y="126523"/>
                  <a:pt x="221823" y="118056"/>
                </a:cubicBezTo>
                <a:cubicBezTo>
                  <a:pt x="166261" y="109589"/>
                  <a:pt x="72069" y="88423"/>
                  <a:pt x="59898" y="86306"/>
                </a:cubicBezTo>
                <a:cubicBezTo>
                  <a:pt x="47727" y="84189"/>
                  <a:pt x="140861" y="107473"/>
                  <a:pt x="148798" y="105356"/>
                </a:cubicBezTo>
                <a:cubicBezTo>
                  <a:pt x="156735" y="103239"/>
                  <a:pt x="106994" y="76781"/>
                  <a:pt x="107523" y="73606"/>
                </a:cubicBezTo>
                <a:cubicBezTo>
                  <a:pt x="108052" y="70431"/>
                  <a:pt x="151973" y="86306"/>
                  <a:pt x="151973" y="86306"/>
                </a:cubicBezTo>
                <a:cubicBezTo>
                  <a:pt x="157265" y="85777"/>
                  <a:pt x="161498" y="82073"/>
                  <a:pt x="139273" y="70431"/>
                </a:cubicBezTo>
                <a:cubicBezTo>
                  <a:pt x="117048" y="58789"/>
                  <a:pt x="-21065" y="-6827"/>
                  <a:pt x="2748" y="5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D8E97DF-A859-8CD0-6D54-32BA64A22AC4}"/>
              </a:ext>
            </a:extLst>
          </p:cNvPr>
          <p:cNvSpPr/>
          <p:nvPr/>
        </p:nvSpPr>
        <p:spPr>
          <a:xfrm>
            <a:off x="5673446" y="3612860"/>
            <a:ext cx="210062" cy="163996"/>
          </a:xfrm>
          <a:custGeom>
            <a:avLst/>
            <a:gdLst>
              <a:gd name="connsiteX0" fmla="*/ 105054 w 210062"/>
              <a:gd name="connsiteY0" fmla="*/ 290 h 163996"/>
              <a:gd name="connsiteX1" fmla="*/ 181254 w 210062"/>
              <a:gd name="connsiteY1" fmla="*/ 95540 h 163996"/>
              <a:gd name="connsiteX2" fmla="*/ 200304 w 210062"/>
              <a:gd name="connsiteY2" fmla="*/ 117765 h 163996"/>
              <a:gd name="connsiteX3" fmla="*/ 162204 w 210062"/>
              <a:gd name="connsiteY3" fmla="*/ 133640 h 163996"/>
              <a:gd name="connsiteX4" fmla="*/ 12979 w 210062"/>
              <a:gd name="connsiteY4" fmla="*/ 133640 h 163996"/>
              <a:gd name="connsiteX5" fmla="*/ 117754 w 210062"/>
              <a:gd name="connsiteY5" fmla="*/ 162215 h 163996"/>
              <a:gd name="connsiteX6" fmla="*/ 279 w 210062"/>
              <a:gd name="connsiteY6" fmla="*/ 159040 h 163996"/>
              <a:gd name="connsiteX7" fmla="*/ 159029 w 210062"/>
              <a:gd name="connsiteY7" fmla="*/ 143165 h 163996"/>
              <a:gd name="connsiteX8" fmla="*/ 209829 w 210062"/>
              <a:gd name="connsiteY8" fmla="*/ 146340 h 163996"/>
              <a:gd name="connsiteX9" fmla="*/ 178079 w 210062"/>
              <a:gd name="connsiteY9" fmla="*/ 82840 h 163996"/>
              <a:gd name="connsiteX10" fmla="*/ 181254 w 210062"/>
              <a:gd name="connsiteY10" fmla="*/ 28865 h 163996"/>
              <a:gd name="connsiteX11" fmla="*/ 178079 w 210062"/>
              <a:gd name="connsiteY11" fmla="*/ 63790 h 163996"/>
              <a:gd name="connsiteX12" fmla="*/ 105054 w 210062"/>
              <a:gd name="connsiteY12" fmla="*/ 290 h 1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062" h="163996">
                <a:moveTo>
                  <a:pt x="105054" y="290"/>
                </a:moveTo>
                <a:cubicBezTo>
                  <a:pt x="105583" y="5582"/>
                  <a:pt x="165379" y="75961"/>
                  <a:pt x="181254" y="95540"/>
                </a:cubicBezTo>
                <a:cubicBezTo>
                  <a:pt x="197129" y="115119"/>
                  <a:pt x="203479" y="111415"/>
                  <a:pt x="200304" y="117765"/>
                </a:cubicBezTo>
                <a:cubicBezTo>
                  <a:pt x="197129" y="124115"/>
                  <a:pt x="193425" y="130994"/>
                  <a:pt x="162204" y="133640"/>
                </a:cubicBezTo>
                <a:cubicBezTo>
                  <a:pt x="130983" y="136286"/>
                  <a:pt x="20387" y="128878"/>
                  <a:pt x="12979" y="133640"/>
                </a:cubicBezTo>
                <a:cubicBezTo>
                  <a:pt x="5571" y="138403"/>
                  <a:pt x="119871" y="157982"/>
                  <a:pt x="117754" y="162215"/>
                </a:cubicBezTo>
                <a:cubicBezTo>
                  <a:pt x="115637" y="166448"/>
                  <a:pt x="-6600" y="162215"/>
                  <a:pt x="279" y="159040"/>
                </a:cubicBezTo>
                <a:cubicBezTo>
                  <a:pt x="7158" y="155865"/>
                  <a:pt x="124104" y="145282"/>
                  <a:pt x="159029" y="143165"/>
                </a:cubicBezTo>
                <a:cubicBezTo>
                  <a:pt x="193954" y="141048"/>
                  <a:pt x="206654" y="156394"/>
                  <a:pt x="209829" y="146340"/>
                </a:cubicBezTo>
                <a:cubicBezTo>
                  <a:pt x="213004" y="136286"/>
                  <a:pt x="182841" y="102419"/>
                  <a:pt x="178079" y="82840"/>
                </a:cubicBezTo>
                <a:cubicBezTo>
                  <a:pt x="173317" y="63261"/>
                  <a:pt x="181254" y="32040"/>
                  <a:pt x="181254" y="28865"/>
                </a:cubicBezTo>
                <a:cubicBezTo>
                  <a:pt x="181254" y="25690"/>
                  <a:pt x="188662" y="63790"/>
                  <a:pt x="178079" y="63790"/>
                </a:cubicBezTo>
                <a:cubicBezTo>
                  <a:pt x="167496" y="63790"/>
                  <a:pt x="104525" y="-5002"/>
                  <a:pt x="105054" y="2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231DE2A-9781-12FA-862D-4463CA7A32C9}"/>
              </a:ext>
            </a:extLst>
          </p:cNvPr>
          <p:cNvSpPr/>
          <p:nvPr/>
        </p:nvSpPr>
        <p:spPr>
          <a:xfrm>
            <a:off x="5051412" y="3613103"/>
            <a:ext cx="612947" cy="203653"/>
          </a:xfrm>
          <a:custGeom>
            <a:avLst/>
            <a:gdLst>
              <a:gd name="connsiteX0" fmla="*/ 190513 w 612947"/>
              <a:gd name="connsiteY0" fmla="*/ 19097 h 203653"/>
              <a:gd name="connsiteX1" fmla="*/ 82563 w 612947"/>
              <a:gd name="connsiteY1" fmla="*/ 19097 h 203653"/>
              <a:gd name="connsiteX2" fmla="*/ 13 w 612947"/>
              <a:gd name="connsiteY2" fmla="*/ 47 h 203653"/>
              <a:gd name="connsiteX3" fmla="*/ 76213 w 612947"/>
              <a:gd name="connsiteY3" fmla="*/ 25447 h 203653"/>
              <a:gd name="connsiteX4" fmla="*/ 101613 w 612947"/>
              <a:gd name="connsiteY4" fmla="*/ 60372 h 203653"/>
              <a:gd name="connsiteX5" fmla="*/ 101613 w 612947"/>
              <a:gd name="connsiteY5" fmla="*/ 130222 h 203653"/>
              <a:gd name="connsiteX6" fmla="*/ 111138 w 612947"/>
              <a:gd name="connsiteY6" fmla="*/ 95297 h 203653"/>
              <a:gd name="connsiteX7" fmla="*/ 206388 w 612947"/>
              <a:gd name="connsiteY7" fmla="*/ 117522 h 203653"/>
              <a:gd name="connsiteX8" fmla="*/ 133363 w 612947"/>
              <a:gd name="connsiteY8" fmla="*/ 101647 h 203653"/>
              <a:gd name="connsiteX9" fmla="*/ 238138 w 612947"/>
              <a:gd name="connsiteY9" fmla="*/ 152447 h 203653"/>
              <a:gd name="connsiteX10" fmla="*/ 238138 w 612947"/>
              <a:gd name="connsiteY10" fmla="*/ 200072 h 203653"/>
              <a:gd name="connsiteX11" fmla="*/ 228613 w 612947"/>
              <a:gd name="connsiteY11" fmla="*/ 127047 h 203653"/>
              <a:gd name="connsiteX12" fmla="*/ 365138 w 612947"/>
              <a:gd name="connsiteY12" fmla="*/ 168322 h 203653"/>
              <a:gd name="connsiteX13" fmla="*/ 311163 w 612947"/>
              <a:gd name="connsiteY13" fmla="*/ 158797 h 203653"/>
              <a:gd name="connsiteX14" fmla="*/ 482613 w 612947"/>
              <a:gd name="connsiteY14" fmla="*/ 203247 h 203653"/>
              <a:gd name="connsiteX15" fmla="*/ 412763 w 612947"/>
              <a:gd name="connsiteY15" fmla="*/ 181022 h 203653"/>
              <a:gd name="connsiteX16" fmla="*/ 612788 w 612947"/>
              <a:gd name="connsiteY16" fmla="*/ 184197 h 203653"/>
              <a:gd name="connsiteX17" fmla="*/ 374663 w 612947"/>
              <a:gd name="connsiteY17" fmla="*/ 161972 h 203653"/>
              <a:gd name="connsiteX18" fmla="*/ 187338 w 612947"/>
              <a:gd name="connsiteY18" fmla="*/ 85772 h 203653"/>
              <a:gd name="connsiteX19" fmla="*/ 219088 w 612947"/>
              <a:gd name="connsiteY19" fmla="*/ 127047 h 203653"/>
              <a:gd name="connsiteX20" fmla="*/ 123838 w 612947"/>
              <a:gd name="connsiteY20" fmla="*/ 111172 h 203653"/>
              <a:gd name="connsiteX21" fmla="*/ 111138 w 612947"/>
              <a:gd name="connsiteY21" fmla="*/ 66722 h 203653"/>
              <a:gd name="connsiteX22" fmla="*/ 98438 w 612947"/>
              <a:gd name="connsiteY22" fmla="*/ 41322 h 203653"/>
              <a:gd name="connsiteX23" fmla="*/ 53988 w 612947"/>
              <a:gd name="connsiteY23" fmla="*/ 19097 h 203653"/>
              <a:gd name="connsiteX24" fmla="*/ 190513 w 612947"/>
              <a:gd name="connsiteY24" fmla="*/ 19097 h 20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947" h="203653">
                <a:moveTo>
                  <a:pt x="190513" y="19097"/>
                </a:moveTo>
                <a:cubicBezTo>
                  <a:pt x="195275" y="19097"/>
                  <a:pt x="114313" y="22272"/>
                  <a:pt x="82563" y="19097"/>
                </a:cubicBezTo>
                <a:cubicBezTo>
                  <a:pt x="50813" y="15922"/>
                  <a:pt x="1071" y="-1011"/>
                  <a:pt x="13" y="47"/>
                </a:cubicBezTo>
                <a:cubicBezTo>
                  <a:pt x="-1045" y="1105"/>
                  <a:pt x="59280" y="15393"/>
                  <a:pt x="76213" y="25447"/>
                </a:cubicBezTo>
                <a:cubicBezTo>
                  <a:pt x="93146" y="35501"/>
                  <a:pt x="97380" y="42910"/>
                  <a:pt x="101613" y="60372"/>
                </a:cubicBezTo>
                <a:cubicBezTo>
                  <a:pt x="105846" y="77834"/>
                  <a:pt x="100025" y="124401"/>
                  <a:pt x="101613" y="130222"/>
                </a:cubicBezTo>
                <a:cubicBezTo>
                  <a:pt x="103200" y="136043"/>
                  <a:pt x="93676" y="97414"/>
                  <a:pt x="111138" y="95297"/>
                </a:cubicBezTo>
                <a:cubicBezTo>
                  <a:pt x="128600" y="93180"/>
                  <a:pt x="202684" y="116464"/>
                  <a:pt x="206388" y="117522"/>
                </a:cubicBezTo>
                <a:cubicBezTo>
                  <a:pt x="210092" y="118580"/>
                  <a:pt x="128071" y="95826"/>
                  <a:pt x="133363" y="101647"/>
                </a:cubicBezTo>
                <a:cubicBezTo>
                  <a:pt x="138655" y="107468"/>
                  <a:pt x="220676" y="136043"/>
                  <a:pt x="238138" y="152447"/>
                </a:cubicBezTo>
                <a:cubicBezTo>
                  <a:pt x="255601" y="168851"/>
                  <a:pt x="239725" y="204305"/>
                  <a:pt x="238138" y="200072"/>
                </a:cubicBezTo>
                <a:cubicBezTo>
                  <a:pt x="236551" y="195839"/>
                  <a:pt x="207447" y="132339"/>
                  <a:pt x="228613" y="127047"/>
                </a:cubicBezTo>
                <a:cubicBezTo>
                  <a:pt x="249779" y="121755"/>
                  <a:pt x="351380" y="163030"/>
                  <a:pt x="365138" y="168322"/>
                </a:cubicBezTo>
                <a:cubicBezTo>
                  <a:pt x="378896" y="173614"/>
                  <a:pt x="291584" y="152976"/>
                  <a:pt x="311163" y="158797"/>
                </a:cubicBezTo>
                <a:cubicBezTo>
                  <a:pt x="330742" y="164618"/>
                  <a:pt x="465680" y="199543"/>
                  <a:pt x="482613" y="203247"/>
                </a:cubicBezTo>
                <a:cubicBezTo>
                  <a:pt x="499546" y="206951"/>
                  <a:pt x="391067" y="184197"/>
                  <a:pt x="412763" y="181022"/>
                </a:cubicBezTo>
                <a:cubicBezTo>
                  <a:pt x="434459" y="177847"/>
                  <a:pt x="619138" y="187372"/>
                  <a:pt x="612788" y="184197"/>
                </a:cubicBezTo>
                <a:cubicBezTo>
                  <a:pt x="606438" y="181022"/>
                  <a:pt x="445571" y="178376"/>
                  <a:pt x="374663" y="161972"/>
                </a:cubicBezTo>
                <a:cubicBezTo>
                  <a:pt x="303755" y="145568"/>
                  <a:pt x="213267" y="91593"/>
                  <a:pt x="187338" y="85772"/>
                </a:cubicBezTo>
                <a:cubicBezTo>
                  <a:pt x="161409" y="79951"/>
                  <a:pt x="229671" y="122814"/>
                  <a:pt x="219088" y="127047"/>
                </a:cubicBezTo>
                <a:cubicBezTo>
                  <a:pt x="208505" y="131280"/>
                  <a:pt x="141830" y="121226"/>
                  <a:pt x="123838" y="111172"/>
                </a:cubicBezTo>
                <a:cubicBezTo>
                  <a:pt x="105846" y="101118"/>
                  <a:pt x="115371" y="78364"/>
                  <a:pt x="111138" y="66722"/>
                </a:cubicBezTo>
                <a:cubicBezTo>
                  <a:pt x="106905" y="55080"/>
                  <a:pt x="107963" y="49259"/>
                  <a:pt x="98438" y="41322"/>
                </a:cubicBezTo>
                <a:cubicBezTo>
                  <a:pt x="88913" y="33385"/>
                  <a:pt x="40759" y="20684"/>
                  <a:pt x="53988" y="19097"/>
                </a:cubicBezTo>
                <a:cubicBezTo>
                  <a:pt x="67217" y="17510"/>
                  <a:pt x="185751" y="19097"/>
                  <a:pt x="190513" y="190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2A2339B-FD98-0A58-F707-42DD39EF98CF}"/>
              </a:ext>
            </a:extLst>
          </p:cNvPr>
          <p:cNvSpPr/>
          <p:nvPr/>
        </p:nvSpPr>
        <p:spPr>
          <a:xfrm>
            <a:off x="5629129" y="3717915"/>
            <a:ext cx="258805" cy="41376"/>
          </a:xfrm>
          <a:custGeom>
            <a:avLst/>
            <a:gdLst>
              <a:gd name="connsiteX0" fmla="*/ 146 w 258805"/>
              <a:gd name="connsiteY0" fmla="*/ 31760 h 41376"/>
              <a:gd name="connsiteX1" fmla="*/ 165246 w 258805"/>
              <a:gd name="connsiteY1" fmla="*/ 28585 h 41376"/>
              <a:gd name="connsiteX2" fmla="*/ 257321 w 258805"/>
              <a:gd name="connsiteY2" fmla="*/ 10 h 41376"/>
              <a:gd name="connsiteX3" fmla="*/ 216046 w 258805"/>
              <a:gd name="connsiteY3" fmla="*/ 25410 h 41376"/>
              <a:gd name="connsiteX4" fmla="*/ 136671 w 258805"/>
              <a:gd name="connsiteY4" fmla="*/ 41285 h 41376"/>
              <a:gd name="connsiteX5" fmla="*/ 146 w 258805"/>
              <a:gd name="connsiteY5" fmla="*/ 31760 h 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05" h="41376">
                <a:moveTo>
                  <a:pt x="146" y="31760"/>
                </a:moveTo>
                <a:cubicBezTo>
                  <a:pt x="4908" y="29643"/>
                  <a:pt x="122384" y="33877"/>
                  <a:pt x="165246" y="28585"/>
                </a:cubicBezTo>
                <a:cubicBezTo>
                  <a:pt x="208108" y="23293"/>
                  <a:pt x="248854" y="539"/>
                  <a:pt x="257321" y="10"/>
                </a:cubicBezTo>
                <a:cubicBezTo>
                  <a:pt x="265788" y="-519"/>
                  <a:pt x="236154" y="18531"/>
                  <a:pt x="216046" y="25410"/>
                </a:cubicBezTo>
                <a:cubicBezTo>
                  <a:pt x="195938" y="32289"/>
                  <a:pt x="165246" y="40227"/>
                  <a:pt x="136671" y="41285"/>
                </a:cubicBezTo>
                <a:cubicBezTo>
                  <a:pt x="108096" y="42343"/>
                  <a:pt x="-4616" y="33877"/>
                  <a:pt x="146" y="317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3F08B96-00A4-5055-4F03-01374BA4E2FF}"/>
              </a:ext>
            </a:extLst>
          </p:cNvPr>
          <p:cNvSpPr/>
          <p:nvPr/>
        </p:nvSpPr>
        <p:spPr>
          <a:xfrm>
            <a:off x="5630798" y="3459741"/>
            <a:ext cx="282347" cy="254721"/>
          </a:xfrm>
          <a:custGeom>
            <a:avLst/>
            <a:gdLst>
              <a:gd name="connsiteX0" fmla="*/ 1652 w 282347"/>
              <a:gd name="connsiteY0" fmla="*/ 1009 h 254721"/>
              <a:gd name="connsiteX1" fmla="*/ 119127 w 282347"/>
              <a:gd name="connsiteY1" fmla="*/ 54984 h 254721"/>
              <a:gd name="connsiteX2" fmla="*/ 211202 w 282347"/>
              <a:gd name="connsiteY2" fmla="*/ 128009 h 254721"/>
              <a:gd name="connsiteX3" fmla="*/ 198502 w 282347"/>
              <a:gd name="connsiteY3" fmla="*/ 102609 h 254721"/>
              <a:gd name="connsiteX4" fmla="*/ 281052 w 282347"/>
              <a:gd name="connsiteY4" fmla="*/ 251834 h 254721"/>
              <a:gd name="connsiteX5" fmla="*/ 242952 w 282347"/>
              <a:gd name="connsiteY5" fmla="*/ 194684 h 254721"/>
              <a:gd name="connsiteX6" fmla="*/ 163577 w 282347"/>
              <a:gd name="connsiteY6" fmla="*/ 115309 h 254721"/>
              <a:gd name="connsiteX7" fmla="*/ 55627 w 282347"/>
              <a:gd name="connsiteY7" fmla="*/ 26409 h 254721"/>
              <a:gd name="connsiteX8" fmla="*/ 1652 w 282347"/>
              <a:gd name="connsiteY8" fmla="*/ 1009 h 2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347" h="254721">
                <a:moveTo>
                  <a:pt x="1652" y="1009"/>
                </a:moveTo>
                <a:cubicBezTo>
                  <a:pt x="12235" y="5772"/>
                  <a:pt x="84202" y="33817"/>
                  <a:pt x="119127" y="54984"/>
                </a:cubicBezTo>
                <a:cubicBezTo>
                  <a:pt x="154052" y="76151"/>
                  <a:pt x="197973" y="120072"/>
                  <a:pt x="211202" y="128009"/>
                </a:cubicBezTo>
                <a:cubicBezTo>
                  <a:pt x="224431" y="135946"/>
                  <a:pt x="186860" y="81972"/>
                  <a:pt x="198502" y="102609"/>
                </a:cubicBezTo>
                <a:cubicBezTo>
                  <a:pt x="210144" y="123246"/>
                  <a:pt x="273644" y="236488"/>
                  <a:pt x="281052" y="251834"/>
                </a:cubicBezTo>
                <a:cubicBezTo>
                  <a:pt x="288460" y="267180"/>
                  <a:pt x="262531" y="217438"/>
                  <a:pt x="242952" y="194684"/>
                </a:cubicBezTo>
                <a:cubicBezTo>
                  <a:pt x="223373" y="171930"/>
                  <a:pt x="194798" y="143355"/>
                  <a:pt x="163577" y="115309"/>
                </a:cubicBezTo>
                <a:cubicBezTo>
                  <a:pt x="132356" y="87263"/>
                  <a:pt x="77323" y="43871"/>
                  <a:pt x="55627" y="26409"/>
                </a:cubicBezTo>
                <a:cubicBezTo>
                  <a:pt x="33931" y="8947"/>
                  <a:pt x="-8931" y="-3754"/>
                  <a:pt x="1652" y="100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7168C07-7480-5231-E530-AF1F2A10306B}"/>
              </a:ext>
            </a:extLst>
          </p:cNvPr>
          <p:cNvSpPr/>
          <p:nvPr/>
        </p:nvSpPr>
        <p:spPr>
          <a:xfrm>
            <a:off x="5108386" y="3374817"/>
            <a:ext cx="605233" cy="168425"/>
          </a:xfrm>
          <a:custGeom>
            <a:avLst/>
            <a:gdLst>
              <a:gd name="connsiteX0" fmla="*/ 9714 w 605233"/>
              <a:gd name="connsiteY0" fmla="*/ 165308 h 168425"/>
              <a:gd name="connsiteX1" fmla="*/ 362139 w 605233"/>
              <a:gd name="connsiteY1" fmla="*/ 47833 h 168425"/>
              <a:gd name="connsiteX2" fmla="*/ 298639 w 605233"/>
              <a:gd name="connsiteY2" fmla="*/ 51008 h 168425"/>
              <a:gd name="connsiteX3" fmla="*/ 479614 w 605233"/>
              <a:gd name="connsiteY3" fmla="*/ 35133 h 168425"/>
              <a:gd name="connsiteX4" fmla="*/ 603439 w 605233"/>
              <a:gd name="connsiteY4" fmla="*/ 66883 h 168425"/>
              <a:gd name="connsiteX5" fmla="*/ 549464 w 605233"/>
              <a:gd name="connsiteY5" fmla="*/ 41483 h 168425"/>
              <a:gd name="connsiteX6" fmla="*/ 498664 w 605233"/>
              <a:gd name="connsiteY6" fmla="*/ 208 h 168425"/>
              <a:gd name="connsiteX7" fmla="*/ 314514 w 605233"/>
              <a:gd name="connsiteY7" fmla="*/ 25608 h 168425"/>
              <a:gd name="connsiteX8" fmla="*/ 279589 w 605233"/>
              <a:gd name="connsiteY8" fmla="*/ 28783 h 168425"/>
              <a:gd name="connsiteX9" fmla="*/ 317689 w 605233"/>
              <a:gd name="connsiteY9" fmla="*/ 28783 h 168425"/>
              <a:gd name="connsiteX10" fmla="*/ 130364 w 605233"/>
              <a:gd name="connsiteY10" fmla="*/ 66883 h 168425"/>
              <a:gd name="connsiteX11" fmla="*/ 203389 w 605233"/>
              <a:gd name="connsiteY11" fmla="*/ 63708 h 168425"/>
              <a:gd name="connsiteX12" fmla="*/ 136714 w 605233"/>
              <a:gd name="connsiteY12" fmla="*/ 98633 h 168425"/>
              <a:gd name="connsiteX13" fmla="*/ 101789 w 605233"/>
              <a:gd name="connsiteY13" fmla="*/ 130383 h 168425"/>
              <a:gd name="connsiteX14" fmla="*/ 9714 w 605233"/>
              <a:gd name="connsiteY14" fmla="*/ 165308 h 1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233" h="168425">
                <a:moveTo>
                  <a:pt x="9714" y="165308"/>
                </a:moveTo>
                <a:cubicBezTo>
                  <a:pt x="53106" y="151550"/>
                  <a:pt x="313985" y="66883"/>
                  <a:pt x="362139" y="47833"/>
                </a:cubicBezTo>
                <a:cubicBezTo>
                  <a:pt x="410293" y="28783"/>
                  <a:pt x="279060" y="53125"/>
                  <a:pt x="298639" y="51008"/>
                </a:cubicBezTo>
                <a:cubicBezTo>
                  <a:pt x="318218" y="48891"/>
                  <a:pt x="428814" y="32487"/>
                  <a:pt x="479614" y="35133"/>
                </a:cubicBezTo>
                <a:cubicBezTo>
                  <a:pt x="530414" y="37779"/>
                  <a:pt x="591797" y="65825"/>
                  <a:pt x="603439" y="66883"/>
                </a:cubicBezTo>
                <a:cubicBezTo>
                  <a:pt x="615081" y="67941"/>
                  <a:pt x="566926" y="52595"/>
                  <a:pt x="549464" y="41483"/>
                </a:cubicBezTo>
                <a:cubicBezTo>
                  <a:pt x="532002" y="30371"/>
                  <a:pt x="537822" y="2854"/>
                  <a:pt x="498664" y="208"/>
                </a:cubicBezTo>
                <a:cubicBezTo>
                  <a:pt x="459506" y="-2438"/>
                  <a:pt x="351027" y="20845"/>
                  <a:pt x="314514" y="25608"/>
                </a:cubicBezTo>
                <a:cubicBezTo>
                  <a:pt x="278002" y="30370"/>
                  <a:pt x="279060" y="28254"/>
                  <a:pt x="279589" y="28783"/>
                </a:cubicBezTo>
                <a:cubicBezTo>
                  <a:pt x="280118" y="29312"/>
                  <a:pt x="342560" y="22433"/>
                  <a:pt x="317689" y="28783"/>
                </a:cubicBezTo>
                <a:cubicBezTo>
                  <a:pt x="292818" y="35133"/>
                  <a:pt x="149414" y="61062"/>
                  <a:pt x="130364" y="66883"/>
                </a:cubicBezTo>
                <a:cubicBezTo>
                  <a:pt x="111314" y="72704"/>
                  <a:pt x="202331" y="58417"/>
                  <a:pt x="203389" y="63708"/>
                </a:cubicBezTo>
                <a:cubicBezTo>
                  <a:pt x="204447" y="68999"/>
                  <a:pt x="153647" y="87521"/>
                  <a:pt x="136714" y="98633"/>
                </a:cubicBezTo>
                <a:cubicBezTo>
                  <a:pt x="119781" y="109745"/>
                  <a:pt x="122427" y="117154"/>
                  <a:pt x="101789" y="130383"/>
                </a:cubicBezTo>
                <a:cubicBezTo>
                  <a:pt x="81151" y="143612"/>
                  <a:pt x="-33678" y="179066"/>
                  <a:pt x="9714" y="16530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41EAC0-C6F9-1DEE-C3CD-F5FB96F37DEE}"/>
              </a:ext>
            </a:extLst>
          </p:cNvPr>
          <p:cNvSpPr/>
          <p:nvPr/>
        </p:nvSpPr>
        <p:spPr>
          <a:xfrm>
            <a:off x="5701951" y="3400423"/>
            <a:ext cx="270327" cy="434572"/>
          </a:xfrm>
          <a:custGeom>
            <a:avLst/>
            <a:gdLst>
              <a:gd name="connsiteX0" fmla="*/ 349 w 270327"/>
              <a:gd name="connsiteY0" fmla="*/ 2 h 434572"/>
              <a:gd name="connsiteX1" fmla="*/ 133699 w 270327"/>
              <a:gd name="connsiteY1" fmla="*/ 79377 h 434572"/>
              <a:gd name="connsiteX2" fmla="*/ 241649 w 270327"/>
              <a:gd name="connsiteY2" fmla="*/ 241302 h 434572"/>
              <a:gd name="connsiteX3" fmla="*/ 238474 w 270327"/>
              <a:gd name="connsiteY3" fmla="*/ 219077 h 434572"/>
              <a:gd name="connsiteX4" fmla="*/ 235299 w 270327"/>
              <a:gd name="connsiteY4" fmla="*/ 292102 h 434572"/>
              <a:gd name="connsiteX5" fmla="*/ 270224 w 270327"/>
              <a:gd name="connsiteY5" fmla="*/ 431802 h 434572"/>
              <a:gd name="connsiteX6" fmla="*/ 241649 w 270327"/>
              <a:gd name="connsiteY6" fmla="*/ 377827 h 434572"/>
              <a:gd name="connsiteX7" fmla="*/ 133699 w 270327"/>
              <a:gd name="connsiteY7" fmla="*/ 288927 h 434572"/>
              <a:gd name="connsiteX8" fmla="*/ 162274 w 270327"/>
              <a:gd name="connsiteY8" fmla="*/ 314327 h 434572"/>
              <a:gd name="connsiteX9" fmla="*/ 187674 w 270327"/>
              <a:gd name="connsiteY9" fmla="*/ 238127 h 434572"/>
              <a:gd name="connsiteX10" fmla="*/ 108299 w 270327"/>
              <a:gd name="connsiteY10" fmla="*/ 120652 h 434572"/>
              <a:gd name="connsiteX11" fmla="*/ 194024 w 270327"/>
              <a:gd name="connsiteY11" fmla="*/ 200027 h 434572"/>
              <a:gd name="connsiteX12" fmla="*/ 146399 w 270327"/>
              <a:gd name="connsiteY12" fmla="*/ 142877 h 434572"/>
              <a:gd name="connsiteX13" fmla="*/ 44799 w 270327"/>
              <a:gd name="connsiteY13" fmla="*/ 57152 h 434572"/>
              <a:gd name="connsiteX14" fmla="*/ 92424 w 270327"/>
              <a:gd name="connsiteY14" fmla="*/ 76202 h 434572"/>
              <a:gd name="connsiteX15" fmla="*/ 349 w 270327"/>
              <a:gd name="connsiteY15" fmla="*/ 2 h 4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27" h="434572">
                <a:moveTo>
                  <a:pt x="349" y="2"/>
                </a:moveTo>
                <a:cubicBezTo>
                  <a:pt x="7228" y="531"/>
                  <a:pt x="93482" y="39160"/>
                  <a:pt x="133699" y="79377"/>
                </a:cubicBezTo>
                <a:cubicBezTo>
                  <a:pt x="173916" y="119594"/>
                  <a:pt x="224187" y="218019"/>
                  <a:pt x="241649" y="241302"/>
                </a:cubicBezTo>
                <a:cubicBezTo>
                  <a:pt x="259112" y="264585"/>
                  <a:pt x="239532" y="210610"/>
                  <a:pt x="238474" y="219077"/>
                </a:cubicBezTo>
                <a:cubicBezTo>
                  <a:pt x="237416" y="227544"/>
                  <a:pt x="230007" y="256648"/>
                  <a:pt x="235299" y="292102"/>
                </a:cubicBezTo>
                <a:cubicBezTo>
                  <a:pt x="240591" y="327556"/>
                  <a:pt x="269166" y="417515"/>
                  <a:pt x="270224" y="431802"/>
                </a:cubicBezTo>
                <a:cubicBezTo>
                  <a:pt x="271282" y="446089"/>
                  <a:pt x="264403" y="401639"/>
                  <a:pt x="241649" y="377827"/>
                </a:cubicBezTo>
                <a:cubicBezTo>
                  <a:pt x="218895" y="354015"/>
                  <a:pt x="146928" y="299510"/>
                  <a:pt x="133699" y="288927"/>
                </a:cubicBezTo>
                <a:cubicBezTo>
                  <a:pt x="120470" y="278344"/>
                  <a:pt x="153278" y="322794"/>
                  <a:pt x="162274" y="314327"/>
                </a:cubicBezTo>
                <a:cubicBezTo>
                  <a:pt x="171270" y="305860"/>
                  <a:pt x="196670" y="270406"/>
                  <a:pt x="187674" y="238127"/>
                </a:cubicBezTo>
                <a:cubicBezTo>
                  <a:pt x="178678" y="205848"/>
                  <a:pt x="107241" y="127002"/>
                  <a:pt x="108299" y="120652"/>
                </a:cubicBezTo>
                <a:cubicBezTo>
                  <a:pt x="109357" y="114302"/>
                  <a:pt x="187674" y="196323"/>
                  <a:pt x="194024" y="200027"/>
                </a:cubicBezTo>
                <a:cubicBezTo>
                  <a:pt x="200374" y="203731"/>
                  <a:pt x="171270" y="166689"/>
                  <a:pt x="146399" y="142877"/>
                </a:cubicBezTo>
                <a:cubicBezTo>
                  <a:pt x="121528" y="119065"/>
                  <a:pt x="53795" y="68264"/>
                  <a:pt x="44799" y="57152"/>
                </a:cubicBezTo>
                <a:cubicBezTo>
                  <a:pt x="35803" y="46040"/>
                  <a:pt x="94541" y="82023"/>
                  <a:pt x="92424" y="76202"/>
                </a:cubicBezTo>
                <a:cubicBezTo>
                  <a:pt x="90307" y="70381"/>
                  <a:pt x="-6530" y="-527"/>
                  <a:pt x="349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1DFA574-358D-5A82-12AC-F40846EB06D0}"/>
              </a:ext>
            </a:extLst>
          </p:cNvPr>
          <p:cNvSpPr/>
          <p:nvPr/>
        </p:nvSpPr>
        <p:spPr>
          <a:xfrm>
            <a:off x="5354792" y="3456909"/>
            <a:ext cx="360535" cy="302633"/>
          </a:xfrm>
          <a:custGeom>
            <a:avLst/>
            <a:gdLst>
              <a:gd name="connsiteX0" fmla="*/ 331633 w 360535"/>
              <a:gd name="connsiteY0" fmla="*/ 26066 h 302633"/>
              <a:gd name="connsiteX1" fmla="*/ 360208 w 360535"/>
              <a:gd name="connsiteY1" fmla="*/ 102266 h 302633"/>
              <a:gd name="connsiteX2" fmla="*/ 344333 w 360535"/>
              <a:gd name="connsiteY2" fmla="*/ 219741 h 302633"/>
              <a:gd name="connsiteX3" fmla="*/ 303058 w 360535"/>
              <a:gd name="connsiteY3" fmla="*/ 286416 h 302633"/>
              <a:gd name="connsiteX4" fmla="*/ 249083 w 360535"/>
              <a:gd name="connsiteY4" fmla="*/ 302291 h 302633"/>
              <a:gd name="connsiteX5" fmla="*/ 96683 w 360535"/>
              <a:gd name="connsiteY5" fmla="*/ 276891 h 302633"/>
              <a:gd name="connsiteX6" fmla="*/ 55408 w 360535"/>
              <a:gd name="connsiteY6" fmla="*/ 235616 h 302633"/>
              <a:gd name="connsiteX7" fmla="*/ 49058 w 360535"/>
              <a:gd name="connsiteY7" fmla="*/ 178466 h 302633"/>
              <a:gd name="connsiteX8" fmla="*/ 36358 w 360535"/>
              <a:gd name="connsiteY8" fmla="*/ 118141 h 302633"/>
              <a:gd name="connsiteX9" fmla="*/ 1433 w 360535"/>
              <a:gd name="connsiteY9" fmla="*/ 95916 h 302633"/>
              <a:gd name="connsiteX10" fmla="*/ 90333 w 360535"/>
              <a:gd name="connsiteY10" fmla="*/ 38766 h 302633"/>
              <a:gd name="connsiteX11" fmla="*/ 172883 w 360535"/>
              <a:gd name="connsiteY11" fmla="*/ 666 h 302633"/>
              <a:gd name="connsiteX12" fmla="*/ 331633 w 360535"/>
              <a:gd name="connsiteY12" fmla="*/ 26066 h 3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535" h="302633">
                <a:moveTo>
                  <a:pt x="331633" y="26066"/>
                </a:moveTo>
                <a:cubicBezTo>
                  <a:pt x="362854" y="42999"/>
                  <a:pt x="358091" y="69987"/>
                  <a:pt x="360208" y="102266"/>
                </a:cubicBezTo>
                <a:cubicBezTo>
                  <a:pt x="362325" y="134545"/>
                  <a:pt x="353858" y="189049"/>
                  <a:pt x="344333" y="219741"/>
                </a:cubicBezTo>
                <a:cubicBezTo>
                  <a:pt x="334808" y="250433"/>
                  <a:pt x="318933" y="272658"/>
                  <a:pt x="303058" y="286416"/>
                </a:cubicBezTo>
                <a:cubicBezTo>
                  <a:pt x="287183" y="300174"/>
                  <a:pt x="283479" y="303879"/>
                  <a:pt x="249083" y="302291"/>
                </a:cubicBezTo>
                <a:cubicBezTo>
                  <a:pt x="214687" y="300704"/>
                  <a:pt x="128962" y="288004"/>
                  <a:pt x="96683" y="276891"/>
                </a:cubicBezTo>
                <a:cubicBezTo>
                  <a:pt x="64404" y="265779"/>
                  <a:pt x="63345" y="252020"/>
                  <a:pt x="55408" y="235616"/>
                </a:cubicBezTo>
                <a:cubicBezTo>
                  <a:pt x="47470" y="219212"/>
                  <a:pt x="52233" y="198045"/>
                  <a:pt x="49058" y="178466"/>
                </a:cubicBezTo>
                <a:cubicBezTo>
                  <a:pt x="45883" y="158887"/>
                  <a:pt x="44295" y="131899"/>
                  <a:pt x="36358" y="118141"/>
                </a:cubicBezTo>
                <a:cubicBezTo>
                  <a:pt x="28420" y="104383"/>
                  <a:pt x="-7563" y="109145"/>
                  <a:pt x="1433" y="95916"/>
                </a:cubicBezTo>
                <a:cubicBezTo>
                  <a:pt x="10429" y="82687"/>
                  <a:pt x="61758" y="54641"/>
                  <a:pt x="90333" y="38766"/>
                </a:cubicBezTo>
                <a:cubicBezTo>
                  <a:pt x="118908" y="22891"/>
                  <a:pt x="136371" y="4370"/>
                  <a:pt x="172883" y="666"/>
                </a:cubicBezTo>
                <a:cubicBezTo>
                  <a:pt x="209395" y="-3038"/>
                  <a:pt x="300412" y="9133"/>
                  <a:pt x="331633" y="2606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E3D73BA-F505-59DF-15AC-95DBA6C2DEE3}"/>
              </a:ext>
            </a:extLst>
          </p:cNvPr>
          <p:cNvSpPr/>
          <p:nvPr/>
        </p:nvSpPr>
        <p:spPr>
          <a:xfrm>
            <a:off x="5576844" y="3526094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8CB1829A-DCDF-12DE-9CD3-9E02E7FA1125}"/>
              </a:ext>
            </a:extLst>
          </p:cNvPr>
          <p:cNvSpPr/>
          <p:nvPr/>
        </p:nvSpPr>
        <p:spPr>
          <a:xfrm>
            <a:off x="5552933" y="3577564"/>
            <a:ext cx="69844" cy="69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78B185D4-2C14-AAE9-27BE-EEE75BF0B166}"/>
              </a:ext>
            </a:extLst>
          </p:cNvPr>
          <p:cNvSpPr/>
          <p:nvPr/>
        </p:nvSpPr>
        <p:spPr>
          <a:xfrm rot="18542783">
            <a:off x="5491233" y="3582851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F478B2-A6AB-CFAB-1646-D6F2641EA67E}"/>
              </a:ext>
            </a:extLst>
          </p:cNvPr>
          <p:cNvSpPr/>
          <p:nvPr/>
        </p:nvSpPr>
        <p:spPr>
          <a:xfrm>
            <a:off x="5616322" y="3698630"/>
            <a:ext cx="342320" cy="105082"/>
          </a:xfrm>
          <a:custGeom>
            <a:avLst/>
            <a:gdLst>
              <a:gd name="connsiteX0" fmla="*/ 253 w 342320"/>
              <a:gd name="connsiteY0" fmla="*/ 105020 h 105082"/>
              <a:gd name="connsiteX1" fmla="*/ 238378 w 342320"/>
              <a:gd name="connsiteY1" fmla="*/ 76445 h 105082"/>
              <a:gd name="connsiteX2" fmla="*/ 339978 w 342320"/>
              <a:gd name="connsiteY2" fmla="*/ 98670 h 105082"/>
              <a:gd name="connsiteX3" fmla="*/ 305053 w 342320"/>
              <a:gd name="connsiteY3" fmla="*/ 73270 h 105082"/>
              <a:gd name="connsiteX4" fmla="*/ 251078 w 342320"/>
              <a:gd name="connsiteY4" fmla="*/ 245 h 105082"/>
              <a:gd name="connsiteX5" fmla="*/ 289178 w 342320"/>
              <a:gd name="connsiteY5" fmla="*/ 47870 h 105082"/>
              <a:gd name="connsiteX6" fmla="*/ 263778 w 342320"/>
              <a:gd name="connsiteY6" fmla="*/ 57395 h 105082"/>
              <a:gd name="connsiteX7" fmla="*/ 117728 w 342320"/>
              <a:gd name="connsiteY7" fmla="*/ 60570 h 105082"/>
              <a:gd name="connsiteX8" fmla="*/ 190753 w 342320"/>
              <a:gd name="connsiteY8" fmla="*/ 66920 h 105082"/>
              <a:gd name="connsiteX9" fmla="*/ 253 w 342320"/>
              <a:gd name="connsiteY9" fmla="*/ 105020 h 1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320" h="105082">
                <a:moveTo>
                  <a:pt x="253" y="105020"/>
                </a:moveTo>
                <a:cubicBezTo>
                  <a:pt x="8191" y="106608"/>
                  <a:pt x="181757" y="77503"/>
                  <a:pt x="238378" y="76445"/>
                </a:cubicBezTo>
                <a:cubicBezTo>
                  <a:pt x="294999" y="75387"/>
                  <a:pt x="328866" y="99199"/>
                  <a:pt x="339978" y="98670"/>
                </a:cubicBezTo>
                <a:cubicBezTo>
                  <a:pt x="351090" y="98141"/>
                  <a:pt x="319870" y="89674"/>
                  <a:pt x="305053" y="73270"/>
                </a:cubicBezTo>
                <a:cubicBezTo>
                  <a:pt x="290236" y="56866"/>
                  <a:pt x="253724" y="4478"/>
                  <a:pt x="251078" y="245"/>
                </a:cubicBezTo>
                <a:cubicBezTo>
                  <a:pt x="248432" y="-3988"/>
                  <a:pt x="289178" y="47870"/>
                  <a:pt x="289178" y="47870"/>
                </a:cubicBezTo>
                <a:cubicBezTo>
                  <a:pt x="291295" y="57395"/>
                  <a:pt x="292353" y="55278"/>
                  <a:pt x="263778" y="57395"/>
                </a:cubicBezTo>
                <a:cubicBezTo>
                  <a:pt x="235203" y="59512"/>
                  <a:pt x="129899" y="58983"/>
                  <a:pt x="117728" y="60570"/>
                </a:cubicBezTo>
                <a:cubicBezTo>
                  <a:pt x="105557" y="62157"/>
                  <a:pt x="208215" y="61099"/>
                  <a:pt x="190753" y="66920"/>
                </a:cubicBezTo>
                <a:cubicBezTo>
                  <a:pt x="173291" y="72741"/>
                  <a:pt x="-7685" y="103432"/>
                  <a:pt x="253" y="1050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8650965-F94E-1A70-AA3B-28E1FF628386}"/>
              </a:ext>
            </a:extLst>
          </p:cNvPr>
          <p:cNvSpPr/>
          <p:nvPr/>
        </p:nvSpPr>
        <p:spPr>
          <a:xfrm>
            <a:off x="5667231" y="3383179"/>
            <a:ext cx="287907" cy="386888"/>
          </a:xfrm>
          <a:custGeom>
            <a:avLst/>
            <a:gdLst>
              <a:gd name="connsiteX0" fmla="*/ 144 w 287907"/>
              <a:gd name="connsiteY0" fmla="*/ 1371 h 386888"/>
              <a:gd name="connsiteX1" fmla="*/ 146194 w 287907"/>
              <a:gd name="connsiteY1" fmla="*/ 58521 h 386888"/>
              <a:gd name="connsiteX2" fmla="*/ 219219 w 287907"/>
              <a:gd name="connsiteY2" fmla="*/ 147421 h 386888"/>
              <a:gd name="connsiteX3" fmla="*/ 212869 w 287907"/>
              <a:gd name="connsiteY3" fmla="*/ 128371 h 386888"/>
              <a:gd name="connsiteX4" fmla="*/ 273194 w 287907"/>
              <a:gd name="connsiteY4" fmla="*/ 239496 h 386888"/>
              <a:gd name="connsiteX5" fmla="*/ 285894 w 287907"/>
              <a:gd name="connsiteY5" fmla="*/ 350621 h 386888"/>
              <a:gd name="connsiteX6" fmla="*/ 282719 w 287907"/>
              <a:gd name="connsiteY6" fmla="*/ 296646 h 386888"/>
              <a:gd name="connsiteX7" fmla="*/ 285894 w 287907"/>
              <a:gd name="connsiteY7" fmla="*/ 385546 h 386888"/>
              <a:gd name="connsiteX8" fmla="*/ 279544 w 287907"/>
              <a:gd name="connsiteY8" fmla="*/ 337921 h 386888"/>
              <a:gd name="connsiteX9" fmla="*/ 200169 w 287907"/>
              <a:gd name="connsiteY9" fmla="*/ 179171 h 386888"/>
              <a:gd name="connsiteX10" fmla="*/ 174769 w 287907"/>
              <a:gd name="connsiteY10" fmla="*/ 115671 h 386888"/>
              <a:gd name="connsiteX11" fmla="*/ 144 w 287907"/>
              <a:gd name="connsiteY11" fmla="*/ 1371 h 3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07" h="386888">
                <a:moveTo>
                  <a:pt x="144" y="1371"/>
                </a:moveTo>
                <a:cubicBezTo>
                  <a:pt x="-4619" y="-8154"/>
                  <a:pt x="109682" y="34179"/>
                  <a:pt x="146194" y="58521"/>
                </a:cubicBezTo>
                <a:cubicBezTo>
                  <a:pt x="182707" y="82863"/>
                  <a:pt x="219219" y="147421"/>
                  <a:pt x="219219" y="147421"/>
                </a:cubicBezTo>
                <a:cubicBezTo>
                  <a:pt x="230332" y="159063"/>
                  <a:pt x="203873" y="113025"/>
                  <a:pt x="212869" y="128371"/>
                </a:cubicBezTo>
                <a:cubicBezTo>
                  <a:pt x="221865" y="143717"/>
                  <a:pt x="261023" y="202455"/>
                  <a:pt x="273194" y="239496"/>
                </a:cubicBezTo>
                <a:cubicBezTo>
                  <a:pt x="285365" y="276537"/>
                  <a:pt x="284307" y="341096"/>
                  <a:pt x="285894" y="350621"/>
                </a:cubicBezTo>
                <a:cubicBezTo>
                  <a:pt x="287482" y="360146"/>
                  <a:pt x="282719" y="290825"/>
                  <a:pt x="282719" y="296646"/>
                </a:cubicBezTo>
                <a:cubicBezTo>
                  <a:pt x="282719" y="302467"/>
                  <a:pt x="286423" y="378667"/>
                  <a:pt x="285894" y="385546"/>
                </a:cubicBezTo>
                <a:cubicBezTo>
                  <a:pt x="285365" y="392425"/>
                  <a:pt x="293832" y="372317"/>
                  <a:pt x="279544" y="337921"/>
                </a:cubicBezTo>
                <a:cubicBezTo>
                  <a:pt x="265257" y="303525"/>
                  <a:pt x="217631" y="216213"/>
                  <a:pt x="200169" y="179171"/>
                </a:cubicBezTo>
                <a:cubicBezTo>
                  <a:pt x="182707" y="142129"/>
                  <a:pt x="200169" y="146363"/>
                  <a:pt x="174769" y="115671"/>
                </a:cubicBezTo>
                <a:cubicBezTo>
                  <a:pt x="149369" y="84979"/>
                  <a:pt x="4907" y="10896"/>
                  <a:pt x="144" y="13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F08B79F-691B-9056-B780-F1DDA9DB47E1}"/>
              </a:ext>
            </a:extLst>
          </p:cNvPr>
          <p:cNvSpPr/>
          <p:nvPr/>
        </p:nvSpPr>
        <p:spPr>
          <a:xfrm>
            <a:off x="5168887" y="3492500"/>
            <a:ext cx="260363" cy="209594"/>
          </a:xfrm>
          <a:custGeom>
            <a:avLst/>
            <a:gdLst>
              <a:gd name="connsiteX0" fmla="*/ 260363 w 260363"/>
              <a:gd name="connsiteY0" fmla="*/ 0 h 209594"/>
              <a:gd name="connsiteX1" fmla="*/ 165113 w 260363"/>
              <a:gd name="connsiteY1" fmla="*/ 76200 h 209594"/>
              <a:gd name="connsiteX2" fmla="*/ 88913 w 260363"/>
              <a:gd name="connsiteY2" fmla="*/ 139700 h 209594"/>
              <a:gd name="connsiteX3" fmla="*/ 63513 w 260363"/>
              <a:gd name="connsiteY3" fmla="*/ 209550 h 209594"/>
              <a:gd name="connsiteX4" fmla="*/ 69863 w 260363"/>
              <a:gd name="connsiteY4" fmla="*/ 149225 h 209594"/>
              <a:gd name="connsiteX5" fmla="*/ 13 w 260363"/>
              <a:gd name="connsiteY5" fmla="*/ 85725 h 209594"/>
              <a:gd name="connsiteX6" fmla="*/ 76213 w 260363"/>
              <a:gd name="connsiteY6" fmla="*/ 111125 h 209594"/>
              <a:gd name="connsiteX7" fmla="*/ 120663 w 260363"/>
              <a:gd name="connsiteY7" fmla="*/ 63500 h 209594"/>
              <a:gd name="connsiteX8" fmla="*/ 22238 w 260363"/>
              <a:gd name="connsiteY8" fmla="*/ 79375 h 209594"/>
              <a:gd name="connsiteX9" fmla="*/ 130188 w 260363"/>
              <a:gd name="connsiteY9" fmla="*/ 41275 h 209594"/>
              <a:gd name="connsiteX10" fmla="*/ 260363 w 260363"/>
              <a:gd name="connsiteY10" fmla="*/ 0 h 2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63" h="209594">
                <a:moveTo>
                  <a:pt x="260363" y="0"/>
                </a:moveTo>
                <a:lnTo>
                  <a:pt x="165113" y="76200"/>
                </a:lnTo>
                <a:cubicBezTo>
                  <a:pt x="136538" y="99483"/>
                  <a:pt x="105846" y="117475"/>
                  <a:pt x="88913" y="139700"/>
                </a:cubicBezTo>
                <a:cubicBezTo>
                  <a:pt x="71980" y="161925"/>
                  <a:pt x="66688" y="207963"/>
                  <a:pt x="63513" y="209550"/>
                </a:cubicBezTo>
                <a:cubicBezTo>
                  <a:pt x="60338" y="211137"/>
                  <a:pt x="80446" y="169863"/>
                  <a:pt x="69863" y="149225"/>
                </a:cubicBezTo>
                <a:cubicBezTo>
                  <a:pt x="59280" y="128588"/>
                  <a:pt x="-1045" y="92075"/>
                  <a:pt x="13" y="85725"/>
                </a:cubicBezTo>
                <a:cubicBezTo>
                  <a:pt x="1071" y="79375"/>
                  <a:pt x="56105" y="114829"/>
                  <a:pt x="76213" y="111125"/>
                </a:cubicBezTo>
                <a:cubicBezTo>
                  <a:pt x="96321" y="107421"/>
                  <a:pt x="129659" y="68792"/>
                  <a:pt x="120663" y="63500"/>
                </a:cubicBezTo>
                <a:cubicBezTo>
                  <a:pt x="111667" y="58208"/>
                  <a:pt x="20651" y="83079"/>
                  <a:pt x="22238" y="79375"/>
                </a:cubicBezTo>
                <a:cubicBezTo>
                  <a:pt x="23825" y="75671"/>
                  <a:pt x="130188" y="41275"/>
                  <a:pt x="130188" y="41275"/>
                </a:cubicBezTo>
                <a:lnTo>
                  <a:pt x="260363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6A6F789-FEA1-94A6-93DC-9BCE2A930935}"/>
              </a:ext>
            </a:extLst>
          </p:cNvPr>
          <p:cNvSpPr/>
          <p:nvPr/>
        </p:nvSpPr>
        <p:spPr>
          <a:xfrm>
            <a:off x="5111563" y="3437447"/>
            <a:ext cx="217463" cy="90712"/>
          </a:xfrm>
          <a:custGeom>
            <a:avLst/>
            <a:gdLst>
              <a:gd name="connsiteX0" fmla="*/ 216087 w 217463"/>
              <a:gd name="connsiteY0" fmla="*/ 1078 h 90712"/>
              <a:gd name="connsiteX1" fmla="*/ 3362 w 217463"/>
              <a:gd name="connsiteY1" fmla="*/ 89978 h 90712"/>
              <a:gd name="connsiteX2" fmla="*/ 92262 w 217463"/>
              <a:gd name="connsiteY2" fmla="*/ 42353 h 90712"/>
              <a:gd name="connsiteX3" fmla="*/ 216087 w 217463"/>
              <a:gd name="connsiteY3" fmla="*/ 1078 h 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3" h="90712">
                <a:moveTo>
                  <a:pt x="216087" y="1078"/>
                </a:moveTo>
                <a:cubicBezTo>
                  <a:pt x="201270" y="9016"/>
                  <a:pt x="23999" y="83099"/>
                  <a:pt x="3362" y="89978"/>
                </a:cubicBezTo>
                <a:cubicBezTo>
                  <a:pt x="-17275" y="96857"/>
                  <a:pt x="62629" y="53465"/>
                  <a:pt x="92262" y="42353"/>
                </a:cubicBezTo>
                <a:cubicBezTo>
                  <a:pt x="121895" y="31241"/>
                  <a:pt x="230904" y="-6860"/>
                  <a:pt x="216087" y="10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E278619-1A41-B73E-D077-48ADB93443C8}"/>
              </a:ext>
            </a:extLst>
          </p:cNvPr>
          <p:cNvSpPr/>
          <p:nvPr/>
        </p:nvSpPr>
        <p:spPr>
          <a:xfrm>
            <a:off x="5051396" y="3654194"/>
            <a:ext cx="235103" cy="143312"/>
          </a:xfrm>
          <a:custGeom>
            <a:avLst/>
            <a:gdLst>
              <a:gd name="connsiteX0" fmla="*/ 152429 w 235103"/>
              <a:gd name="connsiteY0" fmla="*/ 231 h 143312"/>
              <a:gd name="connsiteX1" fmla="*/ 88929 w 235103"/>
              <a:gd name="connsiteY1" fmla="*/ 44681 h 143312"/>
              <a:gd name="connsiteX2" fmla="*/ 29 w 235103"/>
              <a:gd name="connsiteY2" fmla="*/ 38331 h 143312"/>
              <a:gd name="connsiteX3" fmla="*/ 79404 w 235103"/>
              <a:gd name="connsiteY3" fmla="*/ 41506 h 143312"/>
              <a:gd name="connsiteX4" fmla="*/ 111154 w 235103"/>
              <a:gd name="connsiteY4" fmla="*/ 82781 h 143312"/>
              <a:gd name="connsiteX5" fmla="*/ 88929 w 235103"/>
              <a:gd name="connsiteY5" fmla="*/ 120881 h 143312"/>
              <a:gd name="connsiteX6" fmla="*/ 85754 w 235103"/>
              <a:gd name="connsiteY6" fmla="*/ 124056 h 143312"/>
              <a:gd name="connsiteX7" fmla="*/ 117504 w 235103"/>
              <a:gd name="connsiteY7" fmla="*/ 82781 h 143312"/>
              <a:gd name="connsiteX8" fmla="*/ 165129 w 235103"/>
              <a:gd name="connsiteY8" fmla="*/ 101831 h 143312"/>
              <a:gd name="connsiteX9" fmla="*/ 146079 w 235103"/>
              <a:gd name="connsiteY9" fmla="*/ 143106 h 143312"/>
              <a:gd name="connsiteX10" fmla="*/ 196879 w 235103"/>
              <a:gd name="connsiteY10" fmla="*/ 82781 h 143312"/>
              <a:gd name="connsiteX11" fmla="*/ 234979 w 235103"/>
              <a:gd name="connsiteY11" fmla="*/ 143106 h 143312"/>
              <a:gd name="connsiteX12" fmla="*/ 184179 w 235103"/>
              <a:gd name="connsiteY12" fmla="*/ 92306 h 143312"/>
              <a:gd name="connsiteX13" fmla="*/ 107979 w 235103"/>
              <a:gd name="connsiteY13" fmla="*/ 66906 h 143312"/>
              <a:gd name="connsiteX14" fmla="*/ 152429 w 235103"/>
              <a:gd name="connsiteY14" fmla="*/ 231 h 14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3" h="143312">
                <a:moveTo>
                  <a:pt x="152429" y="231"/>
                </a:moveTo>
                <a:cubicBezTo>
                  <a:pt x="149254" y="-3473"/>
                  <a:pt x="114329" y="38331"/>
                  <a:pt x="88929" y="44681"/>
                </a:cubicBezTo>
                <a:cubicBezTo>
                  <a:pt x="63529" y="51031"/>
                  <a:pt x="1616" y="38860"/>
                  <a:pt x="29" y="38331"/>
                </a:cubicBezTo>
                <a:cubicBezTo>
                  <a:pt x="-1558" y="37802"/>
                  <a:pt x="60883" y="34098"/>
                  <a:pt x="79404" y="41506"/>
                </a:cubicBezTo>
                <a:cubicBezTo>
                  <a:pt x="97925" y="48914"/>
                  <a:pt x="109567" y="69552"/>
                  <a:pt x="111154" y="82781"/>
                </a:cubicBezTo>
                <a:cubicBezTo>
                  <a:pt x="112741" y="96010"/>
                  <a:pt x="88929" y="120881"/>
                  <a:pt x="88929" y="120881"/>
                </a:cubicBezTo>
                <a:cubicBezTo>
                  <a:pt x="84696" y="127760"/>
                  <a:pt x="80992" y="130406"/>
                  <a:pt x="85754" y="124056"/>
                </a:cubicBezTo>
                <a:cubicBezTo>
                  <a:pt x="90516" y="117706"/>
                  <a:pt x="104275" y="86485"/>
                  <a:pt x="117504" y="82781"/>
                </a:cubicBezTo>
                <a:cubicBezTo>
                  <a:pt x="130733" y="79077"/>
                  <a:pt x="160367" y="91777"/>
                  <a:pt x="165129" y="101831"/>
                </a:cubicBezTo>
                <a:cubicBezTo>
                  <a:pt x="169892" y="111885"/>
                  <a:pt x="140787" y="146281"/>
                  <a:pt x="146079" y="143106"/>
                </a:cubicBezTo>
                <a:cubicBezTo>
                  <a:pt x="151371" y="139931"/>
                  <a:pt x="182062" y="82781"/>
                  <a:pt x="196879" y="82781"/>
                </a:cubicBezTo>
                <a:cubicBezTo>
                  <a:pt x="211696" y="82781"/>
                  <a:pt x="237096" y="141518"/>
                  <a:pt x="234979" y="143106"/>
                </a:cubicBezTo>
                <a:cubicBezTo>
                  <a:pt x="232862" y="144694"/>
                  <a:pt x="205346" y="105006"/>
                  <a:pt x="184179" y="92306"/>
                </a:cubicBezTo>
                <a:cubicBezTo>
                  <a:pt x="163012" y="79606"/>
                  <a:pt x="113800" y="79077"/>
                  <a:pt x="107979" y="66906"/>
                </a:cubicBezTo>
                <a:cubicBezTo>
                  <a:pt x="102158" y="54735"/>
                  <a:pt x="155604" y="3935"/>
                  <a:pt x="152429" y="2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BBAEC0E-04C1-A340-1207-D43252F0C109}"/>
              </a:ext>
            </a:extLst>
          </p:cNvPr>
          <p:cNvSpPr/>
          <p:nvPr/>
        </p:nvSpPr>
        <p:spPr>
          <a:xfrm>
            <a:off x="4922985" y="3041553"/>
            <a:ext cx="780709" cy="127120"/>
          </a:xfrm>
          <a:custGeom>
            <a:avLst/>
            <a:gdLst>
              <a:gd name="connsiteX0" fmla="*/ 1440 w 780709"/>
              <a:gd name="connsiteY0" fmla="*/ 127097 h 127120"/>
              <a:gd name="connsiteX1" fmla="*/ 293540 w 780709"/>
              <a:gd name="connsiteY1" fmla="*/ 82647 h 127120"/>
              <a:gd name="connsiteX2" fmla="*/ 214165 w 780709"/>
              <a:gd name="connsiteY2" fmla="*/ 104872 h 127120"/>
              <a:gd name="connsiteX3" fmla="*/ 490390 w 780709"/>
              <a:gd name="connsiteY3" fmla="*/ 69947 h 127120"/>
              <a:gd name="connsiteX4" fmla="*/ 382440 w 780709"/>
              <a:gd name="connsiteY4" fmla="*/ 38197 h 127120"/>
              <a:gd name="connsiteX5" fmla="*/ 585640 w 780709"/>
              <a:gd name="connsiteY5" fmla="*/ 50897 h 127120"/>
              <a:gd name="connsiteX6" fmla="*/ 547540 w 780709"/>
              <a:gd name="connsiteY6" fmla="*/ 38197 h 127120"/>
              <a:gd name="connsiteX7" fmla="*/ 674540 w 780709"/>
              <a:gd name="connsiteY7" fmla="*/ 41372 h 127120"/>
              <a:gd name="connsiteX8" fmla="*/ 645965 w 780709"/>
              <a:gd name="connsiteY8" fmla="*/ 19147 h 127120"/>
              <a:gd name="connsiteX9" fmla="*/ 779315 w 780709"/>
              <a:gd name="connsiteY9" fmla="*/ 73122 h 127120"/>
              <a:gd name="connsiteX10" fmla="*/ 699940 w 780709"/>
              <a:gd name="connsiteY10" fmla="*/ 50897 h 127120"/>
              <a:gd name="connsiteX11" fmla="*/ 461815 w 780709"/>
              <a:gd name="connsiteY11" fmla="*/ 97 h 127120"/>
              <a:gd name="connsiteX12" fmla="*/ 566590 w 780709"/>
              <a:gd name="connsiteY12" fmla="*/ 38197 h 127120"/>
              <a:gd name="connsiteX13" fmla="*/ 452290 w 780709"/>
              <a:gd name="connsiteY13" fmla="*/ 44547 h 127120"/>
              <a:gd name="connsiteX14" fmla="*/ 271315 w 780709"/>
              <a:gd name="connsiteY14" fmla="*/ 44547 h 127120"/>
              <a:gd name="connsiteX15" fmla="*/ 401490 w 780709"/>
              <a:gd name="connsiteY15" fmla="*/ 60422 h 127120"/>
              <a:gd name="connsiteX16" fmla="*/ 312590 w 780709"/>
              <a:gd name="connsiteY16" fmla="*/ 69947 h 127120"/>
              <a:gd name="connsiteX17" fmla="*/ 223690 w 780709"/>
              <a:gd name="connsiteY17" fmla="*/ 98522 h 127120"/>
              <a:gd name="connsiteX18" fmla="*/ 182415 w 780709"/>
              <a:gd name="connsiteY18" fmla="*/ 88997 h 127120"/>
              <a:gd name="connsiteX19" fmla="*/ 1440 w 780709"/>
              <a:gd name="connsiteY19" fmla="*/ 127097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0709" h="127120">
                <a:moveTo>
                  <a:pt x="1440" y="127097"/>
                </a:moveTo>
                <a:cubicBezTo>
                  <a:pt x="19961" y="126039"/>
                  <a:pt x="258086" y="86351"/>
                  <a:pt x="293540" y="82647"/>
                </a:cubicBezTo>
                <a:cubicBezTo>
                  <a:pt x="328994" y="78943"/>
                  <a:pt x="181357" y="106989"/>
                  <a:pt x="214165" y="104872"/>
                </a:cubicBezTo>
                <a:cubicBezTo>
                  <a:pt x="246973" y="102755"/>
                  <a:pt x="462344" y="81059"/>
                  <a:pt x="490390" y="69947"/>
                </a:cubicBezTo>
                <a:cubicBezTo>
                  <a:pt x="518436" y="58834"/>
                  <a:pt x="366565" y="41372"/>
                  <a:pt x="382440" y="38197"/>
                </a:cubicBezTo>
                <a:cubicBezTo>
                  <a:pt x="398315" y="35022"/>
                  <a:pt x="558123" y="50897"/>
                  <a:pt x="585640" y="50897"/>
                </a:cubicBezTo>
                <a:cubicBezTo>
                  <a:pt x="613157" y="50897"/>
                  <a:pt x="532723" y="39784"/>
                  <a:pt x="547540" y="38197"/>
                </a:cubicBezTo>
                <a:cubicBezTo>
                  <a:pt x="562357" y="36610"/>
                  <a:pt x="658136" y="44547"/>
                  <a:pt x="674540" y="41372"/>
                </a:cubicBezTo>
                <a:cubicBezTo>
                  <a:pt x="690944" y="38197"/>
                  <a:pt x="628503" y="13855"/>
                  <a:pt x="645965" y="19147"/>
                </a:cubicBezTo>
                <a:cubicBezTo>
                  <a:pt x="663427" y="24439"/>
                  <a:pt x="770319" y="67830"/>
                  <a:pt x="779315" y="73122"/>
                </a:cubicBezTo>
                <a:cubicBezTo>
                  <a:pt x="788311" y="78414"/>
                  <a:pt x="752857" y="63068"/>
                  <a:pt x="699940" y="50897"/>
                </a:cubicBezTo>
                <a:cubicBezTo>
                  <a:pt x="647023" y="38726"/>
                  <a:pt x="484040" y="2214"/>
                  <a:pt x="461815" y="97"/>
                </a:cubicBezTo>
                <a:cubicBezTo>
                  <a:pt x="439590" y="-2020"/>
                  <a:pt x="568177" y="30789"/>
                  <a:pt x="566590" y="38197"/>
                </a:cubicBezTo>
                <a:cubicBezTo>
                  <a:pt x="565003" y="45605"/>
                  <a:pt x="501502" y="43489"/>
                  <a:pt x="452290" y="44547"/>
                </a:cubicBezTo>
                <a:cubicBezTo>
                  <a:pt x="403078" y="45605"/>
                  <a:pt x="279782" y="41901"/>
                  <a:pt x="271315" y="44547"/>
                </a:cubicBezTo>
                <a:cubicBezTo>
                  <a:pt x="262848" y="47193"/>
                  <a:pt x="394611" y="56189"/>
                  <a:pt x="401490" y="60422"/>
                </a:cubicBezTo>
                <a:cubicBezTo>
                  <a:pt x="408369" y="64655"/>
                  <a:pt x="342223" y="63597"/>
                  <a:pt x="312590" y="69947"/>
                </a:cubicBezTo>
                <a:cubicBezTo>
                  <a:pt x="282957" y="76297"/>
                  <a:pt x="245386" y="95347"/>
                  <a:pt x="223690" y="98522"/>
                </a:cubicBezTo>
                <a:cubicBezTo>
                  <a:pt x="201994" y="101697"/>
                  <a:pt x="216282" y="84235"/>
                  <a:pt x="182415" y="88997"/>
                </a:cubicBezTo>
                <a:cubicBezTo>
                  <a:pt x="148548" y="93759"/>
                  <a:pt x="-17081" y="128155"/>
                  <a:pt x="1440" y="1270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E9B299F-1A6A-708E-750D-E4FE644105DD}"/>
              </a:ext>
            </a:extLst>
          </p:cNvPr>
          <p:cNvSpPr/>
          <p:nvPr/>
        </p:nvSpPr>
        <p:spPr>
          <a:xfrm>
            <a:off x="5676900" y="3073400"/>
            <a:ext cx="412783" cy="152400"/>
          </a:xfrm>
          <a:custGeom>
            <a:avLst/>
            <a:gdLst>
              <a:gd name="connsiteX0" fmla="*/ 0 w 412783"/>
              <a:gd name="connsiteY0" fmla="*/ 0 h 152400"/>
              <a:gd name="connsiteX1" fmla="*/ 82550 w 412783"/>
              <a:gd name="connsiteY1" fmla="*/ 31750 h 152400"/>
              <a:gd name="connsiteX2" fmla="*/ 104775 w 412783"/>
              <a:gd name="connsiteY2" fmla="*/ 73025 h 152400"/>
              <a:gd name="connsiteX3" fmla="*/ 107950 w 412783"/>
              <a:gd name="connsiteY3" fmla="*/ 31750 h 152400"/>
              <a:gd name="connsiteX4" fmla="*/ 228600 w 412783"/>
              <a:gd name="connsiteY4" fmla="*/ 117475 h 152400"/>
              <a:gd name="connsiteX5" fmla="*/ 190500 w 412783"/>
              <a:gd name="connsiteY5" fmla="*/ 69850 h 152400"/>
              <a:gd name="connsiteX6" fmla="*/ 266700 w 412783"/>
              <a:gd name="connsiteY6" fmla="*/ 73025 h 152400"/>
              <a:gd name="connsiteX7" fmla="*/ 342900 w 412783"/>
              <a:gd name="connsiteY7" fmla="*/ 73025 h 152400"/>
              <a:gd name="connsiteX8" fmla="*/ 336550 w 412783"/>
              <a:gd name="connsiteY8" fmla="*/ 95250 h 152400"/>
              <a:gd name="connsiteX9" fmla="*/ 260350 w 412783"/>
              <a:gd name="connsiteY9" fmla="*/ 152400 h 152400"/>
              <a:gd name="connsiteX10" fmla="*/ 342900 w 412783"/>
              <a:gd name="connsiteY10" fmla="*/ 95250 h 152400"/>
              <a:gd name="connsiteX11" fmla="*/ 412750 w 412783"/>
              <a:gd name="connsiteY11" fmla="*/ 69850 h 152400"/>
              <a:gd name="connsiteX12" fmla="*/ 349250 w 412783"/>
              <a:gd name="connsiteY12" fmla="*/ 60325 h 152400"/>
              <a:gd name="connsiteX13" fmla="*/ 171450 w 412783"/>
              <a:gd name="connsiteY13" fmla="*/ 50800 h 152400"/>
              <a:gd name="connsiteX14" fmla="*/ 200025 w 412783"/>
              <a:gd name="connsiteY14" fmla="*/ 63500 h 152400"/>
              <a:gd name="connsiteX15" fmla="*/ 127000 w 412783"/>
              <a:gd name="connsiteY15" fmla="*/ 34925 h 152400"/>
              <a:gd name="connsiteX16" fmla="*/ 0 w 412783"/>
              <a:gd name="connsiteY16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783" h="152400">
                <a:moveTo>
                  <a:pt x="0" y="0"/>
                </a:moveTo>
                <a:cubicBezTo>
                  <a:pt x="32544" y="9789"/>
                  <a:pt x="65088" y="19579"/>
                  <a:pt x="82550" y="31750"/>
                </a:cubicBezTo>
                <a:cubicBezTo>
                  <a:pt x="100012" y="43921"/>
                  <a:pt x="100542" y="73025"/>
                  <a:pt x="104775" y="73025"/>
                </a:cubicBezTo>
                <a:cubicBezTo>
                  <a:pt x="109008" y="73025"/>
                  <a:pt x="87313" y="24342"/>
                  <a:pt x="107950" y="31750"/>
                </a:cubicBezTo>
                <a:cubicBezTo>
                  <a:pt x="128587" y="39158"/>
                  <a:pt x="214842" y="111125"/>
                  <a:pt x="228600" y="117475"/>
                </a:cubicBezTo>
                <a:cubicBezTo>
                  <a:pt x="242358" y="123825"/>
                  <a:pt x="184150" y="77258"/>
                  <a:pt x="190500" y="69850"/>
                </a:cubicBezTo>
                <a:cubicBezTo>
                  <a:pt x="196850" y="62442"/>
                  <a:pt x="241300" y="72496"/>
                  <a:pt x="266700" y="73025"/>
                </a:cubicBezTo>
                <a:cubicBezTo>
                  <a:pt x="292100" y="73554"/>
                  <a:pt x="331258" y="69321"/>
                  <a:pt x="342900" y="73025"/>
                </a:cubicBezTo>
                <a:cubicBezTo>
                  <a:pt x="354542" y="76729"/>
                  <a:pt x="350308" y="82021"/>
                  <a:pt x="336550" y="95250"/>
                </a:cubicBezTo>
                <a:cubicBezTo>
                  <a:pt x="322792" y="108479"/>
                  <a:pt x="259292" y="152400"/>
                  <a:pt x="260350" y="152400"/>
                </a:cubicBezTo>
                <a:cubicBezTo>
                  <a:pt x="261408" y="152400"/>
                  <a:pt x="317500" y="109008"/>
                  <a:pt x="342900" y="95250"/>
                </a:cubicBezTo>
                <a:cubicBezTo>
                  <a:pt x="368300" y="81492"/>
                  <a:pt x="411692" y="75671"/>
                  <a:pt x="412750" y="69850"/>
                </a:cubicBezTo>
                <a:cubicBezTo>
                  <a:pt x="413808" y="64029"/>
                  <a:pt x="389467" y="63500"/>
                  <a:pt x="349250" y="60325"/>
                </a:cubicBezTo>
                <a:cubicBezTo>
                  <a:pt x="309033" y="57150"/>
                  <a:pt x="196321" y="50271"/>
                  <a:pt x="171450" y="50800"/>
                </a:cubicBezTo>
                <a:cubicBezTo>
                  <a:pt x="146579" y="51329"/>
                  <a:pt x="207433" y="66146"/>
                  <a:pt x="200025" y="63500"/>
                </a:cubicBezTo>
                <a:cubicBezTo>
                  <a:pt x="192617" y="60854"/>
                  <a:pt x="127000" y="34925"/>
                  <a:pt x="127000" y="34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6FA6326-CDD1-C336-2D1C-40CA943E385A}"/>
              </a:ext>
            </a:extLst>
          </p:cNvPr>
          <p:cNvSpPr/>
          <p:nvPr/>
        </p:nvSpPr>
        <p:spPr>
          <a:xfrm>
            <a:off x="5032375" y="2936303"/>
            <a:ext cx="525855" cy="159322"/>
          </a:xfrm>
          <a:custGeom>
            <a:avLst/>
            <a:gdLst>
              <a:gd name="connsiteX0" fmla="*/ 0 w 525855"/>
              <a:gd name="connsiteY0" fmla="*/ 159322 h 159322"/>
              <a:gd name="connsiteX1" fmla="*/ 139700 w 525855"/>
              <a:gd name="connsiteY1" fmla="*/ 102172 h 159322"/>
              <a:gd name="connsiteX2" fmla="*/ 393700 w 525855"/>
              <a:gd name="connsiteY2" fmla="*/ 83122 h 159322"/>
              <a:gd name="connsiteX3" fmla="*/ 282575 w 525855"/>
              <a:gd name="connsiteY3" fmla="*/ 73597 h 159322"/>
              <a:gd name="connsiteX4" fmla="*/ 520700 w 525855"/>
              <a:gd name="connsiteY4" fmla="*/ 572 h 159322"/>
              <a:gd name="connsiteX5" fmla="*/ 431800 w 525855"/>
              <a:gd name="connsiteY5" fmla="*/ 41847 h 159322"/>
              <a:gd name="connsiteX6" fmla="*/ 263525 w 525855"/>
              <a:gd name="connsiteY6" fmla="*/ 83122 h 159322"/>
              <a:gd name="connsiteX7" fmla="*/ 0 w 525855"/>
              <a:gd name="connsiteY7" fmla="*/ 159322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855" h="159322">
                <a:moveTo>
                  <a:pt x="0" y="159322"/>
                </a:moveTo>
                <a:cubicBezTo>
                  <a:pt x="37041" y="137097"/>
                  <a:pt x="74083" y="114872"/>
                  <a:pt x="139700" y="102172"/>
                </a:cubicBezTo>
                <a:cubicBezTo>
                  <a:pt x="205317" y="89472"/>
                  <a:pt x="369888" y="87884"/>
                  <a:pt x="393700" y="83122"/>
                </a:cubicBezTo>
                <a:cubicBezTo>
                  <a:pt x="417512" y="78360"/>
                  <a:pt x="261408" y="87355"/>
                  <a:pt x="282575" y="73597"/>
                </a:cubicBezTo>
                <a:cubicBezTo>
                  <a:pt x="303742" y="59839"/>
                  <a:pt x="495829" y="5864"/>
                  <a:pt x="520700" y="572"/>
                </a:cubicBezTo>
                <a:cubicBezTo>
                  <a:pt x="545571" y="-4720"/>
                  <a:pt x="474662" y="28089"/>
                  <a:pt x="431800" y="41847"/>
                </a:cubicBezTo>
                <a:cubicBezTo>
                  <a:pt x="388938" y="55605"/>
                  <a:pt x="263525" y="83122"/>
                  <a:pt x="263525" y="83122"/>
                </a:cubicBezTo>
                <a:lnTo>
                  <a:pt x="0" y="159322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9149603-DA9F-21EB-FAD0-6303D7AD968C}"/>
              </a:ext>
            </a:extLst>
          </p:cNvPr>
          <p:cNvSpPr/>
          <p:nvPr/>
        </p:nvSpPr>
        <p:spPr>
          <a:xfrm>
            <a:off x="5442428" y="2965159"/>
            <a:ext cx="667026" cy="226072"/>
          </a:xfrm>
          <a:custGeom>
            <a:avLst/>
            <a:gdLst>
              <a:gd name="connsiteX0" fmla="*/ 2697 w 667026"/>
              <a:gd name="connsiteY0" fmla="*/ 35216 h 226072"/>
              <a:gd name="connsiteX1" fmla="*/ 88422 w 667026"/>
              <a:gd name="connsiteY1" fmla="*/ 25691 h 226072"/>
              <a:gd name="connsiteX2" fmla="*/ 313847 w 667026"/>
              <a:gd name="connsiteY2" fmla="*/ 22516 h 226072"/>
              <a:gd name="connsiteX3" fmla="*/ 424972 w 667026"/>
              <a:gd name="connsiteY3" fmla="*/ 54266 h 226072"/>
              <a:gd name="connsiteX4" fmla="*/ 320197 w 667026"/>
              <a:gd name="connsiteY4" fmla="*/ 51091 h 226072"/>
              <a:gd name="connsiteX5" fmla="*/ 472597 w 667026"/>
              <a:gd name="connsiteY5" fmla="*/ 51091 h 226072"/>
              <a:gd name="connsiteX6" fmla="*/ 571022 w 667026"/>
              <a:gd name="connsiteY6" fmla="*/ 114591 h 226072"/>
              <a:gd name="connsiteX7" fmla="*/ 555147 w 667026"/>
              <a:gd name="connsiteY7" fmla="*/ 63791 h 226072"/>
              <a:gd name="connsiteX8" fmla="*/ 605947 w 667026"/>
              <a:gd name="connsiteY8" fmla="*/ 108241 h 226072"/>
              <a:gd name="connsiteX9" fmla="*/ 586897 w 667026"/>
              <a:gd name="connsiteY9" fmla="*/ 35216 h 226072"/>
              <a:gd name="connsiteX10" fmla="*/ 666272 w 667026"/>
              <a:gd name="connsiteY10" fmla="*/ 222541 h 226072"/>
              <a:gd name="connsiteX11" fmla="*/ 621822 w 667026"/>
              <a:gd name="connsiteY11" fmla="*/ 152691 h 226072"/>
              <a:gd name="connsiteX12" fmla="*/ 539272 w 667026"/>
              <a:gd name="connsiteY12" fmla="*/ 89191 h 226072"/>
              <a:gd name="connsiteX13" fmla="*/ 466247 w 667026"/>
              <a:gd name="connsiteY13" fmla="*/ 51091 h 226072"/>
              <a:gd name="connsiteX14" fmla="*/ 253522 w 667026"/>
              <a:gd name="connsiteY14" fmla="*/ 9816 h 226072"/>
              <a:gd name="connsiteX15" fmla="*/ 266222 w 667026"/>
              <a:gd name="connsiteY15" fmla="*/ 9816 h 226072"/>
              <a:gd name="connsiteX16" fmla="*/ 136047 w 667026"/>
              <a:gd name="connsiteY16" fmla="*/ 291 h 226072"/>
              <a:gd name="connsiteX17" fmla="*/ 177322 w 667026"/>
              <a:gd name="connsiteY17" fmla="*/ 22516 h 226072"/>
              <a:gd name="connsiteX18" fmla="*/ 2697 w 667026"/>
              <a:gd name="connsiteY18" fmla="*/ 35216 h 2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026" h="226072">
                <a:moveTo>
                  <a:pt x="2697" y="35216"/>
                </a:moveTo>
                <a:cubicBezTo>
                  <a:pt x="-12120" y="35745"/>
                  <a:pt x="36564" y="27808"/>
                  <a:pt x="88422" y="25691"/>
                </a:cubicBezTo>
                <a:cubicBezTo>
                  <a:pt x="140280" y="23574"/>
                  <a:pt x="257756" y="17754"/>
                  <a:pt x="313847" y="22516"/>
                </a:cubicBezTo>
                <a:cubicBezTo>
                  <a:pt x="369938" y="27278"/>
                  <a:pt x="423914" y="49504"/>
                  <a:pt x="424972" y="54266"/>
                </a:cubicBezTo>
                <a:cubicBezTo>
                  <a:pt x="426030" y="59028"/>
                  <a:pt x="312260" y="51620"/>
                  <a:pt x="320197" y="51091"/>
                </a:cubicBezTo>
                <a:cubicBezTo>
                  <a:pt x="328135" y="50562"/>
                  <a:pt x="430793" y="40508"/>
                  <a:pt x="472597" y="51091"/>
                </a:cubicBezTo>
                <a:cubicBezTo>
                  <a:pt x="514401" y="61674"/>
                  <a:pt x="557264" y="112474"/>
                  <a:pt x="571022" y="114591"/>
                </a:cubicBezTo>
                <a:cubicBezTo>
                  <a:pt x="584780" y="116708"/>
                  <a:pt x="549326" y="64849"/>
                  <a:pt x="555147" y="63791"/>
                </a:cubicBezTo>
                <a:cubicBezTo>
                  <a:pt x="560968" y="62733"/>
                  <a:pt x="600655" y="113004"/>
                  <a:pt x="605947" y="108241"/>
                </a:cubicBezTo>
                <a:cubicBezTo>
                  <a:pt x="611239" y="103479"/>
                  <a:pt x="576843" y="16166"/>
                  <a:pt x="586897" y="35216"/>
                </a:cubicBezTo>
                <a:cubicBezTo>
                  <a:pt x="596951" y="54266"/>
                  <a:pt x="660451" y="202962"/>
                  <a:pt x="666272" y="222541"/>
                </a:cubicBezTo>
                <a:cubicBezTo>
                  <a:pt x="672093" y="242120"/>
                  <a:pt x="642989" y="174916"/>
                  <a:pt x="621822" y="152691"/>
                </a:cubicBezTo>
                <a:cubicBezTo>
                  <a:pt x="600655" y="130466"/>
                  <a:pt x="565201" y="106124"/>
                  <a:pt x="539272" y="89191"/>
                </a:cubicBezTo>
                <a:cubicBezTo>
                  <a:pt x="513343" y="72258"/>
                  <a:pt x="513872" y="64320"/>
                  <a:pt x="466247" y="51091"/>
                </a:cubicBezTo>
                <a:cubicBezTo>
                  <a:pt x="418622" y="37862"/>
                  <a:pt x="253522" y="9816"/>
                  <a:pt x="253522" y="9816"/>
                </a:cubicBezTo>
                <a:cubicBezTo>
                  <a:pt x="220184" y="2937"/>
                  <a:pt x="266222" y="9816"/>
                  <a:pt x="266222" y="9816"/>
                </a:cubicBezTo>
                <a:cubicBezTo>
                  <a:pt x="246643" y="8229"/>
                  <a:pt x="150864" y="-1826"/>
                  <a:pt x="136047" y="291"/>
                </a:cubicBezTo>
                <a:cubicBezTo>
                  <a:pt x="121230" y="2408"/>
                  <a:pt x="206955" y="16695"/>
                  <a:pt x="177322" y="22516"/>
                </a:cubicBezTo>
                <a:cubicBezTo>
                  <a:pt x="147689" y="28337"/>
                  <a:pt x="17514" y="34687"/>
                  <a:pt x="2697" y="352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88A4451-D6E5-23AD-C812-343D7EFE365F}"/>
              </a:ext>
            </a:extLst>
          </p:cNvPr>
          <p:cNvSpPr/>
          <p:nvPr/>
        </p:nvSpPr>
        <p:spPr>
          <a:xfrm>
            <a:off x="6038826" y="2968578"/>
            <a:ext cx="81210" cy="203536"/>
          </a:xfrm>
          <a:custGeom>
            <a:avLst/>
            <a:gdLst>
              <a:gd name="connsiteX0" fmla="*/ 28599 w 81210"/>
              <a:gd name="connsiteY0" fmla="*/ 47 h 203536"/>
              <a:gd name="connsiteX1" fmla="*/ 79399 w 81210"/>
              <a:gd name="connsiteY1" fmla="*/ 95297 h 203536"/>
              <a:gd name="connsiteX2" fmla="*/ 69874 w 81210"/>
              <a:gd name="connsiteY2" fmla="*/ 149272 h 203536"/>
              <a:gd name="connsiteX3" fmla="*/ 69874 w 81210"/>
              <a:gd name="connsiteY3" fmla="*/ 111172 h 203536"/>
              <a:gd name="connsiteX4" fmla="*/ 44474 w 81210"/>
              <a:gd name="connsiteY4" fmla="*/ 158797 h 203536"/>
              <a:gd name="connsiteX5" fmla="*/ 24 w 81210"/>
              <a:gd name="connsiteY5" fmla="*/ 203247 h 203536"/>
              <a:gd name="connsiteX6" fmla="*/ 50824 w 81210"/>
              <a:gd name="connsiteY6" fmla="*/ 136572 h 203536"/>
              <a:gd name="connsiteX7" fmla="*/ 53999 w 81210"/>
              <a:gd name="connsiteY7" fmla="*/ 117522 h 203536"/>
              <a:gd name="connsiteX8" fmla="*/ 57174 w 81210"/>
              <a:gd name="connsiteY8" fmla="*/ 82597 h 203536"/>
              <a:gd name="connsiteX9" fmla="*/ 28599 w 81210"/>
              <a:gd name="connsiteY9" fmla="*/ 47 h 2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0" h="203536">
                <a:moveTo>
                  <a:pt x="28599" y="47"/>
                </a:moveTo>
                <a:cubicBezTo>
                  <a:pt x="32303" y="2164"/>
                  <a:pt x="72520" y="70426"/>
                  <a:pt x="79399" y="95297"/>
                </a:cubicBezTo>
                <a:cubicBezTo>
                  <a:pt x="86278" y="120168"/>
                  <a:pt x="71462" y="146626"/>
                  <a:pt x="69874" y="149272"/>
                </a:cubicBezTo>
                <a:cubicBezTo>
                  <a:pt x="68287" y="151918"/>
                  <a:pt x="74107" y="109585"/>
                  <a:pt x="69874" y="111172"/>
                </a:cubicBezTo>
                <a:cubicBezTo>
                  <a:pt x="65641" y="112759"/>
                  <a:pt x="56116" y="143451"/>
                  <a:pt x="44474" y="158797"/>
                </a:cubicBezTo>
                <a:cubicBezTo>
                  <a:pt x="32832" y="174143"/>
                  <a:pt x="-1034" y="206951"/>
                  <a:pt x="24" y="203247"/>
                </a:cubicBezTo>
                <a:cubicBezTo>
                  <a:pt x="1082" y="199543"/>
                  <a:pt x="50824" y="136572"/>
                  <a:pt x="50824" y="136572"/>
                </a:cubicBezTo>
                <a:cubicBezTo>
                  <a:pt x="59820" y="122285"/>
                  <a:pt x="52941" y="126518"/>
                  <a:pt x="53999" y="117522"/>
                </a:cubicBezTo>
                <a:cubicBezTo>
                  <a:pt x="55057" y="108526"/>
                  <a:pt x="59820" y="97943"/>
                  <a:pt x="57174" y="82597"/>
                </a:cubicBezTo>
                <a:cubicBezTo>
                  <a:pt x="54528" y="67251"/>
                  <a:pt x="24895" y="-2070"/>
                  <a:pt x="28599" y="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F73F882-E1AD-D8EA-3C22-E0779E606BB4}"/>
              </a:ext>
            </a:extLst>
          </p:cNvPr>
          <p:cNvSpPr/>
          <p:nvPr/>
        </p:nvSpPr>
        <p:spPr>
          <a:xfrm>
            <a:off x="6645268" y="3613147"/>
            <a:ext cx="92155" cy="155680"/>
          </a:xfrm>
          <a:custGeom>
            <a:avLst/>
            <a:gdLst>
              <a:gd name="connsiteX0" fmla="*/ 92082 w 92155"/>
              <a:gd name="connsiteY0" fmla="*/ 3 h 155680"/>
              <a:gd name="connsiteX1" fmla="*/ 34932 w 92155"/>
              <a:gd name="connsiteY1" fmla="*/ 73028 h 155680"/>
              <a:gd name="connsiteX2" fmla="*/ 7 w 92155"/>
              <a:gd name="connsiteY2" fmla="*/ 155578 h 155680"/>
              <a:gd name="connsiteX3" fmla="*/ 31757 w 92155"/>
              <a:gd name="connsiteY3" fmla="*/ 88903 h 155680"/>
              <a:gd name="connsiteX4" fmla="*/ 28582 w 92155"/>
              <a:gd name="connsiteY4" fmla="*/ 34928 h 155680"/>
              <a:gd name="connsiteX5" fmla="*/ 22232 w 92155"/>
              <a:gd name="connsiteY5" fmla="*/ 69853 h 155680"/>
              <a:gd name="connsiteX6" fmla="*/ 92082 w 92155"/>
              <a:gd name="connsiteY6" fmla="*/ 3 h 1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55" h="155680">
                <a:moveTo>
                  <a:pt x="92082" y="3"/>
                </a:moveTo>
                <a:cubicBezTo>
                  <a:pt x="94199" y="532"/>
                  <a:pt x="50278" y="47099"/>
                  <a:pt x="34932" y="73028"/>
                </a:cubicBezTo>
                <a:cubicBezTo>
                  <a:pt x="19586" y="98957"/>
                  <a:pt x="536" y="152932"/>
                  <a:pt x="7" y="155578"/>
                </a:cubicBezTo>
                <a:cubicBezTo>
                  <a:pt x="-522" y="158224"/>
                  <a:pt x="26995" y="109011"/>
                  <a:pt x="31757" y="88903"/>
                </a:cubicBezTo>
                <a:cubicBezTo>
                  <a:pt x="36519" y="68795"/>
                  <a:pt x="30169" y="38103"/>
                  <a:pt x="28582" y="34928"/>
                </a:cubicBezTo>
                <a:cubicBezTo>
                  <a:pt x="26995" y="31753"/>
                  <a:pt x="13765" y="73028"/>
                  <a:pt x="22232" y="69853"/>
                </a:cubicBezTo>
                <a:cubicBezTo>
                  <a:pt x="30699" y="66678"/>
                  <a:pt x="89965" y="-526"/>
                  <a:pt x="92082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023DC6A-655E-2EE1-1F13-BA3CCF900C17}"/>
              </a:ext>
            </a:extLst>
          </p:cNvPr>
          <p:cNvSpPr/>
          <p:nvPr/>
        </p:nvSpPr>
        <p:spPr>
          <a:xfrm>
            <a:off x="6620463" y="3635373"/>
            <a:ext cx="47099" cy="177802"/>
          </a:xfrm>
          <a:custGeom>
            <a:avLst/>
            <a:gdLst>
              <a:gd name="connsiteX0" fmla="*/ 47037 w 47099"/>
              <a:gd name="connsiteY0" fmla="*/ 2 h 177802"/>
              <a:gd name="connsiteX1" fmla="*/ 12112 w 47099"/>
              <a:gd name="connsiteY1" fmla="*/ 85727 h 177802"/>
              <a:gd name="connsiteX2" fmla="*/ 2587 w 47099"/>
              <a:gd name="connsiteY2" fmla="*/ 114302 h 177802"/>
              <a:gd name="connsiteX3" fmla="*/ 2587 w 47099"/>
              <a:gd name="connsiteY3" fmla="*/ 177802 h 177802"/>
              <a:gd name="connsiteX4" fmla="*/ 2587 w 47099"/>
              <a:gd name="connsiteY4" fmla="*/ 146052 h 177802"/>
              <a:gd name="connsiteX5" fmla="*/ 2587 w 47099"/>
              <a:gd name="connsiteY5" fmla="*/ 50802 h 177802"/>
              <a:gd name="connsiteX6" fmla="*/ 2587 w 47099"/>
              <a:gd name="connsiteY6" fmla="*/ 82552 h 177802"/>
              <a:gd name="connsiteX7" fmla="*/ 47037 w 47099"/>
              <a:gd name="connsiteY7" fmla="*/ 2 h 1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99" h="177802">
                <a:moveTo>
                  <a:pt x="47037" y="2"/>
                </a:moveTo>
                <a:cubicBezTo>
                  <a:pt x="48624" y="531"/>
                  <a:pt x="19520" y="66677"/>
                  <a:pt x="12112" y="85727"/>
                </a:cubicBezTo>
                <a:cubicBezTo>
                  <a:pt x="4704" y="104777"/>
                  <a:pt x="4174" y="98956"/>
                  <a:pt x="2587" y="114302"/>
                </a:cubicBezTo>
                <a:cubicBezTo>
                  <a:pt x="999" y="129648"/>
                  <a:pt x="2587" y="177802"/>
                  <a:pt x="2587" y="177802"/>
                </a:cubicBezTo>
                <a:lnTo>
                  <a:pt x="2587" y="146052"/>
                </a:lnTo>
                <a:lnTo>
                  <a:pt x="2587" y="50802"/>
                </a:lnTo>
                <a:cubicBezTo>
                  <a:pt x="2587" y="40219"/>
                  <a:pt x="-3234" y="87844"/>
                  <a:pt x="2587" y="82552"/>
                </a:cubicBezTo>
                <a:cubicBezTo>
                  <a:pt x="8408" y="77260"/>
                  <a:pt x="45450" y="-527"/>
                  <a:pt x="47037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4A93B45-AA55-4642-4D9D-37DCCCAFE0D6}"/>
              </a:ext>
            </a:extLst>
          </p:cNvPr>
          <p:cNvSpPr/>
          <p:nvPr/>
        </p:nvSpPr>
        <p:spPr>
          <a:xfrm>
            <a:off x="6664283" y="3720764"/>
            <a:ext cx="268720" cy="89614"/>
          </a:xfrm>
          <a:custGeom>
            <a:avLst/>
            <a:gdLst>
              <a:gd name="connsiteX0" fmla="*/ 42 w 268720"/>
              <a:gd name="connsiteY0" fmla="*/ 336 h 89614"/>
              <a:gd name="connsiteX1" fmla="*/ 57192 w 268720"/>
              <a:gd name="connsiteY1" fmla="*/ 54311 h 89614"/>
              <a:gd name="connsiteX2" fmla="*/ 95292 w 268720"/>
              <a:gd name="connsiteY2" fmla="*/ 70186 h 89614"/>
              <a:gd name="connsiteX3" fmla="*/ 266742 w 268720"/>
              <a:gd name="connsiteY3" fmla="*/ 89236 h 89614"/>
              <a:gd name="connsiteX4" fmla="*/ 181017 w 268720"/>
              <a:gd name="connsiteY4" fmla="*/ 82886 h 89614"/>
              <a:gd name="connsiteX5" fmla="*/ 66717 w 268720"/>
              <a:gd name="connsiteY5" fmla="*/ 82886 h 89614"/>
              <a:gd name="connsiteX6" fmla="*/ 42 w 268720"/>
              <a:gd name="connsiteY6" fmla="*/ 336 h 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20" h="89614">
                <a:moveTo>
                  <a:pt x="42" y="336"/>
                </a:moveTo>
                <a:cubicBezTo>
                  <a:pt x="-1545" y="-4426"/>
                  <a:pt x="41317" y="42669"/>
                  <a:pt x="57192" y="54311"/>
                </a:cubicBezTo>
                <a:cubicBezTo>
                  <a:pt x="73067" y="65953"/>
                  <a:pt x="60367" y="64365"/>
                  <a:pt x="95292" y="70186"/>
                </a:cubicBezTo>
                <a:cubicBezTo>
                  <a:pt x="130217" y="76007"/>
                  <a:pt x="252455" y="87119"/>
                  <a:pt x="266742" y="89236"/>
                </a:cubicBezTo>
                <a:cubicBezTo>
                  <a:pt x="281030" y="91353"/>
                  <a:pt x="214354" y="83944"/>
                  <a:pt x="181017" y="82886"/>
                </a:cubicBezTo>
                <a:cubicBezTo>
                  <a:pt x="147680" y="81828"/>
                  <a:pt x="94234" y="94528"/>
                  <a:pt x="66717" y="82886"/>
                </a:cubicBezTo>
                <a:cubicBezTo>
                  <a:pt x="39200" y="71244"/>
                  <a:pt x="1629" y="5098"/>
                  <a:pt x="42" y="3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F07B3BD-BCDB-145D-CD37-2088CDD84E0C}"/>
              </a:ext>
            </a:extLst>
          </p:cNvPr>
          <p:cNvSpPr/>
          <p:nvPr/>
        </p:nvSpPr>
        <p:spPr>
          <a:xfrm>
            <a:off x="6599807" y="3657550"/>
            <a:ext cx="51875" cy="155625"/>
          </a:xfrm>
          <a:custGeom>
            <a:avLst/>
            <a:gdLst>
              <a:gd name="connsiteX0" fmla="*/ 51818 w 51875"/>
              <a:gd name="connsiteY0" fmla="*/ 50 h 155625"/>
              <a:gd name="connsiteX1" fmla="*/ 16893 w 51875"/>
              <a:gd name="connsiteY1" fmla="*/ 88950 h 155625"/>
              <a:gd name="connsiteX2" fmla="*/ 23243 w 51875"/>
              <a:gd name="connsiteY2" fmla="*/ 155625 h 155625"/>
              <a:gd name="connsiteX3" fmla="*/ 1018 w 51875"/>
              <a:gd name="connsiteY3" fmla="*/ 88950 h 155625"/>
              <a:gd name="connsiteX4" fmla="*/ 7368 w 51875"/>
              <a:gd name="connsiteY4" fmla="*/ 101650 h 155625"/>
              <a:gd name="connsiteX5" fmla="*/ 51818 w 51875"/>
              <a:gd name="connsiteY5" fmla="*/ 50 h 1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5" h="155625">
                <a:moveTo>
                  <a:pt x="51818" y="50"/>
                </a:moveTo>
                <a:cubicBezTo>
                  <a:pt x="53406" y="-2067"/>
                  <a:pt x="21655" y="63021"/>
                  <a:pt x="16893" y="88950"/>
                </a:cubicBezTo>
                <a:cubicBezTo>
                  <a:pt x="12131" y="114879"/>
                  <a:pt x="25889" y="155625"/>
                  <a:pt x="23243" y="155625"/>
                </a:cubicBezTo>
                <a:cubicBezTo>
                  <a:pt x="20597" y="155625"/>
                  <a:pt x="3664" y="97946"/>
                  <a:pt x="1018" y="88950"/>
                </a:cubicBezTo>
                <a:cubicBezTo>
                  <a:pt x="-1628" y="79954"/>
                  <a:pt x="1018" y="112762"/>
                  <a:pt x="7368" y="101650"/>
                </a:cubicBezTo>
                <a:cubicBezTo>
                  <a:pt x="13718" y="90538"/>
                  <a:pt x="50230" y="2167"/>
                  <a:pt x="51818" y="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6E4DEBF-A6CE-E9E7-11A3-04FC469DADC3}"/>
              </a:ext>
            </a:extLst>
          </p:cNvPr>
          <p:cNvSpPr/>
          <p:nvPr/>
        </p:nvSpPr>
        <p:spPr>
          <a:xfrm>
            <a:off x="6619525" y="3784146"/>
            <a:ext cx="319806" cy="32365"/>
          </a:xfrm>
          <a:custGeom>
            <a:avLst/>
            <a:gdLst>
              <a:gd name="connsiteX0" fmla="*/ 350 w 319806"/>
              <a:gd name="connsiteY0" fmla="*/ 29029 h 32365"/>
              <a:gd name="connsiteX1" fmla="*/ 124175 w 319806"/>
              <a:gd name="connsiteY1" fmla="*/ 22679 h 32365"/>
              <a:gd name="connsiteX2" fmla="*/ 317850 w 319806"/>
              <a:gd name="connsiteY2" fmla="*/ 32204 h 32365"/>
              <a:gd name="connsiteX3" fmla="*/ 222600 w 319806"/>
              <a:gd name="connsiteY3" fmla="*/ 13154 h 32365"/>
              <a:gd name="connsiteX4" fmla="*/ 197200 w 319806"/>
              <a:gd name="connsiteY4" fmla="*/ 13154 h 32365"/>
              <a:gd name="connsiteX5" fmla="*/ 140050 w 319806"/>
              <a:gd name="connsiteY5" fmla="*/ 19504 h 32365"/>
              <a:gd name="connsiteX6" fmla="*/ 54325 w 319806"/>
              <a:gd name="connsiteY6" fmla="*/ 454 h 32365"/>
              <a:gd name="connsiteX7" fmla="*/ 86075 w 319806"/>
              <a:gd name="connsiteY7" fmla="*/ 6804 h 32365"/>
              <a:gd name="connsiteX8" fmla="*/ 350 w 319806"/>
              <a:gd name="connsiteY8" fmla="*/ 29029 h 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806" h="32365">
                <a:moveTo>
                  <a:pt x="350" y="29029"/>
                </a:moveTo>
                <a:cubicBezTo>
                  <a:pt x="6700" y="31675"/>
                  <a:pt x="71258" y="22150"/>
                  <a:pt x="124175" y="22679"/>
                </a:cubicBezTo>
                <a:cubicBezTo>
                  <a:pt x="177092" y="23208"/>
                  <a:pt x="301446" y="33791"/>
                  <a:pt x="317850" y="32204"/>
                </a:cubicBezTo>
                <a:cubicBezTo>
                  <a:pt x="334254" y="30617"/>
                  <a:pt x="242708" y="16329"/>
                  <a:pt x="222600" y="13154"/>
                </a:cubicBezTo>
                <a:cubicBezTo>
                  <a:pt x="202492" y="9979"/>
                  <a:pt x="210958" y="12096"/>
                  <a:pt x="197200" y="13154"/>
                </a:cubicBezTo>
                <a:cubicBezTo>
                  <a:pt x="183442" y="14212"/>
                  <a:pt x="163863" y="21621"/>
                  <a:pt x="140050" y="19504"/>
                </a:cubicBezTo>
                <a:cubicBezTo>
                  <a:pt x="116237" y="17387"/>
                  <a:pt x="63321" y="2571"/>
                  <a:pt x="54325" y="454"/>
                </a:cubicBezTo>
                <a:cubicBezTo>
                  <a:pt x="45329" y="-1663"/>
                  <a:pt x="96129" y="4158"/>
                  <a:pt x="86075" y="6804"/>
                </a:cubicBezTo>
                <a:cubicBezTo>
                  <a:pt x="76021" y="9450"/>
                  <a:pt x="-6000" y="26383"/>
                  <a:pt x="350" y="290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C728B6-DE42-83D3-80BD-B3ED973DF2B6}"/>
              </a:ext>
            </a:extLst>
          </p:cNvPr>
          <p:cNvSpPr/>
          <p:nvPr/>
        </p:nvSpPr>
        <p:spPr>
          <a:xfrm>
            <a:off x="6899195" y="3721084"/>
            <a:ext cx="175154" cy="104836"/>
          </a:xfrm>
          <a:custGeom>
            <a:avLst/>
            <a:gdLst>
              <a:gd name="connsiteX0" fmla="*/ 174705 w 175154"/>
              <a:gd name="connsiteY0" fmla="*/ 16 h 104836"/>
              <a:gd name="connsiteX1" fmla="*/ 117555 w 175154"/>
              <a:gd name="connsiteY1" fmla="*/ 66691 h 104836"/>
              <a:gd name="connsiteX2" fmla="*/ 80 w 175154"/>
              <a:gd name="connsiteY2" fmla="*/ 104791 h 104836"/>
              <a:gd name="connsiteX3" fmla="*/ 136605 w 175154"/>
              <a:gd name="connsiteY3" fmla="*/ 73041 h 104836"/>
              <a:gd name="connsiteX4" fmla="*/ 174705 w 175154"/>
              <a:gd name="connsiteY4" fmla="*/ 16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54" h="104836">
                <a:moveTo>
                  <a:pt x="174705" y="16"/>
                </a:moveTo>
                <a:cubicBezTo>
                  <a:pt x="171530" y="-1042"/>
                  <a:pt x="146659" y="49228"/>
                  <a:pt x="117555" y="66691"/>
                </a:cubicBezTo>
                <a:cubicBezTo>
                  <a:pt x="88451" y="84154"/>
                  <a:pt x="-3095" y="103733"/>
                  <a:pt x="80" y="104791"/>
                </a:cubicBezTo>
                <a:cubicBezTo>
                  <a:pt x="3255" y="105849"/>
                  <a:pt x="109088" y="88387"/>
                  <a:pt x="136605" y="73041"/>
                </a:cubicBezTo>
                <a:cubicBezTo>
                  <a:pt x="164122" y="57695"/>
                  <a:pt x="177880" y="1074"/>
                  <a:pt x="174705" y="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647A1E9-A947-1B28-3949-F26F11FC8484}"/>
              </a:ext>
            </a:extLst>
          </p:cNvPr>
          <p:cNvSpPr/>
          <p:nvPr/>
        </p:nvSpPr>
        <p:spPr>
          <a:xfrm>
            <a:off x="6935479" y="3708083"/>
            <a:ext cx="190342" cy="134877"/>
          </a:xfrm>
          <a:custGeom>
            <a:avLst/>
            <a:gdLst>
              <a:gd name="connsiteX0" fmla="*/ 189221 w 190342"/>
              <a:gd name="connsiteY0" fmla="*/ 317 h 134877"/>
              <a:gd name="connsiteX1" fmla="*/ 157471 w 190342"/>
              <a:gd name="connsiteY1" fmla="*/ 57467 h 134877"/>
              <a:gd name="connsiteX2" fmla="*/ 1896 w 190342"/>
              <a:gd name="connsiteY2" fmla="*/ 133667 h 134877"/>
              <a:gd name="connsiteX3" fmla="*/ 78096 w 190342"/>
              <a:gd name="connsiteY3" fmla="*/ 101917 h 134877"/>
              <a:gd name="connsiteX4" fmla="*/ 182871 w 190342"/>
              <a:gd name="connsiteY4" fmla="*/ 70167 h 134877"/>
              <a:gd name="connsiteX5" fmla="*/ 135246 w 190342"/>
              <a:gd name="connsiteY5" fmla="*/ 82867 h 134877"/>
              <a:gd name="connsiteX6" fmla="*/ 189221 w 190342"/>
              <a:gd name="connsiteY6" fmla="*/ 317 h 1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42" h="134877">
                <a:moveTo>
                  <a:pt x="189221" y="317"/>
                </a:moveTo>
                <a:cubicBezTo>
                  <a:pt x="192925" y="-3916"/>
                  <a:pt x="188692" y="35242"/>
                  <a:pt x="157471" y="57467"/>
                </a:cubicBezTo>
                <a:cubicBezTo>
                  <a:pt x="126250" y="79692"/>
                  <a:pt x="15125" y="126259"/>
                  <a:pt x="1896" y="133667"/>
                </a:cubicBezTo>
                <a:cubicBezTo>
                  <a:pt x="-11333" y="141075"/>
                  <a:pt x="47933" y="112500"/>
                  <a:pt x="78096" y="101917"/>
                </a:cubicBezTo>
                <a:cubicBezTo>
                  <a:pt x="108258" y="91334"/>
                  <a:pt x="173346" y="73342"/>
                  <a:pt x="182871" y="70167"/>
                </a:cubicBezTo>
                <a:cubicBezTo>
                  <a:pt x="192396" y="66992"/>
                  <a:pt x="134717" y="89746"/>
                  <a:pt x="135246" y="82867"/>
                </a:cubicBezTo>
                <a:cubicBezTo>
                  <a:pt x="135775" y="75988"/>
                  <a:pt x="185517" y="4550"/>
                  <a:pt x="189221" y="3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C4B1C70-EA84-5A3F-95F7-3CD8F87B6149}"/>
              </a:ext>
            </a:extLst>
          </p:cNvPr>
          <p:cNvSpPr/>
          <p:nvPr/>
        </p:nvSpPr>
        <p:spPr>
          <a:xfrm>
            <a:off x="6688623" y="3511514"/>
            <a:ext cx="510619" cy="210322"/>
          </a:xfrm>
          <a:custGeom>
            <a:avLst/>
            <a:gdLst>
              <a:gd name="connsiteX0" fmla="*/ 1102 w 510619"/>
              <a:gd name="connsiteY0" fmla="*/ 136561 h 210322"/>
              <a:gd name="connsiteX1" fmla="*/ 178902 w 510619"/>
              <a:gd name="connsiteY1" fmla="*/ 50836 h 210322"/>
              <a:gd name="connsiteX2" fmla="*/ 223352 w 510619"/>
              <a:gd name="connsiteY2" fmla="*/ 50836 h 210322"/>
              <a:gd name="connsiteX3" fmla="*/ 197952 w 510619"/>
              <a:gd name="connsiteY3" fmla="*/ 38136 h 210322"/>
              <a:gd name="connsiteX4" fmla="*/ 302727 w 510619"/>
              <a:gd name="connsiteY4" fmla="*/ 66711 h 210322"/>
              <a:gd name="connsiteX5" fmla="*/ 302727 w 510619"/>
              <a:gd name="connsiteY5" fmla="*/ 41311 h 210322"/>
              <a:gd name="connsiteX6" fmla="*/ 363052 w 510619"/>
              <a:gd name="connsiteY6" fmla="*/ 92111 h 210322"/>
              <a:gd name="connsiteX7" fmla="*/ 359877 w 510619"/>
              <a:gd name="connsiteY7" fmla="*/ 60361 h 210322"/>
              <a:gd name="connsiteX8" fmla="*/ 432902 w 510619"/>
              <a:gd name="connsiteY8" fmla="*/ 142911 h 210322"/>
              <a:gd name="connsiteX9" fmla="*/ 417027 w 510619"/>
              <a:gd name="connsiteY9" fmla="*/ 130211 h 210322"/>
              <a:gd name="connsiteX10" fmla="*/ 455127 w 510619"/>
              <a:gd name="connsiteY10" fmla="*/ 158786 h 210322"/>
              <a:gd name="connsiteX11" fmla="*/ 451952 w 510619"/>
              <a:gd name="connsiteY11" fmla="*/ 127036 h 210322"/>
              <a:gd name="connsiteX12" fmla="*/ 502752 w 510619"/>
              <a:gd name="connsiteY12" fmla="*/ 171486 h 210322"/>
              <a:gd name="connsiteX13" fmla="*/ 505927 w 510619"/>
              <a:gd name="connsiteY13" fmla="*/ 209586 h 210322"/>
              <a:gd name="connsiteX14" fmla="*/ 458302 w 510619"/>
              <a:gd name="connsiteY14" fmla="*/ 136561 h 210322"/>
              <a:gd name="connsiteX15" fmla="*/ 423377 w 510619"/>
              <a:gd name="connsiteY15" fmla="*/ 107986 h 210322"/>
              <a:gd name="connsiteX16" fmla="*/ 429727 w 510619"/>
              <a:gd name="connsiteY16" fmla="*/ 66711 h 210322"/>
              <a:gd name="connsiteX17" fmla="*/ 394802 w 510619"/>
              <a:gd name="connsiteY17" fmla="*/ 69886 h 210322"/>
              <a:gd name="connsiteX18" fmla="*/ 382102 w 510619"/>
              <a:gd name="connsiteY18" fmla="*/ 31786 h 210322"/>
              <a:gd name="connsiteX19" fmla="*/ 350352 w 510619"/>
              <a:gd name="connsiteY19" fmla="*/ 38136 h 210322"/>
              <a:gd name="connsiteX20" fmla="*/ 274152 w 510619"/>
              <a:gd name="connsiteY20" fmla="*/ 6386 h 210322"/>
              <a:gd name="connsiteX21" fmla="*/ 258277 w 510619"/>
              <a:gd name="connsiteY21" fmla="*/ 22261 h 210322"/>
              <a:gd name="connsiteX22" fmla="*/ 172552 w 510619"/>
              <a:gd name="connsiteY22" fmla="*/ 36 h 210322"/>
              <a:gd name="connsiteX23" fmla="*/ 217002 w 510619"/>
              <a:gd name="connsiteY23" fmla="*/ 28611 h 210322"/>
              <a:gd name="connsiteX24" fmla="*/ 201127 w 510619"/>
              <a:gd name="connsiteY24" fmla="*/ 38136 h 210322"/>
              <a:gd name="connsiteX25" fmla="*/ 169377 w 510619"/>
              <a:gd name="connsiteY25" fmla="*/ 34961 h 210322"/>
              <a:gd name="connsiteX26" fmla="*/ 105877 w 510619"/>
              <a:gd name="connsiteY26" fmla="*/ 54011 h 210322"/>
              <a:gd name="connsiteX27" fmla="*/ 1102 w 510619"/>
              <a:gd name="connsiteY27" fmla="*/ 136561 h 2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0619" h="210322">
                <a:moveTo>
                  <a:pt x="1102" y="136561"/>
                </a:moveTo>
                <a:cubicBezTo>
                  <a:pt x="13273" y="136032"/>
                  <a:pt x="141860" y="65123"/>
                  <a:pt x="178902" y="50836"/>
                </a:cubicBezTo>
                <a:cubicBezTo>
                  <a:pt x="215944" y="36548"/>
                  <a:pt x="220177" y="52953"/>
                  <a:pt x="223352" y="50836"/>
                </a:cubicBezTo>
                <a:cubicBezTo>
                  <a:pt x="226527" y="48719"/>
                  <a:pt x="184723" y="35490"/>
                  <a:pt x="197952" y="38136"/>
                </a:cubicBezTo>
                <a:cubicBezTo>
                  <a:pt x="211181" y="40782"/>
                  <a:pt x="285265" y="66182"/>
                  <a:pt x="302727" y="66711"/>
                </a:cubicBezTo>
                <a:cubicBezTo>
                  <a:pt x="320189" y="67240"/>
                  <a:pt x="292673" y="37078"/>
                  <a:pt x="302727" y="41311"/>
                </a:cubicBezTo>
                <a:cubicBezTo>
                  <a:pt x="312781" y="45544"/>
                  <a:pt x="353527" y="88936"/>
                  <a:pt x="363052" y="92111"/>
                </a:cubicBezTo>
                <a:cubicBezTo>
                  <a:pt x="372577" y="95286"/>
                  <a:pt x="348235" y="51894"/>
                  <a:pt x="359877" y="60361"/>
                </a:cubicBezTo>
                <a:cubicBezTo>
                  <a:pt x="371519" y="68828"/>
                  <a:pt x="423377" y="131269"/>
                  <a:pt x="432902" y="142911"/>
                </a:cubicBezTo>
                <a:cubicBezTo>
                  <a:pt x="442427" y="154553"/>
                  <a:pt x="413323" y="127565"/>
                  <a:pt x="417027" y="130211"/>
                </a:cubicBezTo>
                <a:cubicBezTo>
                  <a:pt x="420731" y="132857"/>
                  <a:pt x="449306" y="159315"/>
                  <a:pt x="455127" y="158786"/>
                </a:cubicBezTo>
                <a:cubicBezTo>
                  <a:pt x="460948" y="158257"/>
                  <a:pt x="444015" y="124919"/>
                  <a:pt x="451952" y="127036"/>
                </a:cubicBezTo>
                <a:cubicBezTo>
                  <a:pt x="459889" y="129153"/>
                  <a:pt x="493756" y="157728"/>
                  <a:pt x="502752" y="171486"/>
                </a:cubicBezTo>
                <a:cubicBezTo>
                  <a:pt x="511748" y="185244"/>
                  <a:pt x="513335" y="215407"/>
                  <a:pt x="505927" y="209586"/>
                </a:cubicBezTo>
                <a:cubicBezTo>
                  <a:pt x="498519" y="203765"/>
                  <a:pt x="472060" y="153494"/>
                  <a:pt x="458302" y="136561"/>
                </a:cubicBezTo>
                <a:cubicBezTo>
                  <a:pt x="444544" y="119628"/>
                  <a:pt x="428139" y="119628"/>
                  <a:pt x="423377" y="107986"/>
                </a:cubicBezTo>
                <a:cubicBezTo>
                  <a:pt x="418615" y="96344"/>
                  <a:pt x="434489" y="73061"/>
                  <a:pt x="429727" y="66711"/>
                </a:cubicBezTo>
                <a:cubicBezTo>
                  <a:pt x="424965" y="60361"/>
                  <a:pt x="402739" y="75707"/>
                  <a:pt x="394802" y="69886"/>
                </a:cubicBezTo>
                <a:cubicBezTo>
                  <a:pt x="386865" y="64065"/>
                  <a:pt x="389510" y="37078"/>
                  <a:pt x="382102" y="31786"/>
                </a:cubicBezTo>
                <a:cubicBezTo>
                  <a:pt x="374694" y="26494"/>
                  <a:pt x="368344" y="42369"/>
                  <a:pt x="350352" y="38136"/>
                </a:cubicBezTo>
                <a:cubicBezTo>
                  <a:pt x="332360" y="33903"/>
                  <a:pt x="274152" y="6386"/>
                  <a:pt x="274152" y="6386"/>
                </a:cubicBezTo>
                <a:cubicBezTo>
                  <a:pt x="258806" y="3740"/>
                  <a:pt x="275210" y="23319"/>
                  <a:pt x="258277" y="22261"/>
                </a:cubicBezTo>
                <a:cubicBezTo>
                  <a:pt x="241344" y="21203"/>
                  <a:pt x="179431" y="-1022"/>
                  <a:pt x="172552" y="36"/>
                </a:cubicBezTo>
                <a:cubicBezTo>
                  <a:pt x="165673" y="1094"/>
                  <a:pt x="217002" y="28611"/>
                  <a:pt x="217002" y="28611"/>
                </a:cubicBezTo>
                <a:cubicBezTo>
                  <a:pt x="221764" y="34961"/>
                  <a:pt x="209064" y="37078"/>
                  <a:pt x="201127" y="38136"/>
                </a:cubicBezTo>
                <a:cubicBezTo>
                  <a:pt x="193190" y="39194"/>
                  <a:pt x="185252" y="32315"/>
                  <a:pt x="169377" y="34961"/>
                </a:cubicBezTo>
                <a:cubicBezTo>
                  <a:pt x="153502" y="37607"/>
                  <a:pt x="130748" y="41311"/>
                  <a:pt x="105877" y="54011"/>
                </a:cubicBezTo>
                <a:cubicBezTo>
                  <a:pt x="81006" y="66711"/>
                  <a:pt x="-11069" y="137090"/>
                  <a:pt x="1102" y="1365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D25E335-29DD-9713-45B7-54EDAA6D72B7}"/>
              </a:ext>
            </a:extLst>
          </p:cNvPr>
          <p:cNvSpPr/>
          <p:nvPr/>
        </p:nvSpPr>
        <p:spPr>
          <a:xfrm>
            <a:off x="7038918" y="3555732"/>
            <a:ext cx="67573" cy="205012"/>
          </a:xfrm>
          <a:custGeom>
            <a:avLst/>
            <a:gdLst>
              <a:gd name="connsiteX0" fmla="*/ 57 w 67573"/>
              <a:gd name="connsiteY0" fmla="*/ 268 h 205012"/>
              <a:gd name="connsiteX1" fmla="*/ 38157 w 67573"/>
              <a:gd name="connsiteY1" fmla="*/ 114568 h 205012"/>
              <a:gd name="connsiteX2" fmla="*/ 41332 w 67573"/>
              <a:gd name="connsiteY2" fmla="*/ 136793 h 205012"/>
              <a:gd name="connsiteX3" fmla="*/ 66732 w 67573"/>
              <a:gd name="connsiteY3" fmla="*/ 203468 h 205012"/>
              <a:gd name="connsiteX4" fmla="*/ 57207 w 67573"/>
              <a:gd name="connsiteY4" fmla="*/ 178068 h 205012"/>
              <a:gd name="connsiteX5" fmla="*/ 15932 w 67573"/>
              <a:gd name="connsiteY5" fmla="*/ 114568 h 205012"/>
              <a:gd name="connsiteX6" fmla="*/ 28632 w 67573"/>
              <a:gd name="connsiteY6" fmla="*/ 82818 h 205012"/>
              <a:gd name="connsiteX7" fmla="*/ 57 w 67573"/>
              <a:gd name="connsiteY7" fmla="*/ 268 h 2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3" h="205012">
                <a:moveTo>
                  <a:pt x="57" y="268"/>
                </a:moveTo>
                <a:cubicBezTo>
                  <a:pt x="1644" y="5560"/>
                  <a:pt x="31278" y="91814"/>
                  <a:pt x="38157" y="114568"/>
                </a:cubicBezTo>
                <a:cubicBezTo>
                  <a:pt x="45036" y="137322"/>
                  <a:pt x="36569" y="121976"/>
                  <a:pt x="41332" y="136793"/>
                </a:cubicBezTo>
                <a:cubicBezTo>
                  <a:pt x="46095" y="151610"/>
                  <a:pt x="64086" y="196589"/>
                  <a:pt x="66732" y="203468"/>
                </a:cubicBezTo>
                <a:cubicBezTo>
                  <a:pt x="69378" y="210347"/>
                  <a:pt x="65674" y="192885"/>
                  <a:pt x="57207" y="178068"/>
                </a:cubicBezTo>
                <a:cubicBezTo>
                  <a:pt x="48740" y="163251"/>
                  <a:pt x="20694" y="130443"/>
                  <a:pt x="15932" y="114568"/>
                </a:cubicBezTo>
                <a:cubicBezTo>
                  <a:pt x="11170" y="98693"/>
                  <a:pt x="27045" y="96047"/>
                  <a:pt x="28632" y="82818"/>
                </a:cubicBezTo>
                <a:cubicBezTo>
                  <a:pt x="30219" y="69589"/>
                  <a:pt x="-1530" y="-5024"/>
                  <a:pt x="57" y="2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DA03AFB4-4355-9B22-02A3-609BA07F02ED}"/>
              </a:ext>
            </a:extLst>
          </p:cNvPr>
          <p:cNvSpPr/>
          <p:nvPr/>
        </p:nvSpPr>
        <p:spPr>
          <a:xfrm>
            <a:off x="6714327" y="3536702"/>
            <a:ext cx="291738" cy="276520"/>
          </a:xfrm>
          <a:custGeom>
            <a:avLst/>
            <a:gdLst>
              <a:gd name="connsiteX0" fmla="*/ 223048 w 291738"/>
              <a:gd name="connsiteY0" fmla="*/ 6598 h 276520"/>
              <a:gd name="connsiteX1" fmla="*/ 270673 w 291738"/>
              <a:gd name="connsiteY1" fmla="*/ 54223 h 276520"/>
              <a:gd name="connsiteX2" fmla="*/ 286548 w 291738"/>
              <a:gd name="connsiteY2" fmla="*/ 105023 h 276520"/>
              <a:gd name="connsiteX3" fmla="*/ 289723 w 291738"/>
              <a:gd name="connsiteY3" fmla="*/ 190748 h 276520"/>
              <a:gd name="connsiteX4" fmla="*/ 257973 w 291738"/>
              <a:gd name="connsiteY4" fmla="*/ 244723 h 276520"/>
              <a:gd name="connsiteX5" fmla="*/ 194473 w 291738"/>
              <a:gd name="connsiteY5" fmla="*/ 276473 h 276520"/>
              <a:gd name="connsiteX6" fmla="*/ 73823 w 291738"/>
              <a:gd name="connsiteY6" fmla="*/ 251073 h 276520"/>
              <a:gd name="connsiteX7" fmla="*/ 38898 w 291738"/>
              <a:gd name="connsiteY7" fmla="*/ 219323 h 276520"/>
              <a:gd name="connsiteX8" fmla="*/ 19848 w 291738"/>
              <a:gd name="connsiteY8" fmla="*/ 168523 h 276520"/>
              <a:gd name="connsiteX9" fmla="*/ 16673 w 291738"/>
              <a:gd name="connsiteY9" fmla="*/ 133598 h 276520"/>
              <a:gd name="connsiteX10" fmla="*/ 16673 w 291738"/>
              <a:gd name="connsiteY10" fmla="*/ 108198 h 276520"/>
              <a:gd name="connsiteX11" fmla="*/ 798 w 291738"/>
              <a:gd name="connsiteY11" fmla="*/ 105023 h 276520"/>
              <a:gd name="connsiteX12" fmla="*/ 45248 w 291738"/>
              <a:gd name="connsiteY12" fmla="*/ 63748 h 276520"/>
              <a:gd name="connsiteX13" fmla="*/ 105573 w 291738"/>
              <a:gd name="connsiteY13" fmla="*/ 31998 h 276520"/>
              <a:gd name="connsiteX14" fmla="*/ 159548 w 291738"/>
              <a:gd name="connsiteY14" fmla="*/ 3423 h 276520"/>
              <a:gd name="connsiteX15" fmla="*/ 223048 w 291738"/>
              <a:gd name="connsiteY15" fmla="*/ 6598 h 27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738" h="276520">
                <a:moveTo>
                  <a:pt x="223048" y="6598"/>
                </a:moveTo>
                <a:cubicBezTo>
                  <a:pt x="241569" y="15065"/>
                  <a:pt x="260090" y="37819"/>
                  <a:pt x="270673" y="54223"/>
                </a:cubicBezTo>
                <a:cubicBezTo>
                  <a:pt x="281256" y="70627"/>
                  <a:pt x="283373" y="82269"/>
                  <a:pt x="286548" y="105023"/>
                </a:cubicBezTo>
                <a:cubicBezTo>
                  <a:pt x="289723" y="127777"/>
                  <a:pt x="294486" y="167465"/>
                  <a:pt x="289723" y="190748"/>
                </a:cubicBezTo>
                <a:cubicBezTo>
                  <a:pt x="284961" y="214031"/>
                  <a:pt x="273848" y="230436"/>
                  <a:pt x="257973" y="244723"/>
                </a:cubicBezTo>
                <a:cubicBezTo>
                  <a:pt x="242098" y="259011"/>
                  <a:pt x="225165" y="275415"/>
                  <a:pt x="194473" y="276473"/>
                </a:cubicBezTo>
                <a:cubicBezTo>
                  <a:pt x="163781" y="277531"/>
                  <a:pt x="99752" y="260598"/>
                  <a:pt x="73823" y="251073"/>
                </a:cubicBezTo>
                <a:cubicBezTo>
                  <a:pt x="47894" y="241548"/>
                  <a:pt x="47894" y="233081"/>
                  <a:pt x="38898" y="219323"/>
                </a:cubicBezTo>
                <a:cubicBezTo>
                  <a:pt x="29902" y="205565"/>
                  <a:pt x="23552" y="182810"/>
                  <a:pt x="19848" y="168523"/>
                </a:cubicBezTo>
                <a:cubicBezTo>
                  <a:pt x="16144" y="154236"/>
                  <a:pt x="17202" y="143652"/>
                  <a:pt x="16673" y="133598"/>
                </a:cubicBezTo>
                <a:cubicBezTo>
                  <a:pt x="16144" y="123544"/>
                  <a:pt x="16673" y="108198"/>
                  <a:pt x="16673" y="108198"/>
                </a:cubicBezTo>
                <a:cubicBezTo>
                  <a:pt x="14027" y="103436"/>
                  <a:pt x="-3965" y="112431"/>
                  <a:pt x="798" y="105023"/>
                </a:cubicBezTo>
                <a:cubicBezTo>
                  <a:pt x="5560" y="97615"/>
                  <a:pt x="27786" y="75919"/>
                  <a:pt x="45248" y="63748"/>
                </a:cubicBezTo>
                <a:cubicBezTo>
                  <a:pt x="62710" y="51577"/>
                  <a:pt x="105573" y="31998"/>
                  <a:pt x="105573" y="31998"/>
                </a:cubicBezTo>
                <a:cubicBezTo>
                  <a:pt x="124623" y="21944"/>
                  <a:pt x="141027" y="8186"/>
                  <a:pt x="159548" y="3423"/>
                </a:cubicBezTo>
                <a:cubicBezTo>
                  <a:pt x="178069" y="-1340"/>
                  <a:pt x="204527" y="-1869"/>
                  <a:pt x="223048" y="65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78F2C2D0-F1C3-486F-4670-278A942D02F2}"/>
              </a:ext>
            </a:extLst>
          </p:cNvPr>
          <p:cNvSpPr/>
          <p:nvPr/>
        </p:nvSpPr>
        <p:spPr>
          <a:xfrm>
            <a:off x="6861264" y="3583133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469BCADC-807E-ACAA-4F7B-04045EB753C7}"/>
              </a:ext>
            </a:extLst>
          </p:cNvPr>
          <p:cNvSpPr/>
          <p:nvPr/>
        </p:nvSpPr>
        <p:spPr>
          <a:xfrm rot="6513488">
            <a:off x="6866255" y="3610066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035665F-C00F-A131-930F-1C5DF3480333}"/>
              </a:ext>
            </a:extLst>
          </p:cNvPr>
          <p:cNvSpPr/>
          <p:nvPr/>
        </p:nvSpPr>
        <p:spPr>
          <a:xfrm>
            <a:off x="6686302" y="3456712"/>
            <a:ext cx="215606" cy="121547"/>
          </a:xfrm>
          <a:custGeom>
            <a:avLst/>
            <a:gdLst>
              <a:gd name="connsiteX0" fmla="*/ 248 w 215606"/>
              <a:gd name="connsiteY0" fmla="*/ 121513 h 121547"/>
              <a:gd name="connsiteX1" fmla="*/ 209798 w 215606"/>
              <a:gd name="connsiteY1" fmla="*/ 13563 h 121547"/>
              <a:gd name="connsiteX2" fmla="*/ 152648 w 215606"/>
              <a:gd name="connsiteY2" fmla="*/ 38963 h 121547"/>
              <a:gd name="connsiteX3" fmla="*/ 105023 w 215606"/>
              <a:gd name="connsiteY3" fmla="*/ 48488 h 121547"/>
              <a:gd name="connsiteX4" fmla="*/ 165348 w 215606"/>
              <a:gd name="connsiteY4" fmla="*/ 863 h 121547"/>
              <a:gd name="connsiteX5" fmla="*/ 248 w 215606"/>
              <a:gd name="connsiteY5" fmla="*/ 121513 h 1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6" h="121547">
                <a:moveTo>
                  <a:pt x="248" y="121513"/>
                </a:moveTo>
                <a:cubicBezTo>
                  <a:pt x="7656" y="123630"/>
                  <a:pt x="184398" y="27321"/>
                  <a:pt x="209798" y="13563"/>
                </a:cubicBezTo>
                <a:cubicBezTo>
                  <a:pt x="235198" y="-195"/>
                  <a:pt x="170110" y="33142"/>
                  <a:pt x="152648" y="38963"/>
                </a:cubicBezTo>
                <a:cubicBezTo>
                  <a:pt x="135186" y="44784"/>
                  <a:pt x="102906" y="54838"/>
                  <a:pt x="105023" y="48488"/>
                </a:cubicBezTo>
                <a:cubicBezTo>
                  <a:pt x="107140" y="42138"/>
                  <a:pt x="177519" y="-7074"/>
                  <a:pt x="165348" y="863"/>
                </a:cubicBezTo>
                <a:cubicBezTo>
                  <a:pt x="153177" y="8800"/>
                  <a:pt x="-7160" y="119396"/>
                  <a:pt x="248" y="1215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BECFA28-BA7A-7B4C-3376-5E782AD030C3}"/>
              </a:ext>
            </a:extLst>
          </p:cNvPr>
          <p:cNvSpPr/>
          <p:nvPr/>
        </p:nvSpPr>
        <p:spPr>
          <a:xfrm>
            <a:off x="6899159" y="3441322"/>
            <a:ext cx="250971" cy="131944"/>
          </a:xfrm>
          <a:custGeom>
            <a:avLst/>
            <a:gdLst>
              <a:gd name="connsiteX0" fmla="*/ 116 w 250971"/>
              <a:gd name="connsiteY0" fmla="*/ 378 h 131944"/>
              <a:gd name="connsiteX1" fmla="*/ 120766 w 250971"/>
              <a:gd name="connsiteY1" fmla="*/ 6728 h 131944"/>
              <a:gd name="connsiteX2" fmla="*/ 73141 w 250971"/>
              <a:gd name="connsiteY2" fmla="*/ 6728 h 131944"/>
              <a:gd name="connsiteX3" fmla="*/ 155691 w 250971"/>
              <a:gd name="connsiteY3" fmla="*/ 6728 h 131944"/>
              <a:gd name="connsiteX4" fmla="*/ 231891 w 250971"/>
              <a:gd name="connsiteY4" fmla="*/ 76578 h 131944"/>
              <a:gd name="connsiteX5" fmla="*/ 219191 w 250971"/>
              <a:gd name="connsiteY5" fmla="*/ 48003 h 131944"/>
              <a:gd name="connsiteX6" fmla="*/ 250941 w 250971"/>
              <a:gd name="connsiteY6" fmla="*/ 130553 h 131944"/>
              <a:gd name="connsiteX7" fmla="*/ 225541 w 250971"/>
              <a:gd name="connsiteY7" fmla="*/ 101978 h 131944"/>
              <a:gd name="connsiteX8" fmla="*/ 158866 w 250971"/>
              <a:gd name="connsiteY8" fmla="*/ 28953 h 131944"/>
              <a:gd name="connsiteX9" fmla="*/ 133466 w 250971"/>
              <a:gd name="connsiteY9" fmla="*/ 19428 h 131944"/>
              <a:gd name="connsiteX10" fmla="*/ 73141 w 250971"/>
              <a:gd name="connsiteY10" fmla="*/ 22603 h 131944"/>
              <a:gd name="connsiteX11" fmla="*/ 146166 w 250971"/>
              <a:gd name="connsiteY11" fmla="*/ 19428 h 131944"/>
              <a:gd name="connsiteX12" fmla="*/ 116 w 250971"/>
              <a:gd name="connsiteY12" fmla="*/ 378 h 13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971" h="131944">
                <a:moveTo>
                  <a:pt x="116" y="378"/>
                </a:moveTo>
                <a:cubicBezTo>
                  <a:pt x="-4117" y="-1739"/>
                  <a:pt x="108595" y="5670"/>
                  <a:pt x="120766" y="6728"/>
                </a:cubicBezTo>
                <a:cubicBezTo>
                  <a:pt x="132937" y="7786"/>
                  <a:pt x="73141" y="6728"/>
                  <a:pt x="73141" y="6728"/>
                </a:cubicBezTo>
                <a:cubicBezTo>
                  <a:pt x="78962" y="6728"/>
                  <a:pt x="129233" y="-4914"/>
                  <a:pt x="155691" y="6728"/>
                </a:cubicBezTo>
                <a:cubicBezTo>
                  <a:pt x="182149" y="18370"/>
                  <a:pt x="221308" y="69699"/>
                  <a:pt x="231891" y="76578"/>
                </a:cubicBezTo>
                <a:cubicBezTo>
                  <a:pt x="242474" y="83457"/>
                  <a:pt x="216016" y="39007"/>
                  <a:pt x="219191" y="48003"/>
                </a:cubicBezTo>
                <a:cubicBezTo>
                  <a:pt x="222366" y="56999"/>
                  <a:pt x="249883" y="121557"/>
                  <a:pt x="250941" y="130553"/>
                </a:cubicBezTo>
                <a:cubicBezTo>
                  <a:pt x="251999" y="139549"/>
                  <a:pt x="225541" y="101978"/>
                  <a:pt x="225541" y="101978"/>
                </a:cubicBezTo>
                <a:cubicBezTo>
                  <a:pt x="210195" y="85045"/>
                  <a:pt x="174212" y="42711"/>
                  <a:pt x="158866" y="28953"/>
                </a:cubicBezTo>
                <a:cubicBezTo>
                  <a:pt x="143520" y="15195"/>
                  <a:pt x="147753" y="20486"/>
                  <a:pt x="133466" y="19428"/>
                </a:cubicBezTo>
                <a:cubicBezTo>
                  <a:pt x="119179" y="18370"/>
                  <a:pt x="71024" y="22603"/>
                  <a:pt x="73141" y="22603"/>
                </a:cubicBezTo>
                <a:cubicBezTo>
                  <a:pt x="75258" y="22603"/>
                  <a:pt x="159395" y="21015"/>
                  <a:pt x="146166" y="19428"/>
                </a:cubicBezTo>
                <a:cubicBezTo>
                  <a:pt x="132937" y="17841"/>
                  <a:pt x="4349" y="2495"/>
                  <a:pt x="116" y="3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0D28C8-9167-52D1-F6D9-2E48ADC75396}"/>
              </a:ext>
            </a:extLst>
          </p:cNvPr>
          <p:cNvSpPr/>
          <p:nvPr/>
        </p:nvSpPr>
        <p:spPr>
          <a:xfrm>
            <a:off x="6870698" y="3463899"/>
            <a:ext cx="230859" cy="44550"/>
          </a:xfrm>
          <a:custGeom>
            <a:avLst/>
            <a:gdLst>
              <a:gd name="connsiteX0" fmla="*/ 2 w 230859"/>
              <a:gd name="connsiteY0" fmla="*/ 15901 h 44550"/>
              <a:gd name="connsiteX1" fmla="*/ 120652 w 230859"/>
              <a:gd name="connsiteY1" fmla="*/ 6376 h 44550"/>
              <a:gd name="connsiteX2" fmla="*/ 228602 w 230859"/>
              <a:gd name="connsiteY2" fmla="*/ 44476 h 44550"/>
              <a:gd name="connsiteX3" fmla="*/ 190502 w 230859"/>
              <a:gd name="connsiteY3" fmla="*/ 15901 h 44550"/>
              <a:gd name="connsiteX4" fmla="*/ 149227 w 230859"/>
              <a:gd name="connsiteY4" fmla="*/ 9551 h 44550"/>
              <a:gd name="connsiteX5" fmla="*/ 117477 w 230859"/>
              <a:gd name="connsiteY5" fmla="*/ 26 h 44550"/>
              <a:gd name="connsiteX6" fmla="*/ 2 w 230859"/>
              <a:gd name="connsiteY6" fmla="*/ 15901 h 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9" h="44550">
                <a:moveTo>
                  <a:pt x="2" y="15901"/>
                </a:moveTo>
                <a:cubicBezTo>
                  <a:pt x="531" y="16959"/>
                  <a:pt x="82552" y="1613"/>
                  <a:pt x="120652" y="6376"/>
                </a:cubicBezTo>
                <a:cubicBezTo>
                  <a:pt x="158752" y="11138"/>
                  <a:pt x="216960" y="42889"/>
                  <a:pt x="228602" y="44476"/>
                </a:cubicBezTo>
                <a:cubicBezTo>
                  <a:pt x="240244" y="46063"/>
                  <a:pt x="203731" y="21722"/>
                  <a:pt x="190502" y="15901"/>
                </a:cubicBezTo>
                <a:cubicBezTo>
                  <a:pt x="177273" y="10080"/>
                  <a:pt x="161398" y="12197"/>
                  <a:pt x="149227" y="9551"/>
                </a:cubicBezTo>
                <a:cubicBezTo>
                  <a:pt x="137056" y="6905"/>
                  <a:pt x="138644" y="-503"/>
                  <a:pt x="117477" y="26"/>
                </a:cubicBezTo>
                <a:cubicBezTo>
                  <a:pt x="96310" y="555"/>
                  <a:pt x="-527" y="14843"/>
                  <a:pt x="2" y="159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560AA4-BC3C-7C2A-FA55-E2D0F71E404B}"/>
              </a:ext>
            </a:extLst>
          </p:cNvPr>
          <p:cNvSpPr/>
          <p:nvPr/>
        </p:nvSpPr>
        <p:spPr>
          <a:xfrm>
            <a:off x="6954379" y="3714708"/>
            <a:ext cx="208501" cy="147416"/>
          </a:xfrm>
          <a:custGeom>
            <a:avLst/>
            <a:gdLst>
              <a:gd name="connsiteX0" fmla="*/ 208421 w 208501"/>
              <a:gd name="connsiteY0" fmla="*/ 42 h 147416"/>
              <a:gd name="connsiteX1" fmla="*/ 173496 w 208501"/>
              <a:gd name="connsiteY1" fmla="*/ 60367 h 147416"/>
              <a:gd name="connsiteX2" fmla="*/ 122696 w 208501"/>
              <a:gd name="connsiteY2" fmla="*/ 111167 h 147416"/>
              <a:gd name="connsiteX3" fmla="*/ 144921 w 208501"/>
              <a:gd name="connsiteY3" fmla="*/ 88942 h 147416"/>
              <a:gd name="connsiteX4" fmla="*/ 27446 w 208501"/>
              <a:gd name="connsiteY4" fmla="*/ 130217 h 147416"/>
              <a:gd name="connsiteX5" fmla="*/ 5221 w 208501"/>
              <a:gd name="connsiteY5" fmla="*/ 146092 h 147416"/>
              <a:gd name="connsiteX6" fmla="*/ 103646 w 208501"/>
              <a:gd name="connsiteY6" fmla="*/ 98467 h 147416"/>
              <a:gd name="connsiteX7" fmla="*/ 163971 w 208501"/>
              <a:gd name="connsiteY7" fmla="*/ 69892 h 147416"/>
              <a:gd name="connsiteX8" fmla="*/ 208421 w 208501"/>
              <a:gd name="connsiteY8" fmla="*/ 42 h 14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01" h="147416">
                <a:moveTo>
                  <a:pt x="208421" y="42"/>
                </a:moveTo>
                <a:cubicBezTo>
                  <a:pt x="210008" y="-1545"/>
                  <a:pt x="187783" y="41846"/>
                  <a:pt x="173496" y="60367"/>
                </a:cubicBezTo>
                <a:cubicBezTo>
                  <a:pt x="159209" y="78888"/>
                  <a:pt x="122696" y="111167"/>
                  <a:pt x="122696" y="111167"/>
                </a:cubicBezTo>
                <a:cubicBezTo>
                  <a:pt x="117934" y="115929"/>
                  <a:pt x="160796" y="85767"/>
                  <a:pt x="144921" y="88942"/>
                </a:cubicBezTo>
                <a:cubicBezTo>
                  <a:pt x="129046" y="92117"/>
                  <a:pt x="50729" y="120692"/>
                  <a:pt x="27446" y="130217"/>
                </a:cubicBezTo>
                <a:cubicBezTo>
                  <a:pt x="4163" y="139742"/>
                  <a:pt x="-7479" y="151384"/>
                  <a:pt x="5221" y="146092"/>
                </a:cubicBezTo>
                <a:cubicBezTo>
                  <a:pt x="17921" y="140800"/>
                  <a:pt x="103646" y="98467"/>
                  <a:pt x="103646" y="98467"/>
                </a:cubicBezTo>
                <a:cubicBezTo>
                  <a:pt x="130104" y="85767"/>
                  <a:pt x="149154" y="83650"/>
                  <a:pt x="163971" y="69892"/>
                </a:cubicBezTo>
                <a:cubicBezTo>
                  <a:pt x="178788" y="56134"/>
                  <a:pt x="206834" y="1629"/>
                  <a:pt x="208421" y="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6E32040-9A07-454D-9E5C-6146AD4C5F2D}"/>
              </a:ext>
            </a:extLst>
          </p:cNvPr>
          <p:cNvSpPr/>
          <p:nvPr/>
        </p:nvSpPr>
        <p:spPr>
          <a:xfrm>
            <a:off x="6625508" y="3479688"/>
            <a:ext cx="102537" cy="168472"/>
          </a:xfrm>
          <a:custGeom>
            <a:avLst/>
            <a:gdLst>
              <a:gd name="connsiteX0" fmla="*/ 102317 w 102537"/>
              <a:gd name="connsiteY0" fmla="*/ 112 h 168472"/>
              <a:gd name="connsiteX1" fmla="*/ 45167 w 102537"/>
              <a:gd name="connsiteY1" fmla="*/ 69962 h 168472"/>
              <a:gd name="connsiteX2" fmla="*/ 717 w 102537"/>
              <a:gd name="connsiteY2" fmla="*/ 168387 h 168472"/>
              <a:gd name="connsiteX3" fmla="*/ 22942 w 102537"/>
              <a:gd name="connsiteY3" fmla="*/ 85837 h 168472"/>
              <a:gd name="connsiteX4" fmla="*/ 102317 w 102537"/>
              <a:gd name="connsiteY4" fmla="*/ 112 h 1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7" h="168472">
                <a:moveTo>
                  <a:pt x="102317" y="112"/>
                </a:moveTo>
                <a:cubicBezTo>
                  <a:pt x="106021" y="-2534"/>
                  <a:pt x="62100" y="41916"/>
                  <a:pt x="45167" y="69962"/>
                </a:cubicBezTo>
                <a:cubicBezTo>
                  <a:pt x="28234" y="98008"/>
                  <a:pt x="4421" y="165741"/>
                  <a:pt x="717" y="168387"/>
                </a:cubicBezTo>
                <a:cubicBezTo>
                  <a:pt x="-2987" y="171033"/>
                  <a:pt x="8125" y="111237"/>
                  <a:pt x="22942" y="85837"/>
                </a:cubicBezTo>
                <a:cubicBezTo>
                  <a:pt x="37759" y="60437"/>
                  <a:pt x="98613" y="2758"/>
                  <a:pt x="102317" y="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D11F922-1CE7-6444-6C39-D1DEDA40EABB}"/>
              </a:ext>
            </a:extLst>
          </p:cNvPr>
          <p:cNvSpPr/>
          <p:nvPr/>
        </p:nvSpPr>
        <p:spPr>
          <a:xfrm>
            <a:off x="6991318" y="3407612"/>
            <a:ext cx="142954" cy="69228"/>
          </a:xfrm>
          <a:custGeom>
            <a:avLst/>
            <a:gdLst>
              <a:gd name="connsiteX0" fmla="*/ 32 w 142954"/>
              <a:gd name="connsiteY0" fmla="*/ 2338 h 69228"/>
              <a:gd name="connsiteX1" fmla="*/ 79407 w 142954"/>
              <a:gd name="connsiteY1" fmla="*/ 8688 h 69228"/>
              <a:gd name="connsiteX2" fmla="*/ 142907 w 142954"/>
              <a:gd name="connsiteY2" fmla="*/ 69013 h 69228"/>
              <a:gd name="connsiteX3" fmla="*/ 88932 w 142954"/>
              <a:gd name="connsiteY3" fmla="*/ 27738 h 69228"/>
              <a:gd name="connsiteX4" fmla="*/ 32 w 142954"/>
              <a:gd name="connsiteY4" fmla="*/ 2338 h 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54" h="69228">
                <a:moveTo>
                  <a:pt x="32" y="2338"/>
                </a:moveTo>
                <a:cubicBezTo>
                  <a:pt x="-1555" y="-837"/>
                  <a:pt x="55595" y="-2425"/>
                  <a:pt x="79407" y="8688"/>
                </a:cubicBezTo>
                <a:cubicBezTo>
                  <a:pt x="103220" y="19801"/>
                  <a:pt x="141320" y="65838"/>
                  <a:pt x="142907" y="69013"/>
                </a:cubicBezTo>
                <a:cubicBezTo>
                  <a:pt x="144494" y="72188"/>
                  <a:pt x="105865" y="39380"/>
                  <a:pt x="88932" y="27738"/>
                </a:cubicBezTo>
                <a:cubicBezTo>
                  <a:pt x="71999" y="16096"/>
                  <a:pt x="1619" y="5513"/>
                  <a:pt x="32" y="23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9CBDDD6-D4EA-B801-188A-DE93EA01FC51}"/>
              </a:ext>
            </a:extLst>
          </p:cNvPr>
          <p:cNvSpPr/>
          <p:nvPr/>
        </p:nvSpPr>
        <p:spPr>
          <a:xfrm>
            <a:off x="6666053" y="3108321"/>
            <a:ext cx="17338" cy="174744"/>
          </a:xfrm>
          <a:custGeom>
            <a:avLst/>
            <a:gdLst>
              <a:gd name="connsiteX0" fmla="*/ 4622 w 17338"/>
              <a:gd name="connsiteY0" fmla="*/ 4 h 174744"/>
              <a:gd name="connsiteX1" fmla="*/ 17322 w 17338"/>
              <a:gd name="connsiteY1" fmla="*/ 63504 h 174744"/>
              <a:gd name="connsiteX2" fmla="*/ 1447 w 17338"/>
              <a:gd name="connsiteY2" fmla="*/ 117479 h 174744"/>
              <a:gd name="connsiteX3" fmla="*/ 1447 w 17338"/>
              <a:gd name="connsiteY3" fmla="*/ 174629 h 174744"/>
              <a:gd name="connsiteX4" fmla="*/ 7797 w 17338"/>
              <a:gd name="connsiteY4" fmla="*/ 130179 h 174744"/>
              <a:gd name="connsiteX5" fmla="*/ 10972 w 17338"/>
              <a:gd name="connsiteY5" fmla="*/ 60329 h 174744"/>
              <a:gd name="connsiteX6" fmla="*/ 4622 w 17338"/>
              <a:gd name="connsiteY6" fmla="*/ 4 h 1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8" h="174744">
                <a:moveTo>
                  <a:pt x="4622" y="4"/>
                </a:moveTo>
                <a:cubicBezTo>
                  <a:pt x="5680" y="533"/>
                  <a:pt x="17851" y="43925"/>
                  <a:pt x="17322" y="63504"/>
                </a:cubicBezTo>
                <a:cubicBezTo>
                  <a:pt x="16793" y="83083"/>
                  <a:pt x="4093" y="98958"/>
                  <a:pt x="1447" y="117479"/>
                </a:cubicBezTo>
                <a:cubicBezTo>
                  <a:pt x="-1199" y="136000"/>
                  <a:pt x="389" y="172512"/>
                  <a:pt x="1447" y="174629"/>
                </a:cubicBezTo>
                <a:cubicBezTo>
                  <a:pt x="2505" y="176746"/>
                  <a:pt x="6210" y="149229"/>
                  <a:pt x="7797" y="130179"/>
                </a:cubicBezTo>
                <a:cubicBezTo>
                  <a:pt x="9384" y="111129"/>
                  <a:pt x="10443" y="78321"/>
                  <a:pt x="10972" y="60329"/>
                </a:cubicBezTo>
                <a:cubicBezTo>
                  <a:pt x="11501" y="42337"/>
                  <a:pt x="3564" y="-525"/>
                  <a:pt x="4622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1E4B291-EF28-19EE-05C3-3EF67483C77F}"/>
              </a:ext>
            </a:extLst>
          </p:cNvPr>
          <p:cNvSpPr/>
          <p:nvPr/>
        </p:nvSpPr>
        <p:spPr>
          <a:xfrm>
            <a:off x="6756399" y="3120568"/>
            <a:ext cx="428937" cy="105488"/>
          </a:xfrm>
          <a:custGeom>
            <a:avLst/>
            <a:gdLst>
              <a:gd name="connsiteX0" fmla="*/ 1 w 428937"/>
              <a:gd name="connsiteY0" fmla="*/ 98882 h 105488"/>
              <a:gd name="connsiteX1" fmla="*/ 123826 w 428937"/>
              <a:gd name="connsiteY1" fmla="*/ 70307 h 105488"/>
              <a:gd name="connsiteX2" fmla="*/ 79376 w 428937"/>
              <a:gd name="connsiteY2" fmla="*/ 105232 h 105488"/>
              <a:gd name="connsiteX3" fmla="*/ 180976 w 428937"/>
              <a:gd name="connsiteY3" fmla="*/ 48082 h 105488"/>
              <a:gd name="connsiteX4" fmla="*/ 250826 w 428937"/>
              <a:gd name="connsiteY4" fmla="*/ 35382 h 105488"/>
              <a:gd name="connsiteX5" fmla="*/ 250826 w 428937"/>
              <a:gd name="connsiteY5" fmla="*/ 16332 h 105488"/>
              <a:gd name="connsiteX6" fmla="*/ 425451 w 428937"/>
              <a:gd name="connsiteY6" fmla="*/ 457 h 105488"/>
              <a:gd name="connsiteX7" fmla="*/ 358776 w 428937"/>
              <a:gd name="connsiteY7" fmla="*/ 6807 h 105488"/>
              <a:gd name="connsiteX8" fmla="*/ 254001 w 428937"/>
              <a:gd name="connsiteY8" fmla="*/ 32207 h 105488"/>
              <a:gd name="connsiteX9" fmla="*/ 127001 w 428937"/>
              <a:gd name="connsiteY9" fmla="*/ 54432 h 105488"/>
              <a:gd name="connsiteX10" fmla="*/ 1 w 428937"/>
              <a:gd name="connsiteY10" fmla="*/ 98882 h 1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37" h="105488">
                <a:moveTo>
                  <a:pt x="1" y="98882"/>
                </a:moveTo>
                <a:cubicBezTo>
                  <a:pt x="-528" y="101528"/>
                  <a:pt x="110597" y="69249"/>
                  <a:pt x="123826" y="70307"/>
                </a:cubicBezTo>
                <a:cubicBezTo>
                  <a:pt x="137055" y="71365"/>
                  <a:pt x="69851" y="108936"/>
                  <a:pt x="79376" y="105232"/>
                </a:cubicBezTo>
                <a:cubicBezTo>
                  <a:pt x="88901" y="101528"/>
                  <a:pt x="152401" y="59724"/>
                  <a:pt x="180976" y="48082"/>
                </a:cubicBezTo>
                <a:cubicBezTo>
                  <a:pt x="209551" y="36440"/>
                  <a:pt x="250826" y="35382"/>
                  <a:pt x="250826" y="35382"/>
                </a:cubicBezTo>
                <a:cubicBezTo>
                  <a:pt x="262468" y="30090"/>
                  <a:pt x="221722" y="22153"/>
                  <a:pt x="250826" y="16332"/>
                </a:cubicBezTo>
                <a:cubicBezTo>
                  <a:pt x="279930" y="10511"/>
                  <a:pt x="425451" y="457"/>
                  <a:pt x="425451" y="457"/>
                </a:cubicBezTo>
                <a:cubicBezTo>
                  <a:pt x="443443" y="-1131"/>
                  <a:pt x="387351" y="1515"/>
                  <a:pt x="358776" y="6807"/>
                </a:cubicBezTo>
                <a:cubicBezTo>
                  <a:pt x="330201" y="12099"/>
                  <a:pt x="292630" y="24269"/>
                  <a:pt x="254001" y="32207"/>
                </a:cubicBezTo>
                <a:cubicBezTo>
                  <a:pt x="215372" y="40144"/>
                  <a:pt x="164043" y="44378"/>
                  <a:pt x="127001" y="54432"/>
                </a:cubicBezTo>
                <a:cubicBezTo>
                  <a:pt x="89959" y="64486"/>
                  <a:pt x="530" y="96236"/>
                  <a:pt x="1" y="988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342FB19-196B-26E4-2B70-54B17B8EE526}"/>
              </a:ext>
            </a:extLst>
          </p:cNvPr>
          <p:cNvSpPr/>
          <p:nvPr/>
        </p:nvSpPr>
        <p:spPr>
          <a:xfrm>
            <a:off x="6746507" y="3019339"/>
            <a:ext cx="358260" cy="111371"/>
          </a:xfrm>
          <a:custGeom>
            <a:avLst/>
            <a:gdLst>
              <a:gd name="connsiteX0" fmla="*/ 368 w 358260"/>
              <a:gd name="connsiteY0" fmla="*/ 111211 h 111371"/>
              <a:gd name="connsiteX1" fmla="*/ 95618 w 358260"/>
              <a:gd name="connsiteY1" fmla="*/ 57236 h 111371"/>
              <a:gd name="connsiteX2" fmla="*/ 63868 w 358260"/>
              <a:gd name="connsiteY2" fmla="*/ 38186 h 111371"/>
              <a:gd name="connsiteX3" fmla="*/ 200393 w 358260"/>
              <a:gd name="connsiteY3" fmla="*/ 19136 h 111371"/>
              <a:gd name="connsiteX4" fmla="*/ 181343 w 358260"/>
              <a:gd name="connsiteY4" fmla="*/ 9611 h 111371"/>
              <a:gd name="connsiteX5" fmla="*/ 355968 w 358260"/>
              <a:gd name="connsiteY5" fmla="*/ 9611 h 111371"/>
              <a:gd name="connsiteX6" fmla="*/ 276593 w 358260"/>
              <a:gd name="connsiteY6" fmla="*/ 86 h 111371"/>
              <a:gd name="connsiteX7" fmla="*/ 209918 w 358260"/>
              <a:gd name="connsiteY7" fmla="*/ 15961 h 111371"/>
              <a:gd name="connsiteX8" fmla="*/ 136893 w 358260"/>
              <a:gd name="connsiteY8" fmla="*/ 38186 h 111371"/>
              <a:gd name="connsiteX9" fmla="*/ 368 w 358260"/>
              <a:gd name="connsiteY9" fmla="*/ 11121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60" h="111371">
                <a:moveTo>
                  <a:pt x="368" y="111211"/>
                </a:moveTo>
                <a:cubicBezTo>
                  <a:pt x="-6511" y="114386"/>
                  <a:pt x="85035" y="69407"/>
                  <a:pt x="95618" y="57236"/>
                </a:cubicBezTo>
                <a:cubicBezTo>
                  <a:pt x="106201" y="45065"/>
                  <a:pt x="46406" y="44536"/>
                  <a:pt x="63868" y="38186"/>
                </a:cubicBezTo>
                <a:cubicBezTo>
                  <a:pt x="81330" y="31836"/>
                  <a:pt x="200393" y="19136"/>
                  <a:pt x="200393" y="19136"/>
                </a:cubicBezTo>
                <a:cubicBezTo>
                  <a:pt x="219972" y="14374"/>
                  <a:pt x="155414" y="11198"/>
                  <a:pt x="181343" y="9611"/>
                </a:cubicBezTo>
                <a:cubicBezTo>
                  <a:pt x="207272" y="8023"/>
                  <a:pt x="340093" y="11198"/>
                  <a:pt x="355968" y="9611"/>
                </a:cubicBezTo>
                <a:cubicBezTo>
                  <a:pt x="371843" y="8023"/>
                  <a:pt x="300935" y="-972"/>
                  <a:pt x="276593" y="86"/>
                </a:cubicBezTo>
                <a:cubicBezTo>
                  <a:pt x="252251" y="1144"/>
                  <a:pt x="233201" y="9611"/>
                  <a:pt x="209918" y="15961"/>
                </a:cubicBezTo>
                <a:cubicBezTo>
                  <a:pt x="186635" y="22311"/>
                  <a:pt x="170230" y="24428"/>
                  <a:pt x="136893" y="38186"/>
                </a:cubicBezTo>
                <a:cubicBezTo>
                  <a:pt x="103556" y="51944"/>
                  <a:pt x="7247" y="108036"/>
                  <a:pt x="368" y="1112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BFE36D4-CE06-C558-D15B-3BD460C44DD4}"/>
              </a:ext>
            </a:extLst>
          </p:cNvPr>
          <p:cNvSpPr/>
          <p:nvPr/>
        </p:nvSpPr>
        <p:spPr>
          <a:xfrm>
            <a:off x="6969114" y="3035087"/>
            <a:ext cx="219096" cy="38448"/>
          </a:xfrm>
          <a:custGeom>
            <a:avLst/>
            <a:gdLst>
              <a:gd name="connsiteX0" fmla="*/ 11 w 219096"/>
              <a:gd name="connsiteY0" fmla="*/ 22438 h 38448"/>
              <a:gd name="connsiteX1" fmla="*/ 107961 w 219096"/>
              <a:gd name="connsiteY1" fmla="*/ 213 h 38448"/>
              <a:gd name="connsiteX2" fmla="*/ 219086 w 219096"/>
              <a:gd name="connsiteY2" fmla="*/ 38313 h 38448"/>
              <a:gd name="connsiteX3" fmla="*/ 114311 w 219096"/>
              <a:gd name="connsiteY3" fmla="*/ 12913 h 38448"/>
              <a:gd name="connsiteX4" fmla="*/ 11 w 219096"/>
              <a:gd name="connsiteY4" fmla="*/ 22438 h 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6" h="38448">
                <a:moveTo>
                  <a:pt x="11" y="22438"/>
                </a:moveTo>
                <a:cubicBezTo>
                  <a:pt x="-1047" y="20321"/>
                  <a:pt x="71449" y="-2433"/>
                  <a:pt x="107961" y="213"/>
                </a:cubicBezTo>
                <a:cubicBezTo>
                  <a:pt x="144473" y="2859"/>
                  <a:pt x="218028" y="36196"/>
                  <a:pt x="219086" y="38313"/>
                </a:cubicBezTo>
                <a:cubicBezTo>
                  <a:pt x="220144" y="40430"/>
                  <a:pt x="144473" y="17146"/>
                  <a:pt x="114311" y="12913"/>
                </a:cubicBezTo>
                <a:cubicBezTo>
                  <a:pt x="84149" y="8680"/>
                  <a:pt x="1069" y="24555"/>
                  <a:pt x="11" y="224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761923D-8484-D6E4-C0E6-4E24B735520F}"/>
              </a:ext>
            </a:extLst>
          </p:cNvPr>
          <p:cNvSpPr/>
          <p:nvPr/>
        </p:nvSpPr>
        <p:spPr>
          <a:xfrm>
            <a:off x="6705598" y="3008597"/>
            <a:ext cx="282823" cy="125148"/>
          </a:xfrm>
          <a:custGeom>
            <a:avLst/>
            <a:gdLst>
              <a:gd name="connsiteX0" fmla="*/ 85727 w 282823"/>
              <a:gd name="connsiteY0" fmla="*/ 125128 h 125148"/>
              <a:gd name="connsiteX1" fmla="*/ 2 w 282823"/>
              <a:gd name="connsiteY1" fmla="*/ 106078 h 125148"/>
              <a:gd name="connsiteX2" fmla="*/ 82552 w 282823"/>
              <a:gd name="connsiteY2" fmla="*/ 67978 h 125148"/>
              <a:gd name="connsiteX3" fmla="*/ 53977 w 282823"/>
              <a:gd name="connsiteY3" fmla="*/ 61628 h 125148"/>
              <a:gd name="connsiteX4" fmla="*/ 209552 w 282823"/>
              <a:gd name="connsiteY4" fmla="*/ 4478 h 125148"/>
              <a:gd name="connsiteX5" fmla="*/ 282577 w 282823"/>
              <a:gd name="connsiteY5" fmla="*/ 4478 h 125148"/>
              <a:gd name="connsiteX6" fmla="*/ 187327 w 282823"/>
              <a:gd name="connsiteY6" fmla="*/ 10828 h 125148"/>
              <a:gd name="connsiteX7" fmla="*/ 82552 w 282823"/>
              <a:gd name="connsiteY7" fmla="*/ 29878 h 125148"/>
              <a:gd name="connsiteX8" fmla="*/ 44452 w 282823"/>
              <a:gd name="connsiteY8" fmla="*/ 64803 h 125148"/>
              <a:gd name="connsiteX9" fmla="*/ 38102 w 282823"/>
              <a:gd name="connsiteY9" fmla="*/ 102903 h 125148"/>
              <a:gd name="connsiteX10" fmla="*/ 85727 w 282823"/>
              <a:gd name="connsiteY10" fmla="*/ 125128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823" h="125148">
                <a:moveTo>
                  <a:pt x="85727" y="125128"/>
                </a:moveTo>
                <a:cubicBezTo>
                  <a:pt x="79377" y="125657"/>
                  <a:pt x="531" y="115603"/>
                  <a:pt x="2" y="106078"/>
                </a:cubicBezTo>
                <a:cubicBezTo>
                  <a:pt x="-527" y="96553"/>
                  <a:pt x="73556" y="75386"/>
                  <a:pt x="82552" y="67978"/>
                </a:cubicBezTo>
                <a:cubicBezTo>
                  <a:pt x="91548" y="60570"/>
                  <a:pt x="32810" y="72211"/>
                  <a:pt x="53977" y="61628"/>
                </a:cubicBezTo>
                <a:cubicBezTo>
                  <a:pt x="75144" y="51045"/>
                  <a:pt x="171452" y="14003"/>
                  <a:pt x="209552" y="4478"/>
                </a:cubicBezTo>
                <a:cubicBezTo>
                  <a:pt x="247652" y="-5047"/>
                  <a:pt x="286281" y="3420"/>
                  <a:pt x="282577" y="4478"/>
                </a:cubicBezTo>
                <a:cubicBezTo>
                  <a:pt x="278873" y="5536"/>
                  <a:pt x="220665" y="6595"/>
                  <a:pt x="187327" y="10828"/>
                </a:cubicBezTo>
                <a:cubicBezTo>
                  <a:pt x="153989" y="15061"/>
                  <a:pt x="106364" y="20882"/>
                  <a:pt x="82552" y="29878"/>
                </a:cubicBezTo>
                <a:cubicBezTo>
                  <a:pt x="58740" y="38874"/>
                  <a:pt x="51860" y="52632"/>
                  <a:pt x="44452" y="64803"/>
                </a:cubicBezTo>
                <a:cubicBezTo>
                  <a:pt x="37044" y="76974"/>
                  <a:pt x="32281" y="94436"/>
                  <a:pt x="38102" y="102903"/>
                </a:cubicBezTo>
                <a:cubicBezTo>
                  <a:pt x="43923" y="111370"/>
                  <a:pt x="92077" y="124599"/>
                  <a:pt x="85727" y="1251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9C0F4BD-3B50-D20C-1D16-00177ACB796B}"/>
              </a:ext>
            </a:extLst>
          </p:cNvPr>
          <p:cNvSpPr/>
          <p:nvPr/>
        </p:nvSpPr>
        <p:spPr>
          <a:xfrm>
            <a:off x="6637985" y="3095370"/>
            <a:ext cx="385444" cy="188005"/>
          </a:xfrm>
          <a:custGeom>
            <a:avLst/>
            <a:gdLst>
              <a:gd name="connsiteX0" fmla="*/ 940 w 385444"/>
              <a:gd name="connsiteY0" fmla="*/ 187580 h 188005"/>
              <a:gd name="connsiteX1" fmla="*/ 105715 w 385444"/>
              <a:gd name="connsiteY1" fmla="*/ 117730 h 188005"/>
              <a:gd name="connsiteX2" fmla="*/ 204140 w 385444"/>
              <a:gd name="connsiteY2" fmla="*/ 130430 h 188005"/>
              <a:gd name="connsiteX3" fmla="*/ 166040 w 385444"/>
              <a:gd name="connsiteY3" fmla="*/ 105030 h 188005"/>
              <a:gd name="connsiteX4" fmla="*/ 277165 w 385444"/>
              <a:gd name="connsiteY4" fmla="*/ 12955 h 188005"/>
              <a:gd name="connsiteX5" fmla="*/ 232715 w 385444"/>
              <a:gd name="connsiteY5" fmla="*/ 41530 h 188005"/>
              <a:gd name="connsiteX6" fmla="*/ 385115 w 385444"/>
              <a:gd name="connsiteY6" fmla="*/ 255 h 188005"/>
              <a:gd name="connsiteX7" fmla="*/ 267640 w 385444"/>
              <a:gd name="connsiteY7" fmla="*/ 25655 h 188005"/>
              <a:gd name="connsiteX8" fmla="*/ 80315 w 385444"/>
              <a:gd name="connsiteY8" fmla="*/ 57405 h 188005"/>
              <a:gd name="connsiteX9" fmla="*/ 185090 w 385444"/>
              <a:gd name="connsiteY9" fmla="*/ 35180 h 188005"/>
              <a:gd name="connsiteX10" fmla="*/ 185090 w 385444"/>
              <a:gd name="connsiteY10" fmla="*/ 63755 h 188005"/>
              <a:gd name="connsiteX11" fmla="*/ 239065 w 385444"/>
              <a:gd name="connsiteY11" fmla="*/ 38355 h 188005"/>
              <a:gd name="connsiteX12" fmla="*/ 169215 w 385444"/>
              <a:gd name="connsiteY12" fmla="*/ 79630 h 188005"/>
              <a:gd name="connsiteX13" fmla="*/ 940 w 385444"/>
              <a:gd name="connsiteY13" fmla="*/ 187580 h 1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444" h="188005">
                <a:moveTo>
                  <a:pt x="940" y="187580"/>
                </a:moveTo>
                <a:cubicBezTo>
                  <a:pt x="-9643" y="193930"/>
                  <a:pt x="71848" y="127255"/>
                  <a:pt x="105715" y="117730"/>
                </a:cubicBezTo>
                <a:cubicBezTo>
                  <a:pt x="139582" y="108205"/>
                  <a:pt x="194086" y="132547"/>
                  <a:pt x="204140" y="130430"/>
                </a:cubicBezTo>
                <a:cubicBezTo>
                  <a:pt x="214194" y="128313"/>
                  <a:pt x="153869" y="124609"/>
                  <a:pt x="166040" y="105030"/>
                </a:cubicBezTo>
                <a:cubicBezTo>
                  <a:pt x="178211" y="85451"/>
                  <a:pt x="266053" y="23538"/>
                  <a:pt x="277165" y="12955"/>
                </a:cubicBezTo>
                <a:cubicBezTo>
                  <a:pt x="288277" y="2372"/>
                  <a:pt x="214723" y="43647"/>
                  <a:pt x="232715" y="41530"/>
                </a:cubicBezTo>
                <a:cubicBezTo>
                  <a:pt x="250707" y="39413"/>
                  <a:pt x="379294" y="2901"/>
                  <a:pt x="385115" y="255"/>
                </a:cubicBezTo>
                <a:cubicBezTo>
                  <a:pt x="390936" y="-2391"/>
                  <a:pt x="318440" y="16130"/>
                  <a:pt x="267640" y="25655"/>
                </a:cubicBezTo>
                <a:cubicBezTo>
                  <a:pt x="216840" y="35180"/>
                  <a:pt x="94073" y="55818"/>
                  <a:pt x="80315" y="57405"/>
                </a:cubicBezTo>
                <a:cubicBezTo>
                  <a:pt x="66557" y="58992"/>
                  <a:pt x="167628" y="34122"/>
                  <a:pt x="185090" y="35180"/>
                </a:cubicBezTo>
                <a:cubicBezTo>
                  <a:pt x="202552" y="36238"/>
                  <a:pt x="176094" y="63226"/>
                  <a:pt x="185090" y="63755"/>
                </a:cubicBezTo>
                <a:cubicBezTo>
                  <a:pt x="194086" y="64284"/>
                  <a:pt x="241711" y="35709"/>
                  <a:pt x="239065" y="38355"/>
                </a:cubicBezTo>
                <a:cubicBezTo>
                  <a:pt x="236419" y="41001"/>
                  <a:pt x="209431" y="57934"/>
                  <a:pt x="169215" y="79630"/>
                </a:cubicBezTo>
                <a:cubicBezTo>
                  <a:pt x="128999" y="101326"/>
                  <a:pt x="11523" y="181230"/>
                  <a:pt x="940" y="1875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16F76EE-E295-2A2D-9CB4-337A850E83AF}"/>
              </a:ext>
            </a:extLst>
          </p:cNvPr>
          <p:cNvSpPr/>
          <p:nvPr/>
        </p:nvSpPr>
        <p:spPr>
          <a:xfrm>
            <a:off x="6705326" y="3079733"/>
            <a:ext cx="45181" cy="114344"/>
          </a:xfrm>
          <a:custGeom>
            <a:avLst/>
            <a:gdLst>
              <a:gd name="connsiteX0" fmla="*/ 19324 w 45181"/>
              <a:gd name="connsiteY0" fmla="*/ 17 h 114344"/>
              <a:gd name="connsiteX1" fmla="*/ 25674 w 45181"/>
              <a:gd name="connsiteY1" fmla="*/ 66692 h 114344"/>
              <a:gd name="connsiteX2" fmla="*/ 274 w 45181"/>
              <a:gd name="connsiteY2" fmla="*/ 114317 h 114344"/>
              <a:gd name="connsiteX3" fmla="*/ 44724 w 45181"/>
              <a:gd name="connsiteY3" fmla="*/ 60342 h 114344"/>
              <a:gd name="connsiteX4" fmla="*/ 19324 w 45181"/>
              <a:gd name="connsiteY4" fmla="*/ 17 h 1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" h="114344">
                <a:moveTo>
                  <a:pt x="19324" y="17"/>
                </a:moveTo>
                <a:cubicBezTo>
                  <a:pt x="16149" y="1075"/>
                  <a:pt x="28849" y="47642"/>
                  <a:pt x="25674" y="66692"/>
                </a:cubicBezTo>
                <a:cubicBezTo>
                  <a:pt x="22499" y="85742"/>
                  <a:pt x="-2901" y="115375"/>
                  <a:pt x="274" y="114317"/>
                </a:cubicBezTo>
                <a:cubicBezTo>
                  <a:pt x="3449" y="113259"/>
                  <a:pt x="40491" y="74100"/>
                  <a:pt x="44724" y="60342"/>
                </a:cubicBezTo>
                <a:cubicBezTo>
                  <a:pt x="48957" y="46584"/>
                  <a:pt x="22499" y="-1041"/>
                  <a:pt x="19324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6725FB5-CE31-D0AF-4273-05467245D0D6}"/>
              </a:ext>
            </a:extLst>
          </p:cNvPr>
          <p:cNvSpPr/>
          <p:nvPr/>
        </p:nvSpPr>
        <p:spPr>
          <a:xfrm>
            <a:off x="6978365" y="3086084"/>
            <a:ext cx="233025" cy="50904"/>
          </a:xfrm>
          <a:custGeom>
            <a:avLst/>
            <a:gdLst>
              <a:gd name="connsiteX0" fmla="*/ 285 w 233025"/>
              <a:gd name="connsiteY0" fmla="*/ 50816 h 50904"/>
              <a:gd name="connsiteX1" fmla="*/ 117760 w 233025"/>
              <a:gd name="connsiteY1" fmla="*/ 12716 h 50904"/>
              <a:gd name="connsiteX2" fmla="*/ 232060 w 233025"/>
              <a:gd name="connsiteY2" fmla="*/ 28591 h 50904"/>
              <a:gd name="connsiteX3" fmla="*/ 174910 w 233025"/>
              <a:gd name="connsiteY3" fmla="*/ 25416 h 50904"/>
              <a:gd name="connsiteX4" fmla="*/ 216185 w 233025"/>
              <a:gd name="connsiteY4" fmla="*/ 41291 h 50904"/>
              <a:gd name="connsiteX5" fmla="*/ 152685 w 233025"/>
              <a:gd name="connsiteY5" fmla="*/ 16 h 50904"/>
              <a:gd name="connsiteX6" fmla="*/ 285 w 233025"/>
              <a:gd name="connsiteY6" fmla="*/ 50816 h 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25" h="50904">
                <a:moveTo>
                  <a:pt x="285" y="50816"/>
                </a:moveTo>
                <a:cubicBezTo>
                  <a:pt x="-5536" y="52933"/>
                  <a:pt x="79131" y="16420"/>
                  <a:pt x="117760" y="12716"/>
                </a:cubicBezTo>
                <a:cubicBezTo>
                  <a:pt x="156389" y="9012"/>
                  <a:pt x="222535" y="26474"/>
                  <a:pt x="232060" y="28591"/>
                </a:cubicBezTo>
                <a:cubicBezTo>
                  <a:pt x="241585" y="30708"/>
                  <a:pt x="177556" y="23299"/>
                  <a:pt x="174910" y="25416"/>
                </a:cubicBezTo>
                <a:cubicBezTo>
                  <a:pt x="172264" y="27533"/>
                  <a:pt x="219889" y="45524"/>
                  <a:pt x="216185" y="41291"/>
                </a:cubicBezTo>
                <a:cubicBezTo>
                  <a:pt x="212481" y="37058"/>
                  <a:pt x="182318" y="1074"/>
                  <a:pt x="152685" y="16"/>
                </a:cubicBezTo>
                <a:cubicBezTo>
                  <a:pt x="123052" y="-1042"/>
                  <a:pt x="6106" y="48699"/>
                  <a:pt x="285" y="508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1BE9404-972A-EACA-A60B-9D8382711F75}"/>
              </a:ext>
            </a:extLst>
          </p:cNvPr>
          <p:cNvSpPr/>
          <p:nvPr/>
        </p:nvSpPr>
        <p:spPr>
          <a:xfrm>
            <a:off x="6483862" y="3597836"/>
            <a:ext cx="60871" cy="390733"/>
          </a:xfrm>
          <a:custGeom>
            <a:avLst/>
            <a:gdLst>
              <a:gd name="connsiteX0" fmla="*/ 1605 w 60871"/>
              <a:gd name="connsiteY0" fmla="*/ 497 h 390733"/>
              <a:gd name="connsiteX1" fmla="*/ 5838 w 60871"/>
              <a:gd name="connsiteY1" fmla="*/ 195231 h 390733"/>
              <a:gd name="connsiteX2" fmla="*/ 60871 w 60871"/>
              <a:gd name="connsiteY2" fmla="*/ 389964 h 390733"/>
              <a:gd name="connsiteX3" fmla="*/ 5838 w 60871"/>
              <a:gd name="connsiteY3" fmla="*/ 254497 h 390733"/>
              <a:gd name="connsiteX4" fmla="*/ 1605 w 60871"/>
              <a:gd name="connsiteY4" fmla="*/ 497 h 39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1" h="390733">
                <a:moveTo>
                  <a:pt x="1605" y="497"/>
                </a:moveTo>
                <a:cubicBezTo>
                  <a:pt x="1605" y="-9381"/>
                  <a:pt x="-4040" y="130320"/>
                  <a:pt x="5838" y="195231"/>
                </a:cubicBezTo>
                <a:cubicBezTo>
                  <a:pt x="15716" y="260142"/>
                  <a:pt x="60871" y="380086"/>
                  <a:pt x="60871" y="389964"/>
                </a:cubicBezTo>
                <a:cubicBezTo>
                  <a:pt x="60871" y="399842"/>
                  <a:pt x="15010" y="312353"/>
                  <a:pt x="5838" y="254497"/>
                </a:cubicBezTo>
                <a:cubicBezTo>
                  <a:pt x="-3334" y="196642"/>
                  <a:pt x="1605" y="10375"/>
                  <a:pt x="1605" y="4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0572FDF-A1F4-5D01-2983-718E85CE15F7}"/>
              </a:ext>
            </a:extLst>
          </p:cNvPr>
          <p:cNvSpPr/>
          <p:nvPr/>
        </p:nvSpPr>
        <p:spPr>
          <a:xfrm>
            <a:off x="6447324" y="3974957"/>
            <a:ext cx="43813" cy="158213"/>
          </a:xfrm>
          <a:custGeom>
            <a:avLst/>
            <a:gdLst>
              <a:gd name="connsiteX0" fmla="*/ 43 w 43813"/>
              <a:gd name="connsiteY0" fmla="*/ 143 h 158213"/>
              <a:gd name="connsiteX1" fmla="*/ 42376 w 43813"/>
              <a:gd name="connsiteY1" fmla="*/ 156776 h 158213"/>
              <a:gd name="connsiteX2" fmla="*/ 33909 w 43813"/>
              <a:gd name="connsiteY2" fmla="*/ 80576 h 158213"/>
              <a:gd name="connsiteX3" fmla="*/ 33909 w 43813"/>
              <a:gd name="connsiteY3" fmla="*/ 127143 h 158213"/>
              <a:gd name="connsiteX4" fmla="*/ 43 w 43813"/>
              <a:gd name="connsiteY4" fmla="*/ 143 h 1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3" h="158213">
                <a:moveTo>
                  <a:pt x="43" y="143"/>
                </a:moveTo>
                <a:cubicBezTo>
                  <a:pt x="1454" y="5082"/>
                  <a:pt x="36732" y="143371"/>
                  <a:pt x="42376" y="156776"/>
                </a:cubicBezTo>
                <a:cubicBezTo>
                  <a:pt x="48020" y="170181"/>
                  <a:pt x="35320" y="85515"/>
                  <a:pt x="33909" y="80576"/>
                </a:cubicBezTo>
                <a:cubicBezTo>
                  <a:pt x="32498" y="75637"/>
                  <a:pt x="36026" y="134904"/>
                  <a:pt x="33909" y="127143"/>
                </a:cubicBezTo>
                <a:cubicBezTo>
                  <a:pt x="31792" y="119382"/>
                  <a:pt x="-1368" y="-4796"/>
                  <a:pt x="43" y="1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7BA0853-3384-F73D-5827-1BC19A410E88}"/>
              </a:ext>
            </a:extLst>
          </p:cNvPr>
          <p:cNvSpPr/>
          <p:nvPr/>
        </p:nvSpPr>
        <p:spPr>
          <a:xfrm>
            <a:off x="6654794" y="4325925"/>
            <a:ext cx="105867" cy="196078"/>
          </a:xfrm>
          <a:custGeom>
            <a:avLst/>
            <a:gdLst>
              <a:gd name="connsiteX0" fmla="*/ 6 w 105867"/>
              <a:gd name="connsiteY0" fmla="*/ 542 h 196078"/>
              <a:gd name="connsiteX1" fmla="*/ 76206 w 105867"/>
              <a:gd name="connsiteY1" fmla="*/ 89442 h 196078"/>
              <a:gd name="connsiteX2" fmla="*/ 105839 w 105867"/>
              <a:gd name="connsiteY2" fmla="*/ 195275 h 196078"/>
              <a:gd name="connsiteX3" fmla="*/ 80439 w 105867"/>
              <a:gd name="connsiteY3" fmla="*/ 131775 h 196078"/>
              <a:gd name="connsiteX4" fmla="*/ 6 w 105867"/>
              <a:gd name="connsiteY4" fmla="*/ 542 h 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67" h="196078">
                <a:moveTo>
                  <a:pt x="6" y="542"/>
                </a:moveTo>
                <a:cubicBezTo>
                  <a:pt x="-699" y="-6513"/>
                  <a:pt x="58567" y="56987"/>
                  <a:pt x="76206" y="89442"/>
                </a:cubicBezTo>
                <a:cubicBezTo>
                  <a:pt x="93845" y="121897"/>
                  <a:pt x="105134" y="188220"/>
                  <a:pt x="105839" y="195275"/>
                </a:cubicBezTo>
                <a:cubicBezTo>
                  <a:pt x="106544" y="202330"/>
                  <a:pt x="93844" y="161408"/>
                  <a:pt x="80439" y="131775"/>
                </a:cubicBezTo>
                <a:cubicBezTo>
                  <a:pt x="67034" y="102142"/>
                  <a:pt x="711" y="7597"/>
                  <a:pt x="6" y="5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C3A8727-7028-9F03-66C1-B490617720F5}"/>
              </a:ext>
            </a:extLst>
          </p:cNvPr>
          <p:cNvSpPr/>
          <p:nvPr/>
        </p:nvSpPr>
        <p:spPr>
          <a:xfrm>
            <a:off x="6344138" y="3640269"/>
            <a:ext cx="44033" cy="237853"/>
          </a:xfrm>
          <a:custGeom>
            <a:avLst/>
            <a:gdLst>
              <a:gd name="connsiteX0" fmla="*/ 1629 w 44033"/>
              <a:gd name="connsiteY0" fmla="*/ 398 h 237853"/>
              <a:gd name="connsiteX1" fmla="*/ 10095 w 44033"/>
              <a:gd name="connsiteY1" fmla="*/ 127398 h 237853"/>
              <a:gd name="connsiteX2" fmla="*/ 43962 w 44033"/>
              <a:gd name="connsiteY2" fmla="*/ 237464 h 237853"/>
              <a:gd name="connsiteX3" fmla="*/ 18562 w 44033"/>
              <a:gd name="connsiteY3" fmla="*/ 161264 h 237853"/>
              <a:gd name="connsiteX4" fmla="*/ 1629 w 44033"/>
              <a:gd name="connsiteY4" fmla="*/ 89298 h 237853"/>
              <a:gd name="connsiteX5" fmla="*/ 1629 w 44033"/>
              <a:gd name="connsiteY5" fmla="*/ 398 h 2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3" h="237853">
                <a:moveTo>
                  <a:pt x="1629" y="398"/>
                </a:moveTo>
                <a:cubicBezTo>
                  <a:pt x="3040" y="6748"/>
                  <a:pt x="3040" y="87887"/>
                  <a:pt x="10095" y="127398"/>
                </a:cubicBezTo>
                <a:cubicBezTo>
                  <a:pt x="17150" y="166909"/>
                  <a:pt x="42551" y="231820"/>
                  <a:pt x="43962" y="237464"/>
                </a:cubicBezTo>
                <a:cubicBezTo>
                  <a:pt x="45373" y="243108"/>
                  <a:pt x="25617" y="185958"/>
                  <a:pt x="18562" y="161264"/>
                </a:cubicBezTo>
                <a:cubicBezTo>
                  <a:pt x="11507" y="136570"/>
                  <a:pt x="4451" y="113287"/>
                  <a:pt x="1629" y="89298"/>
                </a:cubicBezTo>
                <a:cubicBezTo>
                  <a:pt x="-1193" y="65309"/>
                  <a:pt x="218" y="-5952"/>
                  <a:pt x="1629" y="3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11E5801-6D5B-4A09-2B54-08B8CC090DB3}"/>
              </a:ext>
            </a:extLst>
          </p:cNvPr>
          <p:cNvSpPr/>
          <p:nvPr/>
        </p:nvSpPr>
        <p:spPr>
          <a:xfrm>
            <a:off x="6383757" y="3856531"/>
            <a:ext cx="48395" cy="118608"/>
          </a:xfrm>
          <a:custGeom>
            <a:avLst/>
            <a:gdLst>
              <a:gd name="connsiteX0" fmla="*/ 110 w 48395"/>
              <a:gd name="connsiteY0" fmla="*/ 36 h 118608"/>
              <a:gd name="connsiteX1" fmla="*/ 33976 w 48395"/>
              <a:gd name="connsiteY1" fmla="*/ 63536 h 118608"/>
              <a:gd name="connsiteX2" fmla="*/ 42443 w 48395"/>
              <a:gd name="connsiteY2" fmla="*/ 118569 h 118608"/>
              <a:gd name="connsiteX3" fmla="*/ 46676 w 48395"/>
              <a:gd name="connsiteY3" fmla="*/ 55069 h 118608"/>
              <a:gd name="connsiteX4" fmla="*/ 110 w 48395"/>
              <a:gd name="connsiteY4" fmla="*/ 36 h 1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5" h="118608">
                <a:moveTo>
                  <a:pt x="110" y="36"/>
                </a:moveTo>
                <a:cubicBezTo>
                  <a:pt x="-2007" y="1447"/>
                  <a:pt x="26921" y="43781"/>
                  <a:pt x="33976" y="63536"/>
                </a:cubicBezTo>
                <a:cubicBezTo>
                  <a:pt x="41032" y="83292"/>
                  <a:pt x="40326" y="119980"/>
                  <a:pt x="42443" y="118569"/>
                </a:cubicBezTo>
                <a:cubicBezTo>
                  <a:pt x="44560" y="117158"/>
                  <a:pt x="51615" y="72002"/>
                  <a:pt x="46676" y="55069"/>
                </a:cubicBezTo>
                <a:cubicBezTo>
                  <a:pt x="41737" y="38136"/>
                  <a:pt x="2227" y="-1375"/>
                  <a:pt x="110" y="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16F45D-5A88-2E21-D692-83E100FD2555}"/>
              </a:ext>
            </a:extLst>
          </p:cNvPr>
          <p:cNvSpPr/>
          <p:nvPr/>
        </p:nvSpPr>
        <p:spPr>
          <a:xfrm>
            <a:off x="6578490" y="4127495"/>
            <a:ext cx="48396" cy="190510"/>
          </a:xfrm>
          <a:custGeom>
            <a:avLst/>
            <a:gdLst>
              <a:gd name="connsiteX0" fmla="*/ 110 w 48396"/>
              <a:gd name="connsiteY0" fmla="*/ 5 h 190510"/>
              <a:gd name="connsiteX1" fmla="*/ 33977 w 48396"/>
              <a:gd name="connsiteY1" fmla="*/ 93138 h 190510"/>
              <a:gd name="connsiteX2" fmla="*/ 42443 w 48396"/>
              <a:gd name="connsiteY2" fmla="*/ 190505 h 190510"/>
              <a:gd name="connsiteX3" fmla="*/ 46677 w 48396"/>
              <a:gd name="connsiteY3" fmla="*/ 97372 h 190510"/>
              <a:gd name="connsiteX4" fmla="*/ 110 w 48396"/>
              <a:gd name="connsiteY4" fmla="*/ 5 h 19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6" h="190510">
                <a:moveTo>
                  <a:pt x="110" y="5"/>
                </a:moveTo>
                <a:cubicBezTo>
                  <a:pt x="-2007" y="-701"/>
                  <a:pt x="26922" y="61388"/>
                  <a:pt x="33977" y="93138"/>
                </a:cubicBezTo>
                <a:cubicBezTo>
                  <a:pt x="41032" y="124888"/>
                  <a:pt x="40326" y="189799"/>
                  <a:pt x="42443" y="190505"/>
                </a:cubicBezTo>
                <a:cubicBezTo>
                  <a:pt x="44560" y="191211"/>
                  <a:pt x="51616" y="124889"/>
                  <a:pt x="46677" y="97372"/>
                </a:cubicBezTo>
                <a:cubicBezTo>
                  <a:pt x="41738" y="69855"/>
                  <a:pt x="2227" y="711"/>
                  <a:pt x="110" y="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9D16305-3103-6FA5-DA92-724192AC15EB}"/>
              </a:ext>
            </a:extLst>
          </p:cNvPr>
          <p:cNvSpPr/>
          <p:nvPr/>
        </p:nvSpPr>
        <p:spPr>
          <a:xfrm>
            <a:off x="6314565" y="3390655"/>
            <a:ext cx="22735" cy="135712"/>
          </a:xfrm>
          <a:custGeom>
            <a:avLst/>
            <a:gdLst>
              <a:gd name="connsiteX0" fmla="*/ 22735 w 22735"/>
              <a:gd name="connsiteY0" fmla="*/ 245 h 135712"/>
              <a:gd name="connsiteX1" fmla="*/ 1568 w 22735"/>
              <a:gd name="connsiteY1" fmla="*/ 72212 h 135712"/>
              <a:gd name="connsiteX2" fmla="*/ 1568 w 22735"/>
              <a:gd name="connsiteY2" fmla="*/ 135712 h 135712"/>
              <a:gd name="connsiteX3" fmla="*/ 1568 w 22735"/>
              <a:gd name="connsiteY3" fmla="*/ 51045 h 135712"/>
              <a:gd name="connsiteX4" fmla="*/ 22735 w 22735"/>
              <a:gd name="connsiteY4" fmla="*/ 245 h 1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5" h="135712">
                <a:moveTo>
                  <a:pt x="22735" y="245"/>
                </a:moveTo>
                <a:cubicBezTo>
                  <a:pt x="22735" y="3773"/>
                  <a:pt x="5096" y="49634"/>
                  <a:pt x="1568" y="72212"/>
                </a:cubicBezTo>
                <a:cubicBezTo>
                  <a:pt x="-1960" y="94790"/>
                  <a:pt x="1568" y="135712"/>
                  <a:pt x="1568" y="135712"/>
                </a:cubicBezTo>
                <a:cubicBezTo>
                  <a:pt x="1568" y="132184"/>
                  <a:pt x="-1254" y="70095"/>
                  <a:pt x="1568" y="51045"/>
                </a:cubicBezTo>
                <a:cubicBezTo>
                  <a:pt x="4390" y="31995"/>
                  <a:pt x="22735" y="-3283"/>
                  <a:pt x="22735" y="24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9983A12-FC2D-BFB8-7894-22349313D0AD}"/>
              </a:ext>
            </a:extLst>
          </p:cNvPr>
          <p:cNvSpPr/>
          <p:nvPr/>
        </p:nvSpPr>
        <p:spPr>
          <a:xfrm>
            <a:off x="6519324" y="4347591"/>
            <a:ext cx="42385" cy="182160"/>
          </a:xfrm>
          <a:custGeom>
            <a:avLst/>
            <a:gdLst>
              <a:gd name="connsiteX0" fmla="*/ 38109 w 42385"/>
              <a:gd name="connsiteY0" fmla="*/ 42 h 182160"/>
              <a:gd name="connsiteX1" fmla="*/ 8476 w 42385"/>
              <a:gd name="connsiteY1" fmla="*/ 105876 h 182160"/>
              <a:gd name="connsiteX2" fmla="*/ 42343 w 42385"/>
              <a:gd name="connsiteY2" fmla="*/ 182076 h 182160"/>
              <a:gd name="connsiteX3" fmla="*/ 9 w 42385"/>
              <a:gd name="connsiteY3" fmla="*/ 118576 h 182160"/>
              <a:gd name="connsiteX4" fmla="*/ 38109 w 42385"/>
              <a:gd name="connsiteY4" fmla="*/ 42 h 1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5" h="182160">
                <a:moveTo>
                  <a:pt x="38109" y="42"/>
                </a:moveTo>
                <a:cubicBezTo>
                  <a:pt x="39520" y="-2075"/>
                  <a:pt x="7770" y="75537"/>
                  <a:pt x="8476" y="105876"/>
                </a:cubicBezTo>
                <a:cubicBezTo>
                  <a:pt x="9182" y="136215"/>
                  <a:pt x="43754" y="179959"/>
                  <a:pt x="42343" y="182076"/>
                </a:cubicBezTo>
                <a:cubicBezTo>
                  <a:pt x="40932" y="184193"/>
                  <a:pt x="715" y="146093"/>
                  <a:pt x="9" y="118576"/>
                </a:cubicBezTo>
                <a:cubicBezTo>
                  <a:pt x="-697" y="91059"/>
                  <a:pt x="36698" y="2159"/>
                  <a:pt x="38109" y="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D11F73C-FD3D-DB67-7874-ADE0FCF819F2}"/>
              </a:ext>
            </a:extLst>
          </p:cNvPr>
          <p:cNvSpPr/>
          <p:nvPr/>
        </p:nvSpPr>
        <p:spPr>
          <a:xfrm>
            <a:off x="6654748" y="4402642"/>
            <a:ext cx="38174" cy="148227"/>
          </a:xfrm>
          <a:custGeom>
            <a:avLst/>
            <a:gdLst>
              <a:gd name="connsiteX0" fmla="*/ 52 w 38174"/>
              <a:gd name="connsiteY0" fmla="*/ 25 h 148227"/>
              <a:gd name="connsiteX1" fmla="*/ 29685 w 38174"/>
              <a:gd name="connsiteY1" fmla="*/ 80458 h 148227"/>
              <a:gd name="connsiteX2" fmla="*/ 21219 w 38174"/>
              <a:gd name="connsiteY2" fmla="*/ 148191 h 148227"/>
              <a:gd name="connsiteX3" fmla="*/ 38152 w 38174"/>
              <a:gd name="connsiteY3" fmla="*/ 88925 h 148227"/>
              <a:gd name="connsiteX4" fmla="*/ 52 w 38174"/>
              <a:gd name="connsiteY4" fmla="*/ 25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4" h="148227">
                <a:moveTo>
                  <a:pt x="52" y="25"/>
                </a:moveTo>
                <a:cubicBezTo>
                  <a:pt x="-1359" y="-1386"/>
                  <a:pt x="26157" y="55764"/>
                  <a:pt x="29685" y="80458"/>
                </a:cubicBezTo>
                <a:cubicBezTo>
                  <a:pt x="33213" y="105152"/>
                  <a:pt x="19808" y="146780"/>
                  <a:pt x="21219" y="148191"/>
                </a:cubicBezTo>
                <a:cubicBezTo>
                  <a:pt x="22630" y="149602"/>
                  <a:pt x="38858" y="109386"/>
                  <a:pt x="38152" y="88925"/>
                </a:cubicBezTo>
                <a:cubicBezTo>
                  <a:pt x="37446" y="68464"/>
                  <a:pt x="1463" y="1436"/>
                  <a:pt x="52" y="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D5A724-A3B0-5133-54C6-8FC6E5AA22B8}"/>
              </a:ext>
            </a:extLst>
          </p:cNvPr>
          <p:cNvSpPr/>
          <p:nvPr/>
        </p:nvSpPr>
        <p:spPr>
          <a:xfrm>
            <a:off x="6095530" y="4491543"/>
            <a:ext cx="114963" cy="199167"/>
          </a:xfrm>
          <a:custGeom>
            <a:avLst/>
            <a:gdLst>
              <a:gd name="connsiteX0" fmla="*/ 114770 w 114963"/>
              <a:gd name="connsiteY0" fmla="*/ 24 h 199167"/>
              <a:gd name="connsiteX1" fmla="*/ 34337 w 114963"/>
              <a:gd name="connsiteY1" fmla="*/ 76224 h 199167"/>
              <a:gd name="connsiteX2" fmla="*/ 4703 w 114963"/>
              <a:gd name="connsiteY2" fmla="*/ 110090 h 199167"/>
              <a:gd name="connsiteX3" fmla="*/ 470 w 114963"/>
              <a:gd name="connsiteY3" fmla="*/ 198990 h 199167"/>
              <a:gd name="connsiteX4" fmla="*/ 8937 w 114963"/>
              <a:gd name="connsiteY4" fmla="*/ 84690 h 199167"/>
              <a:gd name="connsiteX5" fmla="*/ 114770 w 114963"/>
              <a:gd name="connsiteY5" fmla="*/ 24 h 1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3" h="199167">
                <a:moveTo>
                  <a:pt x="114770" y="24"/>
                </a:moveTo>
                <a:cubicBezTo>
                  <a:pt x="119003" y="-1387"/>
                  <a:pt x="52681" y="57880"/>
                  <a:pt x="34337" y="76224"/>
                </a:cubicBezTo>
                <a:cubicBezTo>
                  <a:pt x="15992" y="94568"/>
                  <a:pt x="10347" y="89629"/>
                  <a:pt x="4703" y="110090"/>
                </a:cubicBezTo>
                <a:cubicBezTo>
                  <a:pt x="-942" y="130551"/>
                  <a:pt x="-236" y="203223"/>
                  <a:pt x="470" y="198990"/>
                </a:cubicBezTo>
                <a:cubicBezTo>
                  <a:pt x="1176" y="194757"/>
                  <a:pt x="-3763" y="115734"/>
                  <a:pt x="8937" y="84690"/>
                </a:cubicBezTo>
                <a:cubicBezTo>
                  <a:pt x="21637" y="53646"/>
                  <a:pt x="110537" y="1435"/>
                  <a:pt x="114770" y="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9113677-1644-7846-0EBC-5475C789E718}"/>
              </a:ext>
            </a:extLst>
          </p:cNvPr>
          <p:cNvSpPr/>
          <p:nvPr/>
        </p:nvSpPr>
        <p:spPr>
          <a:xfrm>
            <a:off x="6349895" y="4330569"/>
            <a:ext cx="42481" cy="169718"/>
          </a:xfrm>
          <a:custGeom>
            <a:avLst/>
            <a:gdLst>
              <a:gd name="connsiteX0" fmla="*/ 29738 w 42481"/>
              <a:gd name="connsiteY0" fmla="*/ 131 h 169718"/>
              <a:gd name="connsiteX1" fmla="*/ 8572 w 42481"/>
              <a:gd name="connsiteY1" fmla="*/ 93264 h 169718"/>
              <a:gd name="connsiteX2" fmla="*/ 42438 w 42481"/>
              <a:gd name="connsiteY2" fmla="*/ 169464 h 169718"/>
              <a:gd name="connsiteX3" fmla="*/ 105 w 42481"/>
              <a:gd name="connsiteY3" fmla="*/ 114431 h 169718"/>
              <a:gd name="connsiteX4" fmla="*/ 29738 w 42481"/>
              <a:gd name="connsiteY4" fmla="*/ 131 h 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1" h="169718">
                <a:moveTo>
                  <a:pt x="29738" y="131"/>
                </a:moveTo>
                <a:cubicBezTo>
                  <a:pt x="31149" y="-3397"/>
                  <a:pt x="6455" y="65042"/>
                  <a:pt x="8572" y="93264"/>
                </a:cubicBezTo>
                <a:cubicBezTo>
                  <a:pt x="10689" y="121486"/>
                  <a:pt x="43849" y="165936"/>
                  <a:pt x="42438" y="169464"/>
                </a:cubicBezTo>
                <a:cubicBezTo>
                  <a:pt x="41027" y="172992"/>
                  <a:pt x="2222" y="139125"/>
                  <a:pt x="105" y="114431"/>
                </a:cubicBezTo>
                <a:cubicBezTo>
                  <a:pt x="-2012" y="89737"/>
                  <a:pt x="28327" y="3659"/>
                  <a:pt x="29738" y="1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DA12B25-60FE-9199-3C2F-50169727AE38}"/>
              </a:ext>
            </a:extLst>
          </p:cNvPr>
          <p:cNvSpPr/>
          <p:nvPr/>
        </p:nvSpPr>
        <p:spPr>
          <a:xfrm>
            <a:off x="6659025" y="4537992"/>
            <a:ext cx="89113" cy="161310"/>
          </a:xfrm>
          <a:custGeom>
            <a:avLst/>
            <a:gdLst>
              <a:gd name="connsiteX0" fmla="*/ 71975 w 89113"/>
              <a:gd name="connsiteY0" fmla="*/ 141 h 161310"/>
              <a:gd name="connsiteX1" fmla="*/ 88908 w 89113"/>
              <a:gd name="connsiteY1" fmla="*/ 80575 h 161310"/>
              <a:gd name="connsiteX2" fmla="*/ 59275 w 89113"/>
              <a:gd name="connsiteY2" fmla="*/ 122908 h 161310"/>
              <a:gd name="connsiteX3" fmla="*/ 8 w 89113"/>
              <a:gd name="connsiteY3" fmla="*/ 161008 h 161310"/>
              <a:gd name="connsiteX4" fmla="*/ 63508 w 89113"/>
              <a:gd name="connsiteY4" fmla="*/ 101741 h 161310"/>
              <a:gd name="connsiteX5" fmla="*/ 71975 w 89113"/>
              <a:gd name="connsiteY5" fmla="*/ 141 h 1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13" h="161310">
                <a:moveTo>
                  <a:pt x="71975" y="141"/>
                </a:moveTo>
                <a:cubicBezTo>
                  <a:pt x="76208" y="-3387"/>
                  <a:pt x="91025" y="60114"/>
                  <a:pt x="88908" y="80575"/>
                </a:cubicBezTo>
                <a:cubicBezTo>
                  <a:pt x="86791" y="101036"/>
                  <a:pt x="74092" y="109503"/>
                  <a:pt x="59275" y="122908"/>
                </a:cubicBezTo>
                <a:cubicBezTo>
                  <a:pt x="44458" y="136314"/>
                  <a:pt x="-697" y="164536"/>
                  <a:pt x="8" y="161008"/>
                </a:cubicBezTo>
                <a:cubicBezTo>
                  <a:pt x="713" y="157480"/>
                  <a:pt x="48691" y="124319"/>
                  <a:pt x="63508" y="101741"/>
                </a:cubicBezTo>
                <a:cubicBezTo>
                  <a:pt x="78325" y="79163"/>
                  <a:pt x="67742" y="3669"/>
                  <a:pt x="71975" y="1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810289F-8AD5-A7AC-DB03-4F3D120253EE}"/>
              </a:ext>
            </a:extLst>
          </p:cNvPr>
          <p:cNvSpPr/>
          <p:nvPr/>
        </p:nvSpPr>
        <p:spPr>
          <a:xfrm>
            <a:off x="6400777" y="4317353"/>
            <a:ext cx="101756" cy="223280"/>
          </a:xfrm>
          <a:custGeom>
            <a:avLst/>
            <a:gdLst>
              <a:gd name="connsiteX0" fmla="*/ 88923 w 101756"/>
              <a:gd name="connsiteY0" fmla="*/ 647 h 223280"/>
              <a:gd name="connsiteX1" fmla="*/ 63523 w 101756"/>
              <a:gd name="connsiteY1" fmla="*/ 93780 h 223280"/>
              <a:gd name="connsiteX2" fmla="*/ 67756 w 101756"/>
              <a:gd name="connsiteY2" fmla="*/ 148814 h 223280"/>
              <a:gd name="connsiteX3" fmla="*/ 101623 w 101756"/>
              <a:gd name="connsiteY3" fmla="*/ 220780 h 223280"/>
              <a:gd name="connsiteX4" fmla="*/ 76223 w 101756"/>
              <a:gd name="connsiteY4" fmla="*/ 208080 h 223280"/>
              <a:gd name="connsiteX5" fmla="*/ 23 w 101756"/>
              <a:gd name="connsiteY5" fmla="*/ 220780 h 223280"/>
              <a:gd name="connsiteX6" fmla="*/ 67756 w 101756"/>
              <a:gd name="connsiteY6" fmla="*/ 191147 h 223280"/>
              <a:gd name="connsiteX7" fmla="*/ 42356 w 101756"/>
              <a:gd name="connsiteY7" fmla="*/ 144580 h 223280"/>
              <a:gd name="connsiteX8" fmla="*/ 88923 w 101756"/>
              <a:gd name="connsiteY8" fmla="*/ 647 h 22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56" h="223280">
                <a:moveTo>
                  <a:pt x="88923" y="647"/>
                </a:moveTo>
                <a:cubicBezTo>
                  <a:pt x="92451" y="-7820"/>
                  <a:pt x="67051" y="69086"/>
                  <a:pt x="63523" y="93780"/>
                </a:cubicBezTo>
                <a:cubicBezTo>
                  <a:pt x="59995" y="118474"/>
                  <a:pt x="61406" y="127647"/>
                  <a:pt x="67756" y="148814"/>
                </a:cubicBezTo>
                <a:cubicBezTo>
                  <a:pt x="74106" y="169981"/>
                  <a:pt x="101623" y="220780"/>
                  <a:pt x="101623" y="220780"/>
                </a:cubicBezTo>
                <a:cubicBezTo>
                  <a:pt x="103034" y="230658"/>
                  <a:pt x="93156" y="208080"/>
                  <a:pt x="76223" y="208080"/>
                </a:cubicBezTo>
                <a:cubicBezTo>
                  <a:pt x="59290" y="208080"/>
                  <a:pt x="1434" y="223602"/>
                  <a:pt x="23" y="220780"/>
                </a:cubicBezTo>
                <a:cubicBezTo>
                  <a:pt x="-1388" y="217958"/>
                  <a:pt x="60701" y="203847"/>
                  <a:pt x="67756" y="191147"/>
                </a:cubicBezTo>
                <a:cubicBezTo>
                  <a:pt x="74811" y="178447"/>
                  <a:pt x="33889" y="172097"/>
                  <a:pt x="42356" y="144580"/>
                </a:cubicBezTo>
                <a:cubicBezTo>
                  <a:pt x="50823" y="117063"/>
                  <a:pt x="85395" y="9114"/>
                  <a:pt x="88923" y="6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F316AEA-14F7-A6C4-D8E8-414F414C0B3B}"/>
              </a:ext>
            </a:extLst>
          </p:cNvPr>
          <p:cNvSpPr/>
          <p:nvPr/>
        </p:nvSpPr>
        <p:spPr>
          <a:xfrm>
            <a:off x="6129822" y="4567291"/>
            <a:ext cx="144091" cy="210791"/>
          </a:xfrm>
          <a:custGeom>
            <a:avLst/>
            <a:gdLst>
              <a:gd name="connsiteX0" fmla="*/ 143978 w 144091"/>
              <a:gd name="connsiteY0" fmla="*/ 476 h 210791"/>
              <a:gd name="connsiteX1" fmla="*/ 25445 w 144091"/>
              <a:gd name="connsiteY1" fmla="*/ 80909 h 210791"/>
              <a:gd name="connsiteX2" fmla="*/ 16978 w 144091"/>
              <a:gd name="connsiteY2" fmla="*/ 114776 h 210791"/>
              <a:gd name="connsiteX3" fmla="*/ 46611 w 144091"/>
              <a:gd name="connsiteY3" fmla="*/ 207909 h 210791"/>
              <a:gd name="connsiteX4" fmla="*/ 38145 w 144091"/>
              <a:gd name="connsiteY4" fmla="*/ 182509 h 210791"/>
              <a:gd name="connsiteX5" fmla="*/ 45 w 144091"/>
              <a:gd name="connsiteY5" fmla="*/ 135942 h 210791"/>
              <a:gd name="connsiteX6" fmla="*/ 46611 w 144091"/>
              <a:gd name="connsiteY6" fmla="*/ 51276 h 210791"/>
              <a:gd name="connsiteX7" fmla="*/ 143978 w 144091"/>
              <a:gd name="connsiteY7" fmla="*/ 476 h 2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91" h="210791">
                <a:moveTo>
                  <a:pt x="143978" y="476"/>
                </a:moveTo>
                <a:cubicBezTo>
                  <a:pt x="140450" y="5415"/>
                  <a:pt x="46611" y="61859"/>
                  <a:pt x="25445" y="80909"/>
                </a:cubicBezTo>
                <a:cubicBezTo>
                  <a:pt x="4279" y="99959"/>
                  <a:pt x="13450" y="93609"/>
                  <a:pt x="16978" y="114776"/>
                </a:cubicBezTo>
                <a:cubicBezTo>
                  <a:pt x="20506" y="135943"/>
                  <a:pt x="46611" y="207909"/>
                  <a:pt x="46611" y="207909"/>
                </a:cubicBezTo>
                <a:cubicBezTo>
                  <a:pt x="50139" y="219198"/>
                  <a:pt x="45906" y="194503"/>
                  <a:pt x="38145" y="182509"/>
                </a:cubicBezTo>
                <a:cubicBezTo>
                  <a:pt x="30384" y="170515"/>
                  <a:pt x="-1366" y="157814"/>
                  <a:pt x="45" y="135942"/>
                </a:cubicBezTo>
                <a:cubicBezTo>
                  <a:pt x="1456" y="114070"/>
                  <a:pt x="25444" y="72443"/>
                  <a:pt x="46611" y="51276"/>
                </a:cubicBezTo>
                <a:cubicBezTo>
                  <a:pt x="67778" y="30109"/>
                  <a:pt x="147506" y="-4463"/>
                  <a:pt x="143978" y="4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2EA46FC-9FB9-2FDF-8257-18829B5150C8}"/>
              </a:ext>
            </a:extLst>
          </p:cNvPr>
          <p:cNvSpPr/>
          <p:nvPr/>
        </p:nvSpPr>
        <p:spPr>
          <a:xfrm>
            <a:off x="6493749" y="4576209"/>
            <a:ext cx="140704" cy="80467"/>
          </a:xfrm>
          <a:custGeom>
            <a:avLst/>
            <a:gdLst>
              <a:gd name="connsiteX0" fmla="*/ 184 w 140704"/>
              <a:gd name="connsiteY0" fmla="*/ 24 h 80467"/>
              <a:gd name="connsiteX1" fmla="*/ 89084 w 140704"/>
              <a:gd name="connsiteY1" fmla="*/ 29658 h 80467"/>
              <a:gd name="connsiteX2" fmla="*/ 139884 w 140704"/>
              <a:gd name="connsiteY2" fmla="*/ 80458 h 80467"/>
              <a:gd name="connsiteX3" fmla="*/ 114484 w 140704"/>
              <a:gd name="connsiteY3" fmla="*/ 25424 h 80467"/>
              <a:gd name="connsiteX4" fmla="*/ 184 w 140704"/>
              <a:gd name="connsiteY4" fmla="*/ 24 h 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04" h="80467">
                <a:moveTo>
                  <a:pt x="184" y="24"/>
                </a:moveTo>
                <a:cubicBezTo>
                  <a:pt x="-4049" y="730"/>
                  <a:pt x="65801" y="16252"/>
                  <a:pt x="89084" y="29658"/>
                </a:cubicBezTo>
                <a:cubicBezTo>
                  <a:pt x="112367" y="43064"/>
                  <a:pt x="135651" y="81164"/>
                  <a:pt x="139884" y="80458"/>
                </a:cubicBezTo>
                <a:cubicBezTo>
                  <a:pt x="144117" y="79752"/>
                  <a:pt x="131417" y="36713"/>
                  <a:pt x="114484" y="25424"/>
                </a:cubicBezTo>
                <a:cubicBezTo>
                  <a:pt x="97551" y="14135"/>
                  <a:pt x="4417" y="-682"/>
                  <a:pt x="184" y="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84932EA-03F4-8B63-8671-4CBAC7113DAD}"/>
              </a:ext>
            </a:extLst>
          </p:cNvPr>
          <p:cNvSpPr/>
          <p:nvPr/>
        </p:nvSpPr>
        <p:spPr>
          <a:xfrm>
            <a:off x="6216940" y="4631209"/>
            <a:ext cx="78085" cy="135629"/>
          </a:xfrm>
          <a:custGeom>
            <a:avLst/>
            <a:gdLst>
              <a:gd name="connsiteX0" fmla="*/ 78027 w 78085"/>
              <a:gd name="connsiteY0" fmla="*/ 58 h 135629"/>
              <a:gd name="connsiteX1" fmla="*/ 14527 w 78085"/>
              <a:gd name="connsiteY1" fmla="*/ 76258 h 135629"/>
              <a:gd name="connsiteX2" fmla="*/ 22993 w 78085"/>
              <a:gd name="connsiteY2" fmla="*/ 135524 h 135629"/>
              <a:gd name="connsiteX3" fmla="*/ 1827 w 78085"/>
              <a:gd name="connsiteY3" fmla="*/ 88958 h 135629"/>
              <a:gd name="connsiteX4" fmla="*/ 78027 w 78085"/>
              <a:gd name="connsiteY4" fmla="*/ 58 h 1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85" h="135629">
                <a:moveTo>
                  <a:pt x="78027" y="58"/>
                </a:moveTo>
                <a:cubicBezTo>
                  <a:pt x="80144" y="-2059"/>
                  <a:pt x="23699" y="53680"/>
                  <a:pt x="14527" y="76258"/>
                </a:cubicBezTo>
                <a:cubicBezTo>
                  <a:pt x="5355" y="98836"/>
                  <a:pt x="25110" y="133407"/>
                  <a:pt x="22993" y="135524"/>
                </a:cubicBezTo>
                <a:cubicBezTo>
                  <a:pt x="20876" y="137641"/>
                  <a:pt x="-7345" y="107302"/>
                  <a:pt x="1827" y="88958"/>
                </a:cubicBezTo>
                <a:cubicBezTo>
                  <a:pt x="10999" y="70614"/>
                  <a:pt x="75910" y="2175"/>
                  <a:pt x="78027" y="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7E717D4-5915-CB43-1728-FB21BAD0EA7C}"/>
              </a:ext>
            </a:extLst>
          </p:cNvPr>
          <p:cNvSpPr/>
          <p:nvPr/>
        </p:nvSpPr>
        <p:spPr>
          <a:xfrm>
            <a:off x="6330747" y="4029950"/>
            <a:ext cx="53218" cy="267141"/>
          </a:xfrm>
          <a:custGeom>
            <a:avLst/>
            <a:gdLst>
              <a:gd name="connsiteX0" fmla="*/ 53120 w 53218"/>
              <a:gd name="connsiteY0" fmla="*/ 183 h 267141"/>
              <a:gd name="connsiteX1" fmla="*/ 15020 w 53218"/>
              <a:gd name="connsiteY1" fmla="*/ 135650 h 267141"/>
              <a:gd name="connsiteX2" fmla="*/ 6553 w 53218"/>
              <a:gd name="connsiteY2" fmla="*/ 266883 h 267141"/>
              <a:gd name="connsiteX3" fmla="*/ 2320 w 53218"/>
              <a:gd name="connsiteY3" fmla="*/ 165283 h 267141"/>
              <a:gd name="connsiteX4" fmla="*/ 53120 w 53218"/>
              <a:gd name="connsiteY4" fmla="*/ 183 h 2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8" h="267141">
                <a:moveTo>
                  <a:pt x="53120" y="183"/>
                </a:moveTo>
                <a:cubicBezTo>
                  <a:pt x="55237" y="-4756"/>
                  <a:pt x="22781" y="91200"/>
                  <a:pt x="15020" y="135650"/>
                </a:cubicBezTo>
                <a:cubicBezTo>
                  <a:pt x="7259" y="180100"/>
                  <a:pt x="8670" y="261944"/>
                  <a:pt x="6553" y="266883"/>
                </a:cubicBezTo>
                <a:cubicBezTo>
                  <a:pt x="4436" y="271822"/>
                  <a:pt x="-4030" y="204794"/>
                  <a:pt x="2320" y="165283"/>
                </a:cubicBezTo>
                <a:cubicBezTo>
                  <a:pt x="8670" y="125772"/>
                  <a:pt x="51003" y="5122"/>
                  <a:pt x="53120" y="1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3540127-7018-C4AC-BC3E-27842CE175C7}"/>
              </a:ext>
            </a:extLst>
          </p:cNvPr>
          <p:cNvSpPr/>
          <p:nvPr/>
        </p:nvSpPr>
        <p:spPr>
          <a:xfrm>
            <a:off x="6404970" y="3551764"/>
            <a:ext cx="34434" cy="254009"/>
          </a:xfrm>
          <a:custGeom>
            <a:avLst/>
            <a:gdLst>
              <a:gd name="connsiteX0" fmla="*/ 63 w 34434"/>
              <a:gd name="connsiteY0" fmla="*/ 3 h 254009"/>
              <a:gd name="connsiteX1" fmla="*/ 25463 w 34434"/>
              <a:gd name="connsiteY1" fmla="*/ 156636 h 254009"/>
              <a:gd name="connsiteX2" fmla="*/ 25463 w 34434"/>
              <a:gd name="connsiteY2" fmla="*/ 254003 h 254009"/>
              <a:gd name="connsiteX3" fmla="*/ 33930 w 34434"/>
              <a:gd name="connsiteY3" fmla="*/ 152403 h 254009"/>
              <a:gd name="connsiteX4" fmla="*/ 63 w 34434"/>
              <a:gd name="connsiteY4" fmla="*/ 3 h 25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4" h="254009">
                <a:moveTo>
                  <a:pt x="63" y="3"/>
                </a:moveTo>
                <a:cubicBezTo>
                  <a:pt x="-1348" y="708"/>
                  <a:pt x="21230" y="114303"/>
                  <a:pt x="25463" y="156636"/>
                </a:cubicBezTo>
                <a:cubicBezTo>
                  <a:pt x="29696" y="198969"/>
                  <a:pt x="24052" y="254708"/>
                  <a:pt x="25463" y="254003"/>
                </a:cubicBezTo>
                <a:cubicBezTo>
                  <a:pt x="26874" y="253298"/>
                  <a:pt x="36752" y="189092"/>
                  <a:pt x="33930" y="152403"/>
                </a:cubicBezTo>
                <a:cubicBezTo>
                  <a:pt x="31108" y="115714"/>
                  <a:pt x="1474" y="-702"/>
                  <a:pt x="63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74C0BFE-32F9-1AF4-8EAB-52A3BC1E2275}"/>
              </a:ext>
            </a:extLst>
          </p:cNvPr>
          <p:cNvSpPr/>
          <p:nvPr/>
        </p:nvSpPr>
        <p:spPr>
          <a:xfrm>
            <a:off x="6273800" y="3885911"/>
            <a:ext cx="33922" cy="317984"/>
          </a:xfrm>
          <a:custGeom>
            <a:avLst/>
            <a:gdLst>
              <a:gd name="connsiteX0" fmla="*/ 33867 w 33922"/>
              <a:gd name="connsiteY0" fmla="*/ 289 h 317984"/>
              <a:gd name="connsiteX1" fmla="*/ 8467 w 33922"/>
              <a:gd name="connsiteY1" fmla="*/ 152689 h 317984"/>
              <a:gd name="connsiteX2" fmla="*/ 29633 w 33922"/>
              <a:gd name="connsiteY2" fmla="*/ 317789 h 317984"/>
              <a:gd name="connsiteX3" fmla="*/ 0 w 33922"/>
              <a:gd name="connsiteY3" fmla="*/ 118822 h 317984"/>
              <a:gd name="connsiteX4" fmla="*/ 33867 w 33922"/>
              <a:gd name="connsiteY4" fmla="*/ 289 h 31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2" h="317984">
                <a:moveTo>
                  <a:pt x="33867" y="289"/>
                </a:moveTo>
                <a:cubicBezTo>
                  <a:pt x="35278" y="5934"/>
                  <a:pt x="9173" y="99772"/>
                  <a:pt x="8467" y="152689"/>
                </a:cubicBezTo>
                <a:cubicBezTo>
                  <a:pt x="7761" y="205606"/>
                  <a:pt x="31044" y="323434"/>
                  <a:pt x="29633" y="317789"/>
                </a:cubicBezTo>
                <a:cubicBezTo>
                  <a:pt x="28222" y="312144"/>
                  <a:pt x="0" y="164683"/>
                  <a:pt x="0" y="118822"/>
                </a:cubicBezTo>
                <a:cubicBezTo>
                  <a:pt x="0" y="72961"/>
                  <a:pt x="32456" y="-5356"/>
                  <a:pt x="33867" y="2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6247C77-5F3E-897A-B27A-B8F328F5405C}"/>
              </a:ext>
            </a:extLst>
          </p:cNvPr>
          <p:cNvSpPr/>
          <p:nvPr/>
        </p:nvSpPr>
        <p:spPr>
          <a:xfrm>
            <a:off x="6375388" y="4123167"/>
            <a:ext cx="55111" cy="156869"/>
          </a:xfrm>
          <a:custGeom>
            <a:avLst/>
            <a:gdLst>
              <a:gd name="connsiteX0" fmla="*/ 55045 w 55111"/>
              <a:gd name="connsiteY0" fmla="*/ 100 h 156869"/>
              <a:gd name="connsiteX1" fmla="*/ 38112 w 55111"/>
              <a:gd name="connsiteY1" fmla="*/ 80533 h 156869"/>
              <a:gd name="connsiteX2" fmla="*/ 12 w 55111"/>
              <a:gd name="connsiteY2" fmla="*/ 156733 h 156869"/>
              <a:gd name="connsiteX3" fmla="*/ 42345 w 55111"/>
              <a:gd name="connsiteY3" fmla="*/ 97466 h 156869"/>
              <a:gd name="connsiteX4" fmla="*/ 55045 w 55111"/>
              <a:gd name="connsiteY4" fmla="*/ 100 h 1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1" h="156869">
                <a:moveTo>
                  <a:pt x="55045" y="100"/>
                </a:moveTo>
                <a:cubicBezTo>
                  <a:pt x="54340" y="-2722"/>
                  <a:pt x="47284" y="54427"/>
                  <a:pt x="38112" y="80533"/>
                </a:cubicBezTo>
                <a:cubicBezTo>
                  <a:pt x="28940" y="106639"/>
                  <a:pt x="-693" y="153911"/>
                  <a:pt x="12" y="156733"/>
                </a:cubicBezTo>
                <a:cubicBezTo>
                  <a:pt x="717" y="159555"/>
                  <a:pt x="33878" y="117927"/>
                  <a:pt x="42345" y="97466"/>
                </a:cubicBezTo>
                <a:cubicBezTo>
                  <a:pt x="50812" y="77005"/>
                  <a:pt x="55750" y="2922"/>
                  <a:pt x="55045" y="1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A8A9A98-0C97-FEBF-C24D-476F0E7D7487}"/>
              </a:ext>
            </a:extLst>
          </p:cNvPr>
          <p:cNvSpPr/>
          <p:nvPr/>
        </p:nvSpPr>
        <p:spPr>
          <a:xfrm>
            <a:off x="6176220" y="4321751"/>
            <a:ext cx="158621" cy="176854"/>
          </a:xfrm>
          <a:custGeom>
            <a:avLst/>
            <a:gdLst>
              <a:gd name="connsiteX0" fmla="*/ 213 w 158621"/>
              <a:gd name="connsiteY0" fmla="*/ 135949 h 176854"/>
              <a:gd name="connsiteX1" fmla="*/ 63713 w 158621"/>
              <a:gd name="connsiteY1" fmla="*/ 110549 h 176854"/>
              <a:gd name="connsiteX2" fmla="*/ 156847 w 158621"/>
              <a:gd name="connsiteY2" fmla="*/ 174049 h 176854"/>
              <a:gd name="connsiteX3" fmla="*/ 127213 w 158621"/>
              <a:gd name="connsiteY3" fmla="*/ 148649 h 176854"/>
              <a:gd name="connsiteX4" fmla="*/ 156847 w 158621"/>
              <a:gd name="connsiteY4" fmla="*/ 482 h 176854"/>
              <a:gd name="connsiteX5" fmla="*/ 118747 w 158621"/>
              <a:gd name="connsiteY5" fmla="*/ 102082 h 176854"/>
              <a:gd name="connsiteX6" fmla="*/ 114513 w 158621"/>
              <a:gd name="connsiteY6" fmla="*/ 127482 h 176854"/>
              <a:gd name="connsiteX7" fmla="*/ 84880 w 158621"/>
              <a:gd name="connsiteY7" fmla="*/ 102082 h 176854"/>
              <a:gd name="connsiteX8" fmla="*/ 213 w 158621"/>
              <a:gd name="connsiteY8" fmla="*/ 135949 h 1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21" h="176854">
                <a:moveTo>
                  <a:pt x="213" y="135949"/>
                </a:moveTo>
                <a:cubicBezTo>
                  <a:pt x="-3315" y="137360"/>
                  <a:pt x="37607" y="104199"/>
                  <a:pt x="63713" y="110549"/>
                </a:cubicBezTo>
                <a:cubicBezTo>
                  <a:pt x="89819" y="116899"/>
                  <a:pt x="146264" y="167699"/>
                  <a:pt x="156847" y="174049"/>
                </a:cubicBezTo>
                <a:cubicBezTo>
                  <a:pt x="167430" y="180399"/>
                  <a:pt x="127213" y="177577"/>
                  <a:pt x="127213" y="148649"/>
                </a:cubicBezTo>
                <a:cubicBezTo>
                  <a:pt x="127213" y="119721"/>
                  <a:pt x="158258" y="8243"/>
                  <a:pt x="156847" y="482"/>
                </a:cubicBezTo>
                <a:cubicBezTo>
                  <a:pt x="155436" y="-7279"/>
                  <a:pt x="125803" y="80915"/>
                  <a:pt x="118747" y="102082"/>
                </a:cubicBezTo>
                <a:cubicBezTo>
                  <a:pt x="111691" y="123249"/>
                  <a:pt x="120157" y="127482"/>
                  <a:pt x="114513" y="127482"/>
                </a:cubicBezTo>
                <a:cubicBezTo>
                  <a:pt x="108869" y="127482"/>
                  <a:pt x="101108" y="102082"/>
                  <a:pt x="84880" y="102082"/>
                </a:cubicBezTo>
                <a:cubicBezTo>
                  <a:pt x="68652" y="102082"/>
                  <a:pt x="3741" y="134538"/>
                  <a:pt x="213" y="1359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3C0221C-9AD0-3F42-BC35-F5C8700A4036}"/>
              </a:ext>
            </a:extLst>
          </p:cNvPr>
          <p:cNvSpPr/>
          <p:nvPr/>
        </p:nvSpPr>
        <p:spPr>
          <a:xfrm>
            <a:off x="6061771" y="4377215"/>
            <a:ext cx="152897" cy="254203"/>
          </a:xfrm>
          <a:custGeom>
            <a:avLst/>
            <a:gdLst>
              <a:gd name="connsiteX0" fmla="*/ 152762 w 152897"/>
              <a:gd name="connsiteY0" fmla="*/ 52 h 254203"/>
              <a:gd name="connsiteX1" fmla="*/ 72329 w 152897"/>
              <a:gd name="connsiteY1" fmla="*/ 80485 h 254203"/>
              <a:gd name="connsiteX2" fmla="*/ 46929 w 152897"/>
              <a:gd name="connsiteY2" fmla="*/ 122818 h 254203"/>
              <a:gd name="connsiteX3" fmla="*/ 34229 w 152897"/>
              <a:gd name="connsiteY3" fmla="*/ 186318 h 254203"/>
              <a:gd name="connsiteX4" fmla="*/ 25762 w 152897"/>
              <a:gd name="connsiteY4" fmla="*/ 160918 h 254203"/>
              <a:gd name="connsiteX5" fmla="*/ 362 w 152897"/>
              <a:gd name="connsiteY5" fmla="*/ 254052 h 254203"/>
              <a:gd name="connsiteX6" fmla="*/ 46929 w 152897"/>
              <a:gd name="connsiteY6" fmla="*/ 135518 h 254203"/>
              <a:gd name="connsiteX7" fmla="*/ 68096 w 152897"/>
              <a:gd name="connsiteY7" fmla="*/ 55085 h 254203"/>
              <a:gd name="connsiteX8" fmla="*/ 51162 w 152897"/>
              <a:gd name="connsiteY8" fmla="*/ 93185 h 254203"/>
              <a:gd name="connsiteX9" fmla="*/ 152762 w 152897"/>
              <a:gd name="connsiteY9" fmla="*/ 52 h 2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97" h="254203">
                <a:moveTo>
                  <a:pt x="152762" y="52"/>
                </a:moveTo>
                <a:cubicBezTo>
                  <a:pt x="156290" y="-2065"/>
                  <a:pt x="89968" y="60024"/>
                  <a:pt x="72329" y="80485"/>
                </a:cubicBezTo>
                <a:cubicBezTo>
                  <a:pt x="54690" y="100946"/>
                  <a:pt x="53279" y="105179"/>
                  <a:pt x="46929" y="122818"/>
                </a:cubicBezTo>
                <a:cubicBezTo>
                  <a:pt x="40579" y="140457"/>
                  <a:pt x="37757" y="179968"/>
                  <a:pt x="34229" y="186318"/>
                </a:cubicBezTo>
                <a:cubicBezTo>
                  <a:pt x="30701" y="192668"/>
                  <a:pt x="31406" y="149629"/>
                  <a:pt x="25762" y="160918"/>
                </a:cubicBezTo>
                <a:cubicBezTo>
                  <a:pt x="20117" y="172207"/>
                  <a:pt x="-3166" y="258285"/>
                  <a:pt x="362" y="254052"/>
                </a:cubicBezTo>
                <a:cubicBezTo>
                  <a:pt x="3890" y="249819"/>
                  <a:pt x="35640" y="168679"/>
                  <a:pt x="46929" y="135518"/>
                </a:cubicBezTo>
                <a:cubicBezTo>
                  <a:pt x="58218" y="102357"/>
                  <a:pt x="67391" y="62140"/>
                  <a:pt x="68096" y="55085"/>
                </a:cubicBezTo>
                <a:cubicBezTo>
                  <a:pt x="68801" y="48030"/>
                  <a:pt x="41284" y="100240"/>
                  <a:pt x="51162" y="93185"/>
                </a:cubicBezTo>
                <a:cubicBezTo>
                  <a:pt x="61040" y="86130"/>
                  <a:pt x="149234" y="2169"/>
                  <a:pt x="152762" y="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CCB4360-FDD9-A53E-9769-355E196A7972}"/>
              </a:ext>
            </a:extLst>
          </p:cNvPr>
          <p:cNvSpPr/>
          <p:nvPr/>
        </p:nvSpPr>
        <p:spPr>
          <a:xfrm>
            <a:off x="6163698" y="3467098"/>
            <a:ext cx="89047" cy="287877"/>
          </a:xfrm>
          <a:custGeom>
            <a:avLst/>
            <a:gdLst>
              <a:gd name="connsiteX0" fmla="*/ 35 w 89047"/>
              <a:gd name="connsiteY0" fmla="*/ 2 h 287877"/>
              <a:gd name="connsiteX1" fmla="*/ 55069 w 89047"/>
              <a:gd name="connsiteY1" fmla="*/ 194735 h 287877"/>
              <a:gd name="connsiteX2" fmla="*/ 88935 w 89047"/>
              <a:gd name="connsiteY2" fmla="*/ 287869 h 287877"/>
              <a:gd name="connsiteX3" fmla="*/ 63535 w 89047"/>
              <a:gd name="connsiteY3" fmla="*/ 190502 h 287877"/>
              <a:gd name="connsiteX4" fmla="*/ 35 w 89047"/>
              <a:gd name="connsiteY4" fmla="*/ 2 h 2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7" h="287877">
                <a:moveTo>
                  <a:pt x="35" y="2"/>
                </a:moveTo>
                <a:cubicBezTo>
                  <a:pt x="-1376" y="708"/>
                  <a:pt x="40252" y="146757"/>
                  <a:pt x="55069" y="194735"/>
                </a:cubicBezTo>
                <a:cubicBezTo>
                  <a:pt x="69886" y="242713"/>
                  <a:pt x="87524" y="288575"/>
                  <a:pt x="88935" y="287869"/>
                </a:cubicBezTo>
                <a:cubicBezTo>
                  <a:pt x="90346" y="287164"/>
                  <a:pt x="78352" y="236363"/>
                  <a:pt x="63535" y="190502"/>
                </a:cubicBezTo>
                <a:cubicBezTo>
                  <a:pt x="48718" y="144641"/>
                  <a:pt x="1446" y="-704"/>
                  <a:pt x="35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E10588E-3FD4-BE2F-C769-54CEACB973B1}"/>
              </a:ext>
            </a:extLst>
          </p:cNvPr>
          <p:cNvSpPr/>
          <p:nvPr/>
        </p:nvSpPr>
        <p:spPr>
          <a:xfrm>
            <a:off x="6294791" y="3572829"/>
            <a:ext cx="17246" cy="245696"/>
          </a:xfrm>
          <a:custGeom>
            <a:avLst/>
            <a:gdLst>
              <a:gd name="connsiteX0" fmla="*/ 17109 w 17246"/>
              <a:gd name="connsiteY0" fmla="*/ 104 h 245696"/>
              <a:gd name="connsiteX1" fmla="*/ 8642 w 17246"/>
              <a:gd name="connsiteY1" fmla="*/ 93238 h 245696"/>
              <a:gd name="connsiteX2" fmla="*/ 17109 w 17246"/>
              <a:gd name="connsiteY2" fmla="*/ 245638 h 245696"/>
              <a:gd name="connsiteX3" fmla="*/ 176 w 17246"/>
              <a:gd name="connsiteY3" fmla="*/ 110171 h 245696"/>
              <a:gd name="connsiteX4" fmla="*/ 17109 w 17246"/>
              <a:gd name="connsiteY4" fmla="*/ 104 h 24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" h="245696">
                <a:moveTo>
                  <a:pt x="17109" y="104"/>
                </a:moveTo>
                <a:cubicBezTo>
                  <a:pt x="18520" y="-2718"/>
                  <a:pt x="8642" y="52316"/>
                  <a:pt x="8642" y="93238"/>
                </a:cubicBezTo>
                <a:cubicBezTo>
                  <a:pt x="8642" y="134160"/>
                  <a:pt x="18520" y="242816"/>
                  <a:pt x="17109" y="245638"/>
                </a:cubicBezTo>
                <a:cubicBezTo>
                  <a:pt x="15698" y="248460"/>
                  <a:pt x="2293" y="147566"/>
                  <a:pt x="176" y="110171"/>
                </a:cubicBezTo>
                <a:cubicBezTo>
                  <a:pt x="-1941" y="72776"/>
                  <a:pt x="15698" y="2926"/>
                  <a:pt x="17109" y="1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7A416D2-C79C-D90E-1DD4-D3155440D110}"/>
              </a:ext>
            </a:extLst>
          </p:cNvPr>
          <p:cNvSpPr/>
          <p:nvPr/>
        </p:nvSpPr>
        <p:spPr>
          <a:xfrm>
            <a:off x="6370482" y="3172618"/>
            <a:ext cx="86534" cy="364245"/>
          </a:xfrm>
          <a:custGeom>
            <a:avLst/>
            <a:gdLst>
              <a:gd name="connsiteX0" fmla="*/ 685 w 86534"/>
              <a:gd name="connsiteY0" fmla="*/ 6615 h 364245"/>
              <a:gd name="connsiteX1" fmla="*/ 85351 w 86534"/>
              <a:gd name="connsiteY1" fmla="*/ 362215 h 364245"/>
              <a:gd name="connsiteX2" fmla="*/ 47251 w 86534"/>
              <a:gd name="connsiteY2" fmla="*/ 146315 h 364245"/>
              <a:gd name="connsiteX3" fmla="*/ 685 w 86534"/>
              <a:gd name="connsiteY3" fmla="*/ 6615 h 36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34" h="364245">
                <a:moveTo>
                  <a:pt x="685" y="6615"/>
                </a:moveTo>
                <a:cubicBezTo>
                  <a:pt x="7035" y="42598"/>
                  <a:pt x="77590" y="338932"/>
                  <a:pt x="85351" y="362215"/>
                </a:cubicBezTo>
                <a:cubicBezTo>
                  <a:pt x="93112" y="385498"/>
                  <a:pt x="60656" y="202054"/>
                  <a:pt x="47251" y="146315"/>
                </a:cubicBezTo>
                <a:cubicBezTo>
                  <a:pt x="33846" y="90576"/>
                  <a:pt x="-5665" y="-29368"/>
                  <a:pt x="685" y="661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E20D201-EAB3-0C6F-EEF7-CE817CC99D23}"/>
              </a:ext>
            </a:extLst>
          </p:cNvPr>
          <p:cNvSpPr/>
          <p:nvPr/>
        </p:nvSpPr>
        <p:spPr>
          <a:xfrm>
            <a:off x="6271936" y="3048000"/>
            <a:ext cx="99312" cy="309033"/>
          </a:xfrm>
          <a:custGeom>
            <a:avLst/>
            <a:gdLst>
              <a:gd name="connsiteX0" fmla="*/ 99231 w 99312"/>
              <a:gd name="connsiteY0" fmla="*/ 0 h 309033"/>
              <a:gd name="connsiteX1" fmla="*/ 18797 w 99312"/>
              <a:gd name="connsiteY1" fmla="*/ 131233 h 309033"/>
              <a:gd name="connsiteX2" fmla="*/ 27264 w 99312"/>
              <a:gd name="connsiteY2" fmla="*/ 309033 h 309033"/>
              <a:gd name="connsiteX3" fmla="*/ 1864 w 99312"/>
              <a:gd name="connsiteY3" fmla="*/ 131233 h 309033"/>
              <a:gd name="connsiteX4" fmla="*/ 99231 w 99312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12" h="309033">
                <a:moveTo>
                  <a:pt x="99231" y="0"/>
                </a:moveTo>
                <a:cubicBezTo>
                  <a:pt x="102053" y="0"/>
                  <a:pt x="30791" y="79728"/>
                  <a:pt x="18797" y="131233"/>
                </a:cubicBezTo>
                <a:cubicBezTo>
                  <a:pt x="6803" y="182738"/>
                  <a:pt x="30086" y="309033"/>
                  <a:pt x="27264" y="309033"/>
                </a:cubicBezTo>
                <a:cubicBezTo>
                  <a:pt x="24442" y="309033"/>
                  <a:pt x="-8014" y="184855"/>
                  <a:pt x="1864" y="131233"/>
                </a:cubicBezTo>
                <a:cubicBezTo>
                  <a:pt x="11742" y="77611"/>
                  <a:pt x="96409" y="0"/>
                  <a:pt x="99231" y="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3590BCA-7AC8-DAB0-2D65-521519140B5E}"/>
              </a:ext>
            </a:extLst>
          </p:cNvPr>
          <p:cNvSpPr/>
          <p:nvPr/>
        </p:nvSpPr>
        <p:spPr>
          <a:xfrm>
            <a:off x="6197529" y="3843452"/>
            <a:ext cx="56504" cy="374816"/>
          </a:xfrm>
          <a:custGeom>
            <a:avLst/>
            <a:gdLst>
              <a:gd name="connsiteX0" fmla="*/ 46638 w 56504"/>
              <a:gd name="connsiteY0" fmla="*/ 415 h 374816"/>
              <a:gd name="connsiteX1" fmla="*/ 17004 w 56504"/>
              <a:gd name="connsiteY1" fmla="*/ 148581 h 374816"/>
              <a:gd name="connsiteX2" fmla="*/ 38171 w 56504"/>
              <a:gd name="connsiteY2" fmla="*/ 317915 h 374816"/>
              <a:gd name="connsiteX3" fmla="*/ 55104 w 56504"/>
              <a:gd name="connsiteY3" fmla="*/ 368715 h 374816"/>
              <a:gd name="connsiteX4" fmla="*/ 71 w 56504"/>
              <a:gd name="connsiteY4" fmla="*/ 195148 h 374816"/>
              <a:gd name="connsiteX5" fmla="*/ 46638 w 56504"/>
              <a:gd name="connsiteY5" fmla="*/ 415 h 3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" h="374816">
                <a:moveTo>
                  <a:pt x="46638" y="415"/>
                </a:moveTo>
                <a:cubicBezTo>
                  <a:pt x="49460" y="-7346"/>
                  <a:pt x="18415" y="95664"/>
                  <a:pt x="17004" y="148581"/>
                </a:cubicBezTo>
                <a:cubicBezTo>
                  <a:pt x="15593" y="201498"/>
                  <a:pt x="31821" y="281226"/>
                  <a:pt x="38171" y="317915"/>
                </a:cubicBezTo>
                <a:cubicBezTo>
                  <a:pt x="44521" y="354604"/>
                  <a:pt x="61454" y="389176"/>
                  <a:pt x="55104" y="368715"/>
                </a:cubicBezTo>
                <a:cubicBezTo>
                  <a:pt x="48754" y="348254"/>
                  <a:pt x="2188" y="250887"/>
                  <a:pt x="71" y="195148"/>
                </a:cubicBezTo>
                <a:cubicBezTo>
                  <a:pt x="-2046" y="139409"/>
                  <a:pt x="43816" y="8176"/>
                  <a:pt x="46638" y="4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A685396-12B5-413D-943D-DF9361319421}"/>
              </a:ext>
            </a:extLst>
          </p:cNvPr>
          <p:cNvSpPr/>
          <p:nvPr/>
        </p:nvSpPr>
        <p:spPr>
          <a:xfrm>
            <a:off x="6110629" y="4313652"/>
            <a:ext cx="95542" cy="110264"/>
          </a:xfrm>
          <a:custGeom>
            <a:avLst/>
            <a:gdLst>
              <a:gd name="connsiteX0" fmla="*/ 95438 w 95542"/>
              <a:gd name="connsiteY0" fmla="*/ 115 h 110264"/>
              <a:gd name="connsiteX1" fmla="*/ 27704 w 95542"/>
              <a:gd name="connsiteY1" fmla="*/ 55148 h 110264"/>
              <a:gd name="connsiteX2" fmla="*/ 2304 w 95542"/>
              <a:gd name="connsiteY2" fmla="*/ 110181 h 110264"/>
              <a:gd name="connsiteX3" fmla="*/ 10771 w 95542"/>
              <a:gd name="connsiteY3" fmla="*/ 42448 h 110264"/>
              <a:gd name="connsiteX4" fmla="*/ 95438 w 95542"/>
              <a:gd name="connsiteY4" fmla="*/ 115 h 1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2" h="110264">
                <a:moveTo>
                  <a:pt x="95438" y="115"/>
                </a:moveTo>
                <a:cubicBezTo>
                  <a:pt x="98260" y="2232"/>
                  <a:pt x="43226" y="36804"/>
                  <a:pt x="27704" y="55148"/>
                </a:cubicBezTo>
                <a:cubicBezTo>
                  <a:pt x="12182" y="73492"/>
                  <a:pt x="5126" y="112298"/>
                  <a:pt x="2304" y="110181"/>
                </a:cubicBezTo>
                <a:cubicBezTo>
                  <a:pt x="-518" y="108064"/>
                  <a:pt x="-3340" y="59381"/>
                  <a:pt x="10771" y="42448"/>
                </a:cubicBezTo>
                <a:cubicBezTo>
                  <a:pt x="24882" y="25515"/>
                  <a:pt x="92616" y="-2002"/>
                  <a:pt x="95438" y="1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262C329-3C20-9F36-3D82-21CB0E28FE16}"/>
              </a:ext>
            </a:extLst>
          </p:cNvPr>
          <p:cNvSpPr/>
          <p:nvPr/>
        </p:nvSpPr>
        <p:spPr>
          <a:xfrm>
            <a:off x="6743689" y="4512729"/>
            <a:ext cx="84809" cy="152721"/>
          </a:xfrm>
          <a:custGeom>
            <a:avLst/>
            <a:gdLst>
              <a:gd name="connsiteX0" fmla="*/ 11 w 84809"/>
              <a:gd name="connsiteY0" fmla="*/ 4 h 152721"/>
              <a:gd name="connsiteX1" fmla="*/ 38111 w 84809"/>
              <a:gd name="connsiteY1" fmla="*/ 88904 h 152721"/>
              <a:gd name="connsiteX2" fmla="*/ 38111 w 84809"/>
              <a:gd name="connsiteY2" fmla="*/ 118538 h 152721"/>
              <a:gd name="connsiteX3" fmla="*/ 38111 w 84809"/>
              <a:gd name="connsiteY3" fmla="*/ 152404 h 152721"/>
              <a:gd name="connsiteX4" fmla="*/ 55044 w 84809"/>
              <a:gd name="connsiteY4" fmla="*/ 97371 h 152721"/>
              <a:gd name="connsiteX5" fmla="*/ 84678 w 84809"/>
              <a:gd name="connsiteY5" fmla="*/ 46571 h 152721"/>
              <a:gd name="connsiteX6" fmla="*/ 42344 w 84809"/>
              <a:gd name="connsiteY6" fmla="*/ 84671 h 152721"/>
              <a:gd name="connsiteX7" fmla="*/ 11 w 84809"/>
              <a:gd name="connsiteY7" fmla="*/ 4 h 1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09" h="152721">
                <a:moveTo>
                  <a:pt x="11" y="4"/>
                </a:moveTo>
                <a:cubicBezTo>
                  <a:pt x="-694" y="709"/>
                  <a:pt x="31761" y="69148"/>
                  <a:pt x="38111" y="88904"/>
                </a:cubicBezTo>
                <a:cubicBezTo>
                  <a:pt x="44461" y="108660"/>
                  <a:pt x="38111" y="118538"/>
                  <a:pt x="38111" y="118538"/>
                </a:cubicBezTo>
                <a:cubicBezTo>
                  <a:pt x="38111" y="129121"/>
                  <a:pt x="35289" y="155932"/>
                  <a:pt x="38111" y="152404"/>
                </a:cubicBezTo>
                <a:cubicBezTo>
                  <a:pt x="40933" y="148876"/>
                  <a:pt x="47283" y="115010"/>
                  <a:pt x="55044" y="97371"/>
                </a:cubicBezTo>
                <a:cubicBezTo>
                  <a:pt x="62805" y="79732"/>
                  <a:pt x="86795" y="48688"/>
                  <a:pt x="84678" y="46571"/>
                </a:cubicBezTo>
                <a:cubicBezTo>
                  <a:pt x="82561" y="44454"/>
                  <a:pt x="51516" y="86788"/>
                  <a:pt x="42344" y="84671"/>
                </a:cubicBezTo>
                <a:cubicBezTo>
                  <a:pt x="33172" y="82554"/>
                  <a:pt x="716" y="-701"/>
                  <a:pt x="11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8D774BB-B3D4-8DE5-1C93-5BDC4512BCF1}"/>
              </a:ext>
            </a:extLst>
          </p:cNvPr>
          <p:cNvSpPr/>
          <p:nvPr/>
        </p:nvSpPr>
        <p:spPr>
          <a:xfrm>
            <a:off x="6557317" y="4618289"/>
            <a:ext cx="131874" cy="199714"/>
          </a:xfrm>
          <a:custGeom>
            <a:avLst/>
            <a:gdLst>
              <a:gd name="connsiteX0" fmla="*/ 116 w 131874"/>
              <a:gd name="connsiteY0" fmla="*/ 63778 h 199714"/>
              <a:gd name="connsiteX1" fmla="*/ 63616 w 131874"/>
              <a:gd name="connsiteY1" fmla="*/ 101878 h 199714"/>
              <a:gd name="connsiteX2" fmla="*/ 101716 w 131874"/>
              <a:gd name="connsiteY2" fmla="*/ 199244 h 199714"/>
              <a:gd name="connsiteX3" fmla="*/ 89016 w 131874"/>
              <a:gd name="connsiteY3" fmla="*/ 135744 h 199714"/>
              <a:gd name="connsiteX4" fmla="*/ 105950 w 131874"/>
              <a:gd name="connsiteY4" fmla="*/ 63778 h 199714"/>
              <a:gd name="connsiteX5" fmla="*/ 131350 w 131874"/>
              <a:gd name="connsiteY5" fmla="*/ 278 h 199714"/>
              <a:gd name="connsiteX6" fmla="*/ 80550 w 131874"/>
              <a:gd name="connsiteY6" fmla="*/ 89178 h 199714"/>
              <a:gd name="connsiteX7" fmla="*/ 116 w 131874"/>
              <a:gd name="connsiteY7" fmla="*/ 63778 h 1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74" h="199714">
                <a:moveTo>
                  <a:pt x="116" y="63778"/>
                </a:moveTo>
                <a:cubicBezTo>
                  <a:pt x="-2706" y="65895"/>
                  <a:pt x="46683" y="79300"/>
                  <a:pt x="63616" y="101878"/>
                </a:cubicBezTo>
                <a:cubicBezTo>
                  <a:pt x="80549" y="124456"/>
                  <a:pt x="97483" y="193600"/>
                  <a:pt x="101716" y="199244"/>
                </a:cubicBezTo>
                <a:cubicBezTo>
                  <a:pt x="105949" y="204888"/>
                  <a:pt x="88310" y="158322"/>
                  <a:pt x="89016" y="135744"/>
                </a:cubicBezTo>
                <a:cubicBezTo>
                  <a:pt x="89722" y="113166"/>
                  <a:pt x="98894" y="86356"/>
                  <a:pt x="105950" y="63778"/>
                </a:cubicBezTo>
                <a:cubicBezTo>
                  <a:pt x="113006" y="41200"/>
                  <a:pt x="135583" y="-3955"/>
                  <a:pt x="131350" y="278"/>
                </a:cubicBezTo>
                <a:cubicBezTo>
                  <a:pt x="127117" y="4511"/>
                  <a:pt x="95367" y="75067"/>
                  <a:pt x="80550" y="89178"/>
                </a:cubicBezTo>
                <a:cubicBezTo>
                  <a:pt x="65733" y="103289"/>
                  <a:pt x="2938" y="61661"/>
                  <a:pt x="116" y="637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E24C887-80B8-A21A-A7C5-2E7875DCDD36}"/>
              </a:ext>
            </a:extLst>
          </p:cNvPr>
          <p:cNvSpPr/>
          <p:nvPr/>
        </p:nvSpPr>
        <p:spPr>
          <a:xfrm>
            <a:off x="6095993" y="3280816"/>
            <a:ext cx="80815" cy="190664"/>
          </a:xfrm>
          <a:custGeom>
            <a:avLst/>
            <a:gdLst>
              <a:gd name="connsiteX0" fmla="*/ 7 w 80815"/>
              <a:gd name="connsiteY0" fmla="*/ 17 h 190664"/>
              <a:gd name="connsiteX1" fmla="*/ 63507 w 80815"/>
              <a:gd name="connsiteY1" fmla="*/ 101617 h 190664"/>
              <a:gd name="connsiteX2" fmla="*/ 76207 w 80815"/>
              <a:gd name="connsiteY2" fmla="*/ 190517 h 190664"/>
              <a:gd name="connsiteX3" fmla="*/ 80440 w 80815"/>
              <a:gd name="connsiteY3" fmla="*/ 80451 h 190664"/>
              <a:gd name="connsiteX4" fmla="*/ 67740 w 80815"/>
              <a:gd name="connsiteY4" fmla="*/ 93151 h 190664"/>
              <a:gd name="connsiteX5" fmla="*/ 7 w 80815"/>
              <a:gd name="connsiteY5" fmla="*/ 17 h 1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5" h="190664">
                <a:moveTo>
                  <a:pt x="7" y="17"/>
                </a:moveTo>
                <a:cubicBezTo>
                  <a:pt x="-699" y="1428"/>
                  <a:pt x="50807" y="69867"/>
                  <a:pt x="63507" y="101617"/>
                </a:cubicBezTo>
                <a:cubicBezTo>
                  <a:pt x="76207" y="133367"/>
                  <a:pt x="73385" y="194045"/>
                  <a:pt x="76207" y="190517"/>
                </a:cubicBezTo>
                <a:cubicBezTo>
                  <a:pt x="79029" y="186989"/>
                  <a:pt x="81851" y="96679"/>
                  <a:pt x="80440" y="80451"/>
                </a:cubicBezTo>
                <a:cubicBezTo>
                  <a:pt x="79029" y="64223"/>
                  <a:pt x="76207" y="101618"/>
                  <a:pt x="67740" y="93151"/>
                </a:cubicBezTo>
                <a:cubicBezTo>
                  <a:pt x="59273" y="84684"/>
                  <a:pt x="713" y="-1394"/>
                  <a:pt x="7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2D94AA2-31AA-1282-F2F3-AD6B241A7256}"/>
              </a:ext>
            </a:extLst>
          </p:cNvPr>
          <p:cNvSpPr/>
          <p:nvPr/>
        </p:nvSpPr>
        <p:spPr>
          <a:xfrm>
            <a:off x="6103611" y="3466916"/>
            <a:ext cx="55896" cy="457750"/>
          </a:xfrm>
          <a:custGeom>
            <a:avLst/>
            <a:gdLst>
              <a:gd name="connsiteX0" fmla="*/ 55889 w 55896"/>
              <a:gd name="connsiteY0" fmla="*/ 184 h 457750"/>
              <a:gd name="connsiteX1" fmla="*/ 856 w 55896"/>
              <a:gd name="connsiteY1" fmla="*/ 139884 h 457750"/>
              <a:gd name="connsiteX2" fmla="*/ 22022 w 55896"/>
              <a:gd name="connsiteY2" fmla="*/ 448917 h 457750"/>
              <a:gd name="connsiteX3" fmla="*/ 17789 w 55896"/>
              <a:gd name="connsiteY3" fmla="*/ 355784 h 457750"/>
              <a:gd name="connsiteX4" fmla="*/ 22022 w 55896"/>
              <a:gd name="connsiteY4" fmla="*/ 169517 h 457750"/>
              <a:gd name="connsiteX5" fmla="*/ 5089 w 55896"/>
              <a:gd name="connsiteY5" fmla="*/ 165284 h 457750"/>
              <a:gd name="connsiteX6" fmla="*/ 55889 w 55896"/>
              <a:gd name="connsiteY6" fmla="*/ 184 h 4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6" h="457750">
                <a:moveTo>
                  <a:pt x="55889" y="184"/>
                </a:moveTo>
                <a:cubicBezTo>
                  <a:pt x="55183" y="-4049"/>
                  <a:pt x="6500" y="65095"/>
                  <a:pt x="856" y="139884"/>
                </a:cubicBezTo>
                <a:cubicBezTo>
                  <a:pt x="-4789" y="214673"/>
                  <a:pt x="19200" y="412934"/>
                  <a:pt x="22022" y="448917"/>
                </a:cubicBezTo>
                <a:cubicBezTo>
                  <a:pt x="24844" y="484900"/>
                  <a:pt x="17789" y="402351"/>
                  <a:pt x="17789" y="355784"/>
                </a:cubicBezTo>
                <a:cubicBezTo>
                  <a:pt x="17789" y="309217"/>
                  <a:pt x="24139" y="201267"/>
                  <a:pt x="22022" y="169517"/>
                </a:cubicBezTo>
                <a:cubicBezTo>
                  <a:pt x="19905" y="137767"/>
                  <a:pt x="3678" y="188567"/>
                  <a:pt x="5089" y="165284"/>
                </a:cubicBezTo>
                <a:cubicBezTo>
                  <a:pt x="6500" y="142001"/>
                  <a:pt x="56595" y="4417"/>
                  <a:pt x="55889" y="18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1740811-B9C1-4B87-23FC-773956CC53B0}"/>
              </a:ext>
            </a:extLst>
          </p:cNvPr>
          <p:cNvSpPr/>
          <p:nvPr/>
        </p:nvSpPr>
        <p:spPr>
          <a:xfrm>
            <a:off x="5507311" y="3276293"/>
            <a:ext cx="403248" cy="135960"/>
          </a:xfrm>
          <a:custGeom>
            <a:avLst/>
            <a:gdLst>
              <a:gd name="connsiteX0" fmla="*/ 256 w 403248"/>
              <a:gd name="connsiteY0" fmla="*/ 307 h 135960"/>
              <a:gd name="connsiteX1" fmla="*/ 296589 w 403248"/>
              <a:gd name="connsiteY1" fmla="*/ 46874 h 135960"/>
              <a:gd name="connsiteX2" fmla="*/ 398189 w 403248"/>
              <a:gd name="connsiteY2" fmla="*/ 135774 h 135960"/>
              <a:gd name="connsiteX3" fmla="*/ 351622 w 403248"/>
              <a:gd name="connsiteY3" fmla="*/ 68040 h 135960"/>
              <a:gd name="connsiteX4" fmla="*/ 256 w 403248"/>
              <a:gd name="connsiteY4" fmla="*/ 307 h 13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8" h="135960">
                <a:moveTo>
                  <a:pt x="256" y="307"/>
                </a:moveTo>
                <a:cubicBezTo>
                  <a:pt x="-8916" y="-3221"/>
                  <a:pt x="230267" y="24296"/>
                  <a:pt x="296589" y="46874"/>
                </a:cubicBezTo>
                <a:cubicBezTo>
                  <a:pt x="362911" y="69452"/>
                  <a:pt x="389017" y="132246"/>
                  <a:pt x="398189" y="135774"/>
                </a:cubicBezTo>
                <a:cubicBezTo>
                  <a:pt x="407361" y="139302"/>
                  <a:pt x="410183" y="92029"/>
                  <a:pt x="351622" y="68040"/>
                </a:cubicBezTo>
                <a:cubicBezTo>
                  <a:pt x="293061" y="44051"/>
                  <a:pt x="9428" y="3835"/>
                  <a:pt x="256" y="30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28A9EA0-840D-5915-5FCC-DCBC693350F7}"/>
              </a:ext>
            </a:extLst>
          </p:cNvPr>
          <p:cNvSpPr/>
          <p:nvPr/>
        </p:nvSpPr>
        <p:spPr>
          <a:xfrm>
            <a:off x="6006943" y="3280612"/>
            <a:ext cx="61857" cy="241774"/>
          </a:xfrm>
          <a:custGeom>
            <a:avLst/>
            <a:gdLst>
              <a:gd name="connsiteX0" fmla="*/ 157 w 61857"/>
              <a:gd name="connsiteY0" fmla="*/ 221 h 241774"/>
              <a:gd name="connsiteX1" fmla="*/ 42490 w 61857"/>
              <a:gd name="connsiteY1" fmla="*/ 114521 h 241774"/>
              <a:gd name="connsiteX2" fmla="*/ 55190 w 61857"/>
              <a:gd name="connsiteY2" fmla="*/ 241521 h 241774"/>
              <a:gd name="connsiteX3" fmla="*/ 59424 w 61857"/>
              <a:gd name="connsiteY3" fmla="*/ 144155 h 241774"/>
              <a:gd name="connsiteX4" fmla="*/ 157 w 61857"/>
              <a:gd name="connsiteY4" fmla="*/ 221 h 2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7" h="241774">
                <a:moveTo>
                  <a:pt x="157" y="221"/>
                </a:moveTo>
                <a:cubicBezTo>
                  <a:pt x="-2665" y="-4718"/>
                  <a:pt x="33318" y="74304"/>
                  <a:pt x="42490" y="114521"/>
                </a:cubicBezTo>
                <a:cubicBezTo>
                  <a:pt x="51662" y="154738"/>
                  <a:pt x="52368" y="236582"/>
                  <a:pt x="55190" y="241521"/>
                </a:cubicBezTo>
                <a:cubicBezTo>
                  <a:pt x="58012" y="246460"/>
                  <a:pt x="65774" y="178022"/>
                  <a:pt x="59424" y="144155"/>
                </a:cubicBezTo>
                <a:cubicBezTo>
                  <a:pt x="53074" y="110288"/>
                  <a:pt x="2979" y="5160"/>
                  <a:pt x="157" y="22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D6C80C5-EE7B-8C99-24F9-16E7E03DF3A6}"/>
              </a:ext>
            </a:extLst>
          </p:cNvPr>
          <p:cNvSpPr/>
          <p:nvPr/>
        </p:nvSpPr>
        <p:spPr>
          <a:xfrm>
            <a:off x="5125250" y="3302441"/>
            <a:ext cx="313467" cy="97072"/>
          </a:xfrm>
          <a:custGeom>
            <a:avLst/>
            <a:gdLst>
              <a:gd name="connsiteX0" fmla="*/ 1317 w 313467"/>
              <a:gd name="connsiteY0" fmla="*/ 96926 h 97072"/>
              <a:gd name="connsiteX1" fmla="*/ 306117 w 313467"/>
              <a:gd name="connsiteY1" fmla="*/ 3792 h 97072"/>
              <a:gd name="connsiteX2" fmla="*/ 200283 w 313467"/>
              <a:gd name="connsiteY2" fmla="*/ 24959 h 97072"/>
              <a:gd name="connsiteX3" fmla="*/ 1317 w 313467"/>
              <a:gd name="connsiteY3" fmla="*/ 96926 h 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67" h="97072">
                <a:moveTo>
                  <a:pt x="1317" y="96926"/>
                </a:moveTo>
                <a:cubicBezTo>
                  <a:pt x="18956" y="93398"/>
                  <a:pt x="272956" y="15786"/>
                  <a:pt x="306117" y="3792"/>
                </a:cubicBezTo>
                <a:cubicBezTo>
                  <a:pt x="339278" y="-8203"/>
                  <a:pt x="252494" y="10848"/>
                  <a:pt x="200283" y="24959"/>
                </a:cubicBezTo>
                <a:cubicBezTo>
                  <a:pt x="148072" y="39070"/>
                  <a:pt x="-16322" y="100454"/>
                  <a:pt x="1317" y="969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F8B1468-7C39-83F1-F8FD-3B10E1B45FA2}"/>
              </a:ext>
            </a:extLst>
          </p:cNvPr>
          <p:cNvSpPr/>
          <p:nvPr/>
        </p:nvSpPr>
        <p:spPr>
          <a:xfrm>
            <a:off x="6861363" y="3356178"/>
            <a:ext cx="324686" cy="64471"/>
          </a:xfrm>
          <a:custGeom>
            <a:avLst/>
            <a:gdLst>
              <a:gd name="connsiteX0" fmla="*/ 870 w 324686"/>
              <a:gd name="connsiteY0" fmla="*/ 26255 h 64471"/>
              <a:gd name="connsiteX1" fmla="*/ 157504 w 324686"/>
              <a:gd name="connsiteY1" fmla="*/ 855 h 64471"/>
              <a:gd name="connsiteX2" fmla="*/ 322604 w 324686"/>
              <a:gd name="connsiteY2" fmla="*/ 64355 h 64471"/>
              <a:gd name="connsiteX3" fmla="*/ 254870 w 324686"/>
              <a:gd name="connsiteY3" fmla="*/ 17789 h 64471"/>
              <a:gd name="connsiteX4" fmla="*/ 229470 w 324686"/>
              <a:gd name="connsiteY4" fmla="*/ 5089 h 64471"/>
              <a:gd name="connsiteX5" fmla="*/ 870 w 324686"/>
              <a:gd name="connsiteY5" fmla="*/ 26255 h 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86" h="64471">
                <a:moveTo>
                  <a:pt x="870" y="26255"/>
                </a:moveTo>
                <a:cubicBezTo>
                  <a:pt x="-11124" y="25549"/>
                  <a:pt x="103882" y="-5495"/>
                  <a:pt x="157504" y="855"/>
                </a:cubicBezTo>
                <a:cubicBezTo>
                  <a:pt x="211126" y="7205"/>
                  <a:pt x="306376" y="61533"/>
                  <a:pt x="322604" y="64355"/>
                </a:cubicBezTo>
                <a:cubicBezTo>
                  <a:pt x="338832" y="67177"/>
                  <a:pt x="254870" y="17789"/>
                  <a:pt x="254870" y="17789"/>
                </a:cubicBezTo>
                <a:cubicBezTo>
                  <a:pt x="239348" y="7911"/>
                  <a:pt x="272509" y="4384"/>
                  <a:pt x="229470" y="5089"/>
                </a:cubicBezTo>
                <a:cubicBezTo>
                  <a:pt x="186431" y="5794"/>
                  <a:pt x="12864" y="26961"/>
                  <a:pt x="870" y="2625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81C455E-FA71-8339-1243-3D6723CB353B}"/>
              </a:ext>
            </a:extLst>
          </p:cNvPr>
          <p:cNvSpPr/>
          <p:nvPr/>
        </p:nvSpPr>
        <p:spPr>
          <a:xfrm>
            <a:off x="6472598" y="3009856"/>
            <a:ext cx="64342" cy="402264"/>
          </a:xfrm>
          <a:custGeom>
            <a:avLst/>
            <a:gdLst>
              <a:gd name="connsiteX0" fmla="*/ 169 w 64342"/>
              <a:gd name="connsiteY0" fmla="*/ 44 h 402264"/>
              <a:gd name="connsiteX1" fmla="*/ 38269 w 64342"/>
              <a:gd name="connsiteY1" fmla="*/ 177844 h 402264"/>
              <a:gd name="connsiteX2" fmla="*/ 46735 w 64342"/>
              <a:gd name="connsiteY2" fmla="*/ 296377 h 402264"/>
              <a:gd name="connsiteX3" fmla="*/ 63669 w 64342"/>
              <a:gd name="connsiteY3" fmla="*/ 215944 h 402264"/>
              <a:gd name="connsiteX4" fmla="*/ 21335 w 64342"/>
              <a:gd name="connsiteY4" fmla="*/ 402211 h 402264"/>
              <a:gd name="connsiteX5" fmla="*/ 55202 w 64342"/>
              <a:gd name="connsiteY5" fmla="*/ 194777 h 402264"/>
              <a:gd name="connsiteX6" fmla="*/ 169 w 64342"/>
              <a:gd name="connsiteY6" fmla="*/ 44 h 4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42" h="402264">
                <a:moveTo>
                  <a:pt x="169" y="44"/>
                </a:moveTo>
                <a:cubicBezTo>
                  <a:pt x="-2653" y="-2778"/>
                  <a:pt x="30508" y="128455"/>
                  <a:pt x="38269" y="177844"/>
                </a:cubicBezTo>
                <a:cubicBezTo>
                  <a:pt x="46030" y="227233"/>
                  <a:pt x="42502" y="290027"/>
                  <a:pt x="46735" y="296377"/>
                </a:cubicBezTo>
                <a:cubicBezTo>
                  <a:pt x="50968" y="302727"/>
                  <a:pt x="67902" y="198305"/>
                  <a:pt x="63669" y="215944"/>
                </a:cubicBezTo>
                <a:cubicBezTo>
                  <a:pt x="59436" y="233583"/>
                  <a:pt x="22746" y="405739"/>
                  <a:pt x="21335" y="402211"/>
                </a:cubicBezTo>
                <a:cubicBezTo>
                  <a:pt x="19924" y="398683"/>
                  <a:pt x="55908" y="257572"/>
                  <a:pt x="55202" y="194777"/>
                </a:cubicBezTo>
                <a:cubicBezTo>
                  <a:pt x="54497" y="131983"/>
                  <a:pt x="2991" y="2866"/>
                  <a:pt x="169" y="4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01E335D-CC1B-869E-77E1-5ADFFCC6992A}"/>
              </a:ext>
            </a:extLst>
          </p:cNvPr>
          <p:cNvSpPr/>
          <p:nvPr/>
        </p:nvSpPr>
        <p:spPr>
          <a:xfrm>
            <a:off x="6713960" y="2950614"/>
            <a:ext cx="352730" cy="25505"/>
          </a:xfrm>
          <a:custGeom>
            <a:avLst/>
            <a:gdLst>
              <a:gd name="connsiteX0" fmla="*/ 107 w 352730"/>
              <a:gd name="connsiteY0" fmla="*/ 19 h 25505"/>
              <a:gd name="connsiteX1" fmla="*/ 182140 w 352730"/>
              <a:gd name="connsiteY1" fmla="*/ 25419 h 25505"/>
              <a:gd name="connsiteX2" fmla="*/ 139807 w 352730"/>
              <a:gd name="connsiteY2" fmla="*/ 8486 h 25505"/>
              <a:gd name="connsiteX3" fmla="*/ 351473 w 352730"/>
              <a:gd name="connsiteY3" fmla="*/ 12719 h 25505"/>
              <a:gd name="connsiteX4" fmla="*/ 224473 w 352730"/>
              <a:gd name="connsiteY4" fmla="*/ 16953 h 25505"/>
              <a:gd name="connsiteX5" fmla="*/ 156740 w 352730"/>
              <a:gd name="connsiteY5" fmla="*/ 21186 h 25505"/>
              <a:gd name="connsiteX6" fmla="*/ 107 w 352730"/>
              <a:gd name="connsiteY6" fmla="*/ 19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30" h="25505">
                <a:moveTo>
                  <a:pt x="107" y="19"/>
                </a:moveTo>
                <a:cubicBezTo>
                  <a:pt x="4340" y="725"/>
                  <a:pt x="158857" y="24008"/>
                  <a:pt x="182140" y="25419"/>
                </a:cubicBezTo>
                <a:cubicBezTo>
                  <a:pt x="205423" y="26830"/>
                  <a:pt x="111585" y="10603"/>
                  <a:pt x="139807" y="8486"/>
                </a:cubicBezTo>
                <a:cubicBezTo>
                  <a:pt x="168029" y="6369"/>
                  <a:pt x="337362" y="11308"/>
                  <a:pt x="351473" y="12719"/>
                </a:cubicBezTo>
                <a:cubicBezTo>
                  <a:pt x="365584" y="14130"/>
                  <a:pt x="256928" y="15542"/>
                  <a:pt x="224473" y="16953"/>
                </a:cubicBezTo>
                <a:cubicBezTo>
                  <a:pt x="192018" y="18364"/>
                  <a:pt x="195546" y="24008"/>
                  <a:pt x="156740" y="21186"/>
                </a:cubicBezTo>
                <a:cubicBezTo>
                  <a:pt x="117934" y="18364"/>
                  <a:pt x="-4126" y="-687"/>
                  <a:pt x="107" y="1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9FD0C08-C166-88F3-48B6-7F4D4AEFB6F6}"/>
              </a:ext>
            </a:extLst>
          </p:cNvPr>
          <p:cNvSpPr/>
          <p:nvPr/>
        </p:nvSpPr>
        <p:spPr>
          <a:xfrm>
            <a:off x="5197744" y="2894042"/>
            <a:ext cx="595455" cy="65088"/>
          </a:xfrm>
          <a:custGeom>
            <a:avLst/>
            <a:gdLst>
              <a:gd name="connsiteX0" fmla="*/ 789 w 595455"/>
              <a:gd name="connsiteY0" fmla="*/ 65058 h 65088"/>
              <a:gd name="connsiteX1" fmla="*/ 301356 w 595455"/>
              <a:gd name="connsiteY1" fmla="*/ 10025 h 65088"/>
              <a:gd name="connsiteX2" fmla="*/ 593456 w 595455"/>
              <a:gd name="connsiteY2" fmla="*/ 18491 h 65088"/>
              <a:gd name="connsiteX3" fmla="*/ 428356 w 595455"/>
              <a:gd name="connsiteY3" fmla="*/ 10025 h 65088"/>
              <a:gd name="connsiteX4" fmla="*/ 394489 w 595455"/>
              <a:gd name="connsiteY4" fmla="*/ 1558 h 65088"/>
              <a:gd name="connsiteX5" fmla="*/ 789 w 595455"/>
              <a:gd name="connsiteY5" fmla="*/ 65058 h 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455" h="65088">
                <a:moveTo>
                  <a:pt x="789" y="65058"/>
                </a:moveTo>
                <a:cubicBezTo>
                  <a:pt x="-14733" y="66469"/>
                  <a:pt x="202578" y="17786"/>
                  <a:pt x="301356" y="10025"/>
                </a:cubicBezTo>
                <a:cubicBezTo>
                  <a:pt x="400134" y="2264"/>
                  <a:pt x="572289" y="18491"/>
                  <a:pt x="593456" y="18491"/>
                </a:cubicBezTo>
                <a:cubicBezTo>
                  <a:pt x="614623" y="18491"/>
                  <a:pt x="461517" y="12847"/>
                  <a:pt x="428356" y="10025"/>
                </a:cubicBezTo>
                <a:cubicBezTo>
                  <a:pt x="395195" y="7203"/>
                  <a:pt x="463633" y="-4086"/>
                  <a:pt x="394489" y="1558"/>
                </a:cubicBezTo>
                <a:cubicBezTo>
                  <a:pt x="325345" y="7202"/>
                  <a:pt x="16311" y="63647"/>
                  <a:pt x="789" y="6505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4953976-7911-7D59-08FA-3E49FE58CFF7}"/>
              </a:ext>
            </a:extLst>
          </p:cNvPr>
          <p:cNvSpPr/>
          <p:nvPr/>
        </p:nvSpPr>
        <p:spPr>
          <a:xfrm>
            <a:off x="6680022" y="4673556"/>
            <a:ext cx="66873" cy="54074"/>
          </a:xfrm>
          <a:custGeom>
            <a:avLst/>
            <a:gdLst>
              <a:gd name="connsiteX0" fmla="*/ 66853 w 66873"/>
              <a:gd name="connsiteY0" fmla="*/ 44 h 54074"/>
              <a:gd name="connsiteX1" fmla="*/ 16053 w 66873"/>
              <a:gd name="connsiteY1" fmla="*/ 31794 h 54074"/>
              <a:gd name="connsiteX2" fmla="*/ 178 w 66873"/>
              <a:gd name="connsiteY2" fmla="*/ 54019 h 54074"/>
              <a:gd name="connsiteX3" fmla="*/ 9703 w 66873"/>
              <a:gd name="connsiteY3" fmla="*/ 25444 h 54074"/>
              <a:gd name="connsiteX4" fmla="*/ 66853 w 66873"/>
              <a:gd name="connsiteY4" fmla="*/ 44 h 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3" h="54074">
                <a:moveTo>
                  <a:pt x="66853" y="44"/>
                </a:moveTo>
                <a:cubicBezTo>
                  <a:pt x="67911" y="1102"/>
                  <a:pt x="27165" y="22798"/>
                  <a:pt x="16053" y="31794"/>
                </a:cubicBezTo>
                <a:cubicBezTo>
                  <a:pt x="4941" y="40790"/>
                  <a:pt x="1236" y="55077"/>
                  <a:pt x="178" y="54019"/>
                </a:cubicBezTo>
                <a:cubicBezTo>
                  <a:pt x="-880" y="52961"/>
                  <a:pt x="2824" y="33911"/>
                  <a:pt x="9703" y="25444"/>
                </a:cubicBezTo>
                <a:cubicBezTo>
                  <a:pt x="16582" y="16977"/>
                  <a:pt x="65795" y="-1014"/>
                  <a:pt x="66853" y="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BA526B1-69EC-6637-E92F-FEC1DD28C1EB}"/>
              </a:ext>
            </a:extLst>
          </p:cNvPr>
          <p:cNvSpPr/>
          <p:nvPr/>
        </p:nvSpPr>
        <p:spPr>
          <a:xfrm>
            <a:off x="6381606" y="4636671"/>
            <a:ext cx="125112" cy="27415"/>
          </a:xfrm>
          <a:custGeom>
            <a:avLst/>
            <a:gdLst>
              <a:gd name="connsiteX0" fmla="*/ 144 w 125112"/>
              <a:gd name="connsiteY0" fmla="*/ 2004 h 27415"/>
              <a:gd name="connsiteX1" fmla="*/ 85869 w 125112"/>
              <a:gd name="connsiteY1" fmla="*/ 2004 h 27415"/>
              <a:gd name="connsiteX2" fmla="*/ 123969 w 125112"/>
              <a:gd name="connsiteY2" fmla="*/ 27404 h 27415"/>
              <a:gd name="connsiteX3" fmla="*/ 108094 w 125112"/>
              <a:gd name="connsiteY3" fmla="*/ 5179 h 27415"/>
              <a:gd name="connsiteX4" fmla="*/ 144 w 125112"/>
              <a:gd name="connsiteY4" fmla="*/ 2004 h 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12" h="27415">
                <a:moveTo>
                  <a:pt x="144" y="2004"/>
                </a:moveTo>
                <a:cubicBezTo>
                  <a:pt x="-3560" y="1475"/>
                  <a:pt x="65232" y="-2229"/>
                  <a:pt x="85869" y="2004"/>
                </a:cubicBezTo>
                <a:cubicBezTo>
                  <a:pt x="106506" y="6237"/>
                  <a:pt x="120265" y="26875"/>
                  <a:pt x="123969" y="27404"/>
                </a:cubicBezTo>
                <a:cubicBezTo>
                  <a:pt x="127673" y="27933"/>
                  <a:pt x="122381" y="9412"/>
                  <a:pt x="108094" y="5179"/>
                </a:cubicBezTo>
                <a:cubicBezTo>
                  <a:pt x="93807" y="946"/>
                  <a:pt x="3848" y="2533"/>
                  <a:pt x="144" y="20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19E1472-F487-A95D-C339-7220041C1189}"/>
              </a:ext>
            </a:extLst>
          </p:cNvPr>
          <p:cNvSpPr/>
          <p:nvPr/>
        </p:nvSpPr>
        <p:spPr>
          <a:xfrm>
            <a:off x="6625035" y="4870037"/>
            <a:ext cx="42472" cy="150514"/>
          </a:xfrm>
          <a:custGeom>
            <a:avLst/>
            <a:gdLst>
              <a:gd name="connsiteX0" fmla="*/ 1190 w 42472"/>
              <a:gd name="connsiteY0" fmla="*/ 413 h 150514"/>
              <a:gd name="connsiteX1" fmla="*/ 7540 w 42472"/>
              <a:gd name="connsiteY1" fmla="*/ 76613 h 150514"/>
              <a:gd name="connsiteX2" fmla="*/ 42465 w 42472"/>
              <a:gd name="connsiteY2" fmla="*/ 149638 h 150514"/>
              <a:gd name="connsiteX3" fmla="*/ 4365 w 42472"/>
              <a:gd name="connsiteY3" fmla="*/ 111538 h 150514"/>
              <a:gd name="connsiteX4" fmla="*/ 1190 w 42472"/>
              <a:gd name="connsiteY4" fmla="*/ 413 h 15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2" h="150514">
                <a:moveTo>
                  <a:pt x="1190" y="413"/>
                </a:moveTo>
                <a:cubicBezTo>
                  <a:pt x="1719" y="-5408"/>
                  <a:pt x="661" y="51742"/>
                  <a:pt x="7540" y="76613"/>
                </a:cubicBezTo>
                <a:cubicBezTo>
                  <a:pt x="14419" y="101484"/>
                  <a:pt x="42994" y="143817"/>
                  <a:pt x="42465" y="149638"/>
                </a:cubicBezTo>
                <a:cubicBezTo>
                  <a:pt x="41936" y="155459"/>
                  <a:pt x="11244" y="131117"/>
                  <a:pt x="4365" y="111538"/>
                </a:cubicBezTo>
                <a:cubicBezTo>
                  <a:pt x="-2514" y="91959"/>
                  <a:pt x="661" y="6234"/>
                  <a:pt x="1190" y="41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E2AA77E-3A9B-51F5-BFC3-9896D518B900}"/>
              </a:ext>
            </a:extLst>
          </p:cNvPr>
          <p:cNvSpPr/>
          <p:nvPr/>
        </p:nvSpPr>
        <p:spPr>
          <a:xfrm>
            <a:off x="6330950" y="4866823"/>
            <a:ext cx="47754" cy="159640"/>
          </a:xfrm>
          <a:custGeom>
            <a:avLst/>
            <a:gdLst>
              <a:gd name="connsiteX0" fmla="*/ 47625 w 47754"/>
              <a:gd name="connsiteY0" fmla="*/ 452 h 159640"/>
              <a:gd name="connsiteX1" fmla="*/ 41275 w 47754"/>
              <a:gd name="connsiteY1" fmla="*/ 63952 h 159640"/>
              <a:gd name="connsiteX2" fmla="*/ 0 w 47754"/>
              <a:gd name="connsiteY2" fmla="*/ 159202 h 159640"/>
              <a:gd name="connsiteX3" fmla="*/ 41275 w 47754"/>
              <a:gd name="connsiteY3" fmla="*/ 95702 h 159640"/>
              <a:gd name="connsiteX4" fmla="*/ 47625 w 47754"/>
              <a:gd name="connsiteY4" fmla="*/ 452 h 1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4" h="159640">
                <a:moveTo>
                  <a:pt x="47625" y="452"/>
                </a:moveTo>
                <a:cubicBezTo>
                  <a:pt x="47625" y="-4840"/>
                  <a:pt x="49213" y="37494"/>
                  <a:pt x="41275" y="63952"/>
                </a:cubicBezTo>
                <a:cubicBezTo>
                  <a:pt x="33337" y="90410"/>
                  <a:pt x="0" y="153910"/>
                  <a:pt x="0" y="159202"/>
                </a:cubicBezTo>
                <a:cubicBezTo>
                  <a:pt x="0" y="164494"/>
                  <a:pt x="33867" y="120573"/>
                  <a:pt x="41275" y="95702"/>
                </a:cubicBezTo>
                <a:cubicBezTo>
                  <a:pt x="48683" y="70831"/>
                  <a:pt x="47625" y="5744"/>
                  <a:pt x="47625" y="45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5F113F2-2606-BA7E-3B1C-3B8E25317DA5}"/>
              </a:ext>
            </a:extLst>
          </p:cNvPr>
          <p:cNvSpPr/>
          <p:nvPr/>
        </p:nvSpPr>
        <p:spPr>
          <a:xfrm>
            <a:off x="6514083" y="4844517"/>
            <a:ext cx="29965" cy="185253"/>
          </a:xfrm>
          <a:custGeom>
            <a:avLst/>
            <a:gdLst>
              <a:gd name="connsiteX0" fmla="*/ 7367 w 29965"/>
              <a:gd name="connsiteY0" fmla="*/ 533 h 185253"/>
              <a:gd name="connsiteX1" fmla="*/ 1017 w 29965"/>
              <a:gd name="connsiteY1" fmla="*/ 76733 h 185253"/>
              <a:gd name="connsiteX2" fmla="*/ 29592 w 29965"/>
              <a:gd name="connsiteY2" fmla="*/ 184683 h 185253"/>
              <a:gd name="connsiteX3" fmla="*/ 16892 w 29965"/>
              <a:gd name="connsiteY3" fmla="*/ 114833 h 185253"/>
              <a:gd name="connsiteX4" fmla="*/ 7367 w 29965"/>
              <a:gd name="connsiteY4" fmla="*/ 533 h 1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5" h="185253">
                <a:moveTo>
                  <a:pt x="7367" y="533"/>
                </a:moveTo>
                <a:cubicBezTo>
                  <a:pt x="4721" y="-5817"/>
                  <a:pt x="-2687" y="46041"/>
                  <a:pt x="1017" y="76733"/>
                </a:cubicBezTo>
                <a:cubicBezTo>
                  <a:pt x="4721" y="107425"/>
                  <a:pt x="26946" y="178333"/>
                  <a:pt x="29592" y="184683"/>
                </a:cubicBezTo>
                <a:cubicBezTo>
                  <a:pt x="32238" y="191033"/>
                  <a:pt x="20067" y="142879"/>
                  <a:pt x="16892" y="114833"/>
                </a:cubicBezTo>
                <a:cubicBezTo>
                  <a:pt x="13717" y="86787"/>
                  <a:pt x="10013" y="6883"/>
                  <a:pt x="7367" y="53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0057275F-F674-49E6-F825-3459C6B1C2D2}"/>
              </a:ext>
            </a:extLst>
          </p:cNvPr>
          <p:cNvSpPr/>
          <p:nvPr/>
        </p:nvSpPr>
        <p:spPr>
          <a:xfrm>
            <a:off x="6451548" y="4895804"/>
            <a:ext cx="29655" cy="155652"/>
          </a:xfrm>
          <a:custGeom>
            <a:avLst/>
            <a:gdLst>
              <a:gd name="connsiteX0" fmla="*/ 52 w 29655"/>
              <a:gd name="connsiteY0" fmla="*/ 46 h 155652"/>
              <a:gd name="connsiteX1" fmla="*/ 19102 w 29655"/>
              <a:gd name="connsiteY1" fmla="*/ 73071 h 155652"/>
              <a:gd name="connsiteX2" fmla="*/ 28627 w 29655"/>
              <a:gd name="connsiteY2" fmla="*/ 155621 h 155652"/>
              <a:gd name="connsiteX3" fmla="*/ 25452 w 29655"/>
              <a:gd name="connsiteY3" fmla="*/ 63546 h 155652"/>
              <a:gd name="connsiteX4" fmla="*/ 52 w 29655"/>
              <a:gd name="connsiteY4" fmla="*/ 46 h 1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5" h="155652">
                <a:moveTo>
                  <a:pt x="52" y="46"/>
                </a:moveTo>
                <a:cubicBezTo>
                  <a:pt x="-1006" y="1634"/>
                  <a:pt x="14340" y="47142"/>
                  <a:pt x="19102" y="73071"/>
                </a:cubicBezTo>
                <a:cubicBezTo>
                  <a:pt x="23864" y="99000"/>
                  <a:pt x="27569" y="157209"/>
                  <a:pt x="28627" y="155621"/>
                </a:cubicBezTo>
                <a:cubicBezTo>
                  <a:pt x="29685" y="154033"/>
                  <a:pt x="31273" y="88946"/>
                  <a:pt x="25452" y="63546"/>
                </a:cubicBezTo>
                <a:cubicBezTo>
                  <a:pt x="19631" y="38146"/>
                  <a:pt x="1110" y="-1542"/>
                  <a:pt x="52" y="4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D531D57-F391-463C-DDB4-92CCA1419679}"/>
              </a:ext>
            </a:extLst>
          </p:cNvPr>
          <p:cNvSpPr/>
          <p:nvPr/>
        </p:nvSpPr>
        <p:spPr>
          <a:xfrm>
            <a:off x="6159393" y="5140072"/>
            <a:ext cx="402037" cy="117739"/>
          </a:xfrm>
          <a:custGeom>
            <a:avLst/>
            <a:gdLst>
              <a:gd name="connsiteX0" fmla="*/ 107 w 402037"/>
              <a:gd name="connsiteY0" fmla="*/ 117728 h 117739"/>
              <a:gd name="connsiteX1" fmla="*/ 181082 w 402037"/>
              <a:gd name="connsiteY1" fmla="*/ 28828 h 117739"/>
              <a:gd name="connsiteX2" fmla="*/ 273157 w 402037"/>
              <a:gd name="connsiteY2" fmla="*/ 19303 h 117739"/>
              <a:gd name="connsiteX3" fmla="*/ 400157 w 402037"/>
              <a:gd name="connsiteY3" fmla="*/ 28828 h 117739"/>
              <a:gd name="connsiteX4" fmla="*/ 346182 w 402037"/>
              <a:gd name="connsiteY4" fmla="*/ 3428 h 117739"/>
              <a:gd name="connsiteX5" fmla="*/ 304907 w 402037"/>
              <a:gd name="connsiteY5" fmla="*/ 253 h 117739"/>
              <a:gd name="connsiteX6" fmla="*/ 225532 w 402037"/>
              <a:gd name="connsiteY6" fmla="*/ 3428 h 117739"/>
              <a:gd name="connsiteX7" fmla="*/ 247757 w 402037"/>
              <a:gd name="connsiteY7" fmla="*/ 12953 h 117739"/>
              <a:gd name="connsiteX8" fmla="*/ 155682 w 402037"/>
              <a:gd name="connsiteY8" fmla="*/ 22478 h 117739"/>
              <a:gd name="connsiteX9" fmla="*/ 107 w 402037"/>
              <a:gd name="connsiteY9" fmla="*/ 117728 h 11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037" h="117739">
                <a:moveTo>
                  <a:pt x="107" y="117728"/>
                </a:moveTo>
                <a:cubicBezTo>
                  <a:pt x="4340" y="118786"/>
                  <a:pt x="135574" y="45232"/>
                  <a:pt x="181082" y="28828"/>
                </a:cubicBezTo>
                <a:cubicBezTo>
                  <a:pt x="226590" y="12424"/>
                  <a:pt x="236645" y="19303"/>
                  <a:pt x="273157" y="19303"/>
                </a:cubicBezTo>
                <a:cubicBezTo>
                  <a:pt x="309669" y="19303"/>
                  <a:pt x="387986" y="31474"/>
                  <a:pt x="400157" y="28828"/>
                </a:cubicBezTo>
                <a:cubicBezTo>
                  <a:pt x="412328" y="26182"/>
                  <a:pt x="362057" y="8190"/>
                  <a:pt x="346182" y="3428"/>
                </a:cubicBezTo>
                <a:cubicBezTo>
                  <a:pt x="330307" y="-1334"/>
                  <a:pt x="325015" y="253"/>
                  <a:pt x="304907" y="253"/>
                </a:cubicBezTo>
                <a:cubicBezTo>
                  <a:pt x="284799" y="253"/>
                  <a:pt x="225532" y="3428"/>
                  <a:pt x="225532" y="3428"/>
                </a:cubicBezTo>
                <a:cubicBezTo>
                  <a:pt x="216007" y="5545"/>
                  <a:pt x="259399" y="9778"/>
                  <a:pt x="247757" y="12953"/>
                </a:cubicBezTo>
                <a:cubicBezTo>
                  <a:pt x="236115" y="16128"/>
                  <a:pt x="193253" y="5016"/>
                  <a:pt x="155682" y="22478"/>
                </a:cubicBezTo>
                <a:cubicBezTo>
                  <a:pt x="118111" y="39940"/>
                  <a:pt x="-4126" y="116670"/>
                  <a:pt x="107" y="1177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00F1502-4B8B-8EA6-52FC-0416B8CA0BEC}"/>
              </a:ext>
            </a:extLst>
          </p:cNvPr>
          <p:cNvSpPr/>
          <p:nvPr/>
        </p:nvSpPr>
        <p:spPr>
          <a:xfrm>
            <a:off x="5914876" y="5207000"/>
            <a:ext cx="394161" cy="168275"/>
          </a:xfrm>
          <a:custGeom>
            <a:avLst/>
            <a:gdLst>
              <a:gd name="connsiteX0" fmla="*/ 149 w 394161"/>
              <a:gd name="connsiteY0" fmla="*/ 168275 h 168275"/>
              <a:gd name="connsiteX1" fmla="*/ 257324 w 394161"/>
              <a:gd name="connsiteY1" fmla="*/ 60325 h 168275"/>
              <a:gd name="connsiteX2" fmla="*/ 393849 w 394161"/>
              <a:gd name="connsiteY2" fmla="*/ 0 h 168275"/>
              <a:gd name="connsiteX3" fmla="*/ 222399 w 394161"/>
              <a:gd name="connsiteY3" fmla="*/ 60325 h 168275"/>
              <a:gd name="connsiteX4" fmla="*/ 149 w 394161"/>
              <a:gd name="connsiteY4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61" h="168275">
                <a:moveTo>
                  <a:pt x="149" y="168275"/>
                </a:moveTo>
                <a:cubicBezTo>
                  <a:pt x="5970" y="168275"/>
                  <a:pt x="191707" y="88371"/>
                  <a:pt x="257324" y="60325"/>
                </a:cubicBezTo>
                <a:cubicBezTo>
                  <a:pt x="322941" y="32279"/>
                  <a:pt x="399670" y="0"/>
                  <a:pt x="393849" y="0"/>
                </a:cubicBezTo>
                <a:cubicBezTo>
                  <a:pt x="388028" y="0"/>
                  <a:pt x="284841" y="31750"/>
                  <a:pt x="222399" y="60325"/>
                </a:cubicBezTo>
                <a:cubicBezTo>
                  <a:pt x="159957" y="88900"/>
                  <a:pt x="-5672" y="168275"/>
                  <a:pt x="149" y="1682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253A2B60-8DAC-BB55-AEAD-7C92DEF42348}"/>
              </a:ext>
            </a:extLst>
          </p:cNvPr>
          <p:cNvSpPr/>
          <p:nvPr/>
        </p:nvSpPr>
        <p:spPr>
          <a:xfrm>
            <a:off x="5751587" y="5375275"/>
            <a:ext cx="176258" cy="127023"/>
          </a:xfrm>
          <a:custGeom>
            <a:avLst/>
            <a:gdLst>
              <a:gd name="connsiteX0" fmla="*/ 176138 w 176258"/>
              <a:gd name="connsiteY0" fmla="*/ 0 h 127023"/>
              <a:gd name="connsiteX1" fmla="*/ 68188 w 176258"/>
              <a:gd name="connsiteY1" fmla="*/ 41275 h 127023"/>
              <a:gd name="connsiteX2" fmla="*/ 1513 w 176258"/>
              <a:gd name="connsiteY2" fmla="*/ 60325 h 127023"/>
              <a:gd name="connsiteX3" fmla="*/ 26913 w 176258"/>
              <a:gd name="connsiteY3" fmla="*/ 76200 h 127023"/>
              <a:gd name="connsiteX4" fmla="*/ 87238 w 176258"/>
              <a:gd name="connsiteY4" fmla="*/ 127000 h 127023"/>
              <a:gd name="connsiteX5" fmla="*/ 49138 w 176258"/>
              <a:gd name="connsiteY5" fmla="*/ 82550 h 127023"/>
              <a:gd name="connsiteX6" fmla="*/ 33263 w 176258"/>
              <a:gd name="connsiteY6" fmla="*/ 60325 h 127023"/>
              <a:gd name="connsiteX7" fmla="*/ 45963 w 176258"/>
              <a:gd name="connsiteY7" fmla="*/ 41275 h 127023"/>
              <a:gd name="connsiteX8" fmla="*/ 176138 w 176258"/>
              <a:gd name="connsiteY8" fmla="*/ 0 h 1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8" h="127023">
                <a:moveTo>
                  <a:pt x="176138" y="0"/>
                </a:moveTo>
                <a:cubicBezTo>
                  <a:pt x="179842" y="0"/>
                  <a:pt x="97292" y="31221"/>
                  <a:pt x="68188" y="41275"/>
                </a:cubicBezTo>
                <a:cubicBezTo>
                  <a:pt x="39084" y="51329"/>
                  <a:pt x="8392" y="54504"/>
                  <a:pt x="1513" y="60325"/>
                </a:cubicBezTo>
                <a:cubicBezTo>
                  <a:pt x="-5366" y="66146"/>
                  <a:pt x="12625" y="65088"/>
                  <a:pt x="26913" y="76200"/>
                </a:cubicBezTo>
                <a:cubicBezTo>
                  <a:pt x="41200" y="87313"/>
                  <a:pt x="83534" y="125942"/>
                  <a:pt x="87238" y="127000"/>
                </a:cubicBezTo>
                <a:cubicBezTo>
                  <a:pt x="90942" y="128058"/>
                  <a:pt x="58134" y="93662"/>
                  <a:pt x="49138" y="82550"/>
                </a:cubicBezTo>
                <a:cubicBezTo>
                  <a:pt x="40142" y="71438"/>
                  <a:pt x="33263" y="60325"/>
                  <a:pt x="33263" y="60325"/>
                </a:cubicBezTo>
                <a:cubicBezTo>
                  <a:pt x="32734" y="53446"/>
                  <a:pt x="27442" y="49212"/>
                  <a:pt x="45963" y="41275"/>
                </a:cubicBezTo>
                <a:cubicBezTo>
                  <a:pt x="64484" y="33338"/>
                  <a:pt x="172434" y="0"/>
                  <a:pt x="176138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C44089D-50DC-5C9A-668E-BFD602B82399}"/>
              </a:ext>
            </a:extLst>
          </p:cNvPr>
          <p:cNvSpPr/>
          <p:nvPr/>
        </p:nvSpPr>
        <p:spPr>
          <a:xfrm>
            <a:off x="6094585" y="5187932"/>
            <a:ext cx="416744" cy="133523"/>
          </a:xfrm>
          <a:custGeom>
            <a:avLst/>
            <a:gdLst>
              <a:gd name="connsiteX0" fmla="*/ 1415 w 416744"/>
              <a:gd name="connsiteY0" fmla="*/ 133368 h 133523"/>
              <a:gd name="connsiteX1" fmla="*/ 236365 w 416744"/>
              <a:gd name="connsiteY1" fmla="*/ 60343 h 133523"/>
              <a:gd name="connsiteX2" fmla="*/ 395115 w 416744"/>
              <a:gd name="connsiteY2" fmla="*/ 53993 h 133523"/>
              <a:gd name="connsiteX3" fmla="*/ 404640 w 416744"/>
              <a:gd name="connsiteY3" fmla="*/ 18 h 133523"/>
              <a:gd name="connsiteX4" fmla="*/ 414165 w 416744"/>
              <a:gd name="connsiteY4" fmla="*/ 60343 h 133523"/>
              <a:gd name="connsiteX5" fmla="*/ 353840 w 416744"/>
              <a:gd name="connsiteY5" fmla="*/ 38118 h 133523"/>
              <a:gd name="connsiteX6" fmla="*/ 1415 w 416744"/>
              <a:gd name="connsiteY6" fmla="*/ 133368 h 13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44" h="133523">
                <a:moveTo>
                  <a:pt x="1415" y="133368"/>
                </a:moveTo>
                <a:cubicBezTo>
                  <a:pt x="-18164" y="137072"/>
                  <a:pt x="170748" y="73572"/>
                  <a:pt x="236365" y="60343"/>
                </a:cubicBezTo>
                <a:cubicBezTo>
                  <a:pt x="301982" y="47114"/>
                  <a:pt x="367069" y="64047"/>
                  <a:pt x="395115" y="53993"/>
                </a:cubicBezTo>
                <a:cubicBezTo>
                  <a:pt x="423161" y="43939"/>
                  <a:pt x="401465" y="-1040"/>
                  <a:pt x="404640" y="18"/>
                </a:cubicBezTo>
                <a:cubicBezTo>
                  <a:pt x="407815" y="1076"/>
                  <a:pt x="422632" y="53993"/>
                  <a:pt x="414165" y="60343"/>
                </a:cubicBezTo>
                <a:cubicBezTo>
                  <a:pt x="405698" y="66693"/>
                  <a:pt x="416811" y="28064"/>
                  <a:pt x="353840" y="38118"/>
                </a:cubicBezTo>
                <a:cubicBezTo>
                  <a:pt x="290869" y="48172"/>
                  <a:pt x="20994" y="129664"/>
                  <a:pt x="1415" y="1333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C84D382-ABF6-58C6-379E-E9333EA71E9A}"/>
              </a:ext>
            </a:extLst>
          </p:cNvPr>
          <p:cNvSpPr/>
          <p:nvPr/>
        </p:nvSpPr>
        <p:spPr>
          <a:xfrm>
            <a:off x="6540218" y="5163615"/>
            <a:ext cx="222764" cy="190475"/>
          </a:xfrm>
          <a:custGeom>
            <a:avLst/>
            <a:gdLst>
              <a:gd name="connsiteX0" fmla="*/ 282 w 222764"/>
              <a:gd name="connsiteY0" fmla="*/ 21160 h 190475"/>
              <a:gd name="connsiteX1" fmla="*/ 133632 w 222764"/>
              <a:gd name="connsiteY1" fmla="*/ 17985 h 190475"/>
              <a:gd name="connsiteX2" fmla="*/ 152682 w 222764"/>
              <a:gd name="connsiteY2" fmla="*/ 14810 h 190475"/>
              <a:gd name="connsiteX3" fmla="*/ 187607 w 222764"/>
              <a:gd name="connsiteY3" fmla="*/ 75135 h 190475"/>
              <a:gd name="connsiteX4" fmla="*/ 181257 w 222764"/>
              <a:gd name="connsiteY4" fmla="*/ 52910 h 190475"/>
              <a:gd name="connsiteX5" fmla="*/ 222532 w 222764"/>
              <a:gd name="connsiteY5" fmla="*/ 189435 h 190475"/>
              <a:gd name="connsiteX6" fmla="*/ 197132 w 222764"/>
              <a:gd name="connsiteY6" fmla="*/ 110060 h 190475"/>
              <a:gd name="connsiteX7" fmla="*/ 178082 w 222764"/>
              <a:gd name="connsiteY7" fmla="*/ 5285 h 190475"/>
              <a:gd name="connsiteX8" fmla="*/ 282 w 222764"/>
              <a:gd name="connsiteY8" fmla="*/ 21160 h 1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64" h="190475">
                <a:moveTo>
                  <a:pt x="282" y="21160"/>
                </a:moveTo>
                <a:cubicBezTo>
                  <a:pt x="-7126" y="23277"/>
                  <a:pt x="133632" y="17985"/>
                  <a:pt x="133632" y="17985"/>
                </a:cubicBezTo>
                <a:cubicBezTo>
                  <a:pt x="159032" y="16927"/>
                  <a:pt x="143686" y="5285"/>
                  <a:pt x="152682" y="14810"/>
                </a:cubicBezTo>
                <a:cubicBezTo>
                  <a:pt x="161678" y="24335"/>
                  <a:pt x="182845" y="68785"/>
                  <a:pt x="187607" y="75135"/>
                </a:cubicBezTo>
                <a:cubicBezTo>
                  <a:pt x="192369" y="81485"/>
                  <a:pt x="175436" y="33860"/>
                  <a:pt x="181257" y="52910"/>
                </a:cubicBezTo>
                <a:cubicBezTo>
                  <a:pt x="187078" y="71960"/>
                  <a:pt x="219886" y="179910"/>
                  <a:pt x="222532" y="189435"/>
                </a:cubicBezTo>
                <a:cubicBezTo>
                  <a:pt x="225178" y="198960"/>
                  <a:pt x="204540" y="140752"/>
                  <a:pt x="197132" y="110060"/>
                </a:cubicBezTo>
                <a:cubicBezTo>
                  <a:pt x="189724" y="79368"/>
                  <a:pt x="208774" y="22748"/>
                  <a:pt x="178082" y="5285"/>
                </a:cubicBezTo>
                <a:cubicBezTo>
                  <a:pt x="147390" y="-12178"/>
                  <a:pt x="7690" y="19043"/>
                  <a:pt x="282" y="211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9A67CC9-5958-1B33-1401-67DFEA6E5B7E}"/>
              </a:ext>
            </a:extLst>
          </p:cNvPr>
          <p:cNvSpPr/>
          <p:nvPr/>
        </p:nvSpPr>
        <p:spPr>
          <a:xfrm>
            <a:off x="6543153" y="5210040"/>
            <a:ext cx="32911" cy="108644"/>
          </a:xfrm>
          <a:custGeom>
            <a:avLst/>
            <a:gdLst>
              <a:gd name="connsiteX0" fmla="*/ 22747 w 32911"/>
              <a:gd name="connsiteY0" fmla="*/ 135 h 108644"/>
              <a:gd name="connsiteX1" fmla="*/ 13222 w 32911"/>
              <a:gd name="connsiteY1" fmla="*/ 82685 h 108644"/>
              <a:gd name="connsiteX2" fmla="*/ 522 w 32911"/>
              <a:gd name="connsiteY2" fmla="*/ 108085 h 108644"/>
              <a:gd name="connsiteX3" fmla="*/ 32272 w 32911"/>
              <a:gd name="connsiteY3" fmla="*/ 63635 h 108644"/>
              <a:gd name="connsiteX4" fmla="*/ 22747 w 32911"/>
              <a:gd name="connsiteY4" fmla="*/ 135 h 10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1" h="108644">
                <a:moveTo>
                  <a:pt x="22747" y="135"/>
                </a:moveTo>
                <a:cubicBezTo>
                  <a:pt x="19572" y="3310"/>
                  <a:pt x="16926" y="64693"/>
                  <a:pt x="13222" y="82685"/>
                </a:cubicBezTo>
                <a:cubicBezTo>
                  <a:pt x="9518" y="100677"/>
                  <a:pt x="-2653" y="111260"/>
                  <a:pt x="522" y="108085"/>
                </a:cubicBezTo>
                <a:cubicBezTo>
                  <a:pt x="3697" y="104910"/>
                  <a:pt x="29097" y="76864"/>
                  <a:pt x="32272" y="63635"/>
                </a:cubicBezTo>
                <a:cubicBezTo>
                  <a:pt x="35447" y="50406"/>
                  <a:pt x="25922" y="-3040"/>
                  <a:pt x="22747" y="13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9D27BF6-32FB-4D6A-DB13-52226C9DEFF3}"/>
              </a:ext>
            </a:extLst>
          </p:cNvPr>
          <p:cNvSpPr/>
          <p:nvPr/>
        </p:nvSpPr>
        <p:spPr>
          <a:xfrm>
            <a:off x="6582477" y="5284545"/>
            <a:ext cx="213755" cy="123592"/>
          </a:xfrm>
          <a:custGeom>
            <a:avLst/>
            <a:gdLst>
              <a:gd name="connsiteX0" fmla="*/ 2473 w 213755"/>
              <a:gd name="connsiteY0" fmla="*/ 1830 h 123592"/>
              <a:gd name="connsiteX1" fmla="*/ 78673 w 213755"/>
              <a:gd name="connsiteY1" fmla="*/ 27230 h 123592"/>
              <a:gd name="connsiteX2" fmla="*/ 192973 w 213755"/>
              <a:gd name="connsiteY2" fmla="*/ 100255 h 123592"/>
              <a:gd name="connsiteX3" fmla="*/ 212023 w 213755"/>
              <a:gd name="connsiteY3" fmla="*/ 122480 h 123592"/>
              <a:gd name="connsiteX4" fmla="*/ 170748 w 213755"/>
              <a:gd name="connsiteY4" fmla="*/ 71680 h 123592"/>
              <a:gd name="connsiteX5" fmla="*/ 2473 w 213755"/>
              <a:gd name="connsiteY5" fmla="*/ 1830 h 1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55" h="123592">
                <a:moveTo>
                  <a:pt x="2473" y="1830"/>
                </a:moveTo>
                <a:cubicBezTo>
                  <a:pt x="-12873" y="-5578"/>
                  <a:pt x="46923" y="10826"/>
                  <a:pt x="78673" y="27230"/>
                </a:cubicBezTo>
                <a:cubicBezTo>
                  <a:pt x="110423" y="43634"/>
                  <a:pt x="192973" y="100255"/>
                  <a:pt x="192973" y="100255"/>
                </a:cubicBezTo>
                <a:cubicBezTo>
                  <a:pt x="215198" y="116130"/>
                  <a:pt x="215727" y="127242"/>
                  <a:pt x="212023" y="122480"/>
                </a:cubicBezTo>
                <a:cubicBezTo>
                  <a:pt x="208319" y="117718"/>
                  <a:pt x="200911" y="91259"/>
                  <a:pt x="170748" y="71680"/>
                </a:cubicBezTo>
                <a:cubicBezTo>
                  <a:pt x="140586" y="52101"/>
                  <a:pt x="17819" y="9238"/>
                  <a:pt x="2473" y="18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635A1C8-4AB3-C30C-8C15-D0932ADE90C3}"/>
              </a:ext>
            </a:extLst>
          </p:cNvPr>
          <p:cNvSpPr/>
          <p:nvPr/>
        </p:nvSpPr>
        <p:spPr>
          <a:xfrm>
            <a:off x="6746829" y="5362575"/>
            <a:ext cx="70507" cy="110321"/>
          </a:xfrm>
          <a:custGeom>
            <a:avLst/>
            <a:gdLst>
              <a:gd name="connsiteX0" fmla="*/ 44496 w 70507"/>
              <a:gd name="connsiteY0" fmla="*/ 0 h 110321"/>
              <a:gd name="connsiteX1" fmla="*/ 69896 w 70507"/>
              <a:gd name="connsiteY1" fmla="*/ 79375 h 110321"/>
              <a:gd name="connsiteX2" fmla="*/ 57196 w 70507"/>
              <a:gd name="connsiteY2" fmla="*/ 107950 h 110321"/>
              <a:gd name="connsiteX3" fmla="*/ 46 w 70507"/>
              <a:gd name="connsiteY3" fmla="*/ 107950 h 110321"/>
              <a:gd name="connsiteX4" fmla="*/ 47671 w 70507"/>
              <a:gd name="connsiteY4" fmla="*/ 101600 h 110321"/>
              <a:gd name="connsiteX5" fmla="*/ 57196 w 70507"/>
              <a:gd name="connsiteY5" fmla="*/ 79375 h 110321"/>
              <a:gd name="connsiteX6" fmla="*/ 44496 w 70507"/>
              <a:gd name="connsiteY6" fmla="*/ 0 h 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07" h="110321">
                <a:moveTo>
                  <a:pt x="44496" y="0"/>
                </a:moveTo>
                <a:cubicBezTo>
                  <a:pt x="46613" y="0"/>
                  <a:pt x="67779" y="61383"/>
                  <a:pt x="69896" y="79375"/>
                </a:cubicBezTo>
                <a:cubicBezTo>
                  <a:pt x="72013" y="97367"/>
                  <a:pt x="68838" y="103188"/>
                  <a:pt x="57196" y="107950"/>
                </a:cubicBezTo>
                <a:cubicBezTo>
                  <a:pt x="45554" y="112712"/>
                  <a:pt x="1634" y="109008"/>
                  <a:pt x="46" y="107950"/>
                </a:cubicBezTo>
                <a:cubicBezTo>
                  <a:pt x="-1542" y="106892"/>
                  <a:pt x="38146" y="106363"/>
                  <a:pt x="47671" y="101600"/>
                </a:cubicBezTo>
                <a:cubicBezTo>
                  <a:pt x="57196" y="96837"/>
                  <a:pt x="58254" y="91546"/>
                  <a:pt x="57196" y="79375"/>
                </a:cubicBezTo>
                <a:cubicBezTo>
                  <a:pt x="56138" y="67204"/>
                  <a:pt x="42379" y="0"/>
                  <a:pt x="44496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195C083-976C-9F2E-03E6-C1DB4E68FA57}"/>
              </a:ext>
            </a:extLst>
          </p:cNvPr>
          <p:cNvSpPr/>
          <p:nvPr/>
        </p:nvSpPr>
        <p:spPr>
          <a:xfrm>
            <a:off x="5816600" y="5467350"/>
            <a:ext cx="622377" cy="73046"/>
          </a:xfrm>
          <a:custGeom>
            <a:avLst/>
            <a:gdLst>
              <a:gd name="connsiteX0" fmla="*/ 0 w 622377"/>
              <a:gd name="connsiteY0" fmla="*/ 0 h 73046"/>
              <a:gd name="connsiteX1" fmla="*/ 352425 w 622377"/>
              <a:gd name="connsiteY1" fmla="*/ 19050 h 73046"/>
              <a:gd name="connsiteX2" fmla="*/ 530225 w 622377"/>
              <a:gd name="connsiteY2" fmla="*/ 50800 h 73046"/>
              <a:gd name="connsiteX3" fmla="*/ 485775 w 622377"/>
              <a:gd name="connsiteY3" fmla="*/ 31750 h 73046"/>
              <a:gd name="connsiteX4" fmla="*/ 622300 w 622377"/>
              <a:gd name="connsiteY4" fmla="*/ 73025 h 73046"/>
              <a:gd name="connsiteX5" fmla="*/ 504825 w 622377"/>
              <a:gd name="connsiteY5" fmla="*/ 25400 h 73046"/>
              <a:gd name="connsiteX6" fmla="*/ 469900 w 622377"/>
              <a:gd name="connsiteY6" fmla="*/ 19050 h 73046"/>
              <a:gd name="connsiteX7" fmla="*/ 0 w 622377"/>
              <a:gd name="connsiteY7" fmla="*/ 0 h 7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77" h="73046">
                <a:moveTo>
                  <a:pt x="0" y="0"/>
                </a:moveTo>
                <a:cubicBezTo>
                  <a:pt x="132027" y="5291"/>
                  <a:pt x="264054" y="10583"/>
                  <a:pt x="352425" y="19050"/>
                </a:cubicBezTo>
                <a:cubicBezTo>
                  <a:pt x="440796" y="27517"/>
                  <a:pt x="508000" y="48683"/>
                  <a:pt x="530225" y="50800"/>
                </a:cubicBezTo>
                <a:cubicBezTo>
                  <a:pt x="552450" y="52917"/>
                  <a:pt x="470429" y="28046"/>
                  <a:pt x="485775" y="31750"/>
                </a:cubicBezTo>
                <a:cubicBezTo>
                  <a:pt x="501121" y="35454"/>
                  <a:pt x="619125" y="74083"/>
                  <a:pt x="622300" y="73025"/>
                </a:cubicBezTo>
                <a:cubicBezTo>
                  <a:pt x="625475" y="71967"/>
                  <a:pt x="530225" y="34396"/>
                  <a:pt x="504825" y="25400"/>
                </a:cubicBezTo>
                <a:cubicBezTo>
                  <a:pt x="479425" y="16404"/>
                  <a:pt x="469900" y="19050"/>
                  <a:pt x="469900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3EAA315-E8ED-3B07-021D-B11D3A6B29F0}"/>
              </a:ext>
            </a:extLst>
          </p:cNvPr>
          <p:cNvSpPr/>
          <p:nvPr/>
        </p:nvSpPr>
        <p:spPr>
          <a:xfrm>
            <a:off x="6445167" y="5499063"/>
            <a:ext cx="251178" cy="22385"/>
          </a:xfrm>
          <a:custGeom>
            <a:avLst/>
            <a:gdLst>
              <a:gd name="connsiteX0" fmla="*/ 83 w 251178"/>
              <a:gd name="connsiteY0" fmla="*/ 22262 h 22385"/>
              <a:gd name="connsiteX1" fmla="*/ 158833 w 251178"/>
              <a:gd name="connsiteY1" fmla="*/ 9562 h 22385"/>
              <a:gd name="connsiteX2" fmla="*/ 250908 w 251178"/>
              <a:gd name="connsiteY2" fmla="*/ 22262 h 22385"/>
              <a:gd name="connsiteX3" fmla="*/ 181058 w 251178"/>
              <a:gd name="connsiteY3" fmla="*/ 37 h 22385"/>
              <a:gd name="connsiteX4" fmla="*/ 83 w 251178"/>
              <a:gd name="connsiteY4" fmla="*/ 22262 h 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78" h="22385">
                <a:moveTo>
                  <a:pt x="83" y="22262"/>
                </a:moveTo>
                <a:cubicBezTo>
                  <a:pt x="-3621" y="23849"/>
                  <a:pt x="117029" y="9562"/>
                  <a:pt x="158833" y="9562"/>
                </a:cubicBezTo>
                <a:cubicBezTo>
                  <a:pt x="200637" y="9562"/>
                  <a:pt x="247204" y="23849"/>
                  <a:pt x="250908" y="22262"/>
                </a:cubicBezTo>
                <a:cubicBezTo>
                  <a:pt x="254612" y="20675"/>
                  <a:pt x="219687" y="1095"/>
                  <a:pt x="181058" y="37"/>
                </a:cubicBezTo>
                <a:cubicBezTo>
                  <a:pt x="142429" y="-1021"/>
                  <a:pt x="3787" y="20675"/>
                  <a:pt x="83" y="222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B84EEFB-ACA2-ACCD-DD83-2B171A43EA94}"/>
              </a:ext>
            </a:extLst>
          </p:cNvPr>
          <p:cNvSpPr/>
          <p:nvPr/>
        </p:nvSpPr>
        <p:spPr>
          <a:xfrm>
            <a:off x="6451566" y="5444799"/>
            <a:ext cx="285929" cy="28940"/>
          </a:xfrm>
          <a:custGeom>
            <a:avLst/>
            <a:gdLst>
              <a:gd name="connsiteX0" fmla="*/ 34 w 285929"/>
              <a:gd name="connsiteY0" fmla="*/ 28901 h 28940"/>
              <a:gd name="connsiteX1" fmla="*/ 196884 w 285929"/>
              <a:gd name="connsiteY1" fmla="*/ 326 h 28940"/>
              <a:gd name="connsiteX2" fmla="*/ 285784 w 285929"/>
              <a:gd name="connsiteY2" fmla="*/ 13026 h 28940"/>
              <a:gd name="connsiteX3" fmla="*/ 212759 w 285929"/>
              <a:gd name="connsiteY3" fmla="*/ 6676 h 28940"/>
              <a:gd name="connsiteX4" fmla="*/ 34 w 285929"/>
              <a:gd name="connsiteY4" fmla="*/ 28901 h 2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29" h="28940">
                <a:moveTo>
                  <a:pt x="34" y="28901"/>
                </a:moveTo>
                <a:cubicBezTo>
                  <a:pt x="-2612" y="27843"/>
                  <a:pt x="149259" y="2972"/>
                  <a:pt x="196884" y="326"/>
                </a:cubicBezTo>
                <a:cubicBezTo>
                  <a:pt x="244509" y="-2320"/>
                  <a:pt x="283138" y="11968"/>
                  <a:pt x="285784" y="13026"/>
                </a:cubicBezTo>
                <a:cubicBezTo>
                  <a:pt x="288430" y="14084"/>
                  <a:pt x="254563" y="4030"/>
                  <a:pt x="212759" y="6676"/>
                </a:cubicBezTo>
                <a:cubicBezTo>
                  <a:pt x="170955" y="9322"/>
                  <a:pt x="2680" y="29959"/>
                  <a:pt x="34" y="289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8CD59FD-9992-3B24-BA11-2FD98DFBDE40}"/>
              </a:ext>
            </a:extLst>
          </p:cNvPr>
          <p:cNvSpPr/>
          <p:nvPr/>
        </p:nvSpPr>
        <p:spPr>
          <a:xfrm>
            <a:off x="5847125" y="5482157"/>
            <a:ext cx="636551" cy="141438"/>
          </a:xfrm>
          <a:custGeom>
            <a:avLst/>
            <a:gdLst>
              <a:gd name="connsiteX0" fmla="*/ 1225 w 636551"/>
              <a:gd name="connsiteY0" fmla="*/ 1068 h 141438"/>
              <a:gd name="connsiteX1" fmla="*/ 290150 w 636551"/>
              <a:gd name="connsiteY1" fmla="*/ 74093 h 141438"/>
              <a:gd name="connsiteX2" fmla="*/ 464775 w 636551"/>
              <a:gd name="connsiteY2" fmla="*/ 140768 h 141438"/>
              <a:gd name="connsiteX3" fmla="*/ 636225 w 636551"/>
              <a:gd name="connsiteY3" fmla="*/ 109018 h 141438"/>
              <a:gd name="connsiteX4" fmla="*/ 506050 w 636551"/>
              <a:gd name="connsiteY4" fmla="*/ 118543 h 141438"/>
              <a:gd name="connsiteX5" fmla="*/ 436200 w 636551"/>
              <a:gd name="connsiteY5" fmla="*/ 115368 h 141438"/>
              <a:gd name="connsiteX6" fmla="*/ 194900 w 636551"/>
              <a:gd name="connsiteY6" fmla="*/ 35993 h 141438"/>
              <a:gd name="connsiteX7" fmla="*/ 1225 w 636551"/>
              <a:gd name="connsiteY7" fmla="*/ 1068 h 1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51" h="141438">
                <a:moveTo>
                  <a:pt x="1225" y="1068"/>
                </a:moveTo>
                <a:cubicBezTo>
                  <a:pt x="17100" y="7418"/>
                  <a:pt x="212892" y="50810"/>
                  <a:pt x="290150" y="74093"/>
                </a:cubicBezTo>
                <a:cubicBezTo>
                  <a:pt x="367408" y="97376"/>
                  <a:pt x="407096" y="134947"/>
                  <a:pt x="464775" y="140768"/>
                </a:cubicBezTo>
                <a:cubicBezTo>
                  <a:pt x="522454" y="146589"/>
                  <a:pt x="629346" y="112722"/>
                  <a:pt x="636225" y="109018"/>
                </a:cubicBezTo>
                <a:cubicBezTo>
                  <a:pt x="643104" y="105314"/>
                  <a:pt x="539387" y="117485"/>
                  <a:pt x="506050" y="118543"/>
                </a:cubicBezTo>
                <a:cubicBezTo>
                  <a:pt x="472713" y="119601"/>
                  <a:pt x="488058" y="129126"/>
                  <a:pt x="436200" y="115368"/>
                </a:cubicBezTo>
                <a:cubicBezTo>
                  <a:pt x="384342" y="101610"/>
                  <a:pt x="262104" y="53985"/>
                  <a:pt x="194900" y="35993"/>
                </a:cubicBezTo>
                <a:cubicBezTo>
                  <a:pt x="127696" y="18001"/>
                  <a:pt x="-14650" y="-5282"/>
                  <a:pt x="1225" y="10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828A99B-2208-0131-59C0-0A7DB6A93E60}"/>
              </a:ext>
            </a:extLst>
          </p:cNvPr>
          <p:cNvSpPr/>
          <p:nvPr/>
        </p:nvSpPr>
        <p:spPr>
          <a:xfrm>
            <a:off x="6476970" y="5537009"/>
            <a:ext cx="196503" cy="111730"/>
          </a:xfrm>
          <a:custGeom>
            <a:avLst/>
            <a:gdLst>
              <a:gd name="connsiteX0" fmla="*/ 30 w 196503"/>
              <a:gd name="connsiteY0" fmla="*/ 92266 h 111730"/>
              <a:gd name="connsiteX1" fmla="*/ 133380 w 196503"/>
              <a:gd name="connsiteY1" fmla="*/ 57341 h 111730"/>
              <a:gd name="connsiteX2" fmla="*/ 168305 w 196503"/>
              <a:gd name="connsiteY2" fmla="*/ 191 h 111730"/>
              <a:gd name="connsiteX3" fmla="*/ 187355 w 196503"/>
              <a:gd name="connsiteY3" fmla="*/ 41466 h 111730"/>
              <a:gd name="connsiteX4" fmla="*/ 190530 w 196503"/>
              <a:gd name="connsiteY4" fmla="*/ 111316 h 111730"/>
              <a:gd name="connsiteX5" fmla="*/ 193705 w 196503"/>
              <a:gd name="connsiteY5" fmla="*/ 6541 h 111730"/>
              <a:gd name="connsiteX6" fmla="*/ 146080 w 196503"/>
              <a:gd name="connsiteY6" fmla="*/ 25591 h 111730"/>
              <a:gd name="connsiteX7" fmla="*/ 30 w 196503"/>
              <a:gd name="connsiteY7" fmla="*/ 92266 h 1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03" h="111730">
                <a:moveTo>
                  <a:pt x="30" y="92266"/>
                </a:moveTo>
                <a:cubicBezTo>
                  <a:pt x="-2087" y="97558"/>
                  <a:pt x="105334" y="72687"/>
                  <a:pt x="133380" y="57341"/>
                </a:cubicBezTo>
                <a:cubicBezTo>
                  <a:pt x="161426" y="41995"/>
                  <a:pt x="159309" y="2837"/>
                  <a:pt x="168305" y="191"/>
                </a:cubicBezTo>
                <a:cubicBezTo>
                  <a:pt x="177301" y="-2455"/>
                  <a:pt x="183651" y="22945"/>
                  <a:pt x="187355" y="41466"/>
                </a:cubicBezTo>
                <a:cubicBezTo>
                  <a:pt x="191059" y="59987"/>
                  <a:pt x="189472" y="117137"/>
                  <a:pt x="190530" y="111316"/>
                </a:cubicBezTo>
                <a:cubicBezTo>
                  <a:pt x="191588" y="105495"/>
                  <a:pt x="201113" y="20828"/>
                  <a:pt x="193705" y="6541"/>
                </a:cubicBezTo>
                <a:cubicBezTo>
                  <a:pt x="186297" y="-7746"/>
                  <a:pt x="172009" y="13949"/>
                  <a:pt x="146080" y="25591"/>
                </a:cubicBezTo>
                <a:cubicBezTo>
                  <a:pt x="120151" y="37233"/>
                  <a:pt x="2147" y="86974"/>
                  <a:pt x="30" y="9226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319C527-D6FC-0CD5-8F00-FA49BAC431A1}"/>
              </a:ext>
            </a:extLst>
          </p:cNvPr>
          <p:cNvSpPr/>
          <p:nvPr/>
        </p:nvSpPr>
        <p:spPr>
          <a:xfrm>
            <a:off x="6302134" y="4612782"/>
            <a:ext cx="146499" cy="45049"/>
          </a:xfrm>
          <a:custGeom>
            <a:avLst/>
            <a:gdLst>
              <a:gd name="connsiteX0" fmla="*/ 241 w 146499"/>
              <a:gd name="connsiteY0" fmla="*/ 44943 h 45049"/>
              <a:gd name="connsiteX1" fmla="*/ 60566 w 146499"/>
              <a:gd name="connsiteY1" fmla="*/ 13193 h 45049"/>
              <a:gd name="connsiteX2" fmla="*/ 146291 w 146499"/>
              <a:gd name="connsiteY2" fmla="*/ 22718 h 45049"/>
              <a:gd name="connsiteX3" fmla="*/ 82791 w 146499"/>
              <a:gd name="connsiteY3" fmla="*/ 493 h 45049"/>
              <a:gd name="connsiteX4" fmla="*/ 241 w 146499"/>
              <a:gd name="connsiteY4" fmla="*/ 44943 h 4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99" h="45049">
                <a:moveTo>
                  <a:pt x="241" y="44943"/>
                </a:moveTo>
                <a:cubicBezTo>
                  <a:pt x="-3463" y="47060"/>
                  <a:pt x="36224" y="16897"/>
                  <a:pt x="60566" y="13193"/>
                </a:cubicBezTo>
                <a:cubicBezTo>
                  <a:pt x="84908" y="9489"/>
                  <a:pt x="142587" y="24835"/>
                  <a:pt x="146291" y="22718"/>
                </a:cubicBezTo>
                <a:cubicBezTo>
                  <a:pt x="149995" y="20601"/>
                  <a:pt x="103428" y="-3740"/>
                  <a:pt x="82791" y="493"/>
                </a:cubicBezTo>
                <a:cubicBezTo>
                  <a:pt x="62154" y="4726"/>
                  <a:pt x="3945" y="42826"/>
                  <a:pt x="241" y="449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5E93302-C67B-CF68-8A9E-72882FB42A35}"/>
              </a:ext>
            </a:extLst>
          </p:cNvPr>
          <p:cNvSpPr/>
          <p:nvPr/>
        </p:nvSpPr>
        <p:spPr>
          <a:xfrm>
            <a:off x="6504512" y="4625353"/>
            <a:ext cx="58726" cy="185826"/>
          </a:xfrm>
          <a:custGeom>
            <a:avLst/>
            <a:gdLst>
              <a:gd name="connsiteX0" fmla="*/ 16938 w 58726"/>
              <a:gd name="connsiteY0" fmla="*/ 622 h 185826"/>
              <a:gd name="connsiteX1" fmla="*/ 48688 w 58726"/>
              <a:gd name="connsiteY1" fmla="*/ 70472 h 185826"/>
              <a:gd name="connsiteX2" fmla="*/ 51863 w 58726"/>
              <a:gd name="connsiteY2" fmla="*/ 99047 h 185826"/>
              <a:gd name="connsiteX3" fmla="*/ 23288 w 58726"/>
              <a:gd name="connsiteY3" fmla="*/ 153022 h 185826"/>
              <a:gd name="connsiteX4" fmla="*/ 1063 w 58726"/>
              <a:gd name="connsiteY4" fmla="*/ 184772 h 185826"/>
              <a:gd name="connsiteX5" fmla="*/ 58213 w 58726"/>
              <a:gd name="connsiteY5" fmla="*/ 114922 h 185826"/>
              <a:gd name="connsiteX6" fmla="*/ 16938 w 58726"/>
              <a:gd name="connsiteY6" fmla="*/ 622 h 1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6" h="185826">
                <a:moveTo>
                  <a:pt x="16938" y="622"/>
                </a:moveTo>
                <a:cubicBezTo>
                  <a:pt x="15351" y="-6786"/>
                  <a:pt x="42867" y="54068"/>
                  <a:pt x="48688" y="70472"/>
                </a:cubicBezTo>
                <a:cubicBezTo>
                  <a:pt x="54509" y="86876"/>
                  <a:pt x="56096" y="85289"/>
                  <a:pt x="51863" y="99047"/>
                </a:cubicBezTo>
                <a:cubicBezTo>
                  <a:pt x="47630" y="112805"/>
                  <a:pt x="31755" y="138734"/>
                  <a:pt x="23288" y="153022"/>
                </a:cubicBezTo>
                <a:cubicBezTo>
                  <a:pt x="14821" y="167310"/>
                  <a:pt x="-4758" y="191122"/>
                  <a:pt x="1063" y="184772"/>
                </a:cubicBezTo>
                <a:cubicBezTo>
                  <a:pt x="6884" y="178422"/>
                  <a:pt x="52392" y="141380"/>
                  <a:pt x="58213" y="114922"/>
                </a:cubicBezTo>
                <a:cubicBezTo>
                  <a:pt x="64034" y="88464"/>
                  <a:pt x="18525" y="8030"/>
                  <a:pt x="16938" y="6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145663A-8FFF-4B3E-7747-71AA30B8345F}"/>
              </a:ext>
            </a:extLst>
          </p:cNvPr>
          <p:cNvSpPr/>
          <p:nvPr/>
        </p:nvSpPr>
        <p:spPr>
          <a:xfrm>
            <a:off x="6524595" y="4629133"/>
            <a:ext cx="39131" cy="101657"/>
          </a:xfrm>
          <a:custGeom>
            <a:avLst/>
            <a:gdLst>
              <a:gd name="connsiteX0" fmla="*/ 30 w 39131"/>
              <a:gd name="connsiteY0" fmla="*/ 17 h 101657"/>
              <a:gd name="connsiteX1" fmla="*/ 31780 w 39131"/>
              <a:gd name="connsiteY1" fmla="*/ 63517 h 101657"/>
              <a:gd name="connsiteX2" fmla="*/ 38130 w 39131"/>
              <a:gd name="connsiteY2" fmla="*/ 101617 h 101657"/>
              <a:gd name="connsiteX3" fmla="*/ 38130 w 39131"/>
              <a:gd name="connsiteY3" fmla="*/ 69867 h 101657"/>
              <a:gd name="connsiteX4" fmla="*/ 30 w 39131"/>
              <a:gd name="connsiteY4" fmla="*/ 17 h 1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101657">
                <a:moveTo>
                  <a:pt x="30" y="17"/>
                </a:moveTo>
                <a:cubicBezTo>
                  <a:pt x="-1028" y="-1041"/>
                  <a:pt x="25430" y="46584"/>
                  <a:pt x="31780" y="63517"/>
                </a:cubicBezTo>
                <a:cubicBezTo>
                  <a:pt x="38130" y="80450"/>
                  <a:pt x="37072" y="100559"/>
                  <a:pt x="38130" y="101617"/>
                </a:cubicBezTo>
                <a:cubicBezTo>
                  <a:pt x="39188" y="102675"/>
                  <a:pt x="39717" y="82567"/>
                  <a:pt x="38130" y="69867"/>
                </a:cubicBezTo>
                <a:cubicBezTo>
                  <a:pt x="36543" y="57167"/>
                  <a:pt x="1088" y="1075"/>
                  <a:pt x="30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BDEBF4F-F5B8-D453-9989-A29B423B7F1A}"/>
              </a:ext>
            </a:extLst>
          </p:cNvPr>
          <p:cNvSpPr/>
          <p:nvPr/>
        </p:nvSpPr>
        <p:spPr>
          <a:xfrm>
            <a:off x="6080029" y="4622481"/>
            <a:ext cx="199437" cy="185676"/>
          </a:xfrm>
          <a:custGeom>
            <a:avLst/>
            <a:gdLst>
              <a:gd name="connsiteX0" fmla="*/ 6446 w 199437"/>
              <a:gd name="connsiteY0" fmla="*/ 319 h 185676"/>
              <a:gd name="connsiteX1" fmla="*/ 6446 w 199437"/>
              <a:gd name="connsiteY1" fmla="*/ 82869 h 185676"/>
              <a:gd name="connsiteX2" fmla="*/ 69946 w 199437"/>
              <a:gd name="connsiteY2" fmla="*/ 155894 h 185676"/>
              <a:gd name="connsiteX3" fmla="*/ 41371 w 199437"/>
              <a:gd name="connsiteY3" fmla="*/ 143194 h 185676"/>
              <a:gd name="connsiteX4" fmla="*/ 196946 w 199437"/>
              <a:gd name="connsiteY4" fmla="*/ 184469 h 185676"/>
              <a:gd name="connsiteX5" fmla="*/ 133446 w 199437"/>
              <a:gd name="connsiteY5" fmla="*/ 174944 h 185676"/>
              <a:gd name="connsiteX6" fmla="*/ 82646 w 199437"/>
              <a:gd name="connsiteY6" fmla="*/ 178119 h 185676"/>
              <a:gd name="connsiteX7" fmla="*/ 44546 w 199437"/>
              <a:gd name="connsiteY7" fmla="*/ 114619 h 185676"/>
              <a:gd name="connsiteX8" fmla="*/ 6446 w 199437"/>
              <a:gd name="connsiteY8" fmla="*/ 31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437" h="185676">
                <a:moveTo>
                  <a:pt x="6446" y="319"/>
                </a:moveTo>
                <a:cubicBezTo>
                  <a:pt x="96" y="-4973"/>
                  <a:pt x="-4137" y="56940"/>
                  <a:pt x="6446" y="82869"/>
                </a:cubicBezTo>
                <a:cubicBezTo>
                  <a:pt x="17029" y="108798"/>
                  <a:pt x="64125" y="145840"/>
                  <a:pt x="69946" y="155894"/>
                </a:cubicBezTo>
                <a:cubicBezTo>
                  <a:pt x="75767" y="165948"/>
                  <a:pt x="20204" y="138432"/>
                  <a:pt x="41371" y="143194"/>
                </a:cubicBezTo>
                <a:cubicBezTo>
                  <a:pt x="62538" y="147956"/>
                  <a:pt x="181600" y="179177"/>
                  <a:pt x="196946" y="184469"/>
                </a:cubicBezTo>
                <a:cubicBezTo>
                  <a:pt x="212292" y="189761"/>
                  <a:pt x="152496" y="176002"/>
                  <a:pt x="133446" y="174944"/>
                </a:cubicBezTo>
                <a:cubicBezTo>
                  <a:pt x="114396" y="173886"/>
                  <a:pt x="97463" y="188173"/>
                  <a:pt x="82646" y="178119"/>
                </a:cubicBezTo>
                <a:cubicBezTo>
                  <a:pt x="67829" y="168065"/>
                  <a:pt x="54600" y="137902"/>
                  <a:pt x="44546" y="114619"/>
                </a:cubicBezTo>
                <a:cubicBezTo>
                  <a:pt x="34492" y="91336"/>
                  <a:pt x="12796" y="5611"/>
                  <a:pt x="6446" y="3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B9A028F-8801-B40C-5C88-A829B49E9CA4}"/>
              </a:ext>
            </a:extLst>
          </p:cNvPr>
          <p:cNvSpPr/>
          <p:nvPr/>
        </p:nvSpPr>
        <p:spPr>
          <a:xfrm>
            <a:off x="6279604" y="4545822"/>
            <a:ext cx="271034" cy="54899"/>
          </a:xfrm>
          <a:custGeom>
            <a:avLst/>
            <a:gdLst>
              <a:gd name="connsiteX0" fmla="*/ 546 w 271034"/>
              <a:gd name="connsiteY0" fmla="*/ 54753 h 54899"/>
              <a:gd name="connsiteX1" fmla="*/ 118021 w 271034"/>
              <a:gd name="connsiteY1" fmla="*/ 16653 h 54899"/>
              <a:gd name="connsiteX2" fmla="*/ 270421 w 271034"/>
              <a:gd name="connsiteY2" fmla="*/ 13478 h 54899"/>
              <a:gd name="connsiteX3" fmla="*/ 165646 w 271034"/>
              <a:gd name="connsiteY3" fmla="*/ 778 h 54899"/>
              <a:gd name="connsiteX4" fmla="*/ 546 w 271034"/>
              <a:gd name="connsiteY4" fmla="*/ 54753 h 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34" h="54899">
                <a:moveTo>
                  <a:pt x="546" y="54753"/>
                </a:moveTo>
                <a:cubicBezTo>
                  <a:pt x="-7391" y="57399"/>
                  <a:pt x="73042" y="23532"/>
                  <a:pt x="118021" y="16653"/>
                </a:cubicBezTo>
                <a:cubicBezTo>
                  <a:pt x="163000" y="9774"/>
                  <a:pt x="262484" y="16124"/>
                  <a:pt x="270421" y="13478"/>
                </a:cubicBezTo>
                <a:cubicBezTo>
                  <a:pt x="278358" y="10832"/>
                  <a:pt x="207450" y="-3455"/>
                  <a:pt x="165646" y="778"/>
                </a:cubicBezTo>
                <a:cubicBezTo>
                  <a:pt x="123842" y="5011"/>
                  <a:pt x="8483" y="52107"/>
                  <a:pt x="546" y="547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4E181A9-2CF6-887B-C692-0A54DA8E2BFE}"/>
              </a:ext>
            </a:extLst>
          </p:cNvPr>
          <p:cNvSpPr/>
          <p:nvPr/>
        </p:nvSpPr>
        <p:spPr>
          <a:xfrm>
            <a:off x="6534068" y="4075588"/>
            <a:ext cx="59474" cy="211460"/>
          </a:xfrm>
          <a:custGeom>
            <a:avLst/>
            <a:gdLst>
              <a:gd name="connsiteX0" fmla="*/ 82 w 59474"/>
              <a:gd name="connsiteY0" fmla="*/ 1112 h 211460"/>
              <a:gd name="connsiteX1" fmla="*/ 57232 w 59474"/>
              <a:gd name="connsiteY1" fmla="*/ 207487 h 211460"/>
              <a:gd name="connsiteX2" fmla="*/ 44532 w 59474"/>
              <a:gd name="connsiteY2" fmla="*/ 128112 h 211460"/>
              <a:gd name="connsiteX3" fmla="*/ 82 w 59474"/>
              <a:gd name="connsiteY3" fmla="*/ 1112 h 2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74" h="211460">
                <a:moveTo>
                  <a:pt x="82" y="1112"/>
                </a:moveTo>
                <a:cubicBezTo>
                  <a:pt x="2199" y="14341"/>
                  <a:pt x="49824" y="186320"/>
                  <a:pt x="57232" y="207487"/>
                </a:cubicBezTo>
                <a:cubicBezTo>
                  <a:pt x="64640" y="228654"/>
                  <a:pt x="51940" y="159862"/>
                  <a:pt x="44532" y="128112"/>
                </a:cubicBezTo>
                <a:cubicBezTo>
                  <a:pt x="37124" y="96362"/>
                  <a:pt x="-2035" y="-12117"/>
                  <a:pt x="82" y="1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A9A943A-FD20-CB0A-D17B-53ACFAC1EBAF}"/>
              </a:ext>
            </a:extLst>
          </p:cNvPr>
          <p:cNvSpPr/>
          <p:nvPr/>
        </p:nvSpPr>
        <p:spPr>
          <a:xfrm>
            <a:off x="6591300" y="4364636"/>
            <a:ext cx="73501" cy="179394"/>
          </a:xfrm>
          <a:custGeom>
            <a:avLst/>
            <a:gdLst>
              <a:gd name="connsiteX0" fmla="*/ 19050 w 73501"/>
              <a:gd name="connsiteY0" fmla="*/ 989 h 179394"/>
              <a:gd name="connsiteX1" fmla="*/ 47625 w 73501"/>
              <a:gd name="connsiteY1" fmla="*/ 83539 h 179394"/>
              <a:gd name="connsiteX2" fmla="*/ 60325 w 73501"/>
              <a:gd name="connsiteY2" fmla="*/ 140689 h 179394"/>
              <a:gd name="connsiteX3" fmla="*/ 73025 w 73501"/>
              <a:gd name="connsiteY3" fmla="*/ 178789 h 179394"/>
              <a:gd name="connsiteX4" fmla="*/ 63500 w 73501"/>
              <a:gd name="connsiteY4" fmla="*/ 162914 h 179394"/>
              <a:gd name="connsiteX5" fmla="*/ 0 w 73501"/>
              <a:gd name="connsiteY5" fmla="*/ 147039 h 179394"/>
              <a:gd name="connsiteX6" fmla="*/ 63500 w 73501"/>
              <a:gd name="connsiteY6" fmla="*/ 143864 h 179394"/>
              <a:gd name="connsiteX7" fmla="*/ 19050 w 73501"/>
              <a:gd name="connsiteY7" fmla="*/ 989 h 1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01" h="179394">
                <a:moveTo>
                  <a:pt x="19050" y="989"/>
                </a:moveTo>
                <a:cubicBezTo>
                  <a:pt x="16404" y="-9065"/>
                  <a:pt x="40746" y="60256"/>
                  <a:pt x="47625" y="83539"/>
                </a:cubicBezTo>
                <a:cubicBezTo>
                  <a:pt x="54504" y="106822"/>
                  <a:pt x="56092" y="124814"/>
                  <a:pt x="60325" y="140689"/>
                </a:cubicBezTo>
                <a:cubicBezTo>
                  <a:pt x="64558" y="156564"/>
                  <a:pt x="73025" y="178789"/>
                  <a:pt x="73025" y="178789"/>
                </a:cubicBezTo>
                <a:cubicBezTo>
                  <a:pt x="73554" y="182493"/>
                  <a:pt x="75671" y="168206"/>
                  <a:pt x="63500" y="162914"/>
                </a:cubicBezTo>
                <a:cubicBezTo>
                  <a:pt x="51329" y="157622"/>
                  <a:pt x="0" y="150214"/>
                  <a:pt x="0" y="147039"/>
                </a:cubicBezTo>
                <a:cubicBezTo>
                  <a:pt x="0" y="143864"/>
                  <a:pt x="59267" y="162914"/>
                  <a:pt x="63500" y="143864"/>
                </a:cubicBezTo>
                <a:cubicBezTo>
                  <a:pt x="67733" y="124814"/>
                  <a:pt x="21696" y="11043"/>
                  <a:pt x="19050" y="9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62C3FBF-285F-E736-7788-F68F8A5909E4}"/>
              </a:ext>
            </a:extLst>
          </p:cNvPr>
          <p:cNvSpPr/>
          <p:nvPr/>
        </p:nvSpPr>
        <p:spPr>
          <a:xfrm>
            <a:off x="6647270" y="4511491"/>
            <a:ext cx="68444" cy="101823"/>
          </a:xfrm>
          <a:custGeom>
            <a:avLst/>
            <a:gdLst>
              <a:gd name="connsiteX0" fmla="*/ 67855 w 68444"/>
              <a:gd name="connsiteY0" fmla="*/ 184 h 101823"/>
              <a:gd name="connsiteX1" fmla="*/ 39280 w 68444"/>
              <a:gd name="connsiteY1" fmla="*/ 47809 h 101823"/>
              <a:gd name="connsiteX2" fmla="*/ 20230 w 68444"/>
              <a:gd name="connsiteY2" fmla="*/ 73209 h 101823"/>
              <a:gd name="connsiteX3" fmla="*/ 1180 w 68444"/>
              <a:gd name="connsiteY3" fmla="*/ 101784 h 101823"/>
              <a:gd name="connsiteX4" fmla="*/ 10705 w 68444"/>
              <a:gd name="connsiteY4" fmla="*/ 66859 h 101823"/>
              <a:gd name="connsiteX5" fmla="*/ 67855 w 68444"/>
              <a:gd name="connsiteY5" fmla="*/ 184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4" h="101823">
                <a:moveTo>
                  <a:pt x="67855" y="184"/>
                </a:moveTo>
                <a:cubicBezTo>
                  <a:pt x="72617" y="-2991"/>
                  <a:pt x="47217" y="35638"/>
                  <a:pt x="39280" y="47809"/>
                </a:cubicBezTo>
                <a:cubicBezTo>
                  <a:pt x="31343" y="59980"/>
                  <a:pt x="26580" y="64213"/>
                  <a:pt x="20230" y="73209"/>
                </a:cubicBezTo>
                <a:cubicBezTo>
                  <a:pt x="13880" y="82205"/>
                  <a:pt x="2768" y="102842"/>
                  <a:pt x="1180" y="101784"/>
                </a:cubicBezTo>
                <a:cubicBezTo>
                  <a:pt x="-408" y="100726"/>
                  <a:pt x="-2524" y="85909"/>
                  <a:pt x="10705" y="66859"/>
                </a:cubicBezTo>
                <a:cubicBezTo>
                  <a:pt x="23934" y="47809"/>
                  <a:pt x="63093" y="3359"/>
                  <a:pt x="67855" y="1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617EC90-5FDC-FD86-E532-6A5B772F0CBF}"/>
              </a:ext>
            </a:extLst>
          </p:cNvPr>
          <p:cNvSpPr/>
          <p:nvPr/>
        </p:nvSpPr>
        <p:spPr>
          <a:xfrm>
            <a:off x="6322683" y="4709931"/>
            <a:ext cx="139283" cy="26457"/>
          </a:xfrm>
          <a:custGeom>
            <a:avLst/>
            <a:gdLst>
              <a:gd name="connsiteX0" fmla="*/ 479 w 139283"/>
              <a:gd name="connsiteY0" fmla="*/ 25971 h 26457"/>
              <a:gd name="connsiteX1" fmla="*/ 65177 w 139283"/>
              <a:gd name="connsiteY1" fmla="*/ 92 h 26457"/>
              <a:gd name="connsiteX2" fmla="*/ 138502 w 139283"/>
              <a:gd name="connsiteY2" fmla="*/ 17344 h 26457"/>
              <a:gd name="connsiteX3" fmla="*/ 99683 w 139283"/>
              <a:gd name="connsiteY3" fmla="*/ 17344 h 26457"/>
              <a:gd name="connsiteX4" fmla="*/ 479 w 139283"/>
              <a:gd name="connsiteY4" fmla="*/ 25971 h 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3" h="26457">
                <a:moveTo>
                  <a:pt x="479" y="25971"/>
                </a:moveTo>
                <a:cubicBezTo>
                  <a:pt x="-5272" y="23096"/>
                  <a:pt x="42173" y="1530"/>
                  <a:pt x="65177" y="92"/>
                </a:cubicBezTo>
                <a:cubicBezTo>
                  <a:pt x="88181" y="-1346"/>
                  <a:pt x="132751" y="14469"/>
                  <a:pt x="138502" y="17344"/>
                </a:cubicBezTo>
                <a:cubicBezTo>
                  <a:pt x="144253" y="20219"/>
                  <a:pt x="116936" y="16625"/>
                  <a:pt x="99683" y="17344"/>
                </a:cubicBezTo>
                <a:cubicBezTo>
                  <a:pt x="82430" y="18063"/>
                  <a:pt x="6230" y="28846"/>
                  <a:pt x="479" y="259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F2CFC1F-2423-AA97-FEBF-F28D462FB61A}"/>
              </a:ext>
            </a:extLst>
          </p:cNvPr>
          <p:cNvSpPr/>
          <p:nvPr/>
        </p:nvSpPr>
        <p:spPr>
          <a:xfrm>
            <a:off x="5911349" y="3528277"/>
            <a:ext cx="69279" cy="292473"/>
          </a:xfrm>
          <a:custGeom>
            <a:avLst/>
            <a:gdLst>
              <a:gd name="connsiteX0" fmla="*/ 0 w 69279"/>
              <a:gd name="connsiteY0" fmla="*/ 321 h 292473"/>
              <a:gd name="connsiteX1" fmla="*/ 64502 w 69279"/>
              <a:gd name="connsiteY1" fmla="*/ 167265 h 292473"/>
              <a:gd name="connsiteX2" fmla="*/ 64502 w 69279"/>
              <a:gd name="connsiteY2" fmla="*/ 292473 h 292473"/>
              <a:gd name="connsiteX3" fmla="*/ 64502 w 69279"/>
              <a:gd name="connsiteY3" fmla="*/ 129323 h 292473"/>
              <a:gd name="connsiteX4" fmla="*/ 0 w 69279"/>
              <a:gd name="connsiteY4" fmla="*/ 321 h 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" h="292473">
                <a:moveTo>
                  <a:pt x="0" y="321"/>
                </a:moveTo>
                <a:cubicBezTo>
                  <a:pt x="0" y="6645"/>
                  <a:pt x="53752" y="118573"/>
                  <a:pt x="64502" y="167265"/>
                </a:cubicBezTo>
                <a:cubicBezTo>
                  <a:pt x="75252" y="215957"/>
                  <a:pt x="64502" y="292473"/>
                  <a:pt x="64502" y="292473"/>
                </a:cubicBezTo>
                <a:cubicBezTo>
                  <a:pt x="64502" y="286149"/>
                  <a:pt x="73355" y="176118"/>
                  <a:pt x="64502" y="129323"/>
                </a:cubicBezTo>
                <a:cubicBezTo>
                  <a:pt x="55649" y="82528"/>
                  <a:pt x="0" y="-6003"/>
                  <a:pt x="0" y="3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8C64F95-3919-AF9A-AD91-28B832729306}"/>
              </a:ext>
            </a:extLst>
          </p:cNvPr>
          <p:cNvSpPr/>
          <p:nvPr/>
        </p:nvSpPr>
        <p:spPr>
          <a:xfrm>
            <a:off x="5990837" y="3596893"/>
            <a:ext cx="42857" cy="185915"/>
          </a:xfrm>
          <a:custGeom>
            <a:avLst/>
            <a:gdLst>
              <a:gd name="connsiteX0" fmla="*/ 190 w 42857"/>
              <a:gd name="connsiteY0" fmla="*/ 0 h 185915"/>
              <a:gd name="connsiteX1" fmla="*/ 26750 w 42857"/>
              <a:gd name="connsiteY1" fmla="*/ 79678 h 185915"/>
              <a:gd name="connsiteX2" fmla="*/ 34338 w 42857"/>
              <a:gd name="connsiteY2" fmla="*/ 185915 h 185915"/>
              <a:gd name="connsiteX3" fmla="*/ 41926 w 42857"/>
              <a:gd name="connsiteY3" fmla="*/ 79678 h 185915"/>
              <a:gd name="connsiteX4" fmla="*/ 190 w 42857"/>
              <a:gd name="connsiteY4" fmla="*/ 0 h 1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" h="185915">
                <a:moveTo>
                  <a:pt x="190" y="0"/>
                </a:moveTo>
                <a:cubicBezTo>
                  <a:pt x="-2339" y="0"/>
                  <a:pt x="21059" y="48692"/>
                  <a:pt x="26750" y="79678"/>
                </a:cubicBezTo>
                <a:cubicBezTo>
                  <a:pt x="32441" y="110664"/>
                  <a:pt x="31809" y="185915"/>
                  <a:pt x="34338" y="185915"/>
                </a:cubicBezTo>
                <a:cubicBezTo>
                  <a:pt x="36867" y="185915"/>
                  <a:pt x="45720" y="106237"/>
                  <a:pt x="41926" y="79678"/>
                </a:cubicBezTo>
                <a:cubicBezTo>
                  <a:pt x="38132" y="53119"/>
                  <a:pt x="2719" y="0"/>
                  <a:pt x="190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788F652-90E6-1E95-F7F4-CA17DF4ECBBF}"/>
              </a:ext>
            </a:extLst>
          </p:cNvPr>
          <p:cNvSpPr/>
          <p:nvPr/>
        </p:nvSpPr>
        <p:spPr>
          <a:xfrm>
            <a:off x="6555813" y="3380254"/>
            <a:ext cx="31634" cy="175540"/>
          </a:xfrm>
          <a:custGeom>
            <a:avLst/>
            <a:gdLst>
              <a:gd name="connsiteX0" fmla="*/ 19520 w 31634"/>
              <a:gd name="connsiteY0" fmla="*/ 370 h 175540"/>
              <a:gd name="connsiteX1" fmla="*/ 11931 w 31634"/>
              <a:gd name="connsiteY1" fmla="*/ 117990 h 175540"/>
              <a:gd name="connsiteX2" fmla="*/ 549 w 31634"/>
              <a:gd name="connsiteY2" fmla="*/ 174903 h 175540"/>
              <a:gd name="connsiteX3" fmla="*/ 30902 w 31634"/>
              <a:gd name="connsiteY3" fmla="*/ 83842 h 175540"/>
              <a:gd name="connsiteX4" fmla="*/ 19520 w 31634"/>
              <a:gd name="connsiteY4" fmla="*/ 370 h 1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4" h="175540">
                <a:moveTo>
                  <a:pt x="19520" y="370"/>
                </a:moveTo>
                <a:cubicBezTo>
                  <a:pt x="16358" y="6061"/>
                  <a:pt x="15093" y="88901"/>
                  <a:pt x="11931" y="117990"/>
                </a:cubicBezTo>
                <a:cubicBezTo>
                  <a:pt x="8769" y="147079"/>
                  <a:pt x="-2613" y="180594"/>
                  <a:pt x="549" y="174903"/>
                </a:cubicBezTo>
                <a:cubicBezTo>
                  <a:pt x="3711" y="169212"/>
                  <a:pt x="27108" y="111666"/>
                  <a:pt x="30902" y="83842"/>
                </a:cubicBezTo>
                <a:cubicBezTo>
                  <a:pt x="34696" y="56018"/>
                  <a:pt x="22682" y="-5321"/>
                  <a:pt x="19520" y="37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076CAE5-F02E-A25F-2549-1DDF13C23605}"/>
              </a:ext>
            </a:extLst>
          </p:cNvPr>
          <p:cNvSpPr/>
          <p:nvPr/>
        </p:nvSpPr>
        <p:spPr>
          <a:xfrm>
            <a:off x="6558285" y="3482867"/>
            <a:ext cx="96793" cy="353490"/>
          </a:xfrm>
          <a:custGeom>
            <a:avLst/>
            <a:gdLst>
              <a:gd name="connsiteX0" fmla="*/ 96726 w 96793"/>
              <a:gd name="connsiteY0" fmla="*/ 200 h 353490"/>
              <a:gd name="connsiteX1" fmla="*/ 17048 w 96793"/>
              <a:gd name="connsiteY1" fmla="*/ 197498 h 353490"/>
              <a:gd name="connsiteX2" fmla="*/ 20842 w 96793"/>
              <a:gd name="connsiteY2" fmla="*/ 353060 h 353490"/>
              <a:gd name="connsiteX3" fmla="*/ 1871 w 96793"/>
              <a:gd name="connsiteY3" fmla="*/ 235440 h 353490"/>
              <a:gd name="connsiteX4" fmla="*/ 96726 w 96793"/>
              <a:gd name="connsiteY4" fmla="*/ 200 h 3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93" h="353490">
                <a:moveTo>
                  <a:pt x="96726" y="200"/>
                </a:moveTo>
                <a:cubicBezTo>
                  <a:pt x="99255" y="-6124"/>
                  <a:pt x="29695" y="138688"/>
                  <a:pt x="17048" y="197498"/>
                </a:cubicBezTo>
                <a:cubicBezTo>
                  <a:pt x="4401" y="256308"/>
                  <a:pt x="23371" y="346736"/>
                  <a:pt x="20842" y="353060"/>
                </a:cubicBezTo>
                <a:cubicBezTo>
                  <a:pt x="18313" y="359384"/>
                  <a:pt x="-6982" y="294882"/>
                  <a:pt x="1871" y="235440"/>
                </a:cubicBezTo>
                <a:cubicBezTo>
                  <a:pt x="10724" y="175998"/>
                  <a:pt x="94197" y="6524"/>
                  <a:pt x="96726" y="2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1DA7E08-7900-457E-D1A9-75963B80E94B}"/>
              </a:ext>
            </a:extLst>
          </p:cNvPr>
          <p:cNvSpPr/>
          <p:nvPr/>
        </p:nvSpPr>
        <p:spPr>
          <a:xfrm>
            <a:off x="6813441" y="2173904"/>
            <a:ext cx="356368" cy="850592"/>
          </a:xfrm>
          <a:custGeom>
            <a:avLst/>
            <a:gdLst>
              <a:gd name="connsiteX0" fmla="*/ 109 w 356368"/>
              <a:gd name="connsiteY0" fmla="*/ 971 h 850592"/>
              <a:gd name="connsiteX1" fmla="*/ 187434 w 356368"/>
              <a:gd name="connsiteY1" fmla="*/ 362921 h 850592"/>
              <a:gd name="connsiteX2" fmla="*/ 187434 w 356368"/>
              <a:gd name="connsiteY2" fmla="*/ 337521 h 850592"/>
              <a:gd name="connsiteX3" fmla="*/ 352534 w 356368"/>
              <a:gd name="connsiteY3" fmla="*/ 832821 h 850592"/>
              <a:gd name="connsiteX4" fmla="*/ 292209 w 356368"/>
              <a:gd name="connsiteY4" fmla="*/ 696296 h 850592"/>
              <a:gd name="connsiteX5" fmla="*/ 162034 w 356368"/>
              <a:gd name="connsiteY5" fmla="*/ 270846 h 850592"/>
              <a:gd name="connsiteX6" fmla="*/ 109 w 356368"/>
              <a:gd name="connsiteY6" fmla="*/ 971 h 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68" h="850592">
                <a:moveTo>
                  <a:pt x="109" y="971"/>
                </a:moveTo>
                <a:cubicBezTo>
                  <a:pt x="4342" y="16317"/>
                  <a:pt x="156213" y="306830"/>
                  <a:pt x="187434" y="362921"/>
                </a:cubicBezTo>
                <a:cubicBezTo>
                  <a:pt x="218655" y="419012"/>
                  <a:pt x="159917" y="259204"/>
                  <a:pt x="187434" y="337521"/>
                </a:cubicBezTo>
                <a:cubicBezTo>
                  <a:pt x="214951" y="415838"/>
                  <a:pt x="335072" y="773025"/>
                  <a:pt x="352534" y="832821"/>
                </a:cubicBezTo>
                <a:cubicBezTo>
                  <a:pt x="369996" y="892617"/>
                  <a:pt x="323959" y="789959"/>
                  <a:pt x="292209" y="696296"/>
                </a:cubicBezTo>
                <a:cubicBezTo>
                  <a:pt x="260459" y="602633"/>
                  <a:pt x="208601" y="386204"/>
                  <a:pt x="162034" y="270846"/>
                </a:cubicBezTo>
                <a:cubicBezTo>
                  <a:pt x="115467" y="155488"/>
                  <a:pt x="-4124" y="-14375"/>
                  <a:pt x="109" y="9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E7587B7-770A-848C-5F8B-2C283A982012}"/>
              </a:ext>
            </a:extLst>
          </p:cNvPr>
          <p:cNvSpPr/>
          <p:nvPr/>
        </p:nvSpPr>
        <p:spPr>
          <a:xfrm>
            <a:off x="7169097" y="3038391"/>
            <a:ext cx="22557" cy="244826"/>
          </a:xfrm>
          <a:custGeom>
            <a:avLst/>
            <a:gdLst>
              <a:gd name="connsiteX0" fmla="*/ 53 w 22557"/>
              <a:gd name="connsiteY0" fmla="*/ 84 h 244826"/>
              <a:gd name="connsiteX1" fmla="*/ 22278 w 22557"/>
              <a:gd name="connsiteY1" fmla="*/ 155659 h 244826"/>
              <a:gd name="connsiteX2" fmla="*/ 12753 w 22557"/>
              <a:gd name="connsiteY2" fmla="*/ 244559 h 244826"/>
              <a:gd name="connsiteX3" fmla="*/ 15928 w 22557"/>
              <a:gd name="connsiteY3" fmla="*/ 177884 h 244826"/>
              <a:gd name="connsiteX4" fmla="*/ 53 w 22557"/>
              <a:gd name="connsiteY4" fmla="*/ 84 h 24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7" h="244826">
                <a:moveTo>
                  <a:pt x="53" y="84"/>
                </a:moveTo>
                <a:cubicBezTo>
                  <a:pt x="1111" y="-3620"/>
                  <a:pt x="20161" y="114913"/>
                  <a:pt x="22278" y="155659"/>
                </a:cubicBezTo>
                <a:cubicBezTo>
                  <a:pt x="24395" y="196405"/>
                  <a:pt x="13811" y="240855"/>
                  <a:pt x="12753" y="244559"/>
                </a:cubicBezTo>
                <a:cubicBezTo>
                  <a:pt x="11695" y="248263"/>
                  <a:pt x="18045" y="212809"/>
                  <a:pt x="15928" y="177884"/>
                </a:cubicBezTo>
                <a:cubicBezTo>
                  <a:pt x="13811" y="142959"/>
                  <a:pt x="-1005" y="3788"/>
                  <a:pt x="53" y="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3847F2C-23EA-C8F2-AEFB-8C1F5B6A0916}"/>
              </a:ext>
            </a:extLst>
          </p:cNvPr>
          <p:cNvSpPr/>
          <p:nvPr/>
        </p:nvSpPr>
        <p:spPr>
          <a:xfrm>
            <a:off x="7156450" y="3273367"/>
            <a:ext cx="42667" cy="289641"/>
          </a:xfrm>
          <a:custGeom>
            <a:avLst/>
            <a:gdLst>
              <a:gd name="connsiteX0" fmla="*/ 19050 w 42667"/>
              <a:gd name="connsiteY0" fmla="*/ 58 h 289641"/>
              <a:gd name="connsiteX1" fmla="*/ 38100 w 42667"/>
              <a:gd name="connsiteY1" fmla="*/ 101658 h 289641"/>
              <a:gd name="connsiteX2" fmla="*/ 0 w 42667"/>
              <a:gd name="connsiteY2" fmla="*/ 288983 h 289641"/>
              <a:gd name="connsiteX3" fmla="*/ 38100 w 42667"/>
              <a:gd name="connsiteY3" fmla="*/ 161983 h 289641"/>
              <a:gd name="connsiteX4" fmla="*/ 41275 w 42667"/>
              <a:gd name="connsiteY4" fmla="*/ 114358 h 289641"/>
              <a:gd name="connsiteX5" fmla="*/ 19050 w 42667"/>
              <a:gd name="connsiteY5" fmla="*/ 58 h 28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7" h="289641">
                <a:moveTo>
                  <a:pt x="19050" y="58"/>
                </a:moveTo>
                <a:cubicBezTo>
                  <a:pt x="18521" y="-2059"/>
                  <a:pt x="41275" y="53504"/>
                  <a:pt x="38100" y="101658"/>
                </a:cubicBezTo>
                <a:cubicBezTo>
                  <a:pt x="34925" y="149812"/>
                  <a:pt x="0" y="278929"/>
                  <a:pt x="0" y="288983"/>
                </a:cubicBezTo>
                <a:cubicBezTo>
                  <a:pt x="0" y="299037"/>
                  <a:pt x="31221" y="191087"/>
                  <a:pt x="38100" y="161983"/>
                </a:cubicBezTo>
                <a:cubicBezTo>
                  <a:pt x="44979" y="132879"/>
                  <a:pt x="42333" y="137641"/>
                  <a:pt x="41275" y="114358"/>
                </a:cubicBezTo>
                <a:cubicBezTo>
                  <a:pt x="40217" y="91075"/>
                  <a:pt x="19579" y="2175"/>
                  <a:pt x="19050" y="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DD2E341-DE5C-D428-F5FB-47F917CC4041}"/>
              </a:ext>
            </a:extLst>
          </p:cNvPr>
          <p:cNvSpPr/>
          <p:nvPr/>
        </p:nvSpPr>
        <p:spPr>
          <a:xfrm>
            <a:off x="7171770" y="3800247"/>
            <a:ext cx="26091" cy="192193"/>
          </a:xfrm>
          <a:custGeom>
            <a:avLst/>
            <a:gdLst>
              <a:gd name="connsiteX0" fmla="*/ 555 w 26091"/>
              <a:gd name="connsiteY0" fmla="*/ 228 h 192193"/>
              <a:gd name="connsiteX1" fmla="*/ 25955 w 26091"/>
              <a:gd name="connsiteY1" fmla="*/ 184378 h 192193"/>
              <a:gd name="connsiteX2" fmla="*/ 10080 w 26091"/>
              <a:gd name="connsiteY2" fmla="*/ 146278 h 192193"/>
              <a:gd name="connsiteX3" fmla="*/ 555 w 26091"/>
              <a:gd name="connsiteY3" fmla="*/ 228 h 1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192193">
                <a:moveTo>
                  <a:pt x="555" y="228"/>
                </a:moveTo>
                <a:cubicBezTo>
                  <a:pt x="3201" y="6578"/>
                  <a:pt x="24368" y="160036"/>
                  <a:pt x="25955" y="184378"/>
                </a:cubicBezTo>
                <a:cubicBezTo>
                  <a:pt x="27543" y="208720"/>
                  <a:pt x="14842" y="170620"/>
                  <a:pt x="10080" y="146278"/>
                </a:cubicBezTo>
                <a:cubicBezTo>
                  <a:pt x="5318" y="121936"/>
                  <a:pt x="-2091" y="-6122"/>
                  <a:pt x="555" y="2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E6D1CA2-1593-733A-7AE8-D9C4FE223FD2}"/>
              </a:ext>
            </a:extLst>
          </p:cNvPr>
          <p:cNvSpPr/>
          <p:nvPr/>
        </p:nvSpPr>
        <p:spPr>
          <a:xfrm>
            <a:off x="7215864" y="4065062"/>
            <a:ext cx="70761" cy="736003"/>
          </a:xfrm>
          <a:custGeom>
            <a:avLst/>
            <a:gdLst>
              <a:gd name="connsiteX0" fmla="*/ 911 w 70761"/>
              <a:gd name="connsiteY0" fmla="*/ 2113 h 736003"/>
              <a:gd name="connsiteX1" fmla="*/ 32661 w 70761"/>
              <a:gd name="connsiteY1" fmla="*/ 278338 h 736003"/>
              <a:gd name="connsiteX2" fmla="*/ 58061 w 70761"/>
              <a:gd name="connsiteY2" fmla="*/ 497413 h 736003"/>
              <a:gd name="connsiteX3" fmla="*/ 13611 w 70761"/>
              <a:gd name="connsiteY3" fmla="*/ 735538 h 736003"/>
              <a:gd name="connsiteX4" fmla="*/ 70761 w 70761"/>
              <a:gd name="connsiteY4" fmla="*/ 433913 h 736003"/>
              <a:gd name="connsiteX5" fmla="*/ 911 w 70761"/>
              <a:gd name="connsiteY5" fmla="*/ 2113 h 73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61" h="736003">
                <a:moveTo>
                  <a:pt x="911" y="2113"/>
                </a:moveTo>
                <a:cubicBezTo>
                  <a:pt x="-5439" y="-23816"/>
                  <a:pt x="23136" y="195788"/>
                  <a:pt x="32661" y="278338"/>
                </a:cubicBezTo>
                <a:cubicBezTo>
                  <a:pt x="42186" y="360888"/>
                  <a:pt x="61236" y="421213"/>
                  <a:pt x="58061" y="497413"/>
                </a:cubicBezTo>
                <a:cubicBezTo>
                  <a:pt x="54886" y="573613"/>
                  <a:pt x="11494" y="746121"/>
                  <a:pt x="13611" y="735538"/>
                </a:cubicBezTo>
                <a:cubicBezTo>
                  <a:pt x="15728" y="724955"/>
                  <a:pt x="70761" y="549800"/>
                  <a:pt x="70761" y="433913"/>
                </a:cubicBezTo>
                <a:cubicBezTo>
                  <a:pt x="70761" y="318026"/>
                  <a:pt x="7261" y="28042"/>
                  <a:pt x="911" y="21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7A78803-F77F-E865-D4D1-28473A762987}"/>
              </a:ext>
            </a:extLst>
          </p:cNvPr>
          <p:cNvSpPr/>
          <p:nvPr/>
        </p:nvSpPr>
        <p:spPr>
          <a:xfrm>
            <a:off x="6992906" y="4743154"/>
            <a:ext cx="218775" cy="717654"/>
          </a:xfrm>
          <a:custGeom>
            <a:avLst/>
            <a:gdLst>
              <a:gd name="connsiteX0" fmla="*/ 217519 w 218775"/>
              <a:gd name="connsiteY0" fmla="*/ 296 h 717654"/>
              <a:gd name="connsiteX1" fmla="*/ 169894 w 218775"/>
              <a:gd name="connsiteY1" fmla="*/ 308271 h 717654"/>
              <a:gd name="connsiteX2" fmla="*/ 1619 w 218775"/>
              <a:gd name="connsiteY2" fmla="*/ 714671 h 717654"/>
              <a:gd name="connsiteX3" fmla="*/ 87344 w 218775"/>
              <a:gd name="connsiteY3" fmla="*/ 486071 h 717654"/>
              <a:gd name="connsiteX4" fmla="*/ 131794 w 218775"/>
              <a:gd name="connsiteY4" fmla="*/ 362246 h 717654"/>
              <a:gd name="connsiteX5" fmla="*/ 217519 w 218775"/>
              <a:gd name="connsiteY5" fmla="*/ 296 h 7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75" h="717654">
                <a:moveTo>
                  <a:pt x="217519" y="296"/>
                </a:moveTo>
                <a:cubicBezTo>
                  <a:pt x="223869" y="-8700"/>
                  <a:pt x="205877" y="189209"/>
                  <a:pt x="169894" y="308271"/>
                </a:cubicBezTo>
                <a:cubicBezTo>
                  <a:pt x="133911" y="427333"/>
                  <a:pt x="15377" y="685038"/>
                  <a:pt x="1619" y="714671"/>
                </a:cubicBezTo>
                <a:cubicBezTo>
                  <a:pt x="-12139" y="744304"/>
                  <a:pt x="65648" y="544808"/>
                  <a:pt x="87344" y="486071"/>
                </a:cubicBezTo>
                <a:cubicBezTo>
                  <a:pt x="109040" y="427334"/>
                  <a:pt x="110627" y="436858"/>
                  <a:pt x="131794" y="362246"/>
                </a:cubicBezTo>
                <a:cubicBezTo>
                  <a:pt x="152961" y="287634"/>
                  <a:pt x="211169" y="9292"/>
                  <a:pt x="217519" y="2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ED844CD-D459-496B-2747-8470E0D7FB7E}"/>
              </a:ext>
            </a:extLst>
          </p:cNvPr>
          <p:cNvSpPr/>
          <p:nvPr/>
        </p:nvSpPr>
        <p:spPr>
          <a:xfrm>
            <a:off x="6689613" y="5501297"/>
            <a:ext cx="282914" cy="433119"/>
          </a:xfrm>
          <a:custGeom>
            <a:avLst/>
            <a:gdLst>
              <a:gd name="connsiteX0" fmla="*/ 282687 w 282914"/>
              <a:gd name="connsiteY0" fmla="*/ 978 h 433119"/>
              <a:gd name="connsiteX1" fmla="*/ 184262 w 282914"/>
              <a:gd name="connsiteY1" fmla="*/ 124803 h 433119"/>
              <a:gd name="connsiteX2" fmla="*/ 112 w 282914"/>
              <a:gd name="connsiteY2" fmla="*/ 432778 h 433119"/>
              <a:gd name="connsiteX3" fmla="*/ 158862 w 282914"/>
              <a:gd name="connsiteY3" fmla="*/ 181953 h 433119"/>
              <a:gd name="connsiteX4" fmla="*/ 282687 w 282914"/>
              <a:gd name="connsiteY4" fmla="*/ 978 h 43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4" h="433119">
                <a:moveTo>
                  <a:pt x="282687" y="978"/>
                </a:moveTo>
                <a:cubicBezTo>
                  <a:pt x="286920" y="-8547"/>
                  <a:pt x="231358" y="52836"/>
                  <a:pt x="184262" y="124803"/>
                </a:cubicBezTo>
                <a:cubicBezTo>
                  <a:pt x="137166" y="196770"/>
                  <a:pt x="4345" y="423253"/>
                  <a:pt x="112" y="432778"/>
                </a:cubicBezTo>
                <a:cubicBezTo>
                  <a:pt x="-4121" y="442303"/>
                  <a:pt x="112295" y="249686"/>
                  <a:pt x="158862" y="181953"/>
                </a:cubicBezTo>
                <a:cubicBezTo>
                  <a:pt x="205429" y="114220"/>
                  <a:pt x="278454" y="10503"/>
                  <a:pt x="282687" y="9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80B9C12-9B9C-A3F2-537E-991D61CAED9E}"/>
              </a:ext>
            </a:extLst>
          </p:cNvPr>
          <p:cNvSpPr/>
          <p:nvPr/>
        </p:nvSpPr>
        <p:spPr>
          <a:xfrm>
            <a:off x="6521395" y="5958464"/>
            <a:ext cx="98920" cy="296289"/>
          </a:xfrm>
          <a:custGeom>
            <a:avLst/>
            <a:gdLst>
              <a:gd name="connsiteX0" fmla="*/ 88955 w 98920"/>
              <a:gd name="connsiteY0" fmla="*/ 1011 h 296289"/>
              <a:gd name="connsiteX1" fmla="*/ 98480 w 98920"/>
              <a:gd name="connsiteY1" fmla="*/ 121661 h 296289"/>
              <a:gd name="connsiteX2" fmla="*/ 73080 w 98920"/>
              <a:gd name="connsiteY2" fmla="*/ 191511 h 296289"/>
              <a:gd name="connsiteX3" fmla="*/ 55 w 98920"/>
              <a:gd name="connsiteY3" fmla="*/ 296286 h 296289"/>
              <a:gd name="connsiteX4" fmla="*/ 85780 w 98920"/>
              <a:gd name="connsiteY4" fmla="*/ 194686 h 296289"/>
              <a:gd name="connsiteX5" fmla="*/ 88955 w 98920"/>
              <a:gd name="connsiteY5" fmla="*/ 1011 h 29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20" h="296289">
                <a:moveTo>
                  <a:pt x="88955" y="1011"/>
                </a:moveTo>
                <a:cubicBezTo>
                  <a:pt x="91072" y="-11160"/>
                  <a:pt x="101126" y="89911"/>
                  <a:pt x="98480" y="121661"/>
                </a:cubicBezTo>
                <a:cubicBezTo>
                  <a:pt x="95834" y="153411"/>
                  <a:pt x="89484" y="162407"/>
                  <a:pt x="73080" y="191511"/>
                </a:cubicBezTo>
                <a:cubicBezTo>
                  <a:pt x="56676" y="220615"/>
                  <a:pt x="-2062" y="295757"/>
                  <a:pt x="55" y="296286"/>
                </a:cubicBezTo>
                <a:cubicBezTo>
                  <a:pt x="2172" y="296815"/>
                  <a:pt x="67788" y="240194"/>
                  <a:pt x="85780" y="194686"/>
                </a:cubicBezTo>
                <a:cubicBezTo>
                  <a:pt x="103772" y="149178"/>
                  <a:pt x="86838" y="13182"/>
                  <a:pt x="88955" y="10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27B4FF8-349E-62AA-246C-BF26099F6B99}"/>
              </a:ext>
            </a:extLst>
          </p:cNvPr>
          <p:cNvSpPr/>
          <p:nvPr/>
        </p:nvSpPr>
        <p:spPr>
          <a:xfrm>
            <a:off x="5791193" y="6140379"/>
            <a:ext cx="744356" cy="155173"/>
          </a:xfrm>
          <a:custGeom>
            <a:avLst/>
            <a:gdLst>
              <a:gd name="connsiteX0" fmla="*/ 7 w 744356"/>
              <a:gd name="connsiteY0" fmla="*/ 71 h 155173"/>
              <a:gd name="connsiteX1" fmla="*/ 327032 w 744356"/>
              <a:gd name="connsiteY1" fmla="*/ 123896 h 155173"/>
              <a:gd name="connsiteX2" fmla="*/ 501657 w 744356"/>
              <a:gd name="connsiteY2" fmla="*/ 136596 h 155173"/>
              <a:gd name="connsiteX3" fmla="*/ 742957 w 744356"/>
              <a:gd name="connsiteY3" fmla="*/ 120721 h 155173"/>
              <a:gd name="connsiteX4" fmla="*/ 593732 w 744356"/>
              <a:gd name="connsiteY4" fmla="*/ 139771 h 155173"/>
              <a:gd name="connsiteX5" fmla="*/ 444507 w 744356"/>
              <a:gd name="connsiteY5" fmla="*/ 149296 h 155173"/>
              <a:gd name="connsiteX6" fmla="*/ 336557 w 744356"/>
              <a:gd name="connsiteY6" fmla="*/ 142946 h 155173"/>
              <a:gd name="connsiteX7" fmla="*/ 7 w 744356"/>
              <a:gd name="connsiteY7" fmla="*/ 71 h 15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356" h="155173">
                <a:moveTo>
                  <a:pt x="7" y="71"/>
                </a:moveTo>
                <a:cubicBezTo>
                  <a:pt x="-1580" y="-3104"/>
                  <a:pt x="243424" y="101142"/>
                  <a:pt x="327032" y="123896"/>
                </a:cubicBezTo>
                <a:cubicBezTo>
                  <a:pt x="410640" y="146650"/>
                  <a:pt x="432336" y="137125"/>
                  <a:pt x="501657" y="136596"/>
                </a:cubicBezTo>
                <a:cubicBezTo>
                  <a:pt x="570978" y="136067"/>
                  <a:pt x="727611" y="120192"/>
                  <a:pt x="742957" y="120721"/>
                </a:cubicBezTo>
                <a:cubicBezTo>
                  <a:pt x="758303" y="121250"/>
                  <a:pt x="643474" y="135009"/>
                  <a:pt x="593732" y="139771"/>
                </a:cubicBezTo>
                <a:cubicBezTo>
                  <a:pt x="543990" y="144533"/>
                  <a:pt x="487369" y="148767"/>
                  <a:pt x="444507" y="149296"/>
                </a:cubicBezTo>
                <a:cubicBezTo>
                  <a:pt x="401645" y="149825"/>
                  <a:pt x="407994" y="165700"/>
                  <a:pt x="336557" y="142946"/>
                </a:cubicBezTo>
                <a:cubicBezTo>
                  <a:pt x="265120" y="120192"/>
                  <a:pt x="1594" y="3246"/>
                  <a:pt x="7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B5B66D3B-63A9-2CBD-1DA5-D34CEEEDB56B}"/>
              </a:ext>
            </a:extLst>
          </p:cNvPr>
          <p:cNvSpPr/>
          <p:nvPr/>
        </p:nvSpPr>
        <p:spPr>
          <a:xfrm>
            <a:off x="5041526" y="5724472"/>
            <a:ext cx="782298" cy="456857"/>
          </a:xfrm>
          <a:custGeom>
            <a:avLst/>
            <a:gdLst>
              <a:gd name="connsiteX0" fmla="*/ 374 w 782298"/>
              <a:gd name="connsiteY0" fmla="*/ 53 h 456857"/>
              <a:gd name="connsiteX1" fmla="*/ 378199 w 782298"/>
              <a:gd name="connsiteY1" fmla="*/ 260403 h 456857"/>
              <a:gd name="connsiteX2" fmla="*/ 759199 w 782298"/>
              <a:gd name="connsiteY2" fmla="*/ 447728 h 456857"/>
              <a:gd name="connsiteX3" fmla="*/ 708399 w 782298"/>
              <a:gd name="connsiteY3" fmla="*/ 412803 h 456857"/>
              <a:gd name="connsiteX4" fmla="*/ 448049 w 782298"/>
              <a:gd name="connsiteY4" fmla="*/ 282628 h 456857"/>
              <a:gd name="connsiteX5" fmla="*/ 374 w 782298"/>
              <a:gd name="connsiteY5" fmla="*/ 53 h 4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98" h="456857">
                <a:moveTo>
                  <a:pt x="374" y="53"/>
                </a:moveTo>
                <a:cubicBezTo>
                  <a:pt x="-11268" y="-3651"/>
                  <a:pt x="251728" y="185791"/>
                  <a:pt x="378199" y="260403"/>
                </a:cubicBezTo>
                <a:cubicBezTo>
                  <a:pt x="504670" y="335015"/>
                  <a:pt x="704166" y="422328"/>
                  <a:pt x="759199" y="447728"/>
                </a:cubicBezTo>
                <a:cubicBezTo>
                  <a:pt x="814232" y="473128"/>
                  <a:pt x="760257" y="440320"/>
                  <a:pt x="708399" y="412803"/>
                </a:cubicBezTo>
                <a:cubicBezTo>
                  <a:pt x="656541" y="385286"/>
                  <a:pt x="560232" y="350890"/>
                  <a:pt x="448049" y="282628"/>
                </a:cubicBezTo>
                <a:cubicBezTo>
                  <a:pt x="335866" y="214366"/>
                  <a:pt x="12016" y="3757"/>
                  <a:pt x="374" y="5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AC232EA-719F-3387-2B90-EDE26C9BFB6A}"/>
              </a:ext>
            </a:extLst>
          </p:cNvPr>
          <p:cNvSpPr/>
          <p:nvPr/>
        </p:nvSpPr>
        <p:spPr>
          <a:xfrm>
            <a:off x="4422283" y="5314940"/>
            <a:ext cx="511651" cy="391594"/>
          </a:xfrm>
          <a:custGeom>
            <a:avLst/>
            <a:gdLst>
              <a:gd name="connsiteX0" fmla="*/ 3667 w 511651"/>
              <a:gd name="connsiteY0" fmla="*/ 3185 h 391594"/>
              <a:gd name="connsiteX1" fmla="*/ 257667 w 511651"/>
              <a:gd name="connsiteY1" fmla="*/ 266710 h 391594"/>
              <a:gd name="connsiteX2" fmla="*/ 502142 w 511651"/>
              <a:gd name="connsiteY2" fmla="*/ 384185 h 391594"/>
              <a:gd name="connsiteX3" fmla="*/ 429117 w 511651"/>
              <a:gd name="connsiteY3" fmla="*/ 352435 h 391594"/>
              <a:gd name="connsiteX4" fmla="*/ 127492 w 511651"/>
              <a:gd name="connsiteY4" fmla="*/ 133360 h 391594"/>
              <a:gd name="connsiteX5" fmla="*/ 3667 w 511651"/>
              <a:gd name="connsiteY5" fmla="*/ 3185 h 39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651" h="391594">
                <a:moveTo>
                  <a:pt x="3667" y="3185"/>
                </a:moveTo>
                <a:cubicBezTo>
                  <a:pt x="25363" y="25410"/>
                  <a:pt x="174588" y="203210"/>
                  <a:pt x="257667" y="266710"/>
                </a:cubicBezTo>
                <a:cubicBezTo>
                  <a:pt x="340746" y="330210"/>
                  <a:pt x="473567" y="369898"/>
                  <a:pt x="502142" y="384185"/>
                </a:cubicBezTo>
                <a:cubicBezTo>
                  <a:pt x="530717" y="398472"/>
                  <a:pt x="491559" y="394239"/>
                  <a:pt x="429117" y="352435"/>
                </a:cubicBezTo>
                <a:cubicBezTo>
                  <a:pt x="366675" y="310631"/>
                  <a:pt x="194167" y="186277"/>
                  <a:pt x="127492" y="133360"/>
                </a:cubicBezTo>
                <a:cubicBezTo>
                  <a:pt x="60817" y="80443"/>
                  <a:pt x="-18029" y="-19040"/>
                  <a:pt x="3667" y="318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74719A-4695-7D55-484D-A8D3CDF67B13}"/>
              </a:ext>
            </a:extLst>
          </p:cNvPr>
          <p:cNvSpPr/>
          <p:nvPr/>
        </p:nvSpPr>
        <p:spPr>
          <a:xfrm>
            <a:off x="3841682" y="4695793"/>
            <a:ext cx="168399" cy="565206"/>
          </a:xfrm>
          <a:custGeom>
            <a:avLst/>
            <a:gdLst>
              <a:gd name="connsiteX0" fmla="*/ 68 w 168399"/>
              <a:gd name="connsiteY0" fmla="*/ 32 h 565206"/>
              <a:gd name="connsiteX1" fmla="*/ 73093 w 168399"/>
              <a:gd name="connsiteY1" fmla="*/ 250857 h 565206"/>
              <a:gd name="connsiteX2" fmla="*/ 168343 w 168399"/>
              <a:gd name="connsiteY2" fmla="*/ 565182 h 565206"/>
              <a:gd name="connsiteX3" fmla="*/ 85793 w 168399"/>
              <a:gd name="connsiteY3" fmla="*/ 266732 h 565206"/>
              <a:gd name="connsiteX4" fmla="*/ 68 w 168399"/>
              <a:gd name="connsiteY4" fmla="*/ 32 h 56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99" h="565206">
                <a:moveTo>
                  <a:pt x="68" y="32"/>
                </a:moveTo>
                <a:cubicBezTo>
                  <a:pt x="-2049" y="-2614"/>
                  <a:pt x="45047" y="156665"/>
                  <a:pt x="73093" y="250857"/>
                </a:cubicBezTo>
                <a:cubicBezTo>
                  <a:pt x="101139" y="345049"/>
                  <a:pt x="166226" y="562536"/>
                  <a:pt x="168343" y="565182"/>
                </a:cubicBezTo>
                <a:cubicBezTo>
                  <a:pt x="170460" y="567828"/>
                  <a:pt x="112780" y="358278"/>
                  <a:pt x="85793" y="266732"/>
                </a:cubicBezTo>
                <a:cubicBezTo>
                  <a:pt x="58806" y="175186"/>
                  <a:pt x="2185" y="2678"/>
                  <a:pt x="68" y="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07274D2-C10A-5240-3A59-6D48B439C776}"/>
              </a:ext>
            </a:extLst>
          </p:cNvPr>
          <p:cNvSpPr/>
          <p:nvPr/>
        </p:nvSpPr>
        <p:spPr>
          <a:xfrm>
            <a:off x="4411638" y="4919008"/>
            <a:ext cx="50634" cy="287701"/>
          </a:xfrm>
          <a:custGeom>
            <a:avLst/>
            <a:gdLst>
              <a:gd name="connsiteX0" fmla="*/ 20154 w 50634"/>
              <a:gd name="connsiteY0" fmla="*/ 464 h 287701"/>
              <a:gd name="connsiteX1" fmla="*/ 1866 w 50634"/>
              <a:gd name="connsiteY1" fmla="*/ 140672 h 287701"/>
              <a:gd name="connsiteX2" fmla="*/ 50634 w 50634"/>
              <a:gd name="connsiteY2" fmla="*/ 286976 h 287701"/>
              <a:gd name="connsiteX3" fmla="*/ 1866 w 50634"/>
              <a:gd name="connsiteY3" fmla="*/ 189440 h 287701"/>
              <a:gd name="connsiteX4" fmla="*/ 20154 w 50634"/>
              <a:gd name="connsiteY4" fmla="*/ 464 h 28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" h="287701">
                <a:moveTo>
                  <a:pt x="20154" y="464"/>
                </a:moveTo>
                <a:cubicBezTo>
                  <a:pt x="20154" y="-7664"/>
                  <a:pt x="-3214" y="92920"/>
                  <a:pt x="1866" y="140672"/>
                </a:cubicBezTo>
                <a:cubicBezTo>
                  <a:pt x="6946" y="188424"/>
                  <a:pt x="50634" y="278848"/>
                  <a:pt x="50634" y="286976"/>
                </a:cubicBezTo>
                <a:cubicBezTo>
                  <a:pt x="50634" y="295104"/>
                  <a:pt x="11010" y="233128"/>
                  <a:pt x="1866" y="189440"/>
                </a:cubicBezTo>
                <a:cubicBezTo>
                  <a:pt x="-7278" y="145752"/>
                  <a:pt x="20154" y="8592"/>
                  <a:pt x="20154" y="46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BA643F8-3491-221B-A7B8-574AE08B6A29}"/>
              </a:ext>
            </a:extLst>
          </p:cNvPr>
          <p:cNvSpPr/>
          <p:nvPr/>
        </p:nvSpPr>
        <p:spPr>
          <a:xfrm>
            <a:off x="4340352" y="4015989"/>
            <a:ext cx="67190" cy="441620"/>
          </a:xfrm>
          <a:custGeom>
            <a:avLst/>
            <a:gdLst>
              <a:gd name="connsiteX0" fmla="*/ 67056 w 67190"/>
              <a:gd name="connsiteY0" fmla="*/ 1275 h 441620"/>
              <a:gd name="connsiteX1" fmla="*/ 18288 w 67190"/>
              <a:gd name="connsiteY1" fmla="*/ 184155 h 441620"/>
              <a:gd name="connsiteX2" fmla="*/ 54864 w 67190"/>
              <a:gd name="connsiteY2" fmla="*/ 440187 h 441620"/>
              <a:gd name="connsiteX3" fmla="*/ 0 w 67190"/>
              <a:gd name="connsiteY3" fmla="*/ 275595 h 441620"/>
              <a:gd name="connsiteX4" fmla="*/ 67056 w 67190"/>
              <a:gd name="connsiteY4" fmla="*/ 1275 h 4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0" h="441620">
                <a:moveTo>
                  <a:pt x="67056" y="1275"/>
                </a:moveTo>
                <a:cubicBezTo>
                  <a:pt x="70104" y="-13965"/>
                  <a:pt x="20320" y="111003"/>
                  <a:pt x="18288" y="184155"/>
                </a:cubicBezTo>
                <a:cubicBezTo>
                  <a:pt x="16256" y="257307"/>
                  <a:pt x="57912" y="424947"/>
                  <a:pt x="54864" y="440187"/>
                </a:cubicBezTo>
                <a:cubicBezTo>
                  <a:pt x="51816" y="455427"/>
                  <a:pt x="0" y="345699"/>
                  <a:pt x="0" y="275595"/>
                </a:cubicBezTo>
                <a:cubicBezTo>
                  <a:pt x="0" y="205491"/>
                  <a:pt x="64008" y="16515"/>
                  <a:pt x="67056" y="127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7DAC519-1638-D9AA-25F0-A70086C8D96A}"/>
              </a:ext>
            </a:extLst>
          </p:cNvPr>
          <p:cNvSpPr/>
          <p:nvPr/>
        </p:nvSpPr>
        <p:spPr>
          <a:xfrm>
            <a:off x="4458487" y="3716387"/>
            <a:ext cx="70843" cy="213962"/>
          </a:xfrm>
          <a:custGeom>
            <a:avLst/>
            <a:gdLst>
              <a:gd name="connsiteX0" fmla="*/ 70734 w 70843"/>
              <a:gd name="connsiteY0" fmla="*/ 34 h 213962"/>
              <a:gd name="connsiteX1" fmla="*/ 17260 w 70843"/>
              <a:gd name="connsiteY1" fmla="*/ 101634 h 213962"/>
              <a:gd name="connsiteX2" fmla="*/ 17260 w 70843"/>
              <a:gd name="connsiteY2" fmla="*/ 213929 h 213962"/>
              <a:gd name="connsiteX3" fmla="*/ 1218 w 70843"/>
              <a:gd name="connsiteY3" fmla="*/ 112329 h 213962"/>
              <a:gd name="connsiteX4" fmla="*/ 70734 w 70843"/>
              <a:gd name="connsiteY4" fmla="*/ 34 h 21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" h="213962">
                <a:moveTo>
                  <a:pt x="70734" y="34"/>
                </a:moveTo>
                <a:cubicBezTo>
                  <a:pt x="73408" y="-1748"/>
                  <a:pt x="26172" y="65985"/>
                  <a:pt x="17260" y="101634"/>
                </a:cubicBezTo>
                <a:cubicBezTo>
                  <a:pt x="8348" y="137283"/>
                  <a:pt x="19934" y="212147"/>
                  <a:pt x="17260" y="213929"/>
                </a:cubicBezTo>
                <a:cubicBezTo>
                  <a:pt x="14586" y="215711"/>
                  <a:pt x="-5021" y="146196"/>
                  <a:pt x="1218" y="112329"/>
                </a:cubicBezTo>
                <a:cubicBezTo>
                  <a:pt x="7457" y="78462"/>
                  <a:pt x="68060" y="1816"/>
                  <a:pt x="70734" y="3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5B4E42B-BAF2-C0BC-F145-11F1E5C02D6B}"/>
              </a:ext>
            </a:extLst>
          </p:cNvPr>
          <p:cNvSpPr/>
          <p:nvPr/>
        </p:nvSpPr>
        <p:spPr>
          <a:xfrm>
            <a:off x="4341544" y="3233726"/>
            <a:ext cx="75880" cy="317088"/>
          </a:xfrm>
          <a:custGeom>
            <a:avLst/>
            <a:gdLst>
              <a:gd name="connsiteX0" fmla="*/ 43298 w 75880"/>
              <a:gd name="connsiteY0" fmla="*/ 1432 h 317088"/>
              <a:gd name="connsiteX1" fmla="*/ 21909 w 75880"/>
              <a:gd name="connsiteY1" fmla="*/ 119074 h 317088"/>
              <a:gd name="connsiteX2" fmla="*/ 32603 w 75880"/>
              <a:gd name="connsiteY2" fmla="*/ 199285 h 317088"/>
              <a:gd name="connsiteX3" fmla="*/ 75382 w 75880"/>
              <a:gd name="connsiteY3" fmla="*/ 316927 h 317088"/>
              <a:gd name="connsiteX4" fmla="*/ 519 w 75880"/>
              <a:gd name="connsiteY4" fmla="*/ 172548 h 317088"/>
              <a:gd name="connsiteX5" fmla="*/ 43298 w 75880"/>
              <a:gd name="connsiteY5" fmla="*/ 60253 h 317088"/>
              <a:gd name="connsiteX6" fmla="*/ 43298 w 75880"/>
              <a:gd name="connsiteY6" fmla="*/ 1432 h 3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80" h="317088">
                <a:moveTo>
                  <a:pt x="43298" y="1432"/>
                </a:moveTo>
                <a:cubicBezTo>
                  <a:pt x="39733" y="11235"/>
                  <a:pt x="23691" y="86099"/>
                  <a:pt x="21909" y="119074"/>
                </a:cubicBezTo>
                <a:cubicBezTo>
                  <a:pt x="20127" y="152049"/>
                  <a:pt x="23691" y="166310"/>
                  <a:pt x="32603" y="199285"/>
                </a:cubicBezTo>
                <a:cubicBezTo>
                  <a:pt x="41515" y="232261"/>
                  <a:pt x="80729" y="321383"/>
                  <a:pt x="75382" y="316927"/>
                </a:cubicBezTo>
                <a:cubicBezTo>
                  <a:pt x="70035" y="312471"/>
                  <a:pt x="5866" y="215327"/>
                  <a:pt x="519" y="172548"/>
                </a:cubicBezTo>
                <a:cubicBezTo>
                  <a:pt x="-4828" y="129769"/>
                  <a:pt x="32603" y="86099"/>
                  <a:pt x="43298" y="60253"/>
                </a:cubicBezTo>
                <a:cubicBezTo>
                  <a:pt x="53993" y="34407"/>
                  <a:pt x="46863" y="-8371"/>
                  <a:pt x="43298" y="143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8373A68-3F78-9045-3F84-BA524EDC2F77}"/>
              </a:ext>
            </a:extLst>
          </p:cNvPr>
          <p:cNvSpPr/>
          <p:nvPr/>
        </p:nvSpPr>
        <p:spPr>
          <a:xfrm>
            <a:off x="4890341" y="2517002"/>
            <a:ext cx="235913" cy="278658"/>
          </a:xfrm>
          <a:custGeom>
            <a:avLst/>
            <a:gdLst>
              <a:gd name="connsiteX0" fmla="*/ 219849 w 235913"/>
              <a:gd name="connsiteY0" fmla="*/ 1517 h 278658"/>
              <a:gd name="connsiteX1" fmla="*/ 219849 w 235913"/>
              <a:gd name="connsiteY1" fmla="*/ 121695 h 278658"/>
              <a:gd name="connsiteX2" fmla="*/ 393 w 235913"/>
              <a:gd name="connsiteY2" fmla="*/ 278449 h 278658"/>
              <a:gd name="connsiteX3" fmla="*/ 167597 w 235913"/>
              <a:gd name="connsiteY3" fmla="*/ 153046 h 278658"/>
              <a:gd name="connsiteX4" fmla="*/ 225074 w 235913"/>
              <a:gd name="connsiteY4" fmla="*/ 58993 h 278658"/>
              <a:gd name="connsiteX5" fmla="*/ 219849 w 235913"/>
              <a:gd name="connsiteY5" fmla="*/ 1517 h 27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913" h="278658">
                <a:moveTo>
                  <a:pt x="219849" y="1517"/>
                </a:moveTo>
                <a:cubicBezTo>
                  <a:pt x="218978" y="11967"/>
                  <a:pt x="256425" y="75540"/>
                  <a:pt x="219849" y="121695"/>
                </a:cubicBezTo>
                <a:cubicBezTo>
                  <a:pt x="183273" y="167850"/>
                  <a:pt x="9102" y="273224"/>
                  <a:pt x="393" y="278449"/>
                </a:cubicBezTo>
                <a:cubicBezTo>
                  <a:pt x="-8316" y="283674"/>
                  <a:pt x="130150" y="189622"/>
                  <a:pt x="167597" y="153046"/>
                </a:cubicBezTo>
                <a:cubicBezTo>
                  <a:pt x="205044" y="116470"/>
                  <a:pt x="216365" y="80765"/>
                  <a:pt x="225074" y="58993"/>
                </a:cubicBezTo>
                <a:cubicBezTo>
                  <a:pt x="233783" y="37221"/>
                  <a:pt x="220720" y="-8933"/>
                  <a:pt x="219849" y="151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D48047DC-7CB3-EAAF-4D3C-BC1643B1525F}"/>
              </a:ext>
            </a:extLst>
          </p:cNvPr>
          <p:cNvSpPr/>
          <p:nvPr/>
        </p:nvSpPr>
        <p:spPr>
          <a:xfrm>
            <a:off x="5576576" y="2001189"/>
            <a:ext cx="77066" cy="221398"/>
          </a:xfrm>
          <a:custGeom>
            <a:avLst/>
            <a:gdLst>
              <a:gd name="connsiteX0" fmla="*/ 77029 w 77066"/>
              <a:gd name="connsiteY0" fmla="*/ 41 h 221398"/>
              <a:gd name="connsiteX1" fmla="*/ 14327 w 77066"/>
              <a:gd name="connsiteY1" fmla="*/ 88868 h 221398"/>
              <a:gd name="connsiteX2" fmla="*/ 50903 w 77066"/>
              <a:gd name="connsiteY2" fmla="*/ 219497 h 221398"/>
              <a:gd name="connsiteX3" fmla="*/ 9102 w 77066"/>
              <a:gd name="connsiteY3" fmla="*/ 162020 h 221398"/>
              <a:gd name="connsiteX4" fmla="*/ 3877 w 77066"/>
              <a:gd name="connsiteY4" fmla="*/ 99318 h 221398"/>
              <a:gd name="connsiteX5" fmla="*/ 77029 w 77066"/>
              <a:gd name="connsiteY5" fmla="*/ 41 h 22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66" h="221398">
                <a:moveTo>
                  <a:pt x="77029" y="41"/>
                </a:moveTo>
                <a:cubicBezTo>
                  <a:pt x="78771" y="-1701"/>
                  <a:pt x="18681" y="52292"/>
                  <a:pt x="14327" y="88868"/>
                </a:cubicBezTo>
                <a:cubicBezTo>
                  <a:pt x="9973" y="125444"/>
                  <a:pt x="51774" y="207305"/>
                  <a:pt x="50903" y="219497"/>
                </a:cubicBezTo>
                <a:cubicBezTo>
                  <a:pt x="50032" y="231689"/>
                  <a:pt x="16940" y="182050"/>
                  <a:pt x="9102" y="162020"/>
                </a:cubicBezTo>
                <a:cubicBezTo>
                  <a:pt x="1264" y="141990"/>
                  <a:pt x="-3961" y="125444"/>
                  <a:pt x="3877" y="99318"/>
                </a:cubicBezTo>
                <a:cubicBezTo>
                  <a:pt x="11715" y="73192"/>
                  <a:pt x="75287" y="1783"/>
                  <a:pt x="77029" y="4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F80A2AD-4F00-5018-05CA-3DC6B71C9A48}"/>
              </a:ext>
            </a:extLst>
          </p:cNvPr>
          <p:cNvSpPr/>
          <p:nvPr/>
        </p:nvSpPr>
        <p:spPr>
          <a:xfrm>
            <a:off x="6310976" y="1964568"/>
            <a:ext cx="419262" cy="141165"/>
          </a:xfrm>
          <a:custGeom>
            <a:avLst/>
            <a:gdLst>
              <a:gd name="connsiteX0" fmla="*/ 997 w 419262"/>
              <a:gd name="connsiteY0" fmla="*/ 36662 h 141165"/>
              <a:gd name="connsiteX1" fmla="*/ 277929 w 419262"/>
              <a:gd name="connsiteY1" fmla="*/ 20986 h 141165"/>
              <a:gd name="connsiteX2" fmla="*/ 419008 w 419262"/>
              <a:gd name="connsiteY2" fmla="*/ 141165 h 141165"/>
              <a:gd name="connsiteX3" fmla="*/ 309280 w 419262"/>
              <a:gd name="connsiteY3" fmla="*/ 20986 h 141165"/>
              <a:gd name="connsiteX4" fmla="*/ 189102 w 419262"/>
              <a:gd name="connsiteY4" fmla="*/ 86 h 141165"/>
              <a:gd name="connsiteX5" fmla="*/ 997 w 419262"/>
              <a:gd name="connsiteY5" fmla="*/ 36662 h 14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262" h="141165">
                <a:moveTo>
                  <a:pt x="997" y="36662"/>
                </a:moveTo>
                <a:cubicBezTo>
                  <a:pt x="15801" y="40145"/>
                  <a:pt x="208261" y="3569"/>
                  <a:pt x="277929" y="20986"/>
                </a:cubicBezTo>
                <a:cubicBezTo>
                  <a:pt x="347597" y="38403"/>
                  <a:pt x="413783" y="141165"/>
                  <a:pt x="419008" y="141165"/>
                </a:cubicBezTo>
                <a:cubicBezTo>
                  <a:pt x="424233" y="141165"/>
                  <a:pt x="347598" y="44499"/>
                  <a:pt x="309280" y="20986"/>
                </a:cubicBezTo>
                <a:cubicBezTo>
                  <a:pt x="270962" y="-2527"/>
                  <a:pt x="237870" y="86"/>
                  <a:pt x="189102" y="86"/>
                </a:cubicBezTo>
                <a:cubicBezTo>
                  <a:pt x="140334" y="86"/>
                  <a:pt x="-13807" y="33179"/>
                  <a:pt x="997" y="366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5A03FD5-6E6E-8129-4DF9-6CE209C14869}"/>
              </a:ext>
            </a:extLst>
          </p:cNvPr>
          <p:cNvSpPr/>
          <p:nvPr/>
        </p:nvSpPr>
        <p:spPr>
          <a:xfrm>
            <a:off x="5820402" y="1899005"/>
            <a:ext cx="406271" cy="29073"/>
          </a:xfrm>
          <a:custGeom>
            <a:avLst/>
            <a:gdLst>
              <a:gd name="connsiteX0" fmla="*/ 407 w 406271"/>
              <a:gd name="connsiteY0" fmla="*/ 29073 h 29073"/>
              <a:gd name="connsiteX1" fmla="*/ 387068 w 406271"/>
              <a:gd name="connsiteY1" fmla="*/ 2947 h 29073"/>
              <a:gd name="connsiteX2" fmla="*/ 313916 w 406271"/>
              <a:gd name="connsiteY2" fmla="*/ 2947 h 29073"/>
              <a:gd name="connsiteX3" fmla="*/ 407 w 406271"/>
              <a:gd name="connsiteY3" fmla="*/ 29073 h 2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71" h="29073">
                <a:moveTo>
                  <a:pt x="407" y="29073"/>
                </a:moveTo>
                <a:cubicBezTo>
                  <a:pt x="12599" y="29073"/>
                  <a:pt x="334816" y="7301"/>
                  <a:pt x="387068" y="2947"/>
                </a:cubicBezTo>
                <a:cubicBezTo>
                  <a:pt x="439320" y="-1407"/>
                  <a:pt x="374876" y="-536"/>
                  <a:pt x="313916" y="2947"/>
                </a:cubicBezTo>
                <a:cubicBezTo>
                  <a:pt x="252956" y="6430"/>
                  <a:pt x="-11785" y="29073"/>
                  <a:pt x="407" y="2907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276C2EDB-2D4E-EA3F-789E-5D5780DB8132}"/>
              </a:ext>
            </a:extLst>
          </p:cNvPr>
          <p:cNvSpPr/>
          <p:nvPr/>
        </p:nvSpPr>
        <p:spPr>
          <a:xfrm>
            <a:off x="4152926" y="3641639"/>
            <a:ext cx="82580" cy="495465"/>
          </a:xfrm>
          <a:custGeom>
            <a:avLst/>
            <a:gdLst>
              <a:gd name="connsiteX0" fmla="*/ 82524 w 82580"/>
              <a:gd name="connsiteY0" fmla="*/ 86 h 495465"/>
              <a:gd name="connsiteX1" fmla="*/ 15849 w 82580"/>
              <a:gd name="connsiteY1" fmla="*/ 250911 h 495465"/>
              <a:gd name="connsiteX2" fmla="*/ 15849 w 82580"/>
              <a:gd name="connsiteY2" fmla="*/ 495386 h 495465"/>
              <a:gd name="connsiteX3" fmla="*/ 3149 w 82580"/>
              <a:gd name="connsiteY3" fmla="*/ 225511 h 495465"/>
              <a:gd name="connsiteX4" fmla="*/ 82524 w 82580"/>
              <a:gd name="connsiteY4" fmla="*/ 86 h 4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0" h="495465">
                <a:moveTo>
                  <a:pt x="82524" y="86"/>
                </a:moveTo>
                <a:cubicBezTo>
                  <a:pt x="84641" y="4319"/>
                  <a:pt x="26961" y="168361"/>
                  <a:pt x="15849" y="250911"/>
                </a:cubicBezTo>
                <a:cubicBezTo>
                  <a:pt x="4737" y="333461"/>
                  <a:pt x="17966" y="499619"/>
                  <a:pt x="15849" y="495386"/>
                </a:cubicBezTo>
                <a:cubicBezTo>
                  <a:pt x="13732" y="491153"/>
                  <a:pt x="-7963" y="303828"/>
                  <a:pt x="3149" y="225511"/>
                </a:cubicBezTo>
                <a:cubicBezTo>
                  <a:pt x="14261" y="147194"/>
                  <a:pt x="80407" y="-4147"/>
                  <a:pt x="82524" y="8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EB094CE-6B3F-5D15-CF13-70B79AAAAD69}"/>
              </a:ext>
            </a:extLst>
          </p:cNvPr>
          <p:cNvSpPr/>
          <p:nvPr/>
        </p:nvSpPr>
        <p:spPr>
          <a:xfrm>
            <a:off x="3187486" y="3374981"/>
            <a:ext cx="193002" cy="200131"/>
          </a:xfrm>
          <a:custGeom>
            <a:avLst/>
            <a:gdLst>
              <a:gd name="connsiteX0" fmla="*/ 214 w 193002"/>
              <a:gd name="connsiteY0" fmla="*/ 44 h 200131"/>
              <a:gd name="connsiteX1" fmla="*/ 139914 w 193002"/>
              <a:gd name="connsiteY1" fmla="*/ 104819 h 200131"/>
              <a:gd name="connsiteX2" fmla="*/ 187539 w 193002"/>
              <a:gd name="connsiteY2" fmla="*/ 200069 h 200131"/>
              <a:gd name="connsiteX3" fmla="*/ 174839 w 193002"/>
              <a:gd name="connsiteY3" fmla="*/ 117519 h 200131"/>
              <a:gd name="connsiteX4" fmla="*/ 214 w 193002"/>
              <a:gd name="connsiteY4" fmla="*/ 44 h 20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02" h="200131">
                <a:moveTo>
                  <a:pt x="214" y="44"/>
                </a:moveTo>
                <a:cubicBezTo>
                  <a:pt x="-5607" y="-2073"/>
                  <a:pt x="108693" y="71482"/>
                  <a:pt x="139914" y="104819"/>
                </a:cubicBezTo>
                <a:cubicBezTo>
                  <a:pt x="171135" y="138156"/>
                  <a:pt x="181718" y="197952"/>
                  <a:pt x="187539" y="200069"/>
                </a:cubicBezTo>
                <a:cubicBezTo>
                  <a:pt x="193360" y="202186"/>
                  <a:pt x="200239" y="149798"/>
                  <a:pt x="174839" y="117519"/>
                </a:cubicBezTo>
                <a:cubicBezTo>
                  <a:pt x="149439" y="85240"/>
                  <a:pt x="6035" y="2161"/>
                  <a:pt x="214" y="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31955C7-34A1-3D8B-9369-9B15F3457180}"/>
              </a:ext>
            </a:extLst>
          </p:cNvPr>
          <p:cNvSpPr/>
          <p:nvPr/>
        </p:nvSpPr>
        <p:spPr>
          <a:xfrm>
            <a:off x="2954218" y="3374541"/>
            <a:ext cx="236818" cy="13209"/>
          </a:xfrm>
          <a:custGeom>
            <a:avLst/>
            <a:gdLst>
              <a:gd name="connsiteX0" fmla="*/ 1707 w 236818"/>
              <a:gd name="connsiteY0" fmla="*/ 3659 h 13209"/>
              <a:gd name="connsiteX1" fmla="*/ 233482 w 236818"/>
              <a:gd name="connsiteY1" fmla="*/ 484 h 13209"/>
              <a:gd name="connsiteX2" fmla="*/ 131882 w 236818"/>
              <a:gd name="connsiteY2" fmla="*/ 13184 h 13209"/>
              <a:gd name="connsiteX3" fmla="*/ 1707 w 236818"/>
              <a:gd name="connsiteY3" fmla="*/ 3659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18" h="13209">
                <a:moveTo>
                  <a:pt x="1707" y="3659"/>
                </a:moveTo>
                <a:cubicBezTo>
                  <a:pt x="18640" y="1542"/>
                  <a:pt x="211786" y="-1103"/>
                  <a:pt x="233482" y="484"/>
                </a:cubicBezTo>
                <a:cubicBezTo>
                  <a:pt x="255178" y="2071"/>
                  <a:pt x="165219" y="12655"/>
                  <a:pt x="131882" y="13184"/>
                </a:cubicBezTo>
                <a:cubicBezTo>
                  <a:pt x="98545" y="13713"/>
                  <a:pt x="-15226" y="5776"/>
                  <a:pt x="1707" y="36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7D464AE0-7595-B293-581F-0486E946854C}"/>
              </a:ext>
            </a:extLst>
          </p:cNvPr>
          <p:cNvSpPr/>
          <p:nvPr/>
        </p:nvSpPr>
        <p:spPr>
          <a:xfrm>
            <a:off x="2942427" y="3346450"/>
            <a:ext cx="262868" cy="16414"/>
          </a:xfrm>
          <a:custGeom>
            <a:avLst/>
            <a:gdLst>
              <a:gd name="connsiteX0" fmla="*/ 798 w 262868"/>
              <a:gd name="connsiteY0" fmla="*/ 15875 h 16414"/>
              <a:gd name="connsiteX1" fmla="*/ 130973 w 262868"/>
              <a:gd name="connsiteY1" fmla="*/ 12700 h 16414"/>
              <a:gd name="connsiteX2" fmla="*/ 261148 w 262868"/>
              <a:gd name="connsiteY2" fmla="*/ 12700 h 16414"/>
              <a:gd name="connsiteX3" fmla="*/ 194473 w 262868"/>
              <a:gd name="connsiteY3" fmla="*/ 0 h 16414"/>
              <a:gd name="connsiteX4" fmla="*/ 798 w 262868"/>
              <a:gd name="connsiteY4" fmla="*/ 15875 h 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68" h="16414">
                <a:moveTo>
                  <a:pt x="798" y="15875"/>
                </a:moveTo>
                <a:cubicBezTo>
                  <a:pt x="-9785" y="17992"/>
                  <a:pt x="87581" y="13229"/>
                  <a:pt x="130973" y="12700"/>
                </a:cubicBezTo>
                <a:cubicBezTo>
                  <a:pt x="174365" y="12171"/>
                  <a:pt x="250565" y="14817"/>
                  <a:pt x="261148" y="12700"/>
                </a:cubicBezTo>
                <a:cubicBezTo>
                  <a:pt x="271731" y="10583"/>
                  <a:pt x="231515" y="0"/>
                  <a:pt x="194473" y="0"/>
                </a:cubicBezTo>
                <a:cubicBezTo>
                  <a:pt x="157431" y="0"/>
                  <a:pt x="11381" y="13758"/>
                  <a:pt x="798" y="158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AA3762D-9C43-D477-4AC0-4907AF98FE53}"/>
              </a:ext>
            </a:extLst>
          </p:cNvPr>
          <p:cNvSpPr/>
          <p:nvPr/>
        </p:nvSpPr>
        <p:spPr>
          <a:xfrm>
            <a:off x="2836685" y="3432148"/>
            <a:ext cx="122543" cy="311570"/>
          </a:xfrm>
          <a:custGeom>
            <a:avLst/>
            <a:gdLst>
              <a:gd name="connsiteX0" fmla="*/ 122415 w 122543"/>
              <a:gd name="connsiteY0" fmla="*/ 27 h 311570"/>
              <a:gd name="connsiteX1" fmla="*/ 30340 w 122543"/>
              <a:gd name="connsiteY1" fmla="*/ 152427 h 311570"/>
              <a:gd name="connsiteX2" fmla="*/ 11290 w 122543"/>
              <a:gd name="connsiteY2" fmla="*/ 206402 h 311570"/>
              <a:gd name="connsiteX3" fmla="*/ 8115 w 122543"/>
              <a:gd name="connsiteY3" fmla="*/ 311177 h 311570"/>
              <a:gd name="connsiteX4" fmla="*/ 8115 w 122543"/>
              <a:gd name="connsiteY4" fmla="*/ 165127 h 311570"/>
              <a:gd name="connsiteX5" fmla="*/ 122415 w 122543"/>
              <a:gd name="connsiteY5" fmla="*/ 27 h 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43" h="311570">
                <a:moveTo>
                  <a:pt x="122415" y="27"/>
                </a:moveTo>
                <a:cubicBezTo>
                  <a:pt x="126119" y="-2090"/>
                  <a:pt x="48861" y="118031"/>
                  <a:pt x="30340" y="152427"/>
                </a:cubicBezTo>
                <a:cubicBezTo>
                  <a:pt x="11819" y="186823"/>
                  <a:pt x="14994" y="179944"/>
                  <a:pt x="11290" y="206402"/>
                </a:cubicBezTo>
                <a:cubicBezTo>
                  <a:pt x="7586" y="232860"/>
                  <a:pt x="8644" y="318056"/>
                  <a:pt x="8115" y="311177"/>
                </a:cubicBezTo>
                <a:cubicBezTo>
                  <a:pt x="7586" y="304298"/>
                  <a:pt x="-9877" y="212223"/>
                  <a:pt x="8115" y="165127"/>
                </a:cubicBezTo>
                <a:cubicBezTo>
                  <a:pt x="26107" y="118031"/>
                  <a:pt x="118711" y="2144"/>
                  <a:pt x="122415" y="2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CDCF7A0-00ED-DB2D-5895-3785B3B191DE}"/>
              </a:ext>
            </a:extLst>
          </p:cNvPr>
          <p:cNvSpPr/>
          <p:nvPr/>
        </p:nvSpPr>
        <p:spPr>
          <a:xfrm>
            <a:off x="2781203" y="3387723"/>
            <a:ext cx="206539" cy="622377"/>
          </a:xfrm>
          <a:custGeom>
            <a:avLst/>
            <a:gdLst>
              <a:gd name="connsiteX0" fmla="*/ 206472 w 206539"/>
              <a:gd name="connsiteY0" fmla="*/ 2 h 622377"/>
              <a:gd name="connsiteX1" fmla="*/ 69947 w 206539"/>
              <a:gd name="connsiteY1" fmla="*/ 127002 h 622377"/>
              <a:gd name="connsiteX2" fmla="*/ 22322 w 206539"/>
              <a:gd name="connsiteY2" fmla="*/ 257177 h 622377"/>
              <a:gd name="connsiteX3" fmla="*/ 25497 w 206539"/>
              <a:gd name="connsiteY3" fmla="*/ 444502 h 622377"/>
              <a:gd name="connsiteX4" fmla="*/ 25497 w 206539"/>
              <a:gd name="connsiteY4" fmla="*/ 409577 h 622377"/>
              <a:gd name="connsiteX5" fmla="*/ 31847 w 206539"/>
              <a:gd name="connsiteY5" fmla="*/ 546102 h 622377"/>
              <a:gd name="connsiteX6" fmla="*/ 44547 w 206539"/>
              <a:gd name="connsiteY6" fmla="*/ 622302 h 622377"/>
              <a:gd name="connsiteX7" fmla="*/ 38197 w 206539"/>
              <a:gd name="connsiteY7" fmla="*/ 533402 h 622377"/>
              <a:gd name="connsiteX8" fmla="*/ 97 w 206539"/>
              <a:gd name="connsiteY8" fmla="*/ 387352 h 622377"/>
              <a:gd name="connsiteX9" fmla="*/ 50897 w 206539"/>
              <a:gd name="connsiteY9" fmla="*/ 130177 h 622377"/>
              <a:gd name="connsiteX10" fmla="*/ 206472 w 206539"/>
              <a:gd name="connsiteY10" fmla="*/ 2 h 6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9" h="622377">
                <a:moveTo>
                  <a:pt x="206472" y="2"/>
                </a:moveTo>
                <a:cubicBezTo>
                  <a:pt x="209647" y="-527"/>
                  <a:pt x="100639" y="84140"/>
                  <a:pt x="69947" y="127002"/>
                </a:cubicBezTo>
                <a:cubicBezTo>
                  <a:pt x="39255" y="169864"/>
                  <a:pt x="29730" y="204260"/>
                  <a:pt x="22322" y="257177"/>
                </a:cubicBezTo>
                <a:cubicBezTo>
                  <a:pt x="14914" y="310094"/>
                  <a:pt x="24968" y="419102"/>
                  <a:pt x="25497" y="444502"/>
                </a:cubicBezTo>
                <a:cubicBezTo>
                  <a:pt x="26026" y="469902"/>
                  <a:pt x="24439" y="392644"/>
                  <a:pt x="25497" y="409577"/>
                </a:cubicBezTo>
                <a:cubicBezTo>
                  <a:pt x="26555" y="426510"/>
                  <a:pt x="28672" y="510648"/>
                  <a:pt x="31847" y="546102"/>
                </a:cubicBezTo>
                <a:cubicBezTo>
                  <a:pt x="35022" y="581556"/>
                  <a:pt x="43489" y="624419"/>
                  <a:pt x="44547" y="622302"/>
                </a:cubicBezTo>
                <a:cubicBezTo>
                  <a:pt x="45605" y="620185"/>
                  <a:pt x="45605" y="572560"/>
                  <a:pt x="38197" y="533402"/>
                </a:cubicBezTo>
                <a:cubicBezTo>
                  <a:pt x="30789" y="494244"/>
                  <a:pt x="-2020" y="454556"/>
                  <a:pt x="97" y="387352"/>
                </a:cubicBezTo>
                <a:cubicBezTo>
                  <a:pt x="2214" y="320148"/>
                  <a:pt x="17559" y="193148"/>
                  <a:pt x="50897" y="130177"/>
                </a:cubicBezTo>
                <a:cubicBezTo>
                  <a:pt x="84235" y="67206"/>
                  <a:pt x="203297" y="531"/>
                  <a:pt x="206472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84292A4-FC39-38D1-C716-D78E34850E1F}"/>
              </a:ext>
            </a:extLst>
          </p:cNvPr>
          <p:cNvSpPr/>
          <p:nvPr/>
        </p:nvSpPr>
        <p:spPr>
          <a:xfrm>
            <a:off x="2853861" y="4044173"/>
            <a:ext cx="55076" cy="182556"/>
          </a:xfrm>
          <a:custGeom>
            <a:avLst/>
            <a:gdLst>
              <a:gd name="connsiteX0" fmla="*/ 464 w 55076"/>
              <a:gd name="connsiteY0" fmla="*/ 3952 h 182556"/>
              <a:gd name="connsiteX1" fmla="*/ 54439 w 55076"/>
              <a:gd name="connsiteY1" fmla="*/ 181752 h 182556"/>
              <a:gd name="connsiteX2" fmla="*/ 29039 w 55076"/>
              <a:gd name="connsiteY2" fmla="*/ 67452 h 182556"/>
              <a:gd name="connsiteX3" fmla="*/ 464 w 55076"/>
              <a:gd name="connsiteY3" fmla="*/ 3952 h 1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" h="182556">
                <a:moveTo>
                  <a:pt x="464" y="3952"/>
                </a:moveTo>
                <a:cubicBezTo>
                  <a:pt x="4697" y="23002"/>
                  <a:pt x="49677" y="171169"/>
                  <a:pt x="54439" y="181752"/>
                </a:cubicBezTo>
                <a:cubicBezTo>
                  <a:pt x="59202" y="192335"/>
                  <a:pt x="35918" y="95498"/>
                  <a:pt x="29039" y="67452"/>
                </a:cubicBezTo>
                <a:cubicBezTo>
                  <a:pt x="22160" y="39406"/>
                  <a:pt x="-3769" y="-15098"/>
                  <a:pt x="464" y="39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F5192A2-2F2C-54DC-45C2-542349E4516C}"/>
              </a:ext>
            </a:extLst>
          </p:cNvPr>
          <p:cNvSpPr/>
          <p:nvPr/>
        </p:nvSpPr>
        <p:spPr>
          <a:xfrm>
            <a:off x="2822543" y="4044933"/>
            <a:ext cx="254049" cy="523912"/>
          </a:xfrm>
          <a:custGeom>
            <a:avLst/>
            <a:gdLst>
              <a:gd name="connsiteX0" fmla="*/ 32 w 254049"/>
              <a:gd name="connsiteY0" fmla="*/ 17 h 523912"/>
              <a:gd name="connsiteX1" fmla="*/ 104807 w 254049"/>
              <a:gd name="connsiteY1" fmla="*/ 273067 h 523912"/>
              <a:gd name="connsiteX2" fmla="*/ 254032 w 254049"/>
              <a:gd name="connsiteY2" fmla="*/ 523892 h 523912"/>
              <a:gd name="connsiteX3" fmla="*/ 95282 w 254049"/>
              <a:gd name="connsiteY3" fmla="*/ 285767 h 523912"/>
              <a:gd name="connsiteX4" fmla="*/ 32 w 254049"/>
              <a:gd name="connsiteY4" fmla="*/ 17 h 5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9" h="523912">
                <a:moveTo>
                  <a:pt x="32" y="17"/>
                </a:moveTo>
                <a:cubicBezTo>
                  <a:pt x="1620" y="-2100"/>
                  <a:pt x="62474" y="185755"/>
                  <a:pt x="104807" y="273067"/>
                </a:cubicBezTo>
                <a:cubicBezTo>
                  <a:pt x="147140" y="360379"/>
                  <a:pt x="255620" y="521775"/>
                  <a:pt x="254032" y="523892"/>
                </a:cubicBezTo>
                <a:cubicBezTo>
                  <a:pt x="252444" y="526009"/>
                  <a:pt x="134969" y="365671"/>
                  <a:pt x="95282" y="285767"/>
                </a:cubicBezTo>
                <a:cubicBezTo>
                  <a:pt x="55595" y="205863"/>
                  <a:pt x="-1556" y="2134"/>
                  <a:pt x="32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99AEF0A-281C-59D6-8E7C-527145B49626}"/>
              </a:ext>
            </a:extLst>
          </p:cNvPr>
          <p:cNvSpPr/>
          <p:nvPr/>
        </p:nvSpPr>
        <p:spPr>
          <a:xfrm>
            <a:off x="3184515" y="4695677"/>
            <a:ext cx="152444" cy="93269"/>
          </a:xfrm>
          <a:custGeom>
            <a:avLst/>
            <a:gdLst>
              <a:gd name="connsiteX0" fmla="*/ 10 w 152444"/>
              <a:gd name="connsiteY0" fmla="*/ 148 h 93269"/>
              <a:gd name="connsiteX1" fmla="*/ 104785 w 152444"/>
              <a:gd name="connsiteY1" fmla="*/ 76348 h 93269"/>
              <a:gd name="connsiteX2" fmla="*/ 152410 w 152444"/>
              <a:gd name="connsiteY2" fmla="*/ 92223 h 93269"/>
              <a:gd name="connsiteX3" fmla="*/ 98435 w 152444"/>
              <a:gd name="connsiteY3" fmla="*/ 57298 h 93269"/>
              <a:gd name="connsiteX4" fmla="*/ 10 w 152444"/>
              <a:gd name="connsiteY4" fmla="*/ 148 h 9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44" h="93269">
                <a:moveTo>
                  <a:pt x="10" y="148"/>
                </a:moveTo>
                <a:cubicBezTo>
                  <a:pt x="1068" y="3323"/>
                  <a:pt x="79385" y="61002"/>
                  <a:pt x="104785" y="76348"/>
                </a:cubicBezTo>
                <a:cubicBezTo>
                  <a:pt x="130185" y="91694"/>
                  <a:pt x="153468" y="95398"/>
                  <a:pt x="152410" y="92223"/>
                </a:cubicBezTo>
                <a:cubicBezTo>
                  <a:pt x="151352" y="89048"/>
                  <a:pt x="117485" y="68940"/>
                  <a:pt x="98435" y="57298"/>
                </a:cubicBezTo>
                <a:cubicBezTo>
                  <a:pt x="79385" y="45656"/>
                  <a:pt x="-1048" y="-3027"/>
                  <a:pt x="10" y="1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D0DF0ACE-A083-E214-01CA-F0BE91B681DF}"/>
              </a:ext>
            </a:extLst>
          </p:cNvPr>
          <p:cNvSpPr/>
          <p:nvPr/>
        </p:nvSpPr>
        <p:spPr>
          <a:xfrm>
            <a:off x="3063502" y="4444596"/>
            <a:ext cx="133725" cy="241909"/>
          </a:xfrm>
          <a:custGeom>
            <a:avLst/>
            <a:gdLst>
              <a:gd name="connsiteX0" fmla="*/ 373 w 133725"/>
              <a:gd name="connsiteY0" fmla="*/ 404 h 241909"/>
              <a:gd name="connsiteX1" fmla="*/ 19423 w 133725"/>
              <a:gd name="connsiteY1" fmla="*/ 82954 h 241909"/>
              <a:gd name="connsiteX2" fmla="*/ 133723 w 133725"/>
              <a:gd name="connsiteY2" fmla="*/ 241704 h 241909"/>
              <a:gd name="connsiteX3" fmla="*/ 22598 w 133725"/>
              <a:gd name="connsiteY3" fmla="*/ 114704 h 241909"/>
              <a:gd name="connsiteX4" fmla="*/ 373 w 133725"/>
              <a:gd name="connsiteY4" fmla="*/ 404 h 24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5" h="241909">
                <a:moveTo>
                  <a:pt x="373" y="404"/>
                </a:moveTo>
                <a:cubicBezTo>
                  <a:pt x="-156" y="-4888"/>
                  <a:pt x="-2802" y="42737"/>
                  <a:pt x="19423" y="82954"/>
                </a:cubicBezTo>
                <a:cubicBezTo>
                  <a:pt x="41648" y="123171"/>
                  <a:pt x="133194" y="236412"/>
                  <a:pt x="133723" y="241704"/>
                </a:cubicBezTo>
                <a:cubicBezTo>
                  <a:pt x="134252" y="246996"/>
                  <a:pt x="44823" y="148571"/>
                  <a:pt x="22598" y="114704"/>
                </a:cubicBezTo>
                <a:cubicBezTo>
                  <a:pt x="373" y="80837"/>
                  <a:pt x="902" y="5696"/>
                  <a:pt x="373" y="4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51A815D-D133-F5E0-FD99-897E816806A4}"/>
              </a:ext>
            </a:extLst>
          </p:cNvPr>
          <p:cNvSpPr/>
          <p:nvPr/>
        </p:nvSpPr>
        <p:spPr>
          <a:xfrm>
            <a:off x="3413001" y="4648175"/>
            <a:ext cx="197688" cy="95592"/>
          </a:xfrm>
          <a:custGeom>
            <a:avLst/>
            <a:gdLst>
              <a:gd name="connsiteX0" fmla="*/ 124 w 197688"/>
              <a:gd name="connsiteY0" fmla="*/ 73050 h 95592"/>
              <a:gd name="connsiteX1" fmla="*/ 133474 w 197688"/>
              <a:gd name="connsiteY1" fmla="*/ 82575 h 95592"/>
              <a:gd name="connsiteX2" fmla="*/ 196974 w 197688"/>
              <a:gd name="connsiteY2" fmla="*/ 25 h 95592"/>
              <a:gd name="connsiteX3" fmla="*/ 158874 w 197688"/>
              <a:gd name="connsiteY3" fmla="*/ 92100 h 95592"/>
              <a:gd name="connsiteX4" fmla="*/ 124 w 197688"/>
              <a:gd name="connsiteY4" fmla="*/ 73050 h 9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8" h="95592">
                <a:moveTo>
                  <a:pt x="124" y="73050"/>
                </a:moveTo>
                <a:cubicBezTo>
                  <a:pt x="-4109" y="71463"/>
                  <a:pt x="100666" y="94746"/>
                  <a:pt x="133474" y="82575"/>
                </a:cubicBezTo>
                <a:cubicBezTo>
                  <a:pt x="166282" y="70404"/>
                  <a:pt x="192741" y="-1562"/>
                  <a:pt x="196974" y="25"/>
                </a:cubicBezTo>
                <a:cubicBezTo>
                  <a:pt x="201207" y="1612"/>
                  <a:pt x="186391" y="78342"/>
                  <a:pt x="158874" y="92100"/>
                </a:cubicBezTo>
                <a:cubicBezTo>
                  <a:pt x="131357" y="105858"/>
                  <a:pt x="4357" y="74637"/>
                  <a:pt x="124" y="730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EAB4931D-87C7-2BDF-D851-9543A81AD451}"/>
              </a:ext>
            </a:extLst>
          </p:cNvPr>
          <p:cNvSpPr/>
          <p:nvPr/>
        </p:nvSpPr>
        <p:spPr>
          <a:xfrm>
            <a:off x="3337678" y="4594001"/>
            <a:ext cx="333409" cy="187921"/>
          </a:xfrm>
          <a:custGeom>
            <a:avLst/>
            <a:gdLst>
              <a:gd name="connsiteX0" fmla="*/ 2422 w 333409"/>
              <a:gd name="connsiteY0" fmla="*/ 178024 h 187921"/>
              <a:gd name="connsiteX1" fmla="*/ 148472 w 333409"/>
              <a:gd name="connsiteY1" fmla="*/ 187549 h 187921"/>
              <a:gd name="connsiteX2" fmla="*/ 265947 w 333409"/>
              <a:gd name="connsiteY2" fmla="*/ 165324 h 187921"/>
              <a:gd name="connsiteX3" fmla="*/ 332622 w 333409"/>
              <a:gd name="connsiteY3" fmla="*/ 224 h 187921"/>
              <a:gd name="connsiteX4" fmla="*/ 300872 w 333409"/>
              <a:gd name="connsiteY4" fmla="*/ 130399 h 187921"/>
              <a:gd name="connsiteX5" fmla="*/ 275472 w 333409"/>
              <a:gd name="connsiteY5" fmla="*/ 162149 h 187921"/>
              <a:gd name="connsiteX6" fmla="*/ 2422 w 333409"/>
              <a:gd name="connsiteY6" fmla="*/ 178024 h 1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09" h="187921">
                <a:moveTo>
                  <a:pt x="2422" y="178024"/>
                </a:moveTo>
                <a:cubicBezTo>
                  <a:pt x="-18745" y="182257"/>
                  <a:pt x="104551" y="189666"/>
                  <a:pt x="148472" y="187549"/>
                </a:cubicBezTo>
                <a:cubicBezTo>
                  <a:pt x="192393" y="185432"/>
                  <a:pt x="235255" y="196545"/>
                  <a:pt x="265947" y="165324"/>
                </a:cubicBezTo>
                <a:cubicBezTo>
                  <a:pt x="296639" y="134103"/>
                  <a:pt x="326801" y="6045"/>
                  <a:pt x="332622" y="224"/>
                </a:cubicBezTo>
                <a:cubicBezTo>
                  <a:pt x="338443" y="-5597"/>
                  <a:pt x="310397" y="103412"/>
                  <a:pt x="300872" y="130399"/>
                </a:cubicBezTo>
                <a:cubicBezTo>
                  <a:pt x="291347" y="157386"/>
                  <a:pt x="323097" y="152095"/>
                  <a:pt x="275472" y="162149"/>
                </a:cubicBezTo>
                <a:cubicBezTo>
                  <a:pt x="227847" y="172203"/>
                  <a:pt x="23589" y="173791"/>
                  <a:pt x="2422" y="1780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4A0EF69-D5E0-7689-FD45-17283F9437B1}"/>
              </a:ext>
            </a:extLst>
          </p:cNvPr>
          <p:cNvSpPr/>
          <p:nvPr/>
        </p:nvSpPr>
        <p:spPr>
          <a:xfrm>
            <a:off x="3025644" y="3397245"/>
            <a:ext cx="216754" cy="76205"/>
          </a:xfrm>
          <a:custGeom>
            <a:avLst/>
            <a:gdLst>
              <a:gd name="connsiteX0" fmla="*/ 131 w 216754"/>
              <a:gd name="connsiteY0" fmla="*/ 44455 h 76205"/>
              <a:gd name="connsiteX1" fmla="*/ 117606 w 216754"/>
              <a:gd name="connsiteY1" fmla="*/ 25405 h 76205"/>
              <a:gd name="connsiteX2" fmla="*/ 216031 w 216754"/>
              <a:gd name="connsiteY2" fmla="*/ 76205 h 76205"/>
              <a:gd name="connsiteX3" fmla="*/ 158881 w 216754"/>
              <a:gd name="connsiteY3" fmla="*/ 25405 h 76205"/>
              <a:gd name="connsiteX4" fmla="*/ 95381 w 216754"/>
              <a:gd name="connsiteY4" fmla="*/ 5 h 76205"/>
              <a:gd name="connsiteX5" fmla="*/ 131 w 216754"/>
              <a:gd name="connsiteY5" fmla="*/ 44455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54" h="76205">
                <a:moveTo>
                  <a:pt x="131" y="44455"/>
                </a:moveTo>
                <a:cubicBezTo>
                  <a:pt x="3835" y="48688"/>
                  <a:pt x="81623" y="20113"/>
                  <a:pt x="117606" y="25405"/>
                </a:cubicBezTo>
                <a:cubicBezTo>
                  <a:pt x="153589" y="30697"/>
                  <a:pt x="209152" y="76205"/>
                  <a:pt x="216031" y="76205"/>
                </a:cubicBezTo>
                <a:cubicBezTo>
                  <a:pt x="222910" y="76205"/>
                  <a:pt x="178989" y="38105"/>
                  <a:pt x="158881" y="25405"/>
                </a:cubicBezTo>
                <a:cubicBezTo>
                  <a:pt x="138773" y="12705"/>
                  <a:pt x="118664" y="534"/>
                  <a:pt x="95381" y="5"/>
                </a:cubicBezTo>
                <a:cubicBezTo>
                  <a:pt x="72098" y="-524"/>
                  <a:pt x="-3573" y="40222"/>
                  <a:pt x="131" y="4445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233183F-8E10-6746-A4C5-0F0454ADBE75}"/>
              </a:ext>
            </a:extLst>
          </p:cNvPr>
          <p:cNvSpPr/>
          <p:nvPr/>
        </p:nvSpPr>
        <p:spPr>
          <a:xfrm>
            <a:off x="2872207" y="3466907"/>
            <a:ext cx="226600" cy="590393"/>
          </a:xfrm>
          <a:custGeom>
            <a:avLst/>
            <a:gdLst>
              <a:gd name="connsiteX0" fmla="*/ 226593 w 226600"/>
              <a:gd name="connsiteY0" fmla="*/ 193 h 590393"/>
              <a:gd name="connsiteX1" fmla="*/ 80543 w 226600"/>
              <a:gd name="connsiteY1" fmla="*/ 92268 h 590393"/>
              <a:gd name="connsiteX2" fmla="*/ 1168 w 226600"/>
              <a:gd name="connsiteY2" fmla="*/ 162118 h 590393"/>
              <a:gd name="connsiteX3" fmla="*/ 32918 w 226600"/>
              <a:gd name="connsiteY3" fmla="*/ 155768 h 590393"/>
              <a:gd name="connsiteX4" fmla="*/ 29743 w 226600"/>
              <a:gd name="connsiteY4" fmla="*/ 162118 h 590393"/>
              <a:gd name="connsiteX5" fmla="*/ 7518 w 226600"/>
              <a:gd name="connsiteY5" fmla="*/ 330393 h 590393"/>
              <a:gd name="connsiteX6" fmla="*/ 7518 w 226600"/>
              <a:gd name="connsiteY6" fmla="*/ 479618 h 590393"/>
              <a:gd name="connsiteX7" fmla="*/ 32918 w 226600"/>
              <a:gd name="connsiteY7" fmla="*/ 581218 h 590393"/>
              <a:gd name="connsiteX8" fmla="*/ 32918 w 226600"/>
              <a:gd name="connsiteY8" fmla="*/ 539943 h 590393"/>
              <a:gd name="connsiteX9" fmla="*/ 10693 w 226600"/>
              <a:gd name="connsiteY9" fmla="*/ 177993 h 590393"/>
              <a:gd name="connsiteX10" fmla="*/ 23393 w 226600"/>
              <a:gd name="connsiteY10" fmla="*/ 117668 h 590393"/>
              <a:gd name="connsiteX11" fmla="*/ 112293 w 226600"/>
              <a:gd name="connsiteY11" fmla="*/ 35118 h 590393"/>
              <a:gd name="connsiteX12" fmla="*/ 74193 w 226600"/>
              <a:gd name="connsiteY12" fmla="*/ 66868 h 590393"/>
              <a:gd name="connsiteX13" fmla="*/ 226593 w 226600"/>
              <a:gd name="connsiteY13" fmla="*/ 193 h 5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600" h="590393">
                <a:moveTo>
                  <a:pt x="226593" y="193"/>
                </a:moveTo>
                <a:cubicBezTo>
                  <a:pt x="227651" y="4426"/>
                  <a:pt x="118114" y="65280"/>
                  <a:pt x="80543" y="92268"/>
                </a:cubicBezTo>
                <a:cubicBezTo>
                  <a:pt x="42972" y="119256"/>
                  <a:pt x="9105" y="151535"/>
                  <a:pt x="1168" y="162118"/>
                </a:cubicBezTo>
                <a:cubicBezTo>
                  <a:pt x="-6769" y="172701"/>
                  <a:pt x="28156" y="155768"/>
                  <a:pt x="32918" y="155768"/>
                </a:cubicBezTo>
                <a:cubicBezTo>
                  <a:pt x="37680" y="155768"/>
                  <a:pt x="33976" y="133014"/>
                  <a:pt x="29743" y="162118"/>
                </a:cubicBezTo>
                <a:cubicBezTo>
                  <a:pt x="25510" y="191222"/>
                  <a:pt x="11222" y="277476"/>
                  <a:pt x="7518" y="330393"/>
                </a:cubicBezTo>
                <a:cubicBezTo>
                  <a:pt x="3814" y="383310"/>
                  <a:pt x="3285" y="437814"/>
                  <a:pt x="7518" y="479618"/>
                </a:cubicBezTo>
                <a:cubicBezTo>
                  <a:pt x="11751" y="521422"/>
                  <a:pt x="28685" y="571164"/>
                  <a:pt x="32918" y="581218"/>
                </a:cubicBezTo>
                <a:cubicBezTo>
                  <a:pt x="37151" y="591272"/>
                  <a:pt x="36622" y="607147"/>
                  <a:pt x="32918" y="539943"/>
                </a:cubicBezTo>
                <a:cubicBezTo>
                  <a:pt x="29214" y="472739"/>
                  <a:pt x="12280" y="248372"/>
                  <a:pt x="10693" y="177993"/>
                </a:cubicBezTo>
                <a:cubicBezTo>
                  <a:pt x="9106" y="107614"/>
                  <a:pt x="6460" y="141481"/>
                  <a:pt x="23393" y="117668"/>
                </a:cubicBezTo>
                <a:cubicBezTo>
                  <a:pt x="40326" y="93856"/>
                  <a:pt x="103826" y="43585"/>
                  <a:pt x="112293" y="35118"/>
                </a:cubicBezTo>
                <a:cubicBezTo>
                  <a:pt x="120760" y="26651"/>
                  <a:pt x="59376" y="71101"/>
                  <a:pt x="74193" y="66868"/>
                </a:cubicBezTo>
                <a:cubicBezTo>
                  <a:pt x="89010" y="62635"/>
                  <a:pt x="225535" y="-4040"/>
                  <a:pt x="226593" y="1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15E7A10-CEC5-5E34-DDA5-B26F52B5509E}"/>
              </a:ext>
            </a:extLst>
          </p:cNvPr>
          <p:cNvSpPr/>
          <p:nvPr/>
        </p:nvSpPr>
        <p:spPr>
          <a:xfrm>
            <a:off x="3143229" y="3447914"/>
            <a:ext cx="149388" cy="156172"/>
          </a:xfrm>
          <a:custGeom>
            <a:avLst/>
            <a:gdLst>
              <a:gd name="connsiteX0" fmla="*/ 21 w 149388"/>
              <a:gd name="connsiteY0" fmla="*/ 136 h 156172"/>
              <a:gd name="connsiteX1" fmla="*/ 114321 w 149388"/>
              <a:gd name="connsiteY1" fmla="*/ 114436 h 156172"/>
              <a:gd name="connsiteX2" fmla="*/ 149246 w 149388"/>
              <a:gd name="connsiteY2" fmla="*/ 155711 h 156172"/>
              <a:gd name="connsiteX3" fmla="*/ 104796 w 149388"/>
              <a:gd name="connsiteY3" fmla="*/ 92211 h 156172"/>
              <a:gd name="connsiteX4" fmla="*/ 21 w 149388"/>
              <a:gd name="connsiteY4" fmla="*/ 136 h 1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88" h="156172">
                <a:moveTo>
                  <a:pt x="21" y="136"/>
                </a:moveTo>
                <a:cubicBezTo>
                  <a:pt x="1608" y="3840"/>
                  <a:pt x="89450" y="88507"/>
                  <a:pt x="114321" y="114436"/>
                </a:cubicBezTo>
                <a:cubicBezTo>
                  <a:pt x="139192" y="140365"/>
                  <a:pt x="150833" y="159415"/>
                  <a:pt x="149246" y="155711"/>
                </a:cubicBezTo>
                <a:cubicBezTo>
                  <a:pt x="147659" y="152007"/>
                  <a:pt x="123317" y="115494"/>
                  <a:pt x="104796" y="92211"/>
                </a:cubicBezTo>
                <a:cubicBezTo>
                  <a:pt x="86275" y="68928"/>
                  <a:pt x="-1566" y="-3568"/>
                  <a:pt x="21" y="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C50D93A-4103-DDD2-91D7-D5421808F998}"/>
              </a:ext>
            </a:extLst>
          </p:cNvPr>
          <p:cNvSpPr/>
          <p:nvPr/>
        </p:nvSpPr>
        <p:spPr>
          <a:xfrm>
            <a:off x="3143074" y="3469479"/>
            <a:ext cx="136888" cy="277021"/>
          </a:xfrm>
          <a:custGeom>
            <a:avLst/>
            <a:gdLst>
              <a:gd name="connsiteX0" fmla="*/ 176 w 136888"/>
              <a:gd name="connsiteY0" fmla="*/ 796 h 277021"/>
              <a:gd name="connsiteX1" fmla="*/ 108126 w 136888"/>
              <a:gd name="connsiteY1" fmla="*/ 118271 h 277021"/>
              <a:gd name="connsiteX2" fmla="*/ 117651 w 136888"/>
              <a:gd name="connsiteY2" fmla="*/ 181771 h 277021"/>
              <a:gd name="connsiteX3" fmla="*/ 50976 w 136888"/>
              <a:gd name="connsiteY3" fmla="*/ 277021 h 277021"/>
              <a:gd name="connsiteX4" fmla="*/ 136701 w 136888"/>
              <a:gd name="connsiteY4" fmla="*/ 181771 h 277021"/>
              <a:gd name="connsiteX5" fmla="*/ 176 w 136888"/>
              <a:gd name="connsiteY5" fmla="*/ 796 h 2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88" h="277021">
                <a:moveTo>
                  <a:pt x="176" y="796"/>
                </a:moveTo>
                <a:cubicBezTo>
                  <a:pt x="-4587" y="-9787"/>
                  <a:pt x="88547" y="88109"/>
                  <a:pt x="108126" y="118271"/>
                </a:cubicBezTo>
                <a:cubicBezTo>
                  <a:pt x="127705" y="148434"/>
                  <a:pt x="127176" y="155313"/>
                  <a:pt x="117651" y="181771"/>
                </a:cubicBezTo>
                <a:cubicBezTo>
                  <a:pt x="108126" y="208229"/>
                  <a:pt x="47801" y="277021"/>
                  <a:pt x="50976" y="277021"/>
                </a:cubicBezTo>
                <a:cubicBezTo>
                  <a:pt x="54151" y="277021"/>
                  <a:pt x="141463" y="226750"/>
                  <a:pt x="136701" y="181771"/>
                </a:cubicBezTo>
                <a:cubicBezTo>
                  <a:pt x="131939" y="136792"/>
                  <a:pt x="4939" y="11379"/>
                  <a:pt x="176" y="7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99BBD2B-16BD-7862-F60E-1007F28898D6}"/>
              </a:ext>
            </a:extLst>
          </p:cNvPr>
          <p:cNvSpPr/>
          <p:nvPr/>
        </p:nvSpPr>
        <p:spPr>
          <a:xfrm>
            <a:off x="2905661" y="3609924"/>
            <a:ext cx="142425" cy="587357"/>
          </a:xfrm>
          <a:custGeom>
            <a:avLst/>
            <a:gdLst>
              <a:gd name="connsiteX0" fmla="*/ 142339 w 142425"/>
              <a:gd name="connsiteY0" fmla="*/ 51 h 587357"/>
              <a:gd name="connsiteX1" fmla="*/ 62964 w 142425"/>
              <a:gd name="connsiteY1" fmla="*/ 123876 h 587357"/>
              <a:gd name="connsiteX2" fmla="*/ 2639 w 142425"/>
              <a:gd name="connsiteY2" fmla="*/ 279451 h 587357"/>
              <a:gd name="connsiteX3" fmla="*/ 12164 w 142425"/>
              <a:gd name="connsiteY3" fmla="*/ 260401 h 587357"/>
              <a:gd name="connsiteX4" fmla="*/ 24864 w 142425"/>
              <a:gd name="connsiteY4" fmla="*/ 406451 h 587357"/>
              <a:gd name="connsiteX5" fmla="*/ 97889 w 142425"/>
              <a:gd name="connsiteY5" fmla="*/ 584251 h 587357"/>
              <a:gd name="connsiteX6" fmla="*/ 66139 w 142425"/>
              <a:gd name="connsiteY6" fmla="*/ 501701 h 587357"/>
              <a:gd name="connsiteX7" fmla="*/ 12164 w 142425"/>
              <a:gd name="connsiteY7" fmla="*/ 279451 h 587357"/>
              <a:gd name="connsiteX8" fmla="*/ 78839 w 142425"/>
              <a:gd name="connsiteY8" fmla="*/ 63551 h 587357"/>
              <a:gd name="connsiteX9" fmla="*/ 47089 w 142425"/>
              <a:gd name="connsiteY9" fmla="*/ 108001 h 587357"/>
              <a:gd name="connsiteX10" fmla="*/ 142339 w 142425"/>
              <a:gd name="connsiteY10" fmla="*/ 51 h 5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25" h="587357">
                <a:moveTo>
                  <a:pt x="142339" y="51"/>
                </a:moveTo>
                <a:cubicBezTo>
                  <a:pt x="144985" y="2697"/>
                  <a:pt x="86247" y="77309"/>
                  <a:pt x="62964" y="123876"/>
                </a:cubicBezTo>
                <a:cubicBezTo>
                  <a:pt x="39681" y="170443"/>
                  <a:pt x="2639" y="279451"/>
                  <a:pt x="2639" y="279451"/>
                </a:cubicBezTo>
                <a:cubicBezTo>
                  <a:pt x="-5828" y="302205"/>
                  <a:pt x="8460" y="239234"/>
                  <a:pt x="12164" y="260401"/>
                </a:cubicBezTo>
                <a:cubicBezTo>
                  <a:pt x="15868" y="281568"/>
                  <a:pt x="10576" y="352476"/>
                  <a:pt x="24864" y="406451"/>
                </a:cubicBezTo>
                <a:cubicBezTo>
                  <a:pt x="39151" y="460426"/>
                  <a:pt x="91010" y="568376"/>
                  <a:pt x="97889" y="584251"/>
                </a:cubicBezTo>
                <a:cubicBezTo>
                  <a:pt x="104768" y="600126"/>
                  <a:pt x="80426" y="552501"/>
                  <a:pt x="66139" y="501701"/>
                </a:cubicBezTo>
                <a:cubicBezTo>
                  <a:pt x="51852" y="450901"/>
                  <a:pt x="10047" y="352476"/>
                  <a:pt x="12164" y="279451"/>
                </a:cubicBezTo>
                <a:cubicBezTo>
                  <a:pt x="14281" y="206426"/>
                  <a:pt x="73018" y="92126"/>
                  <a:pt x="78839" y="63551"/>
                </a:cubicBezTo>
                <a:cubicBezTo>
                  <a:pt x="84660" y="34976"/>
                  <a:pt x="39681" y="117526"/>
                  <a:pt x="47089" y="108001"/>
                </a:cubicBezTo>
                <a:cubicBezTo>
                  <a:pt x="54497" y="98476"/>
                  <a:pt x="139693" y="-2595"/>
                  <a:pt x="142339" y="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C2ECB3-372A-4D89-771C-08C401EFC02C}"/>
              </a:ext>
            </a:extLst>
          </p:cNvPr>
          <p:cNvSpPr/>
          <p:nvPr/>
        </p:nvSpPr>
        <p:spPr>
          <a:xfrm>
            <a:off x="2968373" y="3676440"/>
            <a:ext cx="82814" cy="489175"/>
          </a:xfrm>
          <a:custGeom>
            <a:avLst/>
            <a:gdLst>
              <a:gd name="connsiteX0" fmla="*/ 82802 w 82814"/>
              <a:gd name="connsiteY0" fmla="*/ 210 h 489175"/>
              <a:gd name="connsiteX1" fmla="*/ 3427 w 82814"/>
              <a:gd name="connsiteY1" fmla="*/ 149435 h 489175"/>
              <a:gd name="connsiteX2" fmla="*/ 16127 w 82814"/>
              <a:gd name="connsiteY2" fmla="*/ 352635 h 489175"/>
              <a:gd name="connsiteX3" fmla="*/ 32002 w 82814"/>
              <a:gd name="connsiteY3" fmla="*/ 343110 h 489175"/>
              <a:gd name="connsiteX4" fmla="*/ 70102 w 82814"/>
              <a:gd name="connsiteY4" fmla="*/ 489160 h 489175"/>
              <a:gd name="connsiteX5" fmla="*/ 38352 w 82814"/>
              <a:gd name="connsiteY5" fmla="*/ 333585 h 489175"/>
              <a:gd name="connsiteX6" fmla="*/ 9777 w 82814"/>
              <a:gd name="connsiteY6" fmla="*/ 181185 h 489175"/>
              <a:gd name="connsiteX7" fmla="*/ 82802 w 82814"/>
              <a:gd name="connsiteY7" fmla="*/ 210 h 4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4" h="489175">
                <a:moveTo>
                  <a:pt x="82802" y="210"/>
                </a:moveTo>
                <a:cubicBezTo>
                  <a:pt x="81744" y="-5081"/>
                  <a:pt x="14539" y="90698"/>
                  <a:pt x="3427" y="149435"/>
                </a:cubicBezTo>
                <a:cubicBezTo>
                  <a:pt x="-7685" y="208172"/>
                  <a:pt x="11364" y="320356"/>
                  <a:pt x="16127" y="352635"/>
                </a:cubicBezTo>
                <a:cubicBezTo>
                  <a:pt x="20889" y="384914"/>
                  <a:pt x="23006" y="320356"/>
                  <a:pt x="32002" y="343110"/>
                </a:cubicBezTo>
                <a:cubicBezTo>
                  <a:pt x="40998" y="365864"/>
                  <a:pt x="69044" y="490748"/>
                  <a:pt x="70102" y="489160"/>
                </a:cubicBezTo>
                <a:cubicBezTo>
                  <a:pt x="71160" y="487572"/>
                  <a:pt x="48406" y="384914"/>
                  <a:pt x="38352" y="333585"/>
                </a:cubicBezTo>
                <a:cubicBezTo>
                  <a:pt x="28298" y="282256"/>
                  <a:pt x="1840" y="235689"/>
                  <a:pt x="9777" y="181185"/>
                </a:cubicBezTo>
                <a:cubicBezTo>
                  <a:pt x="17714" y="126681"/>
                  <a:pt x="83860" y="5501"/>
                  <a:pt x="82802" y="2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1CB267C-F042-ED57-DD26-B70164F1CB54}"/>
              </a:ext>
            </a:extLst>
          </p:cNvPr>
          <p:cNvSpPr/>
          <p:nvPr/>
        </p:nvSpPr>
        <p:spPr>
          <a:xfrm>
            <a:off x="3159117" y="3692409"/>
            <a:ext cx="231796" cy="114702"/>
          </a:xfrm>
          <a:custGeom>
            <a:avLst/>
            <a:gdLst>
              <a:gd name="connsiteX0" fmla="*/ 8 w 231796"/>
              <a:gd name="connsiteY0" fmla="*/ 114416 h 114702"/>
              <a:gd name="connsiteX1" fmla="*/ 133358 w 231796"/>
              <a:gd name="connsiteY1" fmla="*/ 35041 h 114702"/>
              <a:gd name="connsiteX2" fmla="*/ 231783 w 231796"/>
              <a:gd name="connsiteY2" fmla="*/ 111241 h 114702"/>
              <a:gd name="connsiteX3" fmla="*/ 127008 w 231796"/>
              <a:gd name="connsiteY3" fmla="*/ 116 h 114702"/>
              <a:gd name="connsiteX4" fmla="*/ 8 w 231796"/>
              <a:gd name="connsiteY4" fmla="*/ 114416 h 1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6" h="114702">
                <a:moveTo>
                  <a:pt x="8" y="114416"/>
                </a:moveTo>
                <a:cubicBezTo>
                  <a:pt x="1066" y="120237"/>
                  <a:pt x="94729" y="35570"/>
                  <a:pt x="133358" y="35041"/>
                </a:cubicBezTo>
                <a:cubicBezTo>
                  <a:pt x="171987" y="34512"/>
                  <a:pt x="232841" y="117062"/>
                  <a:pt x="231783" y="111241"/>
                </a:cubicBezTo>
                <a:cubicBezTo>
                  <a:pt x="230725" y="105420"/>
                  <a:pt x="161933" y="4349"/>
                  <a:pt x="127008" y="116"/>
                </a:cubicBezTo>
                <a:cubicBezTo>
                  <a:pt x="92083" y="-4117"/>
                  <a:pt x="-1050" y="108595"/>
                  <a:pt x="8" y="1144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454DAED-7B6B-8CC7-913A-7933508D7AEE}"/>
              </a:ext>
            </a:extLst>
          </p:cNvPr>
          <p:cNvSpPr/>
          <p:nvPr/>
        </p:nvSpPr>
        <p:spPr>
          <a:xfrm>
            <a:off x="3320201" y="3511525"/>
            <a:ext cx="48554" cy="257939"/>
          </a:xfrm>
          <a:custGeom>
            <a:avLst/>
            <a:gdLst>
              <a:gd name="connsiteX0" fmla="*/ 4024 w 48554"/>
              <a:gd name="connsiteY0" fmla="*/ 25 h 257939"/>
              <a:gd name="connsiteX1" fmla="*/ 10374 w 48554"/>
              <a:gd name="connsiteY1" fmla="*/ 114325 h 257939"/>
              <a:gd name="connsiteX2" fmla="*/ 48474 w 48554"/>
              <a:gd name="connsiteY2" fmla="*/ 257200 h 257939"/>
              <a:gd name="connsiteX3" fmla="*/ 19899 w 48554"/>
              <a:gd name="connsiteY3" fmla="*/ 168300 h 257939"/>
              <a:gd name="connsiteX4" fmla="*/ 849 w 48554"/>
              <a:gd name="connsiteY4" fmla="*/ 123850 h 257939"/>
              <a:gd name="connsiteX5" fmla="*/ 4024 w 48554"/>
              <a:gd name="connsiteY5" fmla="*/ 25 h 2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4" h="257939">
                <a:moveTo>
                  <a:pt x="4024" y="25"/>
                </a:moveTo>
                <a:cubicBezTo>
                  <a:pt x="5611" y="-1562"/>
                  <a:pt x="2966" y="71463"/>
                  <a:pt x="10374" y="114325"/>
                </a:cubicBezTo>
                <a:cubicBezTo>
                  <a:pt x="17782" y="157187"/>
                  <a:pt x="46887" y="248204"/>
                  <a:pt x="48474" y="257200"/>
                </a:cubicBezTo>
                <a:cubicBezTo>
                  <a:pt x="50061" y="266196"/>
                  <a:pt x="27837" y="190525"/>
                  <a:pt x="19899" y="168300"/>
                </a:cubicBezTo>
                <a:cubicBezTo>
                  <a:pt x="11962" y="146075"/>
                  <a:pt x="3495" y="147133"/>
                  <a:pt x="849" y="123850"/>
                </a:cubicBezTo>
                <a:cubicBezTo>
                  <a:pt x="-1797" y="100567"/>
                  <a:pt x="2437" y="1612"/>
                  <a:pt x="4024" y="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9B781A-CA4C-5C94-1564-AEADCD57669C}"/>
              </a:ext>
            </a:extLst>
          </p:cNvPr>
          <p:cNvSpPr/>
          <p:nvPr/>
        </p:nvSpPr>
        <p:spPr>
          <a:xfrm>
            <a:off x="3033476" y="3787631"/>
            <a:ext cx="209201" cy="209771"/>
          </a:xfrm>
          <a:custGeom>
            <a:avLst/>
            <a:gdLst>
              <a:gd name="connsiteX0" fmla="*/ 33574 w 209201"/>
              <a:gd name="connsiteY0" fmla="*/ 144 h 209771"/>
              <a:gd name="connsiteX1" fmla="*/ 84374 w 209201"/>
              <a:gd name="connsiteY1" fmla="*/ 57294 h 209771"/>
              <a:gd name="connsiteX2" fmla="*/ 176449 w 209201"/>
              <a:gd name="connsiteY2" fmla="*/ 60469 h 209771"/>
              <a:gd name="connsiteX3" fmla="*/ 208199 w 209201"/>
              <a:gd name="connsiteY3" fmla="*/ 35069 h 209771"/>
              <a:gd name="connsiteX4" fmla="*/ 144699 w 209201"/>
              <a:gd name="connsiteY4" fmla="*/ 73169 h 209771"/>
              <a:gd name="connsiteX5" fmla="*/ 17699 w 209201"/>
              <a:gd name="connsiteY5" fmla="*/ 95394 h 209771"/>
              <a:gd name="connsiteX6" fmla="*/ 4999 w 209201"/>
              <a:gd name="connsiteY6" fmla="*/ 209694 h 209771"/>
              <a:gd name="connsiteX7" fmla="*/ 55799 w 209201"/>
              <a:gd name="connsiteY7" fmla="*/ 76344 h 209771"/>
              <a:gd name="connsiteX8" fmla="*/ 33574 w 209201"/>
              <a:gd name="connsiteY8" fmla="*/ 144 h 20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01" h="209771">
                <a:moveTo>
                  <a:pt x="33574" y="144"/>
                </a:moveTo>
                <a:cubicBezTo>
                  <a:pt x="38336" y="-3031"/>
                  <a:pt x="60562" y="47240"/>
                  <a:pt x="84374" y="57294"/>
                </a:cubicBezTo>
                <a:cubicBezTo>
                  <a:pt x="108186" y="67348"/>
                  <a:pt x="155811" y="64173"/>
                  <a:pt x="176449" y="60469"/>
                </a:cubicBezTo>
                <a:cubicBezTo>
                  <a:pt x="197087" y="56765"/>
                  <a:pt x="213491" y="32952"/>
                  <a:pt x="208199" y="35069"/>
                </a:cubicBezTo>
                <a:cubicBezTo>
                  <a:pt x="202907" y="37186"/>
                  <a:pt x="176449" y="63115"/>
                  <a:pt x="144699" y="73169"/>
                </a:cubicBezTo>
                <a:cubicBezTo>
                  <a:pt x="112949" y="83223"/>
                  <a:pt x="40982" y="72640"/>
                  <a:pt x="17699" y="95394"/>
                </a:cubicBezTo>
                <a:cubicBezTo>
                  <a:pt x="-5584" y="118148"/>
                  <a:pt x="-1351" y="212869"/>
                  <a:pt x="4999" y="209694"/>
                </a:cubicBezTo>
                <a:cubicBezTo>
                  <a:pt x="11349" y="206519"/>
                  <a:pt x="50507" y="108094"/>
                  <a:pt x="55799" y="76344"/>
                </a:cubicBezTo>
                <a:cubicBezTo>
                  <a:pt x="61091" y="44594"/>
                  <a:pt x="28812" y="3319"/>
                  <a:pt x="33574" y="1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BD27AFA-4A96-9426-7E93-C4E01E76FFDE}"/>
              </a:ext>
            </a:extLst>
          </p:cNvPr>
          <p:cNvSpPr/>
          <p:nvPr/>
        </p:nvSpPr>
        <p:spPr>
          <a:xfrm>
            <a:off x="3282125" y="3795618"/>
            <a:ext cx="103608" cy="304751"/>
          </a:xfrm>
          <a:custGeom>
            <a:avLst/>
            <a:gdLst>
              <a:gd name="connsiteX0" fmla="*/ 45275 w 103608"/>
              <a:gd name="connsiteY0" fmla="*/ 1682 h 304751"/>
              <a:gd name="connsiteX1" fmla="*/ 64325 w 103608"/>
              <a:gd name="connsiteY1" fmla="*/ 119157 h 304751"/>
              <a:gd name="connsiteX2" fmla="*/ 45275 w 103608"/>
              <a:gd name="connsiteY2" fmla="*/ 189007 h 304751"/>
              <a:gd name="connsiteX3" fmla="*/ 825 w 103608"/>
              <a:gd name="connsiteY3" fmla="*/ 303307 h 304751"/>
              <a:gd name="connsiteX4" fmla="*/ 23050 w 103608"/>
              <a:gd name="connsiteY4" fmla="*/ 246157 h 304751"/>
              <a:gd name="connsiteX5" fmla="*/ 102425 w 103608"/>
              <a:gd name="connsiteY5" fmla="*/ 141382 h 304751"/>
              <a:gd name="connsiteX6" fmla="*/ 70675 w 103608"/>
              <a:gd name="connsiteY6" fmla="*/ 195357 h 304751"/>
              <a:gd name="connsiteX7" fmla="*/ 70675 w 103608"/>
              <a:gd name="connsiteY7" fmla="*/ 58832 h 304751"/>
              <a:gd name="connsiteX8" fmla="*/ 45275 w 103608"/>
              <a:gd name="connsiteY8" fmla="*/ 1682 h 3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08" h="304751">
                <a:moveTo>
                  <a:pt x="45275" y="1682"/>
                </a:moveTo>
                <a:cubicBezTo>
                  <a:pt x="44217" y="11736"/>
                  <a:pt x="64325" y="87936"/>
                  <a:pt x="64325" y="119157"/>
                </a:cubicBezTo>
                <a:cubicBezTo>
                  <a:pt x="64325" y="150378"/>
                  <a:pt x="55858" y="158315"/>
                  <a:pt x="45275" y="189007"/>
                </a:cubicBezTo>
                <a:cubicBezTo>
                  <a:pt x="34692" y="219699"/>
                  <a:pt x="825" y="303307"/>
                  <a:pt x="825" y="303307"/>
                </a:cubicBezTo>
                <a:cubicBezTo>
                  <a:pt x="-2879" y="312832"/>
                  <a:pt x="6117" y="273145"/>
                  <a:pt x="23050" y="246157"/>
                </a:cubicBezTo>
                <a:cubicBezTo>
                  <a:pt x="39983" y="219170"/>
                  <a:pt x="94488" y="149849"/>
                  <a:pt x="102425" y="141382"/>
                </a:cubicBezTo>
                <a:cubicBezTo>
                  <a:pt x="110363" y="132915"/>
                  <a:pt x="75967" y="209115"/>
                  <a:pt x="70675" y="195357"/>
                </a:cubicBezTo>
                <a:cubicBezTo>
                  <a:pt x="65383" y="181599"/>
                  <a:pt x="71733" y="88994"/>
                  <a:pt x="70675" y="58832"/>
                </a:cubicBezTo>
                <a:cubicBezTo>
                  <a:pt x="69617" y="28670"/>
                  <a:pt x="46333" y="-8372"/>
                  <a:pt x="45275" y="16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00F78F9-FFBF-1535-39CF-DA6D553A6960}"/>
              </a:ext>
            </a:extLst>
          </p:cNvPr>
          <p:cNvSpPr/>
          <p:nvPr/>
        </p:nvSpPr>
        <p:spPr>
          <a:xfrm>
            <a:off x="3089357" y="4228435"/>
            <a:ext cx="280930" cy="178621"/>
          </a:xfrm>
          <a:custGeom>
            <a:avLst/>
            <a:gdLst>
              <a:gd name="connsiteX0" fmla="*/ 3093 w 280930"/>
              <a:gd name="connsiteY0" fmla="*/ 665 h 178621"/>
              <a:gd name="connsiteX1" fmla="*/ 76118 w 280930"/>
              <a:gd name="connsiteY1" fmla="*/ 64165 h 178621"/>
              <a:gd name="connsiteX2" fmla="*/ 180893 w 280930"/>
              <a:gd name="connsiteY2" fmla="*/ 86390 h 178621"/>
              <a:gd name="connsiteX3" fmla="*/ 104693 w 280930"/>
              <a:gd name="connsiteY3" fmla="*/ 89565 h 178621"/>
              <a:gd name="connsiteX4" fmla="*/ 279318 w 280930"/>
              <a:gd name="connsiteY4" fmla="*/ 178465 h 178621"/>
              <a:gd name="connsiteX5" fmla="*/ 180893 w 280930"/>
              <a:gd name="connsiteY5" fmla="*/ 108615 h 178621"/>
              <a:gd name="connsiteX6" fmla="*/ 3093 w 280930"/>
              <a:gd name="connsiteY6" fmla="*/ 665 h 17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30" h="178621">
                <a:moveTo>
                  <a:pt x="3093" y="665"/>
                </a:moveTo>
                <a:cubicBezTo>
                  <a:pt x="-14369" y="-6743"/>
                  <a:pt x="46485" y="49877"/>
                  <a:pt x="76118" y="64165"/>
                </a:cubicBezTo>
                <a:cubicBezTo>
                  <a:pt x="105751" y="78453"/>
                  <a:pt x="176131" y="82157"/>
                  <a:pt x="180893" y="86390"/>
                </a:cubicBezTo>
                <a:cubicBezTo>
                  <a:pt x="185655" y="90623"/>
                  <a:pt x="88289" y="74219"/>
                  <a:pt x="104693" y="89565"/>
                </a:cubicBezTo>
                <a:cubicBezTo>
                  <a:pt x="121097" y="104911"/>
                  <a:pt x="266618" y="175290"/>
                  <a:pt x="279318" y="178465"/>
                </a:cubicBezTo>
                <a:cubicBezTo>
                  <a:pt x="292018" y="181640"/>
                  <a:pt x="226931" y="135603"/>
                  <a:pt x="180893" y="108615"/>
                </a:cubicBezTo>
                <a:cubicBezTo>
                  <a:pt x="134855" y="81627"/>
                  <a:pt x="20555" y="8073"/>
                  <a:pt x="3093" y="6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960D9D5-880B-2C18-5636-D1B622378F7A}"/>
              </a:ext>
            </a:extLst>
          </p:cNvPr>
          <p:cNvSpPr/>
          <p:nvPr/>
        </p:nvSpPr>
        <p:spPr>
          <a:xfrm>
            <a:off x="3407416" y="3955916"/>
            <a:ext cx="134395" cy="380573"/>
          </a:xfrm>
          <a:custGeom>
            <a:avLst/>
            <a:gdLst>
              <a:gd name="connsiteX0" fmla="*/ 34284 w 134395"/>
              <a:gd name="connsiteY0" fmla="*/ 134 h 380573"/>
              <a:gd name="connsiteX1" fmla="*/ 18409 w 134395"/>
              <a:gd name="connsiteY1" fmla="*/ 136659 h 380573"/>
              <a:gd name="connsiteX2" fmla="*/ 21584 w 134395"/>
              <a:gd name="connsiteY2" fmla="*/ 263659 h 380573"/>
              <a:gd name="connsiteX3" fmla="*/ 5709 w 134395"/>
              <a:gd name="connsiteY3" fmla="*/ 219209 h 380573"/>
              <a:gd name="connsiteX4" fmla="*/ 132709 w 134395"/>
              <a:gd name="connsiteY4" fmla="*/ 377959 h 380573"/>
              <a:gd name="connsiteX5" fmla="*/ 75559 w 134395"/>
              <a:gd name="connsiteY5" fmla="*/ 314459 h 380573"/>
              <a:gd name="connsiteX6" fmla="*/ 31109 w 134395"/>
              <a:gd name="connsiteY6" fmla="*/ 266834 h 380573"/>
              <a:gd name="connsiteX7" fmla="*/ 5709 w 134395"/>
              <a:gd name="connsiteY7" fmla="*/ 79509 h 380573"/>
              <a:gd name="connsiteX8" fmla="*/ 2534 w 134395"/>
              <a:gd name="connsiteY8" fmla="*/ 162059 h 380573"/>
              <a:gd name="connsiteX9" fmla="*/ 34284 w 134395"/>
              <a:gd name="connsiteY9" fmla="*/ 134 h 38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5" h="380573">
                <a:moveTo>
                  <a:pt x="34284" y="134"/>
                </a:moveTo>
                <a:cubicBezTo>
                  <a:pt x="36930" y="-4099"/>
                  <a:pt x="20526" y="92738"/>
                  <a:pt x="18409" y="136659"/>
                </a:cubicBezTo>
                <a:cubicBezTo>
                  <a:pt x="16292" y="180580"/>
                  <a:pt x="23701" y="249901"/>
                  <a:pt x="21584" y="263659"/>
                </a:cubicBezTo>
                <a:cubicBezTo>
                  <a:pt x="19467" y="277417"/>
                  <a:pt x="-12812" y="200159"/>
                  <a:pt x="5709" y="219209"/>
                </a:cubicBezTo>
                <a:cubicBezTo>
                  <a:pt x="24230" y="238259"/>
                  <a:pt x="121067" y="362084"/>
                  <a:pt x="132709" y="377959"/>
                </a:cubicBezTo>
                <a:cubicBezTo>
                  <a:pt x="144351" y="393834"/>
                  <a:pt x="92492" y="332980"/>
                  <a:pt x="75559" y="314459"/>
                </a:cubicBezTo>
                <a:cubicBezTo>
                  <a:pt x="58626" y="295938"/>
                  <a:pt x="42751" y="305992"/>
                  <a:pt x="31109" y="266834"/>
                </a:cubicBezTo>
                <a:cubicBezTo>
                  <a:pt x="19467" y="227676"/>
                  <a:pt x="10472" y="96972"/>
                  <a:pt x="5709" y="79509"/>
                </a:cubicBezTo>
                <a:cubicBezTo>
                  <a:pt x="946" y="62046"/>
                  <a:pt x="-641" y="169467"/>
                  <a:pt x="2534" y="162059"/>
                </a:cubicBezTo>
                <a:cubicBezTo>
                  <a:pt x="5709" y="154651"/>
                  <a:pt x="31638" y="4367"/>
                  <a:pt x="34284" y="13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0636F59D-FF23-D004-7C39-372C21A09F88}"/>
              </a:ext>
            </a:extLst>
          </p:cNvPr>
          <p:cNvSpPr/>
          <p:nvPr/>
        </p:nvSpPr>
        <p:spPr>
          <a:xfrm>
            <a:off x="3422110" y="3996958"/>
            <a:ext cx="96199" cy="307003"/>
          </a:xfrm>
          <a:custGeom>
            <a:avLst/>
            <a:gdLst>
              <a:gd name="connsiteX0" fmla="*/ 540 w 96199"/>
              <a:gd name="connsiteY0" fmla="*/ 367 h 307003"/>
              <a:gd name="connsiteX1" fmla="*/ 48165 w 96199"/>
              <a:gd name="connsiteY1" fmla="*/ 117842 h 307003"/>
              <a:gd name="connsiteX2" fmla="*/ 64040 w 96199"/>
              <a:gd name="connsiteY2" fmla="*/ 197217 h 307003"/>
              <a:gd name="connsiteX3" fmla="*/ 64040 w 96199"/>
              <a:gd name="connsiteY3" fmla="*/ 305167 h 307003"/>
              <a:gd name="connsiteX4" fmla="*/ 76740 w 96199"/>
              <a:gd name="connsiteY4" fmla="*/ 254367 h 307003"/>
              <a:gd name="connsiteX5" fmla="*/ 95790 w 96199"/>
              <a:gd name="connsiteY5" fmla="*/ 117842 h 307003"/>
              <a:gd name="connsiteX6" fmla="*/ 83090 w 96199"/>
              <a:gd name="connsiteY6" fmla="*/ 159117 h 307003"/>
              <a:gd name="connsiteX7" fmla="*/ 540 w 96199"/>
              <a:gd name="connsiteY7" fmla="*/ 367 h 3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9" h="307003">
                <a:moveTo>
                  <a:pt x="540" y="367"/>
                </a:moveTo>
                <a:cubicBezTo>
                  <a:pt x="-5281" y="-6512"/>
                  <a:pt x="37582" y="85034"/>
                  <a:pt x="48165" y="117842"/>
                </a:cubicBezTo>
                <a:cubicBezTo>
                  <a:pt x="58748" y="150650"/>
                  <a:pt x="61394" y="165996"/>
                  <a:pt x="64040" y="197217"/>
                </a:cubicBezTo>
                <a:cubicBezTo>
                  <a:pt x="66686" y="228438"/>
                  <a:pt x="61923" y="295642"/>
                  <a:pt x="64040" y="305167"/>
                </a:cubicBezTo>
                <a:cubicBezTo>
                  <a:pt x="66157" y="314692"/>
                  <a:pt x="71448" y="285588"/>
                  <a:pt x="76740" y="254367"/>
                </a:cubicBezTo>
                <a:cubicBezTo>
                  <a:pt x="82032" y="223146"/>
                  <a:pt x="94732" y="133717"/>
                  <a:pt x="95790" y="117842"/>
                </a:cubicBezTo>
                <a:cubicBezTo>
                  <a:pt x="96848" y="101967"/>
                  <a:pt x="96848" y="171817"/>
                  <a:pt x="83090" y="159117"/>
                </a:cubicBezTo>
                <a:cubicBezTo>
                  <a:pt x="69332" y="146417"/>
                  <a:pt x="6361" y="7246"/>
                  <a:pt x="540" y="3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AD65549-1C88-A57C-2ACC-F855A3B158FD}"/>
              </a:ext>
            </a:extLst>
          </p:cNvPr>
          <p:cNvSpPr/>
          <p:nvPr/>
        </p:nvSpPr>
        <p:spPr>
          <a:xfrm>
            <a:off x="3098644" y="4190961"/>
            <a:ext cx="470518" cy="261682"/>
          </a:xfrm>
          <a:custGeom>
            <a:avLst/>
            <a:gdLst>
              <a:gd name="connsiteX0" fmla="*/ 156 w 470518"/>
              <a:gd name="connsiteY0" fmla="*/ 39 h 261682"/>
              <a:gd name="connsiteX1" fmla="*/ 190656 w 470518"/>
              <a:gd name="connsiteY1" fmla="*/ 73064 h 261682"/>
              <a:gd name="connsiteX2" fmla="*/ 285906 w 470518"/>
              <a:gd name="connsiteY2" fmla="*/ 165139 h 261682"/>
              <a:gd name="connsiteX3" fmla="*/ 250981 w 470518"/>
              <a:gd name="connsiteY3" fmla="*/ 161964 h 261682"/>
              <a:gd name="connsiteX4" fmla="*/ 419256 w 470518"/>
              <a:gd name="connsiteY4" fmla="*/ 238164 h 261682"/>
              <a:gd name="connsiteX5" fmla="*/ 460531 w 470518"/>
              <a:gd name="connsiteY5" fmla="*/ 200064 h 261682"/>
              <a:gd name="connsiteX6" fmla="*/ 431956 w 470518"/>
              <a:gd name="connsiteY6" fmla="*/ 149264 h 261682"/>
              <a:gd name="connsiteX7" fmla="*/ 470056 w 470518"/>
              <a:gd name="connsiteY7" fmla="*/ 238164 h 261682"/>
              <a:gd name="connsiteX8" fmla="*/ 400206 w 470518"/>
              <a:gd name="connsiteY8" fmla="*/ 250864 h 261682"/>
              <a:gd name="connsiteX9" fmla="*/ 212881 w 470518"/>
              <a:gd name="connsiteY9" fmla="*/ 98464 h 261682"/>
              <a:gd name="connsiteX10" fmla="*/ 57306 w 470518"/>
              <a:gd name="connsiteY10" fmla="*/ 88939 h 261682"/>
              <a:gd name="connsiteX11" fmla="*/ 155731 w 470518"/>
              <a:gd name="connsiteY11" fmla="*/ 82589 h 261682"/>
              <a:gd name="connsiteX12" fmla="*/ 156 w 470518"/>
              <a:gd name="connsiteY12" fmla="*/ 39 h 2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518" h="261682">
                <a:moveTo>
                  <a:pt x="156" y="39"/>
                </a:moveTo>
                <a:cubicBezTo>
                  <a:pt x="5977" y="-1549"/>
                  <a:pt x="143031" y="45547"/>
                  <a:pt x="190656" y="73064"/>
                </a:cubicBezTo>
                <a:cubicBezTo>
                  <a:pt x="238281" y="100581"/>
                  <a:pt x="275852" y="150322"/>
                  <a:pt x="285906" y="165139"/>
                </a:cubicBezTo>
                <a:cubicBezTo>
                  <a:pt x="295960" y="179956"/>
                  <a:pt x="228756" y="149793"/>
                  <a:pt x="250981" y="161964"/>
                </a:cubicBezTo>
                <a:cubicBezTo>
                  <a:pt x="273206" y="174135"/>
                  <a:pt x="384331" y="231814"/>
                  <a:pt x="419256" y="238164"/>
                </a:cubicBezTo>
                <a:cubicBezTo>
                  <a:pt x="454181" y="244514"/>
                  <a:pt x="458414" y="214881"/>
                  <a:pt x="460531" y="200064"/>
                </a:cubicBezTo>
                <a:cubicBezTo>
                  <a:pt x="462648" y="185247"/>
                  <a:pt x="430369" y="142914"/>
                  <a:pt x="431956" y="149264"/>
                </a:cubicBezTo>
                <a:cubicBezTo>
                  <a:pt x="433544" y="155614"/>
                  <a:pt x="475348" y="221231"/>
                  <a:pt x="470056" y="238164"/>
                </a:cubicBezTo>
                <a:cubicBezTo>
                  <a:pt x="464764" y="255097"/>
                  <a:pt x="443068" y="274147"/>
                  <a:pt x="400206" y="250864"/>
                </a:cubicBezTo>
                <a:cubicBezTo>
                  <a:pt x="357344" y="227581"/>
                  <a:pt x="270031" y="125451"/>
                  <a:pt x="212881" y="98464"/>
                </a:cubicBezTo>
                <a:cubicBezTo>
                  <a:pt x="155731" y="71477"/>
                  <a:pt x="66831" y="91585"/>
                  <a:pt x="57306" y="88939"/>
                </a:cubicBezTo>
                <a:cubicBezTo>
                  <a:pt x="47781" y="86293"/>
                  <a:pt x="158906" y="95289"/>
                  <a:pt x="155731" y="82589"/>
                </a:cubicBezTo>
                <a:cubicBezTo>
                  <a:pt x="152556" y="69889"/>
                  <a:pt x="-5665" y="1627"/>
                  <a:pt x="156" y="3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972DB38-CE2C-3943-461D-11895B129F56}"/>
              </a:ext>
            </a:extLst>
          </p:cNvPr>
          <p:cNvSpPr/>
          <p:nvPr/>
        </p:nvSpPr>
        <p:spPr>
          <a:xfrm>
            <a:off x="3007666" y="4216949"/>
            <a:ext cx="257500" cy="332844"/>
          </a:xfrm>
          <a:custGeom>
            <a:avLst/>
            <a:gdLst>
              <a:gd name="connsiteX0" fmla="*/ 2234 w 257500"/>
              <a:gd name="connsiteY0" fmla="*/ 2626 h 332844"/>
              <a:gd name="connsiteX1" fmla="*/ 129234 w 257500"/>
              <a:gd name="connsiteY1" fmla="*/ 82001 h 332844"/>
              <a:gd name="connsiteX2" fmla="*/ 230834 w 257500"/>
              <a:gd name="connsiteY2" fmla="*/ 189951 h 332844"/>
              <a:gd name="connsiteX3" fmla="*/ 237184 w 257500"/>
              <a:gd name="connsiteY3" fmla="*/ 332826 h 332844"/>
              <a:gd name="connsiteX4" fmla="*/ 243534 w 257500"/>
              <a:gd name="connsiteY4" fmla="*/ 180426 h 332844"/>
              <a:gd name="connsiteX5" fmla="*/ 2234 w 257500"/>
              <a:gd name="connsiteY5" fmla="*/ 2626 h 33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00" h="332844">
                <a:moveTo>
                  <a:pt x="2234" y="2626"/>
                </a:moveTo>
                <a:cubicBezTo>
                  <a:pt x="-16816" y="-13778"/>
                  <a:pt x="91134" y="50780"/>
                  <a:pt x="129234" y="82001"/>
                </a:cubicBezTo>
                <a:cubicBezTo>
                  <a:pt x="167334" y="113222"/>
                  <a:pt x="212842" y="148147"/>
                  <a:pt x="230834" y="189951"/>
                </a:cubicBezTo>
                <a:cubicBezTo>
                  <a:pt x="248826" y="231755"/>
                  <a:pt x="235067" y="334414"/>
                  <a:pt x="237184" y="332826"/>
                </a:cubicBezTo>
                <a:cubicBezTo>
                  <a:pt x="239301" y="331238"/>
                  <a:pt x="277401" y="235459"/>
                  <a:pt x="243534" y="180426"/>
                </a:cubicBezTo>
                <a:cubicBezTo>
                  <a:pt x="209667" y="125393"/>
                  <a:pt x="21284" y="19030"/>
                  <a:pt x="2234" y="26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F50A180-8956-8A5F-874D-B0C3D1DFCD80}"/>
              </a:ext>
            </a:extLst>
          </p:cNvPr>
          <p:cNvSpPr/>
          <p:nvPr/>
        </p:nvSpPr>
        <p:spPr>
          <a:xfrm>
            <a:off x="2951952" y="4104116"/>
            <a:ext cx="159905" cy="275176"/>
          </a:xfrm>
          <a:custGeom>
            <a:avLst/>
            <a:gdLst>
              <a:gd name="connsiteX0" fmla="*/ 7148 w 159905"/>
              <a:gd name="connsiteY0" fmla="*/ 1159 h 275176"/>
              <a:gd name="connsiteX1" fmla="*/ 10323 w 159905"/>
              <a:gd name="connsiteY1" fmla="*/ 99584 h 275176"/>
              <a:gd name="connsiteX2" fmla="*/ 92873 w 159905"/>
              <a:gd name="connsiteY2" fmla="*/ 229759 h 275176"/>
              <a:gd name="connsiteX3" fmla="*/ 99223 w 159905"/>
              <a:gd name="connsiteY3" fmla="*/ 274209 h 275176"/>
              <a:gd name="connsiteX4" fmla="*/ 159548 w 159905"/>
              <a:gd name="connsiteY4" fmla="*/ 194834 h 275176"/>
              <a:gd name="connsiteX5" fmla="*/ 121448 w 159905"/>
              <a:gd name="connsiteY5" fmla="*/ 226584 h 275176"/>
              <a:gd name="connsiteX6" fmla="*/ 64298 w 159905"/>
              <a:gd name="connsiteY6" fmla="*/ 166259 h 275176"/>
              <a:gd name="connsiteX7" fmla="*/ 7148 w 159905"/>
              <a:gd name="connsiteY7" fmla="*/ 1159 h 2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05" h="275176">
                <a:moveTo>
                  <a:pt x="7148" y="1159"/>
                </a:moveTo>
                <a:cubicBezTo>
                  <a:pt x="-1848" y="-9953"/>
                  <a:pt x="-3964" y="61484"/>
                  <a:pt x="10323" y="99584"/>
                </a:cubicBezTo>
                <a:cubicBezTo>
                  <a:pt x="24610" y="137684"/>
                  <a:pt x="78056" y="200655"/>
                  <a:pt x="92873" y="229759"/>
                </a:cubicBezTo>
                <a:cubicBezTo>
                  <a:pt x="107690" y="258863"/>
                  <a:pt x="88111" y="280030"/>
                  <a:pt x="99223" y="274209"/>
                </a:cubicBezTo>
                <a:cubicBezTo>
                  <a:pt x="110335" y="268388"/>
                  <a:pt x="155844" y="202771"/>
                  <a:pt x="159548" y="194834"/>
                </a:cubicBezTo>
                <a:cubicBezTo>
                  <a:pt x="163252" y="186897"/>
                  <a:pt x="137323" y="231346"/>
                  <a:pt x="121448" y="226584"/>
                </a:cubicBezTo>
                <a:cubicBezTo>
                  <a:pt x="105573" y="221822"/>
                  <a:pt x="82819" y="197480"/>
                  <a:pt x="64298" y="166259"/>
                </a:cubicBezTo>
                <a:cubicBezTo>
                  <a:pt x="45777" y="135038"/>
                  <a:pt x="16144" y="12271"/>
                  <a:pt x="7148" y="11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BC42A1F-F1B0-76B5-259B-ECF60BF4E8A3}"/>
              </a:ext>
            </a:extLst>
          </p:cNvPr>
          <p:cNvSpPr/>
          <p:nvPr/>
        </p:nvSpPr>
        <p:spPr>
          <a:xfrm>
            <a:off x="3578555" y="4110829"/>
            <a:ext cx="111912" cy="533584"/>
          </a:xfrm>
          <a:custGeom>
            <a:avLst/>
            <a:gdLst>
              <a:gd name="connsiteX0" fmla="*/ 9195 w 111912"/>
              <a:gd name="connsiteY0" fmla="*/ 796 h 533584"/>
              <a:gd name="connsiteX1" fmla="*/ 18720 w 111912"/>
              <a:gd name="connsiteY1" fmla="*/ 146846 h 533584"/>
              <a:gd name="connsiteX2" fmla="*/ 69520 w 111912"/>
              <a:gd name="connsiteY2" fmla="*/ 356396 h 533584"/>
              <a:gd name="connsiteX3" fmla="*/ 69520 w 111912"/>
              <a:gd name="connsiteY3" fmla="*/ 289721 h 533584"/>
              <a:gd name="connsiteX4" fmla="*/ 110795 w 111912"/>
              <a:gd name="connsiteY4" fmla="*/ 527846 h 533584"/>
              <a:gd name="connsiteX5" fmla="*/ 91745 w 111912"/>
              <a:gd name="connsiteY5" fmla="*/ 438946 h 533584"/>
              <a:gd name="connsiteX6" fmla="*/ 6020 w 111912"/>
              <a:gd name="connsiteY6" fmla="*/ 210346 h 533584"/>
              <a:gd name="connsiteX7" fmla="*/ 9195 w 111912"/>
              <a:gd name="connsiteY7" fmla="*/ 796 h 53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2" h="533584">
                <a:moveTo>
                  <a:pt x="9195" y="796"/>
                </a:moveTo>
                <a:cubicBezTo>
                  <a:pt x="11312" y="-9787"/>
                  <a:pt x="8666" y="87579"/>
                  <a:pt x="18720" y="146846"/>
                </a:cubicBezTo>
                <a:cubicBezTo>
                  <a:pt x="28774" y="206113"/>
                  <a:pt x="61053" y="332584"/>
                  <a:pt x="69520" y="356396"/>
                </a:cubicBezTo>
                <a:cubicBezTo>
                  <a:pt x="77987" y="380208"/>
                  <a:pt x="62641" y="261146"/>
                  <a:pt x="69520" y="289721"/>
                </a:cubicBezTo>
                <a:cubicBezTo>
                  <a:pt x="76399" y="318296"/>
                  <a:pt x="107091" y="502975"/>
                  <a:pt x="110795" y="527846"/>
                </a:cubicBezTo>
                <a:cubicBezTo>
                  <a:pt x="114499" y="552717"/>
                  <a:pt x="109208" y="491863"/>
                  <a:pt x="91745" y="438946"/>
                </a:cubicBezTo>
                <a:cubicBezTo>
                  <a:pt x="74283" y="386029"/>
                  <a:pt x="20307" y="284429"/>
                  <a:pt x="6020" y="210346"/>
                </a:cubicBezTo>
                <a:cubicBezTo>
                  <a:pt x="-8267" y="136263"/>
                  <a:pt x="7078" y="11379"/>
                  <a:pt x="9195" y="7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71D0CA3-75D1-9023-3BDD-B6BDFAC10546}"/>
              </a:ext>
            </a:extLst>
          </p:cNvPr>
          <p:cNvSpPr/>
          <p:nvPr/>
        </p:nvSpPr>
        <p:spPr>
          <a:xfrm>
            <a:off x="3279365" y="4351124"/>
            <a:ext cx="267252" cy="287795"/>
          </a:xfrm>
          <a:custGeom>
            <a:avLst/>
            <a:gdLst>
              <a:gd name="connsiteX0" fmla="*/ 410 w 267252"/>
              <a:gd name="connsiteY0" fmla="*/ 1801 h 287795"/>
              <a:gd name="connsiteX1" fmla="*/ 41685 w 267252"/>
              <a:gd name="connsiteY1" fmla="*/ 87526 h 287795"/>
              <a:gd name="connsiteX2" fmla="*/ 48035 w 267252"/>
              <a:gd name="connsiteY2" fmla="*/ 154201 h 287795"/>
              <a:gd name="connsiteX3" fmla="*/ 60735 w 267252"/>
              <a:gd name="connsiteY3" fmla="*/ 179601 h 287795"/>
              <a:gd name="connsiteX4" fmla="*/ 171860 w 267252"/>
              <a:gd name="connsiteY4" fmla="*/ 195476 h 287795"/>
              <a:gd name="connsiteX5" fmla="*/ 108360 w 267252"/>
              <a:gd name="connsiteY5" fmla="*/ 236751 h 287795"/>
              <a:gd name="connsiteX6" fmla="*/ 175035 w 267252"/>
              <a:gd name="connsiteY6" fmla="*/ 217701 h 287795"/>
              <a:gd name="connsiteX7" fmla="*/ 267110 w 267252"/>
              <a:gd name="connsiteY7" fmla="*/ 287551 h 287795"/>
              <a:gd name="connsiteX8" fmla="*/ 152810 w 267252"/>
              <a:gd name="connsiteY8" fmla="*/ 189126 h 287795"/>
              <a:gd name="connsiteX9" fmla="*/ 70260 w 267252"/>
              <a:gd name="connsiteY9" fmla="*/ 173251 h 287795"/>
              <a:gd name="connsiteX10" fmla="*/ 410 w 267252"/>
              <a:gd name="connsiteY10" fmla="*/ 1801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252" h="287795">
                <a:moveTo>
                  <a:pt x="410" y="1801"/>
                </a:moveTo>
                <a:cubicBezTo>
                  <a:pt x="-4353" y="-12487"/>
                  <a:pt x="33748" y="62126"/>
                  <a:pt x="41685" y="87526"/>
                </a:cubicBezTo>
                <a:cubicBezTo>
                  <a:pt x="49622" y="112926"/>
                  <a:pt x="44860" y="138855"/>
                  <a:pt x="48035" y="154201"/>
                </a:cubicBezTo>
                <a:cubicBezTo>
                  <a:pt x="51210" y="169547"/>
                  <a:pt x="40098" y="172722"/>
                  <a:pt x="60735" y="179601"/>
                </a:cubicBezTo>
                <a:cubicBezTo>
                  <a:pt x="81372" y="186480"/>
                  <a:pt x="163923" y="185951"/>
                  <a:pt x="171860" y="195476"/>
                </a:cubicBezTo>
                <a:cubicBezTo>
                  <a:pt x="179797" y="205001"/>
                  <a:pt x="107831" y="233047"/>
                  <a:pt x="108360" y="236751"/>
                </a:cubicBezTo>
                <a:cubicBezTo>
                  <a:pt x="108889" y="240455"/>
                  <a:pt x="148577" y="209234"/>
                  <a:pt x="175035" y="217701"/>
                </a:cubicBezTo>
                <a:cubicBezTo>
                  <a:pt x="201493" y="226168"/>
                  <a:pt x="270814" y="292313"/>
                  <a:pt x="267110" y="287551"/>
                </a:cubicBezTo>
                <a:cubicBezTo>
                  <a:pt x="263406" y="282789"/>
                  <a:pt x="185618" y="208176"/>
                  <a:pt x="152810" y="189126"/>
                </a:cubicBezTo>
                <a:cubicBezTo>
                  <a:pt x="120002" y="170076"/>
                  <a:pt x="88781" y="200768"/>
                  <a:pt x="70260" y="173251"/>
                </a:cubicBezTo>
                <a:cubicBezTo>
                  <a:pt x="51739" y="145734"/>
                  <a:pt x="5173" y="16089"/>
                  <a:pt x="410" y="18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8729AB0-3877-66C1-7503-88616C934EFA}"/>
              </a:ext>
            </a:extLst>
          </p:cNvPr>
          <p:cNvSpPr/>
          <p:nvPr/>
        </p:nvSpPr>
        <p:spPr>
          <a:xfrm>
            <a:off x="3409163" y="4444929"/>
            <a:ext cx="195615" cy="133441"/>
          </a:xfrm>
          <a:custGeom>
            <a:avLst/>
            <a:gdLst>
              <a:gd name="connsiteX0" fmla="*/ 787 w 195615"/>
              <a:gd name="connsiteY0" fmla="*/ 71 h 133441"/>
              <a:gd name="connsiteX1" fmla="*/ 102387 w 195615"/>
              <a:gd name="connsiteY1" fmla="*/ 73096 h 133441"/>
              <a:gd name="connsiteX2" fmla="*/ 191287 w 195615"/>
              <a:gd name="connsiteY2" fmla="*/ 25471 h 133441"/>
              <a:gd name="connsiteX3" fmla="*/ 181762 w 195615"/>
              <a:gd name="connsiteY3" fmla="*/ 133421 h 133441"/>
              <a:gd name="connsiteX4" fmla="*/ 181762 w 195615"/>
              <a:gd name="connsiteY4" fmla="*/ 34996 h 133441"/>
              <a:gd name="connsiteX5" fmla="*/ 159537 w 195615"/>
              <a:gd name="connsiteY5" fmla="*/ 88971 h 133441"/>
              <a:gd name="connsiteX6" fmla="*/ 787 w 195615"/>
              <a:gd name="connsiteY6" fmla="*/ 71 h 13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15" h="133441">
                <a:moveTo>
                  <a:pt x="787" y="71"/>
                </a:moveTo>
                <a:cubicBezTo>
                  <a:pt x="-8738" y="-2575"/>
                  <a:pt x="70637" y="68863"/>
                  <a:pt x="102387" y="73096"/>
                </a:cubicBezTo>
                <a:cubicBezTo>
                  <a:pt x="134137" y="77329"/>
                  <a:pt x="178058" y="15417"/>
                  <a:pt x="191287" y="25471"/>
                </a:cubicBezTo>
                <a:cubicBezTo>
                  <a:pt x="204516" y="35525"/>
                  <a:pt x="183349" y="131834"/>
                  <a:pt x="181762" y="133421"/>
                </a:cubicBezTo>
                <a:cubicBezTo>
                  <a:pt x="180175" y="135008"/>
                  <a:pt x="185466" y="42404"/>
                  <a:pt x="181762" y="34996"/>
                </a:cubicBezTo>
                <a:cubicBezTo>
                  <a:pt x="178058" y="27588"/>
                  <a:pt x="184937" y="92675"/>
                  <a:pt x="159537" y="88971"/>
                </a:cubicBezTo>
                <a:cubicBezTo>
                  <a:pt x="134137" y="85267"/>
                  <a:pt x="10312" y="2717"/>
                  <a:pt x="787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A0706C9-F8A1-A70A-72F1-E9E36FEB8F40}"/>
              </a:ext>
            </a:extLst>
          </p:cNvPr>
          <p:cNvSpPr/>
          <p:nvPr/>
        </p:nvSpPr>
        <p:spPr>
          <a:xfrm>
            <a:off x="3047997" y="3602111"/>
            <a:ext cx="146058" cy="93827"/>
          </a:xfrm>
          <a:custGeom>
            <a:avLst/>
            <a:gdLst>
              <a:gd name="connsiteX0" fmla="*/ 3 w 146058"/>
              <a:gd name="connsiteY0" fmla="*/ 14214 h 93827"/>
              <a:gd name="connsiteX1" fmla="*/ 85728 w 146058"/>
              <a:gd name="connsiteY1" fmla="*/ 4689 h 93827"/>
              <a:gd name="connsiteX2" fmla="*/ 146053 w 146058"/>
              <a:gd name="connsiteY2" fmla="*/ 93589 h 93827"/>
              <a:gd name="connsiteX3" fmla="*/ 88903 w 146058"/>
              <a:gd name="connsiteY3" fmla="*/ 30089 h 93827"/>
              <a:gd name="connsiteX4" fmla="*/ 3 w 146058"/>
              <a:gd name="connsiteY4" fmla="*/ 14214 h 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8" h="93827">
                <a:moveTo>
                  <a:pt x="3" y="14214"/>
                </a:moveTo>
                <a:cubicBezTo>
                  <a:pt x="-526" y="9981"/>
                  <a:pt x="61386" y="-8540"/>
                  <a:pt x="85728" y="4689"/>
                </a:cubicBezTo>
                <a:cubicBezTo>
                  <a:pt x="110070" y="17918"/>
                  <a:pt x="145524" y="89356"/>
                  <a:pt x="146053" y="93589"/>
                </a:cubicBezTo>
                <a:cubicBezTo>
                  <a:pt x="146582" y="97822"/>
                  <a:pt x="106365" y="44376"/>
                  <a:pt x="88903" y="30089"/>
                </a:cubicBezTo>
                <a:cubicBezTo>
                  <a:pt x="71441" y="15802"/>
                  <a:pt x="532" y="18447"/>
                  <a:pt x="3" y="142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B6CF04C-B394-49E6-2E5D-41EA42626E3D}"/>
              </a:ext>
            </a:extLst>
          </p:cNvPr>
          <p:cNvSpPr/>
          <p:nvPr/>
        </p:nvSpPr>
        <p:spPr>
          <a:xfrm>
            <a:off x="3085530" y="3946517"/>
            <a:ext cx="42045" cy="203232"/>
          </a:xfrm>
          <a:custGeom>
            <a:avLst/>
            <a:gdLst>
              <a:gd name="connsiteX0" fmla="*/ 41845 w 42045"/>
              <a:gd name="connsiteY0" fmla="*/ 8 h 203232"/>
              <a:gd name="connsiteX1" fmla="*/ 16445 w 42045"/>
              <a:gd name="connsiteY1" fmla="*/ 136533 h 203232"/>
              <a:gd name="connsiteX2" fmla="*/ 19620 w 42045"/>
              <a:gd name="connsiteY2" fmla="*/ 203208 h 203232"/>
              <a:gd name="connsiteX3" fmla="*/ 570 w 42045"/>
              <a:gd name="connsiteY3" fmla="*/ 130183 h 203232"/>
              <a:gd name="connsiteX4" fmla="*/ 41845 w 42045"/>
              <a:gd name="connsiteY4" fmla="*/ 8 h 20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203232">
                <a:moveTo>
                  <a:pt x="41845" y="8"/>
                </a:moveTo>
                <a:cubicBezTo>
                  <a:pt x="44491" y="1066"/>
                  <a:pt x="20149" y="102666"/>
                  <a:pt x="16445" y="136533"/>
                </a:cubicBezTo>
                <a:cubicBezTo>
                  <a:pt x="12741" y="170400"/>
                  <a:pt x="22266" y="204266"/>
                  <a:pt x="19620" y="203208"/>
                </a:cubicBezTo>
                <a:cubicBezTo>
                  <a:pt x="16974" y="202150"/>
                  <a:pt x="-3663" y="159816"/>
                  <a:pt x="570" y="130183"/>
                </a:cubicBezTo>
                <a:cubicBezTo>
                  <a:pt x="4803" y="100550"/>
                  <a:pt x="39199" y="-1050"/>
                  <a:pt x="41845" y="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7C499381-5914-7E97-6369-DB9DE2B61E21}"/>
              </a:ext>
            </a:extLst>
          </p:cNvPr>
          <p:cNvSpPr/>
          <p:nvPr/>
        </p:nvSpPr>
        <p:spPr>
          <a:xfrm>
            <a:off x="3174846" y="3940128"/>
            <a:ext cx="75767" cy="191432"/>
          </a:xfrm>
          <a:custGeom>
            <a:avLst/>
            <a:gdLst>
              <a:gd name="connsiteX0" fmla="*/ 154 w 75767"/>
              <a:gd name="connsiteY0" fmla="*/ 47 h 191432"/>
              <a:gd name="connsiteX1" fmla="*/ 54129 w 75767"/>
              <a:gd name="connsiteY1" fmla="*/ 92122 h 191432"/>
              <a:gd name="connsiteX2" fmla="*/ 63654 w 75767"/>
              <a:gd name="connsiteY2" fmla="*/ 146097 h 191432"/>
              <a:gd name="connsiteX3" fmla="*/ 66829 w 75767"/>
              <a:gd name="connsiteY3" fmla="*/ 190547 h 191432"/>
              <a:gd name="connsiteX4" fmla="*/ 73179 w 75767"/>
              <a:gd name="connsiteY4" fmla="*/ 104822 h 191432"/>
              <a:gd name="connsiteX5" fmla="*/ 154 w 75767"/>
              <a:gd name="connsiteY5" fmla="*/ 47 h 19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67" h="191432">
                <a:moveTo>
                  <a:pt x="154" y="47"/>
                </a:moveTo>
                <a:cubicBezTo>
                  <a:pt x="-3021" y="-2070"/>
                  <a:pt x="43546" y="67780"/>
                  <a:pt x="54129" y="92122"/>
                </a:cubicBezTo>
                <a:cubicBezTo>
                  <a:pt x="64712" y="116464"/>
                  <a:pt x="61537" y="129693"/>
                  <a:pt x="63654" y="146097"/>
                </a:cubicBezTo>
                <a:cubicBezTo>
                  <a:pt x="65771" y="162501"/>
                  <a:pt x="65242" y="197426"/>
                  <a:pt x="66829" y="190547"/>
                </a:cubicBezTo>
                <a:cubicBezTo>
                  <a:pt x="68416" y="183668"/>
                  <a:pt x="81116" y="134455"/>
                  <a:pt x="73179" y="104822"/>
                </a:cubicBezTo>
                <a:cubicBezTo>
                  <a:pt x="65242" y="75189"/>
                  <a:pt x="3329" y="2164"/>
                  <a:pt x="154" y="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4B708B4-DD02-067A-CCA0-C4F9912F790F}"/>
              </a:ext>
            </a:extLst>
          </p:cNvPr>
          <p:cNvSpPr/>
          <p:nvPr/>
        </p:nvSpPr>
        <p:spPr>
          <a:xfrm>
            <a:off x="3253866" y="3943181"/>
            <a:ext cx="175679" cy="403396"/>
          </a:xfrm>
          <a:custGeom>
            <a:avLst/>
            <a:gdLst>
              <a:gd name="connsiteX0" fmla="*/ 175134 w 175679"/>
              <a:gd name="connsiteY0" fmla="*/ 169 h 403396"/>
              <a:gd name="connsiteX1" fmla="*/ 152909 w 175679"/>
              <a:gd name="connsiteY1" fmla="*/ 101769 h 403396"/>
              <a:gd name="connsiteX2" fmla="*/ 89409 w 175679"/>
              <a:gd name="connsiteY2" fmla="*/ 177969 h 403396"/>
              <a:gd name="connsiteX3" fmla="*/ 509 w 175679"/>
              <a:gd name="connsiteY3" fmla="*/ 222419 h 403396"/>
              <a:gd name="connsiteX4" fmla="*/ 51309 w 175679"/>
              <a:gd name="connsiteY4" fmla="*/ 238294 h 403396"/>
              <a:gd name="connsiteX5" fmla="*/ 13209 w 175679"/>
              <a:gd name="connsiteY5" fmla="*/ 257344 h 403396"/>
              <a:gd name="connsiteX6" fmla="*/ 48134 w 175679"/>
              <a:gd name="connsiteY6" fmla="*/ 273219 h 403396"/>
              <a:gd name="connsiteX7" fmla="*/ 3684 w 175679"/>
              <a:gd name="connsiteY7" fmla="*/ 301794 h 403396"/>
              <a:gd name="connsiteX8" fmla="*/ 41784 w 175679"/>
              <a:gd name="connsiteY8" fmla="*/ 308144 h 403396"/>
              <a:gd name="connsiteX9" fmla="*/ 140209 w 175679"/>
              <a:gd name="connsiteY9" fmla="*/ 403394 h 403396"/>
              <a:gd name="connsiteX10" fmla="*/ 54484 w 175679"/>
              <a:gd name="connsiteY10" fmla="*/ 304969 h 403396"/>
              <a:gd name="connsiteX11" fmla="*/ 79884 w 175679"/>
              <a:gd name="connsiteY11" fmla="*/ 212894 h 403396"/>
              <a:gd name="connsiteX12" fmla="*/ 57659 w 175679"/>
              <a:gd name="connsiteY12" fmla="*/ 244644 h 403396"/>
              <a:gd name="connsiteX13" fmla="*/ 108459 w 175679"/>
              <a:gd name="connsiteY13" fmla="*/ 181144 h 403396"/>
              <a:gd name="connsiteX14" fmla="*/ 140209 w 175679"/>
              <a:gd name="connsiteY14" fmla="*/ 250994 h 403396"/>
              <a:gd name="connsiteX15" fmla="*/ 133859 w 175679"/>
              <a:gd name="connsiteY15" fmla="*/ 127169 h 403396"/>
              <a:gd name="connsiteX16" fmla="*/ 175134 w 175679"/>
              <a:gd name="connsiteY16" fmla="*/ 169 h 4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679" h="403396">
                <a:moveTo>
                  <a:pt x="175134" y="169"/>
                </a:moveTo>
                <a:cubicBezTo>
                  <a:pt x="178309" y="-4064"/>
                  <a:pt x="167197" y="72136"/>
                  <a:pt x="152909" y="101769"/>
                </a:cubicBezTo>
                <a:cubicBezTo>
                  <a:pt x="138621" y="131402"/>
                  <a:pt x="114809" y="157861"/>
                  <a:pt x="89409" y="177969"/>
                </a:cubicBezTo>
                <a:cubicBezTo>
                  <a:pt x="64009" y="198077"/>
                  <a:pt x="6859" y="212365"/>
                  <a:pt x="509" y="222419"/>
                </a:cubicBezTo>
                <a:cubicBezTo>
                  <a:pt x="-5841" y="232473"/>
                  <a:pt x="49192" y="232473"/>
                  <a:pt x="51309" y="238294"/>
                </a:cubicBezTo>
                <a:cubicBezTo>
                  <a:pt x="53426" y="244115"/>
                  <a:pt x="13738" y="251523"/>
                  <a:pt x="13209" y="257344"/>
                </a:cubicBezTo>
                <a:cubicBezTo>
                  <a:pt x="12680" y="263165"/>
                  <a:pt x="49721" y="265811"/>
                  <a:pt x="48134" y="273219"/>
                </a:cubicBezTo>
                <a:cubicBezTo>
                  <a:pt x="46547" y="280627"/>
                  <a:pt x="4742" y="295973"/>
                  <a:pt x="3684" y="301794"/>
                </a:cubicBezTo>
                <a:cubicBezTo>
                  <a:pt x="2626" y="307615"/>
                  <a:pt x="19030" y="291211"/>
                  <a:pt x="41784" y="308144"/>
                </a:cubicBezTo>
                <a:cubicBezTo>
                  <a:pt x="64538" y="325077"/>
                  <a:pt x="138092" y="403923"/>
                  <a:pt x="140209" y="403394"/>
                </a:cubicBezTo>
                <a:cubicBezTo>
                  <a:pt x="142326" y="402865"/>
                  <a:pt x="64538" y="336719"/>
                  <a:pt x="54484" y="304969"/>
                </a:cubicBezTo>
                <a:cubicBezTo>
                  <a:pt x="44430" y="273219"/>
                  <a:pt x="79355" y="222948"/>
                  <a:pt x="79884" y="212894"/>
                </a:cubicBezTo>
                <a:cubicBezTo>
                  <a:pt x="80413" y="202840"/>
                  <a:pt x="52896" y="249936"/>
                  <a:pt x="57659" y="244644"/>
                </a:cubicBezTo>
                <a:cubicBezTo>
                  <a:pt x="62421" y="239352"/>
                  <a:pt x="94701" y="180086"/>
                  <a:pt x="108459" y="181144"/>
                </a:cubicBezTo>
                <a:cubicBezTo>
                  <a:pt x="122217" y="182202"/>
                  <a:pt x="135976" y="259990"/>
                  <a:pt x="140209" y="250994"/>
                </a:cubicBezTo>
                <a:cubicBezTo>
                  <a:pt x="144442" y="241998"/>
                  <a:pt x="126451" y="170031"/>
                  <a:pt x="133859" y="127169"/>
                </a:cubicBezTo>
                <a:cubicBezTo>
                  <a:pt x="141267" y="84307"/>
                  <a:pt x="171959" y="4402"/>
                  <a:pt x="175134" y="1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DF00D3B6-EAA5-888A-2587-75D4E8840BEC}"/>
              </a:ext>
            </a:extLst>
          </p:cNvPr>
          <p:cNvSpPr/>
          <p:nvPr/>
        </p:nvSpPr>
        <p:spPr>
          <a:xfrm>
            <a:off x="5835050" y="1800513"/>
            <a:ext cx="925071" cy="165271"/>
          </a:xfrm>
          <a:custGeom>
            <a:avLst/>
            <a:gdLst>
              <a:gd name="connsiteX0" fmla="*/ 1306 w 925071"/>
              <a:gd name="connsiteY0" fmla="*/ 65 h 165271"/>
              <a:gd name="connsiteX1" fmla="*/ 565750 w 925071"/>
              <a:gd name="connsiteY1" fmla="*/ 50865 h 165271"/>
              <a:gd name="connsiteX2" fmla="*/ 554461 w 925071"/>
              <a:gd name="connsiteY2" fmla="*/ 11354 h 165271"/>
              <a:gd name="connsiteX3" fmla="*/ 921350 w 925071"/>
              <a:gd name="connsiteY3" fmla="*/ 163754 h 165271"/>
              <a:gd name="connsiteX4" fmla="*/ 729439 w 925071"/>
              <a:gd name="connsiteY4" fmla="*/ 84731 h 165271"/>
              <a:gd name="connsiteX5" fmla="*/ 492372 w 925071"/>
              <a:gd name="connsiteY5" fmla="*/ 5709 h 165271"/>
              <a:gd name="connsiteX6" fmla="*/ 520594 w 925071"/>
              <a:gd name="connsiteY6" fmla="*/ 39576 h 165271"/>
              <a:gd name="connsiteX7" fmla="*/ 351261 w 925071"/>
              <a:gd name="connsiteY7" fmla="*/ 65 h 165271"/>
              <a:gd name="connsiteX8" fmla="*/ 407706 w 925071"/>
              <a:gd name="connsiteY8" fmla="*/ 39576 h 165271"/>
              <a:gd name="connsiteX9" fmla="*/ 1306 w 925071"/>
              <a:gd name="connsiteY9" fmla="*/ 65 h 1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071" h="165271">
                <a:moveTo>
                  <a:pt x="1306" y="65"/>
                </a:moveTo>
                <a:cubicBezTo>
                  <a:pt x="27647" y="1946"/>
                  <a:pt x="473558" y="48984"/>
                  <a:pt x="565750" y="50865"/>
                </a:cubicBezTo>
                <a:cubicBezTo>
                  <a:pt x="657942" y="52746"/>
                  <a:pt x="495194" y="-7461"/>
                  <a:pt x="554461" y="11354"/>
                </a:cubicBezTo>
                <a:cubicBezTo>
                  <a:pt x="613728" y="30169"/>
                  <a:pt x="921350" y="163754"/>
                  <a:pt x="921350" y="163754"/>
                </a:cubicBezTo>
                <a:cubicBezTo>
                  <a:pt x="950513" y="175983"/>
                  <a:pt x="800935" y="111072"/>
                  <a:pt x="729439" y="84731"/>
                </a:cubicBezTo>
                <a:cubicBezTo>
                  <a:pt x="657943" y="58390"/>
                  <a:pt x="492372" y="5709"/>
                  <a:pt x="492372" y="5709"/>
                </a:cubicBezTo>
                <a:cubicBezTo>
                  <a:pt x="457565" y="-1817"/>
                  <a:pt x="544113" y="40517"/>
                  <a:pt x="520594" y="39576"/>
                </a:cubicBezTo>
                <a:cubicBezTo>
                  <a:pt x="497076" y="38635"/>
                  <a:pt x="370076" y="65"/>
                  <a:pt x="351261" y="65"/>
                </a:cubicBezTo>
                <a:cubicBezTo>
                  <a:pt x="332446" y="65"/>
                  <a:pt x="460387" y="41457"/>
                  <a:pt x="407706" y="39576"/>
                </a:cubicBezTo>
                <a:cubicBezTo>
                  <a:pt x="355025" y="37695"/>
                  <a:pt x="-25035" y="-1816"/>
                  <a:pt x="1306" y="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439722D1-2026-5061-1983-FE433850EF92}"/>
              </a:ext>
            </a:extLst>
          </p:cNvPr>
          <p:cNvSpPr/>
          <p:nvPr/>
        </p:nvSpPr>
        <p:spPr>
          <a:xfrm>
            <a:off x="5118339" y="1518154"/>
            <a:ext cx="1194734" cy="643704"/>
          </a:xfrm>
          <a:custGeom>
            <a:avLst/>
            <a:gdLst>
              <a:gd name="connsiteX0" fmla="*/ 1192150 w 1194734"/>
              <a:gd name="connsiteY0" fmla="*/ 202 h 643704"/>
              <a:gd name="connsiteX1" fmla="*/ 785750 w 1194734"/>
              <a:gd name="connsiteY1" fmla="*/ 175179 h 643704"/>
              <a:gd name="connsiteX2" fmla="*/ 294683 w 1194734"/>
              <a:gd name="connsiteY2" fmla="*/ 400957 h 643704"/>
              <a:gd name="connsiteX3" fmla="*/ 537394 w 1194734"/>
              <a:gd name="connsiteY3" fmla="*/ 248557 h 643704"/>
              <a:gd name="connsiteX4" fmla="*/ 1172 w 1194734"/>
              <a:gd name="connsiteY4" fmla="*/ 643668 h 643704"/>
              <a:gd name="connsiteX5" fmla="*/ 401928 w 1194734"/>
              <a:gd name="connsiteY5" fmla="*/ 271135 h 643704"/>
              <a:gd name="connsiteX6" fmla="*/ 684150 w 1194734"/>
              <a:gd name="connsiteY6" fmla="*/ 113090 h 643704"/>
              <a:gd name="connsiteX7" fmla="*/ 475305 w 1194734"/>
              <a:gd name="connsiteY7" fmla="*/ 265490 h 643704"/>
              <a:gd name="connsiteX8" fmla="*/ 780105 w 1194734"/>
              <a:gd name="connsiteY8" fmla="*/ 141313 h 643704"/>
              <a:gd name="connsiteX9" fmla="*/ 588194 w 1194734"/>
              <a:gd name="connsiteY9" fmla="*/ 209046 h 643704"/>
              <a:gd name="connsiteX10" fmla="*/ 1192150 w 1194734"/>
              <a:gd name="connsiteY10" fmla="*/ 202 h 6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734" h="643704">
                <a:moveTo>
                  <a:pt x="1192150" y="202"/>
                </a:moveTo>
                <a:cubicBezTo>
                  <a:pt x="1225076" y="-5442"/>
                  <a:pt x="935328" y="108387"/>
                  <a:pt x="785750" y="175179"/>
                </a:cubicBezTo>
                <a:cubicBezTo>
                  <a:pt x="636172" y="241972"/>
                  <a:pt x="336076" y="388727"/>
                  <a:pt x="294683" y="400957"/>
                </a:cubicBezTo>
                <a:cubicBezTo>
                  <a:pt x="253290" y="413187"/>
                  <a:pt x="586312" y="208105"/>
                  <a:pt x="537394" y="248557"/>
                </a:cubicBezTo>
                <a:cubicBezTo>
                  <a:pt x="488476" y="289009"/>
                  <a:pt x="23750" y="639905"/>
                  <a:pt x="1172" y="643668"/>
                </a:cubicBezTo>
                <a:cubicBezTo>
                  <a:pt x="-21406" y="647431"/>
                  <a:pt x="288098" y="359565"/>
                  <a:pt x="401928" y="271135"/>
                </a:cubicBezTo>
                <a:cubicBezTo>
                  <a:pt x="515758" y="182705"/>
                  <a:pt x="671921" y="114031"/>
                  <a:pt x="684150" y="113090"/>
                </a:cubicBezTo>
                <a:cubicBezTo>
                  <a:pt x="696379" y="112149"/>
                  <a:pt x="459312" y="260786"/>
                  <a:pt x="475305" y="265490"/>
                </a:cubicBezTo>
                <a:cubicBezTo>
                  <a:pt x="491297" y="270194"/>
                  <a:pt x="761290" y="150720"/>
                  <a:pt x="780105" y="141313"/>
                </a:cubicBezTo>
                <a:cubicBezTo>
                  <a:pt x="798920" y="131906"/>
                  <a:pt x="524224" y="228802"/>
                  <a:pt x="588194" y="209046"/>
                </a:cubicBezTo>
                <a:cubicBezTo>
                  <a:pt x="652164" y="189290"/>
                  <a:pt x="1159224" y="5846"/>
                  <a:pt x="1192150" y="2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46F9257-9549-2E87-8D34-1B559875C747}"/>
              </a:ext>
            </a:extLst>
          </p:cNvPr>
          <p:cNvSpPr/>
          <p:nvPr/>
        </p:nvSpPr>
        <p:spPr>
          <a:xfrm>
            <a:off x="4689842" y="1935774"/>
            <a:ext cx="604648" cy="815014"/>
          </a:xfrm>
          <a:custGeom>
            <a:avLst/>
            <a:gdLst>
              <a:gd name="connsiteX0" fmla="*/ 604647 w 604648"/>
              <a:gd name="connsiteY0" fmla="*/ 270 h 815014"/>
              <a:gd name="connsiteX1" fmla="*/ 147447 w 604648"/>
              <a:gd name="connsiteY1" fmla="*/ 502626 h 815014"/>
              <a:gd name="connsiteX2" fmla="*/ 277269 w 604648"/>
              <a:gd name="connsiteY2" fmla="*/ 401026 h 815014"/>
              <a:gd name="connsiteX3" fmla="*/ 691 w 604648"/>
              <a:gd name="connsiteY3" fmla="*/ 813070 h 815014"/>
              <a:gd name="connsiteX4" fmla="*/ 203891 w 604648"/>
              <a:gd name="connsiteY4" fmla="*/ 542137 h 815014"/>
              <a:gd name="connsiteX5" fmla="*/ 373225 w 604648"/>
              <a:gd name="connsiteY5" fmla="*/ 220404 h 815014"/>
              <a:gd name="connsiteX6" fmla="*/ 153091 w 604648"/>
              <a:gd name="connsiteY6" fmla="*/ 429248 h 815014"/>
              <a:gd name="connsiteX7" fmla="*/ 604647 w 604648"/>
              <a:gd name="connsiteY7" fmla="*/ 270 h 81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648" h="815014">
                <a:moveTo>
                  <a:pt x="604647" y="270"/>
                </a:moveTo>
                <a:cubicBezTo>
                  <a:pt x="603706" y="12500"/>
                  <a:pt x="202010" y="435833"/>
                  <a:pt x="147447" y="502626"/>
                </a:cubicBezTo>
                <a:cubicBezTo>
                  <a:pt x="92884" y="569419"/>
                  <a:pt x="301728" y="349285"/>
                  <a:pt x="277269" y="401026"/>
                </a:cubicBezTo>
                <a:cubicBezTo>
                  <a:pt x="252810" y="452767"/>
                  <a:pt x="12921" y="789552"/>
                  <a:pt x="691" y="813070"/>
                </a:cubicBezTo>
                <a:cubicBezTo>
                  <a:pt x="-11539" y="836589"/>
                  <a:pt x="141802" y="640915"/>
                  <a:pt x="203891" y="542137"/>
                </a:cubicBezTo>
                <a:cubicBezTo>
                  <a:pt x="265980" y="443359"/>
                  <a:pt x="381692" y="239219"/>
                  <a:pt x="373225" y="220404"/>
                </a:cubicBezTo>
                <a:cubicBezTo>
                  <a:pt x="364758" y="201589"/>
                  <a:pt x="118284" y="464055"/>
                  <a:pt x="153091" y="429248"/>
                </a:cubicBezTo>
                <a:cubicBezTo>
                  <a:pt x="187898" y="394441"/>
                  <a:pt x="605588" y="-11960"/>
                  <a:pt x="604647" y="2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B75AB80-527D-10C2-E809-ACAEC1308F1B}"/>
              </a:ext>
            </a:extLst>
          </p:cNvPr>
          <p:cNvSpPr/>
          <p:nvPr/>
        </p:nvSpPr>
        <p:spPr>
          <a:xfrm>
            <a:off x="3889941" y="2466390"/>
            <a:ext cx="992509" cy="1020809"/>
          </a:xfrm>
          <a:custGeom>
            <a:avLst/>
            <a:gdLst>
              <a:gd name="connsiteX0" fmla="*/ 992503 w 992509"/>
              <a:gd name="connsiteY0" fmla="*/ 232 h 1020809"/>
              <a:gd name="connsiteX1" fmla="*/ 507081 w 992509"/>
              <a:gd name="connsiteY1" fmla="*/ 355832 h 1020809"/>
              <a:gd name="connsiteX2" fmla="*/ 281303 w 992509"/>
              <a:gd name="connsiteY2" fmla="*/ 559032 h 1020809"/>
              <a:gd name="connsiteX3" fmla="*/ 394192 w 992509"/>
              <a:gd name="connsiteY3" fmla="*/ 457432 h 1020809"/>
              <a:gd name="connsiteX4" fmla="*/ 4726 w 992509"/>
              <a:gd name="connsiteY4" fmla="*/ 1016232 h 1020809"/>
              <a:gd name="connsiteX5" fmla="*/ 190992 w 992509"/>
              <a:gd name="connsiteY5" fmla="*/ 705788 h 1020809"/>
              <a:gd name="connsiteX6" fmla="*/ 382903 w 992509"/>
              <a:gd name="connsiteY6" fmla="*/ 406632 h 1020809"/>
              <a:gd name="connsiteX7" fmla="*/ 66815 w 992509"/>
              <a:gd name="connsiteY7" fmla="*/ 728366 h 1020809"/>
              <a:gd name="connsiteX8" fmla="*/ 653837 w 992509"/>
              <a:gd name="connsiteY8" fmla="*/ 209077 h 1020809"/>
              <a:gd name="connsiteX9" fmla="*/ 518370 w 992509"/>
              <a:gd name="connsiteY9" fmla="*/ 299388 h 1020809"/>
              <a:gd name="connsiteX10" fmla="*/ 992503 w 992509"/>
              <a:gd name="connsiteY10" fmla="*/ 232 h 10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509" h="1020809">
                <a:moveTo>
                  <a:pt x="992503" y="232"/>
                </a:moveTo>
                <a:cubicBezTo>
                  <a:pt x="990622" y="9639"/>
                  <a:pt x="625614" y="262699"/>
                  <a:pt x="507081" y="355832"/>
                </a:cubicBezTo>
                <a:cubicBezTo>
                  <a:pt x="388548" y="448965"/>
                  <a:pt x="281303" y="559032"/>
                  <a:pt x="281303" y="559032"/>
                </a:cubicBezTo>
                <a:cubicBezTo>
                  <a:pt x="262488" y="575965"/>
                  <a:pt x="440288" y="381232"/>
                  <a:pt x="394192" y="457432"/>
                </a:cubicBezTo>
                <a:cubicBezTo>
                  <a:pt x="348096" y="533632"/>
                  <a:pt x="38593" y="974839"/>
                  <a:pt x="4726" y="1016232"/>
                </a:cubicBezTo>
                <a:cubicBezTo>
                  <a:pt x="-29141" y="1057625"/>
                  <a:pt x="127962" y="807388"/>
                  <a:pt x="190992" y="705788"/>
                </a:cubicBezTo>
                <a:cubicBezTo>
                  <a:pt x="254021" y="604188"/>
                  <a:pt x="403599" y="402869"/>
                  <a:pt x="382903" y="406632"/>
                </a:cubicBezTo>
                <a:cubicBezTo>
                  <a:pt x="362207" y="410395"/>
                  <a:pt x="21659" y="761292"/>
                  <a:pt x="66815" y="728366"/>
                </a:cubicBezTo>
                <a:cubicBezTo>
                  <a:pt x="111971" y="695440"/>
                  <a:pt x="578578" y="280573"/>
                  <a:pt x="653837" y="209077"/>
                </a:cubicBezTo>
                <a:cubicBezTo>
                  <a:pt x="729096" y="137581"/>
                  <a:pt x="466629" y="329492"/>
                  <a:pt x="518370" y="299388"/>
                </a:cubicBezTo>
                <a:cubicBezTo>
                  <a:pt x="570111" y="269284"/>
                  <a:pt x="994384" y="-9175"/>
                  <a:pt x="992503" y="2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12545AD-AA43-0CE4-684A-8F84A364B931}"/>
              </a:ext>
            </a:extLst>
          </p:cNvPr>
          <p:cNvSpPr/>
          <p:nvPr/>
        </p:nvSpPr>
        <p:spPr>
          <a:xfrm>
            <a:off x="3951062" y="3406846"/>
            <a:ext cx="217085" cy="1349089"/>
          </a:xfrm>
          <a:custGeom>
            <a:avLst/>
            <a:gdLst>
              <a:gd name="connsiteX0" fmla="*/ 214538 w 217085"/>
              <a:gd name="connsiteY0" fmla="*/ 2398 h 1349089"/>
              <a:gd name="connsiteX1" fmla="*/ 118582 w 217085"/>
              <a:gd name="connsiteY1" fmla="*/ 278976 h 1349089"/>
              <a:gd name="connsiteX2" fmla="*/ 16982 w 217085"/>
              <a:gd name="connsiteY2" fmla="*/ 549910 h 1349089"/>
              <a:gd name="connsiteX3" fmla="*/ 79071 w 217085"/>
              <a:gd name="connsiteY3" fmla="*/ 448310 h 1349089"/>
              <a:gd name="connsiteX4" fmla="*/ 49 w 217085"/>
              <a:gd name="connsiteY4" fmla="*/ 860354 h 1349089"/>
              <a:gd name="connsiteX5" fmla="*/ 79071 w 217085"/>
              <a:gd name="connsiteY5" fmla="*/ 696665 h 1349089"/>
              <a:gd name="connsiteX6" fmla="*/ 56494 w 217085"/>
              <a:gd name="connsiteY6" fmla="*/ 1334487 h 1349089"/>
              <a:gd name="connsiteX7" fmla="*/ 67782 w 217085"/>
              <a:gd name="connsiteY7" fmla="*/ 1103065 h 1349089"/>
              <a:gd name="connsiteX8" fmla="*/ 62138 w 217085"/>
              <a:gd name="connsiteY8" fmla="*/ 640221 h 1349089"/>
              <a:gd name="connsiteX9" fmla="*/ 49 w 217085"/>
              <a:gd name="connsiteY9" fmla="*/ 894221 h 1349089"/>
              <a:gd name="connsiteX10" fmla="*/ 73427 w 217085"/>
              <a:gd name="connsiteY10" fmla="*/ 278976 h 1349089"/>
              <a:gd name="connsiteX11" fmla="*/ 11338 w 217085"/>
              <a:gd name="connsiteY11" fmla="*/ 442665 h 1349089"/>
              <a:gd name="connsiteX12" fmla="*/ 214538 w 217085"/>
              <a:gd name="connsiteY12" fmla="*/ 2398 h 134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085" h="1349089">
                <a:moveTo>
                  <a:pt x="214538" y="2398"/>
                </a:moveTo>
                <a:cubicBezTo>
                  <a:pt x="232412" y="-24884"/>
                  <a:pt x="151508" y="187724"/>
                  <a:pt x="118582" y="278976"/>
                </a:cubicBezTo>
                <a:cubicBezTo>
                  <a:pt x="85656" y="370228"/>
                  <a:pt x="23567" y="521688"/>
                  <a:pt x="16982" y="549910"/>
                </a:cubicBezTo>
                <a:cubicBezTo>
                  <a:pt x="10397" y="578132"/>
                  <a:pt x="81893" y="396569"/>
                  <a:pt x="79071" y="448310"/>
                </a:cubicBezTo>
                <a:cubicBezTo>
                  <a:pt x="76249" y="500051"/>
                  <a:pt x="49" y="818962"/>
                  <a:pt x="49" y="860354"/>
                </a:cubicBezTo>
                <a:cubicBezTo>
                  <a:pt x="49" y="901746"/>
                  <a:pt x="69663" y="617643"/>
                  <a:pt x="79071" y="696665"/>
                </a:cubicBezTo>
                <a:cubicBezTo>
                  <a:pt x="88479" y="775687"/>
                  <a:pt x="58375" y="1266754"/>
                  <a:pt x="56494" y="1334487"/>
                </a:cubicBezTo>
                <a:cubicBezTo>
                  <a:pt x="54613" y="1402220"/>
                  <a:pt x="66841" y="1218776"/>
                  <a:pt x="67782" y="1103065"/>
                </a:cubicBezTo>
                <a:cubicBezTo>
                  <a:pt x="68723" y="987354"/>
                  <a:pt x="73427" y="675028"/>
                  <a:pt x="62138" y="640221"/>
                </a:cubicBezTo>
                <a:cubicBezTo>
                  <a:pt x="50849" y="605414"/>
                  <a:pt x="-1832" y="954428"/>
                  <a:pt x="49" y="894221"/>
                </a:cubicBezTo>
                <a:cubicBezTo>
                  <a:pt x="1930" y="834014"/>
                  <a:pt x="71546" y="354235"/>
                  <a:pt x="73427" y="278976"/>
                </a:cubicBezTo>
                <a:cubicBezTo>
                  <a:pt x="75308" y="203717"/>
                  <a:pt x="-11240" y="482176"/>
                  <a:pt x="11338" y="442665"/>
                </a:cubicBezTo>
                <a:cubicBezTo>
                  <a:pt x="33916" y="403154"/>
                  <a:pt x="196664" y="29680"/>
                  <a:pt x="214538" y="23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192D501-95F7-F1F8-2C01-9BC437583B86}"/>
              </a:ext>
            </a:extLst>
          </p:cNvPr>
          <p:cNvSpPr/>
          <p:nvPr/>
        </p:nvSpPr>
        <p:spPr>
          <a:xfrm>
            <a:off x="3713324" y="3386658"/>
            <a:ext cx="328141" cy="1202919"/>
          </a:xfrm>
          <a:custGeom>
            <a:avLst/>
            <a:gdLst>
              <a:gd name="connsiteX0" fmla="*/ 328098 w 328141"/>
              <a:gd name="connsiteY0" fmla="*/ 9 h 1202919"/>
              <a:gd name="connsiteX1" fmla="*/ 141832 w 328141"/>
              <a:gd name="connsiteY1" fmla="*/ 423342 h 1202919"/>
              <a:gd name="connsiteX2" fmla="*/ 720 w 328141"/>
              <a:gd name="connsiteY2" fmla="*/ 936986 h 1202919"/>
              <a:gd name="connsiteX3" fmla="*/ 85387 w 328141"/>
              <a:gd name="connsiteY3" fmla="*/ 677342 h 1202919"/>
              <a:gd name="connsiteX4" fmla="*/ 51520 w 328141"/>
              <a:gd name="connsiteY4" fmla="*/ 1196631 h 1202919"/>
              <a:gd name="connsiteX5" fmla="*/ 68454 w 328141"/>
              <a:gd name="connsiteY5" fmla="*/ 931342 h 1202919"/>
              <a:gd name="connsiteX6" fmla="*/ 124898 w 328141"/>
              <a:gd name="connsiteY6" fmla="*/ 434631 h 1202919"/>
              <a:gd name="connsiteX7" fmla="*/ 328098 w 328141"/>
              <a:gd name="connsiteY7" fmla="*/ 9 h 12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41" h="1202919">
                <a:moveTo>
                  <a:pt x="328098" y="9"/>
                </a:moveTo>
                <a:cubicBezTo>
                  <a:pt x="330920" y="-1872"/>
                  <a:pt x="196395" y="267179"/>
                  <a:pt x="141832" y="423342"/>
                </a:cubicBezTo>
                <a:cubicBezTo>
                  <a:pt x="87269" y="579505"/>
                  <a:pt x="10127" y="894653"/>
                  <a:pt x="720" y="936986"/>
                </a:cubicBezTo>
                <a:cubicBezTo>
                  <a:pt x="-8687" y="979319"/>
                  <a:pt x="76920" y="634068"/>
                  <a:pt x="85387" y="677342"/>
                </a:cubicBezTo>
                <a:cubicBezTo>
                  <a:pt x="93854" y="720616"/>
                  <a:pt x="54342" y="1154298"/>
                  <a:pt x="51520" y="1196631"/>
                </a:cubicBezTo>
                <a:cubicBezTo>
                  <a:pt x="48698" y="1238964"/>
                  <a:pt x="56224" y="1058342"/>
                  <a:pt x="68454" y="931342"/>
                </a:cubicBezTo>
                <a:cubicBezTo>
                  <a:pt x="80684" y="804342"/>
                  <a:pt x="82565" y="582327"/>
                  <a:pt x="124898" y="434631"/>
                </a:cubicBezTo>
                <a:cubicBezTo>
                  <a:pt x="167231" y="286935"/>
                  <a:pt x="325276" y="1890"/>
                  <a:pt x="328098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7A2FF5D-1FC2-1A84-695F-E7522604168F}"/>
              </a:ext>
            </a:extLst>
          </p:cNvPr>
          <p:cNvSpPr/>
          <p:nvPr/>
        </p:nvSpPr>
        <p:spPr>
          <a:xfrm>
            <a:off x="3395479" y="3541186"/>
            <a:ext cx="582989" cy="648998"/>
          </a:xfrm>
          <a:custGeom>
            <a:avLst/>
            <a:gdLst>
              <a:gd name="connsiteX0" fmla="*/ 8121 w 582989"/>
              <a:gd name="connsiteY0" fmla="*/ 144636 h 648998"/>
              <a:gd name="connsiteX1" fmla="*/ 216965 w 582989"/>
              <a:gd name="connsiteY1" fmla="*/ 285747 h 648998"/>
              <a:gd name="connsiteX2" fmla="*/ 295988 w 582989"/>
              <a:gd name="connsiteY2" fmla="*/ 297036 h 648998"/>
              <a:gd name="connsiteX3" fmla="*/ 578210 w 582989"/>
              <a:gd name="connsiteY3" fmla="*/ 3525 h 648998"/>
              <a:gd name="connsiteX4" fmla="*/ 465321 w 582989"/>
              <a:gd name="connsiteY4" fmla="*/ 144636 h 648998"/>
              <a:gd name="connsiteX5" fmla="*/ 358077 w 582989"/>
              <a:gd name="connsiteY5" fmla="*/ 291392 h 648998"/>
              <a:gd name="connsiteX6" fmla="*/ 295988 w 582989"/>
              <a:gd name="connsiteY6" fmla="*/ 646992 h 648998"/>
              <a:gd name="connsiteX7" fmla="*/ 335499 w 582989"/>
              <a:gd name="connsiteY7" fmla="*/ 432503 h 648998"/>
              <a:gd name="connsiteX8" fmla="*/ 324210 w 582989"/>
              <a:gd name="connsiteY8" fmla="*/ 359125 h 648998"/>
              <a:gd name="connsiteX9" fmla="*/ 256477 w 582989"/>
              <a:gd name="connsiteY9" fmla="*/ 319614 h 648998"/>
              <a:gd name="connsiteX10" fmla="*/ 256477 w 582989"/>
              <a:gd name="connsiteY10" fmla="*/ 455081 h 648998"/>
              <a:gd name="connsiteX11" fmla="*/ 228254 w 582989"/>
              <a:gd name="connsiteY11" fmla="*/ 280103 h 648998"/>
              <a:gd name="connsiteX12" fmla="*/ 58921 w 582989"/>
              <a:gd name="connsiteY12" fmla="*/ 184147 h 648998"/>
              <a:gd name="connsiteX13" fmla="*/ 8121 w 582989"/>
              <a:gd name="connsiteY13" fmla="*/ 144636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989" h="648998">
                <a:moveTo>
                  <a:pt x="8121" y="144636"/>
                </a:moveTo>
                <a:cubicBezTo>
                  <a:pt x="34462" y="161569"/>
                  <a:pt x="168987" y="260347"/>
                  <a:pt x="216965" y="285747"/>
                </a:cubicBezTo>
                <a:cubicBezTo>
                  <a:pt x="264943" y="311147"/>
                  <a:pt x="235781" y="344073"/>
                  <a:pt x="295988" y="297036"/>
                </a:cubicBezTo>
                <a:cubicBezTo>
                  <a:pt x="356196" y="249999"/>
                  <a:pt x="549988" y="28925"/>
                  <a:pt x="578210" y="3525"/>
                </a:cubicBezTo>
                <a:cubicBezTo>
                  <a:pt x="606432" y="-21875"/>
                  <a:pt x="502010" y="96658"/>
                  <a:pt x="465321" y="144636"/>
                </a:cubicBezTo>
                <a:cubicBezTo>
                  <a:pt x="428632" y="192614"/>
                  <a:pt x="386299" y="207666"/>
                  <a:pt x="358077" y="291392"/>
                </a:cubicBezTo>
                <a:cubicBezTo>
                  <a:pt x="329855" y="375118"/>
                  <a:pt x="299751" y="623474"/>
                  <a:pt x="295988" y="646992"/>
                </a:cubicBezTo>
                <a:cubicBezTo>
                  <a:pt x="292225" y="670510"/>
                  <a:pt x="330795" y="480481"/>
                  <a:pt x="335499" y="432503"/>
                </a:cubicBezTo>
                <a:cubicBezTo>
                  <a:pt x="340203" y="384525"/>
                  <a:pt x="337380" y="377940"/>
                  <a:pt x="324210" y="359125"/>
                </a:cubicBezTo>
                <a:cubicBezTo>
                  <a:pt x="311040" y="340310"/>
                  <a:pt x="267766" y="303621"/>
                  <a:pt x="256477" y="319614"/>
                </a:cubicBezTo>
                <a:cubicBezTo>
                  <a:pt x="245188" y="335607"/>
                  <a:pt x="261181" y="461666"/>
                  <a:pt x="256477" y="455081"/>
                </a:cubicBezTo>
                <a:cubicBezTo>
                  <a:pt x="251773" y="448496"/>
                  <a:pt x="261180" y="325259"/>
                  <a:pt x="228254" y="280103"/>
                </a:cubicBezTo>
                <a:cubicBezTo>
                  <a:pt x="195328" y="234947"/>
                  <a:pt x="92788" y="206725"/>
                  <a:pt x="58921" y="184147"/>
                </a:cubicBezTo>
                <a:cubicBezTo>
                  <a:pt x="25054" y="161569"/>
                  <a:pt x="-18220" y="127703"/>
                  <a:pt x="8121" y="1446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66CC85C-A0D6-2466-821D-67CC5E9A0AD2}"/>
              </a:ext>
            </a:extLst>
          </p:cNvPr>
          <p:cNvSpPr/>
          <p:nvPr/>
        </p:nvSpPr>
        <p:spPr>
          <a:xfrm>
            <a:off x="3844524" y="864955"/>
            <a:ext cx="1971255" cy="300921"/>
          </a:xfrm>
          <a:custGeom>
            <a:avLst/>
            <a:gdLst>
              <a:gd name="connsiteX0" fmla="*/ 1958629 w 1971255"/>
              <a:gd name="connsiteY0" fmla="*/ 300457 h 300921"/>
              <a:gd name="connsiteX1" fmla="*/ 1217547 w 1971255"/>
              <a:gd name="connsiteY1" fmla="*/ 127139 h 300921"/>
              <a:gd name="connsiteX2" fmla="*/ 476464 w 1971255"/>
              <a:gd name="connsiteY2" fmla="*/ 103233 h 300921"/>
              <a:gd name="connsiteX3" fmla="*/ 28229 w 1971255"/>
              <a:gd name="connsiteY3" fmla="*/ 216786 h 300921"/>
              <a:gd name="connsiteX4" fmla="*/ 1289264 w 1971255"/>
              <a:gd name="connsiteY4" fmla="*/ 7610 h 300921"/>
              <a:gd name="connsiteX5" fmla="*/ 619900 w 1971255"/>
              <a:gd name="connsiteY5" fmla="*/ 49445 h 300921"/>
              <a:gd name="connsiteX6" fmla="*/ 1510394 w 1971255"/>
              <a:gd name="connsiteY6" fmla="*/ 85304 h 300921"/>
              <a:gd name="connsiteX7" fmla="*/ 1259382 w 1971255"/>
              <a:gd name="connsiteY7" fmla="*/ 121163 h 300921"/>
              <a:gd name="connsiteX8" fmla="*/ 1653829 w 1971255"/>
              <a:gd name="connsiteY8" fmla="*/ 174951 h 300921"/>
              <a:gd name="connsiteX9" fmla="*/ 1958629 w 1971255"/>
              <a:gd name="connsiteY9" fmla="*/ 300457 h 3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255" h="300921">
                <a:moveTo>
                  <a:pt x="1958629" y="300457"/>
                </a:moveTo>
                <a:cubicBezTo>
                  <a:pt x="1885915" y="292488"/>
                  <a:pt x="1464574" y="160010"/>
                  <a:pt x="1217547" y="127139"/>
                </a:cubicBezTo>
                <a:cubicBezTo>
                  <a:pt x="970520" y="94268"/>
                  <a:pt x="674684" y="88292"/>
                  <a:pt x="476464" y="103233"/>
                </a:cubicBezTo>
                <a:cubicBezTo>
                  <a:pt x="278244" y="118174"/>
                  <a:pt x="-107238" y="232723"/>
                  <a:pt x="28229" y="216786"/>
                </a:cubicBezTo>
                <a:cubicBezTo>
                  <a:pt x="163696" y="200849"/>
                  <a:pt x="1190652" y="35500"/>
                  <a:pt x="1289264" y="7610"/>
                </a:cubicBezTo>
                <a:cubicBezTo>
                  <a:pt x="1387876" y="-20280"/>
                  <a:pt x="583045" y="36496"/>
                  <a:pt x="619900" y="49445"/>
                </a:cubicBezTo>
                <a:cubicBezTo>
                  <a:pt x="656755" y="62394"/>
                  <a:pt x="1403814" y="73351"/>
                  <a:pt x="1510394" y="85304"/>
                </a:cubicBezTo>
                <a:cubicBezTo>
                  <a:pt x="1616974" y="97257"/>
                  <a:pt x="1235476" y="106222"/>
                  <a:pt x="1259382" y="121163"/>
                </a:cubicBezTo>
                <a:cubicBezTo>
                  <a:pt x="1283288" y="136104"/>
                  <a:pt x="1536292" y="138096"/>
                  <a:pt x="1653829" y="174951"/>
                </a:cubicBezTo>
                <a:cubicBezTo>
                  <a:pt x="1771366" y="211806"/>
                  <a:pt x="2031343" y="308426"/>
                  <a:pt x="1958629" y="3004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47C4311-D53E-2A5F-AA7E-2B74887204CB}"/>
              </a:ext>
            </a:extLst>
          </p:cNvPr>
          <p:cNvSpPr/>
          <p:nvPr/>
        </p:nvSpPr>
        <p:spPr>
          <a:xfrm>
            <a:off x="2850688" y="1146620"/>
            <a:ext cx="890584" cy="945150"/>
          </a:xfrm>
          <a:custGeom>
            <a:avLst/>
            <a:gdLst>
              <a:gd name="connsiteX0" fmla="*/ 872653 w 890584"/>
              <a:gd name="connsiteY0" fmla="*/ 12815 h 945150"/>
              <a:gd name="connsiteX1" fmla="*/ 543947 w 890584"/>
              <a:gd name="connsiteY1" fmla="*/ 227968 h 945150"/>
              <a:gd name="connsiteX2" fmla="*/ 88 w 890584"/>
              <a:gd name="connsiteY2" fmla="*/ 945145 h 945150"/>
              <a:gd name="connsiteX3" fmla="*/ 585783 w 890584"/>
              <a:gd name="connsiteY3" fmla="*/ 216015 h 945150"/>
              <a:gd name="connsiteX4" fmla="*/ 818865 w 890584"/>
              <a:gd name="connsiteY4" fmla="*/ 42698 h 945150"/>
              <a:gd name="connsiteX5" fmla="*/ 872653 w 890584"/>
              <a:gd name="connsiteY5" fmla="*/ 12815 h 9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584" h="945150">
                <a:moveTo>
                  <a:pt x="872653" y="12815"/>
                </a:moveTo>
                <a:cubicBezTo>
                  <a:pt x="826833" y="43693"/>
                  <a:pt x="689374" y="72580"/>
                  <a:pt x="543947" y="227968"/>
                </a:cubicBezTo>
                <a:cubicBezTo>
                  <a:pt x="398520" y="383356"/>
                  <a:pt x="-6885" y="947137"/>
                  <a:pt x="88" y="945145"/>
                </a:cubicBezTo>
                <a:cubicBezTo>
                  <a:pt x="7061" y="943153"/>
                  <a:pt x="449320" y="366423"/>
                  <a:pt x="585783" y="216015"/>
                </a:cubicBezTo>
                <a:cubicBezTo>
                  <a:pt x="722246" y="65607"/>
                  <a:pt x="770057" y="72580"/>
                  <a:pt x="818865" y="42698"/>
                </a:cubicBezTo>
                <a:cubicBezTo>
                  <a:pt x="867673" y="12816"/>
                  <a:pt x="918473" y="-18063"/>
                  <a:pt x="872653" y="128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CDC88AA-C5E4-3B50-C5E9-23B52E6F2CB0}"/>
              </a:ext>
            </a:extLst>
          </p:cNvPr>
          <p:cNvSpPr/>
          <p:nvPr/>
        </p:nvSpPr>
        <p:spPr>
          <a:xfrm>
            <a:off x="2754292" y="1958660"/>
            <a:ext cx="305893" cy="1735297"/>
          </a:xfrm>
          <a:custGeom>
            <a:avLst/>
            <a:gdLst>
              <a:gd name="connsiteX0" fmla="*/ 305661 w 305893"/>
              <a:gd name="connsiteY0" fmla="*/ 1622 h 1735297"/>
              <a:gd name="connsiteX1" fmla="*/ 66602 w 305893"/>
              <a:gd name="connsiteY1" fmla="*/ 443881 h 1735297"/>
              <a:gd name="connsiteX2" fmla="*/ 18790 w 305893"/>
              <a:gd name="connsiteY2" fmla="*/ 1202893 h 1735297"/>
              <a:gd name="connsiteX3" fmla="*/ 24767 w 305893"/>
              <a:gd name="connsiteY3" fmla="*/ 1065434 h 1735297"/>
              <a:gd name="connsiteX4" fmla="*/ 861 w 305893"/>
              <a:gd name="connsiteY4" fmla="*/ 1710893 h 1735297"/>
              <a:gd name="connsiteX5" fmla="*/ 24767 w 305893"/>
              <a:gd name="connsiteY5" fmla="*/ 1501716 h 1735297"/>
              <a:gd name="connsiteX6" fmla="*/ 18790 w 305893"/>
              <a:gd name="connsiteY6" fmla="*/ 593293 h 1735297"/>
              <a:gd name="connsiteX7" fmla="*/ 305661 w 305893"/>
              <a:gd name="connsiteY7" fmla="*/ 1622 h 17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93" h="1735297">
                <a:moveTo>
                  <a:pt x="305661" y="1622"/>
                </a:moveTo>
                <a:cubicBezTo>
                  <a:pt x="313630" y="-23280"/>
                  <a:pt x="114414" y="243669"/>
                  <a:pt x="66602" y="443881"/>
                </a:cubicBezTo>
                <a:cubicBezTo>
                  <a:pt x="18790" y="644093"/>
                  <a:pt x="25762" y="1099301"/>
                  <a:pt x="18790" y="1202893"/>
                </a:cubicBezTo>
                <a:cubicBezTo>
                  <a:pt x="11818" y="1306485"/>
                  <a:pt x="27755" y="980767"/>
                  <a:pt x="24767" y="1065434"/>
                </a:cubicBezTo>
                <a:cubicBezTo>
                  <a:pt x="21779" y="1150101"/>
                  <a:pt x="861" y="1638179"/>
                  <a:pt x="861" y="1710893"/>
                </a:cubicBezTo>
                <a:cubicBezTo>
                  <a:pt x="861" y="1783607"/>
                  <a:pt x="21779" y="1687983"/>
                  <a:pt x="24767" y="1501716"/>
                </a:cubicBezTo>
                <a:cubicBezTo>
                  <a:pt x="27755" y="1315449"/>
                  <a:pt x="-28026" y="837332"/>
                  <a:pt x="18790" y="593293"/>
                </a:cubicBezTo>
                <a:cubicBezTo>
                  <a:pt x="65606" y="349254"/>
                  <a:pt x="297692" y="26524"/>
                  <a:pt x="305661" y="16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597F029-2DD2-A744-DA98-ED70DF9955DE}"/>
              </a:ext>
            </a:extLst>
          </p:cNvPr>
          <p:cNvSpPr/>
          <p:nvPr/>
        </p:nvSpPr>
        <p:spPr>
          <a:xfrm>
            <a:off x="2732355" y="3498076"/>
            <a:ext cx="233556" cy="980919"/>
          </a:xfrm>
          <a:custGeom>
            <a:avLst/>
            <a:gdLst>
              <a:gd name="connsiteX0" fmla="*/ 52680 w 233556"/>
              <a:gd name="connsiteY0" fmla="*/ 4136 h 980919"/>
              <a:gd name="connsiteX1" fmla="*/ 4869 w 233556"/>
              <a:gd name="connsiteY1" fmla="*/ 308936 h 980919"/>
              <a:gd name="connsiteX2" fmla="*/ 4869 w 233556"/>
              <a:gd name="connsiteY2" fmla="*/ 518112 h 980919"/>
              <a:gd name="connsiteX3" fmla="*/ 4869 w 233556"/>
              <a:gd name="connsiteY3" fmla="*/ 368700 h 980919"/>
              <a:gd name="connsiteX4" fmla="*/ 70610 w 233556"/>
              <a:gd name="connsiteY4" fmla="*/ 697406 h 980919"/>
              <a:gd name="connsiteX5" fmla="*/ 10845 w 233556"/>
              <a:gd name="connsiteY5" fmla="*/ 536042 h 980919"/>
              <a:gd name="connsiteX6" fmla="*/ 220021 w 233556"/>
              <a:gd name="connsiteY6" fmla="*/ 960371 h 980919"/>
              <a:gd name="connsiteX7" fmla="*/ 190139 w 233556"/>
              <a:gd name="connsiteY7" fmla="*/ 876700 h 980919"/>
              <a:gd name="connsiteX8" fmla="*/ 4869 w 233556"/>
              <a:gd name="connsiteY8" fmla="*/ 547995 h 980919"/>
              <a:gd name="connsiteX9" fmla="*/ 52680 w 233556"/>
              <a:gd name="connsiteY9" fmla="*/ 4136 h 9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56" h="980919">
                <a:moveTo>
                  <a:pt x="52680" y="4136"/>
                </a:moveTo>
                <a:cubicBezTo>
                  <a:pt x="52680" y="-35707"/>
                  <a:pt x="12837" y="223273"/>
                  <a:pt x="4869" y="308936"/>
                </a:cubicBezTo>
                <a:cubicBezTo>
                  <a:pt x="-3099" y="394599"/>
                  <a:pt x="4869" y="518112"/>
                  <a:pt x="4869" y="518112"/>
                </a:cubicBezTo>
                <a:cubicBezTo>
                  <a:pt x="4869" y="528073"/>
                  <a:pt x="-6088" y="338818"/>
                  <a:pt x="4869" y="368700"/>
                </a:cubicBezTo>
                <a:cubicBezTo>
                  <a:pt x="15826" y="398582"/>
                  <a:pt x="69614" y="669516"/>
                  <a:pt x="70610" y="697406"/>
                </a:cubicBezTo>
                <a:cubicBezTo>
                  <a:pt x="71606" y="725296"/>
                  <a:pt x="-14057" y="492215"/>
                  <a:pt x="10845" y="536042"/>
                </a:cubicBezTo>
                <a:cubicBezTo>
                  <a:pt x="35747" y="579869"/>
                  <a:pt x="190139" y="903595"/>
                  <a:pt x="220021" y="960371"/>
                </a:cubicBezTo>
                <a:cubicBezTo>
                  <a:pt x="249903" y="1017147"/>
                  <a:pt x="225998" y="945429"/>
                  <a:pt x="190139" y="876700"/>
                </a:cubicBezTo>
                <a:cubicBezTo>
                  <a:pt x="154280" y="807971"/>
                  <a:pt x="26783" y="688442"/>
                  <a:pt x="4869" y="547995"/>
                </a:cubicBezTo>
                <a:cubicBezTo>
                  <a:pt x="-17045" y="407548"/>
                  <a:pt x="52680" y="43979"/>
                  <a:pt x="52680" y="4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9D5EED6-964C-1C41-9406-0829130158C0}"/>
              </a:ext>
            </a:extLst>
          </p:cNvPr>
          <p:cNvSpPr/>
          <p:nvPr/>
        </p:nvSpPr>
        <p:spPr>
          <a:xfrm>
            <a:off x="5942905" y="1353938"/>
            <a:ext cx="846739" cy="337720"/>
          </a:xfrm>
          <a:custGeom>
            <a:avLst/>
            <a:gdLst>
              <a:gd name="connsiteX0" fmla="*/ 3683 w 846739"/>
              <a:gd name="connsiteY0" fmla="*/ 2721 h 337720"/>
              <a:gd name="connsiteX1" fmla="*/ 619260 w 846739"/>
              <a:gd name="connsiteY1" fmla="*/ 265686 h 337720"/>
              <a:gd name="connsiteX2" fmla="*/ 577424 w 846739"/>
              <a:gd name="connsiteY2" fmla="*/ 223850 h 337720"/>
              <a:gd name="connsiteX3" fmla="*/ 840389 w 846739"/>
              <a:gd name="connsiteY3" fmla="*/ 337403 h 337720"/>
              <a:gd name="connsiteX4" fmla="*/ 732813 w 846739"/>
              <a:gd name="connsiteY4" fmla="*/ 253733 h 337720"/>
              <a:gd name="connsiteX5" fmla="*/ 380201 w 846739"/>
              <a:gd name="connsiteY5" fmla="*/ 134203 h 337720"/>
              <a:gd name="connsiteX6" fmla="*/ 3683 w 846739"/>
              <a:gd name="connsiteY6" fmla="*/ 2721 h 33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739" h="337720">
                <a:moveTo>
                  <a:pt x="3683" y="2721"/>
                </a:moveTo>
                <a:cubicBezTo>
                  <a:pt x="43526" y="24635"/>
                  <a:pt x="523637" y="228831"/>
                  <a:pt x="619260" y="265686"/>
                </a:cubicBezTo>
                <a:cubicBezTo>
                  <a:pt x="714883" y="302541"/>
                  <a:pt x="540569" y="211897"/>
                  <a:pt x="577424" y="223850"/>
                </a:cubicBezTo>
                <a:cubicBezTo>
                  <a:pt x="614279" y="235803"/>
                  <a:pt x="814491" y="332423"/>
                  <a:pt x="840389" y="337403"/>
                </a:cubicBezTo>
                <a:cubicBezTo>
                  <a:pt x="866287" y="342383"/>
                  <a:pt x="809511" y="287600"/>
                  <a:pt x="732813" y="253733"/>
                </a:cubicBezTo>
                <a:cubicBezTo>
                  <a:pt x="656115" y="219866"/>
                  <a:pt x="502719" y="171058"/>
                  <a:pt x="380201" y="134203"/>
                </a:cubicBezTo>
                <a:cubicBezTo>
                  <a:pt x="257683" y="97348"/>
                  <a:pt x="-36160" y="-19193"/>
                  <a:pt x="3683" y="27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385F1B-1B03-7B20-245E-A605A2C793D1}"/>
              </a:ext>
            </a:extLst>
          </p:cNvPr>
          <p:cNvSpPr/>
          <p:nvPr/>
        </p:nvSpPr>
        <p:spPr>
          <a:xfrm>
            <a:off x="6273240" y="1404623"/>
            <a:ext cx="884530" cy="1544078"/>
          </a:xfrm>
          <a:custGeom>
            <a:avLst/>
            <a:gdLst>
              <a:gd name="connsiteX0" fmla="*/ 1100 w 884530"/>
              <a:gd name="connsiteY0" fmla="*/ 1024 h 1544078"/>
              <a:gd name="connsiteX1" fmla="*/ 463164 w 884530"/>
              <a:gd name="connsiteY1" fmla="*/ 492271 h 1544078"/>
              <a:gd name="connsiteX2" fmla="*/ 414526 w 884530"/>
              <a:gd name="connsiteY2" fmla="*/ 448496 h 1544078"/>
              <a:gd name="connsiteX3" fmla="*/ 696628 w 884530"/>
              <a:gd name="connsiteY3" fmla="*/ 876513 h 1544078"/>
              <a:gd name="connsiteX4" fmla="*/ 652854 w 884530"/>
              <a:gd name="connsiteY4" fmla="*/ 823011 h 1544078"/>
              <a:gd name="connsiteX5" fmla="*/ 784177 w 884530"/>
              <a:gd name="connsiteY5" fmla="*/ 1139160 h 1544078"/>
              <a:gd name="connsiteX6" fmla="*/ 876590 w 884530"/>
              <a:gd name="connsiteY6" fmla="*/ 1523403 h 1544078"/>
              <a:gd name="connsiteX7" fmla="*/ 861998 w 884530"/>
              <a:gd name="connsiteY7" fmla="*/ 1430990 h 1544078"/>
              <a:gd name="connsiteX8" fmla="*/ 720947 w 884530"/>
              <a:gd name="connsiteY8" fmla="*/ 915424 h 1544078"/>
              <a:gd name="connsiteX9" fmla="*/ 424254 w 884530"/>
              <a:gd name="connsiteY9" fmla="*/ 370675 h 1544078"/>
              <a:gd name="connsiteX10" fmla="*/ 575032 w 884530"/>
              <a:gd name="connsiteY10" fmla="*/ 652777 h 1544078"/>
              <a:gd name="connsiteX11" fmla="*/ 263747 w 884530"/>
              <a:gd name="connsiteY11" fmla="*/ 307445 h 1544078"/>
              <a:gd name="connsiteX12" fmla="*/ 331841 w 884530"/>
              <a:gd name="connsiteY12" fmla="*/ 360947 h 1544078"/>
              <a:gd name="connsiteX13" fmla="*/ 1100 w 884530"/>
              <a:gd name="connsiteY13" fmla="*/ 1024 h 15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530" h="1544078">
                <a:moveTo>
                  <a:pt x="1100" y="1024"/>
                </a:moveTo>
                <a:cubicBezTo>
                  <a:pt x="22987" y="22911"/>
                  <a:pt x="394260" y="417692"/>
                  <a:pt x="463164" y="492271"/>
                </a:cubicBezTo>
                <a:cubicBezTo>
                  <a:pt x="532068" y="566850"/>
                  <a:pt x="375615" y="384456"/>
                  <a:pt x="414526" y="448496"/>
                </a:cubicBezTo>
                <a:cubicBezTo>
                  <a:pt x="453437" y="512536"/>
                  <a:pt x="656907" y="814094"/>
                  <a:pt x="696628" y="876513"/>
                </a:cubicBezTo>
                <a:cubicBezTo>
                  <a:pt x="736349" y="938932"/>
                  <a:pt x="638263" y="779237"/>
                  <a:pt x="652854" y="823011"/>
                </a:cubicBezTo>
                <a:cubicBezTo>
                  <a:pt x="667445" y="866785"/>
                  <a:pt x="746888" y="1022428"/>
                  <a:pt x="784177" y="1139160"/>
                </a:cubicBezTo>
                <a:cubicBezTo>
                  <a:pt x="821466" y="1255892"/>
                  <a:pt x="863620" y="1474765"/>
                  <a:pt x="876590" y="1523403"/>
                </a:cubicBezTo>
                <a:cubicBezTo>
                  <a:pt x="889560" y="1572041"/>
                  <a:pt x="887939" y="1532320"/>
                  <a:pt x="861998" y="1430990"/>
                </a:cubicBezTo>
                <a:cubicBezTo>
                  <a:pt x="836058" y="1329660"/>
                  <a:pt x="793904" y="1092143"/>
                  <a:pt x="720947" y="915424"/>
                </a:cubicBezTo>
                <a:cubicBezTo>
                  <a:pt x="647990" y="738705"/>
                  <a:pt x="448573" y="414450"/>
                  <a:pt x="424254" y="370675"/>
                </a:cubicBezTo>
                <a:cubicBezTo>
                  <a:pt x="399935" y="326901"/>
                  <a:pt x="601783" y="663315"/>
                  <a:pt x="575032" y="652777"/>
                </a:cubicBezTo>
                <a:cubicBezTo>
                  <a:pt x="548281" y="642239"/>
                  <a:pt x="304279" y="356083"/>
                  <a:pt x="263747" y="307445"/>
                </a:cubicBezTo>
                <a:cubicBezTo>
                  <a:pt x="223215" y="258807"/>
                  <a:pt x="373184" y="407153"/>
                  <a:pt x="331841" y="360947"/>
                </a:cubicBezTo>
                <a:cubicBezTo>
                  <a:pt x="290499" y="314741"/>
                  <a:pt x="-20787" y="-20863"/>
                  <a:pt x="1100" y="10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4878A87-050E-3F2D-3EBF-6B3560B1AD78}"/>
              </a:ext>
            </a:extLst>
          </p:cNvPr>
          <p:cNvSpPr/>
          <p:nvPr/>
        </p:nvSpPr>
        <p:spPr>
          <a:xfrm>
            <a:off x="5562880" y="921502"/>
            <a:ext cx="1092156" cy="588260"/>
          </a:xfrm>
          <a:custGeom>
            <a:avLst/>
            <a:gdLst>
              <a:gd name="connsiteX0" fmla="*/ 6205 w 1092156"/>
              <a:gd name="connsiteY0" fmla="*/ 2626 h 588260"/>
              <a:gd name="connsiteX1" fmla="*/ 565546 w 1092156"/>
              <a:gd name="connsiteY1" fmla="*/ 343094 h 588260"/>
              <a:gd name="connsiteX2" fmla="*/ 502316 w 1092156"/>
              <a:gd name="connsiteY2" fmla="*/ 270136 h 588260"/>
              <a:gd name="connsiteX3" fmla="*/ 1076248 w 1092156"/>
              <a:gd name="connsiteY3" fmla="*/ 581421 h 588260"/>
              <a:gd name="connsiteX4" fmla="*/ 901150 w 1092156"/>
              <a:gd name="connsiteY4" fmla="*/ 474417 h 588260"/>
              <a:gd name="connsiteX5" fmla="*/ 575273 w 1092156"/>
              <a:gd name="connsiteY5" fmla="*/ 347958 h 588260"/>
              <a:gd name="connsiteX6" fmla="*/ 283443 w 1092156"/>
              <a:gd name="connsiteY6" fmla="*/ 192315 h 588260"/>
              <a:gd name="connsiteX7" fmla="*/ 6205 w 1092156"/>
              <a:gd name="connsiteY7" fmla="*/ 2626 h 58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156" h="588260">
                <a:moveTo>
                  <a:pt x="6205" y="2626"/>
                </a:moveTo>
                <a:cubicBezTo>
                  <a:pt x="53222" y="27756"/>
                  <a:pt x="482861" y="298509"/>
                  <a:pt x="565546" y="343094"/>
                </a:cubicBezTo>
                <a:cubicBezTo>
                  <a:pt x="648231" y="387679"/>
                  <a:pt x="417199" y="230415"/>
                  <a:pt x="502316" y="270136"/>
                </a:cubicBezTo>
                <a:cubicBezTo>
                  <a:pt x="587433" y="309857"/>
                  <a:pt x="1009776" y="547374"/>
                  <a:pt x="1076248" y="581421"/>
                </a:cubicBezTo>
                <a:cubicBezTo>
                  <a:pt x="1142720" y="615468"/>
                  <a:pt x="984646" y="513327"/>
                  <a:pt x="901150" y="474417"/>
                </a:cubicBezTo>
                <a:cubicBezTo>
                  <a:pt x="817654" y="435507"/>
                  <a:pt x="678224" y="394975"/>
                  <a:pt x="575273" y="347958"/>
                </a:cubicBezTo>
                <a:cubicBezTo>
                  <a:pt x="472322" y="300941"/>
                  <a:pt x="375045" y="245006"/>
                  <a:pt x="283443" y="192315"/>
                </a:cubicBezTo>
                <a:cubicBezTo>
                  <a:pt x="191841" y="139624"/>
                  <a:pt x="-40812" y="-22504"/>
                  <a:pt x="6205" y="26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779D999-F9AB-E7CB-2436-77325C755A1E}"/>
              </a:ext>
            </a:extLst>
          </p:cNvPr>
          <p:cNvSpPr/>
          <p:nvPr/>
        </p:nvSpPr>
        <p:spPr>
          <a:xfrm>
            <a:off x="6482100" y="1451394"/>
            <a:ext cx="697050" cy="1555746"/>
          </a:xfrm>
          <a:custGeom>
            <a:avLst/>
            <a:gdLst>
              <a:gd name="connsiteX0" fmla="*/ 1385 w 697050"/>
              <a:gd name="connsiteY0" fmla="*/ 2891 h 1555746"/>
              <a:gd name="connsiteX1" fmla="*/ 473177 w 697050"/>
              <a:gd name="connsiteY1" fmla="*/ 479546 h 1555746"/>
              <a:gd name="connsiteX2" fmla="*/ 336989 w 697050"/>
              <a:gd name="connsiteY2" fmla="*/ 338495 h 1555746"/>
              <a:gd name="connsiteX3" fmla="*/ 521815 w 697050"/>
              <a:gd name="connsiteY3" fmla="*/ 596278 h 1555746"/>
              <a:gd name="connsiteX4" fmla="*/ 589909 w 697050"/>
              <a:gd name="connsiteY4" fmla="*/ 922155 h 1555746"/>
              <a:gd name="connsiteX5" fmla="*/ 589909 w 697050"/>
              <a:gd name="connsiteY5" fmla="*/ 756785 h 1555746"/>
              <a:gd name="connsiteX6" fmla="*/ 662866 w 697050"/>
              <a:gd name="connsiteY6" fmla="*/ 1179938 h 1555746"/>
              <a:gd name="connsiteX7" fmla="*/ 696913 w 697050"/>
              <a:gd name="connsiteY7" fmla="*/ 1549589 h 1555746"/>
              <a:gd name="connsiteX8" fmla="*/ 672594 w 697050"/>
              <a:gd name="connsiteY8" fmla="*/ 1364763 h 1555746"/>
              <a:gd name="connsiteX9" fmla="*/ 619091 w 697050"/>
              <a:gd name="connsiteY9" fmla="*/ 785968 h 1555746"/>
              <a:gd name="connsiteX10" fmla="*/ 512087 w 697050"/>
              <a:gd name="connsiteY10" fmla="*/ 503866 h 1555746"/>
              <a:gd name="connsiteX11" fmla="*/ 536406 w 697050"/>
              <a:gd name="connsiteY11" fmla="*/ 567095 h 1555746"/>
              <a:gd name="connsiteX12" fmla="*/ 298079 w 697050"/>
              <a:gd name="connsiteY12" fmla="*/ 187717 h 1555746"/>
              <a:gd name="connsiteX13" fmla="*/ 327262 w 697050"/>
              <a:gd name="connsiteY13" fmla="*/ 275266 h 1555746"/>
              <a:gd name="connsiteX14" fmla="*/ 1385 w 697050"/>
              <a:gd name="connsiteY14" fmla="*/ 2891 h 15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7050" h="1555746">
                <a:moveTo>
                  <a:pt x="1385" y="2891"/>
                </a:moveTo>
                <a:cubicBezTo>
                  <a:pt x="25704" y="36938"/>
                  <a:pt x="417243" y="423612"/>
                  <a:pt x="473177" y="479546"/>
                </a:cubicBezTo>
                <a:cubicBezTo>
                  <a:pt x="529111" y="535480"/>
                  <a:pt x="328883" y="319040"/>
                  <a:pt x="336989" y="338495"/>
                </a:cubicBezTo>
                <a:cubicBezTo>
                  <a:pt x="345095" y="357950"/>
                  <a:pt x="479662" y="499001"/>
                  <a:pt x="521815" y="596278"/>
                </a:cubicBezTo>
                <a:cubicBezTo>
                  <a:pt x="563968" y="693555"/>
                  <a:pt x="578560" y="895404"/>
                  <a:pt x="589909" y="922155"/>
                </a:cubicBezTo>
                <a:cubicBezTo>
                  <a:pt x="601258" y="948906"/>
                  <a:pt x="577750" y="713821"/>
                  <a:pt x="589909" y="756785"/>
                </a:cubicBezTo>
                <a:cubicBezTo>
                  <a:pt x="602068" y="799749"/>
                  <a:pt x="645032" y="1047804"/>
                  <a:pt x="662866" y="1179938"/>
                </a:cubicBezTo>
                <a:cubicBezTo>
                  <a:pt x="680700" y="1312072"/>
                  <a:pt x="695292" y="1518785"/>
                  <a:pt x="696913" y="1549589"/>
                </a:cubicBezTo>
                <a:cubicBezTo>
                  <a:pt x="698534" y="1580393"/>
                  <a:pt x="685564" y="1492033"/>
                  <a:pt x="672594" y="1364763"/>
                </a:cubicBezTo>
                <a:cubicBezTo>
                  <a:pt x="659624" y="1237493"/>
                  <a:pt x="645842" y="929451"/>
                  <a:pt x="619091" y="785968"/>
                </a:cubicBezTo>
                <a:cubicBezTo>
                  <a:pt x="592340" y="642485"/>
                  <a:pt x="525868" y="540345"/>
                  <a:pt x="512087" y="503866"/>
                </a:cubicBezTo>
                <a:cubicBezTo>
                  <a:pt x="498306" y="467387"/>
                  <a:pt x="572074" y="619786"/>
                  <a:pt x="536406" y="567095"/>
                </a:cubicBezTo>
                <a:cubicBezTo>
                  <a:pt x="500738" y="514404"/>
                  <a:pt x="332936" y="236355"/>
                  <a:pt x="298079" y="187717"/>
                </a:cubicBezTo>
                <a:cubicBezTo>
                  <a:pt x="263222" y="139079"/>
                  <a:pt x="374279" y="304449"/>
                  <a:pt x="327262" y="275266"/>
                </a:cubicBezTo>
                <a:cubicBezTo>
                  <a:pt x="280245" y="246083"/>
                  <a:pt x="-22934" y="-31156"/>
                  <a:pt x="1385" y="289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462885A-E893-65F3-3768-C74469FAA754}"/>
              </a:ext>
            </a:extLst>
          </p:cNvPr>
          <p:cNvSpPr/>
          <p:nvPr/>
        </p:nvSpPr>
        <p:spPr>
          <a:xfrm>
            <a:off x="2459318" y="4428172"/>
            <a:ext cx="529061" cy="1191348"/>
          </a:xfrm>
          <a:custGeom>
            <a:avLst/>
            <a:gdLst>
              <a:gd name="connsiteX0" fmla="*/ 528357 w 529061"/>
              <a:gd name="connsiteY0" fmla="*/ 953 h 1191348"/>
              <a:gd name="connsiteX1" fmla="*/ 185457 w 529061"/>
              <a:gd name="connsiteY1" fmla="*/ 467678 h 1191348"/>
              <a:gd name="connsiteX2" fmla="*/ 401357 w 529061"/>
              <a:gd name="connsiteY2" fmla="*/ 197803 h 1191348"/>
              <a:gd name="connsiteX3" fmla="*/ 226732 w 529061"/>
              <a:gd name="connsiteY3" fmla="*/ 512128 h 1191348"/>
              <a:gd name="connsiteX4" fmla="*/ 14007 w 529061"/>
              <a:gd name="connsiteY4" fmla="*/ 1159828 h 1191348"/>
              <a:gd name="connsiteX5" fmla="*/ 45757 w 529061"/>
              <a:gd name="connsiteY5" fmla="*/ 1016953 h 1191348"/>
              <a:gd name="connsiteX6" fmla="*/ 252132 w 529061"/>
              <a:gd name="connsiteY6" fmla="*/ 378778 h 1191348"/>
              <a:gd name="connsiteX7" fmla="*/ 201332 w 529061"/>
              <a:gd name="connsiteY7" fmla="*/ 486728 h 1191348"/>
              <a:gd name="connsiteX8" fmla="*/ 360082 w 529061"/>
              <a:gd name="connsiteY8" fmla="*/ 156528 h 1191348"/>
              <a:gd name="connsiteX9" fmla="*/ 277532 w 529061"/>
              <a:gd name="connsiteY9" fmla="*/ 340678 h 1191348"/>
              <a:gd name="connsiteX10" fmla="*/ 528357 w 529061"/>
              <a:gd name="connsiteY10" fmla="*/ 953 h 11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061" h="1191348">
                <a:moveTo>
                  <a:pt x="528357" y="953"/>
                </a:moveTo>
                <a:cubicBezTo>
                  <a:pt x="513011" y="22120"/>
                  <a:pt x="206624" y="434870"/>
                  <a:pt x="185457" y="467678"/>
                </a:cubicBezTo>
                <a:cubicBezTo>
                  <a:pt x="164290" y="500486"/>
                  <a:pt x="394478" y="190395"/>
                  <a:pt x="401357" y="197803"/>
                </a:cubicBezTo>
                <a:cubicBezTo>
                  <a:pt x="408236" y="205211"/>
                  <a:pt x="291290" y="351791"/>
                  <a:pt x="226732" y="512128"/>
                </a:cubicBezTo>
                <a:cubicBezTo>
                  <a:pt x="162174" y="672465"/>
                  <a:pt x="44169" y="1075691"/>
                  <a:pt x="14007" y="1159828"/>
                </a:cubicBezTo>
                <a:cubicBezTo>
                  <a:pt x="-16155" y="1243965"/>
                  <a:pt x="6070" y="1147128"/>
                  <a:pt x="45757" y="1016953"/>
                </a:cubicBezTo>
                <a:cubicBezTo>
                  <a:pt x="85444" y="886778"/>
                  <a:pt x="226203" y="467149"/>
                  <a:pt x="252132" y="378778"/>
                </a:cubicBezTo>
                <a:cubicBezTo>
                  <a:pt x="278061" y="290407"/>
                  <a:pt x="183340" y="523770"/>
                  <a:pt x="201332" y="486728"/>
                </a:cubicBezTo>
                <a:cubicBezTo>
                  <a:pt x="219324" y="449686"/>
                  <a:pt x="347382" y="180870"/>
                  <a:pt x="360082" y="156528"/>
                </a:cubicBezTo>
                <a:cubicBezTo>
                  <a:pt x="372782" y="132186"/>
                  <a:pt x="251603" y="363432"/>
                  <a:pt x="277532" y="340678"/>
                </a:cubicBezTo>
                <a:cubicBezTo>
                  <a:pt x="303461" y="317924"/>
                  <a:pt x="543703" y="-20214"/>
                  <a:pt x="528357" y="9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310A9D6-A04F-CE9F-AA70-2325912F16EB}"/>
              </a:ext>
            </a:extLst>
          </p:cNvPr>
          <p:cNvSpPr/>
          <p:nvPr/>
        </p:nvSpPr>
        <p:spPr>
          <a:xfrm>
            <a:off x="2221310" y="5579212"/>
            <a:ext cx="278485" cy="1484143"/>
          </a:xfrm>
          <a:custGeom>
            <a:avLst/>
            <a:gdLst>
              <a:gd name="connsiteX0" fmla="*/ 277415 w 278485"/>
              <a:gd name="connsiteY0" fmla="*/ 2438 h 1484143"/>
              <a:gd name="connsiteX1" fmla="*/ 10715 w 278485"/>
              <a:gd name="connsiteY1" fmla="*/ 821588 h 1484143"/>
              <a:gd name="connsiteX2" fmla="*/ 213915 w 278485"/>
              <a:gd name="connsiteY2" fmla="*/ 231038 h 1484143"/>
              <a:gd name="connsiteX3" fmla="*/ 58340 w 278485"/>
              <a:gd name="connsiteY3" fmla="*/ 999388 h 1484143"/>
              <a:gd name="connsiteX4" fmla="*/ 1190 w 278485"/>
              <a:gd name="connsiteY4" fmla="*/ 1462938 h 1484143"/>
              <a:gd name="connsiteX5" fmla="*/ 29765 w 278485"/>
              <a:gd name="connsiteY5" fmla="*/ 1307363 h 1484143"/>
              <a:gd name="connsiteX6" fmla="*/ 144065 w 278485"/>
              <a:gd name="connsiteY6" fmla="*/ 450113 h 1484143"/>
              <a:gd name="connsiteX7" fmla="*/ 105965 w 278485"/>
              <a:gd name="connsiteY7" fmla="*/ 564413 h 1484143"/>
              <a:gd name="connsiteX8" fmla="*/ 277415 w 278485"/>
              <a:gd name="connsiteY8" fmla="*/ 2438 h 14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85" h="1484143">
                <a:moveTo>
                  <a:pt x="277415" y="2438"/>
                </a:moveTo>
                <a:cubicBezTo>
                  <a:pt x="261540" y="45300"/>
                  <a:pt x="21298" y="783488"/>
                  <a:pt x="10715" y="821588"/>
                </a:cubicBezTo>
                <a:cubicBezTo>
                  <a:pt x="132" y="859688"/>
                  <a:pt x="205978" y="201405"/>
                  <a:pt x="213915" y="231038"/>
                </a:cubicBezTo>
                <a:cubicBezTo>
                  <a:pt x="221852" y="260671"/>
                  <a:pt x="93794" y="794071"/>
                  <a:pt x="58340" y="999388"/>
                </a:cubicBezTo>
                <a:cubicBezTo>
                  <a:pt x="22886" y="1204705"/>
                  <a:pt x="5952" y="1411609"/>
                  <a:pt x="1190" y="1462938"/>
                </a:cubicBezTo>
                <a:cubicBezTo>
                  <a:pt x="-3572" y="1514267"/>
                  <a:pt x="5953" y="1476167"/>
                  <a:pt x="29765" y="1307363"/>
                </a:cubicBezTo>
                <a:cubicBezTo>
                  <a:pt x="53577" y="1138559"/>
                  <a:pt x="131365" y="573938"/>
                  <a:pt x="144065" y="450113"/>
                </a:cubicBezTo>
                <a:cubicBezTo>
                  <a:pt x="156765" y="326288"/>
                  <a:pt x="84269" y="633734"/>
                  <a:pt x="105965" y="564413"/>
                </a:cubicBezTo>
                <a:cubicBezTo>
                  <a:pt x="127661" y="495092"/>
                  <a:pt x="293290" y="-40424"/>
                  <a:pt x="277415" y="24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AB44521-32AE-29F1-FDC3-63F32B37245B}"/>
              </a:ext>
            </a:extLst>
          </p:cNvPr>
          <p:cNvSpPr/>
          <p:nvPr/>
        </p:nvSpPr>
        <p:spPr>
          <a:xfrm>
            <a:off x="2132490" y="6711664"/>
            <a:ext cx="103677" cy="1483822"/>
          </a:xfrm>
          <a:custGeom>
            <a:avLst/>
            <a:gdLst>
              <a:gd name="connsiteX0" fmla="*/ 102710 w 103677"/>
              <a:gd name="connsiteY0" fmla="*/ 3461 h 1483822"/>
              <a:gd name="connsiteX1" fmla="*/ 4285 w 103677"/>
              <a:gd name="connsiteY1" fmla="*/ 854361 h 1483822"/>
              <a:gd name="connsiteX2" fmla="*/ 16985 w 103677"/>
              <a:gd name="connsiteY2" fmla="*/ 752761 h 1483822"/>
              <a:gd name="connsiteX3" fmla="*/ 10635 w 103677"/>
              <a:gd name="connsiteY3" fmla="*/ 1432211 h 1483822"/>
              <a:gd name="connsiteX4" fmla="*/ 16985 w 103677"/>
              <a:gd name="connsiteY4" fmla="*/ 1317911 h 1483822"/>
              <a:gd name="connsiteX5" fmla="*/ 74135 w 103677"/>
              <a:gd name="connsiteY5" fmla="*/ 378111 h 1483822"/>
              <a:gd name="connsiteX6" fmla="*/ 55085 w 103677"/>
              <a:gd name="connsiteY6" fmla="*/ 546386 h 1483822"/>
              <a:gd name="connsiteX7" fmla="*/ 102710 w 103677"/>
              <a:gd name="connsiteY7" fmla="*/ 3461 h 14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77" h="1483822">
                <a:moveTo>
                  <a:pt x="102710" y="3461"/>
                </a:moveTo>
                <a:cubicBezTo>
                  <a:pt x="94243" y="54790"/>
                  <a:pt x="18573" y="729478"/>
                  <a:pt x="4285" y="854361"/>
                </a:cubicBezTo>
                <a:cubicBezTo>
                  <a:pt x="-10003" y="979244"/>
                  <a:pt x="15927" y="656453"/>
                  <a:pt x="16985" y="752761"/>
                </a:cubicBezTo>
                <a:cubicBezTo>
                  <a:pt x="18043" y="849069"/>
                  <a:pt x="10635" y="1338019"/>
                  <a:pt x="10635" y="1432211"/>
                </a:cubicBezTo>
                <a:cubicBezTo>
                  <a:pt x="10635" y="1526403"/>
                  <a:pt x="6402" y="1493594"/>
                  <a:pt x="16985" y="1317911"/>
                </a:cubicBezTo>
                <a:cubicBezTo>
                  <a:pt x="27568" y="1142228"/>
                  <a:pt x="67785" y="506698"/>
                  <a:pt x="74135" y="378111"/>
                </a:cubicBezTo>
                <a:cubicBezTo>
                  <a:pt x="80485" y="249524"/>
                  <a:pt x="48735" y="605123"/>
                  <a:pt x="55085" y="546386"/>
                </a:cubicBezTo>
                <a:cubicBezTo>
                  <a:pt x="61435" y="487649"/>
                  <a:pt x="111177" y="-47868"/>
                  <a:pt x="102710" y="34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D4F24AD-3166-3B7C-7878-90E03BAF2D18}"/>
              </a:ext>
            </a:extLst>
          </p:cNvPr>
          <p:cNvSpPr/>
          <p:nvPr/>
        </p:nvSpPr>
        <p:spPr>
          <a:xfrm>
            <a:off x="3448425" y="4904652"/>
            <a:ext cx="62456" cy="1511602"/>
          </a:xfrm>
          <a:custGeom>
            <a:avLst/>
            <a:gdLst>
              <a:gd name="connsiteX0" fmla="*/ 39842 w 62456"/>
              <a:gd name="connsiteY0" fmla="*/ 11659 h 1511602"/>
              <a:gd name="connsiteX1" fmla="*/ 62419 w 62456"/>
              <a:gd name="connsiteY1" fmla="*/ 1044592 h 1511602"/>
              <a:gd name="connsiteX2" fmla="*/ 34197 w 62456"/>
              <a:gd name="connsiteY2" fmla="*/ 728504 h 1511602"/>
              <a:gd name="connsiteX3" fmla="*/ 331 w 62456"/>
              <a:gd name="connsiteY3" fmla="*/ 1501792 h 1511602"/>
              <a:gd name="connsiteX4" fmla="*/ 17264 w 62456"/>
              <a:gd name="connsiteY4" fmla="*/ 1123615 h 1511602"/>
              <a:gd name="connsiteX5" fmla="*/ 22908 w 62456"/>
              <a:gd name="connsiteY5" fmla="*/ 525304 h 1511602"/>
              <a:gd name="connsiteX6" fmla="*/ 39842 w 62456"/>
              <a:gd name="connsiteY6" fmla="*/ 11659 h 15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6" h="1511602">
                <a:moveTo>
                  <a:pt x="39842" y="11659"/>
                </a:moveTo>
                <a:cubicBezTo>
                  <a:pt x="46427" y="98207"/>
                  <a:pt x="63360" y="925118"/>
                  <a:pt x="62419" y="1044592"/>
                </a:cubicBezTo>
                <a:cubicBezTo>
                  <a:pt x="61478" y="1164066"/>
                  <a:pt x="44545" y="652304"/>
                  <a:pt x="34197" y="728504"/>
                </a:cubicBezTo>
                <a:cubicBezTo>
                  <a:pt x="23849" y="804704"/>
                  <a:pt x="3153" y="1435940"/>
                  <a:pt x="331" y="1501792"/>
                </a:cubicBezTo>
                <a:cubicBezTo>
                  <a:pt x="-2491" y="1567644"/>
                  <a:pt x="13501" y="1286363"/>
                  <a:pt x="17264" y="1123615"/>
                </a:cubicBezTo>
                <a:cubicBezTo>
                  <a:pt x="21027" y="960867"/>
                  <a:pt x="14441" y="707808"/>
                  <a:pt x="22908" y="525304"/>
                </a:cubicBezTo>
                <a:cubicBezTo>
                  <a:pt x="31375" y="342800"/>
                  <a:pt x="33257" y="-74889"/>
                  <a:pt x="39842" y="116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7A8A005-A8D9-6D9B-8391-A3D60491260E}"/>
              </a:ext>
            </a:extLst>
          </p:cNvPr>
          <p:cNvSpPr/>
          <p:nvPr/>
        </p:nvSpPr>
        <p:spPr>
          <a:xfrm>
            <a:off x="3435245" y="5735112"/>
            <a:ext cx="64626" cy="716551"/>
          </a:xfrm>
          <a:custGeom>
            <a:avLst/>
            <a:gdLst>
              <a:gd name="connsiteX0" fmla="*/ 64311 w 64626"/>
              <a:gd name="connsiteY0" fmla="*/ 5288 h 716551"/>
              <a:gd name="connsiteX1" fmla="*/ 30444 w 64626"/>
              <a:gd name="connsiteY1" fmla="*/ 693910 h 716551"/>
              <a:gd name="connsiteX2" fmla="*/ 24799 w 64626"/>
              <a:gd name="connsiteY2" fmla="*/ 530221 h 716551"/>
              <a:gd name="connsiteX3" fmla="*/ 2222 w 64626"/>
              <a:gd name="connsiteY3" fmla="*/ 327021 h 716551"/>
              <a:gd name="connsiteX4" fmla="*/ 7866 w 64626"/>
              <a:gd name="connsiteY4" fmla="*/ 372177 h 716551"/>
              <a:gd name="connsiteX5" fmla="*/ 64311 w 64626"/>
              <a:gd name="connsiteY5" fmla="*/ 5288 h 7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6" h="716551">
                <a:moveTo>
                  <a:pt x="64311" y="5288"/>
                </a:moveTo>
                <a:cubicBezTo>
                  <a:pt x="68074" y="58910"/>
                  <a:pt x="37029" y="606421"/>
                  <a:pt x="30444" y="693910"/>
                </a:cubicBezTo>
                <a:cubicBezTo>
                  <a:pt x="23859" y="781399"/>
                  <a:pt x="29503" y="591369"/>
                  <a:pt x="24799" y="530221"/>
                </a:cubicBezTo>
                <a:cubicBezTo>
                  <a:pt x="20095" y="469073"/>
                  <a:pt x="5044" y="353362"/>
                  <a:pt x="2222" y="327021"/>
                </a:cubicBezTo>
                <a:cubicBezTo>
                  <a:pt x="-600" y="300680"/>
                  <a:pt x="-2482" y="422036"/>
                  <a:pt x="7866" y="372177"/>
                </a:cubicBezTo>
                <a:cubicBezTo>
                  <a:pt x="18214" y="322318"/>
                  <a:pt x="60548" y="-48334"/>
                  <a:pt x="64311" y="528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D58E47-75B6-0716-7C8C-9DBDE846F647}"/>
              </a:ext>
            </a:extLst>
          </p:cNvPr>
          <p:cNvSpPr/>
          <p:nvPr/>
        </p:nvSpPr>
        <p:spPr>
          <a:xfrm>
            <a:off x="5482915" y="6363992"/>
            <a:ext cx="116549" cy="1550642"/>
          </a:xfrm>
          <a:custGeom>
            <a:avLst/>
            <a:gdLst>
              <a:gd name="connsiteX0" fmla="*/ 116374 w 116549"/>
              <a:gd name="connsiteY0" fmla="*/ 25519 h 1550642"/>
              <a:gd name="connsiteX1" fmla="*/ 54285 w 116549"/>
              <a:gd name="connsiteY1" fmla="*/ 561741 h 1550642"/>
              <a:gd name="connsiteX2" fmla="*/ 37352 w 116549"/>
              <a:gd name="connsiteY2" fmla="*/ 877830 h 1550642"/>
              <a:gd name="connsiteX3" fmla="*/ 37352 w 116549"/>
              <a:gd name="connsiteY3" fmla="*/ 804452 h 1550642"/>
              <a:gd name="connsiteX4" fmla="*/ 20418 w 116549"/>
              <a:gd name="connsiteY4" fmla="*/ 1239075 h 1550642"/>
              <a:gd name="connsiteX5" fmla="*/ 20418 w 116549"/>
              <a:gd name="connsiteY5" fmla="*/ 1543875 h 1550642"/>
              <a:gd name="connsiteX6" fmla="*/ 3485 w 116549"/>
              <a:gd name="connsiteY6" fmla="*/ 1380186 h 1550642"/>
              <a:gd name="connsiteX7" fmla="*/ 9129 w 116549"/>
              <a:gd name="connsiteY7" fmla="*/ 623830 h 1550642"/>
              <a:gd name="connsiteX8" fmla="*/ 3485 w 116549"/>
              <a:gd name="connsiteY8" fmla="*/ 770586 h 1550642"/>
              <a:gd name="connsiteX9" fmla="*/ 71218 w 116549"/>
              <a:gd name="connsiteY9" fmla="*/ 155341 h 1550642"/>
              <a:gd name="connsiteX10" fmla="*/ 116374 w 116549"/>
              <a:gd name="connsiteY10" fmla="*/ 25519 h 15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49" h="1550642">
                <a:moveTo>
                  <a:pt x="116374" y="25519"/>
                </a:moveTo>
                <a:cubicBezTo>
                  <a:pt x="113552" y="93252"/>
                  <a:pt x="67455" y="419689"/>
                  <a:pt x="54285" y="561741"/>
                </a:cubicBezTo>
                <a:cubicBezTo>
                  <a:pt x="41115" y="703793"/>
                  <a:pt x="40174" y="837378"/>
                  <a:pt x="37352" y="877830"/>
                </a:cubicBezTo>
                <a:cubicBezTo>
                  <a:pt x="34530" y="918282"/>
                  <a:pt x="40174" y="744245"/>
                  <a:pt x="37352" y="804452"/>
                </a:cubicBezTo>
                <a:cubicBezTo>
                  <a:pt x="34530" y="864659"/>
                  <a:pt x="23240" y="1115838"/>
                  <a:pt x="20418" y="1239075"/>
                </a:cubicBezTo>
                <a:cubicBezTo>
                  <a:pt x="17596" y="1362312"/>
                  <a:pt x="23240" y="1520357"/>
                  <a:pt x="20418" y="1543875"/>
                </a:cubicBezTo>
                <a:cubicBezTo>
                  <a:pt x="17596" y="1567393"/>
                  <a:pt x="5366" y="1533527"/>
                  <a:pt x="3485" y="1380186"/>
                </a:cubicBezTo>
                <a:cubicBezTo>
                  <a:pt x="1604" y="1226845"/>
                  <a:pt x="9129" y="725430"/>
                  <a:pt x="9129" y="623830"/>
                </a:cubicBezTo>
                <a:cubicBezTo>
                  <a:pt x="9129" y="522230"/>
                  <a:pt x="-6863" y="848667"/>
                  <a:pt x="3485" y="770586"/>
                </a:cubicBezTo>
                <a:cubicBezTo>
                  <a:pt x="13833" y="692505"/>
                  <a:pt x="55225" y="277637"/>
                  <a:pt x="71218" y="155341"/>
                </a:cubicBezTo>
                <a:cubicBezTo>
                  <a:pt x="87211" y="33045"/>
                  <a:pt x="119196" y="-42214"/>
                  <a:pt x="116374" y="255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884C562-F8E4-88E1-8020-3570DB4E0265}"/>
              </a:ext>
            </a:extLst>
          </p:cNvPr>
          <p:cNvSpPr/>
          <p:nvPr/>
        </p:nvSpPr>
        <p:spPr>
          <a:xfrm>
            <a:off x="3854516" y="5729031"/>
            <a:ext cx="346685" cy="442004"/>
          </a:xfrm>
          <a:custGeom>
            <a:avLst/>
            <a:gdLst>
              <a:gd name="connsiteX0" fmla="*/ 640 w 346685"/>
              <a:gd name="connsiteY0" fmla="*/ 80 h 442004"/>
              <a:gd name="connsiteX1" fmla="*/ 164328 w 346685"/>
              <a:gd name="connsiteY1" fmla="*/ 197636 h 442004"/>
              <a:gd name="connsiteX2" fmla="*/ 339306 w 346685"/>
              <a:gd name="connsiteY2" fmla="*/ 434702 h 442004"/>
              <a:gd name="connsiteX3" fmla="*/ 305440 w 346685"/>
              <a:gd name="connsiteY3" fmla="*/ 366969 h 442004"/>
              <a:gd name="connsiteX4" fmla="*/ 226417 w 346685"/>
              <a:gd name="connsiteY4" fmla="*/ 220213 h 442004"/>
              <a:gd name="connsiteX5" fmla="*/ 640 w 346685"/>
              <a:gd name="connsiteY5" fmla="*/ 80 h 4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685" h="442004">
                <a:moveTo>
                  <a:pt x="640" y="80"/>
                </a:moveTo>
                <a:cubicBezTo>
                  <a:pt x="-9708" y="-3683"/>
                  <a:pt x="107884" y="125199"/>
                  <a:pt x="164328" y="197636"/>
                </a:cubicBezTo>
                <a:cubicBezTo>
                  <a:pt x="220772" y="270073"/>
                  <a:pt x="315787" y="406480"/>
                  <a:pt x="339306" y="434702"/>
                </a:cubicBezTo>
                <a:cubicBezTo>
                  <a:pt x="362825" y="462924"/>
                  <a:pt x="324255" y="402717"/>
                  <a:pt x="305440" y="366969"/>
                </a:cubicBezTo>
                <a:cubicBezTo>
                  <a:pt x="286625" y="331221"/>
                  <a:pt x="272513" y="279480"/>
                  <a:pt x="226417" y="220213"/>
                </a:cubicBezTo>
                <a:cubicBezTo>
                  <a:pt x="180321" y="160946"/>
                  <a:pt x="10988" y="3843"/>
                  <a:pt x="640" y="8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FA83FDA-010F-FED9-DFF1-137166B2B1EA}"/>
              </a:ext>
            </a:extLst>
          </p:cNvPr>
          <p:cNvSpPr/>
          <p:nvPr/>
        </p:nvSpPr>
        <p:spPr>
          <a:xfrm>
            <a:off x="4719119" y="6159119"/>
            <a:ext cx="445936" cy="653725"/>
          </a:xfrm>
          <a:custGeom>
            <a:avLst/>
            <a:gdLst>
              <a:gd name="connsiteX0" fmla="*/ 22214 w 445936"/>
              <a:gd name="connsiteY0" fmla="*/ 21548 h 653725"/>
              <a:gd name="connsiteX1" fmla="*/ 366525 w 445936"/>
              <a:gd name="connsiteY1" fmla="*/ 269903 h 653725"/>
              <a:gd name="connsiteX2" fmla="*/ 372170 w 445936"/>
              <a:gd name="connsiteY2" fmla="*/ 427948 h 653725"/>
              <a:gd name="connsiteX3" fmla="*/ 417325 w 445936"/>
              <a:gd name="connsiteY3" fmla="*/ 653725 h 653725"/>
              <a:gd name="connsiteX4" fmla="*/ 406037 w 445936"/>
              <a:gd name="connsiteY4" fmla="*/ 427948 h 653725"/>
              <a:gd name="connsiteX5" fmla="*/ 445548 w 445936"/>
              <a:gd name="connsiteY5" fmla="*/ 275548 h 653725"/>
              <a:gd name="connsiteX6" fmla="*/ 377814 w 445936"/>
              <a:gd name="connsiteY6" fmla="*/ 269903 h 653725"/>
              <a:gd name="connsiteX7" fmla="*/ 73014 w 445936"/>
              <a:gd name="connsiteY7" fmla="*/ 38481 h 653725"/>
              <a:gd name="connsiteX8" fmla="*/ 22214 w 445936"/>
              <a:gd name="connsiteY8" fmla="*/ 21548 h 65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936" h="653725">
                <a:moveTo>
                  <a:pt x="22214" y="21548"/>
                </a:moveTo>
                <a:cubicBezTo>
                  <a:pt x="71133" y="60118"/>
                  <a:pt x="308199" y="202170"/>
                  <a:pt x="366525" y="269903"/>
                </a:cubicBezTo>
                <a:cubicBezTo>
                  <a:pt x="424851" y="337636"/>
                  <a:pt x="363703" y="363978"/>
                  <a:pt x="372170" y="427948"/>
                </a:cubicBezTo>
                <a:cubicBezTo>
                  <a:pt x="380637" y="491918"/>
                  <a:pt x="411681" y="653725"/>
                  <a:pt x="417325" y="653725"/>
                </a:cubicBezTo>
                <a:cubicBezTo>
                  <a:pt x="422969" y="653725"/>
                  <a:pt x="401333" y="490977"/>
                  <a:pt x="406037" y="427948"/>
                </a:cubicBezTo>
                <a:cubicBezTo>
                  <a:pt x="410741" y="364919"/>
                  <a:pt x="450252" y="301889"/>
                  <a:pt x="445548" y="275548"/>
                </a:cubicBezTo>
                <a:cubicBezTo>
                  <a:pt x="440844" y="249207"/>
                  <a:pt x="439903" y="309414"/>
                  <a:pt x="377814" y="269903"/>
                </a:cubicBezTo>
                <a:cubicBezTo>
                  <a:pt x="315725" y="230392"/>
                  <a:pt x="134162" y="76111"/>
                  <a:pt x="73014" y="38481"/>
                </a:cubicBezTo>
                <a:cubicBezTo>
                  <a:pt x="11866" y="851"/>
                  <a:pt x="-26705" y="-17022"/>
                  <a:pt x="22214" y="2154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4E9B4F3-DAFA-7753-1AC7-1E427013F669}"/>
              </a:ext>
            </a:extLst>
          </p:cNvPr>
          <p:cNvSpPr/>
          <p:nvPr/>
        </p:nvSpPr>
        <p:spPr>
          <a:xfrm>
            <a:off x="5365622" y="6371122"/>
            <a:ext cx="188515" cy="922760"/>
          </a:xfrm>
          <a:custGeom>
            <a:avLst/>
            <a:gdLst>
              <a:gd name="connsiteX0" fmla="*/ 188511 w 188515"/>
              <a:gd name="connsiteY0" fmla="*/ 103056 h 922760"/>
              <a:gd name="connsiteX1" fmla="*/ 7889 w 188515"/>
              <a:gd name="connsiteY1" fmla="*/ 1456 h 922760"/>
              <a:gd name="connsiteX2" fmla="*/ 30467 w 188515"/>
              <a:gd name="connsiteY2" fmla="*/ 193367 h 922760"/>
              <a:gd name="connsiteX3" fmla="*/ 13534 w 188515"/>
              <a:gd name="connsiteY3" fmla="*/ 436078 h 922760"/>
              <a:gd name="connsiteX4" fmla="*/ 53045 w 188515"/>
              <a:gd name="connsiteY4" fmla="*/ 921500 h 922760"/>
              <a:gd name="connsiteX5" fmla="*/ 41756 w 188515"/>
              <a:gd name="connsiteY5" fmla="*/ 560256 h 922760"/>
              <a:gd name="connsiteX6" fmla="*/ 13534 w 188515"/>
              <a:gd name="connsiteY6" fmla="*/ 63545 h 922760"/>
              <a:gd name="connsiteX7" fmla="*/ 188511 w 188515"/>
              <a:gd name="connsiteY7" fmla="*/ 103056 h 9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15" h="922760">
                <a:moveTo>
                  <a:pt x="188511" y="103056"/>
                </a:moveTo>
                <a:cubicBezTo>
                  <a:pt x="187570" y="92708"/>
                  <a:pt x="34230" y="-13596"/>
                  <a:pt x="7889" y="1456"/>
                </a:cubicBezTo>
                <a:cubicBezTo>
                  <a:pt x="-18452" y="16508"/>
                  <a:pt x="29526" y="120930"/>
                  <a:pt x="30467" y="193367"/>
                </a:cubicBezTo>
                <a:cubicBezTo>
                  <a:pt x="31408" y="265804"/>
                  <a:pt x="9771" y="314723"/>
                  <a:pt x="13534" y="436078"/>
                </a:cubicBezTo>
                <a:cubicBezTo>
                  <a:pt x="17297" y="557433"/>
                  <a:pt x="48341" y="900804"/>
                  <a:pt x="53045" y="921500"/>
                </a:cubicBezTo>
                <a:cubicBezTo>
                  <a:pt x="57749" y="942196"/>
                  <a:pt x="48341" y="703249"/>
                  <a:pt x="41756" y="560256"/>
                </a:cubicBezTo>
                <a:cubicBezTo>
                  <a:pt x="35171" y="417263"/>
                  <a:pt x="-3399" y="142567"/>
                  <a:pt x="13534" y="63545"/>
                </a:cubicBezTo>
                <a:cubicBezTo>
                  <a:pt x="30467" y="-15477"/>
                  <a:pt x="189452" y="113404"/>
                  <a:pt x="188511" y="10305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184830ED-952D-FDB5-AAA3-43D415307FE9}"/>
              </a:ext>
            </a:extLst>
          </p:cNvPr>
          <p:cNvSpPr/>
          <p:nvPr/>
        </p:nvSpPr>
        <p:spPr>
          <a:xfrm>
            <a:off x="4498136" y="6422633"/>
            <a:ext cx="501029" cy="820365"/>
          </a:xfrm>
          <a:custGeom>
            <a:avLst/>
            <a:gdLst>
              <a:gd name="connsiteX0" fmla="*/ 486 w 501029"/>
              <a:gd name="connsiteY0" fmla="*/ 745 h 820365"/>
              <a:gd name="connsiteX1" fmla="*/ 260131 w 501029"/>
              <a:gd name="connsiteY1" fmla="*/ 243456 h 820365"/>
              <a:gd name="connsiteX2" fmla="*/ 497197 w 501029"/>
              <a:gd name="connsiteY2" fmla="*/ 813545 h 820365"/>
              <a:gd name="connsiteX3" fmla="*/ 401242 w 501029"/>
              <a:gd name="connsiteY3" fmla="*/ 542611 h 820365"/>
              <a:gd name="connsiteX4" fmla="*/ 327864 w 501029"/>
              <a:gd name="connsiteY4" fmla="*/ 311189 h 820365"/>
              <a:gd name="connsiteX5" fmla="*/ 486 w 501029"/>
              <a:gd name="connsiteY5" fmla="*/ 745 h 82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29" h="820365">
                <a:moveTo>
                  <a:pt x="486" y="745"/>
                </a:moveTo>
                <a:cubicBezTo>
                  <a:pt x="-10803" y="-10544"/>
                  <a:pt x="177346" y="107989"/>
                  <a:pt x="260131" y="243456"/>
                </a:cubicBezTo>
                <a:cubicBezTo>
                  <a:pt x="342916" y="378923"/>
                  <a:pt x="473679" y="763686"/>
                  <a:pt x="497197" y="813545"/>
                </a:cubicBezTo>
                <a:cubicBezTo>
                  <a:pt x="520715" y="863404"/>
                  <a:pt x="429464" y="626337"/>
                  <a:pt x="401242" y="542611"/>
                </a:cubicBezTo>
                <a:cubicBezTo>
                  <a:pt x="373020" y="458885"/>
                  <a:pt x="387131" y="399618"/>
                  <a:pt x="327864" y="311189"/>
                </a:cubicBezTo>
                <a:cubicBezTo>
                  <a:pt x="268597" y="222760"/>
                  <a:pt x="11775" y="12034"/>
                  <a:pt x="486" y="74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16DC2F7-9345-ACA5-E220-D5ACF06E2FF9}"/>
              </a:ext>
            </a:extLst>
          </p:cNvPr>
          <p:cNvSpPr/>
          <p:nvPr/>
        </p:nvSpPr>
        <p:spPr>
          <a:xfrm>
            <a:off x="3668283" y="5496961"/>
            <a:ext cx="99030" cy="894664"/>
          </a:xfrm>
          <a:custGeom>
            <a:avLst/>
            <a:gdLst>
              <a:gd name="connsiteX0" fmla="*/ 606 w 99030"/>
              <a:gd name="connsiteY0" fmla="*/ 728 h 894664"/>
              <a:gd name="connsiteX1" fmla="*/ 57050 w 99030"/>
              <a:gd name="connsiteY1" fmla="*/ 328106 h 894664"/>
              <a:gd name="connsiteX2" fmla="*/ 85273 w 99030"/>
              <a:gd name="connsiteY2" fmla="*/ 886906 h 894664"/>
              <a:gd name="connsiteX3" fmla="*/ 79628 w 99030"/>
              <a:gd name="connsiteY3" fmla="*/ 638550 h 894664"/>
              <a:gd name="connsiteX4" fmla="*/ 96561 w 99030"/>
              <a:gd name="connsiteY4" fmla="*/ 412772 h 894664"/>
              <a:gd name="connsiteX5" fmla="*/ 606 w 99030"/>
              <a:gd name="connsiteY5" fmla="*/ 728 h 8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30" h="894664">
                <a:moveTo>
                  <a:pt x="606" y="728"/>
                </a:moveTo>
                <a:cubicBezTo>
                  <a:pt x="-5979" y="-13383"/>
                  <a:pt x="42939" y="180410"/>
                  <a:pt x="57050" y="328106"/>
                </a:cubicBezTo>
                <a:cubicBezTo>
                  <a:pt x="71161" y="475802"/>
                  <a:pt x="81510" y="835165"/>
                  <a:pt x="85273" y="886906"/>
                </a:cubicBezTo>
                <a:cubicBezTo>
                  <a:pt x="89036" y="938647"/>
                  <a:pt x="77747" y="717572"/>
                  <a:pt x="79628" y="638550"/>
                </a:cubicBezTo>
                <a:cubicBezTo>
                  <a:pt x="81509" y="559528"/>
                  <a:pt x="106909" y="521898"/>
                  <a:pt x="96561" y="412772"/>
                </a:cubicBezTo>
                <a:cubicBezTo>
                  <a:pt x="86213" y="303646"/>
                  <a:pt x="7191" y="14839"/>
                  <a:pt x="606" y="72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CF84C1B-6863-9DC2-94A0-B7449C6D2CAA}"/>
              </a:ext>
            </a:extLst>
          </p:cNvPr>
          <p:cNvSpPr/>
          <p:nvPr/>
        </p:nvSpPr>
        <p:spPr>
          <a:xfrm>
            <a:off x="4027650" y="5660936"/>
            <a:ext cx="583105" cy="480182"/>
          </a:xfrm>
          <a:custGeom>
            <a:avLst/>
            <a:gdLst>
              <a:gd name="connsiteX0" fmla="*/ 47639 w 583105"/>
              <a:gd name="connsiteY0" fmla="*/ 62531 h 480182"/>
              <a:gd name="connsiteX1" fmla="*/ 572572 w 583105"/>
              <a:gd name="connsiteY1" fmla="*/ 474575 h 480182"/>
              <a:gd name="connsiteX2" fmla="*/ 375017 w 583105"/>
              <a:gd name="connsiteY2" fmla="*/ 288308 h 480182"/>
              <a:gd name="connsiteX3" fmla="*/ 87150 w 583105"/>
              <a:gd name="connsiteY3" fmla="*/ 102042 h 480182"/>
              <a:gd name="connsiteX4" fmla="*/ 25061 w 583105"/>
              <a:gd name="connsiteY4" fmla="*/ 6086 h 480182"/>
              <a:gd name="connsiteX5" fmla="*/ 47639 w 583105"/>
              <a:gd name="connsiteY5" fmla="*/ 62531 h 4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105" h="480182">
                <a:moveTo>
                  <a:pt x="47639" y="62531"/>
                </a:moveTo>
                <a:cubicBezTo>
                  <a:pt x="138891" y="140612"/>
                  <a:pt x="518009" y="436946"/>
                  <a:pt x="572572" y="474575"/>
                </a:cubicBezTo>
                <a:cubicBezTo>
                  <a:pt x="627135" y="512204"/>
                  <a:pt x="455921" y="350397"/>
                  <a:pt x="375017" y="288308"/>
                </a:cubicBezTo>
                <a:cubicBezTo>
                  <a:pt x="294113" y="226219"/>
                  <a:pt x="145476" y="149079"/>
                  <a:pt x="87150" y="102042"/>
                </a:cubicBezTo>
                <a:cubicBezTo>
                  <a:pt x="28824" y="55005"/>
                  <a:pt x="26002" y="13612"/>
                  <a:pt x="25061" y="6086"/>
                </a:cubicBezTo>
                <a:cubicBezTo>
                  <a:pt x="24120" y="-1440"/>
                  <a:pt x="-43613" y="-15550"/>
                  <a:pt x="47639" y="6253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8DD2BCE-27FE-9A6B-A403-2ED3ED74FD1A}"/>
              </a:ext>
            </a:extLst>
          </p:cNvPr>
          <p:cNvSpPr/>
          <p:nvPr/>
        </p:nvSpPr>
        <p:spPr>
          <a:xfrm>
            <a:off x="5038954" y="6592690"/>
            <a:ext cx="155064" cy="965834"/>
          </a:xfrm>
          <a:custGeom>
            <a:avLst/>
            <a:gdLst>
              <a:gd name="connsiteX0" fmla="*/ 41046 w 155064"/>
              <a:gd name="connsiteY0" fmla="*/ 21 h 965834"/>
              <a:gd name="connsiteX1" fmla="*/ 29757 w 155064"/>
              <a:gd name="connsiteY1" fmla="*/ 428999 h 965834"/>
              <a:gd name="connsiteX2" fmla="*/ 153935 w 155064"/>
              <a:gd name="connsiteY2" fmla="*/ 953932 h 965834"/>
              <a:gd name="connsiteX3" fmla="*/ 86202 w 155064"/>
              <a:gd name="connsiteY3" fmla="*/ 767666 h 965834"/>
              <a:gd name="connsiteX4" fmla="*/ 1535 w 155064"/>
              <a:gd name="connsiteY4" fmla="*/ 445932 h 965834"/>
              <a:gd name="connsiteX5" fmla="*/ 41046 w 155064"/>
              <a:gd name="connsiteY5" fmla="*/ 21 h 9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64" h="965834">
                <a:moveTo>
                  <a:pt x="41046" y="21"/>
                </a:moveTo>
                <a:cubicBezTo>
                  <a:pt x="45750" y="-2801"/>
                  <a:pt x="10942" y="270014"/>
                  <a:pt x="29757" y="428999"/>
                </a:cubicBezTo>
                <a:cubicBezTo>
                  <a:pt x="48572" y="587984"/>
                  <a:pt x="144528" y="897488"/>
                  <a:pt x="153935" y="953932"/>
                </a:cubicBezTo>
                <a:cubicBezTo>
                  <a:pt x="163343" y="1010377"/>
                  <a:pt x="111602" y="852333"/>
                  <a:pt x="86202" y="767666"/>
                </a:cubicBezTo>
                <a:cubicBezTo>
                  <a:pt x="60802" y="682999"/>
                  <a:pt x="11883" y="569169"/>
                  <a:pt x="1535" y="445932"/>
                </a:cubicBezTo>
                <a:cubicBezTo>
                  <a:pt x="-8813" y="322695"/>
                  <a:pt x="36342" y="2843"/>
                  <a:pt x="41046" y="2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FA415AE8-E47A-D272-E97A-3062C747CC19}"/>
              </a:ext>
            </a:extLst>
          </p:cNvPr>
          <p:cNvSpPr/>
          <p:nvPr/>
        </p:nvSpPr>
        <p:spPr>
          <a:xfrm>
            <a:off x="4914883" y="6123035"/>
            <a:ext cx="477409" cy="179044"/>
          </a:xfrm>
          <a:custGeom>
            <a:avLst/>
            <a:gdLst>
              <a:gd name="connsiteX0" fmla="*/ 1428 w 477409"/>
              <a:gd name="connsiteY0" fmla="*/ 1187 h 179044"/>
              <a:gd name="connsiteX1" fmla="*/ 464273 w 477409"/>
              <a:gd name="connsiteY1" fmla="*/ 176165 h 179044"/>
              <a:gd name="connsiteX2" fmla="*/ 323161 w 477409"/>
              <a:gd name="connsiteY2" fmla="*/ 102787 h 179044"/>
              <a:gd name="connsiteX3" fmla="*/ 1428 w 477409"/>
              <a:gd name="connsiteY3" fmla="*/ 1187 h 1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409" h="179044">
                <a:moveTo>
                  <a:pt x="1428" y="1187"/>
                </a:moveTo>
                <a:cubicBezTo>
                  <a:pt x="24947" y="13417"/>
                  <a:pt x="410651" y="159232"/>
                  <a:pt x="464273" y="176165"/>
                </a:cubicBezTo>
                <a:cubicBezTo>
                  <a:pt x="517895" y="193098"/>
                  <a:pt x="394657" y="131009"/>
                  <a:pt x="323161" y="102787"/>
                </a:cubicBezTo>
                <a:cubicBezTo>
                  <a:pt x="251665" y="74565"/>
                  <a:pt x="-22091" y="-11043"/>
                  <a:pt x="1428" y="118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0A8C67F-706C-FA58-A097-381BA1312AEA}"/>
              </a:ext>
            </a:extLst>
          </p:cNvPr>
          <p:cNvSpPr/>
          <p:nvPr/>
        </p:nvSpPr>
        <p:spPr>
          <a:xfrm>
            <a:off x="5287923" y="6163599"/>
            <a:ext cx="982379" cy="276618"/>
          </a:xfrm>
          <a:custGeom>
            <a:avLst/>
            <a:gdLst>
              <a:gd name="connsiteX0" fmla="*/ 115 w 982379"/>
              <a:gd name="connsiteY0" fmla="*/ 134 h 276618"/>
              <a:gd name="connsiteX1" fmla="*/ 493601 w 982379"/>
              <a:gd name="connsiteY1" fmla="*/ 213011 h 276618"/>
              <a:gd name="connsiteX2" fmla="*/ 982248 w 982379"/>
              <a:gd name="connsiteY2" fmla="*/ 271068 h 276618"/>
              <a:gd name="connsiteX3" fmla="*/ 537144 w 982379"/>
              <a:gd name="connsiteY3" fmla="*/ 246877 h 276618"/>
              <a:gd name="connsiteX4" fmla="*/ 115 w 982379"/>
              <a:gd name="connsiteY4" fmla="*/ 134 h 2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79" h="276618">
                <a:moveTo>
                  <a:pt x="115" y="134"/>
                </a:moveTo>
                <a:cubicBezTo>
                  <a:pt x="-7142" y="-5510"/>
                  <a:pt x="329912" y="167855"/>
                  <a:pt x="493601" y="213011"/>
                </a:cubicBezTo>
                <a:cubicBezTo>
                  <a:pt x="657290" y="258167"/>
                  <a:pt x="974991" y="265424"/>
                  <a:pt x="982248" y="271068"/>
                </a:cubicBezTo>
                <a:cubicBezTo>
                  <a:pt x="989505" y="276712"/>
                  <a:pt x="695188" y="287194"/>
                  <a:pt x="537144" y="246877"/>
                </a:cubicBezTo>
                <a:cubicBezTo>
                  <a:pt x="379100" y="206560"/>
                  <a:pt x="7372" y="5778"/>
                  <a:pt x="115" y="13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1677227F-4585-51F1-3345-2EAD024E506A}"/>
              </a:ext>
            </a:extLst>
          </p:cNvPr>
          <p:cNvSpPr/>
          <p:nvPr/>
        </p:nvSpPr>
        <p:spPr>
          <a:xfrm>
            <a:off x="3054902" y="6266136"/>
            <a:ext cx="339797" cy="905592"/>
          </a:xfrm>
          <a:custGeom>
            <a:avLst/>
            <a:gdLst>
              <a:gd name="connsiteX0" fmla="*/ 339173 w 339797"/>
              <a:gd name="connsiteY0" fmla="*/ 4489 h 905592"/>
              <a:gd name="connsiteX1" fmla="*/ 256623 w 339797"/>
              <a:gd name="connsiteY1" fmla="*/ 74339 h 905592"/>
              <a:gd name="connsiteX2" fmla="*/ 161373 w 339797"/>
              <a:gd name="connsiteY2" fmla="*/ 471214 h 905592"/>
              <a:gd name="connsiteX3" fmla="*/ 170898 w 339797"/>
              <a:gd name="connsiteY3" fmla="*/ 423589 h 905592"/>
              <a:gd name="connsiteX4" fmla="*/ 5798 w 339797"/>
              <a:gd name="connsiteY4" fmla="*/ 880789 h 905592"/>
              <a:gd name="connsiteX5" fmla="*/ 43898 w 339797"/>
              <a:gd name="connsiteY5" fmla="*/ 810939 h 905592"/>
              <a:gd name="connsiteX6" fmla="*/ 107398 w 339797"/>
              <a:gd name="connsiteY6" fmla="*/ 525189 h 905592"/>
              <a:gd name="connsiteX7" fmla="*/ 212173 w 339797"/>
              <a:gd name="connsiteY7" fmla="*/ 137839 h 905592"/>
              <a:gd name="connsiteX8" fmla="*/ 339173 w 339797"/>
              <a:gd name="connsiteY8" fmla="*/ 4489 h 9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97" h="905592">
                <a:moveTo>
                  <a:pt x="339173" y="4489"/>
                </a:moveTo>
                <a:cubicBezTo>
                  <a:pt x="346581" y="-6094"/>
                  <a:pt x="286256" y="-3448"/>
                  <a:pt x="256623" y="74339"/>
                </a:cubicBezTo>
                <a:cubicBezTo>
                  <a:pt x="226990" y="152126"/>
                  <a:pt x="175660" y="413006"/>
                  <a:pt x="161373" y="471214"/>
                </a:cubicBezTo>
                <a:cubicBezTo>
                  <a:pt x="147086" y="529422"/>
                  <a:pt x="196827" y="355327"/>
                  <a:pt x="170898" y="423589"/>
                </a:cubicBezTo>
                <a:cubicBezTo>
                  <a:pt x="144969" y="491851"/>
                  <a:pt x="26965" y="816231"/>
                  <a:pt x="5798" y="880789"/>
                </a:cubicBezTo>
                <a:cubicBezTo>
                  <a:pt x="-15369" y="945347"/>
                  <a:pt x="26965" y="870206"/>
                  <a:pt x="43898" y="810939"/>
                </a:cubicBezTo>
                <a:cubicBezTo>
                  <a:pt x="60831" y="751672"/>
                  <a:pt x="79352" y="637372"/>
                  <a:pt x="107398" y="525189"/>
                </a:cubicBezTo>
                <a:cubicBezTo>
                  <a:pt x="135444" y="413006"/>
                  <a:pt x="178835" y="222506"/>
                  <a:pt x="212173" y="137839"/>
                </a:cubicBezTo>
                <a:cubicBezTo>
                  <a:pt x="245510" y="53172"/>
                  <a:pt x="331765" y="15072"/>
                  <a:pt x="339173" y="44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97417F7E-BA59-4481-AF64-D06451ED52EF}"/>
              </a:ext>
            </a:extLst>
          </p:cNvPr>
          <p:cNvSpPr/>
          <p:nvPr/>
        </p:nvSpPr>
        <p:spPr>
          <a:xfrm>
            <a:off x="3350813" y="6235699"/>
            <a:ext cx="1079890" cy="908672"/>
          </a:xfrm>
          <a:custGeom>
            <a:avLst/>
            <a:gdLst>
              <a:gd name="connsiteX0" fmla="*/ 14687 w 1079890"/>
              <a:gd name="connsiteY0" fmla="*/ 1 h 908672"/>
              <a:gd name="connsiteX1" fmla="*/ 30562 w 1079890"/>
              <a:gd name="connsiteY1" fmla="*/ 171451 h 908672"/>
              <a:gd name="connsiteX2" fmla="*/ 316312 w 1079890"/>
              <a:gd name="connsiteY2" fmla="*/ 409576 h 908672"/>
              <a:gd name="connsiteX3" fmla="*/ 316312 w 1079890"/>
              <a:gd name="connsiteY3" fmla="*/ 384176 h 908672"/>
              <a:gd name="connsiteX4" fmla="*/ 1056087 w 1079890"/>
              <a:gd name="connsiteY4" fmla="*/ 889001 h 908672"/>
              <a:gd name="connsiteX5" fmla="*/ 837012 w 1079890"/>
              <a:gd name="connsiteY5" fmla="*/ 758826 h 908672"/>
              <a:gd name="connsiteX6" fmla="*/ 230587 w 1079890"/>
              <a:gd name="connsiteY6" fmla="*/ 320676 h 908672"/>
              <a:gd name="connsiteX7" fmla="*/ 33737 w 1079890"/>
              <a:gd name="connsiteY7" fmla="*/ 231776 h 908672"/>
              <a:gd name="connsiteX8" fmla="*/ 71837 w 1079890"/>
              <a:gd name="connsiteY8" fmla="*/ 247651 h 908672"/>
              <a:gd name="connsiteX9" fmla="*/ 1987 w 1079890"/>
              <a:gd name="connsiteY9" fmla="*/ 168276 h 908672"/>
              <a:gd name="connsiteX10" fmla="*/ 14687 w 1079890"/>
              <a:gd name="connsiteY10" fmla="*/ 1 h 9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90" h="908672">
                <a:moveTo>
                  <a:pt x="14687" y="1"/>
                </a:moveTo>
                <a:cubicBezTo>
                  <a:pt x="19450" y="530"/>
                  <a:pt x="-19709" y="103189"/>
                  <a:pt x="30562" y="171451"/>
                </a:cubicBezTo>
                <a:cubicBezTo>
                  <a:pt x="80833" y="239713"/>
                  <a:pt x="268687" y="374122"/>
                  <a:pt x="316312" y="409576"/>
                </a:cubicBezTo>
                <a:cubicBezTo>
                  <a:pt x="363937" y="445030"/>
                  <a:pt x="193016" y="304272"/>
                  <a:pt x="316312" y="384176"/>
                </a:cubicBezTo>
                <a:cubicBezTo>
                  <a:pt x="439608" y="464080"/>
                  <a:pt x="969304" y="826559"/>
                  <a:pt x="1056087" y="889001"/>
                </a:cubicBezTo>
                <a:cubicBezTo>
                  <a:pt x="1142870" y="951443"/>
                  <a:pt x="974595" y="853547"/>
                  <a:pt x="837012" y="758826"/>
                </a:cubicBezTo>
                <a:cubicBezTo>
                  <a:pt x="699429" y="664105"/>
                  <a:pt x="364466" y="408518"/>
                  <a:pt x="230587" y="320676"/>
                </a:cubicBezTo>
                <a:cubicBezTo>
                  <a:pt x="96708" y="232834"/>
                  <a:pt x="60195" y="243947"/>
                  <a:pt x="33737" y="231776"/>
                </a:cubicBezTo>
                <a:cubicBezTo>
                  <a:pt x="7279" y="219605"/>
                  <a:pt x="77129" y="258234"/>
                  <a:pt x="71837" y="247651"/>
                </a:cubicBezTo>
                <a:cubicBezTo>
                  <a:pt x="66545" y="237068"/>
                  <a:pt x="9395" y="202672"/>
                  <a:pt x="1987" y="168276"/>
                </a:cubicBezTo>
                <a:cubicBezTo>
                  <a:pt x="-5421" y="133880"/>
                  <a:pt x="9924" y="-528"/>
                  <a:pt x="14687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8B19373-19C8-A2A5-A14D-35B7135DAF6E}"/>
              </a:ext>
            </a:extLst>
          </p:cNvPr>
          <p:cNvSpPr/>
          <p:nvPr/>
        </p:nvSpPr>
        <p:spPr>
          <a:xfrm>
            <a:off x="3393051" y="6364947"/>
            <a:ext cx="1008160" cy="694084"/>
          </a:xfrm>
          <a:custGeom>
            <a:avLst/>
            <a:gdLst>
              <a:gd name="connsiteX0" fmla="*/ 7374 w 1008160"/>
              <a:gd name="connsiteY0" fmla="*/ 4103 h 694084"/>
              <a:gd name="connsiteX1" fmla="*/ 696349 w 1008160"/>
              <a:gd name="connsiteY1" fmla="*/ 483528 h 694084"/>
              <a:gd name="connsiteX2" fmla="*/ 1007499 w 1008160"/>
              <a:gd name="connsiteY2" fmla="*/ 693078 h 694084"/>
              <a:gd name="connsiteX3" fmla="*/ 766199 w 1008160"/>
              <a:gd name="connsiteY3" fmla="*/ 550203 h 694084"/>
              <a:gd name="connsiteX4" fmla="*/ 356624 w 1008160"/>
              <a:gd name="connsiteY4" fmla="*/ 267628 h 694084"/>
              <a:gd name="connsiteX5" fmla="*/ 7374 w 1008160"/>
              <a:gd name="connsiteY5" fmla="*/ 4103 h 6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160" h="694084">
                <a:moveTo>
                  <a:pt x="7374" y="4103"/>
                </a:moveTo>
                <a:cubicBezTo>
                  <a:pt x="63995" y="40086"/>
                  <a:pt x="529662" y="368699"/>
                  <a:pt x="696349" y="483528"/>
                </a:cubicBezTo>
                <a:cubicBezTo>
                  <a:pt x="863036" y="598357"/>
                  <a:pt x="995857" y="681966"/>
                  <a:pt x="1007499" y="693078"/>
                </a:cubicBezTo>
                <a:cubicBezTo>
                  <a:pt x="1019141" y="704191"/>
                  <a:pt x="874678" y="621111"/>
                  <a:pt x="766199" y="550203"/>
                </a:cubicBezTo>
                <a:cubicBezTo>
                  <a:pt x="657720" y="479295"/>
                  <a:pt x="478332" y="357057"/>
                  <a:pt x="356624" y="267628"/>
                </a:cubicBezTo>
                <a:cubicBezTo>
                  <a:pt x="234916" y="178199"/>
                  <a:pt x="-49247" y="-31880"/>
                  <a:pt x="7374" y="410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372EC85-F2EE-0322-2023-024A9AA1D2EE}"/>
              </a:ext>
            </a:extLst>
          </p:cNvPr>
          <p:cNvSpPr/>
          <p:nvPr/>
        </p:nvSpPr>
        <p:spPr>
          <a:xfrm>
            <a:off x="4461519" y="7175210"/>
            <a:ext cx="789612" cy="664993"/>
          </a:xfrm>
          <a:custGeom>
            <a:avLst/>
            <a:gdLst>
              <a:gd name="connsiteX0" fmla="*/ 8881 w 789612"/>
              <a:gd name="connsiteY0" fmla="*/ 9815 h 664993"/>
              <a:gd name="connsiteX1" fmla="*/ 764531 w 789612"/>
              <a:gd name="connsiteY1" fmla="*/ 644815 h 664993"/>
              <a:gd name="connsiteX2" fmla="*/ 586731 w 789612"/>
              <a:gd name="connsiteY2" fmla="*/ 486065 h 664993"/>
              <a:gd name="connsiteX3" fmla="*/ 364481 w 789612"/>
              <a:gd name="connsiteY3" fmla="*/ 273340 h 664993"/>
              <a:gd name="connsiteX4" fmla="*/ 8881 w 789612"/>
              <a:gd name="connsiteY4" fmla="*/ 9815 h 6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12" h="664993">
                <a:moveTo>
                  <a:pt x="8881" y="9815"/>
                </a:moveTo>
                <a:cubicBezTo>
                  <a:pt x="75556" y="71728"/>
                  <a:pt x="668223" y="565440"/>
                  <a:pt x="764531" y="644815"/>
                </a:cubicBezTo>
                <a:cubicBezTo>
                  <a:pt x="860839" y="724190"/>
                  <a:pt x="653406" y="547978"/>
                  <a:pt x="586731" y="486065"/>
                </a:cubicBezTo>
                <a:cubicBezTo>
                  <a:pt x="520056" y="424153"/>
                  <a:pt x="459202" y="350598"/>
                  <a:pt x="364481" y="273340"/>
                </a:cubicBezTo>
                <a:cubicBezTo>
                  <a:pt x="269760" y="196082"/>
                  <a:pt x="-57794" y="-52098"/>
                  <a:pt x="8881" y="98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815C15F-3479-7D20-DA54-A0137D5FCC8D}"/>
              </a:ext>
            </a:extLst>
          </p:cNvPr>
          <p:cNvSpPr/>
          <p:nvPr/>
        </p:nvSpPr>
        <p:spPr>
          <a:xfrm>
            <a:off x="4391025" y="7035800"/>
            <a:ext cx="1481038" cy="1265620"/>
          </a:xfrm>
          <a:custGeom>
            <a:avLst/>
            <a:gdLst>
              <a:gd name="connsiteX0" fmla="*/ 0 w 1481038"/>
              <a:gd name="connsiteY0" fmla="*/ 0 h 1265620"/>
              <a:gd name="connsiteX1" fmla="*/ 892175 w 1481038"/>
              <a:gd name="connsiteY1" fmla="*/ 742950 h 1265620"/>
              <a:gd name="connsiteX2" fmla="*/ 1470025 w 1481038"/>
              <a:gd name="connsiteY2" fmla="*/ 1257300 h 1265620"/>
              <a:gd name="connsiteX3" fmla="*/ 1250950 w 1481038"/>
              <a:gd name="connsiteY3" fmla="*/ 1047750 h 1265620"/>
              <a:gd name="connsiteX4" fmla="*/ 993775 w 1481038"/>
              <a:gd name="connsiteY4" fmla="*/ 869950 h 1265620"/>
              <a:gd name="connsiteX5" fmla="*/ 568325 w 1481038"/>
              <a:gd name="connsiteY5" fmla="*/ 485775 h 1265620"/>
              <a:gd name="connsiteX6" fmla="*/ 0 w 1481038"/>
              <a:gd name="connsiteY6" fmla="*/ 0 h 12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038" h="1265620">
                <a:moveTo>
                  <a:pt x="0" y="0"/>
                </a:moveTo>
                <a:cubicBezTo>
                  <a:pt x="53975" y="42862"/>
                  <a:pt x="647171" y="533400"/>
                  <a:pt x="892175" y="742950"/>
                </a:cubicBezTo>
                <a:cubicBezTo>
                  <a:pt x="1137179" y="952500"/>
                  <a:pt x="1410229" y="1206500"/>
                  <a:pt x="1470025" y="1257300"/>
                </a:cubicBezTo>
                <a:cubicBezTo>
                  <a:pt x="1529821" y="1308100"/>
                  <a:pt x="1330325" y="1112308"/>
                  <a:pt x="1250950" y="1047750"/>
                </a:cubicBezTo>
                <a:cubicBezTo>
                  <a:pt x="1171575" y="983192"/>
                  <a:pt x="1107546" y="963613"/>
                  <a:pt x="993775" y="869950"/>
                </a:cubicBezTo>
                <a:cubicBezTo>
                  <a:pt x="880004" y="776288"/>
                  <a:pt x="731837" y="626004"/>
                  <a:pt x="568325" y="485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98D9AF21-0E8C-1385-1A33-E21184303927}"/>
              </a:ext>
            </a:extLst>
          </p:cNvPr>
          <p:cNvSpPr/>
          <p:nvPr/>
        </p:nvSpPr>
        <p:spPr>
          <a:xfrm>
            <a:off x="5610078" y="7026080"/>
            <a:ext cx="451610" cy="1291721"/>
          </a:xfrm>
          <a:custGeom>
            <a:avLst/>
            <a:gdLst>
              <a:gd name="connsiteX0" fmla="*/ 147 w 451610"/>
              <a:gd name="connsiteY0" fmla="*/ 195 h 1291721"/>
              <a:gd name="connsiteX1" fmla="*/ 292247 w 451610"/>
              <a:gd name="connsiteY1" fmla="*/ 517720 h 1291721"/>
              <a:gd name="connsiteX2" fmla="*/ 377972 w 451610"/>
              <a:gd name="connsiteY2" fmla="*/ 879670 h 1291721"/>
              <a:gd name="connsiteX3" fmla="*/ 365272 w 451610"/>
              <a:gd name="connsiteY3" fmla="*/ 822520 h 1291721"/>
              <a:gd name="connsiteX4" fmla="*/ 450997 w 451610"/>
              <a:gd name="connsiteY4" fmla="*/ 1286070 h 1291721"/>
              <a:gd name="connsiteX5" fmla="*/ 400197 w 451610"/>
              <a:gd name="connsiteY5" fmla="*/ 1047945 h 1291721"/>
              <a:gd name="connsiteX6" fmla="*/ 333522 w 451610"/>
              <a:gd name="connsiteY6" fmla="*/ 578045 h 1291721"/>
              <a:gd name="connsiteX7" fmla="*/ 147 w 451610"/>
              <a:gd name="connsiteY7" fmla="*/ 195 h 129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610" h="1291721">
                <a:moveTo>
                  <a:pt x="147" y="195"/>
                </a:moveTo>
                <a:cubicBezTo>
                  <a:pt x="-6732" y="-9859"/>
                  <a:pt x="229276" y="371141"/>
                  <a:pt x="292247" y="517720"/>
                </a:cubicBezTo>
                <a:cubicBezTo>
                  <a:pt x="355218" y="664299"/>
                  <a:pt x="365801" y="828870"/>
                  <a:pt x="377972" y="879670"/>
                </a:cubicBezTo>
                <a:cubicBezTo>
                  <a:pt x="390143" y="930470"/>
                  <a:pt x="353101" y="754787"/>
                  <a:pt x="365272" y="822520"/>
                </a:cubicBezTo>
                <a:cubicBezTo>
                  <a:pt x="377443" y="890253"/>
                  <a:pt x="445176" y="1248499"/>
                  <a:pt x="450997" y="1286070"/>
                </a:cubicBezTo>
                <a:cubicBezTo>
                  <a:pt x="456818" y="1323641"/>
                  <a:pt x="419776" y="1165949"/>
                  <a:pt x="400197" y="1047945"/>
                </a:cubicBezTo>
                <a:cubicBezTo>
                  <a:pt x="380618" y="929941"/>
                  <a:pt x="396493" y="752670"/>
                  <a:pt x="333522" y="578045"/>
                </a:cubicBezTo>
                <a:cubicBezTo>
                  <a:pt x="270551" y="403420"/>
                  <a:pt x="7026" y="10249"/>
                  <a:pt x="147" y="1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002420F1-F4A7-273E-3224-E7D726001689}"/>
              </a:ext>
            </a:extLst>
          </p:cNvPr>
          <p:cNvSpPr/>
          <p:nvPr/>
        </p:nvSpPr>
        <p:spPr>
          <a:xfrm>
            <a:off x="5597525" y="6908800"/>
            <a:ext cx="599295" cy="1456254"/>
          </a:xfrm>
          <a:custGeom>
            <a:avLst/>
            <a:gdLst>
              <a:gd name="connsiteX0" fmla="*/ 0 w 599295"/>
              <a:gd name="connsiteY0" fmla="*/ 0 h 1456254"/>
              <a:gd name="connsiteX1" fmla="*/ 387350 w 599295"/>
              <a:gd name="connsiteY1" fmla="*/ 612775 h 1456254"/>
              <a:gd name="connsiteX2" fmla="*/ 593725 w 599295"/>
              <a:gd name="connsiteY2" fmla="*/ 1431925 h 1456254"/>
              <a:gd name="connsiteX3" fmla="*/ 527050 w 599295"/>
              <a:gd name="connsiteY3" fmla="*/ 1184275 h 1456254"/>
              <a:gd name="connsiteX4" fmla="*/ 384175 w 599295"/>
              <a:gd name="connsiteY4" fmla="*/ 609600 h 1456254"/>
              <a:gd name="connsiteX5" fmla="*/ 0 w 599295"/>
              <a:gd name="connsiteY5" fmla="*/ 0 h 14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295" h="1456254">
                <a:moveTo>
                  <a:pt x="0" y="0"/>
                </a:moveTo>
                <a:cubicBezTo>
                  <a:pt x="529" y="529"/>
                  <a:pt x="288396" y="374121"/>
                  <a:pt x="387350" y="612775"/>
                </a:cubicBezTo>
                <a:cubicBezTo>
                  <a:pt x="486304" y="851429"/>
                  <a:pt x="570442" y="1336675"/>
                  <a:pt x="593725" y="1431925"/>
                </a:cubicBezTo>
                <a:cubicBezTo>
                  <a:pt x="617008" y="1527175"/>
                  <a:pt x="561975" y="1321329"/>
                  <a:pt x="527050" y="1184275"/>
                </a:cubicBezTo>
                <a:cubicBezTo>
                  <a:pt x="492125" y="1047221"/>
                  <a:pt x="467783" y="803804"/>
                  <a:pt x="384175" y="609600"/>
                </a:cubicBezTo>
                <a:cubicBezTo>
                  <a:pt x="300567" y="415396"/>
                  <a:pt x="-529" y="-529"/>
                  <a:pt x="0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4BAA119-3947-4205-B2D6-67BACA428549}"/>
              </a:ext>
            </a:extLst>
          </p:cNvPr>
          <p:cNvSpPr/>
          <p:nvPr/>
        </p:nvSpPr>
        <p:spPr>
          <a:xfrm>
            <a:off x="5841945" y="7346519"/>
            <a:ext cx="222409" cy="518286"/>
          </a:xfrm>
          <a:custGeom>
            <a:avLst/>
            <a:gdLst>
              <a:gd name="connsiteX0" fmla="*/ 55 w 222409"/>
              <a:gd name="connsiteY0" fmla="*/ 431 h 518286"/>
              <a:gd name="connsiteX1" fmla="*/ 139755 w 222409"/>
              <a:gd name="connsiteY1" fmla="*/ 263956 h 518286"/>
              <a:gd name="connsiteX2" fmla="*/ 222305 w 222409"/>
              <a:gd name="connsiteY2" fmla="*/ 517956 h 518286"/>
              <a:gd name="connsiteX3" fmla="*/ 123880 w 222409"/>
              <a:gd name="connsiteY3" fmla="*/ 209981 h 518286"/>
              <a:gd name="connsiteX4" fmla="*/ 55 w 222409"/>
              <a:gd name="connsiteY4" fmla="*/ 431 h 5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9" h="518286">
                <a:moveTo>
                  <a:pt x="55" y="431"/>
                </a:moveTo>
                <a:cubicBezTo>
                  <a:pt x="2701" y="9427"/>
                  <a:pt x="102713" y="177702"/>
                  <a:pt x="139755" y="263956"/>
                </a:cubicBezTo>
                <a:cubicBezTo>
                  <a:pt x="176797" y="350210"/>
                  <a:pt x="224951" y="526952"/>
                  <a:pt x="222305" y="517956"/>
                </a:cubicBezTo>
                <a:cubicBezTo>
                  <a:pt x="219659" y="508960"/>
                  <a:pt x="157218" y="294648"/>
                  <a:pt x="123880" y="209981"/>
                </a:cubicBezTo>
                <a:cubicBezTo>
                  <a:pt x="90543" y="125314"/>
                  <a:pt x="-2591" y="-8565"/>
                  <a:pt x="55" y="4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6F96949-721C-7991-B1ED-6DDBCD50CA6D}"/>
              </a:ext>
            </a:extLst>
          </p:cNvPr>
          <p:cNvSpPr/>
          <p:nvPr/>
        </p:nvSpPr>
        <p:spPr>
          <a:xfrm>
            <a:off x="5572099" y="7050932"/>
            <a:ext cx="415770" cy="1341514"/>
          </a:xfrm>
          <a:custGeom>
            <a:avLst/>
            <a:gdLst>
              <a:gd name="connsiteX0" fmla="*/ 26 w 415770"/>
              <a:gd name="connsiteY0" fmla="*/ 743 h 1341514"/>
              <a:gd name="connsiteX1" fmla="*/ 79401 w 415770"/>
              <a:gd name="connsiteY1" fmla="*/ 673843 h 1341514"/>
              <a:gd name="connsiteX2" fmla="*/ 63526 w 415770"/>
              <a:gd name="connsiteY2" fmla="*/ 584943 h 1341514"/>
              <a:gd name="connsiteX3" fmla="*/ 127026 w 415770"/>
              <a:gd name="connsiteY3" fmla="*/ 975468 h 1341514"/>
              <a:gd name="connsiteX4" fmla="*/ 171476 w 415770"/>
              <a:gd name="connsiteY4" fmla="*/ 1111993 h 1341514"/>
              <a:gd name="connsiteX5" fmla="*/ 114326 w 415770"/>
              <a:gd name="connsiteY5" fmla="*/ 1010393 h 1341514"/>
              <a:gd name="connsiteX6" fmla="*/ 412776 w 415770"/>
              <a:gd name="connsiteY6" fmla="*/ 1337418 h 1341514"/>
              <a:gd name="connsiteX7" fmla="*/ 260376 w 415770"/>
              <a:gd name="connsiteY7" fmla="*/ 1185018 h 1341514"/>
              <a:gd name="connsiteX8" fmla="*/ 136551 w 415770"/>
              <a:gd name="connsiteY8" fmla="*/ 1051668 h 1341514"/>
              <a:gd name="connsiteX9" fmla="*/ 60351 w 415770"/>
              <a:gd name="connsiteY9" fmla="*/ 673843 h 1341514"/>
              <a:gd name="connsiteX10" fmla="*/ 104801 w 415770"/>
              <a:gd name="connsiteY10" fmla="*/ 718293 h 1341514"/>
              <a:gd name="connsiteX11" fmla="*/ 92101 w 415770"/>
              <a:gd name="connsiteY11" fmla="*/ 343643 h 1341514"/>
              <a:gd name="connsiteX12" fmla="*/ 88926 w 415770"/>
              <a:gd name="connsiteY12" fmla="*/ 537318 h 1341514"/>
              <a:gd name="connsiteX13" fmla="*/ 26 w 415770"/>
              <a:gd name="connsiteY13" fmla="*/ 743 h 13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770" h="1341514">
                <a:moveTo>
                  <a:pt x="26" y="743"/>
                </a:moveTo>
                <a:cubicBezTo>
                  <a:pt x="-1561" y="23497"/>
                  <a:pt x="68818" y="576476"/>
                  <a:pt x="79401" y="673843"/>
                </a:cubicBezTo>
                <a:cubicBezTo>
                  <a:pt x="89984" y="771210"/>
                  <a:pt x="55589" y="534672"/>
                  <a:pt x="63526" y="584943"/>
                </a:cubicBezTo>
                <a:cubicBezTo>
                  <a:pt x="71463" y="635214"/>
                  <a:pt x="109034" y="887626"/>
                  <a:pt x="127026" y="975468"/>
                </a:cubicBezTo>
                <a:cubicBezTo>
                  <a:pt x="145018" y="1063310"/>
                  <a:pt x="173593" y="1106172"/>
                  <a:pt x="171476" y="1111993"/>
                </a:cubicBezTo>
                <a:cubicBezTo>
                  <a:pt x="169359" y="1117814"/>
                  <a:pt x="74109" y="972822"/>
                  <a:pt x="114326" y="1010393"/>
                </a:cubicBezTo>
                <a:cubicBezTo>
                  <a:pt x="154543" y="1047964"/>
                  <a:pt x="388434" y="1308314"/>
                  <a:pt x="412776" y="1337418"/>
                </a:cubicBezTo>
                <a:cubicBezTo>
                  <a:pt x="437118" y="1366522"/>
                  <a:pt x="306414" y="1232643"/>
                  <a:pt x="260376" y="1185018"/>
                </a:cubicBezTo>
                <a:cubicBezTo>
                  <a:pt x="214339" y="1137393"/>
                  <a:pt x="169888" y="1136864"/>
                  <a:pt x="136551" y="1051668"/>
                </a:cubicBezTo>
                <a:cubicBezTo>
                  <a:pt x="103214" y="966472"/>
                  <a:pt x="65643" y="729405"/>
                  <a:pt x="60351" y="673843"/>
                </a:cubicBezTo>
                <a:cubicBezTo>
                  <a:pt x="55059" y="618281"/>
                  <a:pt x="99509" y="773326"/>
                  <a:pt x="104801" y="718293"/>
                </a:cubicBezTo>
                <a:cubicBezTo>
                  <a:pt x="110093" y="663260"/>
                  <a:pt x="94747" y="373805"/>
                  <a:pt x="92101" y="343643"/>
                </a:cubicBezTo>
                <a:cubicBezTo>
                  <a:pt x="89455" y="313481"/>
                  <a:pt x="102155" y="590235"/>
                  <a:pt x="88926" y="537318"/>
                </a:cubicBezTo>
                <a:cubicBezTo>
                  <a:pt x="75697" y="484401"/>
                  <a:pt x="1613" y="-22011"/>
                  <a:pt x="26" y="7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BB5C594-FD80-DF1F-7FAF-E2702843CC43}"/>
              </a:ext>
            </a:extLst>
          </p:cNvPr>
          <p:cNvSpPr/>
          <p:nvPr/>
        </p:nvSpPr>
        <p:spPr>
          <a:xfrm>
            <a:off x="6213384" y="8369059"/>
            <a:ext cx="84003" cy="531217"/>
          </a:xfrm>
          <a:custGeom>
            <a:avLst/>
            <a:gdLst>
              <a:gd name="connsiteX0" fmla="*/ 91 w 84003"/>
              <a:gd name="connsiteY0" fmla="*/ 241 h 531217"/>
              <a:gd name="connsiteX1" fmla="*/ 79466 w 84003"/>
              <a:gd name="connsiteY1" fmla="*/ 378066 h 531217"/>
              <a:gd name="connsiteX2" fmla="*/ 73116 w 84003"/>
              <a:gd name="connsiteY2" fmla="*/ 530466 h 531217"/>
              <a:gd name="connsiteX3" fmla="*/ 63591 w 84003"/>
              <a:gd name="connsiteY3" fmla="*/ 324091 h 531217"/>
              <a:gd name="connsiteX4" fmla="*/ 91 w 84003"/>
              <a:gd name="connsiteY4" fmla="*/ 241 h 5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3" h="531217">
                <a:moveTo>
                  <a:pt x="91" y="241"/>
                </a:moveTo>
                <a:cubicBezTo>
                  <a:pt x="2737" y="9237"/>
                  <a:pt x="67295" y="289695"/>
                  <a:pt x="79466" y="378066"/>
                </a:cubicBezTo>
                <a:cubicBezTo>
                  <a:pt x="91637" y="466437"/>
                  <a:pt x="75762" y="539462"/>
                  <a:pt x="73116" y="530466"/>
                </a:cubicBezTo>
                <a:cubicBezTo>
                  <a:pt x="70470" y="521470"/>
                  <a:pt x="74174" y="411933"/>
                  <a:pt x="63591" y="324091"/>
                </a:cubicBezTo>
                <a:cubicBezTo>
                  <a:pt x="53008" y="236249"/>
                  <a:pt x="-2555" y="-8755"/>
                  <a:pt x="91" y="2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C2C3BD5-0447-C7BD-12E1-7A6BF12137C4}"/>
              </a:ext>
            </a:extLst>
          </p:cNvPr>
          <p:cNvSpPr/>
          <p:nvPr/>
        </p:nvSpPr>
        <p:spPr>
          <a:xfrm>
            <a:off x="5924490" y="8322866"/>
            <a:ext cx="359146" cy="573532"/>
          </a:xfrm>
          <a:custGeom>
            <a:avLst/>
            <a:gdLst>
              <a:gd name="connsiteX0" fmla="*/ 60 w 359146"/>
              <a:gd name="connsiteY0" fmla="*/ 14684 h 573532"/>
              <a:gd name="connsiteX1" fmla="*/ 193735 w 359146"/>
              <a:gd name="connsiteY1" fmla="*/ 24209 h 573532"/>
              <a:gd name="connsiteX2" fmla="*/ 187385 w 359146"/>
              <a:gd name="connsiteY2" fmla="*/ 87709 h 573532"/>
              <a:gd name="connsiteX3" fmla="*/ 247710 w 359146"/>
              <a:gd name="connsiteY3" fmla="*/ 208359 h 573532"/>
              <a:gd name="connsiteX4" fmla="*/ 231835 w 359146"/>
              <a:gd name="connsiteY4" fmla="*/ 163909 h 573532"/>
              <a:gd name="connsiteX5" fmla="*/ 346135 w 359146"/>
              <a:gd name="connsiteY5" fmla="*/ 509984 h 573532"/>
              <a:gd name="connsiteX6" fmla="*/ 320735 w 359146"/>
              <a:gd name="connsiteY6" fmla="*/ 459184 h 573532"/>
              <a:gd name="connsiteX7" fmla="*/ 358835 w 359146"/>
              <a:gd name="connsiteY7" fmla="*/ 573484 h 573532"/>
              <a:gd name="connsiteX8" fmla="*/ 295335 w 359146"/>
              <a:gd name="connsiteY8" fmla="*/ 471884 h 573532"/>
              <a:gd name="connsiteX9" fmla="*/ 203260 w 359146"/>
              <a:gd name="connsiteY9" fmla="*/ 354409 h 573532"/>
              <a:gd name="connsiteX10" fmla="*/ 327085 w 359146"/>
              <a:gd name="connsiteY10" fmla="*/ 509984 h 573532"/>
              <a:gd name="connsiteX11" fmla="*/ 292160 w 359146"/>
              <a:gd name="connsiteY11" fmla="*/ 341709 h 573532"/>
              <a:gd name="connsiteX12" fmla="*/ 222310 w 359146"/>
              <a:gd name="connsiteY12" fmla="*/ 97234 h 573532"/>
              <a:gd name="connsiteX13" fmla="*/ 225485 w 359146"/>
              <a:gd name="connsiteY13" fmla="*/ 1984 h 573532"/>
              <a:gd name="connsiteX14" fmla="*/ 215960 w 359146"/>
              <a:gd name="connsiteY14" fmla="*/ 30559 h 573532"/>
              <a:gd name="connsiteX15" fmla="*/ 60 w 359146"/>
              <a:gd name="connsiteY15" fmla="*/ 14684 h 5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146" h="573532">
                <a:moveTo>
                  <a:pt x="60" y="14684"/>
                </a:moveTo>
                <a:cubicBezTo>
                  <a:pt x="-3644" y="13626"/>
                  <a:pt x="162514" y="12038"/>
                  <a:pt x="193735" y="24209"/>
                </a:cubicBezTo>
                <a:cubicBezTo>
                  <a:pt x="224956" y="36380"/>
                  <a:pt x="178389" y="57017"/>
                  <a:pt x="187385" y="87709"/>
                </a:cubicBezTo>
                <a:cubicBezTo>
                  <a:pt x="196381" y="118401"/>
                  <a:pt x="240302" y="195659"/>
                  <a:pt x="247710" y="208359"/>
                </a:cubicBezTo>
                <a:cubicBezTo>
                  <a:pt x="255118" y="221059"/>
                  <a:pt x="215431" y="113638"/>
                  <a:pt x="231835" y="163909"/>
                </a:cubicBezTo>
                <a:cubicBezTo>
                  <a:pt x="248239" y="214180"/>
                  <a:pt x="331318" y="460772"/>
                  <a:pt x="346135" y="509984"/>
                </a:cubicBezTo>
                <a:cubicBezTo>
                  <a:pt x="360952" y="559196"/>
                  <a:pt x="318618" y="448601"/>
                  <a:pt x="320735" y="459184"/>
                </a:cubicBezTo>
                <a:cubicBezTo>
                  <a:pt x="322852" y="469767"/>
                  <a:pt x="363068" y="571367"/>
                  <a:pt x="358835" y="573484"/>
                </a:cubicBezTo>
                <a:cubicBezTo>
                  <a:pt x="354602" y="575601"/>
                  <a:pt x="321264" y="508397"/>
                  <a:pt x="295335" y="471884"/>
                </a:cubicBezTo>
                <a:cubicBezTo>
                  <a:pt x="269406" y="435371"/>
                  <a:pt x="197968" y="348059"/>
                  <a:pt x="203260" y="354409"/>
                </a:cubicBezTo>
                <a:cubicBezTo>
                  <a:pt x="208552" y="360759"/>
                  <a:pt x="312268" y="512101"/>
                  <a:pt x="327085" y="509984"/>
                </a:cubicBezTo>
                <a:cubicBezTo>
                  <a:pt x="341902" y="507867"/>
                  <a:pt x="309622" y="410501"/>
                  <a:pt x="292160" y="341709"/>
                </a:cubicBezTo>
                <a:cubicBezTo>
                  <a:pt x="274698" y="272917"/>
                  <a:pt x="233422" y="153855"/>
                  <a:pt x="222310" y="97234"/>
                </a:cubicBezTo>
                <a:cubicBezTo>
                  <a:pt x="211198" y="40613"/>
                  <a:pt x="226543" y="13096"/>
                  <a:pt x="225485" y="1984"/>
                </a:cubicBezTo>
                <a:cubicBezTo>
                  <a:pt x="224427" y="-9128"/>
                  <a:pt x="247710" y="30030"/>
                  <a:pt x="215960" y="30559"/>
                </a:cubicBezTo>
                <a:cubicBezTo>
                  <a:pt x="184210" y="31088"/>
                  <a:pt x="3764" y="15742"/>
                  <a:pt x="60" y="146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68BD161-366E-14B4-6778-3A0D600AE421}"/>
              </a:ext>
            </a:extLst>
          </p:cNvPr>
          <p:cNvSpPr/>
          <p:nvPr/>
        </p:nvSpPr>
        <p:spPr>
          <a:xfrm>
            <a:off x="5954133" y="8277223"/>
            <a:ext cx="208660" cy="204170"/>
          </a:xfrm>
          <a:custGeom>
            <a:avLst/>
            <a:gdLst>
              <a:gd name="connsiteX0" fmla="*/ 173617 w 208660"/>
              <a:gd name="connsiteY0" fmla="*/ 2 h 204170"/>
              <a:gd name="connsiteX1" fmla="*/ 56142 w 208660"/>
              <a:gd name="connsiteY1" fmla="*/ 114302 h 204170"/>
              <a:gd name="connsiteX2" fmla="*/ 68842 w 208660"/>
              <a:gd name="connsiteY2" fmla="*/ 155577 h 204170"/>
              <a:gd name="connsiteX3" fmla="*/ 125992 w 208660"/>
              <a:gd name="connsiteY3" fmla="*/ 193677 h 204170"/>
              <a:gd name="connsiteX4" fmla="*/ 21217 w 208660"/>
              <a:gd name="connsiteY4" fmla="*/ 203202 h 204170"/>
              <a:gd name="connsiteX5" fmla="*/ 208542 w 208660"/>
              <a:gd name="connsiteY5" fmla="*/ 196852 h 204170"/>
              <a:gd name="connsiteX6" fmla="*/ 49792 w 208660"/>
              <a:gd name="connsiteY6" fmla="*/ 200027 h 204170"/>
              <a:gd name="connsiteX7" fmla="*/ 65667 w 208660"/>
              <a:gd name="connsiteY7" fmla="*/ 130177 h 204170"/>
              <a:gd name="connsiteX8" fmla="*/ 2167 w 208660"/>
              <a:gd name="connsiteY8" fmla="*/ 117477 h 204170"/>
              <a:gd name="connsiteX9" fmla="*/ 173617 w 208660"/>
              <a:gd name="connsiteY9" fmla="*/ 2 h 20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60" h="204170">
                <a:moveTo>
                  <a:pt x="173617" y="2"/>
                </a:moveTo>
                <a:cubicBezTo>
                  <a:pt x="182613" y="-527"/>
                  <a:pt x="73604" y="88373"/>
                  <a:pt x="56142" y="114302"/>
                </a:cubicBezTo>
                <a:cubicBezTo>
                  <a:pt x="38680" y="140231"/>
                  <a:pt x="57200" y="142348"/>
                  <a:pt x="68842" y="155577"/>
                </a:cubicBezTo>
                <a:cubicBezTo>
                  <a:pt x="80484" y="168806"/>
                  <a:pt x="133929" y="185740"/>
                  <a:pt x="125992" y="193677"/>
                </a:cubicBezTo>
                <a:cubicBezTo>
                  <a:pt x="118055" y="201614"/>
                  <a:pt x="21217" y="203202"/>
                  <a:pt x="21217" y="203202"/>
                </a:cubicBezTo>
                <a:lnTo>
                  <a:pt x="208542" y="196852"/>
                </a:lnTo>
                <a:cubicBezTo>
                  <a:pt x="213305" y="196323"/>
                  <a:pt x="73604" y="211140"/>
                  <a:pt x="49792" y="200027"/>
                </a:cubicBezTo>
                <a:cubicBezTo>
                  <a:pt x="25979" y="188915"/>
                  <a:pt x="73604" y="143935"/>
                  <a:pt x="65667" y="130177"/>
                </a:cubicBezTo>
                <a:cubicBezTo>
                  <a:pt x="57729" y="116419"/>
                  <a:pt x="-13179" y="132823"/>
                  <a:pt x="2167" y="117477"/>
                </a:cubicBezTo>
                <a:cubicBezTo>
                  <a:pt x="17513" y="102131"/>
                  <a:pt x="164621" y="531"/>
                  <a:pt x="173617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2F056D7-2583-FC9C-8554-9D86A42F7B63}"/>
              </a:ext>
            </a:extLst>
          </p:cNvPr>
          <p:cNvSpPr/>
          <p:nvPr/>
        </p:nvSpPr>
        <p:spPr>
          <a:xfrm>
            <a:off x="6086399" y="8489072"/>
            <a:ext cx="160058" cy="379698"/>
          </a:xfrm>
          <a:custGeom>
            <a:avLst/>
            <a:gdLst>
              <a:gd name="connsiteX0" fmla="*/ 76 w 160058"/>
              <a:gd name="connsiteY0" fmla="*/ 878 h 379698"/>
              <a:gd name="connsiteX1" fmla="*/ 123901 w 160058"/>
              <a:gd name="connsiteY1" fmla="*/ 251703 h 379698"/>
              <a:gd name="connsiteX2" fmla="*/ 158826 w 160058"/>
              <a:gd name="connsiteY2" fmla="*/ 378703 h 379698"/>
              <a:gd name="connsiteX3" fmla="*/ 146126 w 160058"/>
              <a:gd name="connsiteY3" fmla="*/ 299328 h 379698"/>
              <a:gd name="connsiteX4" fmla="*/ 88976 w 160058"/>
              <a:gd name="connsiteY4" fmla="*/ 99303 h 379698"/>
              <a:gd name="connsiteX5" fmla="*/ 104851 w 160058"/>
              <a:gd name="connsiteY5" fmla="*/ 165978 h 379698"/>
              <a:gd name="connsiteX6" fmla="*/ 76 w 160058"/>
              <a:gd name="connsiteY6" fmla="*/ 878 h 3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8" h="379698">
                <a:moveTo>
                  <a:pt x="76" y="878"/>
                </a:moveTo>
                <a:cubicBezTo>
                  <a:pt x="3251" y="15165"/>
                  <a:pt x="97443" y="188732"/>
                  <a:pt x="123901" y="251703"/>
                </a:cubicBezTo>
                <a:cubicBezTo>
                  <a:pt x="150359" y="314674"/>
                  <a:pt x="155122" y="370766"/>
                  <a:pt x="158826" y="378703"/>
                </a:cubicBezTo>
                <a:cubicBezTo>
                  <a:pt x="162530" y="386640"/>
                  <a:pt x="157768" y="345895"/>
                  <a:pt x="146126" y="299328"/>
                </a:cubicBezTo>
                <a:cubicBezTo>
                  <a:pt x="134484" y="252761"/>
                  <a:pt x="95855" y="121528"/>
                  <a:pt x="88976" y="99303"/>
                </a:cubicBezTo>
                <a:cubicBezTo>
                  <a:pt x="82097" y="77078"/>
                  <a:pt x="116493" y="180794"/>
                  <a:pt x="104851" y="165978"/>
                </a:cubicBezTo>
                <a:cubicBezTo>
                  <a:pt x="93209" y="151162"/>
                  <a:pt x="-3099" y="-13409"/>
                  <a:pt x="76" y="8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A425439-C86F-4BA0-F431-0CF4C56D0FAF}"/>
              </a:ext>
            </a:extLst>
          </p:cNvPr>
          <p:cNvSpPr/>
          <p:nvPr/>
        </p:nvSpPr>
        <p:spPr>
          <a:xfrm>
            <a:off x="6108672" y="8594583"/>
            <a:ext cx="244537" cy="381143"/>
          </a:xfrm>
          <a:custGeom>
            <a:avLst/>
            <a:gdLst>
              <a:gd name="connsiteX0" fmla="*/ 28 w 244537"/>
              <a:gd name="connsiteY0" fmla="*/ 142 h 381143"/>
              <a:gd name="connsiteX1" fmla="*/ 15903 w 244537"/>
              <a:gd name="connsiteY1" fmla="*/ 127142 h 381143"/>
              <a:gd name="connsiteX2" fmla="*/ 98453 w 244537"/>
              <a:gd name="connsiteY2" fmla="*/ 241442 h 381143"/>
              <a:gd name="connsiteX3" fmla="*/ 73053 w 244537"/>
              <a:gd name="connsiteY3" fmla="*/ 219217 h 381143"/>
              <a:gd name="connsiteX4" fmla="*/ 244503 w 244537"/>
              <a:gd name="connsiteY4" fmla="*/ 381142 h 381143"/>
              <a:gd name="connsiteX5" fmla="*/ 57178 w 244537"/>
              <a:gd name="connsiteY5" fmla="*/ 216042 h 381143"/>
              <a:gd name="connsiteX6" fmla="*/ 12728 w 244537"/>
              <a:gd name="connsiteY6" fmla="*/ 152542 h 381143"/>
              <a:gd name="connsiteX7" fmla="*/ 28 w 244537"/>
              <a:gd name="connsiteY7" fmla="*/ 142 h 38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537" h="381143">
                <a:moveTo>
                  <a:pt x="28" y="142"/>
                </a:moveTo>
                <a:cubicBezTo>
                  <a:pt x="557" y="-4091"/>
                  <a:pt x="-501" y="86925"/>
                  <a:pt x="15903" y="127142"/>
                </a:cubicBezTo>
                <a:cubicBezTo>
                  <a:pt x="32307" y="167359"/>
                  <a:pt x="88928" y="226096"/>
                  <a:pt x="98453" y="241442"/>
                </a:cubicBezTo>
                <a:cubicBezTo>
                  <a:pt x="107978" y="256788"/>
                  <a:pt x="48711" y="195934"/>
                  <a:pt x="73053" y="219217"/>
                </a:cubicBezTo>
                <a:cubicBezTo>
                  <a:pt x="97395" y="242500"/>
                  <a:pt x="247149" y="381671"/>
                  <a:pt x="244503" y="381142"/>
                </a:cubicBezTo>
                <a:cubicBezTo>
                  <a:pt x="241857" y="380613"/>
                  <a:pt x="95807" y="254142"/>
                  <a:pt x="57178" y="216042"/>
                </a:cubicBezTo>
                <a:cubicBezTo>
                  <a:pt x="18549" y="177942"/>
                  <a:pt x="19078" y="183234"/>
                  <a:pt x="12728" y="152542"/>
                </a:cubicBezTo>
                <a:cubicBezTo>
                  <a:pt x="6378" y="121850"/>
                  <a:pt x="-501" y="4375"/>
                  <a:pt x="28" y="1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1503EF38-313C-64B1-0A65-1DF7884FC0AC}"/>
              </a:ext>
            </a:extLst>
          </p:cNvPr>
          <p:cNvSpPr/>
          <p:nvPr/>
        </p:nvSpPr>
        <p:spPr>
          <a:xfrm>
            <a:off x="5969588" y="8488320"/>
            <a:ext cx="142384" cy="481457"/>
          </a:xfrm>
          <a:custGeom>
            <a:avLst/>
            <a:gdLst>
              <a:gd name="connsiteX0" fmla="*/ 142287 w 142384"/>
              <a:gd name="connsiteY0" fmla="*/ 1630 h 481457"/>
              <a:gd name="connsiteX1" fmla="*/ 72437 w 142384"/>
              <a:gd name="connsiteY1" fmla="*/ 160380 h 481457"/>
              <a:gd name="connsiteX2" fmla="*/ 18462 w 142384"/>
              <a:gd name="connsiteY2" fmla="*/ 293730 h 481457"/>
              <a:gd name="connsiteX3" fmla="*/ 37512 w 142384"/>
              <a:gd name="connsiteY3" fmla="*/ 274680 h 481457"/>
              <a:gd name="connsiteX4" fmla="*/ 2587 w 142384"/>
              <a:gd name="connsiteY4" fmla="*/ 328655 h 481457"/>
              <a:gd name="connsiteX5" fmla="*/ 31162 w 142384"/>
              <a:gd name="connsiteY5" fmla="*/ 401680 h 481457"/>
              <a:gd name="connsiteX6" fmla="*/ 2587 w 142384"/>
              <a:gd name="connsiteY6" fmla="*/ 357230 h 481457"/>
              <a:gd name="connsiteX7" fmla="*/ 110537 w 142384"/>
              <a:gd name="connsiteY7" fmla="*/ 481055 h 481457"/>
              <a:gd name="connsiteX8" fmla="*/ 37512 w 142384"/>
              <a:gd name="connsiteY8" fmla="*/ 392155 h 481457"/>
              <a:gd name="connsiteX9" fmla="*/ 56562 w 142384"/>
              <a:gd name="connsiteY9" fmla="*/ 265155 h 481457"/>
              <a:gd name="connsiteX10" fmla="*/ 142287 w 142384"/>
              <a:gd name="connsiteY10" fmla="*/ 1630 h 48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84" h="481457">
                <a:moveTo>
                  <a:pt x="142287" y="1630"/>
                </a:moveTo>
                <a:cubicBezTo>
                  <a:pt x="144933" y="-15833"/>
                  <a:pt x="93074" y="111697"/>
                  <a:pt x="72437" y="160380"/>
                </a:cubicBezTo>
                <a:cubicBezTo>
                  <a:pt x="51799" y="209063"/>
                  <a:pt x="24283" y="274680"/>
                  <a:pt x="18462" y="293730"/>
                </a:cubicBezTo>
                <a:cubicBezTo>
                  <a:pt x="12641" y="312780"/>
                  <a:pt x="40158" y="268859"/>
                  <a:pt x="37512" y="274680"/>
                </a:cubicBezTo>
                <a:cubicBezTo>
                  <a:pt x="34866" y="280501"/>
                  <a:pt x="3645" y="307488"/>
                  <a:pt x="2587" y="328655"/>
                </a:cubicBezTo>
                <a:cubicBezTo>
                  <a:pt x="1529" y="349822"/>
                  <a:pt x="31162" y="396918"/>
                  <a:pt x="31162" y="401680"/>
                </a:cubicBezTo>
                <a:cubicBezTo>
                  <a:pt x="31162" y="406442"/>
                  <a:pt x="-10642" y="344001"/>
                  <a:pt x="2587" y="357230"/>
                </a:cubicBezTo>
                <a:cubicBezTo>
                  <a:pt x="15816" y="370459"/>
                  <a:pt x="104716" y="475234"/>
                  <a:pt x="110537" y="481055"/>
                </a:cubicBezTo>
                <a:cubicBezTo>
                  <a:pt x="116358" y="486876"/>
                  <a:pt x="46508" y="428138"/>
                  <a:pt x="37512" y="392155"/>
                </a:cubicBezTo>
                <a:cubicBezTo>
                  <a:pt x="28516" y="356172"/>
                  <a:pt x="38041" y="324951"/>
                  <a:pt x="56562" y="265155"/>
                </a:cubicBezTo>
                <a:cubicBezTo>
                  <a:pt x="75083" y="205359"/>
                  <a:pt x="139641" y="19093"/>
                  <a:pt x="142287" y="1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CF73738-65EA-9A2A-27E4-A782DEABDC03}"/>
              </a:ext>
            </a:extLst>
          </p:cNvPr>
          <p:cNvSpPr/>
          <p:nvPr/>
        </p:nvSpPr>
        <p:spPr>
          <a:xfrm>
            <a:off x="5816892" y="8434885"/>
            <a:ext cx="282542" cy="444470"/>
          </a:xfrm>
          <a:custGeom>
            <a:avLst/>
            <a:gdLst>
              <a:gd name="connsiteX0" fmla="*/ 282283 w 282542"/>
              <a:gd name="connsiteY0" fmla="*/ 1090 h 444470"/>
              <a:gd name="connsiteX1" fmla="*/ 155283 w 282542"/>
              <a:gd name="connsiteY1" fmla="*/ 293190 h 444470"/>
              <a:gd name="connsiteX2" fmla="*/ 110833 w 282542"/>
              <a:gd name="connsiteY2" fmla="*/ 388440 h 444470"/>
              <a:gd name="connsiteX3" fmla="*/ 91783 w 282542"/>
              <a:gd name="connsiteY3" fmla="*/ 429715 h 444470"/>
              <a:gd name="connsiteX4" fmla="*/ 2883 w 282542"/>
              <a:gd name="connsiteY4" fmla="*/ 439240 h 444470"/>
              <a:gd name="connsiteX5" fmla="*/ 212433 w 282542"/>
              <a:gd name="connsiteY5" fmla="*/ 442415 h 444470"/>
              <a:gd name="connsiteX6" fmla="*/ 155283 w 282542"/>
              <a:gd name="connsiteY6" fmla="*/ 407490 h 444470"/>
              <a:gd name="connsiteX7" fmla="*/ 129883 w 282542"/>
              <a:gd name="connsiteY7" fmla="*/ 347165 h 444470"/>
              <a:gd name="connsiteX8" fmla="*/ 250533 w 282542"/>
              <a:gd name="connsiteY8" fmla="*/ 137615 h 444470"/>
              <a:gd name="connsiteX9" fmla="*/ 129883 w 282542"/>
              <a:gd name="connsiteY9" fmla="*/ 340815 h 444470"/>
              <a:gd name="connsiteX10" fmla="*/ 187033 w 282542"/>
              <a:gd name="connsiteY10" fmla="*/ 197940 h 444470"/>
              <a:gd name="connsiteX11" fmla="*/ 282283 w 282542"/>
              <a:gd name="connsiteY11" fmla="*/ 1090 h 44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42" h="444470">
                <a:moveTo>
                  <a:pt x="282283" y="1090"/>
                </a:moveTo>
                <a:cubicBezTo>
                  <a:pt x="276991" y="16965"/>
                  <a:pt x="183858" y="228632"/>
                  <a:pt x="155283" y="293190"/>
                </a:cubicBezTo>
                <a:cubicBezTo>
                  <a:pt x="126708" y="357748"/>
                  <a:pt x="121416" y="365686"/>
                  <a:pt x="110833" y="388440"/>
                </a:cubicBezTo>
                <a:cubicBezTo>
                  <a:pt x="100250" y="411194"/>
                  <a:pt x="109775" y="421248"/>
                  <a:pt x="91783" y="429715"/>
                </a:cubicBezTo>
                <a:cubicBezTo>
                  <a:pt x="73791" y="438182"/>
                  <a:pt x="-17225" y="437123"/>
                  <a:pt x="2883" y="439240"/>
                </a:cubicBezTo>
                <a:cubicBezTo>
                  <a:pt x="22991" y="441357"/>
                  <a:pt x="187033" y="447707"/>
                  <a:pt x="212433" y="442415"/>
                </a:cubicBezTo>
                <a:cubicBezTo>
                  <a:pt x="237833" y="437123"/>
                  <a:pt x="169041" y="423365"/>
                  <a:pt x="155283" y="407490"/>
                </a:cubicBezTo>
                <a:cubicBezTo>
                  <a:pt x="141525" y="391615"/>
                  <a:pt x="114008" y="392144"/>
                  <a:pt x="129883" y="347165"/>
                </a:cubicBezTo>
                <a:cubicBezTo>
                  <a:pt x="145758" y="302186"/>
                  <a:pt x="250533" y="138673"/>
                  <a:pt x="250533" y="137615"/>
                </a:cubicBezTo>
                <a:cubicBezTo>
                  <a:pt x="250533" y="136557"/>
                  <a:pt x="140466" y="330761"/>
                  <a:pt x="129883" y="340815"/>
                </a:cubicBezTo>
                <a:cubicBezTo>
                  <a:pt x="119300" y="350869"/>
                  <a:pt x="163750" y="248740"/>
                  <a:pt x="187033" y="197940"/>
                </a:cubicBezTo>
                <a:cubicBezTo>
                  <a:pt x="210316" y="147140"/>
                  <a:pt x="287575" y="-14785"/>
                  <a:pt x="282283" y="10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AAD12DE-5091-1B2E-4D23-A20C015E5993}"/>
              </a:ext>
            </a:extLst>
          </p:cNvPr>
          <p:cNvSpPr/>
          <p:nvPr/>
        </p:nvSpPr>
        <p:spPr>
          <a:xfrm>
            <a:off x="5135082" y="8796387"/>
            <a:ext cx="801654" cy="182782"/>
          </a:xfrm>
          <a:custGeom>
            <a:avLst/>
            <a:gdLst>
              <a:gd name="connsiteX0" fmla="*/ 8418 w 801654"/>
              <a:gd name="connsiteY0" fmla="*/ 30113 h 182782"/>
              <a:gd name="connsiteX1" fmla="*/ 452918 w 801654"/>
              <a:gd name="connsiteY1" fmla="*/ 20588 h 182782"/>
              <a:gd name="connsiteX2" fmla="*/ 795818 w 801654"/>
              <a:gd name="connsiteY2" fmla="*/ 179338 h 182782"/>
              <a:gd name="connsiteX3" fmla="*/ 659293 w 801654"/>
              <a:gd name="connsiteY3" fmla="*/ 122188 h 182782"/>
              <a:gd name="connsiteX4" fmla="*/ 532293 w 801654"/>
              <a:gd name="connsiteY4" fmla="*/ 33288 h 182782"/>
              <a:gd name="connsiteX5" fmla="*/ 398943 w 801654"/>
              <a:gd name="connsiteY5" fmla="*/ 1538 h 182782"/>
              <a:gd name="connsiteX6" fmla="*/ 176693 w 801654"/>
              <a:gd name="connsiteY6" fmla="*/ 7888 h 182782"/>
              <a:gd name="connsiteX7" fmla="*/ 8418 w 801654"/>
              <a:gd name="connsiteY7" fmla="*/ 30113 h 1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54" h="182782">
                <a:moveTo>
                  <a:pt x="8418" y="30113"/>
                </a:moveTo>
                <a:cubicBezTo>
                  <a:pt x="54455" y="32230"/>
                  <a:pt x="321685" y="-4283"/>
                  <a:pt x="452918" y="20588"/>
                </a:cubicBezTo>
                <a:cubicBezTo>
                  <a:pt x="584151" y="45459"/>
                  <a:pt x="761422" y="162405"/>
                  <a:pt x="795818" y="179338"/>
                </a:cubicBezTo>
                <a:cubicBezTo>
                  <a:pt x="830214" y="196271"/>
                  <a:pt x="703214" y="146530"/>
                  <a:pt x="659293" y="122188"/>
                </a:cubicBezTo>
                <a:cubicBezTo>
                  <a:pt x="615372" y="97846"/>
                  <a:pt x="575685" y="53396"/>
                  <a:pt x="532293" y="33288"/>
                </a:cubicBezTo>
                <a:cubicBezTo>
                  <a:pt x="488901" y="13180"/>
                  <a:pt x="458210" y="5771"/>
                  <a:pt x="398943" y="1538"/>
                </a:cubicBezTo>
                <a:cubicBezTo>
                  <a:pt x="339676" y="-2695"/>
                  <a:pt x="235960" y="2596"/>
                  <a:pt x="176693" y="7888"/>
                </a:cubicBezTo>
                <a:cubicBezTo>
                  <a:pt x="117426" y="13180"/>
                  <a:pt x="-37619" y="27996"/>
                  <a:pt x="8418" y="301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E4D650C-77D8-005D-7AD6-41D4DFCB156A}"/>
              </a:ext>
            </a:extLst>
          </p:cNvPr>
          <p:cNvSpPr/>
          <p:nvPr/>
        </p:nvSpPr>
        <p:spPr>
          <a:xfrm>
            <a:off x="5038274" y="8740682"/>
            <a:ext cx="271316" cy="544724"/>
          </a:xfrm>
          <a:custGeom>
            <a:avLst/>
            <a:gdLst>
              <a:gd name="connsiteX0" fmla="*/ 451 w 271316"/>
              <a:gd name="connsiteY0" fmla="*/ 93 h 544724"/>
              <a:gd name="connsiteX1" fmla="*/ 143326 w 271316"/>
              <a:gd name="connsiteY1" fmla="*/ 231868 h 544724"/>
              <a:gd name="connsiteX2" fmla="*/ 267151 w 271316"/>
              <a:gd name="connsiteY2" fmla="*/ 536668 h 544724"/>
              <a:gd name="connsiteX3" fmla="*/ 229051 w 271316"/>
              <a:gd name="connsiteY3" fmla="*/ 435068 h 544724"/>
              <a:gd name="connsiteX4" fmla="*/ 102051 w 271316"/>
              <a:gd name="connsiteY4" fmla="*/ 206468 h 544724"/>
              <a:gd name="connsiteX5" fmla="*/ 451 w 271316"/>
              <a:gd name="connsiteY5" fmla="*/ 93 h 5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16" h="544724">
                <a:moveTo>
                  <a:pt x="451" y="93"/>
                </a:moveTo>
                <a:cubicBezTo>
                  <a:pt x="7330" y="4326"/>
                  <a:pt x="98876" y="142439"/>
                  <a:pt x="143326" y="231868"/>
                </a:cubicBezTo>
                <a:cubicBezTo>
                  <a:pt x="187776" y="321297"/>
                  <a:pt x="252863" y="502801"/>
                  <a:pt x="267151" y="536668"/>
                </a:cubicBezTo>
                <a:cubicBezTo>
                  <a:pt x="281439" y="570535"/>
                  <a:pt x="256568" y="490101"/>
                  <a:pt x="229051" y="435068"/>
                </a:cubicBezTo>
                <a:cubicBezTo>
                  <a:pt x="201534" y="380035"/>
                  <a:pt x="136976" y="275789"/>
                  <a:pt x="102051" y="206468"/>
                </a:cubicBezTo>
                <a:cubicBezTo>
                  <a:pt x="67126" y="137147"/>
                  <a:pt x="-6428" y="-4140"/>
                  <a:pt x="451" y="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252EE9D-4176-BABD-D161-11D51ABF5C30}"/>
              </a:ext>
            </a:extLst>
          </p:cNvPr>
          <p:cNvSpPr/>
          <p:nvPr/>
        </p:nvSpPr>
        <p:spPr>
          <a:xfrm>
            <a:off x="5231973" y="8747005"/>
            <a:ext cx="671622" cy="146208"/>
          </a:xfrm>
          <a:custGeom>
            <a:avLst/>
            <a:gdLst>
              <a:gd name="connsiteX0" fmla="*/ 6777 w 671622"/>
              <a:gd name="connsiteY0" fmla="*/ 28695 h 146208"/>
              <a:gd name="connsiteX1" fmla="*/ 368727 w 671622"/>
              <a:gd name="connsiteY1" fmla="*/ 25520 h 146208"/>
              <a:gd name="connsiteX2" fmla="*/ 670352 w 671622"/>
              <a:gd name="connsiteY2" fmla="*/ 146170 h 146208"/>
              <a:gd name="connsiteX3" fmla="*/ 463977 w 671622"/>
              <a:gd name="connsiteY3" fmla="*/ 38220 h 146208"/>
              <a:gd name="connsiteX4" fmla="*/ 156002 w 671622"/>
              <a:gd name="connsiteY4" fmla="*/ 120 h 146208"/>
              <a:gd name="connsiteX5" fmla="*/ 6777 w 671622"/>
              <a:gd name="connsiteY5" fmla="*/ 28695 h 1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622" h="146208">
                <a:moveTo>
                  <a:pt x="6777" y="28695"/>
                </a:moveTo>
                <a:cubicBezTo>
                  <a:pt x="42231" y="32928"/>
                  <a:pt x="258131" y="5941"/>
                  <a:pt x="368727" y="25520"/>
                </a:cubicBezTo>
                <a:cubicBezTo>
                  <a:pt x="479323" y="45099"/>
                  <a:pt x="654477" y="144053"/>
                  <a:pt x="670352" y="146170"/>
                </a:cubicBezTo>
                <a:cubicBezTo>
                  <a:pt x="686227" y="148287"/>
                  <a:pt x="549702" y="62562"/>
                  <a:pt x="463977" y="38220"/>
                </a:cubicBezTo>
                <a:cubicBezTo>
                  <a:pt x="378252" y="13878"/>
                  <a:pt x="229027" y="2237"/>
                  <a:pt x="156002" y="120"/>
                </a:cubicBezTo>
                <a:cubicBezTo>
                  <a:pt x="82977" y="-1997"/>
                  <a:pt x="-28677" y="24462"/>
                  <a:pt x="6777" y="286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2CE08B-6F42-1136-BD70-123FA7A93E36}"/>
              </a:ext>
            </a:extLst>
          </p:cNvPr>
          <p:cNvSpPr/>
          <p:nvPr/>
        </p:nvSpPr>
        <p:spPr>
          <a:xfrm>
            <a:off x="4581442" y="8299421"/>
            <a:ext cx="752607" cy="1057909"/>
          </a:xfrm>
          <a:custGeom>
            <a:avLst/>
            <a:gdLst>
              <a:gd name="connsiteX0" fmla="*/ 83 w 752607"/>
              <a:gd name="connsiteY0" fmla="*/ 29 h 1057909"/>
              <a:gd name="connsiteX1" fmla="*/ 428708 w 752607"/>
              <a:gd name="connsiteY1" fmla="*/ 514379 h 1057909"/>
              <a:gd name="connsiteX2" fmla="*/ 746208 w 752607"/>
              <a:gd name="connsiteY2" fmla="*/ 1041429 h 1057909"/>
              <a:gd name="connsiteX3" fmla="*/ 622383 w 752607"/>
              <a:gd name="connsiteY3" fmla="*/ 885854 h 1057909"/>
              <a:gd name="connsiteX4" fmla="*/ 393783 w 752607"/>
              <a:gd name="connsiteY4" fmla="*/ 492154 h 1057909"/>
              <a:gd name="connsiteX5" fmla="*/ 83 w 752607"/>
              <a:gd name="connsiteY5" fmla="*/ 29 h 105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607" h="1057909">
                <a:moveTo>
                  <a:pt x="83" y="29"/>
                </a:moveTo>
                <a:cubicBezTo>
                  <a:pt x="5904" y="3733"/>
                  <a:pt x="304354" y="340812"/>
                  <a:pt x="428708" y="514379"/>
                </a:cubicBezTo>
                <a:cubicBezTo>
                  <a:pt x="553062" y="687946"/>
                  <a:pt x="713929" y="979517"/>
                  <a:pt x="746208" y="1041429"/>
                </a:cubicBezTo>
                <a:cubicBezTo>
                  <a:pt x="778487" y="1103341"/>
                  <a:pt x="681121" y="977400"/>
                  <a:pt x="622383" y="885854"/>
                </a:cubicBezTo>
                <a:cubicBezTo>
                  <a:pt x="563646" y="794308"/>
                  <a:pt x="494854" y="638204"/>
                  <a:pt x="393783" y="492154"/>
                </a:cubicBezTo>
                <a:cubicBezTo>
                  <a:pt x="292712" y="346104"/>
                  <a:pt x="-5738" y="-3675"/>
                  <a:pt x="83" y="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9DE3DF3-88CF-9B62-8E95-39C2D2A1B4A6}"/>
              </a:ext>
            </a:extLst>
          </p:cNvPr>
          <p:cNvSpPr/>
          <p:nvPr/>
        </p:nvSpPr>
        <p:spPr>
          <a:xfrm>
            <a:off x="4300302" y="8038761"/>
            <a:ext cx="932541" cy="1203842"/>
          </a:xfrm>
          <a:custGeom>
            <a:avLst/>
            <a:gdLst>
              <a:gd name="connsiteX0" fmla="*/ 1823 w 932541"/>
              <a:gd name="connsiteY0" fmla="*/ 3514 h 1203842"/>
              <a:gd name="connsiteX1" fmla="*/ 614598 w 932541"/>
              <a:gd name="connsiteY1" fmla="*/ 746464 h 1203842"/>
              <a:gd name="connsiteX2" fmla="*/ 932098 w 932541"/>
              <a:gd name="connsiteY2" fmla="*/ 1203664 h 1203842"/>
              <a:gd name="connsiteX3" fmla="*/ 678098 w 932541"/>
              <a:gd name="connsiteY3" fmla="*/ 797264 h 1203842"/>
              <a:gd name="connsiteX4" fmla="*/ 433623 w 932541"/>
              <a:gd name="connsiteY4" fmla="*/ 479764 h 1203842"/>
              <a:gd name="connsiteX5" fmla="*/ 1823 w 932541"/>
              <a:gd name="connsiteY5" fmla="*/ 3514 h 12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541" h="1203842">
                <a:moveTo>
                  <a:pt x="1823" y="3514"/>
                </a:moveTo>
                <a:cubicBezTo>
                  <a:pt x="31985" y="47964"/>
                  <a:pt x="459552" y="546439"/>
                  <a:pt x="614598" y="746464"/>
                </a:cubicBezTo>
                <a:cubicBezTo>
                  <a:pt x="769644" y="946489"/>
                  <a:pt x="921515" y="1195197"/>
                  <a:pt x="932098" y="1203664"/>
                </a:cubicBezTo>
                <a:cubicBezTo>
                  <a:pt x="942681" y="1212131"/>
                  <a:pt x="761177" y="917914"/>
                  <a:pt x="678098" y="797264"/>
                </a:cubicBezTo>
                <a:cubicBezTo>
                  <a:pt x="595019" y="676614"/>
                  <a:pt x="543160" y="610997"/>
                  <a:pt x="433623" y="479764"/>
                </a:cubicBezTo>
                <a:cubicBezTo>
                  <a:pt x="324086" y="348531"/>
                  <a:pt x="-28339" y="-40936"/>
                  <a:pt x="1823" y="35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B001AB3-7202-EF2F-E552-93793D58DF3B}"/>
              </a:ext>
            </a:extLst>
          </p:cNvPr>
          <p:cNvSpPr/>
          <p:nvPr/>
        </p:nvSpPr>
        <p:spPr>
          <a:xfrm>
            <a:off x="3059624" y="7155748"/>
            <a:ext cx="538855" cy="418673"/>
          </a:xfrm>
          <a:custGeom>
            <a:avLst/>
            <a:gdLst>
              <a:gd name="connsiteX0" fmla="*/ 7426 w 538855"/>
              <a:gd name="connsiteY0" fmla="*/ 3877 h 418673"/>
              <a:gd name="connsiteX1" fmla="*/ 534476 w 538855"/>
              <a:gd name="connsiteY1" fmla="*/ 413452 h 418673"/>
              <a:gd name="connsiteX2" fmla="*/ 245551 w 538855"/>
              <a:gd name="connsiteY2" fmla="*/ 219777 h 418673"/>
              <a:gd name="connsiteX3" fmla="*/ 7426 w 538855"/>
              <a:gd name="connsiteY3" fmla="*/ 3877 h 41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55" h="418673">
                <a:moveTo>
                  <a:pt x="7426" y="3877"/>
                </a:moveTo>
                <a:cubicBezTo>
                  <a:pt x="55580" y="36156"/>
                  <a:pt x="494789" y="377469"/>
                  <a:pt x="534476" y="413452"/>
                </a:cubicBezTo>
                <a:cubicBezTo>
                  <a:pt x="574163" y="449435"/>
                  <a:pt x="333393" y="290156"/>
                  <a:pt x="245551" y="219777"/>
                </a:cubicBezTo>
                <a:cubicBezTo>
                  <a:pt x="157709" y="149398"/>
                  <a:pt x="-40728" y="-28402"/>
                  <a:pt x="7426" y="38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AA9BC4F-407F-E4A7-D9D1-93C037F0658A}"/>
              </a:ext>
            </a:extLst>
          </p:cNvPr>
          <p:cNvSpPr/>
          <p:nvPr/>
        </p:nvSpPr>
        <p:spPr>
          <a:xfrm>
            <a:off x="3532347" y="7526867"/>
            <a:ext cx="904114" cy="582120"/>
          </a:xfrm>
          <a:custGeom>
            <a:avLst/>
            <a:gdLst>
              <a:gd name="connsiteX0" fmla="*/ 71278 w 904114"/>
              <a:gd name="connsiteY0" fmla="*/ 13758 h 582120"/>
              <a:gd name="connsiteX1" fmla="*/ 452278 w 904114"/>
              <a:gd name="connsiteY1" fmla="*/ 201083 h 582120"/>
              <a:gd name="connsiteX2" fmla="*/ 893603 w 904114"/>
              <a:gd name="connsiteY2" fmla="*/ 572558 h 582120"/>
              <a:gd name="connsiteX3" fmla="*/ 776128 w 904114"/>
              <a:gd name="connsiteY3" fmla="*/ 480483 h 582120"/>
              <a:gd name="connsiteX4" fmla="*/ 385603 w 904114"/>
              <a:gd name="connsiteY4" fmla="*/ 169333 h 582120"/>
              <a:gd name="connsiteX5" fmla="*/ 223678 w 904114"/>
              <a:gd name="connsiteY5" fmla="*/ 42333 h 582120"/>
              <a:gd name="connsiteX6" fmla="*/ 14128 w 904114"/>
              <a:gd name="connsiteY6" fmla="*/ 16933 h 582120"/>
              <a:gd name="connsiteX7" fmla="*/ 71278 w 904114"/>
              <a:gd name="connsiteY7" fmla="*/ 13758 h 58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114" h="582120">
                <a:moveTo>
                  <a:pt x="71278" y="13758"/>
                </a:moveTo>
                <a:cubicBezTo>
                  <a:pt x="144303" y="44450"/>
                  <a:pt x="315224" y="107950"/>
                  <a:pt x="452278" y="201083"/>
                </a:cubicBezTo>
                <a:cubicBezTo>
                  <a:pt x="589332" y="294216"/>
                  <a:pt x="839628" y="525991"/>
                  <a:pt x="893603" y="572558"/>
                </a:cubicBezTo>
                <a:cubicBezTo>
                  <a:pt x="947578" y="619125"/>
                  <a:pt x="776128" y="480483"/>
                  <a:pt x="776128" y="480483"/>
                </a:cubicBezTo>
                <a:lnTo>
                  <a:pt x="385603" y="169333"/>
                </a:lnTo>
                <a:cubicBezTo>
                  <a:pt x="293528" y="96308"/>
                  <a:pt x="285590" y="67733"/>
                  <a:pt x="223678" y="42333"/>
                </a:cubicBezTo>
                <a:cubicBezTo>
                  <a:pt x="161766" y="16933"/>
                  <a:pt x="42703" y="21166"/>
                  <a:pt x="14128" y="16933"/>
                </a:cubicBezTo>
                <a:cubicBezTo>
                  <a:pt x="-14447" y="12700"/>
                  <a:pt x="-1747" y="-16934"/>
                  <a:pt x="71278" y="137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DD0079-DD21-9162-DAEE-F4D188310BF1}"/>
              </a:ext>
            </a:extLst>
          </p:cNvPr>
          <p:cNvSpPr/>
          <p:nvPr/>
        </p:nvSpPr>
        <p:spPr>
          <a:xfrm>
            <a:off x="3562305" y="7486644"/>
            <a:ext cx="897091" cy="738679"/>
          </a:xfrm>
          <a:custGeom>
            <a:avLst/>
            <a:gdLst>
              <a:gd name="connsiteX0" fmla="*/ 45 w 897091"/>
              <a:gd name="connsiteY0" fmla="*/ 6 h 738679"/>
              <a:gd name="connsiteX1" fmla="*/ 361995 w 897091"/>
              <a:gd name="connsiteY1" fmla="*/ 234956 h 738679"/>
              <a:gd name="connsiteX2" fmla="*/ 860470 w 897091"/>
              <a:gd name="connsiteY2" fmla="*/ 708031 h 738679"/>
              <a:gd name="connsiteX3" fmla="*/ 806495 w 897091"/>
              <a:gd name="connsiteY3" fmla="*/ 641356 h 738679"/>
              <a:gd name="connsiteX4" fmla="*/ 384220 w 897091"/>
              <a:gd name="connsiteY4" fmla="*/ 228606 h 738679"/>
              <a:gd name="connsiteX5" fmla="*/ 45 w 897091"/>
              <a:gd name="connsiteY5" fmla="*/ 6 h 7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091" h="738679">
                <a:moveTo>
                  <a:pt x="45" y="6"/>
                </a:moveTo>
                <a:cubicBezTo>
                  <a:pt x="-3659" y="1064"/>
                  <a:pt x="218591" y="116952"/>
                  <a:pt x="361995" y="234956"/>
                </a:cubicBezTo>
                <a:cubicBezTo>
                  <a:pt x="505399" y="352960"/>
                  <a:pt x="786387" y="640298"/>
                  <a:pt x="860470" y="708031"/>
                </a:cubicBezTo>
                <a:cubicBezTo>
                  <a:pt x="934553" y="775764"/>
                  <a:pt x="885870" y="721260"/>
                  <a:pt x="806495" y="641356"/>
                </a:cubicBezTo>
                <a:cubicBezTo>
                  <a:pt x="727120" y="561452"/>
                  <a:pt x="518099" y="332852"/>
                  <a:pt x="384220" y="228606"/>
                </a:cubicBezTo>
                <a:cubicBezTo>
                  <a:pt x="250341" y="124360"/>
                  <a:pt x="3749" y="-1052"/>
                  <a:pt x="45" y="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F28481A-27D0-C39E-6AFF-7AEA995FD880}"/>
              </a:ext>
            </a:extLst>
          </p:cNvPr>
          <p:cNvSpPr/>
          <p:nvPr/>
        </p:nvSpPr>
        <p:spPr>
          <a:xfrm>
            <a:off x="3143726" y="6777582"/>
            <a:ext cx="414832" cy="719006"/>
          </a:xfrm>
          <a:custGeom>
            <a:avLst/>
            <a:gdLst>
              <a:gd name="connsiteX0" fmla="*/ 94774 w 414832"/>
              <a:gd name="connsiteY0" fmla="*/ 1043 h 719006"/>
              <a:gd name="connsiteX1" fmla="*/ 47149 w 414832"/>
              <a:gd name="connsiteY1" fmla="*/ 245518 h 719006"/>
              <a:gd name="connsiteX2" fmla="*/ 170974 w 414832"/>
              <a:gd name="connsiteY2" fmla="*/ 464593 h 719006"/>
              <a:gd name="connsiteX3" fmla="*/ 91599 w 414832"/>
              <a:gd name="connsiteY3" fmla="*/ 397918 h 719006"/>
              <a:gd name="connsiteX4" fmla="*/ 377349 w 414832"/>
              <a:gd name="connsiteY4" fmla="*/ 677318 h 719006"/>
              <a:gd name="connsiteX5" fmla="*/ 310674 w 414832"/>
              <a:gd name="connsiteY5" fmla="*/ 563018 h 719006"/>
              <a:gd name="connsiteX6" fmla="*/ 412274 w 414832"/>
              <a:gd name="connsiteY6" fmla="*/ 718593 h 719006"/>
              <a:gd name="connsiteX7" fmla="*/ 183674 w 414832"/>
              <a:gd name="connsiteY7" fmla="*/ 505868 h 719006"/>
              <a:gd name="connsiteX8" fmla="*/ 5874 w 414832"/>
              <a:gd name="connsiteY8" fmla="*/ 280443 h 719006"/>
              <a:gd name="connsiteX9" fmla="*/ 40799 w 414832"/>
              <a:gd name="connsiteY9" fmla="*/ 321718 h 719006"/>
              <a:gd name="connsiteX10" fmla="*/ 21749 w 414832"/>
              <a:gd name="connsiteY10" fmla="*/ 162968 h 719006"/>
              <a:gd name="connsiteX11" fmla="*/ 94774 w 414832"/>
              <a:gd name="connsiteY11" fmla="*/ 1043 h 7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832" h="719006">
                <a:moveTo>
                  <a:pt x="94774" y="1043"/>
                </a:moveTo>
                <a:cubicBezTo>
                  <a:pt x="99007" y="14801"/>
                  <a:pt x="34449" y="168260"/>
                  <a:pt x="47149" y="245518"/>
                </a:cubicBezTo>
                <a:cubicBezTo>
                  <a:pt x="59849" y="322776"/>
                  <a:pt x="163566" y="439193"/>
                  <a:pt x="170974" y="464593"/>
                </a:cubicBezTo>
                <a:cubicBezTo>
                  <a:pt x="178382" y="489993"/>
                  <a:pt x="57203" y="362464"/>
                  <a:pt x="91599" y="397918"/>
                </a:cubicBezTo>
                <a:cubicBezTo>
                  <a:pt x="125995" y="433372"/>
                  <a:pt x="340837" y="649801"/>
                  <a:pt x="377349" y="677318"/>
                </a:cubicBezTo>
                <a:cubicBezTo>
                  <a:pt x="413861" y="704835"/>
                  <a:pt x="304853" y="556139"/>
                  <a:pt x="310674" y="563018"/>
                </a:cubicBezTo>
                <a:cubicBezTo>
                  <a:pt x="316495" y="569897"/>
                  <a:pt x="433441" y="728118"/>
                  <a:pt x="412274" y="718593"/>
                </a:cubicBezTo>
                <a:cubicBezTo>
                  <a:pt x="391107" y="709068"/>
                  <a:pt x="251407" y="578893"/>
                  <a:pt x="183674" y="505868"/>
                </a:cubicBezTo>
                <a:cubicBezTo>
                  <a:pt x="115941" y="432843"/>
                  <a:pt x="29686" y="311135"/>
                  <a:pt x="5874" y="280443"/>
                </a:cubicBezTo>
                <a:cubicBezTo>
                  <a:pt x="-17938" y="249751"/>
                  <a:pt x="38153" y="341297"/>
                  <a:pt x="40799" y="321718"/>
                </a:cubicBezTo>
                <a:cubicBezTo>
                  <a:pt x="43445" y="302139"/>
                  <a:pt x="8520" y="212710"/>
                  <a:pt x="21749" y="162968"/>
                </a:cubicBezTo>
                <a:cubicBezTo>
                  <a:pt x="34978" y="113226"/>
                  <a:pt x="90541" y="-12715"/>
                  <a:pt x="94774" y="10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47A3B03-F4AD-ACB3-7E82-69C6863C8905}"/>
              </a:ext>
            </a:extLst>
          </p:cNvPr>
          <p:cNvSpPr/>
          <p:nvPr/>
        </p:nvSpPr>
        <p:spPr>
          <a:xfrm>
            <a:off x="5298810" y="7924323"/>
            <a:ext cx="339027" cy="278066"/>
          </a:xfrm>
          <a:custGeom>
            <a:avLst/>
            <a:gdLst>
              <a:gd name="connsiteX0" fmla="*/ 265 w 339027"/>
              <a:gd name="connsiteY0" fmla="*/ 477 h 278066"/>
              <a:gd name="connsiteX1" fmla="*/ 320940 w 339027"/>
              <a:gd name="connsiteY1" fmla="*/ 267177 h 278066"/>
              <a:gd name="connsiteX2" fmla="*/ 266965 w 339027"/>
              <a:gd name="connsiteY2" fmla="*/ 203677 h 278066"/>
              <a:gd name="connsiteX3" fmla="*/ 265 w 339027"/>
              <a:gd name="connsiteY3" fmla="*/ 477 h 2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27" h="278066">
                <a:moveTo>
                  <a:pt x="265" y="477"/>
                </a:moveTo>
                <a:cubicBezTo>
                  <a:pt x="9261" y="11060"/>
                  <a:pt x="276490" y="233310"/>
                  <a:pt x="320940" y="267177"/>
                </a:cubicBezTo>
                <a:cubicBezTo>
                  <a:pt x="365390" y="301044"/>
                  <a:pt x="320411" y="249185"/>
                  <a:pt x="266965" y="203677"/>
                </a:cubicBezTo>
                <a:cubicBezTo>
                  <a:pt x="213519" y="158169"/>
                  <a:pt x="-8731" y="-10106"/>
                  <a:pt x="265" y="4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93D015F-A535-2A21-B253-C75001B4A56B}"/>
              </a:ext>
            </a:extLst>
          </p:cNvPr>
          <p:cNvSpPr/>
          <p:nvPr/>
        </p:nvSpPr>
        <p:spPr>
          <a:xfrm>
            <a:off x="5759450" y="8274050"/>
            <a:ext cx="242623" cy="546880"/>
          </a:xfrm>
          <a:custGeom>
            <a:avLst/>
            <a:gdLst>
              <a:gd name="connsiteX0" fmla="*/ 0 w 242623"/>
              <a:gd name="connsiteY0" fmla="*/ 0 h 546880"/>
              <a:gd name="connsiteX1" fmla="*/ 190500 w 242623"/>
              <a:gd name="connsiteY1" fmla="*/ 171450 h 546880"/>
              <a:gd name="connsiteX2" fmla="*/ 190500 w 242623"/>
              <a:gd name="connsiteY2" fmla="*/ 282575 h 546880"/>
              <a:gd name="connsiteX3" fmla="*/ 234950 w 242623"/>
              <a:gd name="connsiteY3" fmla="*/ 279400 h 546880"/>
              <a:gd name="connsiteX4" fmla="*/ 139700 w 242623"/>
              <a:gd name="connsiteY4" fmla="*/ 542925 h 546880"/>
              <a:gd name="connsiteX5" fmla="*/ 177800 w 242623"/>
              <a:gd name="connsiteY5" fmla="*/ 428625 h 546880"/>
              <a:gd name="connsiteX6" fmla="*/ 219075 w 242623"/>
              <a:gd name="connsiteY6" fmla="*/ 301625 h 546880"/>
              <a:gd name="connsiteX7" fmla="*/ 241300 w 242623"/>
              <a:gd name="connsiteY7" fmla="*/ 241300 h 546880"/>
              <a:gd name="connsiteX8" fmla="*/ 180975 w 242623"/>
              <a:gd name="connsiteY8" fmla="*/ 180975 h 546880"/>
              <a:gd name="connsiteX9" fmla="*/ 206375 w 242623"/>
              <a:gd name="connsiteY9" fmla="*/ 212725 h 546880"/>
              <a:gd name="connsiteX10" fmla="*/ 0 w 242623"/>
              <a:gd name="connsiteY10" fmla="*/ 0 h 5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23" h="546880">
                <a:moveTo>
                  <a:pt x="0" y="0"/>
                </a:moveTo>
                <a:cubicBezTo>
                  <a:pt x="79375" y="62177"/>
                  <a:pt x="158750" y="124354"/>
                  <a:pt x="190500" y="171450"/>
                </a:cubicBezTo>
                <a:cubicBezTo>
                  <a:pt x="222250" y="218546"/>
                  <a:pt x="183092" y="264583"/>
                  <a:pt x="190500" y="282575"/>
                </a:cubicBezTo>
                <a:cubicBezTo>
                  <a:pt x="197908" y="300567"/>
                  <a:pt x="243417" y="236008"/>
                  <a:pt x="234950" y="279400"/>
                </a:cubicBezTo>
                <a:cubicBezTo>
                  <a:pt x="226483" y="322792"/>
                  <a:pt x="149225" y="518054"/>
                  <a:pt x="139700" y="542925"/>
                </a:cubicBezTo>
                <a:cubicBezTo>
                  <a:pt x="130175" y="567796"/>
                  <a:pt x="164571" y="468842"/>
                  <a:pt x="177800" y="428625"/>
                </a:cubicBezTo>
                <a:cubicBezTo>
                  <a:pt x="191029" y="388408"/>
                  <a:pt x="208492" y="332846"/>
                  <a:pt x="219075" y="301625"/>
                </a:cubicBezTo>
                <a:cubicBezTo>
                  <a:pt x="229658" y="270404"/>
                  <a:pt x="247650" y="261408"/>
                  <a:pt x="241300" y="241300"/>
                </a:cubicBezTo>
                <a:cubicBezTo>
                  <a:pt x="234950" y="221192"/>
                  <a:pt x="186796" y="185737"/>
                  <a:pt x="180975" y="180975"/>
                </a:cubicBezTo>
                <a:cubicBezTo>
                  <a:pt x="175154" y="176213"/>
                  <a:pt x="206375" y="212725"/>
                  <a:pt x="206375" y="212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9F2EA087-D73D-9472-5429-00C64F512E48}"/>
              </a:ext>
            </a:extLst>
          </p:cNvPr>
          <p:cNvSpPr/>
          <p:nvPr/>
        </p:nvSpPr>
        <p:spPr>
          <a:xfrm>
            <a:off x="5724524" y="7315197"/>
            <a:ext cx="217780" cy="790334"/>
          </a:xfrm>
          <a:custGeom>
            <a:avLst/>
            <a:gdLst>
              <a:gd name="connsiteX0" fmla="*/ 1 w 217780"/>
              <a:gd name="connsiteY0" fmla="*/ 3 h 790334"/>
              <a:gd name="connsiteX1" fmla="*/ 196851 w 217780"/>
              <a:gd name="connsiteY1" fmla="*/ 371478 h 790334"/>
              <a:gd name="connsiteX2" fmla="*/ 209551 w 217780"/>
              <a:gd name="connsiteY2" fmla="*/ 777878 h 790334"/>
              <a:gd name="connsiteX3" fmla="*/ 209551 w 217780"/>
              <a:gd name="connsiteY3" fmla="*/ 657228 h 790334"/>
              <a:gd name="connsiteX4" fmla="*/ 200026 w 217780"/>
              <a:gd name="connsiteY4" fmla="*/ 365128 h 790334"/>
              <a:gd name="connsiteX5" fmla="*/ 1 w 217780"/>
              <a:gd name="connsiteY5" fmla="*/ 3 h 7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80" h="790334">
                <a:moveTo>
                  <a:pt x="1" y="3"/>
                </a:moveTo>
                <a:cubicBezTo>
                  <a:pt x="-528" y="1061"/>
                  <a:pt x="161926" y="241832"/>
                  <a:pt x="196851" y="371478"/>
                </a:cubicBezTo>
                <a:cubicBezTo>
                  <a:pt x="231776" y="501124"/>
                  <a:pt x="207434" y="730253"/>
                  <a:pt x="209551" y="777878"/>
                </a:cubicBezTo>
                <a:cubicBezTo>
                  <a:pt x="211668" y="825503"/>
                  <a:pt x="211139" y="726020"/>
                  <a:pt x="209551" y="657228"/>
                </a:cubicBezTo>
                <a:cubicBezTo>
                  <a:pt x="207963" y="588436"/>
                  <a:pt x="234422" y="475724"/>
                  <a:pt x="200026" y="365128"/>
                </a:cubicBezTo>
                <a:cubicBezTo>
                  <a:pt x="165630" y="254532"/>
                  <a:pt x="530" y="-1055"/>
                  <a:pt x="1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1221EBE-4A8F-6B9A-A602-13A17495ADFB}"/>
              </a:ext>
            </a:extLst>
          </p:cNvPr>
          <p:cNvSpPr/>
          <p:nvPr/>
        </p:nvSpPr>
        <p:spPr>
          <a:xfrm>
            <a:off x="6020410" y="7777566"/>
            <a:ext cx="96543" cy="507787"/>
          </a:xfrm>
          <a:custGeom>
            <a:avLst/>
            <a:gdLst>
              <a:gd name="connsiteX0" fmla="*/ 2565 w 96543"/>
              <a:gd name="connsiteY0" fmla="*/ 26584 h 507787"/>
              <a:gd name="connsiteX1" fmla="*/ 21615 w 96543"/>
              <a:gd name="connsiteY1" fmla="*/ 77384 h 507787"/>
              <a:gd name="connsiteX2" fmla="*/ 94640 w 96543"/>
              <a:gd name="connsiteY2" fmla="*/ 493309 h 507787"/>
              <a:gd name="connsiteX3" fmla="*/ 69240 w 96543"/>
              <a:gd name="connsiteY3" fmla="*/ 379009 h 507787"/>
              <a:gd name="connsiteX4" fmla="*/ 2565 w 96543"/>
              <a:gd name="connsiteY4" fmla="*/ 26584 h 50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43" h="507787">
                <a:moveTo>
                  <a:pt x="2565" y="26584"/>
                </a:moveTo>
                <a:cubicBezTo>
                  <a:pt x="-5372" y="-23687"/>
                  <a:pt x="6269" y="-404"/>
                  <a:pt x="21615" y="77384"/>
                </a:cubicBezTo>
                <a:cubicBezTo>
                  <a:pt x="36961" y="155172"/>
                  <a:pt x="86703" y="443038"/>
                  <a:pt x="94640" y="493309"/>
                </a:cubicBezTo>
                <a:cubicBezTo>
                  <a:pt x="102577" y="543580"/>
                  <a:pt x="84057" y="452563"/>
                  <a:pt x="69240" y="379009"/>
                </a:cubicBezTo>
                <a:cubicBezTo>
                  <a:pt x="54423" y="305455"/>
                  <a:pt x="10502" y="76855"/>
                  <a:pt x="2565" y="265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67C27A1-5B2E-4529-5B56-DA1DD3112461}"/>
              </a:ext>
            </a:extLst>
          </p:cNvPr>
          <p:cNvSpPr/>
          <p:nvPr/>
        </p:nvSpPr>
        <p:spPr>
          <a:xfrm>
            <a:off x="6172034" y="8380059"/>
            <a:ext cx="92094" cy="361093"/>
          </a:xfrm>
          <a:custGeom>
            <a:avLst/>
            <a:gdLst>
              <a:gd name="connsiteX0" fmla="*/ 166 w 92094"/>
              <a:gd name="connsiteY0" fmla="*/ 1941 h 361093"/>
              <a:gd name="connsiteX1" fmla="*/ 89066 w 92094"/>
              <a:gd name="connsiteY1" fmla="*/ 354366 h 361093"/>
              <a:gd name="connsiteX2" fmla="*/ 66841 w 92094"/>
              <a:gd name="connsiteY2" fmla="*/ 217841 h 361093"/>
              <a:gd name="connsiteX3" fmla="*/ 166 w 92094"/>
              <a:gd name="connsiteY3" fmla="*/ 1941 h 3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94" h="361093">
                <a:moveTo>
                  <a:pt x="166" y="1941"/>
                </a:moveTo>
                <a:cubicBezTo>
                  <a:pt x="3870" y="24695"/>
                  <a:pt x="77953" y="318383"/>
                  <a:pt x="89066" y="354366"/>
                </a:cubicBezTo>
                <a:cubicBezTo>
                  <a:pt x="100179" y="390349"/>
                  <a:pt x="77953" y="272874"/>
                  <a:pt x="66841" y="217841"/>
                </a:cubicBezTo>
                <a:cubicBezTo>
                  <a:pt x="55729" y="162808"/>
                  <a:pt x="-3538" y="-20813"/>
                  <a:pt x="166" y="19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8E487BE-49A9-15DB-C73F-FBE151DF3FA0}"/>
              </a:ext>
            </a:extLst>
          </p:cNvPr>
          <p:cNvSpPr/>
          <p:nvPr/>
        </p:nvSpPr>
        <p:spPr>
          <a:xfrm>
            <a:off x="4352277" y="6158183"/>
            <a:ext cx="110279" cy="493730"/>
          </a:xfrm>
          <a:custGeom>
            <a:avLst/>
            <a:gdLst>
              <a:gd name="connsiteX0" fmla="*/ 648 w 110279"/>
              <a:gd name="connsiteY0" fmla="*/ 7667 h 493730"/>
              <a:gd name="connsiteX1" fmla="*/ 108598 w 110279"/>
              <a:gd name="connsiteY1" fmla="*/ 490267 h 493730"/>
              <a:gd name="connsiteX2" fmla="*/ 64148 w 110279"/>
              <a:gd name="connsiteY2" fmla="*/ 214042 h 493730"/>
              <a:gd name="connsiteX3" fmla="*/ 648 w 110279"/>
              <a:gd name="connsiteY3" fmla="*/ 7667 h 4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79" h="493730">
                <a:moveTo>
                  <a:pt x="648" y="7667"/>
                </a:moveTo>
                <a:cubicBezTo>
                  <a:pt x="8056" y="53705"/>
                  <a:pt x="98015" y="455871"/>
                  <a:pt x="108598" y="490267"/>
                </a:cubicBezTo>
                <a:cubicBezTo>
                  <a:pt x="119181" y="524663"/>
                  <a:pt x="76848" y="293417"/>
                  <a:pt x="64148" y="214042"/>
                </a:cubicBezTo>
                <a:cubicBezTo>
                  <a:pt x="51448" y="134667"/>
                  <a:pt x="-6760" y="-38371"/>
                  <a:pt x="648" y="766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355A2FB-809C-7409-7737-8D188DCAE5D7}"/>
              </a:ext>
            </a:extLst>
          </p:cNvPr>
          <p:cNvSpPr/>
          <p:nvPr/>
        </p:nvSpPr>
        <p:spPr>
          <a:xfrm>
            <a:off x="3570850" y="4933774"/>
            <a:ext cx="24655" cy="1053478"/>
          </a:xfrm>
          <a:custGeom>
            <a:avLst/>
            <a:gdLst>
              <a:gd name="connsiteX0" fmla="*/ 9321 w 24655"/>
              <a:gd name="connsiteY0" fmla="*/ 6936 h 1053478"/>
              <a:gd name="connsiteX1" fmla="*/ 1947 w 24655"/>
              <a:gd name="connsiteY1" fmla="*/ 748042 h 1053478"/>
              <a:gd name="connsiteX2" fmla="*/ 1947 w 24655"/>
              <a:gd name="connsiteY2" fmla="*/ 1043010 h 1053478"/>
              <a:gd name="connsiteX3" fmla="*/ 24069 w 24655"/>
              <a:gd name="connsiteY3" fmla="*/ 412516 h 1053478"/>
              <a:gd name="connsiteX4" fmla="*/ 9321 w 24655"/>
              <a:gd name="connsiteY4" fmla="*/ 6936 h 105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5" h="1053478">
                <a:moveTo>
                  <a:pt x="9321" y="6936"/>
                </a:moveTo>
                <a:cubicBezTo>
                  <a:pt x="5634" y="62857"/>
                  <a:pt x="3176" y="575363"/>
                  <a:pt x="1947" y="748042"/>
                </a:cubicBezTo>
                <a:cubicBezTo>
                  <a:pt x="718" y="920721"/>
                  <a:pt x="-1740" y="1098931"/>
                  <a:pt x="1947" y="1043010"/>
                </a:cubicBezTo>
                <a:cubicBezTo>
                  <a:pt x="5634" y="987089"/>
                  <a:pt x="20382" y="578435"/>
                  <a:pt x="24069" y="412516"/>
                </a:cubicBezTo>
                <a:cubicBezTo>
                  <a:pt x="27756" y="246597"/>
                  <a:pt x="13008" y="-48985"/>
                  <a:pt x="9321" y="69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DB4ED03-5F89-69AF-2B45-A38DEA27A753}"/>
              </a:ext>
            </a:extLst>
          </p:cNvPr>
          <p:cNvSpPr/>
          <p:nvPr/>
        </p:nvSpPr>
        <p:spPr>
          <a:xfrm>
            <a:off x="3810683" y="4805948"/>
            <a:ext cx="506398" cy="1002056"/>
          </a:xfrm>
          <a:custGeom>
            <a:avLst/>
            <a:gdLst>
              <a:gd name="connsiteX0" fmla="*/ 1775 w 506398"/>
              <a:gd name="connsiteY0" fmla="*/ 2026 h 1002056"/>
              <a:gd name="connsiteX1" fmla="*/ 49707 w 506398"/>
              <a:gd name="connsiteY1" fmla="*/ 341239 h 1002056"/>
              <a:gd name="connsiteX2" fmla="*/ 175069 w 506398"/>
              <a:gd name="connsiteY2" fmla="*/ 555091 h 1002056"/>
              <a:gd name="connsiteX3" fmla="*/ 149259 w 506398"/>
              <a:gd name="connsiteY3" fmla="*/ 532968 h 1002056"/>
              <a:gd name="connsiteX4" fmla="*/ 495846 w 506398"/>
              <a:gd name="connsiteY4" fmla="*/ 986481 h 1002056"/>
              <a:gd name="connsiteX5" fmla="*/ 388920 w 506398"/>
              <a:gd name="connsiteY5" fmla="*/ 861120 h 1002056"/>
              <a:gd name="connsiteX6" fmla="*/ 105014 w 506398"/>
              <a:gd name="connsiteY6" fmla="*/ 510846 h 1002056"/>
              <a:gd name="connsiteX7" fmla="*/ 1775 w 506398"/>
              <a:gd name="connsiteY7" fmla="*/ 2026 h 100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398" h="1002056">
                <a:moveTo>
                  <a:pt x="1775" y="2026"/>
                </a:moveTo>
                <a:cubicBezTo>
                  <a:pt x="-7443" y="-26242"/>
                  <a:pt x="20825" y="249062"/>
                  <a:pt x="49707" y="341239"/>
                </a:cubicBezTo>
                <a:cubicBezTo>
                  <a:pt x="78589" y="433416"/>
                  <a:pt x="158477" y="523136"/>
                  <a:pt x="175069" y="555091"/>
                </a:cubicBezTo>
                <a:cubicBezTo>
                  <a:pt x="191661" y="587046"/>
                  <a:pt x="95796" y="461070"/>
                  <a:pt x="149259" y="532968"/>
                </a:cubicBezTo>
                <a:cubicBezTo>
                  <a:pt x="202722" y="604866"/>
                  <a:pt x="455903" y="931789"/>
                  <a:pt x="495846" y="986481"/>
                </a:cubicBezTo>
                <a:cubicBezTo>
                  <a:pt x="535790" y="1041173"/>
                  <a:pt x="454059" y="940393"/>
                  <a:pt x="388920" y="861120"/>
                </a:cubicBezTo>
                <a:cubicBezTo>
                  <a:pt x="323781" y="781848"/>
                  <a:pt x="170153" y="647883"/>
                  <a:pt x="105014" y="510846"/>
                </a:cubicBezTo>
                <a:cubicBezTo>
                  <a:pt x="39875" y="373809"/>
                  <a:pt x="10993" y="30294"/>
                  <a:pt x="1775" y="20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BA26DD2-FED6-9338-60EE-794E15AE4D9B}"/>
              </a:ext>
            </a:extLst>
          </p:cNvPr>
          <p:cNvSpPr/>
          <p:nvPr/>
        </p:nvSpPr>
        <p:spPr>
          <a:xfrm>
            <a:off x="4498026" y="5792424"/>
            <a:ext cx="716301" cy="309918"/>
          </a:xfrm>
          <a:custGeom>
            <a:avLst/>
            <a:gdLst>
              <a:gd name="connsiteX0" fmla="*/ 232 w 716301"/>
              <a:gd name="connsiteY0" fmla="*/ 5 h 309918"/>
              <a:gd name="connsiteX1" fmla="*/ 453745 w 716301"/>
              <a:gd name="connsiteY1" fmla="*/ 250728 h 309918"/>
              <a:gd name="connsiteX2" fmla="*/ 715529 w 716301"/>
              <a:gd name="connsiteY2" fmla="*/ 309721 h 309918"/>
              <a:gd name="connsiteX3" fmla="*/ 516426 w 716301"/>
              <a:gd name="connsiteY3" fmla="*/ 258102 h 309918"/>
              <a:gd name="connsiteX4" fmla="*/ 232 w 716301"/>
              <a:gd name="connsiteY4" fmla="*/ 5 h 3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301" h="309918">
                <a:moveTo>
                  <a:pt x="232" y="5"/>
                </a:moveTo>
                <a:cubicBezTo>
                  <a:pt x="-10215" y="-1224"/>
                  <a:pt x="334529" y="199109"/>
                  <a:pt x="453745" y="250728"/>
                </a:cubicBezTo>
                <a:cubicBezTo>
                  <a:pt x="572961" y="302347"/>
                  <a:pt x="705082" y="308492"/>
                  <a:pt x="715529" y="309721"/>
                </a:cubicBezTo>
                <a:cubicBezTo>
                  <a:pt x="725976" y="310950"/>
                  <a:pt x="628883" y="307878"/>
                  <a:pt x="516426" y="258102"/>
                </a:cubicBezTo>
                <a:cubicBezTo>
                  <a:pt x="403970" y="208326"/>
                  <a:pt x="10679" y="1234"/>
                  <a:pt x="232" y="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0CB7A72-FF4A-E050-F7F1-3929E6ED866F}"/>
              </a:ext>
            </a:extLst>
          </p:cNvPr>
          <p:cNvSpPr/>
          <p:nvPr/>
        </p:nvSpPr>
        <p:spPr>
          <a:xfrm>
            <a:off x="5073639" y="4488158"/>
            <a:ext cx="206679" cy="217962"/>
          </a:xfrm>
          <a:custGeom>
            <a:avLst/>
            <a:gdLst>
              <a:gd name="connsiteX0" fmla="*/ 166 w 206679"/>
              <a:gd name="connsiteY0" fmla="*/ 208 h 217962"/>
              <a:gd name="connsiteX1" fmla="*/ 161859 w 206679"/>
              <a:gd name="connsiteY1" fmla="*/ 106144 h 217962"/>
              <a:gd name="connsiteX2" fmla="*/ 189737 w 206679"/>
              <a:gd name="connsiteY2" fmla="*/ 217657 h 217962"/>
              <a:gd name="connsiteX3" fmla="*/ 195312 w 206679"/>
              <a:gd name="connsiteY3" fmla="*/ 134022 h 217962"/>
              <a:gd name="connsiteX4" fmla="*/ 166 w 206679"/>
              <a:gd name="connsiteY4" fmla="*/ 208 h 2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79" h="217962">
                <a:moveTo>
                  <a:pt x="166" y="208"/>
                </a:moveTo>
                <a:cubicBezTo>
                  <a:pt x="-5409" y="-4438"/>
                  <a:pt x="130264" y="69903"/>
                  <a:pt x="161859" y="106144"/>
                </a:cubicBezTo>
                <a:cubicBezTo>
                  <a:pt x="193454" y="142385"/>
                  <a:pt x="184162" y="213011"/>
                  <a:pt x="189737" y="217657"/>
                </a:cubicBezTo>
                <a:cubicBezTo>
                  <a:pt x="195312" y="222303"/>
                  <a:pt x="221331" y="173051"/>
                  <a:pt x="195312" y="134022"/>
                </a:cubicBezTo>
                <a:cubicBezTo>
                  <a:pt x="169293" y="94993"/>
                  <a:pt x="5741" y="4854"/>
                  <a:pt x="166" y="20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B02F7FF-4A0F-F767-74C6-4FE3552B98AD}"/>
              </a:ext>
            </a:extLst>
          </p:cNvPr>
          <p:cNvSpPr/>
          <p:nvPr/>
        </p:nvSpPr>
        <p:spPr>
          <a:xfrm>
            <a:off x="5653407" y="4309764"/>
            <a:ext cx="113532" cy="200910"/>
          </a:xfrm>
          <a:custGeom>
            <a:avLst/>
            <a:gdLst>
              <a:gd name="connsiteX0" fmla="*/ 261 w 113532"/>
              <a:gd name="connsiteY0" fmla="*/ 182 h 200910"/>
              <a:gd name="connsiteX1" fmla="*/ 72744 w 113532"/>
              <a:gd name="connsiteY1" fmla="*/ 83816 h 200910"/>
              <a:gd name="connsiteX2" fmla="*/ 111773 w 113532"/>
              <a:gd name="connsiteY2" fmla="*/ 200904 h 200910"/>
              <a:gd name="connsiteX3" fmla="*/ 106198 w 113532"/>
              <a:gd name="connsiteY3" fmla="*/ 89392 h 200910"/>
              <a:gd name="connsiteX4" fmla="*/ 100622 w 113532"/>
              <a:gd name="connsiteY4" fmla="*/ 106119 h 200910"/>
              <a:gd name="connsiteX5" fmla="*/ 261 w 113532"/>
              <a:gd name="connsiteY5" fmla="*/ 182 h 20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2" h="200910">
                <a:moveTo>
                  <a:pt x="261" y="182"/>
                </a:moveTo>
                <a:cubicBezTo>
                  <a:pt x="-4385" y="-3535"/>
                  <a:pt x="54159" y="50362"/>
                  <a:pt x="72744" y="83816"/>
                </a:cubicBezTo>
                <a:cubicBezTo>
                  <a:pt x="91329" y="117270"/>
                  <a:pt x="106197" y="199975"/>
                  <a:pt x="111773" y="200904"/>
                </a:cubicBezTo>
                <a:cubicBezTo>
                  <a:pt x="117349" y="201833"/>
                  <a:pt x="108056" y="105189"/>
                  <a:pt x="106198" y="89392"/>
                </a:cubicBezTo>
                <a:cubicBezTo>
                  <a:pt x="104340" y="73595"/>
                  <a:pt x="116420" y="119129"/>
                  <a:pt x="100622" y="106119"/>
                </a:cubicBezTo>
                <a:cubicBezTo>
                  <a:pt x="84825" y="93109"/>
                  <a:pt x="4907" y="3899"/>
                  <a:pt x="261" y="18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525A197-8A13-6B83-0FF9-3682C04537CC}"/>
              </a:ext>
            </a:extLst>
          </p:cNvPr>
          <p:cNvSpPr/>
          <p:nvPr/>
        </p:nvSpPr>
        <p:spPr>
          <a:xfrm>
            <a:off x="5001064" y="3993879"/>
            <a:ext cx="268601" cy="65165"/>
          </a:xfrm>
          <a:custGeom>
            <a:avLst/>
            <a:gdLst>
              <a:gd name="connsiteX0" fmla="*/ 258 w 268601"/>
              <a:gd name="connsiteY0" fmla="*/ 9409 h 65165"/>
              <a:gd name="connsiteX1" fmla="*/ 156375 w 268601"/>
              <a:gd name="connsiteY1" fmla="*/ 3833 h 65165"/>
              <a:gd name="connsiteX2" fmla="*/ 267887 w 268601"/>
              <a:gd name="connsiteY2" fmla="*/ 65165 h 65165"/>
              <a:gd name="connsiteX3" fmla="*/ 195404 w 268601"/>
              <a:gd name="connsiteY3" fmla="*/ 3833 h 65165"/>
              <a:gd name="connsiteX4" fmla="*/ 258 w 268601"/>
              <a:gd name="connsiteY4" fmla="*/ 9409 h 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1" h="65165">
                <a:moveTo>
                  <a:pt x="258" y="9409"/>
                </a:moveTo>
                <a:cubicBezTo>
                  <a:pt x="-6247" y="9409"/>
                  <a:pt x="111770" y="-5460"/>
                  <a:pt x="156375" y="3833"/>
                </a:cubicBezTo>
                <a:cubicBezTo>
                  <a:pt x="200980" y="13126"/>
                  <a:pt x="261382" y="65165"/>
                  <a:pt x="267887" y="65165"/>
                </a:cubicBezTo>
                <a:cubicBezTo>
                  <a:pt x="274392" y="65165"/>
                  <a:pt x="235363" y="14984"/>
                  <a:pt x="195404" y="3833"/>
                </a:cubicBezTo>
                <a:cubicBezTo>
                  <a:pt x="155445" y="-7318"/>
                  <a:pt x="6763" y="9409"/>
                  <a:pt x="258" y="940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C555876-C55A-B506-150E-471EFEB93A0E}"/>
              </a:ext>
            </a:extLst>
          </p:cNvPr>
          <p:cNvSpPr/>
          <p:nvPr/>
        </p:nvSpPr>
        <p:spPr>
          <a:xfrm>
            <a:off x="6951525" y="4633323"/>
            <a:ext cx="157870" cy="100642"/>
          </a:xfrm>
          <a:custGeom>
            <a:avLst/>
            <a:gdLst>
              <a:gd name="connsiteX0" fmla="*/ 1260 w 157870"/>
              <a:gd name="connsiteY0" fmla="*/ 9 h 100642"/>
              <a:gd name="connsiteX1" fmla="*/ 40290 w 157870"/>
              <a:gd name="connsiteY1" fmla="*/ 83643 h 100642"/>
              <a:gd name="connsiteX2" fmla="*/ 157377 w 157870"/>
              <a:gd name="connsiteY2" fmla="*/ 100370 h 100642"/>
              <a:gd name="connsiteX3" fmla="*/ 79319 w 157870"/>
              <a:gd name="connsiteY3" fmla="*/ 89218 h 100642"/>
              <a:gd name="connsiteX4" fmla="*/ 1260 w 157870"/>
              <a:gd name="connsiteY4" fmla="*/ 9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70" h="100642">
                <a:moveTo>
                  <a:pt x="1260" y="9"/>
                </a:moveTo>
                <a:cubicBezTo>
                  <a:pt x="-5245" y="-920"/>
                  <a:pt x="14271" y="66916"/>
                  <a:pt x="40290" y="83643"/>
                </a:cubicBezTo>
                <a:cubicBezTo>
                  <a:pt x="66309" y="100370"/>
                  <a:pt x="157377" y="100370"/>
                  <a:pt x="157377" y="100370"/>
                </a:cubicBezTo>
                <a:cubicBezTo>
                  <a:pt x="163882" y="101299"/>
                  <a:pt x="104409" y="100369"/>
                  <a:pt x="79319" y="89218"/>
                </a:cubicBezTo>
                <a:cubicBezTo>
                  <a:pt x="54229" y="78067"/>
                  <a:pt x="7765" y="938"/>
                  <a:pt x="1260" y="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32BDD144-6970-BB6E-D2D8-A9327E8546DC}"/>
              </a:ext>
            </a:extLst>
          </p:cNvPr>
          <p:cNvSpPr/>
          <p:nvPr/>
        </p:nvSpPr>
        <p:spPr>
          <a:xfrm>
            <a:off x="6988707" y="4175994"/>
            <a:ext cx="64452" cy="111857"/>
          </a:xfrm>
          <a:custGeom>
            <a:avLst/>
            <a:gdLst>
              <a:gd name="connsiteX0" fmla="*/ 64439 w 64452"/>
              <a:gd name="connsiteY0" fmla="*/ 138 h 111857"/>
              <a:gd name="connsiteX1" fmla="*/ 8683 w 64452"/>
              <a:gd name="connsiteY1" fmla="*/ 55894 h 111857"/>
              <a:gd name="connsiteX2" fmla="*/ 3108 w 64452"/>
              <a:gd name="connsiteY2" fmla="*/ 111650 h 111857"/>
              <a:gd name="connsiteX3" fmla="*/ 3108 w 64452"/>
              <a:gd name="connsiteY3" fmla="*/ 72621 h 111857"/>
              <a:gd name="connsiteX4" fmla="*/ 64439 w 64452"/>
              <a:gd name="connsiteY4" fmla="*/ 138 h 11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" h="111857">
                <a:moveTo>
                  <a:pt x="64439" y="138"/>
                </a:moveTo>
                <a:cubicBezTo>
                  <a:pt x="65368" y="-2650"/>
                  <a:pt x="18905" y="37309"/>
                  <a:pt x="8683" y="55894"/>
                </a:cubicBezTo>
                <a:cubicBezTo>
                  <a:pt x="-1539" y="74479"/>
                  <a:pt x="4037" y="108862"/>
                  <a:pt x="3108" y="111650"/>
                </a:cubicBezTo>
                <a:cubicBezTo>
                  <a:pt x="2179" y="114438"/>
                  <a:pt x="-3397" y="88418"/>
                  <a:pt x="3108" y="72621"/>
                </a:cubicBezTo>
                <a:cubicBezTo>
                  <a:pt x="9613" y="56824"/>
                  <a:pt x="63510" y="2926"/>
                  <a:pt x="64439" y="13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508489D-A5BC-A41A-E118-A486B0A9AFD1}"/>
              </a:ext>
            </a:extLst>
          </p:cNvPr>
          <p:cNvSpPr/>
          <p:nvPr/>
        </p:nvSpPr>
        <p:spPr>
          <a:xfrm>
            <a:off x="7175777" y="4298759"/>
            <a:ext cx="22529" cy="150668"/>
          </a:xfrm>
          <a:custGeom>
            <a:avLst/>
            <a:gdLst>
              <a:gd name="connsiteX0" fmla="*/ 33 w 22529"/>
              <a:gd name="connsiteY0" fmla="*/ 36 h 150668"/>
              <a:gd name="connsiteX1" fmla="*/ 22335 w 22529"/>
              <a:gd name="connsiteY1" fmla="*/ 100397 h 150668"/>
              <a:gd name="connsiteX2" fmla="*/ 11184 w 22529"/>
              <a:gd name="connsiteY2" fmla="*/ 150578 h 150668"/>
              <a:gd name="connsiteX3" fmla="*/ 16760 w 22529"/>
              <a:gd name="connsiteY3" fmla="*/ 89246 h 150668"/>
              <a:gd name="connsiteX4" fmla="*/ 33 w 22529"/>
              <a:gd name="connsiteY4" fmla="*/ 36 h 1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9" h="150668">
                <a:moveTo>
                  <a:pt x="33" y="36"/>
                </a:moveTo>
                <a:cubicBezTo>
                  <a:pt x="962" y="1894"/>
                  <a:pt x="20477" y="75307"/>
                  <a:pt x="22335" y="100397"/>
                </a:cubicBezTo>
                <a:cubicBezTo>
                  <a:pt x="24194" y="125487"/>
                  <a:pt x="12113" y="152436"/>
                  <a:pt x="11184" y="150578"/>
                </a:cubicBezTo>
                <a:cubicBezTo>
                  <a:pt x="10255" y="148720"/>
                  <a:pt x="15831" y="110619"/>
                  <a:pt x="16760" y="89246"/>
                </a:cubicBezTo>
                <a:cubicBezTo>
                  <a:pt x="17689" y="67873"/>
                  <a:pt x="-896" y="-1822"/>
                  <a:pt x="33" y="3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174766-2FED-1F0C-BA91-2AA9C6595DAA}"/>
              </a:ext>
            </a:extLst>
          </p:cNvPr>
          <p:cNvSpPr/>
          <p:nvPr/>
        </p:nvSpPr>
        <p:spPr>
          <a:xfrm>
            <a:off x="4655586" y="4121607"/>
            <a:ext cx="239953" cy="65689"/>
          </a:xfrm>
          <a:custGeom>
            <a:avLst/>
            <a:gdLst>
              <a:gd name="connsiteX0" fmla="*/ 48 w 239953"/>
              <a:gd name="connsiteY0" fmla="*/ 4344 h 65689"/>
              <a:gd name="connsiteX1" fmla="*/ 156165 w 239953"/>
              <a:gd name="connsiteY1" fmla="*/ 9920 h 65689"/>
              <a:gd name="connsiteX2" fmla="*/ 239799 w 239953"/>
              <a:gd name="connsiteY2" fmla="*/ 65676 h 65689"/>
              <a:gd name="connsiteX3" fmla="*/ 172892 w 239953"/>
              <a:gd name="connsiteY3" fmla="*/ 4344 h 65689"/>
              <a:gd name="connsiteX4" fmla="*/ 48 w 239953"/>
              <a:gd name="connsiteY4" fmla="*/ 4344 h 6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53" h="65689">
                <a:moveTo>
                  <a:pt x="48" y="4344"/>
                </a:moveTo>
                <a:cubicBezTo>
                  <a:pt x="-2740" y="5273"/>
                  <a:pt x="116207" y="-302"/>
                  <a:pt x="156165" y="9920"/>
                </a:cubicBezTo>
                <a:cubicBezTo>
                  <a:pt x="196124" y="20142"/>
                  <a:pt x="237011" y="66605"/>
                  <a:pt x="239799" y="65676"/>
                </a:cubicBezTo>
                <a:cubicBezTo>
                  <a:pt x="242587" y="64747"/>
                  <a:pt x="207275" y="13637"/>
                  <a:pt x="172892" y="4344"/>
                </a:cubicBezTo>
                <a:cubicBezTo>
                  <a:pt x="138509" y="-4949"/>
                  <a:pt x="2836" y="3415"/>
                  <a:pt x="48" y="434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6625676-36A8-A149-CE48-BDA2717B5928}"/>
              </a:ext>
            </a:extLst>
          </p:cNvPr>
          <p:cNvSpPr/>
          <p:nvPr/>
        </p:nvSpPr>
        <p:spPr>
          <a:xfrm>
            <a:off x="4683512" y="4577346"/>
            <a:ext cx="156117" cy="111349"/>
          </a:xfrm>
          <a:custGeom>
            <a:avLst/>
            <a:gdLst>
              <a:gd name="connsiteX0" fmla="*/ 0 w 156117"/>
              <a:gd name="connsiteY0" fmla="*/ 230 h 111349"/>
              <a:gd name="connsiteX1" fmla="*/ 78059 w 156117"/>
              <a:gd name="connsiteY1" fmla="*/ 78288 h 111349"/>
              <a:gd name="connsiteX2" fmla="*/ 156117 w 156117"/>
              <a:gd name="connsiteY2" fmla="*/ 95015 h 111349"/>
              <a:gd name="connsiteX3" fmla="*/ 78059 w 156117"/>
              <a:gd name="connsiteY3" fmla="*/ 106166 h 111349"/>
              <a:gd name="connsiteX4" fmla="*/ 0 w 156117"/>
              <a:gd name="connsiteY4" fmla="*/ 230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17" h="111349">
                <a:moveTo>
                  <a:pt x="0" y="230"/>
                </a:moveTo>
                <a:cubicBezTo>
                  <a:pt x="0" y="-4416"/>
                  <a:pt x="52040" y="62491"/>
                  <a:pt x="78059" y="78288"/>
                </a:cubicBezTo>
                <a:cubicBezTo>
                  <a:pt x="104079" y="94086"/>
                  <a:pt x="156117" y="90369"/>
                  <a:pt x="156117" y="95015"/>
                </a:cubicBezTo>
                <a:cubicBezTo>
                  <a:pt x="156117" y="99661"/>
                  <a:pt x="100361" y="121034"/>
                  <a:pt x="78059" y="106166"/>
                </a:cubicBezTo>
                <a:cubicBezTo>
                  <a:pt x="55757" y="91298"/>
                  <a:pt x="0" y="4876"/>
                  <a:pt x="0" y="23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3AA5743-A691-DE9F-7560-7BE3758D6B79}"/>
              </a:ext>
            </a:extLst>
          </p:cNvPr>
          <p:cNvSpPr/>
          <p:nvPr/>
        </p:nvSpPr>
        <p:spPr>
          <a:xfrm>
            <a:off x="5307697" y="5190794"/>
            <a:ext cx="83933" cy="161920"/>
          </a:xfrm>
          <a:custGeom>
            <a:avLst/>
            <a:gdLst>
              <a:gd name="connsiteX0" fmla="*/ 283 w 83933"/>
              <a:gd name="connsiteY0" fmla="*/ 99 h 161920"/>
              <a:gd name="connsiteX1" fmla="*/ 56040 w 83933"/>
              <a:gd name="connsiteY1" fmla="*/ 94884 h 161920"/>
              <a:gd name="connsiteX2" fmla="*/ 39313 w 83933"/>
              <a:gd name="connsiteY2" fmla="*/ 161791 h 161920"/>
              <a:gd name="connsiteX3" fmla="*/ 83918 w 83933"/>
              <a:gd name="connsiteY3" fmla="*/ 78157 h 161920"/>
              <a:gd name="connsiteX4" fmla="*/ 283 w 83933"/>
              <a:gd name="connsiteY4" fmla="*/ 99 h 1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33" h="161920">
                <a:moveTo>
                  <a:pt x="283" y="99"/>
                </a:moveTo>
                <a:cubicBezTo>
                  <a:pt x="-4363" y="2887"/>
                  <a:pt x="49535" y="67935"/>
                  <a:pt x="56040" y="94884"/>
                </a:cubicBezTo>
                <a:cubicBezTo>
                  <a:pt x="62545" y="121833"/>
                  <a:pt x="34667" y="164579"/>
                  <a:pt x="39313" y="161791"/>
                </a:cubicBezTo>
                <a:cubicBezTo>
                  <a:pt x="43959" y="159003"/>
                  <a:pt x="84847" y="102318"/>
                  <a:pt x="83918" y="78157"/>
                </a:cubicBezTo>
                <a:cubicBezTo>
                  <a:pt x="82989" y="53996"/>
                  <a:pt x="4929" y="-2689"/>
                  <a:pt x="283" y="9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1252D86-EFAD-0372-28F2-802A71ED3187}"/>
              </a:ext>
            </a:extLst>
          </p:cNvPr>
          <p:cNvSpPr/>
          <p:nvPr/>
        </p:nvSpPr>
        <p:spPr>
          <a:xfrm>
            <a:off x="6099717" y="5930957"/>
            <a:ext cx="284761" cy="34945"/>
          </a:xfrm>
          <a:custGeom>
            <a:avLst/>
            <a:gdLst>
              <a:gd name="connsiteX0" fmla="*/ 0 w 284761"/>
              <a:gd name="connsiteY0" fmla="*/ 34945 h 34945"/>
              <a:gd name="connsiteX1" fmla="*/ 189571 w 284761"/>
              <a:gd name="connsiteY1" fmla="*/ 1492 h 34945"/>
              <a:gd name="connsiteX2" fmla="*/ 284356 w 284761"/>
              <a:gd name="connsiteY2" fmla="*/ 7067 h 34945"/>
              <a:gd name="connsiteX3" fmla="*/ 156117 w 284761"/>
              <a:gd name="connsiteY3" fmla="*/ 18219 h 34945"/>
              <a:gd name="connsiteX4" fmla="*/ 0 w 284761"/>
              <a:gd name="connsiteY4" fmla="*/ 34945 h 3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61" h="34945">
                <a:moveTo>
                  <a:pt x="0" y="34945"/>
                </a:moveTo>
                <a:cubicBezTo>
                  <a:pt x="71089" y="20541"/>
                  <a:pt x="142178" y="6138"/>
                  <a:pt x="189571" y="1492"/>
                </a:cubicBezTo>
                <a:cubicBezTo>
                  <a:pt x="236964" y="-3154"/>
                  <a:pt x="289932" y="4279"/>
                  <a:pt x="284356" y="7067"/>
                </a:cubicBezTo>
                <a:cubicBezTo>
                  <a:pt x="278780" y="9855"/>
                  <a:pt x="156117" y="18219"/>
                  <a:pt x="156117" y="18219"/>
                </a:cubicBezTo>
                <a:lnTo>
                  <a:pt x="0" y="34945"/>
                </a:ln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23BEDA3-239F-3079-0A1D-90249B672C50}"/>
              </a:ext>
            </a:extLst>
          </p:cNvPr>
          <p:cNvSpPr/>
          <p:nvPr/>
        </p:nvSpPr>
        <p:spPr>
          <a:xfrm>
            <a:off x="6028256" y="2249636"/>
            <a:ext cx="63378" cy="138522"/>
          </a:xfrm>
          <a:custGeom>
            <a:avLst/>
            <a:gdLst>
              <a:gd name="connsiteX0" fmla="*/ 63358 w 63378"/>
              <a:gd name="connsiteY0" fmla="*/ 183 h 138522"/>
              <a:gd name="connsiteX1" fmla="*/ 10731 w 63378"/>
              <a:gd name="connsiteY1" fmla="*/ 79124 h 138522"/>
              <a:gd name="connsiteX2" fmla="*/ 4153 w 63378"/>
              <a:gd name="connsiteY2" fmla="*/ 138329 h 138522"/>
              <a:gd name="connsiteX3" fmla="*/ 4153 w 63378"/>
              <a:gd name="connsiteY3" fmla="*/ 59388 h 138522"/>
              <a:gd name="connsiteX4" fmla="*/ 63358 w 63378"/>
              <a:gd name="connsiteY4" fmla="*/ 183 h 1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78" h="138522">
                <a:moveTo>
                  <a:pt x="63358" y="183"/>
                </a:moveTo>
                <a:cubicBezTo>
                  <a:pt x="64454" y="3472"/>
                  <a:pt x="20598" y="56100"/>
                  <a:pt x="10731" y="79124"/>
                </a:cubicBezTo>
                <a:cubicBezTo>
                  <a:pt x="864" y="102148"/>
                  <a:pt x="5249" y="141618"/>
                  <a:pt x="4153" y="138329"/>
                </a:cubicBezTo>
                <a:cubicBezTo>
                  <a:pt x="3057" y="135040"/>
                  <a:pt x="-4618" y="80219"/>
                  <a:pt x="4153" y="59388"/>
                </a:cubicBezTo>
                <a:cubicBezTo>
                  <a:pt x="12924" y="38557"/>
                  <a:pt x="62262" y="-3106"/>
                  <a:pt x="63358" y="18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40DEE756-70AA-3E04-64D9-BC42353414D4}"/>
              </a:ext>
            </a:extLst>
          </p:cNvPr>
          <p:cNvSpPr/>
          <p:nvPr/>
        </p:nvSpPr>
        <p:spPr>
          <a:xfrm>
            <a:off x="5762609" y="2473440"/>
            <a:ext cx="59780" cy="164628"/>
          </a:xfrm>
          <a:custGeom>
            <a:avLst/>
            <a:gdLst>
              <a:gd name="connsiteX0" fmla="*/ 85 w 59780"/>
              <a:gd name="connsiteY0" fmla="*/ 45 h 164628"/>
              <a:gd name="connsiteX1" fmla="*/ 46133 w 59780"/>
              <a:gd name="connsiteY1" fmla="*/ 111878 h 164628"/>
              <a:gd name="connsiteX2" fmla="*/ 46133 w 59780"/>
              <a:gd name="connsiteY2" fmla="*/ 164505 h 164628"/>
              <a:gd name="connsiteX3" fmla="*/ 59290 w 59780"/>
              <a:gd name="connsiteY3" fmla="*/ 98721 h 164628"/>
              <a:gd name="connsiteX4" fmla="*/ 85 w 59780"/>
              <a:gd name="connsiteY4" fmla="*/ 45 h 1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0" h="164628">
                <a:moveTo>
                  <a:pt x="85" y="45"/>
                </a:moveTo>
                <a:cubicBezTo>
                  <a:pt x="-2108" y="2238"/>
                  <a:pt x="38458" y="84468"/>
                  <a:pt x="46133" y="111878"/>
                </a:cubicBezTo>
                <a:cubicBezTo>
                  <a:pt x="53808" y="139288"/>
                  <a:pt x="43940" y="166698"/>
                  <a:pt x="46133" y="164505"/>
                </a:cubicBezTo>
                <a:cubicBezTo>
                  <a:pt x="48326" y="162312"/>
                  <a:pt x="62579" y="121745"/>
                  <a:pt x="59290" y="98721"/>
                </a:cubicBezTo>
                <a:cubicBezTo>
                  <a:pt x="56001" y="75697"/>
                  <a:pt x="2278" y="-2148"/>
                  <a:pt x="85" y="4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AAF9339-26C1-2947-D3C7-A3C825AFC528}"/>
              </a:ext>
            </a:extLst>
          </p:cNvPr>
          <p:cNvSpPr/>
          <p:nvPr/>
        </p:nvSpPr>
        <p:spPr>
          <a:xfrm>
            <a:off x="6670407" y="2417004"/>
            <a:ext cx="68424" cy="207800"/>
          </a:xfrm>
          <a:custGeom>
            <a:avLst/>
            <a:gdLst>
              <a:gd name="connsiteX0" fmla="*/ 108 w 68424"/>
              <a:gd name="connsiteY0" fmla="*/ 3854 h 207800"/>
              <a:gd name="connsiteX1" fmla="*/ 52735 w 68424"/>
              <a:gd name="connsiteY1" fmla="*/ 122265 h 207800"/>
              <a:gd name="connsiteX2" fmla="*/ 65892 w 68424"/>
              <a:gd name="connsiteY2" fmla="*/ 207784 h 207800"/>
              <a:gd name="connsiteX3" fmla="*/ 65892 w 68424"/>
              <a:gd name="connsiteY3" fmla="*/ 115687 h 207800"/>
              <a:gd name="connsiteX4" fmla="*/ 39579 w 68424"/>
              <a:gd name="connsiteY4" fmla="*/ 36746 h 207800"/>
              <a:gd name="connsiteX5" fmla="*/ 108 w 68424"/>
              <a:gd name="connsiteY5" fmla="*/ 3854 h 20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24" h="207800">
                <a:moveTo>
                  <a:pt x="108" y="3854"/>
                </a:moveTo>
                <a:cubicBezTo>
                  <a:pt x="2301" y="18107"/>
                  <a:pt x="41771" y="88277"/>
                  <a:pt x="52735" y="122265"/>
                </a:cubicBezTo>
                <a:cubicBezTo>
                  <a:pt x="63699" y="156253"/>
                  <a:pt x="63699" y="208880"/>
                  <a:pt x="65892" y="207784"/>
                </a:cubicBezTo>
                <a:cubicBezTo>
                  <a:pt x="68085" y="206688"/>
                  <a:pt x="70278" y="144193"/>
                  <a:pt x="65892" y="115687"/>
                </a:cubicBezTo>
                <a:cubicBezTo>
                  <a:pt x="61506" y="87181"/>
                  <a:pt x="39579" y="36746"/>
                  <a:pt x="39579" y="36746"/>
                </a:cubicBezTo>
                <a:cubicBezTo>
                  <a:pt x="29712" y="18107"/>
                  <a:pt x="-2085" y="-10399"/>
                  <a:pt x="108" y="385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B99D730-66DB-EA93-0152-AFBA118B6265}"/>
              </a:ext>
            </a:extLst>
          </p:cNvPr>
          <p:cNvSpPr/>
          <p:nvPr/>
        </p:nvSpPr>
        <p:spPr>
          <a:xfrm>
            <a:off x="5262734" y="2746335"/>
            <a:ext cx="388126" cy="69302"/>
          </a:xfrm>
          <a:custGeom>
            <a:avLst/>
            <a:gdLst>
              <a:gd name="connsiteX0" fmla="*/ 0 w 388126"/>
              <a:gd name="connsiteY0" fmla="*/ 69228 h 69302"/>
              <a:gd name="connsiteX1" fmla="*/ 276293 w 388126"/>
              <a:gd name="connsiteY1" fmla="*/ 3443 h 69302"/>
              <a:gd name="connsiteX2" fmla="*/ 388126 w 388126"/>
              <a:gd name="connsiteY2" fmla="*/ 10022 h 69302"/>
              <a:gd name="connsiteX3" fmla="*/ 276293 w 388126"/>
              <a:gd name="connsiteY3" fmla="*/ 16600 h 69302"/>
              <a:gd name="connsiteX4" fmla="*/ 0 w 388126"/>
              <a:gd name="connsiteY4" fmla="*/ 69228 h 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26" h="69302">
                <a:moveTo>
                  <a:pt x="0" y="69228"/>
                </a:moveTo>
                <a:cubicBezTo>
                  <a:pt x="0" y="67035"/>
                  <a:pt x="211605" y="13311"/>
                  <a:pt x="276293" y="3443"/>
                </a:cubicBezTo>
                <a:cubicBezTo>
                  <a:pt x="340981" y="-6425"/>
                  <a:pt x="388126" y="7829"/>
                  <a:pt x="388126" y="10022"/>
                </a:cubicBezTo>
                <a:cubicBezTo>
                  <a:pt x="388126" y="12215"/>
                  <a:pt x="334402" y="8925"/>
                  <a:pt x="276293" y="16600"/>
                </a:cubicBezTo>
                <a:cubicBezTo>
                  <a:pt x="218184" y="24275"/>
                  <a:pt x="0" y="71421"/>
                  <a:pt x="0" y="6922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BF84C83-A502-F857-FD6C-CBF098E083B1}"/>
              </a:ext>
            </a:extLst>
          </p:cNvPr>
          <p:cNvSpPr/>
          <p:nvPr/>
        </p:nvSpPr>
        <p:spPr>
          <a:xfrm>
            <a:off x="6279664" y="2716453"/>
            <a:ext cx="48798" cy="121607"/>
          </a:xfrm>
          <a:custGeom>
            <a:avLst/>
            <a:gdLst>
              <a:gd name="connsiteX0" fmla="*/ 48773 w 48798"/>
              <a:gd name="connsiteY0" fmla="*/ 433 h 121607"/>
              <a:gd name="connsiteX1" fmla="*/ 2724 w 48798"/>
              <a:gd name="connsiteY1" fmla="*/ 118845 h 121607"/>
              <a:gd name="connsiteX2" fmla="*/ 9303 w 48798"/>
              <a:gd name="connsiteY2" fmla="*/ 79374 h 121607"/>
              <a:gd name="connsiteX3" fmla="*/ 48773 w 48798"/>
              <a:gd name="connsiteY3" fmla="*/ 433 h 1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8" h="121607">
                <a:moveTo>
                  <a:pt x="48773" y="433"/>
                </a:moveTo>
                <a:cubicBezTo>
                  <a:pt x="47676" y="7012"/>
                  <a:pt x="2724" y="118845"/>
                  <a:pt x="2724" y="118845"/>
                </a:cubicBezTo>
                <a:cubicBezTo>
                  <a:pt x="-3854" y="132002"/>
                  <a:pt x="2725" y="94724"/>
                  <a:pt x="9303" y="79374"/>
                </a:cubicBezTo>
                <a:cubicBezTo>
                  <a:pt x="15881" y="64024"/>
                  <a:pt x="49870" y="-6146"/>
                  <a:pt x="48773" y="43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C5BE51B6-DE9A-AA7F-B502-7FCC0B291FB7}"/>
              </a:ext>
            </a:extLst>
          </p:cNvPr>
          <p:cNvSpPr/>
          <p:nvPr/>
        </p:nvSpPr>
        <p:spPr>
          <a:xfrm>
            <a:off x="6499461" y="2651102"/>
            <a:ext cx="73778" cy="230245"/>
          </a:xfrm>
          <a:custGeom>
            <a:avLst/>
            <a:gdLst>
              <a:gd name="connsiteX0" fmla="*/ 15 w 73778"/>
              <a:gd name="connsiteY0" fmla="*/ 0 h 230245"/>
              <a:gd name="connsiteX1" fmla="*/ 65799 w 73778"/>
              <a:gd name="connsiteY1" fmla="*/ 171039 h 230245"/>
              <a:gd name="connsiteX2" fmla="*/ 52643 w 73778"/>
              <a:gd name="connsiteY2" fmla="*/ 230245 h 230245"/>
              <a:gd name="connsiteX3" fmla="*/ 72378 w 73778"/>
              <a:gd name="connsiteY3" fmla="*/ 171039 h 230245"/>
              <a:gd name="connsiteX4" fmla="*/ 15 w 73778"/>
              <a:gd name="connsiteY4" fmla="*/ 0 h 2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78" h="230245">
                <a:moveTo>
                  <a:pt x="15" y="0"/>
                </a:moveTo>
                <a:cubicBezTo>
                  <a:pt x="-1081" y="0"/>
                  <a:pt x="57028" y="132665"/>
                  <a:pt x="65799" y="171039"/>
                </a:cubicBezTo>
                <a:cubicBezTo>
                  <a:pt x="74570" y="209413"/>
                  <a:pt x="51547" y="230245"/>
                  <a:pt x="52643" y="230245"/>
                </a:cubicBezTo>
                <a:cubicBezTo>
                  <a:pt x="53739" y="230245"/>
                  <a:pt x="80053" y="202835"/>
                  <a:pt x="72378" y="171039"/>
                </a:cubicBezTo>
                <a:cubicBezTo>
                  <a:pt x="64703" y="139243"/>
                  <a:pt x="1111" y="0"/>
                  <a:pt x="15" y="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99450E5-F7C7-3A68-F036-554F3FA4EDFF}"/>
              </a:ext>
            </a:extLst>
          </p:cNvPr>
          <p:cNvSpPr/>
          <p:nvPr/>
        </p:nvSpPr>
        <p:spPr>
          <a:xfrm>
            <a:off x="4818241" y="3522993"/>
            <a:ext cx="221219" cy="130842"/>
          </a:xfrm>
          <a:custGeom>
            <a:avLst/>
            <a:gdLst>
              <a:gd name="connsiteX0" fmla="*/ 166135 w 221219"/>
              <a:gd name="connsiteY0" fmla="*/ 136 h 130842"/>
              <a:gd name="connsiteX1" fmla="*/ 219924 w 221219"/>
              <a:gd name="connsiteY1" fmla="*/ 103231 h 130842"/>
              <a:gd name="connsiteX2" fmla="*/ 193030 w 221219"/>
              <a:gd name="connsiteY2" fmla="*/ 107713 h 130842"/>
              <a:gd name="connsiteX3" fmla="*/ 72006 w 221219"/>
              <a:gd name="connsiteY3" fmla="*/ 71854 h 130842"/>
              <a:gd name="connsiteX4" fmla="*/ 288 w 221219"/>
              <a:gd name="connsiteY4" fmla="*/ 53925 h 130842"/>
              <a:gd name="connsiteX5" fmla="*/ 45112 w 221219"/>
              <a:gd name="connsiteY5" fmla="*/ 71854 h 130842"/>
              <a:gd name="connsiteX6" fmla="*/ 206477 w 221219"/>
              <a:gd name="connsiteY6" fmla="*/ 130125 h 130842"/>
              <a:gd name="connsiteX7" fmla="*/ 166135 w 221219"/>
              <a:gd name="connsiteY7" fmla="*/ 136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9" h="130842">
                <a:moveTo>
                  <a:pt x="166135" y="136"/>
                </a:moveTo>
                <a:cubicBezTo>
                  <a:pt x="168376" y="-4346"/>
                  <a:pt x="219924" y="103231"/>
                  <a:pt x="219924" y="103231"/>
                </a:cubicBezTo>
                <a:cubicBezTo>
                  <a:pt x="224407" y="121161"/>
                  <a:pt x="217683" y="112942"/>
                  <a:pt x="193030" y="107713"/>
                </a:cubicBezTo>
                <a:cubicBezTo>
                  <a:pt x="168377" y="102484"/>
                  <a:pt x="104130" y="80819"/>
                  <a:pt x="72006" y="71854"/>
                </a:cubicBezTo>
                <a:cubicBezTo>
                  <a:pt x="39882" y="62889"/>
                  <a:pt x="4770" y="53925"/>
                  <a:pt x="288" y="53925"/>
                </a:cubicBezTo>
                <a:cubicBezTo>
                  <a:pt x="-4194" y="53925"/>
                  <a:pt x="45112" y="71854"/>
                  <a:pt x="45112" y="71854"/>
                </a:cubicBezTo>
                <a:cubicBezTo>
                  <a:pt x="79477" y="84554"/>
                  <a:pt x="183318" y="137595"/>
                  <a:pt x="206477" y="130125"/>
                </a:cubicBezTo>
                <a:cubicBezTo>
                  <a:pt x="229636" y="122655"/>
                  <a:pt x="163894" y="4618"/>
                  <a:pt x="166135" y="13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B51CBA7-9B5B-50DB-4D12-DB231A28D535}"/>
              </a:ext>
            </a:extLst>
          </p:cNvPr>
          <p:cNvSpPr/>
          <p:nvPr/>
        </p:nvSpPr>
        <p:spPr>
          <a:xfrm>
            <a:off x="5770571" y="5245504"/>
            <a:ext cx="128839" cy="147795"/>
          </a:xfrm>
          <a:custGeom>
            <a:avLst/>
            <a:gdLst>
              <a:gd name="connsiteX0" fmla="*/ 5881 w 128839"/>
              <a:gd name="connsiteY0" fmla="*/ 6 h 147795"/>
              <a:gd name="connsiteX1" fmla="*/ 30461 w 128839"/>
              <a:gd name="connsiteY1" fmla="*/ 98328 h 147795"/>
              <a:gd name="connsiteX2" fmla="*/ 128784 w 128839"/>
              <a:gd name="connsiteY2" fmla="*/ 88496 h 147795"/>
              <a:gd name="connsiteX3" fmla="*/ 15713 w 128839"/>
              <a:gd name="connsiteY3" fmla="*/ 147490 h 147795"/>
              <a:gd name="connsiteX4" fmla="*/ 25545 w 128839"/>
              <a:gd name="connsiteY4" fmla="*/ 113077 h 147795"/>
              <a:gd name="connsiteX5" fmla="*/ 964 w 128839"/>
              <a:gd name="connsiteY5" fmla="*/ 93412 h 147795"/>
              <a:gd name="connsiteX6" fmla="*/ 5881 w 128839"/>
              <a:gd name="connsiteY6" fmla="*/ 6 h 14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9" h="147795">
                <a:moveTo>
                  <a:pt x="5881" y="6"/>
                </a:moveTo>
                <a:cubicBezTo>
                  <a:pt x="10797" y="825"/>
                  <a:pt x="9977" y="83580"/>
                  <a:pt x="30461" y="98328"/>
                </a:cubicBezTo>
                <a:cubicBezTo>
                  <a:pt x="50945" y="113076"/>
                  <a:pt x="131242" y="80302"/>
                  <a:pt x="128784" y="88496"/>
                </a:cubicBezTo>
                <a:cubicBezTo>
                  <a:pt x="126326" y="96690"/>
                  <a:pt x="32919" y="143393"/>
                  <a:pt x="15713" y="147490"/>
                </a:cubicBezTo>
                <a:cubicBezTo>
                  <a:pt x="-1493" y="151587"/>
                  <a:pt x="25545" y="113077"/>
                  <a:pt x="25545" y="113077"/>
                </a:cubicBezTo>
                <a:cubicBezTo>
                  <a:pt x="23087" y="104064"/>
                  <a:pt x="3422" y="105702"/>
                  <a:pt x="964" y="93412"/>
                </a:cubicBezTo>
                <a:cubicBezTo>
                  <a:pt x="-1494" y="81122"/>
                  <a:pt x="965" y="-813"/>
                  <a:pt x="5881" y="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3D55626-5834-4BEF-FBCE-A2B65D6BBBFE}"/>
              </a:ext>
            </a:extLst>
          </p:cNvPr>
          <p:cNvSpPr/>
          <p:nvPr/>
        </p:nvSpPr>
        <p:spPr>
          <a:xfrm>
            <a:off x="5692828" y="5329020"/>
            <a:ext cx="54172" cy="191876"/>
          </a:xfrm>
          <a:custGeom>
            <a:avLst/>
            <a:gdLst>
              <a:gd name="connsiteX0" fmla="*/ 54127 w 54172"/>
              <a:gd name="connsiteY0" fmla="*/ 64 h 191876"/>
              <a:gd name="connsiteX1" fmla="*/ 9882 w 54172"/>
              <a:gd name="connsiteY1" fmla="*/ 98386 h 191876"/>
              <a:gd name="connsiteX2" fmla="*/ 39378 w 54172"/>
              <a:gd name="connsiteY2" fmla="*/ 191793 h 191876"/>
              <a:gd name="connsiteX3" fmla="*/ 49 w 54172"/>
              <a:gd name="connsiteY3" fmla="*/ 113135 h 191876"/>
              <a:gd name="connsiteX4" fmla="*/ 54127 w 54172"/>
              <a:gd name="connsiteY4" fmla="*/ 64 h 19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2" h="191876">
                <a:moveTo>
                  <a:pt x="54127" y="64"/>
                </a:moveTo>
                <a:cubicBezTo>
                  <a:pt x="55766" y="-2394"/>
                  <a:pt x="12340" y="66431"/>
                  <a:pt x="9882" y="98386"/>
                </a:cubicBezTo>
                <a:cubicBezTo>
                  <a:pt x="7424" y="130341"/>
                  <a:pt x="41017" y="189335"/>
                  <a:pt x="39378" y="191793"/>
                </a:cubicBezTo>
                <a:cubicBezTo>
                  <a:pt x="37739" y="194251"/>
                  <a:pt x="-1590" y="141812"/>
                  <a:pt x="49" y="113135"/>
                </a:cubicBezTo>
                <a:cubicBezTo>
                  <a:pt x="1688" y="84458"/>
                  <a:pt x="52488" y="2522"/>
                  <a:pt x="54127" y="6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E8028-0207-0175-B7EB-A5CB55B005FB}"/>
              </a:ext>
            </a:extLst>
          </p:cNvPr>
          <p:cNvSpPr/>
          <p:nvPr/>
        </p:nvSpPr>
        <p:spPr>
          <a:xfrm>
            <a:off x="6848081" y="5294294"/>
            <a:ext cx="69283" cy="158083"/>
          </a:xfrm>
          <a:custGeom>
            <a:avLst/>
            <a:gdLst>
              <a:gd name="connsiteX0" fmla="*/ 87 w 69283"/>
              <a:gd name="connsiteY0" fmla="*/ 377 h 158083"/>
              <a:gd name="connsiteX1" fmla="*/ 54164 w 69283"/>
              <a:gd name="connsiteY1" fmla="*/ 93783 h 158083"/>
              <a:gd name="connsiteX2" fmla="*/ 39416 w 69283"/>
              <a:gd name="connsiteY2" fmla="*/ 157693 h 158083"/>
              <a:gd name="connsiteX3" fmla="*/ 68913 w 69283"/>
              <a:gd name="connsiteY3" fmla="*/ 64287 h 158083"/>
              <a:gd name="connsiteX4" fmla="*/ 87 w 69283"/>
              <a:gd name="connsiteY4" fmla="*/ 377 h 15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83" h="158083">
                <a:moveTo>
                  <a:pt x="87" y="377"/>
                </a:moveTo>
                <a:cubicBezTo>
                  <a:pt x="-2371" y="5293"/>
                  <a:pt x="47609" y="67564"/>
                  <a:pt x="54164" y="93783"/>
                </a:cubicBezTo>
                <a:cubicBezTo>
                  <a:pt x="60719" y="120002"/>
                  <a:pt x="36958" y="162609"/>
                  <a:pt x="39416" y="157693"/>
                </a:cubicBezTo>
                <a:cubicBezTo>
                  <a:pt x="41874" y="152777"/>
                  <a:pt x="73010" y="88868"/>
                  <a:pt x="68913" y="64287"/>
                </a:cubicBezTo>
                <a:cubicBezTo>
                  <a:pt x="64816" y="39706"/>
                  <a:pt x="2545" y="-4539"/>
                  <a:pt x="87" y="37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9338DF0-2A15-A730-E824-2D50E1B92CAC}"/>
              </a:ext>
            </a:extLst>
          </p:cNvPr>
          <p:cNvSpPr/>
          <p:nvPr/>
        </p:nvSpPr>
        <p:spPr>
          <a:xfrm>
            <a:off x="5613903" y="5272077"/>
            <a:ext cx="58341" cy="128609"/>
          </a:xfrm>
          <a:custGeom>
            <a:avLst/>
            <a:gdLst>
              <a:gd name="connsiteX0" fmla="*/ 58235 w 58341"/>
              <a:gd name="connsiteY0" fmla="*/ 11 h 128609"/>
              <a:gd name="connsiteX1" fmla="*/ 15372 w 58341"/>
              <a:gd name="connsiteY1" fmla="*/ 66686 h 128609"/>
              <a:gd name="connsiteX2" fmla="*/ 15372 w 58341"/>
              <a:gd name="connsiteY2" fmla="*/ 128598 h 128609"/>
              <a:gd name="connsiteX3" fmla="*/ 1085 w 58341"/>
              <a:gd name="connsiteY3" fmla="*/ 61923 h 128609"/>
              <a:gd name="connsiteX4" fmla="*/ 58235 w 58341"/>
              <a:gd name="connsiteY4" fmla="*/ 11 h 1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1" h="128609">
                <a:moveTo>
                  <a:pt x="58235" y="11"/>
                </a:moveTo>
                <a:cubicBezTo>
                  <a:pt x="60616" y="805"/>
                  <a:pt x="22516" y="45255"/>
                  <a:pt x="15372" y="66686"/>
                </a:cubicBezTo>
                <a:cubicBezTo>
                  <a:pt x="8228" y="88117"/>
                  <a:pt x="17753" y="129392"/>
                  <a:pt x="15372" y="128598"/>
                </a:cubicBezTo>
                <a:cubicBezTo>
                  <a:pt x="12991" y="127804"/>
                  <a:pt x="-4471" y="82560"/>
                  <a:pt x="1085" y="61923"/>
                </a:cubicBezTo>
                <a:cubicBezTo>
                  <a:pt x="6641" y="41286"/>
                  <a:pt x="55854" y="-783"/>
                  <a:pt x="58235" y="1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81E6AE2-33C6-F171-2262-5C7856B91BDE}"/>
              </a:ext>
            </a:extLst>
          </p:cNvPr>
          <p:cNvSpPr/>
          <p:nvPr/>
        </p:nvSpPr>
        <p:spPr>
          <a:xfrm>
            <a:off x="6362690" y="5333920"/>
            <a:ext cx="25418" cy="108154"/>
          </a:xfrm>
          <a:custGeom>
            <a:avLst/>
            <a:gdLst>
              <a:gd name="connsiteX0" fmla="*/ 10 w 25418"/>
              <a:gd name="connsiteY0" fmla="*/ 80 h 108154"/>
              <a:gd name="connsiteX1" fmla="*/ 22235 w 25418"/>
              <a:gd name="connsiteY1" fmla="*/ 66755 h 108154"/>
              <a:gd name="connsiteX2" fmla="*/ 15885 w 25418"/>
              <a:gd name="connsiteY2" fmla="*/ 108030 h 108154"/>
              <a:gd name="connsiteX3" fmla="*/ 25410 w 25418"/>
              <a:gd name="connsiteY3" fmla="*/ 54055 h 108154"/>
              <a:gd name="connsiteX4" fmla="*/ 10 w 25418"/>
              <a:gd name="connsiteY4" fmla="*/ 80 h 1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08154">
                <a:moveTo>
                  <a:pt x="10" y="80"/>
                </a:moveTo>
                <a:cubicBezTo>
                  <a:pt x="-519" y="2197"/>
                  <a:pt x="19589" y="48763"/>
                  <a:pt x="22235" y="66755"/>
                </a:cubicBezTo>
                <a:cubicBezTo>
                  <a:pt x="24881" y="84747"/>
                  <a:pt x="15356" y="110147"/>
                  <a:pt x="15885" y="108030"/>
                </a:cubicBezTo>
                <a:cubicBezTo>
                  <a:pt x="16414" y="105913"/>
                  <a:pt x="24881" y="69930"/>
                  <a:pt x="25410" y="54055"/>
                </a:cubicBezTo>
                <a:cubicBezTo>
                  <a:pt x="25939" y="38180"/>
                  <a:pt x="539" y="-2037"/>
                  <a:pt x="10" y="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2E337D7-4AAF-EC23-2C6B-6ADA87E62689}"/>
              </a:ext>
            </a:extLst>
          </p:cNvPr>
          <p:cNvSpPr/>
          <p:nvPr/>
        </p:nvSpPr>
        <p:spPr>
          <a:xfrm>
            <a:off x="6126383" y="5340209"/>
            <a:ext cx="15463" cy="99397"/>
          </a:xfrm>
          <a:custGeom>
            <a:avLst/>
            <a:gdLst>
              <a:gd name="connsiteX0" fmla="*/ 4542 w 15463"/>
              <a:gd name="connsiteY0" fmla="*/ 141 h 99397"/>
              <a:gd name="connsiteX1" fmla="*/ 14067 w 15463"/>
              <a:gd name="connsiteY1" fmla="*/ 79516 h 99397"/>
              <a:gd name="connsiteX2" fmla="*/ 14067 w 15463"/>
              <a:gd name="connsiteY2" fmla="*/ 98566 h 99397"/>
              <a:gd name="connsiteX3" fmla="*/ 1367 w 15463"/>
              <a:gd name="connsiteY3" fmla="*/ 60466 h 99397"/>
              <a:gd name="connsiteX4" fmla="*/ 4542 w 15463"/>
              <a:gd name="connsiteY4" fmla="*/ 141 h 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3" h="99397">
                <a:moveTo>
                  <a:pt x="4542" y="141"/>
                </a:moveTo>
                <a:cubicBezTo>
                  <a:pt x="6659" y="3316"/>
                  <a:pt x="12480" y="63112"/>
                  <a:pt x="14067" y="79516"/>
                </a:cubicBezTo>
                <a:cubicBezTo>
                  <a:pt x="15654" y="95920"/>
                  <a:pt x="16184" y="101741"/>
                  <a:pt x="14067" y="98566"/>
                </a:cubicBezTo>
                <a:cubicBezTo>
                  <a:pt x="11950" y="95391"/>
                  <a:pt x="5071" y="72637"/>
                  <a:pt x="1367" y="60466"/>
                </a:cubicBezTo>
                <a:cubicBezTo>
                  <a:pt x="-2337" y="48295"/>
                  <a:pt x="2425" y="-3034"/>
                  <a:pt x="4542" y="1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2000170-4267-A596-8B4F-B51AED819E28}"/>
              </a:ext>
            </a:extLst>
          </p:cNvPr>
          <p:cNvSpPr/>
          <p:nvPr/>
        </p:nvSpPr>
        <p:spPr>
          <a:xfrm>
            <a:off x="6499172" y="5318001"/>
            <a:ext cx="22287" cy="136759"/>
          </a:xfrm>
          <a:custGeom>
            <a:avLst/>
            <a:gdLst>
              <a:gd name="connsiteX0" fmla="*/ 53 w 22287"/>
              <a:gd name="connsiteY0" fmla="*/ 124 h 136759"/>
              <a:gd name="connsiteX1" fmla="*/ 15928 w 22287"/>
              <a:gd name="connsiteY1" fmla="*/ 60449 h 136759"/>
              <a:gd name="connsiteX2" fmla="*/ 12753 w 22287"/>
              <a:gd name="connsiteY2" fmla="*/ 136649 h 136759"/>
              <a:gd name="connsiteX3" fmla="*/ 22278 w 22287"/>
              <a:gd name="connsiteY3" fmla="*/ 76324 h 136759"/>
              <a:gd name="connsiteX4" fmla="*/ 53 w 22287"/>
              <a:gd name="connsiteY4" fmla="*/ 124 h 1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" h="136759">
                <a:moveTo>
                  <a:pt x="53" y="124"/>
                </a:moveTo>
                <a:cubicBezTo>
                  <a:pt x="-1005" y="-2522"/>
                  <a:pt x="13811" y="37695"/>
                  <a:pt x="15928" y="60449"/>
                </a:cubicBezTo>
                <a:cubicBezTo>
                  <a:pt x="18045" y="83203"/>
                  <a:pt x="11695" y="134003"/>
                  <a:pt x="12753" y="136649"/>
                </a:cubicBezTo>
                <a:cubicBezTo>
                  <a:pt x="13811" y="139295"/>
                  <a:pt x="21749" y="93786"/>
                  <a:pt x="22278" y="76324"/>
                </a:cubicBezTo>
                <a:cubicBezTo>
                  <a:pt x="22807" y="58862"/>
                  <a:pt x="1111" y="2770"/>
                  <a:pt x="53" y="1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C9A074-FAB9-3225-8970-E49F73BF6D4D}"/>
              </a:ext>
            </a:extLst>
          </p:cNvPr>
          <p:cNvSpPr/>
          <p:nvPr/>
        </p:nvSpPr>
        <p:spPr>
          <a:xfrm>
            <a:off x="6372165" y="5352989"/>
            <a:ext cx="210788" cy="92136"/>
          </a:xfrm>
          <a:custGeom>
            <a:avLst/>
            <a:gdLst>
              <a:gd name="connsiteX0" fmla="*/ 60 w 210788"/>
              <a:gd name="connsiteY0" fmla="*/ 92136 h 92136"/>
              <a:gd name="connsiteX1" fmla="*/ 168335 w 210788"/>
              <a:gd name="connsiteY1" fmla="*/ 76261 h 92136"/>
              <a:gd name="connsiteX2" fmla="*/ 196910 w 210788"/>
              <a:gd name="connsiteY2" fmla="*/ 47686 h 92136"/>
              <a:gd name="connsiteX3" fmla="*/ 203260 w 210788"/>
              <a:gd name="connsiteY3" fmla="*/ 61 h 92136"/>
              <a:gd name="connsiteX4" fmla="*/ 206435 w 210788"/>
              <a:gd name="connsiteY4" fmla="*/ 38161 h 92136"/>
              <a:gd name="connsiteX5" fmla="*/ 206435 w 210788"/>
              <a:gd name="connsiteY5" fmla="*/ 60386 h 92136"/>
              <a:gd name="connsiteX6" fmla="*/ 149285 w 210788"/>
              <a:gd name="connsiteY6" fmla="*/ 76261 h 92136"/>
              <a:gd name="connsiteX7" fmla="*/ 60 w 210788"/>
              <a:gd name="connsiteY7" fmla="*/ 92136 h 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88" h="92136">
                <a:moveTo>
                  <a:pt x="60" y="92136"/>
                </a:moveTo>
                <a:cubicBezTo>
                  <a:pt x="3235" y="92136"/>
                  <a:pt x="135527" y="83669"/>
                  <a:pt x="168335" y="76261"/>
                </a:cubicBezTo>
                <a:cubicBezTo>
                  <a:pt x="201143" y="68853"/>
                  <a:pt x="191089" y="60386"/>
                  <a:pt x="196910" y="47686"/>
                </a:cubicBezTo>
                <a:cubicBezTo>
                  <a:pt x="202731" y="34986"/>
                  <a:pt x="201673" y="1648"/>
                  <a:pt x="203260" y="61"/>
                </a:cubicBezTo>
                <a:cubicBezTo>
                  <a:pt x="204847" y="-1526"/>
                  <a:pt x="205906" y="28107"/>
                  <a:pt x="206435" y="38161"/>
                </a:cubicBezTo>
                <a:cubicBezTo>
                  <a:pt x="206964" y="48215"/>
                  <a:pt x="215960" y="54036"/>
                  <a:pt x="206435" y="60386"/>
                </a:cubicBezTo>
                <a:cubicBezTo>
                  <a:pt x="196910" y="66736"/>
                  <a:pt x="178389" y="70969"/>
                  <a:pt x="149285" y="76261"/>
                </a:cubicBezTo>
                <a:cubicBezTo>
                  <a:pt x="120181" y="81553"/>
                  <a:pt x="-3115" y="92136"/>
                  <a:pt x="60" y="92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7682D62-D806-A8BD-7D99-2C96D2A99C5B}"/>
              </a:ext>
            </a:extLst>
          </p:cNvPr>
          <p:cNvSpPr/>
          <p:nvPr/>
        </p:nvSpPr>
        <p:spPr>
          <a:xfrm>
            <a:off x="5949455" y="5397475"/>
            <a:ext cx="478417" cy="54030"/>
          </a:xfrm>
          <a:custGeom>
            <a:avLst/>
            <a:gdLst>
              <a:gd name="connsiteX0" fmla="*/ 495 w 478417"/>
              <a:gd name="connsiteY0" fmla="*/ 9550 h 54030"/>
              <a:gd name="connsiteX1" fmla="*/ 270370 w 478417"/>
              <a:gd name="connsiteY1" fmla="*/ 12725 h 54030"/>
              <a:gd name="connsiteX2" fmla="*/ 476745 w 478417"/>
              <a:gd name="connsiteY2" fmla="*/ 54000 h 54030"/>
              <a:gd name="connsiteX3" fmla="*/ 359270 w 478417"/>
              <a:gd name="connsiteY3" fmla="*/ 19075 h 54030"/>
              <a:gd name="connsiteX4" fmla="*/ 206870 w 478417"/>
              <a:gd name="connsiteY4" fmla="*/ 25 h 54030"/>
              <a:gd name="connsiteX5" fmla="*/ 495 w 478417"/>
              <a:gd name="connsiteY5" fmla="*/ 9550 h 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17" h="54030">
                <a:moveTo>
                  <a:pt x="495" y="9550"/>
                </a:moveTo>
                <a:cubicBezTo>
                  <a:pt x="11078" y="11667"/>
                  <a:pt x="190995" y="5317"/>
                  <a:pt x="270370" y="12725"/>
                </a:cubicBezTo>
                <a:cubicBezTo>
                  <a:pt x="349745" y="20133"/>
                  <a:pt x="461928" y="52942"/>
                  <a:pt x="476745" y="54000"/>
                </a:cubicBezTo>
                <a:cubicBezTo>
                  <a:pt x="491562" y="55058"/>
                  <a:pt x="404249" y="28071"/>
                  <a:pt x="359270" y="19075"/>
                </a:cubicBezTo>
                <a:cubicBezTo>
                  <a:pt x="314291" y="10079"/>
                  <a:pt x="261903" y="554"/>
                  <a:pt x="206870" y="25"/>
                </a:cubicBezTo>
                <a:cubicBezTo>
                  <a:pt x="151837" y="-504"/>
                  <a:pt x="-10088" y="7433"/>
                  <a:pt x="495" y="95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350A098-8BCB-1CBB-EBEF-959944C32FD0}"/>
              </a:ext>
            </a:extLst>
          </p:cNvPr>
          <p:cNvSpPr/>
          <p:nvPr/>
        </p:nvSpPr>
        <p:spPr>
          <a:xfrm>
            <a:off x="6383478" y="5318110"/>
            <a:ext cx="39577" cy="130213"/>
          </a:xfrm>
          <a:custGeom>
            <a:avLst/>
            <a:gdLst>
              <a:gd name="connsiteX0" fmla="*/ 39547 w 39577"/>
              <a:gd name="connsiteY0" fmla="*/ 15 h 130213"/>
              <a:gd name="connsiteX1" fmla="*/ 7797 w 39577"/>
              <a:gd name="connsiteY1" fmla="*/ 73040 h 130213"/>
              <a:gd name="connsiteX2" fmla="*/ 1447 w 39577"/>
              <a:gd name="connsiteY2" fmla="*/ 130190 h 130213"/>
              <a:gd name="connsiteX3" fmla="*/ 1447 w 39577"/>
              <a:gd name="connsiteY3" fmla="*/ 79390 h 130213"/>
              <a:gd name="connsiteX4" fmla="*/ 39547 w 39577"/>
              <a:gd name="connsiteY4" fmla="*/ 15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7" h="130213">
                <a:moveTo>
                  <a:pt x="39547" y="15"/>
                </a:moveTo>
                <a:cubicBezTo>
                  <a:pt x="40605" y="-1043"/>
                  <a:pt x="14147" y="51344"/>
                  <a:pt x="7797" y="73040"/>
                </a:cubicBezTo>
                <a:cubicBezTo>
                  <a:pt x="1447" y="94736"/>
                  <a:pt x="2505" y="129132"/>
                  <a:pt x="1447" y="130190"/>
                </a:cubicBezTo>
                <a:cubicBezTo>
                  <a:pt x="389" y="131248"/>
                  <a:pt x="-1199" y="96853"/>
                  <a:pt x="1447" y="79390"/>
                </a:cubicBezTo>
                <a:cubicBezTo>
                  <a:pt x="4093" y="61927"/>
                  <a:pt x="38489" y="1073"/>
                  <a:pt x="39547" y="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64C4D506-641C-E9DD-AF54-B8EE6A647EBF}"/>
              </a:ext>
            </a:extLst>
          </p:cNvPr>
          <p:cNvSpPr/>
          <p:nvPr/>
        </p:nvSpPr>
        <p:spPr>
          <a:xfrm>
            <a:off x="6024936" y="5273364"/>
            <a:ext cx="464863" cy="75504"/>
          </a:xfrm>
          <a:custGeom>
            <a:avLst/>
            <a:gdLst>
              <a:gd name="connsiteX0" fmla="*/ 440 w 464863"/>
              <a:gd name="connsiteY0" fmla="*/ 75504 h 75504"/>
              <a:gd name="connsiteX1" fmla="*/ 442771 w 464863"/>
              <a:gd name="connsiteY1" fmla="*/ 8597 h 75504"/>
              <a:gd name="connsiteX2" fmla="*/ 360996 w 464863"/>
              <a:gd name="connsiteY2" fmla="*/ 8597 h 75504"/>
              <a:gd name="connsiteX3" fmla="*/ 440 w 464863"/>
              <a:gd name="connsiteY3" fmla="*/ 75504 h 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75504">
                <a:moveTo>
                  <a:pt x="440" y="75504"/>
                </a:moveTo>
                <a:cubicBezTo>
                  <a:pt x="14069" y="75504"/>
                  <a:pt x="382678" y="19748"/>
                  <a:pt x="442771" y="8597"/>
                </a:cubicBezTo>
                <a:cubicBezTo>
                  <a:pt x="502864" y="-2554"/>
                  <a:pt x="428523" y="-3174"/>
                  <a:pt x="360996" y="8597"/>
                </a:cubicBezTo>
                <a:cubicBezTo>
                  <a:pt x="293469" y="20368"/>
                  <a:pt x="-13189" y="75504"/>
                  <a:pt x="440" y="755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11B5914-AAE7-600B-7AB5-B2F5C1EFED0C}"/>
              </a:ext>
            </a:extLst>
          </p:cNvPr>
          <p:cNvSpPr/>
          <p:nvPr/>
        </p:nvSpPr>
        <p:spPr>
          <a:xfrm>
            <a:off x="6113378" y="5307642"/>
            <a:ext cx="406876" cy="30413"/>
          </a:xfrm>
          <a:custGeom>
            <a:avLst/>
            <a:gdLst>
              <a:gd name="connsiteX0" fmla="*/ 1207 w 406876"/>
              <a:gd name="connsiteY0" fmla="*/ 30075 h 30413"/>
              <a:gd name="connsiteX1" fmla="*/ 395217 w 406876"/>
              <a:gd name="connsiteY1" fmla="*/ 338 h 30413"/>
              <a:gd name="connsiteX2" fmla="*/ 276271 w 406876"/>
              <a:gd name="connsiteY2" fmla="*/ 15207 h 30413"/>
              <a:gd name="connsiteX3" fmla="*/ 1207 w 406876"/>
              <a:gd name="connsiteY3" fmla="*/ 30075 h 3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76" h="30413">
                <a:moveTo>
                  <a:pt x="1207" y="30075"/>
                </a:moveTo>
                <a:cubicBezTo>
                  <a:pt x="21031" y="27597"/>
                  <a:pt x="349373" y="2816"/>
                  <a:pt x="395217" y="338"/>
                </a:cubicBezTo>
                <a:cubicBezTo>
                  <a:pt x="441061" y="-2140"/>
                  <a:pt x="341320" y="9631"/>
                  <a:pt x="276271" y="15207"/>
                </a:cubicBezTo>
                <a:cubicBezTo>
                  <a:pt x="211222" y="20783"/>
                  <a:pt x="-18617" y="32553"/>
                  <a:pt x="1207" y="300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916388C-D256-79C0-FF1F-5202E3357127}"/>
              </a:ext>
            </a:extLst>
          </p:cNvPr>
          <p:cNvSpPr/>
          <p:nvPr/>
        </p:nvSpPr>
        <p:spPr>
          <a:xfrm>
            <a:off x="6448898" y="5311269"/>
            <a:ext cx="186159" cy="60746"/>
          </a:xfrm>
          <a:custGeom>
            <a:avLst/>
            <a:gdLst>
              <a:gd name="connsiteX0" fmla="*/ 224 w 186159"/>
              <a:gd name="connsiteY0" fmla="*/ 429 h 60746"/>
              <a:gd name="connsiteX1" fmla="*/ 178643 w 186159"/>
              <a:gd name="connsiteY1" fmla="*/ 59902 h 60746"/>
              <a:gd name="connsiteX2" fmla="*/ 141473 w 186159"/>
              <a:gd name="connsiteY2" fmla="*/ 33882 h 60746"/>
              <a:gd name="connsiteX3" fmla="*/ 224 w 186159"/>
              <a:gd name="connsiteY3" fmla="*/ 429 h 6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59" h="60746">
                <a:moveTo>
                  <a:pt x="224" y="429"/>
                </a:moveTo>
                <a:cubicBezTo>
                  <a:pt x="6419" y="4766"/>
                  <a:pt x="155102" y="54327"/>
                  <a:pt x="178643" y="59902"/>
                </a:cubicBezTo>
                <a:cubicBezTo>
                  <a:pt x="202184" y="65477"/>
                  <a:pt x="165014" y="41936"/>
                  <a:pt x="141473" y="33882"/>
                </a:cubicBezTo>
                <a:cubicBezTo>
                  <a:pt x="117932" y="25828"/>
                  <a:pt x="-5971" y="-3908"/>
                  <a:pt x="224" y="4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4DB90FB-52CF-2918-B8EA-975D1879A2AD}"/>
              </a:ext>
            </a:extLst>
          </p:cNvPr>
          <p:cNvSpPr/>
          <p:nvPr/>
        </p:nvSpPr>
        <p:spPr>
          <a:xfrm>
            <a:off x="5750369" y="5360011"/>
            <a:ext cx="316157" cy="111591"/>
          </a:xfrm>
          <a:custGeom>
            <a:avLst/>
            <a:gdLst>
              <a:gd name="connsiteX0" fmla="*/ 315894 w 316157"/>
              <a:gd name="connsiteY0" fmla="*/ 9 h 111591"/>
              <a:gd name="connsiteX1" fmla="*/ 204382 w 316157"/>
              <a:gd name="connsiteY1" fmla="*/ 40896 h 111591"/>
              <a:gd name="connsiteX2" fmla="*/ 7377 w 316157"/>
              <a:gd name="connsiteY2" fmla="*/ 66916 h 111591"/>
              <a:gd name="connsiteX3" fmla="*/ 44548 w 316157"/>
              <a:gd name="connsiteY3" fmla="*/ 70633 h 111591"/>
              <a:gd name="connsiteX4" fmla="*/ 70568 w 316157"/>
              <a:gd name="connsiteY4" fmla="*/ 111521 h 111591"/>
              <a:gd name="connsiteX5" fmla="*/ 126324 w 316157"/>
              <a:gd name="connsiteY5" fmla="*/ 59482 h 111591"/>
              <a:gd name="connsiteX6" fmla="*/ 163494 w 316157"/>
              <a:gd name="connsiteY6" fmla="*/ 78067 h 111591"/>
              <a:gd name="connsiteX7" fmla="*/ 163494 w 316157"/>
              <a:gd name="connsiteY7" fmla="*/ 104087 h 111591"/>
              <a:gd name="connsiteX8" fmla="*/ 234119 w 316157"/>
              <a:gd name="connsiteY8" fmla="*/ 44613 h 111591"/>
              <a:gd name="connsiteX9" fmla="*/ 315894 w 316157"/>
              <a:gd name="connsiteY9" fmla="*/ 9 h 1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157" h="111591">
                <a:moveTo>
                  <a:pt x="315894" y="9"/>
                </a:moveTo>
                <a:cubicBezTo>
                  <a:pt x="310938" y="-610"/>
                  <a:pt x="255801" y="29745"/>
                  <a:pt x="204382" y="40896"/>
                </a:cubicBezTo>
                <a:cubicBezTo>
                  <a:pt x="152962" y="52047"/>
                  <a:pt x="34016" y="61960"/>
                  <a:pt x="7377" y="66916"/>
                </a:cubicBezTo>
                <a:cubicBezTo>
                  <a:pt x="-19262" y="71872"/>
                  <a:pt x="34016" y="63199"/>
                  <a:pt x="44548" y="70633"/>
                </a:cubicBezTo>
                <a:cubicBezTo>
                  <a:pt x="55080" y="78067"/>
                  <a:pt x="56939" y="113379"/>
                  <a:pt x="70568" y="111521"/>
                </a:cubicBezTo>
                <a:cubicBezTo>
                  <a:pt x="84197" y="109663"/>
                  <a:pt x="110836" y="65058"/>
                  <a:pt x="126324" y="59482"/>
                </a:cubicBezTo>
                <a:cubicBezTo>
                  <a:pt x="141812" y="53906"/>
                  <a:pt x="157299" y="70633"/>
                  <a:pt x="163494" y="78067"/>
                </a:cubicBezTo>
                <a:cubicBezTo>
                  <a:pt x="169689" y="85501"/>
                  <a:pt x="151723" y="109663"/>
                  <a:pt x="163494" y="104087"/>
                </a:cubicBezTo>
                <a:cubicBezTo>
                  <a:pt x="175265" y="98511"/>
                  <a:pt x="213675" y="60101"/>
                  <a:pt x="234119" y="44613"/>
                </a:cubicBezTo>
                <a:cubicBezTo>
                  <a:pt x="254563" y="29125"/>
                  <a:pt x="320850" y="628"/>
                  <a:pt x="315894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203A491-6716-9C93-4090-5F69449108DC}"/>
              </a:ext>
            </a:extLst>
          </p:cNvPr>
          <p:cNvSpPr/>
          <p:nvPr/>
        </p:nvSpPr>
        <p:spPr>
          <a:xfrm>
            <a:off x="6521064" y="5348660"/>
            <a:ext cx="263282" cy="96915"/>
          </a:xfrm>
          <a:custGeom>
            <a:avLst/>
            <a:gdLst>
              <a:gd name="connsiteX0" fmla="*/ 24702 w 263282"/>
              <a:gd name="connsiteY0" fmla="*/ 208 h 96915"/>
              <a:gd name="connsiteX1" fmla="*/ 113912 w 263282"/>
              <a:gd name="connsiteY1" fmla="*/ 41096 h 96915"/>
              <a:gd name="connsiteX2" fmla="*/ 173385 w 263282"/>
              <a:gd name="connsiteY2" fmla="*/ 70833 h 96915"/>
              <a:gd name="connsiteX3" fmla="*/ 262595 w 263282"/>
              <a:gd name="connsiteY3" fmla="*/ 44813 h 96915"/>
              <a:gd name="connsiteX4" fmla="*/ 214273 w 263282"/>
              <a:gd name="connsiteY4" fmla="*/ 70833 h 96915"/>
              <a:gd name="connsiteX5" fmla="*/ 206838 w 263282"/>
              <a:gd name="connsiteY5" fmla="*/ 96852 h 96915"/>
              <a:gd name="connsiteX6" fmla="*/ 162234 w 263282"/>
              <a:gd name="connsiteY6" fmla="*/ 78267 h 96915"/>
              <a:gd name="connsiteX7" fmla="*/ 2399 w 263282"/>
              <a:gd name="connsiteY7" fmla="*/ 81984 h 96915"/>
              <a:gd name="connsiteX8" fmla="*/ 61873 w 263282"/>
              <a:gd name="connsiteY8" fmla="*/ 74550 h 96915"/>
              <a:gd name="connsiteX9" fmla="*/ 84175 w 263282"/>
              <a:gd name="connsiteY9" fmla="*/ 59681 h 96915"/>
              <a:gd name="connsiteX10" fmla="*/ 24702 w 263282"/>
              <a:gd name="connsiteY10" fmla="*/ 208 h 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82" h="96915">
                <a:moveTo>
                  <a:pt x="24702" y="208"/>
                </a:moveTo>
                <a:cubicBezTo>
                  <a:pt x="29658" y="-2889"/>
                  <a:pt x="89132" y="29325"/>
                  <a:pt x="113912" y="41096"/>
                </a:cubicBezTo>
                <a:cubicBezTo>
                  <a:pt x="138692" y="52867"/>
                  <a:pt x="148605" y="70214"/>
                  <a:pt x="173385" y="70833"/>
                </a:cubicBezTo>
                <a:cubicBezTo>
                  <a:pt x="198165" y="71452"/>
                  <a:pt x="255780" y="44813"/>
                  <a:pt x="262595" y="44813"/>
                </a:cubicBezTo>
                <a:cubicBezTo>
                  <a:pt x="269410" y="44813"/>
                  <a:pt x="223566" y="62160"/>
                  <a:pt x="214273" y="70833"/>
                </a:cubicBezTo>
                <a:cubicBezTo>
                  <a:pt x="204980" y="79506"/>
                  <a:pt x="215511" y="95613"/>
                  <a:pt x="206838" y="96852"/>
                </a:cubicBezTo>
                <a:cubicBezTo>
                  <a:pt x="198165" y="98091"/>
                  <a:pt x="196307" y="80745"/>
                  <a:pt x="162234" y="78267"/>
                </a:cubicBezTo>
                <a:cubicBezTo>
                  <a:pt x="128161" y="75789"/>
                  <a:pt x="19126" y="82604"/>
                  <a:pt x="2399" y="81984"/>
                </a:cubicBezTo>
                <a:cubicBezTo>
                  <a:pt x="-14328" y="81365"/>
                  <a:pt x="61873" y="74550"/>
                  <a:pt x="61873" y="74550"/>
                </a:cubicBezTo>
                <a:cubicBezTo>
                  <a:pt x="75502" y="70833"/>
                  <a:pt x="85414" y="65876"/>
                  <a:pt x="84175" y="59681"/>
                </a:cubicBezTo>
                <a:cubicBezTo>
                  <a:pt x="82936" y="53486"/>
                  <a:pt x="19746" y="3305"/>
                  <a:pt x="24702" y="20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737A657-4B01-F975-DC98-AD2ADEA08846}"/>
              </a:ext>
            </a:extLst>
          </p:cNvPr>
          <p:cNvSpPr/>
          <p:nvPr/>
        </p:nvSpPr>
        <p:spPr>
          <a:xfrm>
            <a:off x="4649178" y="3083743"/>
            <a:ext cx="279384" cy="186979"/>
          </a:xfrm>
          <a:custGeom>
            <a:avLst/>
            <a:gdLst>
              <a:gd name="connsiteX0" fmla="*/ 279283 w 279384"/>
              <a:gd name="connsiteY0" fmla="*/ 420 h 186979"/>
              <a:gd name="connsiteX1" fmla="*/ 82971 w 279384"/>
              <a:gd name="connsiteY1" fmla="*/ 119240 h 186979"/>
              <a:gd name="connsiteX2" fmla="*/ 314 w 279384"/>
              <a:gd name="connsiteY2" fmla="*/ 186399 h 186979"/>
              <a:gd name="connsiteX3" fmla="*/ 108802 w 279384"/>
              <a:gd name="connsiteY3" fmla="*/ 83077 h 186979"/>
              <a:gd name="connsiteX4" fmla="*/ 279283 w 279384"/>
              <a:gd name="connsiteY4" fmla="*/ 420 h 18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84" h="186979">
                <a:moveTo>
                  <a:pt x="279283" y="420"/>
                </a:moveTo>
                <a:cubicBezTo>
                  <a:pt x="274978" y="6447"/>
                  <a:pt x="129466" y="88244"/>
                  <a:pt x="82971" y="119240"/>
                </a:cubicBezTo>
                <a:cubicBezTo>
                  <a:pt x="36476" y="150236"/>
                  <a:pt x="-3991" y="192426"/>
                  <a:pt x="314" y="186399"/>
                </a:cubicBezTo>
                <a:cubicBezTo>
                  <a:pt x="4619" y="180372"/>
                  <a:pt x="68334" y="111490"/>
                  <a:pt x="108802" y="83077"/>
                </a:cubicBezTo>
                <a:cubicBezTo>
                  <a:pt x="149270" y="54664"/>
                  <a:pt x="283588" y="-5607"/>
                  <a:pt x="279283" y="42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A243D63A-51F8-B7CE-D117-719EFB43FB4C}"/>
              </a:ext>
            </a:extLst>
          </p:cNvPr>
          <p:cNvSpPr/>
          <p:nvPr/>
        </p:nvSpPr>
        <p:spPr>
          <a:xfrm>
            <a:off x="4515016" y="3227958"/>
            <a:ext cx="62159" cy="219211"/>
          </a:xfrm>
          <a:custGeom>
            <a:avLst/>
            <a:gdLst>
              <a:gd name="connsiteX0" fmla="*/ 51818 w 62159"/>
              <a:gd name="connsiteY0" fmla="*/ 856 h 219211"/>
              <a:gd name="connsiteX1" fmla="*/ 5323 w 62159"/>
              <a:gd name="connsiteY1" fmla="*/ 99011 h 219211"/>
              <a:gd name="connsiteX2" fmla="*/ 62150 w 62159"/>
              <a:gd name="connsiteY2" fmla="*/ 217832 h 219211"/>
              <a:gd name="connsiteX3" fmla="*/ 157 w 62159"/>
              <a:gd name="connsiteY3" fmla="*/ 155839 h 219211"/>
              <a:gd name="connsiteX4" fmla="*/ 51818 w 62159"/>
              <a:gd name="connsiteY4" fmla="*/ 856 h 2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59" h="219211">
                <a:moveTo>
                  <a:pt x="51818" y="856"/>
                </a:moveTo>
                <a:cubicBezTo>
                  <a:pt x="52679" y="-8615"/>
                  <a:pt x="3601" y="62848"/>
                  <a:pt x="5323" y="99011"/>
                </a:cubicBezTo>
                <a:cubicBezTo>
                  <a:pt x="7045" y="135174"/>
                  <a:pt x="63011" y="208361"/>
                  <a:pt x="62150" y="217832"/>
                </a:cubicBezTo>
                <a:cubicBezTo>
                  <a:pt x="61289" y="227303"/>
                  <a:pt x="3601" y="185975"/>
                  <a:pt x="157" y="155839"/>
                </a:cubicBezTo>
                <a:cubicBezTo>
                  <a:pt x="-3287" y="125703"/>
                  <a:pt x="50957" y="10327"/>
                  <a:pt x="51818" y="85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A877EA5-084F-4837-11AF-F53F5BD98E30}"/>
              </a:ext>
            </a:extLst>
          </p:cNvPr>
          <p:cNvSpPr/>
          <p:nvPr/>
        </p:nvSpPr>
        <p:spPr>
          <a:xfrm>
            <a:off x="5448141" y="3799554"/>
            <a:ext cx="520464" cy="57025"/>
          </a:xfrm>
          <a:custGeom>
            <a:avLst/>
            <a:gdLst>
              <a:gd name="connsiteX0" fmla="*/ 0 w 520464"/>
              <a:gd name="connsiteY0" fmla="*/ 22561 h 57025"/>
              <a:gd name="connsiteX1" fmla="*/ 309901 w 520464"/>
              <a:gd name="connsiteY1" fmla="*/ 7258 h 57025"/>
              <a:gd name="connsiteX2" fmla="*/ 432331 w 520464"/>
              <a:gd name="connsiteY2" fmla="*/ 3432 h 57025"/>
              <a:gd name="connsiteX3" fmla="*/ 520328 w 520464"/>
              <a:gd name="connsiteY3" fmla="*/ 56995 h 57025"/>
              <a:gd name="connsiteX4" fmla="*/ 451461 w 520464"/>
              <a:gd name="connsiteY4" fmla="*/ 11084 h 57025"/>
              <a:gd name="connsiteX5" fmla="*/ 409375 w 520464"/>
              <a:gd name="connsiteY5" fmla="*/ 11084 h 57025"/>
              <a:gd name="connsiteX6" fmla="*/ 0 w 520464"/>
              <a:gd name="connsiteY6" fmla="*/ 22561 h 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464" h="57025">
                <a:moveTo>
                  <a:pt x="0" y="22561"/>
                </a:moveTo>
                <a:lnTo>
                  <a:pt x="309901" y="7258"/>
                </a:lnTo>
                <a:cubicBezTo>
                  <a:pt x="381956" y="4070"/>
                  <a:pt x="397260" y="-4858"/>
                  <a:pt x="432331" y="3432"/>
                </a:cubicBezTo>
                <a:cubicBezTo>
                  <a:pt x="467402" y="11722"/>
                  <a:pt x="517140" y="55720"/>
                  <a:pt x="520328" y="56995"/>
                </a:cubicBezTo>
                <a:cubicBezTo>
                  <a:pt x="523516" y="58270"/>
                  <a:pt x="469953" y="18736"/>
                  <a:pt x="451461" y="11084"/>
                </a:cubicBezTo>
                <a:cubicBezTo>
                  <a:pt x="432969" y="3432"/>
                  <a:pt x="409375" y="11084"/>
                  <a:pt x="409375" y="11084"/>
                </a:cubicBezTo>
                <a:lnTo>
                  <a:pt x="0" y="22561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39E2075-AFA2-09B4-866B-4938DF9A75CB}"/>
              </a:ext>
            </a:extLst>
          </p:cNvPr>
          <p:cNvSpPr/>
          <p:nvPr/>
        </p:nvSpPr>
        <p:spPr>
          <a:xfrm>
            <a:off x="6721510" y="3829767"/>
            <a:ext cx="304132" cy="34480"/>
          </a:xfrm>
          <a:custGeom>
            <a:avLst/>
            <a:gdLst>
              <a:gd name="connsiteX0" fmla="*/ 669 w 304132"/>
              <a:gd name="connsiteY0" fmla="*/ 19130 h 34480"/>
              <a:gd name="connsiteX1" fmla="*/ 149881 w 304132"/>
              <a:gd name="connsiteY1" fmla="*/ 7652 h 34480"/>
              <a:gd name="connsiteX2" fmla="*/ 302918 w 304132"/>
              <a:gd name="connsiteY2" fmla="*/ 34434 h 34480"/>
              <a:gd name="connsiteX3" fmla="*/ 211096 w 304132"/>
              <a:gd name="connsiteY3" fmla="*/ 0 h 34480"/>
              <a:gd name="connsiteX4" fmla="*/ 669 w 304132"/>
              <a:gd name="connsiteY4" fmla="*/ 19130 h 3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32" h="34480">
                <a:moveTo>
                  <a:pt x="669" y="19130"/>
                </a:moveTo>
                <a:cubicBezTo>
                  <a:pt x="-9534" y="20405"/>
                  <a:pt x="99506" y="5101"/>
                  <a:pt x="149881" y="7652"/>
                </a:cubicBezTo>
                <a:cubicBezTo>
                  <a:pt x="200256" y="10203"/>
                  <a:pt x="292716" y="35709"/>
                  <a:pt x="302918" y="34434"/>
                </a:cubicBezTo>
                <a:cubicBezTo>
                  <a:pt x="313121" y="33159"/>
                  <a:pt x="257007" y="3826"/>
                  <a:pt x="211096" y="0"/>
                </a:cubicBezTo>
                <a:lnTo>
                  <a:pt x="669" y="19130"/>
                </a:ln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F07F53CA-F3A6-6281-712A-E43435C20938}"/>
              </a:ext>
            </a:extLst>
          </p:cNvPr>
          <p:cNvSpPr/>
          <p:nvPr/>
        </p:nvSpPr>
        <p:spPr>
          <a:xfrm>
            <a:off x="6809935" y="3867930"/>
            <a:ext cx="280117" cy="53709"/>
          </a:xfrm>
          <a:custGeom>
            <a:avLst/>
            <a:gdLst>
              <a:gd name="connsiteX0" fmla="*/ 241 w 280117"/>
              <a:gd name="connsiteY0" fmla="*/ 97 h 53709"/>
              <a:gd name="connsiteX1" fmla="*/ 126497 w 280117"/>
              <a:gd name="connsiteY1" fmla="*/ 26878 h 53709"/>
              <a:gd name="connsiteX2" fmla="*/ 203016 w 280117"/>
              <a:gd name="connsiteY2" fmla="*/ 26878 h 53709"/>
              <a:gd name="connsiteX3" fmla="*/ 279534 w 280117"/>
              <a:gd name="connsiteY3" fmla="*/ 53660 h 53709"/>
              <a:gd name="connsiteX4" fmla="*/ 160930 w 280117"/>
              <a:gd name="connsiteY4" fmla="*/ 19226 h 53709"/>
              <a:gd name="connsiteX5" fmla="*/ 241 w 280117"/>
              <a:gd name="connsiteY5" fmla="*/ 97 h 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7" h="53709">
                <a:moveTo>
                  <a:pt x="241" y="97"/>
                </a:moveTo>
                <a:cubicBezTo>
                  <a:pt x="-5498" y="1372"/>
                  <a:pt x="92701" y="22415"/>
                  <a:pt x="126497" y="26878"/>
                </a:cubicBezTo>
                <a:cubicBezTo>
                  <a:pt x="160293" y="31341"/>
                  <a:pt x="177510" y="22414"/>
                  <a:pt x="203016" y="26878"/>
                </a:cubicBezTo>
                <a:cubicBezTo>
                  <a:pt x="228522" y="31342"/>
                  <a:pt x="286548" y="54935"/>
                  <a:pt x="279534" y="53660"/>
                </a:cubicBezTo>
                <a:cubicBezTo>
                  <a:pt x="272520" y="52385"/>
                  <a:pt x="206204" y="28153"/>
                  <a:pt x="160930" y="19226"/>
                </a:cubicBezTo>
                <a:cubicBezTo>
                  <a:pt x="115657" y="10299"/>
                  <a:pt x="5980" y="-1178"/>
                  <a:pt x="241" y="9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0C63BD1A-4AF4-644D-37DD-0D7524AC1F12}"/>
              </a:ext>
            </a:extLst>
          </p:cNvPr>
          <p:cNvSpPr/>
          <p:nvPr/>
        </p:nvSpPr>
        <p:spPr>
          <a:xfrm>
            <a:off x="6710625" y="3883331"/>
            <a:ext cx="118680" cy="76518"/>
          </a:xfrm>
          <a:custGeom>
            <a:avLst/>
            <a:gdLst>
              <a:gd name="connsiteX0" fmla="*/ 76 w 118680"/>
              <a:gd name="connsiteY0" fmla="*/ 0 h 76518"/>
              <a:gd name="connsiteX1" fmla="*/ 99551 w 118680"/>
              <a:gd name="connsiteY1" fmla="*/ 38259 h 76518"/>
              <a:gd name="connsiteX2" fmla="*/ 30684 w 118680"/>
              <a:gd name="connsiteY2" fmla="*/ 76518 h 76518"/>
              <a:gd name="connsiteX3" fmla="*/ 118680 w 118680"/>
              <a:gd name="connsiteY3" fmla="*/ 38259 h 76518"/>
              <a:gd name="connsiteX4" fmla="*/ 76 w 118680"/>
              <a:gd name="connsiteY4" fmla="*/ 0 h 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0" h="76518">
                <a:moveTo>
                  <a:pt x="76" y="0"/>
                </a:moveTo>
                <a:cubicBezTo>
                  <a:pt x="-3112" y="0"/>
                  <a:pt x="94450" y="25506"/>
                  <a:pt x="99551" y="38259"/>
                </a:cubicBezTo>
                <a:cubicBezTo>
                  <a:pt x="104652" y="51012"/>
                  <a:pt x="27496" y="76518"/>
                  <a:pt x="30684" y="76518"/>
                </a:cubicBezTo>
                <a:cubicBezTo>
                  <a:pt x="33872" y="76518"/>
                  <a:pt x="118680" y="47186"/>
                  <a:pt x="118680" y="38259"/>
                </a:cubicBezTo>
                <a:cubicBezTo>
                  <a:pt x="118680" y="29332"/>
                  <a:pt x="3264" y="0"/>
                  <a:pt x="76" y="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791ECE6-A865-39F0-70DD-00C732D3D444}"/>
              </a:ext>
            </a:extLst>
          </p:cNvPr>
          <p:cNvSpPr/>
          <p:nvPr/>
        </p:nvSpPr>
        <p:spPr>
          <a:xfrm>
            <a:off x="6866252" y="3917135"/>
            <a:ext cx="184127" cy="23678"/>
          </a:xfrm>
          <a:custGeom>
            <a:avLst/>
            <a:gdLst>
              <a:gd name="connsiteX0" fmla="*/ 1313 w 184127"/>
              <a:gd name="connsiteY0" fmla="*/ 629 h 23678"/>
              <a:gd name="connsiteX1" fmla="*/ 181132 w 184127"/>
              <a:gd name="connsiteY1" fmla="*/ 23585 h 23678"/>
              <a:gd name="connsiteX2" fmla="*/ 104613 w 184127"/>
              <a:gd name="connsiteY2" fmla="*/ 8281 h 23678"/>
              <a:gd name="connsiteX3" fmla="*/ 1313 w 184127"/>
              <a:gd name="connsiteY3" fmla="*/ 629 h 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27" h="23678">
                <a:moveTo>
                  <a:pt x="1313" y="629"/>
                </a:moveTo>
                <a:cubicBezTo>
                  <a:pt x="14066" y="3180"/>
                  <a:pt x="163915" y="22310"/>
                  <a:pt x="181132" y="23585"/>
                </a:cubicBezTo>
                <a:cubicBezTo>
                  <a:pt x="198349" y="24860"/>
                  <a:pt x="137134" y="12745"/>
                  <a:pt x="104613" y="8281"/>
                </a:cubicBezTo>
                <a:cubicBezTo>
                  <a:pt x="72093" y="3817"/>
                  <a:pt x="-11440" y="-1922"/>
                  <a:pt x="1313" y="62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E2C13A1-2D98-E25E-E934-08A07465581E}"/>
              </a:ext>
            </a:extLst>
          </p:cNvPr>
          <p:cNvSpPr/>
          <p:nvPr/>
        </p:nvSpPr>
        <p:spPr>
          <a:xfrm>
            <a:off x="6797884" y="3928952"/>
            <a:ext cx="235596" cy="78493"/>
          </a:xfrm>
          <a:custGeom>
            <a:avLst/>
            <a:gdLst>
              <a:gd name="connsiteX0" fmla="*/ 54377 w 235596"/>
              <a:gd name="connsiteY0" fmla="*/ 290 h 78493"/>
              <a:gd name="connsiteX1" fmla="*/ 814 w 235596"/>
              <a:gd name="connsiteY1" fmla="*/ 76809 h 78493"/>
              <a:gd name="connsiteX2" fmla="*/ 31421 w 235596"/>
              <a:gd name="connsiteY2" fmla="*/ 53853 h 78493"/>
              <a:gd name="connsiteX3" fmla="*/ 150026 w 235596"/>
              <a:gd name="connsiteY3" fmla="*/ 61505 h 78493"/>
              <a:gd name="connsiteX4" fmla="*/ 234196 w 235596"/>
              <a:gd name="connsiteY4" fmla="*/ 42375 h 78493"/>
              <a:gd name="connsiteX5" fmla="*/ 81159 w 235596"/>
              <a:gd name="connsiteY5" fmla="*/ 53853 h 78493"/>
              <a:gd name="connsiteX6" fmla="*/ 23770 w 235596"/>
              <a:gd name="connsiteY6" fmla="*/ 50027 h 78493"/>
              <a:gd name="connsiteX7" fmla="*/ 54377 w 235596"/>
              <a:gd name="connsiteY7" fmla="*/ 290 h 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96" h="78493">
                <a:moveTo>
                  <a:pt x="54377" y="290"/>
                </a:moveTo>
                <a:cubicBezTo>
                  <a:pt x="50551" y="4754"/>
                  <a:pt x="4640" y="67882"/>
                  <a:pt x="814" y="76809"/>
                </a:cubicBezTo>
                <a:cubicBezTo>
                  <a:pt x="-3012" y="85736"/>
                  <a:pt x="6552" y="56404"/>
                  <a:pt x="31421" y="53853"/>
                </a:cubicBezTo>
                <a:cubicBezTo>
                  <a:pt x="56290" y="51302"/>
                  <a:pt x="116230" y="63418"/>
                  <a:pt x="150026" y="61505"/>
                </a:cubicBezTo>
                <a:cubicBezTo>
                  <a:pt x="183822" y="59592"/>
                  <a:pt x="245674" y="43650"/>
                  <a:pt x="234196" y="42375"/>
                </a:cubicBezTo>
                <a:cubicBezTo>
                  <a:pt x="222718" y="41100"/>
                  <a:pt x="116230" y="52578"/>
                  <a:pt x="81159" y="53853"/>
                </a:cubicBezTo>
                <a:cubicBezTo>
                  <a:pt x="46088" y="55128"/>
                  <a:pt x="29509" y="55766"/>
                  <a:pt x="23770" y="50027"/>
                </a:cubicBezTo>
                <a:cubicBezTo>
                  <a:pt x="18031" y="44288"/>
                  <a:pt x="58203" y="-4174"/>
                  <a:pt x="54377" y="29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A559C60-A690-253F-02AB-D3EA2E2CE7D8}"/>
              </a:ext>
            </a:extLst>
          </p:cNvPr>
          <p:cNvSpPr/>
          <p:nvPr/>
        </p:nvSpPr>
        <p:spPr>
          <a:xfrm>
            <a:off x="6055623" y="3975104"/>
            <a:ext cx="39145" cy="126394"/>
          </a:xfrm>
          <a:custGeom>
            <a:avLst/>
            <a:gdLst>
              <a:gd name="connsiteX0" fmla="*/ 12320 w 39145"/>
              <a:gd name="connsiteY0" fmla="*/ 49 h 126394"/>
              <a:gd name="connsiteX1" fmla="*/ 8494 w 39145"/>
              <a:gd name="connsiteY1" fmla="*/ 72742 h 126394"/>
              <a:gd name="connsiteX2" fmla="*/ 39102 w 39145"/>
              <a:gd name="connsiteY2" fmla="*/ 126305 h 126394"/>
              <a:gd name="connsiteX3" fmla="*/ 842 w 39145"/>
              <a:gd name="connsiteY3" fmla="*/ 84220 h 126394"/>
              <a:gd name="connsiteX4" fmla="*/ 12320 w 39145"/>
              <a:gd name="connsiteY4" fmla="*/ 49 h 12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" h="126394">
                <a:moveTo>
                  <a:pt x="12320" y="49"/>
                </a:moveTo>
                <a:cubicBezTo>
                  <a:pt x="13595" y="-1864"/>
                  <a:pt x="4030" y="51699"/>
                  <a:pt x="8494" y="72742"/>
                </a:cubicBezTo>
                <a:cubicBezTo>
                  <a:pt x="12958" y="93785"/>
                  <a:pt x="40377" y="124392"/>
                  <a:pt x="39102" y="126305"/>
                </a:cubicBezTo>
                <a:cubicBezTo>
                  <a:pt x="37827" y="128218"/>
                  <a:pt x="5306" y="98886"/>
                  <a:pt x="842" y="84220"/>
                </a:cubicBezTo>
                <a:cubicBezTo>
                  <a:pt x="-3622" y="69554"/>
                  <a:pt x="11045" y="1962"/>
                  <a:pt x="12320" y="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A6696F7-806C-303F-D903-9CF097F0B983}"/>
              </a:ext>
            </a:extLst>
          </p:cNvPr>
          <p:cNvSpPr/>
          <p:nvPr/>
        </p:nvSpPr>
        <p:spPr>
          <a:xfrm>
            <a:off x="6036951" y="3787372"/>
            <a:ext cx="39022" cy="172725"/>
          </a:xfrm>
          <a:custGeom>
            <a:avLst/>
            <a:gdLst>
              <a:gd name="connsiteX0" fmla="*/ 38644 w 39022"/>
              <a:gd name="connsiteY0" fmla="*/ 310 h 172725"/>
              <a:gd name="connsiteX1" fmla="*/ 19514 w 39022"/>
              <a:gd name="connsiteY1" fmla="*/ 69177 h 172725"/>
              <a:gd name="connsiteX2" fmla="*/ 11862 w 39022"/>
              <a:gd name="connsiteY2" fmla="*/ 172477 h 172725"/>
              <a:gd name="connsiteX3" fmla="*/ 385 w 39022"/>
              <a:gd name="connsiteY3" fmla="*/ 95959 h 172725"/>
              <a:gd name="connsiteX4" fmla="*/ 38644 w 39022"/>
              <a:gd name="connsiteY4" fmla="*/ 310 h 1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2" h="172725">
                <a:moveTo>
                  <a:pt x="38644" y="310"/>
                </a:moveTo>
                <a:cubicBezTo>
                  <a:pt x="41832" y="-4154"/>
                  <a:pt x="23978" y="40483"/>
                  <a:pt x="19514" y="69177"/>
                </a:cubicBezTo>
                <a:cubicBezTo>
                  <a:pt x="15050" y="97871"/>
                  <a:pt x="15050" y="168013"/>
                  <a:pt x="11862" y="172477"/>
                </a:cubicBezTo>
                <a:cubicBezTo>
                  <a:pt x="8674" y="176941"/>
                  <a:pt x="-2166" y="120190"/>
                  <a:pt x="385" y="95959"/>
                </a:cubicBezTo>
                <a:cubicBezTo>
                  <a:pt x="2936" y="71728"/>
                  <a:pt x="35456" y="4774"/>
                  <a:pt x="38644" y="3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F8F7DC-7100-476D-672F-E0B6C3D870F3}"/>
              </a:ext>
            </a:extLst>
          </p:cNvPr>
          <p:cNvSpPr/>
          <p:nvPr/>
        </p:nvSpPr>
        <p:spPr>
          <a:xfrm>
            <a:off x="5054061" y="3215757"/>
            <a:ext cx="672766" cy="59130"/>
          </a:xfrm>
          <a:custGeom>
            <a:avLst/>
            <a:gdLst>
              <a:gd name="connsiteX0" fmla="*/ 1720 w 672766"/>
              <a:gd name="connsiteY0" fmla="*/ 59071 h 59130"/>
              <a:gd name="connsiteX1" fmla="*/ 288799 w 672766"/>
              <a:gd name="connsiteY1" fmla="*/ 16541 h 59130"/>
              <a:gd name="connsiteX2" fmla="*/ 474869 w 672766"/>
              <a:gd name="connsiteY2" fmla="*/ 21857 h 59130"/>
              <a:gd name="connsiteX3" fmla="*/ 384492 w 672766"/>
              <a:gd name="connsiteY3" fmla="*/ 21857 h 59130"/>
              <a:gd name="connsiteX4" fmla="*/ 666255 w 672766"/>
              <a:gd name="connsiteY4" fmla="*/ 592 h 59130"/>
              <a:gd name="connsiteX5" fmla="*/ 570562 w 672766"/>
              <a:gd name="connsiteY5" fmla="*/ 5908 h 59130"/>
              <a:gd name="connsiteX6" fmla="*/ 432339 w 672766"/>
              <a:gd name="connsiteY6" fmla="*/ 5908 h 59130"/>
              <a:gd name="connsiteX7" fmla="*/ 1720 w 672766"/>
              <a:gd name="connsiteY7" fmla="*/ 59071 h 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766" h="59130">
                <a:moveTo>
                  <a:pt x="1720" y="59071"/>
                </a:moveTo>
                <a:cubicBezTo>
                  <a:pt x="-22203" y="60843"/>
                  <a:pt x="209941" y="22743"/>
                  <a:pt x="288799" y="16541"/>
                </a:cubicBezTo>
                <a:cubicBezTo>
                  <a:pt x="367657" y="10339"/>
                  <a:pt x="458920" y="20971"/>
                  <a:pt x="474869" y="21857"/>
                </a:cubicBezTo>
                <a:cubicBezTo>
                  <a:pt x="490818" y="22743"/>
                  <a:pt x="352594" y="25401"/>
                  <a:pt x="384492" y="21857"/>
                </a:cubicBezTo>
                <a:cubicBezTo>
                  <a:pt x="416390" y="18313"/>
                  <a:pt x="635243" y="3250"/>
                  <a:pt x="666255" y="592"/>
                </a:cubicBezTo>
                <a:cubicBezTo>
                  <a:pt x="697267" y="-2066"/>
                  <a:pt x="609548" y="5022"/>
                  <a:pt x="570562" y="5908"/>
                </a:cubicBezTo>
                <a:cubicBezTo>
                  <a:pt x="531576" y="6794"/>
                  <a:pt x="525374" y="-2066"/>
                  <a:pt x="432339" y="5908"/>
                </a:cubicBezTo>
                <a:cubicBezTo>
                  <a:pt x="339304" y="13882"/>
                  <a:pt x="25643" y="57299"/>
                  <a:pt x="1720" y="590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B900BE3-1A9F-63CE-1B83-20670AB1DC6A}"/>
              </a:ext>
            </a:extLst>
          </p:cNvPr>
          <p:cNvSpPr/>
          <p:nvPr/>
        </p:nvSpPr>
        <p:spPr>
          <a:xfrm>
            <a:off x="5810474" y="3215749"/>
            <a:ext cx="142125" cy="181353"/>
          </a:xfrm>
          <a:custGeom>
            <a:avLst/>
            <a:gdLst>
              <a:gd name="connsiteX0" fmla="*/ 219 w 142125"/>
              <a:gd name="connsiteY0" fmla="*/ 600 h 181353"/>
              <a:gd name="connsiteX1" fmla="*/ 106545 w 142125"/>
              <a:gd name="connsiteY1" fmla="*/ 69711 h 181353"/>
              <a:gd name="connsiteX2" fmla="*/ 111861 w 142125"/>
              <a:gd name="connsiteY2" fmla="*/ 112242 h 181353"/>
              <a:gd name="connsiteX3" fmla="*/ 117177 w 142125"/>
              <a:gd name="connsiteY3" fmla="*/ 181353 h 181353"/>
              <a:gd name="connsiteX4" fmla="*/ 138442 w 142125"/>
              <a:gd name="connsiteY4" fmla="*/ 112242 h 181353"/>
              <a:gd name="connsiteX5" fmla="*/ 219 w 142125"/>
              <a:gd name="connsiteY5" fmla="*/ 60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25" h="181353">
                <a:moveTo>
                  <a:pt x="219" y="600"/>
                </a:moveTo>
                <a:cubicBezTo>
                  <a:pt x="-5097" y="-6488"/>
                  <a:pt x="87938" y="51104"/>
                  <a:pt x="106545" y="69711"/>
                </a:cubicBezTo>
                <a:cubicBezTo>
                  <a:pt x="125152" y="88318"/>
                  <a:pt x="110089" y="93635"/>
                  <a:pt x="111861" y="112242"/>
                </a:cubicBezTo>
                <a:cubicBezTo>
                  <a:pt x="113633" y="130849"/>
                  <a:pt x="112747" y="181353"/>
                  <a:pt x="117177" y="181353"/>
                </a:cubicBezTo>
                <a:cubicBezTo>
                  <a:pt x="121607" y="181353"/>
                  <a:pt x="152619" y="138823"/>
                  <a:pt x="138442" y="112242"/>
                </a:cubicBezTo>
                <a:cubicBezTo>
                  <a:pt x="124265" y="85661"/>
                  <a:pt x="5535" y="7688"/>
                  <a:pt x="219" y="6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F373EDC-80FE-1ADD-5A40-382E23414A58}"/>
              </a:ext>
            </a:extLst>
          </p:cNvPr>
          <p:cNvSpPr/>
          <p:nvPr/>
        </p:nvSpPr>
        <p:spPr>
          <a:xfrm>
            <a:off x="4688915" y="3221256"/>
            <a:ext cx="335201" cy="112105"/>
          </a:xfrm>
          <a:custGeom>
            <a:avLst/>
            <a:gdLst>
              <a:gd name="connsiteX0" fmla="*/ 43 w 335201"/>
              <a:gd name="connsiteY0" fmla="*/ 112051 h 112105"/>
              <a:gd name="connsiteX1" fmla="*/ 170164 w 335201"/>
              <a:gd name="connsiteY1" fmla="*/ 64204 h 112105"/>
              <a:gd name="connsiteX2" fmla="*/ 334969 w 335201"/>
              <a:gd name="connsiteY2" fmla="*/ 64204 h 112105"/>
              <a:gd name="connsiteX3" fmla="*/ 207378 w 335201"/>
              <a:gd name="connsiteY3" fmla="*/ 409 h 112105"/>
              <a:gd name="connsiteX4" fmla="*/ 249908 w 335201"/>
              <a:gd name="connsiteY4" fmla="*/ 37623 h 112105"/>
              <a:gd name="connsiteX5" fmla="*/ 154215 w 335201"/>
              <a:gd name="connsiteY5" fmla="*/ 53572 h 112105"/>
              <a:gd name="connsiteX6" fmla="*/ 43 w 335201"/>
              <a:gd name="connsiteY6" fmla="*/ 112051 h 1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01" h="112105">
                <a:moveTo>
                  <a:pt x="43" y="112051"/>
                </a:moveTo>
                <a:cubicBezTo>
                  <a:pt x="2701" y="113823"/>
                  <a:pt x="114343" y="72178"/>
                  <a:pt x="170164" y="64204"/>
                </a:cubicBezTo>
                <a:cubicBezTo>
                  <a:pt x="225985" y="56229"/>
                  <a:pt x="328767" y="74836"/>
                  <a:pt x="334969" y="64204"/>
                </a:cubicBezTo>
                <a:cubicBezTo>
                  <a:pt x="341171" y="53571"/>
                  <a:pt x="221555" y="4839"/>
                  <a:pt x="207378" y="409"/>
                </a:cubicBezTo>
                <a:cubicBezTo>
                  <a:pt x="193201" y="-4021"/>
                  <a:pt x="258768" y="28763"/>
                  <a:pt x="249908" y="37623"/>
                </a:cubicBezTo>
                <a:cubicBezTo>
                  <a:pt x="241048" y="46483"/>
                  <a:pt x="191429" y="45598"/>
                  <a:pt x="154215" y="53572"/>
                </a:cubicBezTo>
                <a:cubicBezTo>
                  <a:pt x="117001" y="61546"/>
                  <a:pt x="-2615" y="110279"/>
                  <a:pt x="43" y="11205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0034A3C-21E4-DB72-D0A5-2BA2DC61D6E0}"/>
              </a:ext>
            </a:extLst>
          </p:cNvPr>
          <p:cNvSpPr/>
          <p:nvPr/>
        </p:nvSpPr>
        <p:spPr>
          <a:xfrm>
            <a:off x="6778221" y="3316592"/>
            <a:ext cx="228662" cy="54157"/>
          </a:xfrm>
          <a:custGeom>
            <a:avLst/>
            <a:gdLst>
              <a:gd name="connsiteX0" fmla="*/ 35 w 228662"/>
              <a:gd name="connsiteY0" fmla="*/ 53929 h 54157"/>
              <a:gd name="connsiteX1" fmla="*/ 101044 w 228662"/>
              <a:gd name="connsiteY1" fmla="*/ 11399 h 54157"/>
              <a:gd name="connsiteX2" fmla="*/ 228635 w 228662"/>
              <a:gd name="connsiteY2" fmla="*/ 766 h 54157"/>
              <a:gd name="connsiteX3" fmla="*/ 111677 w 228662"/>
              <a:gd name="connsiteY3" fmla="*/ 27348 h 54157"/>
              <a:gd name="connsiteX4" fmla="*/ 35 w 228662"/>
              <a:gd name="connsiteY4" fmla="*/ 53929 h 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62" h="54157">
                <a:moveTo>
                  <a:pt x="35" y="53929"/>
                </a:moveTo>
                <a:cubicBezTo>
                  <a:pt x="-1737" y="51271"/>
                  <a:pt x="62944" y="20259"/>
                  <a:pt x="101044" y="11399"/>
                </a:cubicBezTo>
                <a:cubicBezTo>
                  <a:pt x="139144" y="2538"/>
                  <a:pt x="226863" y="-1892"/>
                  <a:pt x="228635" y="766"/>
                </a:cubicBezTo>
                <a:cubicBezTo>
                  <a:pt x="230407" y="3424"/>
                  <a:pt x="145347" y="19374"/>
                  <a:pt x="111677" y="27348"/>
                </a:cubicBezTo>
                <a:cubicBezTo>
                  <a:pt x="78007" y="35322"/>
                  <a:pt x="1807" y="56587"/>
                  <a:pt x="35" y="539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DE26465-F116-6570-B50E-ABDC608E4A03}"/>
              </a:ext>
            </a:extLst>
          </p:cNvPr>
          <p:cNvSpPr/>
          <p:nvPr/>
        </p:nvSpPr>
        <p:spPr>
          <a:xfrm>
            <a:off x="6878551" y="3232077"/>
            <a:ext cx="294680" cy="48132"/>
          </a:xfrm>
          <a:custGeom>
            <a:avLst/>
            <a:gdLst>
              <a:gd name="connsiteX0" fmla="*/ 714 w 294680"/>
              <a:gd name="connsiteY0" fmla="*/ 48067 h 48132"/>
              <a:gd name="connsiteX1" fmla="*/ 149570 w 294680"/>
              <a:gd name="connsiteY1" fmla="*/ 10853 h 48132"/>
              <a:gd name="connsiteX2" fmla="*/ 293109 w 294680"/>
              <a:gd name="connsiteY2" fmla="*/ 21486 h 48132"/>
              <a:gd name="connsiteX3" fmla="*/ 213365 w 294680"/>
              <a:gd name="connsiteY3" fmla="*/ 221 h 48132"/>
              <a:gd name="connsiteX4" fmla="*/ 714 w 294680"/>
              <a:gd name="connsiteY4" fmla="*/ 4806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80" h="48132">
                <a:moveTo>
                  <a:pt x="714" y="48067"/>
                </a:moveTo>
                <a:cubicBezTo>
                  <a:pt x="-9919" y="49839"/>
                  <a:pt x="100838" y="15283"/>
                  <a:pt x="149570" y="10853"/>
                </a:cubicBezTo>
                <a:cubicBezTo>
                  <a:pt x="198302" y="6423"/>
                  <a:pt x="282476" y="23258"/>
                  <a:pt x="293109" y="21486"/>
                </a:cubicBezTo>
                <a:cubicBezTo>
                  <a:pt x="303742" y="19714"/>
                  <a:pt x="258553" y="-2437"/>
                  <a:pt x="213365" y="221"/>
                </a:cubicBezTo>
                <a:cubicBezTo>
                  <a:pt x="168177" y="2879"/>
                  <a:pt x="11347" y="46295"/>
                  <a:pt x="714" y="480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C80703E-B263-4DAF-FBBE-E7EA903B05D9}"/>
              </a:ext>
            </a:extLst>
          </p:cNvPr>
          <p:cNvSpPr/>
          <p:nvPr/>
        </p:nvSpPr>
        <p:spPr>
          <a:xfrm>
            <a:off x="4016506" y="4863223"/>
            <a:ext cx="149470" cy="345507"/>
          </a:xfrm>
          <a:custGeom>
            <a:avLst/>
            <a:gdLst>
              <a:gd name="connsiteX0" fmla="*/ 81 w 149470"/>
              <a:gd name="connsiteY0" fmla="*/ 30 h 345507"/>
              <a:gd name="connsiteX1" fmla="*/ 122001 w 149470"/>
              <a:gd name="connsiteY1" fmla="*/ 189684 h 345507"/>
              <a:gd name="connsiteX2" fmla="*/ 135547 w 149470"/>
              <a:gd name="connsiteY2" fmla="*/ 345470 h 345507"/>
              <a:gd name="connsiteX3" fmla="*/ 142321 w 149470"/>
              <a:gd name="connsiteY3" fmla="*/ 176137 h 345507"/>
              <a:gd name="connsiteX4" fmla="*/ 81 w 149470"/>
              <a:gd name="connsiteY4" fmla="*/ 30 h 3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70" h="345507">
                <a:moveTo>
                  <a:pt x="81" y="30"/>
                </a:moveTo>
                <a:cubicBezTo>
                  <a:pt x="-3306" y="2288"/>
                  <a:pt x="99423" y="132111"/>
                  <a:pt x="122001" y="189684"/>
                </a:cubicBezTo>
                <a:cubicBezTo>
                  <a:pt x="144579" y="247257"/>
                  <a:pt x="132160" y="347728"/>
                  <a:pt x="135547" y="345470"/>
                </a:cubicBezTo>
                <a:cubicBezTo>
                  <a:pt x="138934" y="343212"/>
                  <a:pt x="160383" y="231452"/>
                  <a:pt x="142321" y="176137"/>
                </a:cubicBezTo>
                <a:cubicBezTo>
                  <a:pt x="124259" y="120822"/>
                  <a:pt x="3468" y="-2228"/>
                  <a:pt x="81" y="3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60D7BFC-1CF9-B775-0CE9-104BC760E64E}"/>
              </a:ext>
            </a:extLst>
          </p:cNvPr>
          <p:cNvSpPr/>
          <p:nvPr/>
        </p:nvSpPr>
        <p:spPr>
          <a:xfrm>
            <a:off x="4280747" y="5321489"/>
            <a:ext cx="393131" cy="90455"/>
          </a:xfrm>
          <a:custGeom>
            <a:avLst/>
            <a:gdLst>
              <a:gd name="connsiteX0" fmla="*/ 0 w 393131"/>
              <a:gd name="connsiteY0" fmla="*/ 90404 h 90455"/>
              <a:gd name="connsiteX1" fmla="*/ 209973 w 393131"/>
              <a:gd name="connsiteY1" fmla="*/ 15898 h 90455"/>
              <a:gd name="connsiteX2" fmla="*/ 392853 w 393131"/>
              <a:gd name="connsiteY2" fmla="*/ 63311 h 90455"/>
              <a:gd name="connsiteX3" fmla="*/ 250613 w 393131"/>
              <a:gd name="connsiteY3" fmla="*/ 22671 h 90455"/>
              <a:gd name="connsiteX4" fmla="*/ 209973 w 393131"/>
              <a:gd name="connsiteY4" fmla="*/ 2351 h 90455"/>
              <a:gd name="connsiteX5" fmla="*/ 0 w 393131"/>
              <a:gd name="connsiteY5" fmla="*/ 90404 h 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31" h="90455">
                <a:moveTo>
                  <a:pt x="0" y="90404"/>
                </a:moveTo>
                <a:cubicBezTo>
                  <a:pt x="0" y="92662"/>
                  <a:pt x="144498" y="20413"/>
                  <a:pt x="209973" y="15898"/>
                </a:cubicBezTo>
                <a:cubicBezTo>
                  <a:pt x="275449" y="11382"/>
                  <a:pt x="386080" y="62182"/>
                  <a:pt x="392853" y="63311"/>
                </a:cubicBezTo>
                <a:cubicBezTo>
                  <a:pt x="399626" y="64440"/>
                  <a:pt x="281093" y="32831"/>
                  <a:pt x="250613" y="22671"/>
                </a:cubicBezTo>
                <a:cubicBezTo>
                  <a:pt x="220133" y="12511"/>
                  <a:pt x="255129" y="-6680"/>
                  <a:pt x="209973" y="2351"/>
                </a:cubicBezTo>
                <a:cubicBezTo>
                  <a:pt x="164818" y="11382"/>
                  <a:pt x="0" y="88146"/>
                  <a:pt x="0" y="9040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1D7304B-CC81-4D24-3F00-2B07B325DC4E}"/>
              </a:ext>
            </a:extLst>
          </p:cNvPr>
          <p:cNvSpPr/>
          <p:nvPr/>
        </p:nvSpPr>
        <p:spPr>
          <a:xfrm>
            <a:off x="5162460" y="3360857"/>
            <a:ext cx="674834" cy="100710"/>
          </a:xfrm>
          <a:custGeom>
            <a:avLst/>
            <a:gdLst>
              <a:gd name="connsiteX0" fmla="*/ 2439 w 674834"/>
              <a:gd name="connsiteY0" fmla="*/ 100502 h 100710"/>
              <a:gd name="connsiteX1" fmla="*/ 227907 w 674834"/>
              <a:gd name="connsiteY1" fmla="*/ 46222 h 100710"/>
              <a:gd name="connsiteX2" fmla="*/ 399096 w 674834"/>
              <a:gd name="connsiteY2" fmla="*/ 294 h 100710"/>
              <a:gd name="connsiteX3" fmla="*/ 478428 w 674834"/>
              <a:gd name="connsiteY3" fmla="*/ 25346 h 100710"/>
              <a:gd name="connsiteX4" fmla="*/ 461726 w 674834"/>
              <a:gd name="connsiteY4" fmla="*/ 16995 h 100710"/>
              <a:gd name="connsiteX5" fmla="*/ 674669 w 674834"/>
              <a:gd name="connsiteY5" fmla="*/ 87976 h 100710"/>
              <a:gd name="connsiteX6" fmla="*/ 495129 w 674834"/>
              <a:gd name="connsiteY6" fmla="*/ 46222 h 100710"/>
              <a:gd name="connsiteX7" fmla="*/ 382395 w 674834"/>
              <a:gd name="connsiteY7" fmla="*/ 25346 h 100710"/>
              <a:gd name="connsiteX8" fmla="*/ 2439 w 674834"/>
              <a:gd name="connsiteY8" fmla="*/ 100502 h 1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4834" h="100710">
                <a:moveTo>
                  <a:pt x="2439" y="100502"/>
                </a:moveTo>
                <a:cubicBezTo>
                  <a:pt x="-23309" y="103981"/>
                  <a:pt x="161798" y="62923"/>
                  <a:pt x="227907" y="46222"/>
                </a:cubicBezTo>
                <a:cubicBezTo>
                  <a:pt x="294016" y="29521"/>
                  <a:pt x="357342" y="3773"/>
                  <a:pt x="399096" y="294"/>
                </a:cubicBezTo>
                <a:cubicBezTo>
                  <a:pt x="440850" y="-3185"/>
                  <a:pt x="478428" y="25346"/>
                  <a:pt x="478428" y="25346"/>
                </a:cubicBezTo>
                <a:cubicBezTo>
                  <a:pt x="488866" y="28129"/>
                  <a:pt x="429019" y="6557"/>
                  <a:pt x="461726" y="16995"/>
                </a:cubicBezTo>
                <a:cubicBezTo>
                  <a:pt x="494433" y="27433"/>
                  <a:pt x="669102" y="83105"/>
                  <a:pt x="674669" y="87976"/>
                </a:cubicBezTo>
                <a:cubicBezTo>
                  <a:pt x="680236" y="92847"/>
                  <a:pt x="543841" y="56660"/>
                  <a:pt x="495129" y="46222"/>
                </a:cubicBezTo>
                <a:cubicBezTo>
                  <a:pt x="446417" y="35784"/>
                  <a:pt x="457551" y="14908"/>
                  <a:pt x="382395" y="25346"/>
                </a:cubicBezTo>
                <a:cubicBezTo>
                  <a:pt x="307239" y="35784"/>
                  <a:pt x="28187" y="97023"/>
                  <a:pt x="2439" y="1005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EE36B034-73CB-F42B-3782-DE7BAE4E7D07}"/>
              </a:ext>
            </a:extLst>
          </p:cNvPr>
          <p:cNvSpPr/>
          <p:nvPr/>
        </p:nvSpPr>
        <p:spPr>
          <a:xfrm>
            <a:off x="6796665" y="3448044"/>
            <a:ext cx="225449" cy="48845"/>
          </a:xfrm>
          <a:custGeom>
            <a:avLst/>
            <a:gdLst>
              <a:gd name="connsiteX0" fmla="*/ 793 w 225449"/>
              <a:gd name="connsiteY0" fmla="*/ 46718 h 48845"/>
              <a:gd name="connsiteX1" fmla="*/ 92650 w 225449"/>
              <a:gd name="connsiteY1" fmla="*/ 4964 h 48845"/>
              <a:gd name="connsiteX2" fmla="*/ 222086 w 225449"/>
              <a:gd name="connsiteY2" fmla="*/ 789 h 48845"/>
              <a:gd name="connsiteX3" fmla="*/ 176157 w 225449"/>
              <a:gd name="connsiteY3" fmla="*/ 4964 h 48845"/>
              <a:gd name="connsiteX4" fmla="*/ 55072 w 225449"/>
              <a:gd name="connsiteY4" fmla="*/ 38367 h 48845"/>
              <a:gd name="connsiteX5" fmla="*/ 793 w 225449"/>
              <a:gd name="connsiteY5" fmla="*/ 46718 h 4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49" h="48845">
                <a:moveTo>
                  <a:pt x="793" y="46718"/>
                </a:moveTo>
                <a:cubicBezTo>
                  <a:pt x="7056" y="41151"/>
                  <a:pt x="55768" y="12619"/>
                  <a:pt x="92650" y="4964"/>
                </a:cubicBezTo>
                <a:cubicBezTo>
                  <a:pt x="129532" y="-2691"/>
                  <a:pt x="208168" y="789"/>
                  <a:pt x="222086" y="789"/>
                </a:cubicBezTo>
                <a:cubicBezTo>
                  <a:pt x="236004" y="789"/>
                  <a:pt x="203993" y="-1299"/>
                  <a:pt x="176157" y="4964"/>
                </a:cubicBezTo>
                <a:cubicBezTo>
                  <a:pt x="148321" y="11227"/>
                  <a:pt x="83603" y="30712"/>
                  <a:pt x="55072" y="38367"/>
                </a:cubicBezTo>
                <a:cubicBezTo>
                  <a:pt x="26541" y="46022"/>
                  <a:pt x="-5470" y="52285"/>
                  <a:pt x="793" y="467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BE37CC2-4133-6B60-56F2-1A9B2B7AE922}"/>
              </a:ext>
            </a:extLst>
          </p:cNvPr>
          <p:cNvSpPr/>
          <p:nvPr/>
        </p:nvSpPr>
        <p:spPr>
          <a:xfrm>
            <a:off x="3550879" y="4348476"/>
            <a:ext cx="266888" cy="625798"/>
          </a:xfrm>
          <a:custGeom>
            <a:avLst/>
            <a:gdLst>
              <a:gd name="connsiteX0" fmla="*/ 189 w 266888"/>
              <a:gd name="connsiteY0" fmla="*/ 259035 h 625798"/>
              <a:gd name="connsiteX1" fmla="*/ 168865 w 266888"/>
              <a:gd name="connsiteY1" fmla="*/ 401077 h 625798"/>
              <a:gd name="connsiteX2" fmla="*/ 239886 w 266888"/>
              <a:gd name="connsiteY2" fmla="*/ 587508 h 625798"/>
              <a:gd name="connsiteX3" fmla="*/ 248764 w 266888"/>
              <a:gd name="connsiteY3" fmla="*/ 623019 h 625798"/>
              <a:gd name="connsiteX4" fmla="*/ 231008 w 266888"/>
              <a:gd name="connsiteY4" fmla="*/ 543120 h 625798"/>
              <a:gd name="connsiteX5" fmla="*/ 266519 w 266888"/>
              <a:gd name="connsiteY5" fmla="*/ 1582 h 625798"/>
              <a:gd name="connsiteX6" fmla="*/ 204375 w 266888"/>
              <a:gd name="connsiteY6" fmla="*/ 374444 h 625798"/>
              <a:gd name="connsiteX7" fmla="*/ 189 w 266888"/>
              <a:gd name="connsiteY7" fmla="*/ 259035 h 6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888" h="625798">
                <a:moveTo>
                  <a:pt x="189" y="259035"/>
                </a:moveTo>
                <a:cubicBezTo>
                  <a:pt x="-5729" y="263474"/>
                  <a:pt x="128916" y="346332"/>
                  <a:pt x="168865" y="401077"/>
                </a:cubicBezTo>
                <a:cubicBezTo>
                  <a:pt x="208815" y="455823"/>
                  <a:pt x="226570" y="550518"/>
                  <a:pt x="239886" y="587508"/>
                </a:cubicBezTo>
                <a:cubicBezTo>
                  <a:pt x="253202" y="624498"/>
                  <a:pt x="250244" y="630417"/>
                  <a:pt x="248764" y="623019"/>
                </a:cubicBezTo>
                <a:cubicBezTo>
                  <a:pt x="247284" y="615621"/>
                  <a:pt x="228049" y="646693"/>
                  <a:pt x="231008" y="543120"/>
                </a:cubicBezTo>
                <a:cubicBezTo>
                  <a:pt x="233967" y="439547"/>
                  <a:pt x="270958" y="29695"/>
                  <a:pt x="266519" y="1582"/>
                </a:cubicBezTo>
                <a:cubicBezTo>
                  <a:pt x="262080" y="-26531"/>
                  <a:pt x="242845" y="328576"/>
                  <a:pt x="204375" y="374444"/>
                </a:cubicBezTo>
                <a:cubicBezTo>
                  <a:pt x="165905" y="420312"/>
                  <a:pt x="6107" y="254596"/>
                  <a:pt x="189" y="25903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81BE40AB-9C1A-CD04-EE45-0503C2285827}"/>
              </a:ext>
            </a:extLst>
          </p:cNvPr>
          <p:cNvSpPr/>
          <p:nvPr/>
        </p:nvSpPr>
        <p:spPr>
          <a:xfrm>
            <a:off x="5734975" y="4127617"/>
            <a:ext cx="168346" cy="257952"/>
          </a:xfrm>
          <a:custGeom>
            <a:avLst/>
            <a:gdLst>
              <a:gd name="connsiteX0" fmla="*/ 44388 w 168346"/>
              <a:gd name="connsiteY0" fmla="*/ 27133 h 257952"/>
              <a:gd name="connsiteX1" fmla="*/ 159798 w 168346"/>
              <a:gd name="connsiteY1" fmla="*/ 169175 h 257952"/>
              <a:gd name="connsiteX2" fmla="*/ 159798 w 168346"/>
              <a:gd name="connsiteY2" fmla="*/ 257952 h 257952"/>
              <a:gd name="connsiteX3" fmla="*/ 159798 w 168346"/>
              <a:gd name="connsiteY3" fmla="*/ 133665 h 257952"/>
              <a:gd name="connsiteX4" fmla="*/ 88776 w 168346"/>
              <a:gd name="connsiteY4" fmla="*/ 53766 h 257952"/>
              <a:gd name="connsiteX5" fmla="*/ 0 w 168346"/>
              <a:gd name="connsiteY5" fmla="*/ 500 h 257952"/>
              <a:gd name="connsiteX6" fmla="*/ 44388 w 168346"/>
              <a:gd name="connsiteY6" fmla="*/ 27133 h 2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46" h="257952">
                <a:moveTo>
                  <a:pt x="44388" y="27133"/>
                </a:moveTo>
                <a:cubicBezTo>
                  <a:pt x="71021" y="55246"/>
                  <a:pt x="140563" y="130705"/>
                  <a:pt x="159798" y="169175"/>
                </a:cubicBezTo>
                <a:cubicBezTo>
                  <a:pt x="179033" y="207645"/>
                  <a:pt x="159798" y="257952"/>
                  <a:pt x="159798" y="257952"/>
                </a:cubicBezTo>
                <a:cubicBezTo>
                  <a:pt x="159798" y="252034"/>
                  <a:pt x="171635" y="167696"/>
                  <a:pt x="159798" y="133665"/>
                </a:cubicBezTo>
                <a:cubicBezTo>
                  <a:pt x="147961" y="99634"/>
                  <a:pt x="115409" y="75960"/>
                  <a:pt x="88776" y="53766"/>
                </a:cubicBezTo>
                <a:cubicBezTo>
                  <a:pt x="62143" y="31572"/>
                  <a:pt x="0" y="1980"/>
                  <a:pt x="0" y="500"/>
                </a:cubicBezTo>
                <a:cubicBezTo>
                  <a:pt x="0" y="-980"/>
                  <a:pt x="17755" y="-980"/>
                  <a:pt x="44388" y="2713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BEFB63B8-A13C-57AA-9127-3C4D8FC4E7B9}"/>
              </a:ext>
            </a:extLst>
          </p:cNvPr>
          <p:cNvSpPr/>
          <p:nvPr/>
        </p:nvSpPr>
        <p:spPr>
          <a:xfrm>
            <a:off x="5646083" y="4554177"/>
            <a:ext cx="81994" cy="222145"/>
          </a:xfrm>
          <a:custGeom>
            <a:avLst/>
            <a:gdLst>
              <a:gd name="connsiteX0" fmla="*/ 115 w 81994"/>
              <a:gd name="connsiteY0" fmla="*/ 68 h 222145"/>
              <a:gd name="connsiteX1" fmla="*/ 62259 w 81994"/>
              <a:gd name="connsiteY1" fmla="*/ 142110 h 222145"/>
              <a:gd name="connsiteX2" fmla="*/ 62259 w 81994"/>
              <a:gd name="connsiteY2" fmla="*/ 222009 h 222145"/>
              <a:gd name="connsiteX3" fmla="*/ 80014 w 81994"/>
              <a:gd name="connsiteY3" fmla="*/ 124355 h 222145"/>
              <a:gd name="connsiteX4" fmla="*/ 115 w 81994"/>
              <a:gd name="connsiteY4" fmla="*/ 68 h 2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94" h="222145">
                <a:moveTo>
                  <a:pt x="115" y="68"/>
                </a:moveTo>
                <a:cubicBezTo>
                  <a:pt x="-2844" y="3027"/>
                  <a:pt x="51902" y="105120"/>
                  <a:pt x="62259" y="142110"/>
                </a:cubicBezTo>
                <a:cubicBezTo>
                  <a:pt x="72616" y="179100"/>
                  <a:pt x="59300" y="224968"/>
                  <a:pt x="62259" y="222009"/>
                </a:cubicBezTo>
                <a:cubicBezTo>
                  <a:pt x="65218" y="219050"/>
                  <a:pt x="88892" y="158386"/>
                  <a:pt x="80014" y="124355"/>
                </a:cubicBezTo>
                <a:cubicBezTo>
                  <a:pt x="71136" y="90324"/>
                  <a:pt x="3074" y="-2891"/>
                  <a:pt x="115" y="6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48296EF-864C-1BC7-DFF3-7DC69E94A185}"/>
              </a:ext>
            </a:extLst>
          </p:cNvPr>
          <p:cNvSpPr/>
          <p:nvPr/>
        </p:nvSpPr>
        <p:spPr>
          <a:xfrm>
            <a:off x="5202217" y="8840836"/>
            <a:ext cx="335535" cy="665837"/>
          </a:xfrm>
          <a:custGeom>
            <a:avLst/>
            <a:gdLst>
              <a:gd name="connsiteX0" fmla="*/ 1608 w 335535"/>
              <a:gd name="connsiteY0" fmla="*/ 4714 h 665837"/>
              <a:gd name="connsiteX1" fmla="*/ 328633 w 335535"/>
              <a:gd name="connsiteY1" fmla="*/ 655589 h 665837"/>
              <a:gd name="connsiteX2" fmla="*/ 207983 w 335535"/>
              <a:gd name="connsiteY2" fmla="*/ 376189 h 665837"/>
              <a:gd name="connsiteX3" fmla="*/ 1608 w 335535"/>
              <a:gd name="connsiteY3" fmla="*/ 4714 h 66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35" h="665837">
                <a:moveTo>
                  <a:pt x="1608" y="4714"/>
                </a:moveTo>
                <a:cubicBezTo>
                  <a:pt x="21716" y="51281"/>
                  <a:pt x="294237" y="593677"/>
                  <a:pt x="328633" y="655589"/>
                </a:cubicBezTo>
                <a:cubicBezTo>
                  <a:pt x="363029" y="717502"/>
                  <a:pt x="260370" y="483081"/>
                  <a:pt x="207983" y="376189"/>
                </a:cubicBezTo>
                <a:cubicBezTo>
                  <a:pt x="155596" y="269297"/>
                  <a:pt x="-18500" y="-41853"/>
                  <a:pt x="1608" y="4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20F19F7-A507-A141-859E-18CBF032BE92}"/>
              </a:ext>
            </a:extLst>
          </p:cNvPr>
          <p:cNvSpPr/>
          <p:nvPr/>
        </p:nvSpPr>
        <p:spPr>
          <a:xfrm>
            <a:off x="5149850" y="8807450"/>
            <a:ext cx="399448" cy="791928"/>
          </a:xfrm>
          <a:custGeom>
            <a:avLst/>
            <a:gdLst>
              <a:gd name="connsiteX0" fmla="*/ 0 w 399448"/>
              <a:gd name="connsiteY0" fmla="*/ 0 h 791928"/>
              <a:gd name="connsiteX1" fmla="*/ 390525 w 399448"/>
              <a:gd name="connsiteY1" fmla="*/ 768350 h 791928"/>
              <a:gd name="connsiteX2" fmla="*/ 260350 w 399448"/>
              <a:gd name="connsiteY2" fmla="*/ 561975 h 791928"/>
              <a:gd name="connsiteX3" fmla="*/ 107950 w 399448"/>
              <a:gd name="connsiteY3" fmla="*/ 225425 h 791928"/>
              <a:gd name="connsiteX4" fmla="*/ 0 w 399448"/>
              <a:gd name="connsiteY4" fmla="*/ 0 h 79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8" h="791928">
                <a:moveTo>
                  <a:pt x="0" y="0"/>
                </a:moveTo>
                <a:cubicBezTo>
                  <a:pt x="173566" y="337344"/>
                  <a:pt x="347133" y="674688"/>
                  <a:pt x="390525" y="768350"/>
                </a:cubicBezTo>
                <a:cubicBezTo>
                  <a:pt x="433917" y="862012"/>
                  <a:pt x="307446" y="652463"/>
                  <a:pt x="260350" y="561975"/>
                </a:cubicBezTo>
                <a:cubicBezTo>
                  <a:pt x="213254" y="471488"/>
                  <a:pt x="107950" y="225425"/>
                  <a:pt x="107950" y="225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A989106-B417-8AEB-8A54-C0CF65D1171D}"/>
              </a:ext>
            </a:extLst>
          </p:cNvPr>
          <p:cNvSpPr/>
          <p:nvPr/>
        </p:nvSpPr>
        <p:spPr>
          <a:xfrm>
            <a:off x="5564202" y="9619036"/>
            <a:ext cx="550874" cy="641411"/>
          </a:xfrm>
          <a:custGeom>
            <a:avLst/>
            <a:gdLst>
              <a:gd name="connsiteX0" fmla="*/ 7923 w 550874"/>
              <a:gd name="connsiteY0" fmla="*/ 7564 h 641411"/>
              <a:gd name="connsiteX1" fmla="*/ 528623 w 550874"/>
              <a:gd name="connsiteY1" fmla="*/ 613989 h 641411"/>
              <a:gd name="connsiteX2" fmla="*/ 436548 w 550874"/>
              <a:gd name="connsiteY2" fmla="*/ 518739 h 641411"/>
              <a:gd name="connsiteX3" fmla="*/ 265098 w 550874"/>
              <a:gd name="connsiteY3" fmla="*/ 350464 h 641411"/>
              <a:gd name="connsiteX4" fmla="*/ 293673 w 550874"/>
              <a:gd name="connsiteY4" fmla="*/ 379039 h 641411"/>
              <a:gd name="connsiteX5" fmla="*/ 217473 w 550874"/>
              <a:gd name="connsiteY5" fmla="*/ 280614 h 641411"/>
              <a:gd name="connsiteX6" fmla="*/ 7923 w 550874"/>
              <a:gd name="connsiteY6" fmla="*/ 7564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74" h="641411">
                <a:moveTo>
                  <a:pt x="7923" y="7564"/>
                </a:moveTo>
                <a:cubicBezTo>
                  <a:pt x="59781" y="63126"/>
                  <a:pt x="457186" y="528793"/>
                  <a:pt x="528623" y="613989"/>
                </a:cubicBezTo>
                <a:cubicBezTo>
                  <a:pt x="600060" y="699185"/>
                  <a:pt x="480469" y="562660"/>
                  <a:pt x="436548" y="518739"/>
                </a:cubicBezTo>
                <a:cubicBezTo>
                  <a:pt x="392627" y="474818"/>
                  <a:pt x="288911" y="373747"/>
                  <a:pt x="265098" y="350464"/>
                </a:cubicBezTo>
                <a:cubicBezTo>
                  <a:pt x="241286" y="327181"/>
                  <a:pt x="301611" y="390681"/>
                  <a:pt x="293673" y="379039"/>
                </a:cubicBezTo>
                <a:cubicBezTo>
                  <a:pt x="285736" y="367397"/>
                  <a:pt x="260865" y="342527"/>
                  <a:pt x="217473" y="280614"/>
                </a:cubicBezTo>
                <a:cubicBezTo>
                  <a:pt x="174081" y="218702"/>
                  <a:pt x="-43935" y="-47998"/>
                  <a:pt x="7923" y="756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70638EB-883C-2798-983A-7DA174E187C9}"/>
              </a:ext>
            </a:extLst>
          </p:cNvPr>
          <p:cNvSpPr/>
          <p:nvPr/>
        </p:nvSpPr>
        <p:spPr>
          <a:xfrm>
            <a:off x="6397384" y="8914533"/>
            <a:ext cx="127918" cy="428152"/>
          </a:xfrm>
          <a:custGeom>
            <a:avLst/>
            <a:gdLst>
              <a:gd name="connsiteX0" fmla="*/ 241 w 127918"/>
              <a:gd name="connsiteY0" fmla="*/ 867 h 428152"/>
              <a:gd name="connsiteX1" fmla="*/ 95491 w 127918"/>
              <a:gd name="connsiteY1" fmla="*/ 96117 h 428152"/>
              <a:gd name="connsiteX2" fmla="*/ 105016 w 127918"/>
              <a:gd name="connsiteY2" fmla="*/ 248517 h 428152"/>
              <a:gd name="connsiteX3" fmla="*/ 117716 w 127918"/>
              <a:gd name="connsiteY3" fmla="*/ 207242 h 428152"/>
              <a:gd name="connsiteX4" fmla="*/ 85966 w 127918"/>
              <a:gd name="connsiteY4" fmla="*/ 350117 h 428152"/>
              <a:gd name="connsiteX5" fmla="*/ 73266 w 127918"/>
              <a:gd name="connsiteY5" fmla="*/ 426317 h 428152"/>
              <a:gd name="connsiteX6" fmla="*/ 70091 w 127918"/>
              <a:gd name="connsiteY6" fmla="*/ 381867 h 428152"/>
              <a:gd name="connsiteX7" fmla="*/ 127241 w 127918"/>
              <a:gd name="connsiteY7" fmla="*/ 150092 h 428152"/>
              <a:gd name="connsiteX8" fmla="*/ 241 w 127918"/>
              <a:gd name="connsiteY8" fmla="*/ 867 h 4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18" h="428152">
                <a:moveTo>
                  <a:pt x="241" y="867"/>
                </a:moveTo>
                <a:cubicBezTo>
                  <a:pt x="-5051" y="-8129"/>
                  <a:pt x="78029" y="54842"/>
                  <a:pt x="95491" y="96117"/>
                </a:cubicBezTo>
                <a:cubicBezTo>
                  <a:pt x="112954" y="137392"/>
                  <a:pt x="101312" y="229996"/>
                  <a:pt x="105016" y="248517"/>
                </a:cubicBezTo>
                <a:cubicBezTo>
                  <a:pt x="108720" y="267038"/>
                  <a:pt x="120891" y="190309"/>
                  <a:pt x="117716" y="207242"/>
                </a:cubicBezTo>
                <a:cubicBezTo>
                  <a:pt x="114541" y="224175"/>
                  <a:pt x="93374" y="313605"/>
                  <a:pt x="85966" y="350117"/>
                </a:cubicBezTo>
                <a:cubicBezTo>
                  <a:pt x="78558" y="386629"/>
                  <a:pt x="75912" y="421025"/>
                  <a:pt x="73266" y="426317"/>
                </a:cubicBezTo>
                <a:cubicBezTo>
                  <a:pt x="70620" y="431609"/>
                  <a:pt x="61095" y="427904"/>
                  <a:pt x="70091" y="381867"/>
                </a:cubicBezTo>
                <a:cubicBezTo>
                  <a:pt x="79087" y="335830"/>
                  <a:pt x="134649" y="211475"/>
                  <a:pt x="127241" y="150092"/>
                </a:cubicBezTo>
                <a:cubicBezTo>
                  <a:pt x="119833" y="88709"/>
                  <a:pt x="5533" y="9863"/>
                  <a:pt x="241" y="8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36D1899-9689-F9FA-D7F1-2D76F9EA354D}"/>
              </a:ext>
            </a:extLst>
          </p:cNvPr>
          <p:cNvSpPr/>
          <p:nvPr/>
        </p:nvSpPr>
        <p:spPr>
          <a:xfrm>
            <a:off x="6349588" y="8566052"/>
            <a:ext cx="92632" cy="392233"/>
          </a:xfrm>
          <a:custGeom>
            <a:avLst/>
            <a:gdLst>
              <a:gd name="connsiteX0" fmla="*/ 92487 w 92632"/>
              <a:gd name="connsiteY0" fmla="*/ 98 h 392233"/>
              <a:gd name="connsiteX1" fmla="*/ 9937 w 92632"/>
              <a:gd name="connsiteY1" fmla="*/ 149323 h 392233"/>
              <a:gd name="connsiteX2" fmla="*/ 63912 w 92632"/>
              <a:gd name="connsiteY2" fmla="*/ 104873 h 392233"/>
              <a:gd name="connsiteX3" fmla="*/ 16287 w 92632"/>
              <a:gd name="connsiteY3" fmla="*/ 222348 h 392233"/>
              <a:gd name="connsiteX4" fmla="*/ 412 w 92632"/>
              <a:gd name="connsiteY4" fmla="*/ 292198 h 392233"/>
              <a:gd name="connsiteX5" fmla="*/ 6762 w 92632"/>
              <a:gd name="connsiteY5" fmla="*/ 387448 h 392233"/>
              <a:gd name="connsiteX6" fmla="*/ 28987 w 92632"/>
              <a:gd name="connsiteY6" fmla="*/ 130273 h 392233"/>
              <a:gd name="connsiteX7" fmla="*/ 92487 w 92632"/>
              <a:gd name="connsiteY7" fmla="*/ 98 h 39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2" h="392233">
                <a:moveTo>
                  <a:pt x="92487" y="98"/>
                </a:moveTo>
                <a:cubicBezTo>
                  <a:pt x="89312" y="3273"/>
                  <a:pt x="14700" y="131860"/>
                  <a:pt x="9937" y="149323"/>
                </a:cubicBezTo>
                <a:cubicBezTo>
                  <a:pt x="5174" y="166786"/>
                  <a:pt x="62854" y="92702"/>
                  <a:pt x="63912" y="104873"/>
                </a:cubicBezTo>
                <a:cubicBezTo>
                  <a:pt x="64970" y="117044"/>
                  <a:pt x="26870" y="191127"/>
                  <a:pt x="16287" y="222348"/>
                </a:cubicBezTo>
                <a:cubicBezTo>
                  <a:pt x="5704" y="253569"/>
                  <a:pt x="1999" y="264681"/>
                  <a:pt x="412" y="292198"/>
                </a:cubicBezTo>
                <a:cubicBezTo>
                  <a:pt x="-1175" y="319715"/>
                  <a:pt x="2000" y="414435"/>
                  <a:pt x="6762" y="387448"/>
                </a:cubicBezTo>
                <a:cubicBezTo>
                  <a:pt x="11524" y="360461"/>
                  <a:pt x="12054" y="189010"/>
                  <a:pt x="28987" y="130273"/>
                </a:cubicBezTo>
                <a:cubicBezTo>
                  <a:pt x="45920" y="71536"/>
                  <a:pt x="95662" y="-3077"/>
                  <a:pt x="92487" y="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E8C33F8-04C0-03A1-BE80-C8CE945F0766}"/>
              </a:ext>
            </a:extLst>
          </p:cNvPr>
          <p:cNvSpPr/>
          <p:nvPr/>
        </p:nvSpPr>
        <p:spPr>
          <a:xfrm>
            <a:off x="6384828" y="8318250"/>
            <a:ext cx="397037" cy="346541"/>
          </a:xfrm>
          <a:custGeom>
            <a:avLst/>
            <a:gdLst>
              <a:gd name="connsiteX0" fmla="*/ 396972 w 397037"/>
              <a:gd name="connsiteY0" fmla="*/ 250 h 346541"/>
              <a:gd name="connsiteX1" fmla="*/ 165197 w 397037"/>
              <a:gd name="connsiteY1" fmla="*/ 181225 h 346541"/>
              <a:gd name="connsiteX2" fmla="*/ 97 w 397037"/>
              <a:gd name="connsiteY2" fmla="*/ 346325 h 346541"/>
              <a:gd name="connsiteX3" fmla="*/ 187422 w 397037"/>
              <a:gd name="connsiteY3" fmla="*/ 146300 h 346541"/>
              <a:gd name="connsiteX4" fmla="*/ 396972 w 397037"/>
              <a:gd name="connsiteY4" fmla="*/ 250 h 34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37" h="346541">
                <a:moveTo>
                  <a:pt x="396972" y="250"/>
                </a:moveTo>
                <a:cubicBezTo>
                  <a:pt x="393268" y="6071"/>
                  <a:pt x="231343" y="123546"/>
                  <a:pt x="165197" y="181225"/>
                </a:cubicBezTo>
                <a:cubicBezTo>
                  <a:pt x="99051" y="238904"/>
                  <a:pt x="-3607" y="352146"/>
                  <a:pt x="97" y="346325"/>
                </a:cubicBezTo>
                <a:cubicBezTo>
                  <a:pt x="3801" y="340504"/>
                  <a:pt x="128155" y="201333"/>
                  <a:pt x="187422" y="146300"/>
                </a:cubicBezTo>
                <a:cubicBezTo>
                  <a:pt x="246689" y="91267"/>
                  <a:pt x="400676" y="-5571"/>
                  <a:pt x="396972" y="2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2D7A3AA-6577-67CD-D6B7-CBDE64174F6D}"/>
              </a:ext>
            </a:extLst>
          </p:cNvPr>
          <p:cNvSpPr/>
          <p:nvPr/>
        </p:nvSpPr>
        <p:spPr>
          <a:xfrm>
            <a:off x="5668632" y="9701548"/>
            <a:ext cx="459731" cy="522125"/>
          </a:xfrm>
          <a:custGeom>
            <a:avLst/>
            <a:gdLst>
              <a:gd name="connsiteX0" fmla="*/ 1918 w 459731"/>
              <a:gd name="connsiteY0" fmla="*/ 1252 h 522125"/>
              <a:gd name="connsiteX1" fmla="*/ 370218 w 459731"/>
              <a:gd name="connsiteY1" fmla="*/ 356852 h 522125"/>
              <a:gd name="connsiteX2" fmla="*/ 322593 w 459731"/>
              <a:gd name="connsiteY2" fmla="*/ 331452 h 522125"/>
              <a:gd name="connsiteX3" fmla="*/ 459118 w 459731"/>
              <a:gd name="connsiteY3" fmla="*/ 521952 h 522125"/>
              <a:gd name="connsiteX4" fmla="*/ 367043 w 459731"/>
              <a:gd name="connsiteY4" fmla="*/ 363202 h 522125"/>
              <a:gd name="connsiteX5" fmla="*/ 230518 w 459731"/>
              <a:gd name="connsiteY5" fmla="*/ 242552 h 522125"/>
              <a:gd name="connsiteX6" fmla="*/ 1918 w 459731"/>
              <a:gd name="connsiteY6" fmla="*/ 1252 h 5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731" h="522125">
                <a:moveTo>
                  <a:pt x="1918" y="1252"/>
                </a:moveTo>
                <a:cubicBezTo>
                  <a:pt x="25201" y="20302"/>
                  <a:pt x="316772" y="301819"/>
                  <a:pt x="370218" y="356852"/>
                </a:cubicBezTo>
                <a:cubicBezTo>
                  <a:pt x="423664" y="411885"/>
                  <a:pt x="307776" y="303935"/>
                  <a:pt x="322593" y="331452"/>
                </a:cubicBezTo>
                <a:cubicBezTo>
                  <a:pt x="337410" y="358969"/>
                  <a:pt x="451710" y="516660"/>
                  <a:pt x="459118" y="521952"/>
                </a:cubicBezTo>
                <a:cubicBezTo>
                  <a:pt x="466526" y="527244"/>
                  <a:pt x="405143" y="409769"/>
                  <a:pt x="367043" y="363202"/>
                </a:cubicBezTo>
                <a:cubicBezTo>
                  <a:pt x="328943" y="316635"/>
                  <a:pt x="287139" y="299173"/>
                  <a:pt x="230518" y="242552"/>
                </a:cubicBezTo>
                <a:cubicBezTo>
                  <a:pt x="173897" y="185931"/>
                  <a:pt x="-21365" y="-17798"/>
                  <a:pt x="1918" y="1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30AECC2-4336-90BD-EF8F-32B1DE2874ED}"/>
              </a:ext>
            </a:extLst>
          </p:cNvPr>
          <p:cNvSpPr/>
          <p:nvPr/>
        </p:nvSpPr>
        <p:spPr>
          <a:xfrm>
            <a:off x="6279118" y="9320548"/>
            <a:ext cx="74154" cy="542082"/>
          </a:xfrm>
          <a:custGeom>
            <a:avLst/>
            <a:gdLst>
              <a:gd name="connsiteX0" fmla="*/ 74057 w 74154"/>
              <a:gd name="connsiteY0" fmla="*/ 1252 h 542082"/>
              <a:gd name="connsiteX1" fmla="*/ 16907 w 74154"/>
              <a:gd name="connsiteY1" fmla="*/ 213977 h 542082"/>
              <a:gd name="connsiteX2" fmla="*/ 26432 w 74154"/>
              <a:gd name="connsiteY2" fmla="*/ 541002 h 542082"/>
              <a:gd name="connsiteX3" fmla="*/ 1032 w 74154"/>
              <a:gd name="connsiteY3" fmla="*/ 309227 h 542082"/>
              <a:gd name="connsiteX4" fmla="*/ 74057 w 74154"/>
              <a:gd name="connsiteY4" fmla="*/ 1252 h 54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54" h="542082">
                <a:moveTo>
                  <a:pt x="74057" y="1252"/>
                </a:moveTo>
                <a:cubicBezTo>
                  <a:pt x="76703" y="-14623"/>
                  <a:pt x="24844" y="124019"/>
                  <a:pt x="16907" y="213977"/>
                </a:cubicBezTo>
                <a:cubicBezTo>
                  <a:pt x="8970" y="303935"/>
                  <a:pt x="29078" y="525127"/>
                  <a:pt x="26432" y="541002"/>
                </a:cubicBezTo>
                <a:cubicBezTo>
                  <a:pt x="23786" y="556877"/>
                  <a:pt x="-5847" y="393894"/>
                  <a:pt x="1032" y="309227"/>
                </a:cubicBezTo>
                <a:cubicBezTo>
                  <a:pt x="7911" y="224560"/>
                  <a:pt x="71411" y="17127"/>
                  <a:pt x="74057" y="1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A0CE4C78-9602-98C3-D63D-158DAFA3BD5F}"/>
              </a:ext>
            </a:extLst>
          </p:cNvPr>
          <p:cNvSpPr/>
          <p:nvPr/>
        </p:nvSpPr>
        <p:spPr>
          <a:xfrm>
            <a:off x="6124505" y="9890124"/>
            <a:ext cx="168515" cy="323852"/>
          </a:xfrm>
          <a:custGeom>
            <a:avLst/>
            <a:gdLst>
              <a:gd name="connsiteX0" fmla="*/ 168345 w 168515"/>
              <a:gd name="connsiteY0" fmla="*/ 1 h 323852"/>
              <a:gd name="connsiteX1" fmla="*/ 114370 w 168515"/>
              <a:gd name="connsiteY1" fmla="*/ 158751 h 323852"/>
              <a:gd name="connsiteX2" fmla="*/ 70 w 168515"/>
              <a:gd name="connsiteY2" fmla="*/ 323851 h 323852"/>
              <a:gd name="connsiteX3" fmla="*/ 98495 w 168515"/>
              <a:gd name="connsiteY3" fmla="*/ 161926 h 323852"/>
              <a:gd name="connsiteX4" fmla="*/ 168345 w 168515"/>
              <a:gd name="connsiteY4" fmla="*/ 1 h 32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15" h="323852">
                <a:moveTo>
                  <a:pt x="168345" y="1"/>
                </a:moveTo>
                <a:cubicBezTo>
                  <a:pt x="170991" y="-528"/>
                  <a:pt x="142416" y="104776"/>
                  <a:pt x="114370" y="158751"/>
                </a:cubicBezTo>
                <a:cubicBezTo>
                  <a:pt x="86324" y="212726"/>
                  <a:pt x="2716" y="323322"/>
                  <a:pt x="70" y="323851"/>
                </a:cubicBezTo>
                <a:cubicBezTo>
                  <a:pt x="-2576" y="324380"/>
                  <a:pt x="70449" y="216959"/>
                  <a:pt x="98495" y="161926"/>
                </a:cubicBezTo>
                <a:cubicBezTo>
                  <a:pt x="126541" y="106893"/>
                  <a:pt x="165699" y="530"/>
                  <a:pt x="168345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7D603D5-D3FE-DC88-BDE8-367C71D7D20B}"/>
              </a:ext>
            </a:extLst>
          </p:cNvPr>
          <p:cNvSpPr/>
          <p:nvPr/>
        </p:nvSpPr>
        <p:spPr>
          <a:xfrm>
            <a:off x="6130056" y="9924801"/>
            <a:ext cx="204822" cy="311811"/>
          </a:xfrm>
          <a:custGeom>
            <a:avLst/>
            <a:gdLst>
              <a:gd name="connsiteX0" fmla="*/ 204069 w 204822"/>
              <a:gd name="connsiteY0" fmla="*/ 249 h 311811"/>
              <a:gd name="connsiteX1" fmla="*/ 121519 w 204822"/>
              <a:gd name="connsiteY1" fmla="*/ 162174 h 311811"/>
              <a:gd name="connsiteX2" fmla="*/ 869 w 204822"/>
              <a:gd name="connsiteY2" fmla="*/ 311399 h 311811"/>
              <a:gd name="connsiteX3" fmla="*/ 73894 w 204822"/>
              <a:gd name="connsiteY3" fmla="*/ 200274 h 311811"/>
              <a:gd name="connsiteX4" fmla="*/ 204069 w 204822"/>
              <a:gd name="connsiteY4" fmla="*/ 249 h 31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2" h="311811">
                <a:moveTo>
                  <a:pt x="204069" y="249"/>
                </a:moveTo>
                <a:cubicBezTo>
                  <a:pt x="212006" y="-6101"/>
                  <a:pt x="155386" y="110316"/>
                  <a:pt x="121519" y="162174"/>
                </a:cubicBezTo>
                <a:cubicBezTo>
                  <a:pt x="87652" y="214032"/>
                  <a:pt x="8806" y="305049"/>
                  <a:pt x="869" y="311399"/>
                </a:cubicBezTo>
                <a:cubicBezTo>
                  <a:pt x="-7068" y="317749"/>
                  <a:pt x="41086" y="249487"/>
                  <a:pt x="73894" y="200274"/>
                </a:cubicBezTo>
                <a:cubicBezTo>
                  <a:pt x="106702" y="151062"/>
                  <a:pt x="196132" y="6599"/>
                  <a:pt x="204069" y="2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4D056B-8C21-AA15-D770-901362F00B28}"/>
              </a:ext>
            </a:extLst>
          </p:cNvPr>
          <p:cNvSpPr/>
          <p:nvPr/>
        </p:nvSpPr>
        <p:spPr>
          <a:xfrm>
            <a:off x="6063581" y="8651680"/>
            <a:ext cx="110703" cy="318963"/>
          </a:xfrm>
          <a:custGeom>
            <a:avLst/>
            <a:gdLst>
              <a:gd name="connsiteX0" fmla="*/ 51469 w 110703"/>
              <a:gd name="connsiteY0" fmla="*/ 195 h 318963"/>
              <a:gd name="connsiteX1" fmla="*/ 64169 w 110703"/>
              <a:gd name="connsiteY1" fmla="*/ 171645 h 318963"/>
              <a:gd name="connsiteX2" fmla="*/ 108619 w 110703"/>
              <a:gd name="connsiteY2" fmla="*/ 311345 h 318963"/>
              <a:gd name="connsiteX3" fmla="*/ 92744 w 110703"/>
              <a:gd name="connsiteY3" fmla="*/ 282770 h 318963"/>
              <a:gd name="connsiteX4" fmla="*/ 669 w 110703"/>
              <a:gd name="connsiteY4" fmla="*/ 133545 h 318963"/>
              <a:gd name="connsiteX5" fmla="*/ 51469 w 110703"/>
              <a:gd name="connsiteY5" fmla="*/ 206570 h 318963"/>
              <a:gd name="connsiteX6" fmla="*/ 51469 w 110703"/>
              <a:gd name="connsiteY6" fmla="*/ 195 h 31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3" h="318963">
                <a:moveTo>
                  <a:pt x="51469" y="195"/>
                </a:moveTo>
                <a:cubicBezTo>
                  <a:pt x="53586" y="-5626"/>
                  <a:pt x="54644" y="119787"/>
                  <a:pt x="64169" y="171645"/>
                </a:cubicBezTo>
                <a:cubicBezTo>
                  <a:pt x="73694" y="223503"/>
                  <a:pt x="103856" y="292824"/>
                  <a:pt x="108619" y="311345"/>
                </a:cubicBezTo>
                <a:cubicBezTo>
                  <a:pt x="113382" y="329866"/>
                  <a:pt x="110736" y="312403"/>
                  <a:pt x="92744" y="282770"/>
                </a:cubicBezTo>
                <a:cubicBezTo>
                  <a:pt x="74752" y="253137"/>
                  <a:pt x="7548" y="146245"/>
                  <a:pt x="669" y="133545"/>
                </a:cubicBezTo>
                <a:cubicBezTo>
                  <a:pt x="-6210" y="120845"/>
                  <a:pt x="41944" y="226149"/>
                  <a:pt x="51469" y="206570"/>
                </a:cubicBezTo>
                <a:cubicBezTo>
                  <a:pt x="60994" y="186991"/>
                  <a:pt x="49352" y="6016"/>
                  <a:pt x="51469" y="1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E1E4021-7EAC-EE85-96BB-39ACE42C1B5A}"/>
              </a:ext>
            </a:extLst>
          </p:cNvPr>
          <p:cNvSpPr/>
          <p:nvPr/>
        </p:nvSpPr>
        <p:spPr>
          <a:xfrm>
            <a:off x="6225911" y="8990911"/>
            <a:ext cx="187027" cy="305539"/>
          </a:xfrm>
          <a:custGeom>
            <a:avLst/>
            <a:gdLst>
              <a:gd name="connsiteX0" fmla="*/ 264 w 187027"/>
              <a:gd name="connsiteY0" fmla="*/ 689 h 305539"/>
              <a:gd name="connsiteX1" fmla="*/ 143139 w 187027"/>
              <a:gd name="connsiteY1" fmla="*/ 95939 h 305539"/>
              <a:gd name="connsiteX2" fmla="*/ 120914 w 187027"/>
              <a:gd name="connsiteY2" fmla="*/ 76889 h 305539"/>
              <a:gd name="connsiteX3" fmla="*/ 178064 w 187027"/>
              <a:gd name="connsiteY3" fmla="*/ 168964 h 305539"/>
              <a:gd name="connsiteX4" fmla="*/ 133614 w 187027"/>
              <a:gd name="connsiteY4" fmla="*/ 305489 h 305539"/>
              <a:gd name="connsiteX5" fmla="*/ 184414 w 187027"/>
              <a:gd name="connsiteY5" fmla="*/ 153089 h 305539"/>
              <a:gd name="connsiteX6" fmla="*/ 264 w 187027"/>
              <a:gd name="connsiteY6" fmla="*/ 689 h 3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27" h="305539">
                <a:moveTo>
                  <a:pt x="264" y="689"/>
                </a:moveTo>
                <a:cubicBezTo>
                  <a:pt x="-6615" y="-8836"/>
                  <a:pt x="123031" y="83239"/>
                  <a:pt x="143139" y="95939"/>
                </a:cubicBezTo>
                <a:cubicBezTo>
                  <a:pt x="163247" y="108639"/>
                  <a:pt x="115093" y="64718"/>
                  <a:pt x="120914" y="76889"/>
                </a:cubicBezTo>
                <a:cubicBezTo>
                  <a:pt x="126735" y="89060"/>
                  <a:pt x="175947" y="130864"/>
                  <a:pt x="178064" y="168964"/>
                </a:cubicBezTo>
                <a:cubicBezTo>
                  <a:pt x="180181" y="207064"/>
                  <a:pt x="132556" y="308135"/>
                  <a:pt x="133614" y="305489"/>
                </a:cubicBezTo>
                <a:cubicBezTo>
                  <a:pt x="134672" y="302843"/>
                  <a:pt x="200818" y="201772"/>
                  <a:pt x="184414" y="153089"/>
                </a:cubicBezTo>
                <a:cubicBezTo>
                  <a:pt x="168010" y="104406"/>
                  <a:pt x="7143" y="10214"/>
                  <a:pt x="264" y="6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D055446-EC8B-00C8-3291-B3D961F02899}"/>
              </a:ext>
            </a:extLst>
          </p:cNvPr>
          <p:cNvSpPr/>
          <p:nvPr/>
        </p:nvSpPr>
        <p:spPr>
          <a:xfrm>
            <a:off x="6340018" y="8961794"/>
            <a:ext cx="118268" cy="560032"/>
          </a:xfrm>
          <a:custGeom>
            <a:avLst/>
            <a:gdLst>
              <a:gd name="connsiteX0" fmla="*/ 457 w 118268"/>
              <a:gd name="connsiteY0" fmla="*/ 1231 h 560032"/>
              <a:gd name="connsiteX1" fmla="*/ 95707 w 118268"/>
              <a:gd name="connsiteY1" fmla="*/ 80606 h 560032"/>
              <a:gd name="connsiteX2" fmla="*/ 105232 w 118268"/>
              <a:gd name="connsiteY2" fmla="*/ 255231 h 560032"/>
              <a:gd name="connsiteX3" fmla="*/ 105232 w 118268"/>
              <a:gd name="connsiteY3" fmla="*/ 213956 h 560032"/>
              <a:gd name="connsiteX4" fmla="*/ 54432 w 118268"/>
              <a:gd name="connsiteY4" fmla="*/ 334606 h 560032"/>
              <a:gd name="connsiteX5" fmla="*/ 16332 w 118268"/>
              <a:gd name="connsiteY5" fmla="*/ 560031 h 560032"/>
              <a:gd name="connsiteX6" fmla="*/ 32207 w 118268"/>
              <a:gd name="connsiteY6" fmla="*/ 337781 h 560032"/>
              <a:gd name="connsiteX7" fmla="*/ 117932 w 118268"/>
              <a:gd name="connsiteY7" fmla="*/ 217131 h 560032"/>
              <a:gd name="connsiteX8" fmla="*/ 60782 w 118268"/>
              <a:gd name="connsiteY8" fmla="*/ 45681 h 560032"/>
              <a:gd name="connsiteX9" fmla="*/ 457 w 118268"/>
              <a:gd name="connsiteY9" fmla="*/ 1231 h 56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268" h="560032">
                <a:moveTo>
                  <a:pt x="457" y="1231"/>
                </a:moveTo>
                <a:cubicBezTo>
                  <a:pt x="6278" y="7052"/>
                  <a:pt x="78245" y="38273"/>
                  <a:pt x="95707" y="80606"/>
                </a:cubicBezTo>
                <a:cubicBezTo>
                  <a:pt x="113169" y="122939"/>
                  <a:pt x="103645" y="233006"/>
                  <a:pt x="105232" y="255231"/>
                </a:cubicBezTo>
                <a:cubicBezTo>
                  <a:pt x="106819" y="277456"/>
                  <a:pt x="113699" y="200727"/>
                  <a:pt x="105232" y="213956"/>
                </a:cubicBezTo>
                <a:cubicBezTo>
                  <a:pt x="96765" y="227185"/>
                  <a:pt x="69249" y="276927"/>
                  <a:pt x="54432" y="334606"/>
                </a:cubicBezTo>
                <a:cubicBezTo>
                  <a:pt x="39615" y="392285"/>
                  <a:pt x="20036" y="559502"/>
                  <a:pt x="16332" y="560031"/>
                </a:cubicBezTo>
                <a:cubicBezTo>
                  <a:pt x="12628" y="560560"/>
                  <a:pt x="15274" y="394931"/>
                  <a:pt x="32207" y="337781"/>
                </a:cubicBezTo>
                <a:cubicBezTo>
                  <a:pt x="49140" y="280631"/>
                  <a:pt x="113170" y="265814"/>
                  <a:pt x="117932" y="217131"/>
                </a:cubicBezTo>
                <a:cubicBezTo>
                  <a:pt x="122695" y="168448"/>
                  <a:pt x="75599" y="81135"/>
                  <a:pt x="60782" y="45681"/>
                </a:cubicBezTo>
                <a:cubicBezTo>
                  <a:pt x="45965" y="10227"/>
                  <a:pt x="-5364" y="-4590"/>
                  <a:pt x="457" y="12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A73C4377-8062-DACD-2058-1CDBDE4C2054}"/>
              </a:ext>
            </a:extLst>
          </p:cNvPr>
          <p:cNvSpPr/>
          <p:nvPr/>
        </p:nvSpPr>
        <p:spPr>
          <a:xfrm>
            <a:off x="6342228" y="9549746"/>
            <a:ext cx="49069" cy="559653"/>
          </a:xfrm>
          <a:custGeom>
            <a:avLst/>
            <a:gdLst>
              <a:gd name="connsiteX0" fmla="*/ 20472 w 49069"/>
              <a:gd name="connsiteY0" fmla="*/ 654 h 559653"/>
              <a:gd name="connsiteX1" fmla="*/ 17297 w 49069"/>
              <a:gd name="connsiteY1" fmla="*/ 219729 h 559653"/>
              <a:gd name="connsiteX2" fmla="*/ 7772 w 49069"/>
              <a:gd name="connsiteY2" fmla="*/ 337204 h 559653"/>
              <a:gd name="connsiteX3" fmla="*/ 49047 w 49069"/>
              <a:gd name="connsiteY3" fmla="*/ 559454 h 559653"/>
              <a:gd name="connsiteX4" fmla="*/ 1422 w 49069"/>
              <a:gd name="connsiteY4" fmla="*/ 295929 h 559653"/>
              <a:gd name="connsiteX5" fmla="*/ 20472 w 49069"/>
              <a:gd name="connsiteY5" fmla="*/ 654 h 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69" h="559653">
                <a:moveTo>
                  <a:pt x="20472" y="654"/>
                </a:moveTo>
                <a:cubicBezTo>
                  <a:pt x="23118" y="-12046"/>
                  <a:pt x="19414" y="163637"/>
                  <a:pt x="17297" y="219729"/>
                </a:cubicBezTo>
                <a:cubicBezTo>
                  <a:pt x="15180" y="275821"/>
                  <a:pt x="2480" y="280583"/>
                  <a:pt x="7772" y="337204"/>
                </a:cubicBezTo>
                <a:cubicBezTo>
                  <a:pt x="13064" y="393825"/>
                  <a:pt x="50105" y="566333"/>
                  <a:pt x="49047" y="559454"/>
                </a:cubicBezTo>
                <a:cubicBezTo>
                  <a:pt x="47989" y="552575"/>
                  <a:pt x="8830" y="383242"/>
                  <a:pt x="1422" y="295929"/>
                </a:cubicBezTo>
                <a:cubicBezTo>
                  <a:pt x="-5986" y="208617"/>
                  <a:pt x="17826" y="13354"/>
                  <a:pt x="20472" y="65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B0B4ED8-059F-00B2-0576-F04C96C29D5D}"/>
              </a:ext>
            </a:extLst>
          </p:cNvPr>
          <p:cNvSpPr/>
          <p:nvPr/>
        </p:nvSpPr>
        <p:spPr>
          <a:xfrm>
            <a:off x="5797411" y="8966195"/>
            <a:ext cx="548570" cy="64864"/>
          </a:xfrm>
          <a:custGeom>
            <a:avLst/>
            <a:gdLst>
              <a:gd name="connsiteX0" fmla="*/ 139 w 548570"/>
              <a:gd name="connsiteY0" fmla="*/ 63505 h 64864"/>
              <a:gd name="connsiteX1" fmla="*/ 343039 w 548570"/>
              <a:gd name="connsiteY1" fmla="*/ 22230 h 64864"/>
              <a:gd name="connsiteX2" fmla="*/ 241439 w 548570"/>
              <a:gd name="connsiteY2" fmla="*/ 47630 h 64864"/>
              <a:gd name="connsiteX3" fmla="*/ 546239 w 548570"/>
              <a:gd name="connsiteY3" fmla="*/ 5 h 64864"/>
              <a:gd name="connsiteX4" fmla="*/ 377964 w 548570"/>
              <a:gd name="connsiteY4" fmla="*/ 44455 h 64864"/>
              <a:gd name="connsiteX5" fmla="*/ 301764 w 548570"/>
              <a:gd name="connsiteY5" fmla="*/ 53980 h 64864"/>
              <a:gd name="connsiteX6" fmla="*/ 139 w 548570"/>
              <a:gd name="connsiteY6" fmla="*/ 63505 h 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570" h="64864">
                <a:moveTo>
                  <a:pt x="139" y="63505"/>
                </a:moveTo>
                <a:cubicBezTo>
                  <a:pt x="7018" y="58213"/>
                  <a:pt x="302822" y="24876"/>
                  <a:pt x="343039" y="22230"/>
                </a:cubicBezTo>
                <a:cubicBezTo>
                  <a:pt x="383256" y="19584"/>
                  <a:pt x="207572" y="51334"/>
                  <a:pt x="241439" y="47630"/>
                </a:cubicBezTo>
                <a:cubicBezTo>
                  <a:pt x="275306" y="43926"/>
                  <a:pt x="523485" y="534"/>
                  <a:pt x="546239" y="5"/>
                </a:cubicBezTo>
                <a:cubicBezTo>
                  <a:pt x="568993" y="-524"/>
                  <a:pt x="418710" y="35459"/>
                  <a:pt x="377964" y="44455"/>
                </a:cubicBezTo>
                <a:cubicBezTo>
                  <a:pt x="337218" y="53451"/>
                  <a:pt x="360502" y="50805"/>
                  <a:pt x="301764" y="53980"/>
                </a:cubicBezTo>
                <a:cubicBezTo>
                  <a:pt x="243027" y="57155"/>
                  <a:pt x="-6740" y="68797"/>
                  <a:pt x="139" y="635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702973D-C821-F9C6-C13E-5030A79ABFD7}"/>
              </a:ext>
            </a:extLst>
          </p:cNvPr>
          <p:cNvSpPr/>
          <p:nvPr/>
        </p:nvSpPr>
        <p:spPr>
          <a:xfrm>
            <a:off x="6292734" y="9126248"/>
            <a:ext cx="81497" cy="278244"/>
          </a:xfrm>
          <a:custGeom>
            <a:avLst/>
            <a:gdLst>
              <a:gd name="connsiteX0" fmla="*/ 116 w 81497"/>
              <a:gd name="connsiteY0" fmla="*/ 1877 h 278244"/>
              <a:gd name="connsiteX1" fmla="*/ 47741 w 81497"/>
              <a:gd name="connsiteY1" fmla="*/ 68552 h 278244"/>
              <a:gd name="connsiteX2" fmla="*/ 41391 w 81497"/>
              <a:gd name="connsiteY2" fmla="*/ 201902 h 278244"/>
              <a:gd name="connsiteX3" fmla="*/ 44566 w 81497"/>
              <a:gd name="connsiteY3" fmla="*/ 154277 h 278244"/>
              <a:gd name="connsiteX4" fmla="*/ 22341 w 81497"/>
              <a:gd name="connsiteY4" fmla="*/ 278102 h 278244"/>
              <a:gd name="connsiteX5" fmla="*/ 79491 w 81497"/>
              <a:gd name="connsiteY5" fmla="*/ 125702 h 278244"/>
              <a:gd name="connsiteX6" fmla="*/ 63616 w 81497"/>
              <a:gd name="connsiteY6" fmla="*/ 138402 h 278244"/>
              <a:gd name="connsiteX7" fmla="*/ 116 w 81497"/>
              <a:gd name="connsiteY7" fmla="*/ 1877 h 27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7" h="278244">
                <a:moveTo>
                  <a:pt x="116" y="1877"/>
                </a:moveTo>
                <a:cubicBezTo>
                  <a:pt x="-2530" y="-9765"/>
                  <a:pt x="40862" y="35214"/>
                  <a:pt x="47741" y="68552"/>
                </a:cubicBezTo>
                <a:cubicBezTo>
                  <a:pt x="54620" y="101890"/>
                  <a:pt x="41920" y="187615"/>
                  <a:pt x="41391" y="201902"/>
                </a:cubicBezTo>
                <a:cubicBezTo>
                  <a:pt x="40862" y="216190"/>
                  <a:pt x="47741" y="141577"/>
                  <a:pt x="44566" y="154277"/>
                </a:cubicBezTo>
                <a:cubicBezTo>
                  <a:pt x="41391" y="166977"/>
                  <a:pt x="16520" y="282864"/>
                  <a:pt x="22341" y="278102"/>
                </a:cubicBezTo>
                <a:cubicBezTo>
                  <a:pt x="28162" y="273340"/>
                  <a:pt x="79491" y="125702"/>
                  <a:pt x="79491" y="125702"/>
                </a:cubicBezTo>
                <a:cubicBezTo>
                  <a:pt x="86370" y="102419"/>
                  <a:pt x="74199" y="154277"/>
                  <a:pt x="63616" y="138402"/>
                </a:cubicBezTo>
                <a:cubicBezTo>
                  <a:pt x="53033" y="122527"/>
                  <a:pt x="2762" y="13519"/>
                  <a:pt x="116" y="18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985280-5803-A0E8-4377-204C6C9D517F}"/>
              </a:ext>
            </a:extLst>
          </p:cNvPr>
          <p:cNvSpPr/>
          <p:nvPr/>
        </p:nvSpPr>
        <p:spPr>
          <a:xfrm>
            <a:off x="5732186" y="9213817"/>
            <a:ext cx="340138" cy="76270"/>
          </a:xfrm>
          <a:custGeom>
            <a:avLst/>
            <a:gdLst>
              <a:gd name="connsiteX0" fmla="*/ 1864 w 340138"/>
              <a:gd name="connsiteY0" fmla="*/ 76233 h 76270"/>
              <a:gd name="connsiteX1" fmla="*/ 214589 w 340138"/>
              <a:gd name="connsiteY1" fmla="*/ 9558 h 76270"/>
              <a:gd name="connsiteX2" fmla="*/ 128864 w 340138"/>
              <a:gd name="connsiteY2" fmla="*/ 25433 h 76270"/>
              <a:gd name="connsiteX3" fmla="*/ 338414 w 340138"/>
              <a:gd name="connsiteY3" fmla="*/ 9558 h 76270"/>
              <a:gd name="connsiteX4" fmla="*/ 220939 w 340138"/>
              <a:gd name="connsiteY4" fmla="*/ 33 h 76270"/>
              <a:gd name="connsiteX5" fmla="*/ 87589 w 340138"/>
              <a:gd name="connsiteY5" fmla="*/ 12733 h 76270"/>
              <a:gd name="connsiteX6" fmla="*/ 109814 w 340138"/>
              <a:gd name="connsiteY6" fmla="*/ 19083 h 76270"/>
              <a:gd name="connsiteX7" fmla="*/ 1864 w 340138"/>
              <a:gd name="connsiteY7" fmla="*/ 76233 h 7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138" h="76270">
                <a:moveTo>
                  <a:pt x="1864" y="76233"/>
                </a:moveTo>
                <a:cubicBezTo>
                  <a:pt x="19326" y="74646"/>
                  <a:pt x="193422" y="18025"/>
                  <a:pt x="214589" y="9558"/>
                </a:cubicBezTo>
                <a:cubicBezTo>
                  <a:pt x="235756" y="1091"/>
                  <a:pt x="108227" y="25433"/>
                  <a:pt x="128864" y="25433"/>
                </a:cubicBezTo>
                <a:cubicBezTo>
                  <a:pt x="149501" y="25433"/>
                  <a:pt x="323068" y="13791"/>
                  <a:pt x="338414" y="9558"/>
                </a:cubicBezTo>
                <a:cubicBezTo>
                  <a:pt x="353760" y="5325"/>
                  <a:pt x="262743" y="-496"/>
                  <a:pt x="220939" y="33"/>
                </a:cubicBezTo>
                <a:cubicBezTo>
                  <a:pt x="179135" y="562"/>
                  <a:pt x="106110" y="9558"/>
                  <a:pt x="87589" y="12733"/>
                </a:cubicBezTo>
                <a:cubicBezTo>
                  <a:pt x="69068" y="15908"/>
                  <a:pt x="124631" y="10087"/>
                  <a:pt x="109814" y="19083"/>
                </a:cubicBezTo>
                <a:cubicBezTo>
                  <a:pt x="94997" y="28079"/>
                  <a:pt x="-15598" y="77820"/>
                  <a:pt x="1864" y="7623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997ABA5-AA0E-48AD-47B0-FFB4C566AA3D}"/>
              </a:ext>
            </a:extLst>
          </p:cNvPr>
          <p:cNvSpPr/>
          <p:nvPr/>
        </p:nvSpPr>
        <p:spPr>
          <a:xfrm>
            <a:off x="6006726" y="9093187"/>
            <a:ext cx="365840" cy="171479"/>
          </a:xfrm>
          <a:custGeom>
            <a:avLst/>
            <a:gdLst>
              <a:gd name="connsiteX0" fmla="*/ 365499 w 365840"/>
              <a:gd name="connsiteY0" fmla="*/ 13 h 171479"/>
              <a:gd name="connsiteX1" fmla="*/ 197224 w 365840"/>
              <a:gd name="connsiteY1" fmla="*/ 88913 h 171479"/>
              <a:gd name="connsiteX2" fmla="*/ 374 w 365840"/>
              <a:gd name="connsiteY2" fmla="*/ 171463 h 171479"/>
              <a:gd name="connsiteX3" fmla="*/ 152774 w 365840"/>
              <a:gd name="connsiteY3" fmla="*/ 95263 h 171479"/>
              <a:gd name="connsiteX4" fmla="*/ 365499 w 365840"/>
              <a:gd name="connsiteY4" fmla="*/ 13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0" h="171479">
                <a:moveTo>
                  <a:pt x="365499" y="13"/>
                </a:moveTo>
                <a:cubicBezTo>
                  <a:pt x="372907" y="-1045"/>
                  <a:pt x="258078" y="60338"/>
                  <a:pt x="197224" y="88913"/>
                </a:cubicBezTo>
                <a:cubicBezTo>
                  <a:pt x="136370" y="117488"/>
                  <a:pt x="7782" y="170405"/>
                  <a:pt x="374" y="171463"/>
                </a:cubicBezTo>
                <a:cubicBezTo>
                  <a:pt x="-7034" y="172521"/>
                  <a:pt x="97212" y="122250"/>
                  <a:pt x="152774" y="95263"/>
                </a:cubicBezTo>
                <a:cubicBezTo>
                  <a:pt x="208336" y="68276"/>
                  <a:pt x="358091" y="1071"/>
                  <a:pt x="365499" y="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C27F049-F4D3-336C-C808-F60F6AFB5F60}"/>
              </a:ext>
            </a:extLst>
          </p:cNvPr>
          <p:cNvSpPr/>
          <p:nvPr/>
        </p:nvSpPr>
        <p:spPr>
          <a:xfrm>
            <a:off x="5837402" y="9251738"/>
            <a:ext cx="236719" cy="257727"/>
          </a:xfrm>
          <a:custGeom>
            <a:avLst/>
            <a:gdLst>
              <a:gd name="connsiteX0" fmla="*/ 236373 w 236719"/>
              <a:gd name="connsiteY0" fmla="*/ 212 h 257727"/>
              <a:gd name="connsiteX1" fmla="*/ 77623 w 236719"/>
              <a:gd name="connsiteY1" fmla="*/ 19262 h 257727"/>
              <a:gd name="connsiteX2" fmla="*/ 20473 w 236719"/>
              <a:gd name="connsiteY2" fmla="*/ 79587 h 257727"/>
              <a:gd name="connsiteX3" fmla="*/ 20473 w 236719"/>
              <a:gd name="connsiteY3" fmla="*/ 133562 h 257727"/>
              <a:gd name="connsiteX4" fmla="*/ 122073 w 236719"/>
              <a:gd name="connsiteY4" fmla="*/ 254212 h 257727"/>
              <a:gd name="connsiteX5" fmla="*/ 83973 w 236719"/>
              <a:gd name="connsiteY5" fmla="*/ 219287 h 257727"/>
              <a:gd name="connsiteX6" fmla="*/ 4598 w 236719"/>
              <a:gd name="connsiteY6" fmla="*/ 155787 h 257727"/>
              <a:gd name="connsiteX7" fmla="*/ 29998 w 236719"/>
              <a:gd name="connsiteY7" fmla="*/ 28787 h 257727"/>
              <a:gd name="connsiteX8" fmla="*/ 236373 w 236719"/>
              <a:gd name="connsiteY8" fmla="*/ 212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19" h="257727">
                <a:moveTo>
                  <a:pt x="236373" y="212"/>
                </a:moveTo>
                <a:cubicBezTo>
                  <a:pt x="244311" y="-1376"/>
                  <a:pt x="113606" y="6033"/>
                  <a:pt x="77623" y="19262"/>
                </a:cubicBezTo>
                <a:cubicBezTo>
                  <a:pt x="41640" y="32491"/>
                  <a:pt x="29998" y="60537"/>
                  <a:pt x="20473" y="79587"/>
                </a:cubicBezTo>
                <a:cubicBezTo>
                  <a:pt x="10948" y="98637"/>
                  <a:pt x="3540" y="104458"/>
                  <a:pt x="20473" y="133562"/>
                </a:cubicBezTo>
                <a:cubicBezTo>
                  <a:pt x="37406" y="162666"/>
                  <a:pt x="111490" y="239925"/>
                  <a:pt x="122073" y="254212"/>
                </a:cubicBezTo>
                <a:cubicBezTo>
                  <a:pt x="132656" y="268500"/>
                  <a:pt x="103552" y="235691"/>
                  <a:pt x="83973" y="219287"/>
                </a:cubicBezTo>
                <a:cubicBezTo>
                  <a:pt x="64394" y="202883"/>
                  <a:pt x="13594" y="187537"/>
                  <a:pt x="4598" y="155787"/>
                </a:cubicBezTo>
                <a:cubicBezTo>
                  <a:pt x="-4398" y="124037"/>
                  <a:pt x="-2281" y="54187"/>
                  <a:pt x="29998" y="28787"/>
                </a:cubicBezTo>
                <a:cubicBezTo>
                  <a:pt x="62277" y="3387"/>
                  <a:pt x="228435" y="1800"/>
                  <a:pt x="236373" y="2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F6B3A8A-4ACF-4B4A-B08F-AA368194AA47}"/>
              </a:ext>
            </a:extLst>
          </p:cNvPr>
          <p:cNvSpPr/>
          <p:nvPr/>
        </p:nvSpPr>
        <p:spPr>
          <a:xfrm>
            <a:off x="5765083" y="9327064"/>
            <a:ext cx="262590" cy="576596"/>
          </a:xfrm>
          <a:custGeom>
            <a:avLst/>
            <a:gdLst>
              <a:gd name="connsiteX0" fmla="*/ 10242 w 262590"/>
              <a:gd name="connsiteY0" fmla="*/ 4261 h 576596"/>
              <a:gd name="connsiteX1" fmla="*/ 7067 w 262590"/>
              <a:gd name="connsiteY1" fmla="*/ 70936 h 576596"/>
              <a:gd name="connsiteX2" fmla="*/ 108667 w 262590"/>
              <a:gd name="connsiteY2" fmla="*/ 305886 h 576596"/>
              <a:gd name="connsiteX3" fmla="*/ 95967 w 262590"/>
              <a:gd name="connsiteY3" fmla="*/ 255086 h 576596"/>
              <a:gd name="connsiteX4" fmla="*/ 261067 w 262590"/>
              <a:gd name="connsiteY4" fmla="*/ 575761 h 576596"/>
              <a:gd name="connsiteX5" fmla="*/ 178517 w 262590"/>
              <a:gd name="connsiteY5" fmla="*/ 350336 h 576596"/>
              <a:gd name="connsiteX6" fmla="*/ 184867 w 262590"/>
              <a:gd name="connsiteY6" fmla="*/ 420186 h 576596"/>
              <a:gd name="connsiteX7" fmla="*/ 67392 w 262590"/>
              <a:gd name="connsiteY7" fmla="*/ 232861 h 576596"/>
              <a:gd name="connsiteX8" fmla="*/ 22942 w 262590"/>
              <a:gd name="connsiteY8" fmla="*/ 169361 h 576596"/>
              <a:gd name="connsiteX9" fmla="*/ 10242 w 262590"/>
              <a:gd name="connsiteY9" fmla="*/ 4261 h 57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90" h="576596">
                <a:moveTo>
                  <a:pt x="10242" y="4261"/>
                </a:moveTo>
                <a:cubicBezTo>
                  <a:pt x="7596" y="-12143"/>
                  <a:pt x="-9337" y="20665"/>
                  <a:pt x="7067" y="70936"/>
                </a:cubicBezTo>
                <a:cubicBezTo>
                  <a:pt x="23471" y="121207"/>
                  <a:pt x="93850" y="275194"/>
                  <a:pt x="108667" y="305886"/>
                </a:cubicBezTo>
                <a:cubicBezTo>
                  <a:pt x="123484" y="336578"/>
                  <a:pt x="70567" y="210107"/>
                  <a:pt x="95967" y="255086"/>
                </a:cubicBezTo>
                <a:cubicBezTo>
                  <a:pt x="121367" y="300065"/>
                  <a:pt x="247309" y="559886"/>
                  <a:pt x="261067" y="575761"/>
                </a:cubicBezTo>
                <a:cubicBezTo>
                  <a:pt x="274825" y="591636"/>
                  <a:pt x="191217" y="376265"/>
                  <a:pt x="178517" y="350336"/>
                </a:cubicBezTo>
                <a:cubicBezTo>
                  <a:pt x="165817" y="324407"/>
                  <a:pt x="203388" y="439765"/>
                  <a:pt x="184867" y="420186"/>
                </a:cubicBezTo>
                <a:cubicBezTo>
                  <a:pt x="166346" y="400607"/>
                  <a:pt x="94380" y="274665"/>
                  <a:pt x="67392" y="232861"/>
                </a:cubicBezTo>
                <a:cubicBezTo>
                  <a:pt x="40405" y="191057"/>
                  <a:pt x="32996" y="203228"/>
                  <a:pt x="22942" y="169361"/>
                </a:cubicBezTo>
                <a:cubicBezTo>
                  <a:pt x="12888" y="135494"/>
                  <a:pt x="12888" y="20665"/>
                  <a:pt x="10242" y="42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FFEB706-434E-9A8C-2963-A09785E378B8}"/>
              </a:ext>
            </a:extLst>
          </p:cNvPr>
          <p:cNvSpPr/>
          <p:nvPr/>
        </p:nvSpPr>
        <p:spPr>
          <a:xfrm>
            <a:off x="6026101" y="9559578"/>
            <a:ext cx="221212" cy="480744"/>
          </a:xfrm>
          <a:custGeom>
            <a:avLst/>
            <a:gdLst>
              <a:gd name="connsiteX0" fmla="*/ 49 w 221212"/>
              <a:gd name="connsiteY0" fmla="*/ 347 h 480744"/>
              <a:gd name="connsiteX1" fmla="*/ 69899 w 221212"/>
              <a:gd name="connsiteY1" fmla="*/ 165447 h 480744"/>
              <a:gd name="connsiteX2" fmla="*/ 117524 w 221212"/>
              <a:gd name="connsiteY2" fmla="*/ 359122 h 480744"/>
              <a:gd name="connsiteX3" fmla="*/ 107999 w 221212"/>
              <a:gd name="connsiteY3" fmla="*/ 321022 h 480744"/>
              <a:gd name="connsiteX4" fmla="*/ 219124 w 221212"/>
              <a:gd name="connsiteY4" fmla="*/ 476597 h 480744"/>
              <a:gd name="connsiteX5" fmla="*/ 171499 w 221212"/>
              <a:gd name="connsiteY5" fmla="*/ 416272 h 480744"/>
              <a:gd name="connsiteX6" fmla="*/ 60374 w 221212"/>
              <a:gd name="connsiteY6" fmla="*/ 209897 h 480744"/>
              <a:gd name="connsiteX7" fmla="*/ 49 w 221212"/>
              <a:gd name="connsiteY7" fmla="*/ 347 h 4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2" h="480744">
                <a:moveTo>
                  <a:pt x="49" y="347"/>
                </a:moveTo>
                <a:cubicBezTo>
                  <a:pt x="1636" y="-7061"/>
                  <a:pt x="50320" y="105651"/>
                  <a:pt x="69899" y="165447"/>
                </a:cubicBezTo>
                <a:cubicBezTo>
                  <a:pt x="89478" y="225243"/>
                  <a:pt x="111174" y="333193"/>
                  <a:pt x="117524" y="359122"/>
                </a:cubicBezTo>
                <a:cubicBezTo>
                  <a:pt x="123874" y="385051"/>
                  <a:pt x="91066" y="301443"/>
                  <a:pt x="107999" y="321022"/>
                </a:cubicBezTo>
                <a:cubicBezTo>
                  <a:pt x="124932" y="340601"/>
                  <a:pt x="208541" y="460722"/>
                  <a:pt x="219124" y="476597"/>
                </a:cubicBezTo>
                <a:cubicBezTo>
                  <a:pt x="229707" y="492472"/>
                  <a:pt x="197957" y="460722"/>
                  <a:pt x="171499" y="416272"/>
                </a:cubicBezTo>
                <a:cubicBezTo>
                  <a:pt x="145041" y="371822"/>
                  <a:pt x="85245" y="274455"/>
                  <a:pt x="60374" y="209897"/>
                </a:cubicBezTo>
                <a:cubicBezTo>
                  <a:pt x="35503" y="145339"/>
                  <a:pt x="-1538" y="7755"/>
                  <a:pt x="49" y="3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47602BA-4ADF-5ED7-4880-81B2949E10AA}"/>
              </a:ext>
            </a:extLst>
          </p:cNvPr>
          <p:cNvSpPr/>
          <p:nvPr/>
        </p:nvSpPr>
        <p:spPr>
          <a:xfrm>
            <a:off x="6883308" y="8330719"/>
            <a:ext cx="489185" cy="816723"/>
          </a:xfrm>
          <a:custGeom>
            <a:avLst/>
            <a:gdLst>
              <a:gd name="connsiteX0" fmla="*/ 92 w 489185"/>
              <a:gd name="connsiteY0" fmla="*/ 481 h 816723"/>
              <a:gd name="connsiteX1" fmla="*/ 206467 w 489185"/>
              <a:gd name="connsiteY1" fmla="*/ 270356 h 816723"/>
              <a:gd name="connsiteX2" fmla="*/ 184242 w 489185"/>
              <a:gd name="connsiteY2" fmla="*/ 238606 h 816723"/>
              <a:gd name="connsiteX3" fmla="*/ 333467 w 489185"/>
              <a:gd name="connsiteY3" fmla="*/ 470381 h 816723"/>
              <a:gd name="connsiteX4" fmla="*/ 289017 w 489185"/>
              <a:gd name="connsiteY4" fmla="*/ 413231 h 816723"/>
              <a:gd name="connsiteX5" fmla="*/ 393792 w 489185"/>
              <a:gd name="connsiteY5" fmla="*/ 667231 h 816723"/>
              <a:gd name="connsiteX6" fmla="*/ 393792 w 489185"/>
              <a:gd name="connsiteY6" fmla="*/ 606906 h 816723"/>
              <a:gd name="connsiteX7" fmla="*/ 489042 w 489185"/>
              <a:gd name="connsiteY7" fmla="*/ 816456 h 816723"/>
              <a:gd name="connsiteX8" fmla="*/ 412842 w 489185"/>
              <a:gd name="connsiteY8" fmla="*/ 645006 h 816723"/>
              <a:gd name="connsiteX9" fmla="*/ 314417 w 489185"/>
              <a:gd name="connsiteY9" fmla="*/ 397356 h 816723"/>
              <a:gd name="connsiteX10" fmla="*/ 346167 w 489185"/>
              <a:gd name="connsiteY10" fmla="*/ 438631 h 816723"/>
              <a:gd name="connsiteX11" fmla="*/ 228692 w 489185"/>
              <a:gd name="connsiteY11" fmla="*/ 251306 h 816723"/>
              <a:gd name="connsiteX12" fmla="*/ 269967 w 489185"/>
              <a:gd name="connsiteY12" fmla="*/ 302106 h 816723"/>
              <a:gd name="connsiteX13" fmla="*/ 181067 w 489185"/>
              <a:gd name="connsiteY13" fmla="*/ 206856 h 816723"/>
              <a:gd name="connsiteX14" fmla="*/ 92 w 489185"/>
              <a:gd name="connsiteY14" fmla="*/ 481 h 8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85" h="816723">
                <a:moveTo>
                  <a:pt x="92" y="481"/>
                </a:moveTo>
                <a:cubicBezTo>
                  <a:pt x="4325" y="11064"/>
                  <a:pt x="175775" y="230669"/>
                  <a:pt x="206467" y="270356"/>
                </a:cubicBezTo>
                <a:cubicBezTo>
                  <a:pt x="237159" y="310044"/>
                  <a:pt x="163075" y="205269"/>
                  <a:pt x="184242" y="238606"/>
                </a:cubicBezTo>
                <a:cubicBezTo>
                  <a:pt x="205409" y="271943"/>
                  <a:pt x="316004" y="441277"/>
                  <a:pt x="333467" y="470381"/>
                </a:cubicBezTo>
                <a:cubicBezTo>
                  <a:pt x="350930" y="499485"/>
                  <a:pt x="278963" y="380423"/>
                  <a:pt x="289017" y="413231"/>
                </a:cubicBezTo>
                <a:cubicBezTo>
                  <a:pt x="299071" y="446039"/>
                  <a:pt x="376330" y="634952"/>
                  <a:pt x="393792" y="667231"/>
                </a:cubicBezTo>
                <a:cubicBezTo>
                  <a:pt x="411254" y="699510"/>
                  <a:pt x="377917" y="582035"/>
                  <a:pt x="393792" y="606906"/>
                </a:cubicBezTo>
                <a:cubicBezTo>
                  <a:pt x="409667" y="631777"/>
                  <a:pt x="485867" y="810106"/>
                  <a:pt x="489042" y="816456"/>
                </a:cubicBezTo>
                <a:cubicBezTo>
                  <a:pt x="492217" y="822806"/>
                  <a:pt x="441946" y="714856"/>
                  <a:pt x="412842" y="645006"/>
                </a:cubicBezTo>
                <a:cubicBezTo>
                  <a:pt x="383738" y="575156"/>
                  <a:pt x="325530" y="431752"/>
                  <a:pt x="314417" y="397356"/>
                </a:cubicBezTo>
                <a:cubicBezTo>
                  <a:pt x="303304" y="362960"/>
                  <a:pt x="360454" y="462973"/>
                  <a:pt x="346167" y="438631"/>
                </a:cubicBezTo>
                <a:cubicBezTo>
                  <a:pt x="331880" y="414289"/>
                  <a:pt x="241392" y="274060"/>
                  <a:pt x="228692" y="251306"/>
                </a:cubicBezTo>
                <a:cubicBezTo>
                  <a:pt x="215992" y="228552"/>
                  <a:pt x="277905" y="309514"/>
                  <a:pt x="269967" y="302106"/>
                </a:cubicBezTo>
                <a:cubicBezTo>
                  <a:pt x="262030" y="294698"/>
                  <a:pt x="223400" y="257127"/>
                  <a:pt x="181067" y="206856"/>
                </a:cubicBezTo>
                <a:cubicBezTo>
                  <a:pt x="138734" y="156585"/>
                  <a:pt x="-4141" y="-10102"/>
                  <a:pt x="92" y="4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6F39963B-B2E8-2651-5A4A-1FCF0EC97391}"/>
              </a:ext>
            </a:extLst>
          </p:cNvPr>
          <p:cNvSpPr/>
          <p:nvPr/>
        </p:nvSpPr>
        <p:spPr>
          <a:xfrm>
            <a:off x="7353294" y="9127457"/>
            <a:ext cx="200750" cy="541078"/>
          </a:xfrm>
          <a:custGeom>
            <a:avLst/>
            <a:gdLst>
              <a:gd name="connsiteX0" fmla="*/ 6 w 200750"/>
              <a:gd name="connsiteY0" fmla="*/ 668 h 541078"/>
              <a:gd name="connsiteX1" fmla="*/ 152406 w 200750"/>
              <a:gd name="connsiteY1" fmla="*/ 413418 h 541078"/>
              <a:gd name="connsiteX2" fmla="*/ 200031 w 200750"/>
              <a:gd name="connsiteY2" fmla="*/ 540418 h 541078"/>
              <a:gd name="connsiteX3" fmla="*/ 177806 w 200750"/>
              <a:gd name="connsiteY3" fmla="*/ 454693 h 541078"/>
              <a:gd name="connsiteX4" fmla="*/ 133356 w 200750"/>
              <a:gd name="connsiteY4" fmla="*/ 273718 h 541078"/>
              <a:gd name="connsiteX5" fmla="*/ 146056 w 200750"/>
              <a:gd name="connsiteY5" fmla="*/ 314993 h 541078"/>
              <a:gd name="connsiteX6" fmla="*/ 6 w 200750"/>
              <a:gd name="connsiteY6" fmla="*/ 668 h 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50" h="541078">
                <a:moveTo>
                  <a:pt x="6" y="668"/>
                </a:moveTo>
                <a:cubicBezTo>
                  <a:pt x="1064" y="17072"/>
                  <a:pt x="119069" y="323460"/>
                  <a:pt x="152406" y="413418"/>
                </a:cubicBezTo>
                <a:cubicBezTo>
                  <a:pt x="185743" y="503376"/>
                  <a:pt x="195798" y="533539"/>
                  <a:pt x="200031" y="540418"/>
                </a:cubicBezTo>
                <a:cubicBezTo>
                  <a:pt x="204264" y="547297"/>
                  <a:pt x="188919" y="499143"/>
                  <a:pt x="177806" y="454693"/>
                </a:cubicBezTo>
                <a:cubicBezTo>
                  <a:pt x="166693" y="410243"/>
                  <a:pt x="138648" y="297001"/>
                  <a:pt x="133356" y="273718"/>
                </a:cubicBezTo>
                <a:cubicBezTo>
                  <a:pt x="128064" y="250435"/>
                  <a:pt x="164048" y="355210"/>
                  <a:pt x="146056" y="314993"/>
                </a:cubicBezTo>
                <a:cubicBezTo>
                  <a:pt x="128064" y="274776"/>
                  <a:pt x="-1052" y="-15736"/>
                  <a:pt x="6" y="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9A9FFE6B-4F10-FBE1-2F0A-31A7D5AC699D}"/>
              </a:ext>
            </a:extLst>
          </p:cNvPr>
          <p:cNvSpPr/>
          <p:nvPr/>
        </p:nvSpPr>
        <p:spPr>
          <a:xfrm>
            <a:off x="6450951" y="9207675"/>
            <a:ext cx="351084" cy="375385"/>
          </a:xfrm>
          <a:custGeom>
            <a:avLst/>
            <a:gdLst>
              <a:gd name="connsiteX0" fmla="*/ 649 w 351084"/>
              <a:gd name="connsiteY0" fmla="*/ 139525 h 375385"/>
              <a:gd name="connsiteX1" fmla="*/ 143524 w 351084"/>
              <a:gd name="connsiteY1" fmla="*/ 25225 h 375385"/>
              <a:gd name="connsiteX2" fmla="*/ 229249 w 351084"/>
              <a:gd name="connsiteY2" fmla="*/ 60150 h 375385"/>
              <a:gd name="connsiteX3" fmla="*/ 200674 w 351084"/>
              <a:gd name="connsiteY3" fmla="*/ 34750 h 375385"/>
              <a:gd name="connsiteX4" fmla="*/ 308624 w 351084"/>
              <a:gd name="connsiteY4" fmla="*/ 158575 h 375385"/>
              <a:gd name="connsiteX5" fmla="*/ 314974 w 351084"/>
              <a:gd name="connsiteY5" fmla="*/ 225250 h 375385"/>
              <a:gd name="connsiteX6" fmla="*/ 305449 w 351084"/>
              <a:gd name="connsiteY6" fmla="*/ 177625 h 375385"/>
              <a:gd name="connsiteX7" fmla="*/ 314974 w 351084"/>
              <a:gd name="connsiteY7" fmla="*/ 374475 h 375385"/>
              <a:gd name="connsiteX8" fmla="*/ 308624 w 351084"/>
              <a:gd name="connsiteY8" fmla="*/ 247475 h 375385"/>
              <a:gd name="connsiteX9" fmla="*/ 346724 w 351084"/>
              <a:gd name="connsiteY9" fmla="*/ 161750 h 375385"/>
              <a:gd name="connsiteX10" fmla="*/ 191149 w 351084"/>
              <a:gd name="connsiteY10" fmla="*/ 3000 h 375385"/>
              <a:gd name="connsiteX11" fmla="*/ 86374 w 351084"/>
              <a:gd name="connsiteY11" fmla="*/ 53800 h 375385"/>
              <a:gd name="connsiteX12" fmla="*/ 89549 w 351084"/>
              <a:gd name="connsiteY12" fmla="*/ 37925 h 375385"/>
              <a:gd name="connsiteX13" fmla="*/ 649 w 351084"/>
              <a:gd name="connsiteY13" fmla="*/ 139525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084" h="375385">
                <a:moveTo>
                  <a:pt x="649" y="139525"/>
                </a:moveTo>
                <a:cubicBezTo>
                  <a:pt x="9645" y="137408"/>
                  <a:pt x="105424" y="38454"/>
                  <a:pt x="143524" y="25225"/>
                </a:cubicBezTo>
                <a:cubicBezTo>
                  <a:pt x="181624" y="11996"/>
                  <a:pt x="219724" y="58562"/>
                  <a:pt x="229249" y="60150"/>
                </a:cubicBezTo>
                <a:cubicBezTo>
                  <a:pt x="238774" y="61737"/>
                  <a:pt x="187445" y="18346"/>
                  <a:pt x="200674" y="34750"/>
                </a:cubicBezTo>
                <a:cubicBezTo>
                  <a:pt x="213903" y="51154"/>
                  <a:pt x="289574" y="126825"/>
                  <a:pt x="308624" y="158575"/>
                </a:cubicBezTo>
                <a:cubicBezTo>
                  <a:pt x="327674" y="190325"/>
                  <a:pt x="315503" y="222075"/>
                  <a:pt x="314974" y="225250"/>
                </a:cubicBezTo>
                <a:cubicBezTo>
                  <a:pt x="314445" y="228425"/>
                  <a:pt x="305449" y="152754"/>
                  <a:pt x="305449" y="177625"/>
                </a:cubicBezTo>
                <a:cubicBezTo>
                  <a:pt x="305449" y="202496"/>
                  <a:pt x="314445" y="362833"/>
                  <a:pt x="314974" y="374475"/>
                </a:cubicBezTo>
                <a:cubicBezTo>
                  <a:pt x="315503" y="386117"/>
                  <a:pt x="303332" y="282929"/>
                  <a:pt x="308624" y="247475"/>
                </a:cubicBezTo>
                <a:cubicBezTo>
                  <a:pt x="313916" y="212021"/>
                  <a:pt x="366303" y="202496"/>
                  <a:pt x="346724" y="161750"/>
                </a:cubicBezTo>
                <a:cubicBezTo>
                  <a:pt x="327145" y="121004"/>
                  <a:pt x="234541" y="20992"/>
                  <a:pt x="191149" y="3000"/>
                </a:cubicBezTo>
                <a:cubicBezTo>
                  <a:pt x="147757" y="-14992"/>
                  <a:pt x="86374" y="53800"/>
                  <a:pt x="86374" y="53800"/>
                </a:cubicBezTo>
                <a:cubicBezTo>
                  <a:pt x="69441" y="59621"/>
                  <a:pt x="100132" y="26813"/>
                  <a:pt x="89549" y="37925"/>
                </a:cubicBezTo>
                <a:cubicBezTo>
                  <a:pt x="78966" y="49037"/>
                  <a:pt x="-8347" y="141642"/>
                  <a:pt x="649" y="1395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533CA5D-3AAD-DDD8-9C6E-7742FF5FB392}"/>
              </a:ext>
            </a:extLst>
          </p:cNvPr>
          <p:cNvSpPr/>
          <p:nvPr/>
        </p:nvSpPr>
        <p:spPr>
          <a:xfrm>
            <a:off x="6548797" y="8853757"/>
            <a:ext cx="469859" cy="157222"/>
          </a:xfrm>
          <a:custGeom>
            <a:avLst/>
            <a:gdLst>
              <a:gd name="connsiteX0" fmla="*/ 4403 w 469859"/>
              <a:gd name="connsiteY0" fmla="*/ 156893 h 157222"/>
              <a:gd name="connsiteX1" fmla="*/ 159978 w 469859"/>
              <a:gd name="connsiteY1" fmla="*/ 45768 h 157222"/>
              <a:gd name="connsiteX2" fmla="*/ 458428 w 469859"/>
              <a:gd name="connsiteY2" fmla="*/ 1318 h 157222"/>
              <a:gd name="connsiteX3" fmla="*/ 382228 w 469859"/>
              <a:gd name="connsiteY3" fmla="*/ 10843 h 157222"/>
              <a:gd name="connsiteX4" fmla="*/ 140928 w 469859"/>
              <a:gd name="connsiteY4" fmla="*/ 1318 h 157222"/>
              <a:gd name="connsiteX5" fmla="*/ 220303 w 469859"/>
              <a:gd name="connsiteY5" fmla="*/ 20368 h 157222"/>
              <a:gd name="connsiteX6" fmla="*/ 55203 w 469859"/>
              <a:gd name="connsiteY6" fmla="*/ 77518 h 157222"/>
              <a:gd name="connsiteX7" fmla="*/ 4403 w 469859"/>
              <a:gd name="connsiteY7" fmla="*/ 156893 h 15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859" h="157222">
                <a:moveTo>
                  <a:pt x="4403" y="156893"/>
                </a:moveTo>
                <a:cubicBezTo>
                  <a:pt x="21865" y="151601"/>
                  <a:pt x="84307" y="71697"/>
                  <a:pt x="159978" y="45768"/>
                </a:cubicBezTo>
                <a:cubicBezTo>
                  <a:pt x="235649" y="19839"/>
                  <a:pt x="421386" y="7139"/>
                  <a:pt x="458428" y="1318"/>
                </a:cubicBezTo>
                <a:cubicBezTo>
                  <a:pt x="495470" y="-4503"/>
                  <a:pt x="435145" y="10843"/>
                  <a:pt x="382228" y="10843"/>
                </a:cubicBezTo>
                <a:cubicBezTo>
                  <a:pt x="329311" y="10843"/>
                  <a:pt x="167915" y="-269"/>
                  <a:pt x="140928" y="1318"/>
                </a:cubicBezTo>
                <a:cubicBezTo>
                  <a:pt x="113941" y="2905"/>
                  <a:pt x="234591" y="7668"/>
                  <a:pt x="220303" y="20368"/>
                </a:cubicBezTo>
                <a:cubicBezTo>
                  <a:pt x="206016" y="33068"/>
                  <a:pt x="85366" y="52647"/>
                  <a:pt x="55203" y="77518"/>
                </a:cubicBezTo>
                <a:cubicBezTo>
                  <a:pt x="25041" y="102389"/>
                  <a:pt x="-13059" y="162185"/>
                  <a:pt x="4403" y="1568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8BAE741-8FA4-C55E-2647-F4DA04CA3D65}"/>
              </a:ext>
            </a:extLst>
          </p:cNvPr>
          <p:cNvSpPr/>
          <p:nvPr/>
        </p:nvSpPr>
        <p:spPr>
          <a:xfrm>
            <a:off x="6561977" y="9099433"/>
            <a:ext cx="567516" cy="325565"/>
          </a:xfrm>
          <a:custGeom>
            <a:avLst/>
            <a:gdLst>
              <a:gd name="connsiteX0" fmla="*/ 748 w 567516"/>
              <a:gd name="connsiteY0" fmla="*/ 117 h 325565"/>
              <a:gd name="connsiteX1" fmla="*/ 181723 w 567516"/>
              <a:gd name="connsiteY1" fmla="*/ 28692 h 325565"/>
              <a:gd name="connsiteX2" fmla="*/ 394448 w 567516"/>
              <a:gd name="connsiteY2" fmla="*/ 142992 h 325565"/>
              <a:gd name="connsiteX3" fmla="*/ 346823 w 567516"/>
              <a:gd name="connsiteY3" fmla="*/ 130292 h 325565"/>
              <a:gd name="connsiteX4" fmla="*/ 565898 w 567516"/>
              <a:gd name="connsiteY4" fmla="*/ 323967 h 325565"/>
              <a:gd name="connsiteX5" fmla="*/ 442073 w 567516"/>
              <a:gd name="connsiteY5" fmla="*/ 216017 h 325565"/>
              <a:gd name="connsiteX6" fmla="*/ 359523 w 567516"/>
              <a:gd name="connsiteY6" fmla="*/ 101717 h 325565"/>
              <a:gd name="connsiteX7" fmla="*/ 251573 w 567516"/>
              <a:gd name="connsiteY7" fmla="*/ 35042 h 325565"/>
              <a:gd name="connsiteX8" fmla="*/ 748 w 567516"/>
              <a:gd name="connsiteY8" fmla="*/ 117 h 3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516" h="325565">
                <a:moveTo>
                  <a:pt x="748" y="117"/>
                </a:moveTo>
                <a:cubicBezTo>
                  <a:pt x="-10894" y="-941"/>
                  <a:pt x="116106" y="4880"/>
                  <a:pt x="181723" y="28692"/>
                </a:cubicBezTo>
                <a:cubicBezTo>
                  <a:pt x="247340" y="52504"/>
                  <a:pt x="366931" y="126059"/>
                  <a:pt x="394448" y="142992"/>
                </a:cubicBezTo>
                <a:cubicBezTo>
                  <a:pt x="421965" y="159925"/>
                  <a:pt x="318248" y="100130"/>
                  <a:pt x="346823" y="130292"/>
                </a:cubicBezTo>
                <a:cubicBezTo>
                  <a:pt x="375398" y="160454"/>
                  <a:pt x="550023" y="309680"/>
                  <a:pt x="565898" y="323967"/>
                </a:cubicBezTo>
                <a:cubicBezTo>
                  <a:pt x="581773" y="338255"/>
                  <a:pt x="476469" y="253059"/>
                  <a:pt x="442073" y="216017"/>
                </a:cubicBezTo>
                <a:cubicBezTo>
                  <a:pt x="407677" y="178975"/>
                  <a:pt x="391273" y="131879"/>
                  <a:pt x="359523" y="101717"/>
                </a:cubicBezTo>
                <a:cubicBezTo>
                  <a:pt x="327773" y="71555"/>
                  <a:pt x="304490" y="50917"/>
                  <a:pt x="251573" y="35042"/>
                </a:cubicBezTo>
                <a:cubicBezTo>
                  <a:pt x="198656" y="19167"/>
                  <a:pt x="12390" y="1175"/>
                  <a:pt x="748" y="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3C92E13-EFD8-F87E-6E14-2A4C6EAF07CD}"/>
              </a:ext>
            </a:extLst>
          </p:cNvPr>
          <p:cNvSpPr/>
          <p:nvPr/>
        </p:nvSpPr>
        <p:spPr>
          <a:xfrm>
            <a:off x="7156248" y="9604265"/>
            <a:ext cx="414872" cy="85907"/>
          </a:xfrm>
          <a:custGeom>
            <a:avLst/>
            <a:gdLst>
              <a:gd name="connsiteX0" fmla="*/ 202 w 414872"/>
              <a:gd name="connsiteY0" fmla="*/ 54085 h 85907"/>
              <a:gd name="connsiteX1" fmla="*/ 231977 w 414872"/>
              <a:gd name="connsiteY1" fmla="*/ 15985 h 85907"/>
              <a:gd name="connsiteX2" fmla="*/ 412952 w 414872"/>
              <a:gd name="connsiteY2" fmla="*/ 85835 h 85907"/>
              <a:gd name="connsiteX3" fmla="*/ 324052 w 414872"/>
              <a:gd name="connsiteY3" fmla="*/ 28685 h 85907"/>
              <a:gd name="connsiteX4" fmla="*/ 273252 w 414872"/>
              <a:gd name="connsiteY4" fmla="*/ 110 h 85907"/>
              <a:gd name="connsiteX5" fmla="*/ 202 w 414872"/>
              <a:gd name="connsiteY5" fmla="*/ 54085 h 8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72" h="85907">
                <a:moveTo>
                  <a:pt x="202" y="54085"/>
                </a:moveTo>
                <a:cubicBezTo>
                  <a:pt x="-6677" y="56731"/>
                  <a:pt x="163185" y="10693"/>
                  <a:pt x="231977" y="15985"/>
                </a:cubicBezTo>
                <a:cubicBezTo>
                  <a:pt x="300769" y="21277"/>
                  <a:pt x="397606" y="83718"/>
                  <a:pt x="412952" y="85835"/>
                </a:cubicBezTo>
                <a:cubicBezTo>
                  <a:pt x="428298" y="87952"/>
                  <a:pt x="347335" y="42972"/>
                  <a:pt x="324052" y="28685"/>
                </a:cubicBezTo>
                <a:cubicBezTo>
                  <a:pt x="300769" y="14398"/>
                  <a:pt x="320877" y="-1477"/>
                  <a:pt x="273252" y="110"/>
                </a:cubicBezTo>
                <a:cubicBezTo>
                  <a:pt x="225627" y="1697"/>
                  <a:pt x="7081" y="51439"/>
                  <a:pt x="202" y="540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B68C021-8D5B-1D6F-0985-0C6F1424F6FD}"/>
              </a:ext>
            </a:extLst>
          </p:cNvPr>
          <p:cNvSpPr/>
          <p:nvPr/>
        </p:nvSpPr>
        <p:spPr>
          <a:xfrm>
            <a:off x="7105633" y="9654768"/>
            <a:ext cx="445468" cy="86136"/>
          </a:xfrm>
          <a:custGeom>
            <a:avLst/>
            <a:gdLst>
              <a:gd name="connsiteX0" fmla="*/ 17 w 445468"/>
              <a:gd name="connsiteY0" fmla="*/ 19457 h 86136"/>
              <a:gd name="connsiteX1" fmla="*/ 254017 w 445468"/>
              <a:gd name="connsiteY1" fmla="*/ 19457 h 86136"/>
              <a:gd name="connsiteX2" fmla="*/ 444517 w 445468"/>
              <a:gd name="connsiteY2" fmla="*/ 86132 h 86136"/>
              <a:gd name="connsiteX3" fmla="*/ 323867 w 445468"/>
              <a:gd name="connsiteY3" fmla="*/ 22632 h 86136"/>
              <a:gd name="connsiteX4" fmla="*/ 241317 w 445468"/>
              <a:gd name="connsiteY4" fmla="*/ 407 h 86136"/>
              <a:gd name="connsiteX5" fmla="*/ 17 w 445468"/>
              <a:gd name="connsiteY5" fmla="*/ 19457 h 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68" h="86136">
                <a:moveTo>
                  <a:pt x="17" y="19457"/>
                </a:moveTo>
                <a:cubicBezTo>
                  <a:pt x="2134" y="22632"/>
                  <a:pt x="179934" y="8344"/>
                  <a:pt x="254017" y="19457"/>
                </a:cubicBezTo>
                <a:cubicBezTo>
                  <a:pt x="328100" y="30570"/>
                  <a:pt x="432875" y="85603"/>
                  <a:pt x="444517" y="86132"/>
                </a:cubicBezTo>
                <a:cubicBezTo>
                  <a:pt x="456159" y="86661"/>
                  <a:pt x="357734" y="36920"/>
                  <a:pt x="323867" y="22632"/>
                </a:cubicBezTo>
                <a:cubicBezTo>
                  <a:pt x="290000" y="8344"/>
                  <a:pt x="293175" y="-2239"/>
                  <a:pt x="241317" y="407"/>
                </a:cubicBezTo>
                <a:cubicBezTo>
                  <a:pt x="189459" y="3053"/>
                  <a:pt x="-2100" y="16282"/>
                  <a:pt x="17" y="194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A7E2A9A-928C-377C-23F9-26F9675E185C}"/>
              </a:ext>
            </a:extLst>
          </p:cNvPr>
          <p:cNvSpPr/>
          <p:nvPr/>
        </p:nvSpPr>
        <p:spPr>
          <a:xfrm>
            <a:off x="6543539" y="8863602"/>
            <a:ext cx="479591" cy="217001"/>
          </a:xfrm>
          <a:custGeom>
            <a:avLst/>
            <a:gdLst>
              <a:gd name="connsiteX0" fmla="*/ 136 w 479591"/>
              <a:gd name="connsiteY0" fmla="*/ 216898 h 217001"/>
              <a:gd name="connsiteX1" fmla="*/ 250961 w 479591"/>
              <a:gd name="connsiteY1" fmla="*/ 74023 h 217001"/>
              <a:gd name="connsiteX2" fmla="*/ 479561 w 479591"/>
              <a:gd name="connsiteY2" fmla="*/ 998 h 217001"/>
              <a:gd name="connsiteX3" fmla="*/ 266836 w 479591"/>
              <a:gd name="connsiteY3" fmla="*/ 35923 h 217001"/>
              <a:gd name="connsiteX4" fmla="*/ 216036 w 479591"/>
              <a:gd name="connsiteY4" fmla="*/ 96248 h 217001"/>
              <a:gd name="connsiteX5" fmla="*/ 136 w 479591"/>
              <a:gd name="connsiteY5" fmla="*/ 216898 h 2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91" h="217001">
                <a:moveTo>
                  <a:pt x="136" y="216898"/>
                </a:moveTo>
                <a:cubicBezTo>
                  <a:pt x="5957" y="213194"/>
                  <a:pt x="171057" y="110006"/>
                  <a:pt x="250961" y="74023"/>
                </a:cubicBezTo>
                <a:cubicBezTo>
                  <a:pt x="330865" y="38040"/>
                  <a:pt x="476915" y="7348"/>
                  <a:pt x="479561" y="998"/>
                </a:cubicBezTo>
                <a:cubicBezTo>
                  <a:pt x="482207" y="-5352"/>
                  <a:pt x="310757" y="20048"/>
                  <a:pt x="266836" y="35923"/>
                </a:cubicBezTo>
                <a:cubicBezTo>
                  <a:pt x="222915" y="51798"/>
                  <a:pt x="255724" y="68202"/>
                  <a:pt x="216036" y="96248"/>
                </a:cubicBezTo>
                <a:cubicBezTo>
                  <a:pt x="176349" y="124294"/>
                  <a:pt x="-5685" y="220602"/>
                  <a:pt x="136" y="2168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0F001F1-E18C-E376-FE1A-65A3FE996569}"/>
              </a:ext>
            </a:extLst>
          </p:cNvPr>
          <p:cNvSpPr/>
          <p:nvPr/>
        </p:nvSpPr>
        <p:spPr>
          <a:xfrm>
            <a:off x="6826183" y="8997240"/>
            <a:ext cx="484468" cy="42643"/>
          </a:xfrm>
          <a:custGeom>
            <a:avLst/>
            <a:gdLst>
              <a:gd name="connsiteX0" fmla="*/ 67 w 484468"/>
              <a:gd name="connsiteY0" fmla="*/ 41985 h 42643"/>
              <a:gd name="connsiteX1" fmla="*/ 292167 w 484468"/>
              <a:gd name="connsiteY1" fmla="*/ 26110 h 42643"/>
              <a:gd name="connsiteX2" fmla="*/ 142942 w 484468"/>
              <a:gd name="connsiteY2" fmla="*/ 26110 h 42643"/>
              <a:gd name="connsiteX3" fmla="*/ 482667 w 484468"/>
              <a:gd name="connsiteY3" fmla="*/ 16585 h 42643"/>
              <a:gd name="connsiteX4" fmla="*/ 266767 w 484468"/>
              <a:gd name="connsiteY4" fmla="*/ 710 h 42643"/>
              <a:gd name="connsiteX5" fmla="*/ 67 w 484468"/>
              <a:gd name="connsiteY5" fmla="*/ 41985 h 4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468" h="42643">
                <a:moveTo>
                  <a:pt x="67" y="41985"/>
                </a:moveTo>
                <a:cubicBezTo>
                  <a:pt x="4300" y="46218"/>
                  <a:pt x="268355" y="28756"/>
                  <a:pt x="292167" y="26110"/>
                </a:cubicBezTo>
                <a:cubicBezTo>
                  <a:pt x="315979" y="23464"/>
                  <a:pt x="111192" y="27698"/>
                  <a:pt x="142942" y="26110"/>
                </a:cubicBezTo>
                <a:cubicBezTo>
                  <a:pt x="174692" y="24522"/>
                  <a:pt x="462030" y="20818"/>
                  <a:pt x="482667" y="16585"/>
                </a:cubicBezTo>
                <a:cubicBezTo>
                  <a:pt x="503304" y="12352"/>
                  <a:pt x="341379" y="-3523"/>
                  <a:pt x="266767" y="710"/>
                </a:cubicBezTo>
                <a:cubicBezTo>
                  <a:pt x="192155" y="4943"/>
                  <a:pt x="-4166" y="37752"/>
                  <a:pt x="67" y="419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494DBF3-B2B0-6464-A2D9-33854118D05C}"/>
              </a:ext>
            </a:extLst>
          </p:cNvPr>
          <p:cNvSpPr/>
          <p:nvPr/>
        </p:nvSpPr>
        <p:spPr>
          <a:xfrm>
            <a:off x="6667232" y="9280516"/>
            <a:ext cx="230524" cy="904949"/>
          </a:xfrm>
          <a:custGeom>
            <a:avLst/>
            <a:gdLst>
              <a:gd name="connsiteX0" fmla="*/ 268 w 230524"/>
              <a:gd name="connsiteY0" fmla="*/ 9 h 904949"/>
              <a:gd name="connsiteX1" fmla="*/ 57418 w 230524"/>
              <a:gd name="connsiteY1" fmla="*/ 304809 h 904949"/>
              <a:gd name="connsiteX2" fmla="*/ 152668 w 230524"/>
              <a:gd name="connsiteY2" fmla="*/ 631834 h 904949"/>
              <a:gd name="connsiteX3" fmla="*/ 143143 w 230524"/>
              <a:gd name="connsiteY3" fmla="*/ 603259 h 904949"/>
              <a:gd name="connsiteX4" fmla="*/ 190768 w 230524"/>
              <a:gd name="connsiteY4" fmla="*/ 682634 h 904949"/>
              <a:gd name="connsiteX5" fmla="*/ 193943 w 230524"/>
              <a:gd name="connsiteY5" fmla="*/ 904884 h 904949"/>
              <a:gd name="connsiteX6" fmla="*/ 222518 w 230524"/>
              <a:gd name="connsiteY6" fmla="*/ 708034 h 904949"/>
              <a:gd name="connsiteX7" fmla="*/ 222518 w 230524"/>
              <a:gd name="connsiteY7" fmla="*/ 727084 h 904949"/>
              <a:gd name="connsiteX8" fmla="*/ 130443 w 230524"/>
              <a:gd name="connsiteY8" fmla="*/ 574684 h 904949"/>
              <a:gd name="connsiteX9" fmla="*/ 133618 w 230524"/>
              <a:gd name="connsiteY9" fmla="*/ 628659 h 904949"/>
              <a:gd name="connsiteX10" fmla="*/ 73293 w 230524"/>
              <a:gd name="connsiteY10" fmla="*/ 403234 h 904949"/>
              <a:gd name="connsiteX11" fmla="*/ 79643 w 230524"/>
              <a:gd name="connsiteY11" fmla="*/ 314334 h 904949"/>
              <a:gd name="connsiteX12" fmla="*/ 268 w 230524"/>
              <a:gd name="connsiteY12" fmla="*/ 9 h 9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24" h="904949">
                <a:moveTo>
                  <a:pt x="268" y="9"/>
                </a:moveTo>
                <a:cubicBezTo>
                  <a:pt x="-3436" y="-1578"/>
                  <a:pt x="32018" y="199505"/>
                  <a:pt x="57418" y="304809"/>
                </a:cubicBezTo>
                <a:cubicBezTo>
                  <a:pt x="82818" y="410113"/>
                  <a:pt x="138381" y="582092"/>
                  <a:pt x="152668" y="631834"/>
                </a:cubicBezTo>
                <a:cubicBezTo>
                  <a:pt x="166956" y="681576"/>
                  <a:pt x="136793" y="594792"/>
                  <a:pt x="143143" y="603259"/>
                </a:cubicBezTo>
                <a:cubicBezTo>
                  <a:pt x="149493" y="611726"/>
                  <a:pt x="182301" y="632363"/>
                  <a:pt x="190768" y="682634"/>
                </a:cubicBezTo>
                <a:cubicBezTo>
                  <a:pt x="199235" y="732905"/>
                  <a:pt x="188651" y="900651"/>
                  <a:pt x="193943" y="904884"/>
                </a:cubicBezTo>
                <a:cubicBezTo>
                  <a:pt x="199235" y="909117"/>
                  <a:pt x="222518" y="708034"/>
                  <a:pt x="222518" y="708034"/>
                </a:cubicBezTo>
                <a:cubicBezTo>
                  <a:pt x="227280" y="678401"/>
                  <a:pt x="237864" y="749309"/>
                  <a:pt x="222518" y="727084"/>
                </a:cubicBezTo>
                <a:cubicBezTo>
                  <a:pt x="207172" y="704859"/>
                  <a:pt x="145260" y="591088"/>
                  <a:pt x="130443" y="574684"/>
                </a:cubicBezTo>
                <a:cubicBezTo>
                  <a:pt x="115626" y="558280"/>
                  <a:pt x="143143" y="657234"/>
                  <a:pt x="133618" y="628659"/>
                </a:cubicBezTo>
                <a:cubicBezTo>
                  <a:pt x="124093" y="600084"/>
                  <a:pt x="82289" y="455621"/>
                  <a:pt x="73293" y="403234"/>
                </a:cubicBezTo>
                <a:cubicBezTo>
                  <a:pt x="64297" y="350847"/>
                  <a:pt x="90226" y="385771"/>
                  <a:pt x="79643" y="314334"/>
                </a:cubicBezTo>
                <a:cubicBezTo>
                  <a:pt x="69060" y="242897"/>
                  <a:pt x="3972" y="1596"/>
                  <a:pt x="268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9DF1BE1-0E46-0FDC-9484-1EA8B28800F4}"/>
              </a:ext>
            </a:extLst>
          </p:cNvPr>
          <p:cNvSpPr/>
          <p:nvPr/>
        </p:nvSpPr>
        <p:spPr>
          <a:xfrm>
            <a:off x="6499173" y="9270511"/>
            <a:ext cx="129050" cy="294472"/>
          </a:xfrm>
          <a:custGeom>
            <a:avLst/>
            <a:gdLst>
              <a:gd name="connsiteX0" fmla="*/ 120702 w 129050"/>
              <a:gd name="connsiteY0" fmla="*/ 489 h 294472"/>
              <a:gd name="connsiteX1" fmla="*/ 98477 w 129050"/>
              <a:gd name="connsiteY1" fmla="*/ 203689 h 294472"/>
              <a:gd name="connsiteX2" fmla="*/ 111177 w 129050"/>
              <a:gd name="connsiteY2" fmla="*/ 286239 h 294472"/>
              <a:gd name="connsiteX3" fmla="*/ 52 w 129050"/>
              <a:gd name="connsiteY3" fmla="*/ 279889 h 294472"/>
              <a:gd name="connsiteX4" fmla="*/ 127052 w 129050"/>
              <a:gd name="connsiteY4" fmla="*/ 286239 h 294472"/>
              <a:gd name="connsiteX5" fmla="*/ 79427 w 129050"/>
              <a:gd name="connsiteY5" fmla="*/ 149714 h 294472"/>
              <a:gd name="connsiteX6" fmla="*/ 120702 w 129050"/>
              <a:gd name="connsiteY6" fmla="*/ 489 h 29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50" h="294472">
                <a:moveTo>
                  <a:pt x="120702" y="489"/>
                </a:moveTo>
                <a:cubicBezTo>
                  <a:pt x="123877" y="9485"/>
                  <a:pt x="100064" y="156064"/>
                  <a:pt x="98477" y="203689"/>
                </a:cubicBezTo>
                <a:cubicBezTo>
                  <a:pt x="96890" y="251314"/>
                  <a:pt x="127581" y="273539"/>
                  <a:pt x="111177" y="286239"/>
                </a:cubicBezTo>
                <a:cubicBezTo>
                  <a:pt x="94773" y="298939"/>
                  <a:pt x="-2594" y="279889"/>
                  <a:pt x="52" y="279889"/>
                </a:cubicBezTo>
                <a:cubicBezTo>
                  <a:pt x="2698" y="279889"/>
                  <a:pt x="113823" y="307935"/>
                  <a:pt x="127052" y="286239"/>
                </a:cubicBezTo>
                <a:cubicBezTo>
                  <a:pt x="140281" y="264543"/>
                  <a:pt x="83660" y="190460"/>
                  <a:pt x="79427" y="149714"/>
                </a:cubicBezTo>
                <a:cubicBezTo>
                  <a:pt x="75194" y="108968"/>
                  <a:pt x="117527" y="-8507"/>
                  <a:pt x="120702" y="4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8BEFFDA-5D7B-B8F5-42AA-2431706938D4}"/>
              </a:ext>
            </a:extLst>
          </p:cNvPr>
          <p:cNvSpPr/>
          <p:nvPr/>
        </p:nvSpPr>
        <p:spPr>
          <a:xfrm>
            <a:off x="6429620" y="9283640"/>
            <a:ext cx="263259" cy="733354"/>
          </a:xfrm>
          <a:custGeom>
            <a:avLst/>
            <a:gdLst>
              <a:gd name="connsiteX0" fmla="*/ 28330 w 263259"/>
              <a:gd name="connsiteY0" fmla="*/ 60 h 733354"/>
              <a:gd name="connsiteX1" fmla="*/ 2930 w 263259"/>
              <a:gd name="connsiteY1" fmla="*/ 108010 h 733354"/>
              <a:gd name="connsiteX2" fmla="*/ 110880 w 263259"/>
              <a:gd name="connsiteY2" fmla="*/ 485835 h 733354"/>
              <a:gd name="connsiteX3" fmla="*/ 104530 w 263259"/>
              <a:gd name="connsiteY3" fmla="*/ 425510 h 733354"/>
              <a:gd name="connsiteX4" fmla="*/ 260105 w 263259"/>
              <a:gd name="connsiteY4" fmla="*/ 727135 h 733354"/>
              <a:gd name="connsiteX5" fmla="*/ 202955 w 263259"/>
              <a:gd name="connsiteY5" fmla="*/ 616010 h 733354"/>
              <a:gd name="connsiteX6" fmla="*/ 129930 w 263259"/>
              <a:gd name="connsiteY6" fmla="*/ 457260 h 733354"/>
              <a:gd name="connsiteX7" fmla="*/ 66430 w 263259"/>
              <a:gd name="connsiteY7" fmla="*/ 301685 h 733354"/>
              <a:gd name="connsiteX8" fmla="*/ 2930 w 263259"/>
              <a:gd name="connsiteY8" fmla="*/ 95310 h 733354"/>
              <a:gd name="connsiteX9" fmla="*/ 28330 w 263259"/>
              <a:gd name="connsiteY9" fmla="*/ 60 h 73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259" h="733354">
                <a:moveTo>
                  <a:pt x="28330" y="60"/>
                </a:moveTo>
                <a:cubicBezTo>
                  <a:pt x="28330" y="2177"/>
                  <a:pt x="-10828" y="27048"/>
                  <a:pt x="2930" y="108010"/>
                </a:cubicBezTo>
                <a:cubicBezTo>
                  <a:pt x="16688" y="188973"/>
                  <a:pt x="93947" y="432918"/>
                  <a:pt x="110880" y="485835"/>
                </a:cubicBezTo>
                <a:cubicBezTo>
                  <a:pt x="127813" y="538752"/>
                  <a:pt x="79659" y="385293"/>
                  <a:pt x="104530" y="425510"/>
                </a:cubicBezTo>
                <a:cubicBezTo>
                  <a:pt x="129401" y="465727"/>
                  <a:pt x="260105" y="727135"/>
                  <a:pt x="260105" y="727135"/>
                </a:cubicBezTo>
                <a:cubicBezTo>
                  <a:pt x="276509" y="758885"/>
                  <a:pt x="224651" y="660989"/>
                  <a:pt x="202955" y="616010"/>
                </a:cubicBezTo>
                <a:cubicBezTo>
                  <a:pt x="181259" y="571031"/>
                  <a:pt x="152684" y="509648"/>
                  <a:pt x="129930" y="457260"/>
                </a:cubicBezTo>
                <a:cubicBezTo>
                  <a:pt x="107176" y="404873"/>
                  <a:pt x="87597" y="362010"/>
                  <a:pt x="66430" y="301685"/>
                </a:cubicBezTo>
                <a:cubicBezTo>
                  <a:pt x="45263" y="241360"/>
                  <a:pt x="10338" y="138702"/>
                  <a:pt x="2930" y="95310"/>
                </a:cubicBezTo>
                <a:cubicBezTo>
                  <a:pt x="-4478" y="51918"/>
                  <a:pt x="28330" y="-2057"/>
                  <a:pt x="28330" y="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7FCB42E3-9CA5-8328-D81F-066C9DEB1CD7}"/>
              </a:ext>
            </a:extLst>
          </p:cNvPr>
          <p:cNvSpPr/>
          <p:nvPr/>
        </p:nvSpPr>
        <p:spPr>
          <a:xfrm>
            <a:off x="6408903" y="9425514"/>
            <a:ext cx="188989" cy="677352"/>
          </a:xfrm>
          <a:custGeom>
            <a:avLst/>
            <a:gdLst>
              <a:gd name="connsiteX0" fmla="*/ 4597 w 188989"/>
              <a:gd name="connsiteY0" fmla="*/ 7411 h 677352"/>
              <a:gd name="connsiteX1" fmla="*/ 39522 w 188989"/>
              <a:gd name="connsiteY1" fmla="*/ 191561 h 677352"/>
              <a:gd name="connsiteX2" fmla="*/ 137947 w 188989"/>
              <a:gd name="connsiteY2" fmla="*/ 515411 h 677352"/>
              <a:gd name="connsiteX3" fmla="*/ 115722 w 188989"/>
              <a:gd name="connsiteY3" fmla="*/ 451911 h 677352"/>
              <a:gd name="connsiteX4" fmla="*/ 188747 w 188989"/>
              <a:gd name="connsiteY4" fmla="*/ 677336 h 677352"/>
              <a:gd name="connsiteX5" fmla="*/ 134772 w 188989"/>
              <a:gd name="connsiteY5" fmla="*/ 439211 h 677352"/>
              <a:gd name="connsiteX6" fmla="*/ 4597 w 188989"/>
              <a:gd name="connsiteY6" fmla="*/ 7411 h 6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89" h="677352">
                <a:moveTo>
                  <a:pt x="4597" y="7411"/>
                </a:moveTo>
                <a:cubicBezTo>
                  <a:pt x="-11278" y="-33864"/>
                  <a:pt x="17297" y="106894"/>
                  <a:pt x="39522" y="191561"/>
                </a:cubicBezTo>
                <a:cubicBezTo>
                  <a:pt x="61747" y="276228"/>
                  <a:pt x="125247" y="472019"/>
                  <a:pt x="137947" y="515411"/>
                </a:cubicBezTo>
                <a:cubicBezTo>
                  <a:pt x="150647" y="558803"/>
                  <a:pt x="107255" y="424923"/>
                  <a:pt x="115722" y="451911"/>
                </a:cubicBezTo>
                <a:cubicBezTo>
                  <a:pt x="124189" y="478899"/>
                  <a:pt x="185572" y="679453"/>
                  <a:pt x="188747" y="677336"/>
                </a:cubicBezTo>
                <a:cubicBezTo>
                  <a:pt x="191922" y="675219"/>
                  <a:pt x="163347" y="544515"/>
                  <a:pt x="134772" y="439211"/>
                </a:cubicBezTo>
                <a:cubicBezTo>
                  <a:pt x="106197" y="333907"/>
                  <a:pt x="20472" y="48686"/>
                  <a:pt x="4597" y="74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D5A1D30-7BA4-B03F-6941-BCA275764CB2}"/>
              </a:ext>
            </a:extLst>
          </p:cNvPr>
          <p:cNvSpPr/>
          <p:nvPr/>
        </p:nvSpPr>
        <p:spPr>
          <a:xfrm>
            <a:off x="6099175" y="9183789"/>
            <a:ext cx="184857" cy="334861"/>
          </a:xfrm>
          <a:custGeom>
            <a:avLst/>
            <a:gdLst>
              <a:gd name="connsiteX0" fmla="*/ 158750 w 184857"/>
              <a:gd name="connsiteY0" fmla="*/ 1486 h 334861"/>
              <a:gd name="connsiteX1" fmla="*/ 180975 w 184857"/>
              <a:gd name="connsiteY1" fmla="*/ 87211 h 334861"/>
              <a:gd name="connsiteX2" fmla="*/ 66675 w 184857"/>
              <a:gd name="connsiteY2" fmla="*/ 261836 h 334861"/>
              <a:gd name="connsiteX3" fmla="*/ 0 w 184857"/>
              <a:gd name="connsiteY3" fmla="*/ 334861 h 334861"/>
              <a:gd name="connsiteX4" fmla="*/ 165100 w 184857"/>
              <a:gd name="connsiteY4" fmla="*/ 153886 h 334861"/>
              <a:gd name="connsiteX5" fmla="*/ 158750 w 184857"/>
              <a:gd name="connsiteY5" fmla="*/ 1486 h 33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57" h="334861">
                <a:moveTo>
                  <a:pt x="158750" y="1486"/>
                </a:moveTo>
                <a:cubicBezTo>
                  <a:pt x="161396" y="-9627"/>
                  <a:pt x="196321" y="43819"/>
                  <a:pt x="180975" y="87211"/>
                </a:cubicBezTo>
                <a:cubicBezTo>
                  <a:pt x="165629" y="130603"/>
                  <a:pt x="96837" y="220561"/>
                  <a:pt x="66675" y="261836"/>
                </a:cubicBezTo>
                <a:cubicBezTo>
                  <a:pt x="36513" y="303111"/>
                  <a:pt x="0" y="334861"/>
                  <a:pt x="0" y="334861"/>
                </a:cubicBezTo>
                <a:cubicBezTo>
                  <a:pt x="16404" y="316869"/>
                  <a:pt x="136525" y="207332"/>
                  <a:pt x="165100" y="153886"/>
                </a:cubicBezTo>
                <a:cubicBezTo>
                  <a:pt x="193675" y="100440"/>
                  <a:pt x="156104" y="12599"/>
                  <a:pt x="158750" y="14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8EBE2C3-3E9B-001C-FB9D-D34CF0DED3D6}"/>
              </a:ext>
            </a:extLst>
          </p:cNvPr>
          <p:cNvSpPr/>
          <p:nvPr/>
        </p:nvSpPr>
        <p:spPr>
          <a:xfrm>
            <a:off x="6107974" y="9493179"/>
            <a:ext cx="139715" cy="488717"/>
          </a:xfrm>
          <a:custGeom>
            <a:avLst/>
            <a:gdLst>
              <a:gd name="connsiteX0" fmla="*/ 64226 w 139715"/>
              <a:gd name="connsiteY0" fmla="*/ 71 h 488717"/>
              <a:gd name="connsiteX1" fmla="*/ 22951 w 139715"/>
              <a:gd name="connsiteY1" fmla="*/ 152471 h 488717"/>
              <a:gd name="connsiteX2" fmla="*/ 86451 w 139715"/>
              <a:gd name="connsiteY2" fmla="*/ 311221 h 488717"/>
              <a:gd name="connsiteX3" fmla="*/ 57876 w 139715"/>
              <a:gd name="connsiteY3" fmla="*/ 273121 h 488717"/>
              <a:gd name="connsiteX4" fmla="*/ 137251 w 139715"/>
              <a:gd name="connsiteY4" fmla="*/ 485846 h 488717"/>
              <a:gd name="connsiteX5" fmla="*/ 108676 w 139715"/>
              <a:gd name="connsiteY5" fmla="*/ 381071 h 488717"/>
              <a:gd name="connsiteX6" fmla="*/ 726 w 139715"/>
              <a:gd name="connsiteY6" fmla="*/ 171521 h 488717"/>
              <a:gd name="connsiteX7" fmla="*/ 64226 w 139715"/>
              <a:gd name="connsiteY7" fmla="*/ 71 h 48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15" h="488717">
                <a:moveTo>
                  <a:pt x="64226" y="71"/>
                </a:moveTo>
                <a:cubicBezTo>
                  <a:pt x="67930" y="-3104"/>
                  <a:pt x="19247" y="100613"/>
                  <a:pt x="22951" y="152471"/>
                </a:cubicBezTo>
                <a:cubicBezTo>
                  <a:pt x="26655" y="204329"/>
                  <a:pt x="80630" y="291113"/>
                  <a:pt x="86451" y="311221"/>
                </a:cubicBezTo>
                <a:cubicBezTo>
                  <a:pt x="92272" y="331329"/>
                  <a:pt x="49409" y="244017"/>
                  <a:pt x="57876" y="273121"/>
                </a:cubicBezTo>
                <a:cubicBezTo>
                  <a:pt x="66343" y="302225"/>
                  <a:pt x="128784" y="467854"/>
                  <a:pt x="137251" y="485846"/>
                </a:cubicBezTo>
                <a:cubicBezTo>
                  <a:pt x="145718" y="503838"/>
                  <a:pt x="131430" y="433459"/>
                  <a:pt x="108676" y="381071"/>
                </a:cubicBezTo>
                <a:cubicBezTo>
                  <a:pt x="85922" y="328684"/>
                  <a:pt x="9193" y="229729"/>
                  <a:pt x="726" y="171521"/>
                </a:cubicBezTo>
                <a:cubicBezTo>
                  <a:pt x="-7741" y="113313"/>
                  <a:pt x="60522" y="3246"/>
                  <a:pt x="64226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4C1C0A3C-EC75-87CE-6DD5-AE5B9D871403}"/>
              </a:ext>
            </a:extLst>
          </p:cNvPr>
          <p:cNvSpPr/>
          <p:nvPr/>
        </p:nvSpPr>
        <p:spPr>
          <a:xfrm>
            <a:off x="6701164" y="9154590"/>
            <a:ext cx="489612" cy="533788"/>
          </a:xfrm>
          <a:custGeom>
            <a:avLst/>
            <a:gdLst>
              <a:gd name="connsiteX0" fmla="*/ 1261 w 489612"/>
              <a:gd name="connsiteY0" fmla="*/ 2110 h 533788"/>
              <a:gd name="connsiteX1" fmla="*/ 391786 w 489612"/>
              <a:gd name="connsiteY1" fmla="*/ 437085 h 533788"/>
              <a:gd name="connsiteX2" fmla="*/ 331461 w 489612"/>
              <a:gd name="connsiteY2" fmla="*/ 395810 h 533788"/>
              <a:gd name="connsiteX3" fmla="*/ 487036 w 489612"/>
              <a:gd name="connsiteY3" fmla="*/ 532335 h 533788"/>
              <a:gd name="connsiteX4" fmla="*/ 417186 w 489612"/>
              <a:gd name="connsiteY4" fmla="*/ 456135 h 533788"/>
              <a:gd name="connsiteX5" fmla="*/ 271136 w 489612"/>
              <a:gd name="connsiteY5" fmla="*/ 278335 h 533788"/>
              <a:gd name="connsiteX6" fmla="*/ 1261 w 489612"/>
              <a:gd name="connsiteY6" fmla="*/ 2110 h 5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12" h="533788">
                <a:moveTo>
                  <a:pt x="1261" y="2110"/>
                </a:moveTo>
                <a:cubicBezTo>
                  <a:pt x="21369" y="28568"/>
                  <a:pt x="336753" y="371468"/>
                  <a:pt x="391786" y="437085"/>
                </a:cubicBezTo>
                <a:cubicBezTo>
                  <a:pt x="446819" y="502702"/>
                  <a:pt x="315586" y="379935"/>
                  <a:pt x="331461" y="395810"/>
                </a:cubicBezTo>
                <a:cubicBezTo>
                  <a:pt x="347336" y="411685"/>
                  <a:pt x="472749" y="522281"/>
                  <a:pt x="487036" y="532335"/>
                </a:cubicBezTo>
                <a:cubicBezTo>
                  <a:pt x="501323" y="542389"/>
                  <a:pt x="453169" y="498468"/>
                  <a:pt x="417186" y="456135"/>
                </a:cubicBezTo>
                <a:cubicBezTo>
                  <a:pt x="381203" y="413802"/>
                  <a:pt x="335165" y="351360"/>
                  <a:pt x="271136" y="278335"/>
                </a:cubicBezTo>
                <a:cubicBezTo>
                  <a:pt x="207107" y="205310"/>
                  <a:pt x="-18847" y="-24348"/>
                  <a:pt x="1261" y="21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607137E-F610-E64B-5EEE-A56034510AFD}"/>
              </a:ext>
            </a:extLst>
          </p:cNvPr>
          <p:cNvSpPr/>
          <p:nvPr/>
        </p:nvSpPr>
        <p:spPr>
          <a:xfrm>
            <a:off x="6784605" y="9388289"/>
            <a:ext cx="185375" cy="713141"/>
          </a:xfrm>
          <a:custGeom>
            <a:avLst/>
            <a:gdLst>
              <a:gd name="connsiteX0" fmla="*/ 32120 w 185375"/>
              <a:gd name="connsiteY0" fmla="*/ 186 h 713141"/>
              <a:gd name="connsiteX1" fmla="*/ 35295 w 185375"/>
              <a:gd name="connsiteY1" fmla="*/ 228786 h 713141"/>
              <a:gd name="connsiteX2" fmla="*/ 89270 w 185375"/>
              <a:gd name="connsiteY2" fmla="*/ 463736 h 713141"/>
              <a:gd name="connsiteX3" fmla="*/ 63870 w 185375"/>
              <a:gd name="connsiteY3" fmla="*/ 425636 h 713141"/>
              <a:gd name="connsiteX4" fmla="*/ 105145 w 185375"/>
              <a:gd name="connsiteY4" fmla="*/ 568511 h 713141"/>
              <a:gd name="connsiteX5" fmla="*/ 184520 w 185375"/>
              <a:gd name="connsiteY5" fmla="*/ 711386 h 713141"/>
              <a:gd name="connsiteX6" fmla="*/ 140070 w 185375"/>
              <a:gd name="connsiteY6" fmla="*/ 632011 h 713141"/>
              <a:gd name="connsiteX7" fmla="*/ 32120 w 185375"/>
              <a:gd name="connsiteY7" fmla="*/ 403411 h 713141"/>
              <a:gd name="connsiteX8" fmla="*/ 38470 w 185375"/>
              <a:gd name="connsiteY8" fmla="*/ 412936 h 713141"/>
              <a:gd name="connsiteX9" fmla="*/ 16245 w 185375"/>
              <a:gd name="connsiteY9" fmla="*/ 190686 h 713141"/>
              <a:gd name="connsiteX10" fmla="*/ 370 w 185375"/>
              <a:gd name="connsiteY10" fmla="*/ 266886 h 713141"/>
              <a:gd name="connsiteX11" fmla="*/ 32120 w 185375"/>
              <a:gd name="connsiteY11" fmla="*/ 186 h 7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75" h="713141">
                <a:moveTo>
                  <a:pt x="32120" y="186"/>
                </a:moveTo>
                <a:cubicBezTo>
                  <a:pt x="37941" y="-6164"/>
                  <a:pt x="25770" y="151528"/>
                  <a:pt x="35295" y="228786"/>
                </a:cubicBezTo>
                <a:cubicBezTo>
                  <a:pt x="44820" y="306044"/>
                  <a:pt x="84507" y="430928"/>
                  <a:pt x="89270" y="463736"/>
                </a:cubicBezTo>
                <a:cubicBezTo>
                  <a:pt x="94033" y="496544"/>
                  <a:pt x="61224" y="408173"/>
                  <a:pt x="63870" y="425636"/>
                </a:cubicBezTo>
                <a:cubicBezTo>
                  <a:pt x="66516" y="443099"/>
                  <a:pt x="85037" y="520886"/>
                  <a:pt x="105145" y="568511"/>
                </a:cubicBezTo>
                <a:cubicBezTo>
                  <a:pt x="125253" y="616136"/>
                  <a:pt x="178699" y="700803"/>
                  <a:pt x="184520" y="711386"/>
                </a:cubicBezTo>
                <a:cubicBezTo>
                  <a:pt x="190341" y="721969"/>
                  <a:pt x="165470" y="683340"/>
                  <a:pt x="140070" y="632011"/>
                </a:cubicBezTo>
                <a:cubicBezTo>
                  <a:pt x="114670" y="580682"/>
                  <a:pt x="32120" y="403411"/>
                  <a:pt x="32120" y="403411"/>
                </a:cubicBezTo>
                <a:cubicBezTo>
                  <a:pt x="15187" y="366899"/>
                  <a:pt x="41116" y="448390"/>
                  <a:pt x="38470" y="412936"/>
                </a:cubicBezTo>
                <a:cubicBezTo>
                  <a:pt x="35824" y="377482"/>
                  <a:pt x="22595" y="215028"/>
                  <a:pt x="16245" y="190686"/>
                </a:cubicBezTo>
                <a:cubicBezTo>
                  <a:pt x="9895" y="166344"/>
                  <a:pt x="-2276" y="294403"/>
                  <a:pt x="370" y="266886"/>
                </a:cubicBezTo>
                <a:cubicBezTo>
                  <a:pt x="3016" y="239369"/>
                  <a:pt x="26299" y="6536"/>
                  <a:pt x="32120" y="1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FE85E52-7D6B-0F14-A410-598773E6432E}"/>
              </a:ext>
            </a:extLst>
          </p:cNvPr>
          <p:cNvSpPr/>
          <p:nvPr/>
        </p:nvSpPr>
        <p:spPr>
          <a:xfrm>
            <a:off x="7193673" y="9704599"/>
            <a:ext cx="878387" cy="708279"/>
          </a:xfrm>
          <a:custGeom>
            <a:avLst/>
            <a:gdLst>
              <a:gd name="connsiteX0" fmla="*/ 877 w 878387"/>
              <a:gd name="connsiteY0" fmla="*/ 1376 h 708279"/>
              <a:gd name="connsiteX1" fmla="*/ 413627 w 878387"/>
              <a:gd name="connsiteY1" fmla="*/ 328401 h 708279"/>
              <a:gd name="connsiteX2" fmla="*/ 375527 w 878387"/>
              <a:gd name="connsiteY2" fmla="*/ 264901 h 708279"/>
              <a:gd name="connsiteX3" fmla="*/ 734302 w 878387"/>
              <a:gd name="connsiteY3" fmla="*/ 598276 h 708279"/>
              <a:gd name="connsiteX4" fmla="*/ 877177 w 878387"/>
              <a:gd name="connsiteY4" fmla="*/ 706226 h 708279"/>
              <a:gd name="connsiteX5" fmla="*/ 785102 w 878387"/>
              <a:gd name="connsiteY5" fmla="*/ 649076 h 708279"/>
              <a:gd name="connsiteX6" fmla="*/ 493002 w 878387"/>
              <a:gd name="connsiteY6" fmla="*/ 417301 h 708279"/>
              <a:gd name="connsiteX7" fmla="*/ 391402 w 878387"/>
              <a:gd name="connsiteY7" fmla="*/ 303001 h 708279"/>
              <a:gd name="connsiteX8" fmla="*/ 305677 w 878387"/>
              <a:gd name="connsiteY8" fmla="*/ 214101 h 708279"/>
              <a:gd name="connsiteX9" fmla="*/ 877 w 878387"/>
              <a:gd name="connsiteY9" fmla="*/ 1376 h 70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387" h="708279">
                <a:moveTo>
                  <a:pt x="877" y="1376"/>
                </a:moveTo>
                <a:cubicBezTo>
                  <a:pt x="18869" y="20426"/>
                  <a:pt x="351185" y="284480"/>
                  <a:pt x="413627" y="328401"/>
                </a:cubicBezTo>
                <a:cubicBezTo>
                  <a:pt x="476069" y="372322"/>
                  <a:pt x="322081" y="219922"/>
                  <a:pt x="375527" y="264901"/>
                </a:cubicBezTo>
                <a:cubicBezTo>
                  <a:pt x="428973" y="309880"/>
                  <a:pt x="650694" y="524722"/>
                  <a:pt x="734302" y="598276"/>
                </a:cubicBezTo>
                <a:cubicBezTo>
                  <a:pt x="817910" y="671830"/>
                  <a:pt x="868710" y="697759"/>
                  <a:pt x="877177" y="706226"/>
                </a:cubicBezTo>
                <a:cubicBezTo>
                  <a:pt x="885644" y="714693"/>
                  <a:pt x="849131" y="697230"/>
                  <a:pt x="785102" y="649076"/>
                </a:cubicBezTo>
                <a:cubicBezTo>
                  <a:pt x="721073" y="600922"/>
                  <a:pt x="558619" y="474980"/>
                  <a:pt x="493002" y="417301"/>
                </a:cubicBezTo>
                <a:cubicBezTo>
                  <a:pt x="427385" y="359622"/>
                  <a:pt x="422623" y="336868"/>
                  <a:pt x="391402" y="303001"/>
                </a:cubicBezTo>
                <a:cubicBezTo>
                  <a:pt x="360181" y="269134"/>
                  <a:pt x="364415" y="261726"/>
                  <a:pt x="305677" y="214101"/>
                </a:cubicBezTo>
                <a:cubicBezTo>
                  <a:pt x="246940" y="166476"/>
                  <a:pt x="-17115" y="-17674"/>
                  <a:pt x="877" y="13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6EAD4C0-DD20-5E20-0000-15A58ED94B90}"/>
              </a:ext>
            </a:extLst>
          </p:cNvPr>
          <p:cNvSpPr/>
          <p:nvPr/>
        </p:nvSpPr>
        <p:spPr>
          <a:xfrm>
            <a:off x="6810188" y="10098347"/>
            <a:ext cx="397215" cy="626553"/>
          </a:xfrm>
          <a:custGeom>
            <a:avLst/>
            <a:gdLst>
              <a:gd name="connsiteX0" fmla="*/ 187 w 397215"/>
              <a:gd name="connsiteY0" fmla="*/ 1328 h 626553"/>
              <a:gd name="connsiteX1" fmla="*/ 174812 w 397215"/>
              <a:gd name="connsiteY1" fmla="*/ 258503 h 626553"/>
              <a:gd name="connsiteX2" fmla="*/ 257362 w 397215"/>
              <a:gd name="connsiteY2" fmla="*/ 474403 h 626553"/>
              <a:gd name="connsiteX3" fmla="*/ 241487 w 397215"/>
              <a:gd name="connsiteY3" fmla="*/ 395028 h 626553"/>
              <a:gd name="connsiteX4" fmla="*/ 393887 w 397215"/>
              <a:gd name="connsiteY4" fmla="*/ 623628 h 626553"/>
              <a:gd name="connsiteX5" fmla="*/ 333562 w 397215"/>
              <a:gd name="connsiteY5" fmla="*/ 506153 h 626553"/>
              <a:gd name="connsiteX6" fmla="*/ 184337 w 397215"/>
              <a:gd name="connsiteY6" fmla="*/ 245803 h 626553"/>
              <a:gd name="connsiteX7" fmla="*/ 114487 w 397215"/>
              <a:gd name="connsiteY7" fmla="*/ 71178 h 626553"/>
              <a:gd name="connsiteX8" fmla="*/ 139887 w 397215"/>
              <a:gd name="connsiteY8" fmla="*/ 153728 h 626553"/>
              <a:gd name="connsiteX9" fmla="*/ 187 w 397215"/>
              <a:gd name="connsiteY9" fmla="*/ 1328 h 62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215" h="626553">
                <a:moveTo>
                  <a:pt x="187" y="1328"/>
                </a:moveTo>
                <a:cubicBezTo>
                  <a:pt x="6008" y="18790"/>
                  <a:pt x="131950" y="179657"/>
                  <a:pt x="174812" y="258503"/>
                </a:cubicBezTo>
                <a:cubicBezTo>
                  <a:pt x="217674" y="337349"/>
                  <a:pt x="246250" y="451649"/>
                  <a:pt x="257362" y="474403"/>
                </a:cubicBezTo>
                <a:cubicBezTo>
                  <a:pt x="268474" y="497157"/>
                  <a:pt x="218733" y="370157"/>
                  <a:pt x="241487" y="395028"/>
                </a:cubicBezTo>
                <a:cubicBezTo>
                  <a:pt x="264241" y="419899"/>
                  <a:pt x="378541" y="605107"/>
                  <a:pt x="393887" y="623628"/>
                </a:cubicBezTo>
                <a:cubicBezTo>
                  <a:pt x="409233" y="642149"/>
                  <a:pt x="368487" y="569124"/>
                  <a:pt x="333562" y="506153"/>
                </a:cubicBezTo>
                <a:cubicBezTo>
                  <a:pt x="298637" y="443182"/>
                  <a:pt x="220849" y="318299"/>
                  <a:pt x="184337" y="245803"/>
                </a:cubicBezTo>
                <a:cubicBezTo>
                  <a:pt x="147825" y="173307"/>
                  <a:pt x="121895" y="86524"/>
                  <a:pt x="114487" y="71178"/>
                </a:cubicBezTo>
                <a:cubicBezTo>
                  <a:pt x="107079" y="55832"/>
                  <a:pt x="153645" y="163253"/>
                  <a:pt x="139887" y="153728"/>
                </a:cubicBezTo>
                <a:cubicBezTo>
                  <a:pt x="126129" y="144203"/>
                  <a:pt x="-5634" y="-16134"/>
                  <a:pt x="187" y="13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46F5213-A745-28DF-6466-C9A17753D76E}"/>
              </a:ext>
            </a:extLst>
          </p:cNvPr>
          <p:cNvSpPr/>
          <p:nvPr/>
        </p:nvSpPr>
        <p:spPr>
          <a:xfrm>
            <a:off x="7382233" y="10423355"/>
            <a:ext cx="698226" cy="905773"/>
          </a:xfrm>
          <a:custGeom>
            <a:avLst/>
            <a:gdLst>
              <a:gd name="connsiteX0" fmla="*/ 698142 w 698226"/>
              <a:gd name="connsiteY0" fmla="*/ 170 h 905773"/>
              <a:gd name="connsiteX1" fmla="*/ 364767 w 698226"/>
              <a:gd name="connsiteY1" fmla="*/ 419270 h 905773"/>
              <a:gd name="connsiteX2" fmla="*/ 139342 w 698226"/>
              <a:gd name="connsiteY2" fmla="*/ 714545 h 905773"/>
              <a:gd name="connsiteX3" fmla="*/ 5992 w 698226"/>
              <a:gd name="connsiteY3" fmla="*/ 898695 h 905773"/>
              <a:gd name="connsiteX4" fmla="*/ 333017 w 698226"/>
              <a:gd name="connsiteY4" fmla="*/ 470070 h 905773"/>
              <a:gd name="connsiteX5" fmla="*/ 698142 w 698226"/>
              <a:gd name="connsiteY5" fmla="*/ 170 h 9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226" h="905773">
                <a:moveTo>
                  <a:pt x="698142" y="170"/>
                </a:moveTo>
                <a:cubicBezTo>
                  <a:pt x="703434" y="-8297"/>
                  <a:pt x="457900" y="300208"/>
                  <a:pt x="364767" y="419270"/>
                </a:cubicBezTo>
                <a:cubicBezTo>
                  <a:pt x="271634" y="538332"/>
                  <a:pt x="199138" y="634641"/>
                  <a:pt x="139342" y="714545"/>
                </a:cubicBezTo>
                <a:cubicBezTo>
                  <a:pt x="79546" y="794449"/>
                  <a:pt x="-26287" y="939441"/>
                  <a:pt x="5992" y="898695"/>
                </a:cubicBezTo>
                <a:cubicBezTo>
                  <a:pt x="38271" y="857949"/>
                  <a:pt x="219246" y="614003"/>
                  <a:pt x="333017" y="470070"/>
                </a:cubicBezTo>
                <a:cubicBezTo>
                  <a:pt x="446788" y="326137"/>
                  <a:pt x="692850" y="8637"/>
                  <a:pt x="698142" y="1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D2E1AC2-245A-0AB6-7C51-B08C5D3712C9}"/>
              </a:ext>
            </a:extLst>
          </p:cNvPr>
          <p:cNvSpPr/>
          <p:nvPr/>
        </p:nvSpPr>
        <p:spPr>
          <a:xfrm>
            <a:off x="7525633" y="10392845"/>
            <a:ext cx="520411" cy="724088"/>
          </a:xfrm>
          <a:custGeom>
            <a:avLst/>
            <a:gdLst>
              <a:gd name="connsiteX0" fmla="*/ 513467 w 520411"/>
              <a:gd name="connsiteY0" fmla="*/ 11630 h 724088"/>
              <a:gd name="connsiteX1" fmla="*/ 164217 w 520411"/>
              <a:gd name="connsiteY1" fmla="*/ 487880 h 724088"/>
              <a:gd name="connsiteX2" fmla="*/ 234067 w 520411"/>
              <a:gd name="connsiteY2" fmla="*/ 379930 h 724088"/>
              <a:gd name="connsiteX3" fmla="*/ 110242 w 520411"/>
              <a:gd name="connsiteY3" fmla="*/ 503755 h 724088"/>
              <a:gd name="connsiteX4" fmla="*/ 2292 w 520411"/>
              <a:gd name="connsiteY4" fmla="*/ 722830 h 724088"/>
              <a:gd name="connsiteX5" fmla="*/ 215017 w 520411"/>
              <a:gd name="connsiteY5" fmla="*/ 395805 h 724088"/>
              <a:gd name="connsiteX6" fmla="*/ 383292 w 520411"/>
              <a:gd name="connsiteY6" fmla="*/ 164030 h 724088"/>
              <a:gd name="connsiteX7" fmla="*/ 513467 w 520411"/>
              <a:gd name="connsiteY7" fmla="*/ 11630 h 7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411" h="724088">
                <a:moveTo>
                  <a:pt x="513467" y="11630"/>
                </a:moveTo>
                <a:cubicBezTo>
                  <a:pt x="476955" y="65605"/>
                  <a:pt x="210784" y="426497"/>
                  <a:pt x="164217" y="487880"/>
                </a:cubicBezTo>
                <a:cubicBezTo>
                  <a:pt x="117650" y="549263"/>
                  <a:pt x="243063" y="377284"/>
                  <a:pt x="234067" y="379930"/>
                </a:cubicBezTo>
                <a:cubicBezTo>
                  <a:pt x="225071" y="382576"/>
                  <a:pt x="148871" y="446605"/>
                  <a:pt x="110242" y="503755"/>
                </a:cubicBezTo>
                <a:cubicBezTo>
                  <a:pt x="71613" y="560905"/>
                  <a:pt x="-15170" y="740822"/>
                  <a:pt x="2292" y="722830"/>
                </a:cubicBezTo>
                <a:cubicBezTo>
                  <a:pt x="19754" y="704838"/>
                  <a:pt x="151517" y="488938"/>
                  <a:pt x="215017" y="395805"/>
                </a:cubicBezTo>
                <a:cubicBezTo>
                  <a:pt x="278517" y="302672"/>
                  <a:pt x="333550" y="222238"/>
                  <a:pt x="383292" y="164030"/>
                </a:cubicBezTo>
                <a:cubicBezTo>
                  <a:pt x="433034" y="105822"/>
                  <a:pt x="549979" y="-42345"/>
                  <a:pt x="513467" y="11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0D3FC75-6717-563D-BED3-CF60B0D2F8B6}"/>
              </a:ext>
            </a:extLst>
          </p:cNvPr>
          <p:cNvSpPr/>
          <p:nvPr/>
        </p:nvSpPr>
        <p:spPr>
          <a:xfrm>
            <a:off x="6318213" y="9729444"/>
            <a:ext cx="424683" cy="1029832"/>
          </a:xfrm>
          <a:custGeom>
            <a:avLst/>
            <a:gdLst>
              <a:gd name="connsiteX0" fmla="*/ 37 w 424683"/>
              <a:gd name="connsiteY0" fmla="*/ 1931 h 1029832"/>
              <a:gd name="connsiteX1" fmla="*/ 69887 w 424683"/>
              <a:gd name="connsiteY1" fmla="*/ 167031 h 1029832"/>
              <a:gd name="connsiteX2" fmla="*/ 85762 w 424683"/>
              <a:gd name="connsiteY2" fmla="*/ 278156 h 1029832"/>
              <a:gd name="connsiteX3" fmla="*/ 82587 w 424683"/>
              <a:gd name="connsiteY3" fmla="*/ 243231 h 1029832"/>
              <a:gd name="connsiteX4" fmla="*/ 158787 w 424683"/>
              <a:gd name="connsiteY4" fmla="*/ 452781 h 1029832"/>
              <a:gd name="connsiteX5" fmla="*/ 247687 w 424683"/>
              <a:gd name="connsiteY5" fmla="*/ 697256 h 1029832"/>
              <a:gd name="connsiteX6" fmla="*/ 250862 w 424683"/>
              <a:gd name="connsiteY6" fmla="*/ 665506 h 1029832"/>
              <a:gd name="connsiteX7" fmla="*/ 412787 w 424683"/>
              <a:gd name="connsiteY7" fmla="*/ 1008406 h 1029832"/>
              <a:gd name="connsiteX8" fmla="*/ 393737 w 424683"/>
              <a:gd name="connsiteY8" fmla="*/ 960781 h 1029832"/>
              <a:gd name="connsiteX9" fmla="*/ 244512 w 424683"/>
              <a:gd name="connsiteY9" fmla="*/ 690906 h 1029832"/>
              <a:gd name="connsiteX10" fmla="*/ 92112 w 424683"/>
              <a:gd name="connsiteY10" fmla="*/ 360706 h 1029832"/>
              <a:gd name="connsiteX11" fmla="*/ 60362 w 424683"/>
              <a:gd name="connsiteY11" fmla="*/ 94006 h 1029832"/>
              <a:gd name="connsiteX12" fmla="*/ 37 w 424683"/>
              <a:gd name="connsiteY12" fmla="*/ 1931 h 10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3" h="1029832">
                <a:moveTo>
                  <a:pt x="37" y="1931"/>
                </a:moveTo>
                <a:cubicBezTo>
                  <a:pt x="1624" y="14102"/>
                  <a:pt x="55600" y="120994"/>
                  <a:pt x="69887" y="167031"/>
                </a:cubicBezTo>
                <a:cubicBezTo>
                  <a:pt x="84174" y="213068"/>
                  <a:pt x="83645" y="265456"/>
                  <a:pt x="85762" y="278156"/>
                </a:cubicBezTo>
                <a:cubicBezTo>
                  <a:pt x="87879" y="290856"/>
                  <a:pt x="70416" y="214127"/>
                  <a:pt x="82587" y="243231"/>
                </a:cubicBezTo>
                <a:cubicBezTo>
                  <a:pt x="94758" y="272335"/>
                  <a:pt x="158787" y="452781"/>
                  <a:pt x="158787" y="452781"/>
                </a:cubicBezTo>
                <a:cubicBezTo>
                  <a:pt x="186304" y="528452"/>
                  <a:pt x="232341" y="661802"/>
                  <a:pt x="247687" y="697256"/>
                </a:cubicBezTo>
                <a:cubicBezTo>
                  <a:pt x="263033" y="732710"/>
                  <a:pt x="223345" y="613648"/>
                  <a:pt x="250862" y="665506"/>
                </a:cubicBezTo>
                <a:cubicBezTo>
                  <a:pt x="278379" y="717364"/>
                  <a:pt x="388975" y="959194"/>
                  <a:pt x="412787" y="1008406"/>
                </a:cubicBezTo>
                <a:cubicBezTo>
                  <a:pt x="436600" y="1057619"/>
                  <a:pt x="421783" y="1013698"/>
                  <a:pt x="393737" y="960781"/>
                </a:cubicBezTo>
                <a:cubicBezTo>
                  <a:pt x="365691" y="907864"/>
                  <a:pt x="294783" y="790918"/>
                  <a:pt x="244512" y="690906"/>
                </a:cubicBezTo>
                <a:cubicBezTo>
                  <a:pt x="194241" y="590894"/>
                  <a:pt x="122804" y="460189"/>
                  <a:pt x="92112" y="360706"/>
                </a:cubicBezTo>
                <a:cubicBezTo>
                  <a:pt x="61420" y="261223"/>
                  <a:pt x="73062" y="151156"/>
                  <a:pt x="60362" y="94006"/>
                </a:cubicBezTo>
                <a:cubicBezTo>
                  <a:pt x="47662" y="36856"/>
                  <a:pt x="-1550" y="-10240"/>
                  <a:pt x="37" y="19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5EB943AD-D5B7-E837-C110-43B0410E8867}"/>
              </a:ext>
            </a:extLst>
          </p:cNvPr>
          <p:cNvSpPr/>
          <p:nvPr/>
        </p:nvSpPr>
        <p:spPr>
          <a:xfrm>
            <a:off x="6801866" y="10794260"/>
            <a:ext cx="505496" cy="516848"/>
          </a:xfrm>
          <a:custGeom>
            <a:avLst/>
            <a:gdLst>
              <a:gd name="connsiteX0" fmla="*/ 2159 w 505496"/>
              <a:gd name="connsiteY0" fmla="*/ 740 h 516848"/>
              <a:gd name="connsiteX1" fmla="*/ 326009 w 505496"/>
              <a:gd name="connsiteY1" fmla="*/ 242040 h 516848"/>
              <a:gd name="connsiteX2" fmla="*/ 497459 w 505496"/>
              <a:gd name="connsiteY2" fmla="*/ 511915 h 516848"/>
              <a:gd name="connsiteX3" fmla="*/ 459359 w 505496"/>
              <a:gd name="connsiteY3" fmla="*/ 403965 h 516848"/>
              <a:gd name="connsiteX4" fmla="*/ 300609 w 505496"/>
              <a:gd name="connsiteY4" fmla="*/ 245215 h 516848"/>
              <a:gd name="connsiteX5" fmla="*/ 189484 w 505496"/>
              <a:gd name="connsiteY5" fmla="*/ 169015 h 516848"/>
              <a:gd name="connsiteX6" fmla="*/ 2159 w 505496"/>
              <a:gd name="connsiteY6" fmla="*/ 740 h 5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496" h="516848">
                <a:moveTo>
                  <a:pt x="2159" y="740"/>
                </a:moveTo>
                <a:cubicBezTo>
                  <a:pt x="24913" y="12911"/>
                  <a:pt x="243459" y="156844"/>
                  <a:pt x="326009" y="242040"/>
                </a:cubicBezTo>
                <a:cubicBezTo>
                  <a:pt x="408559" y="327236"/>
                  <a:pt x="475234" y="484928"/>
                  <a:pt x="497459" y="511915"/>
                </a:cubicBezTo>
                <a:cubicBezTo>
                  <a:pt x="519684" y="538902"/>
                  <a:pt x="492167" y="448415"/>
                  <a:pt x="459359" y="403965"/>
                </a:cubicBezTo>
                <a:cubicBezTo>
                  <a:pt x="426551" y="359515"/>
                  <a:pt x="345588" y="284373"/>
                  <a:pt x="300609" y="245215"/>
                </a:cubicBezTo>
                <a:cubicBezTo>
                  <a:pt x="255630" y="206057"/>
                  <a:pt x="236051" y="208173"/>
                  <a:pt x="189484" y="169015"/>
                </a:cubicBezTo>
                <a:cubicBezTo>
                  <a:pt x="142917" y="129857"/>
                  <a:pt x="-20595" y="-11431"/>
                  <a:pt x="2159" y="7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5C5C9E2-5B32-D7D6-4C66-C3F9E37ECAB9}"/>
              </a:ext>
            </a:extLst>
          </p:cNvPr>
          <p:cNvSpPr/>
          <p:nvPr/>
        </p:nvSpPr>
        <p:spPr>
          <a:xfrm>
            <a:off x="7137255" y="10982324"/>
            <a:ext cx="238862" cy="387581"/>
          </a:xfrm>
          <a:custGeom>
            <a:avLst/>
            <a:gdLst>
              <a:gd name="connsiteX0" fmla="*/ 145 w 238862"/>
              <a:gd name="connsiteY0" fmla="*/ 1 h 387581"/>
              <a:gd name="connsiteX1" fmla="*/ 174770 w 238862"/>
              <a:gd name="connsiteY1" fmla="*/ 225426 h 387581"/>
              <a:gd name="connsiteX2" fmla="*/ 238270 w 238862"/>
              <a:gd name="connsiteY2" fmla="*/ 387351 h 387581"/>
              <a:gd name="connsiteX3" fmla="*/ 206520 w 238862"/>
              <a:gd name="connsiteY3" fmla="*/ 260351 h 387581"/>
              <a:gd name="connsiteX4" fmla="*/ 206520 w 238862"/>
              <a:gd name="connsiteY4" fmla="*/ 228601 h 387581"/>
              <a:gd name="connsiteX5" fmla="*/ 145 w 238862"/>
              <a:gd name="connsiteY5" fmla="*/ 1 h 3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62" h="387581">
                <a:moveTo>
                  <a:pt x="145" y="1"/>
                </a:moveTo>
                <a:cubicBezTo>
                  <a:pt x="-5147" y="-528"/>
                  <a:pt x="135083" y="160868"/>
                  <a:pt x="174770" y="225426"/>
                </a:cubicBezTo>
                <a:cubicBezTo>
                  <a:pt x="214457" y="289984"/>
                  <a:pt x="232978" y="381530"/>
                  <a:pt x="238270" y="387351"/>
                </a:cubicBezTo>
                <a:cubicBezTo>
                  <a:pt x="243562" y="393172"/>
                  <a:pt x="211812" y="286809"/>
                  <a:pt x="206520" y="260351"/>
                </a:cubicBezTo>
                <a:cubicBezTo>
                  <a:pt x="201228" y="233893"/>
                  <a:pt x="237741" y="271464"/>
                  <a:pt x="206520" y="228601"/>
                </a:cubicBezTo>
                <a:cubicBezTo>
                  <a:pt x="175299" y="185739"/>
                  <a:pt x="5437" y="530"/>
                  <a:pt x="145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8DC7190-781B-BFF7-619D-2BF940A1D78A}"/>
              </a:ext>
            </a:extLst>
          </p:cNvPr>
          <p:cNvSpPr/>
          <p:nvPr/>
        </p:nvSpPr>
        <p:spPr>
          <a:xfrm>
            <a:off x="7301898" y="10965660"/>
            <a:ext cx="248286" cy="289725"/>
          </a:xfrm>
          <a:custGeom>
            <a:avLst/>
            <a:gdLst>
              <a:gd name="connsiteX0" fmla="*/ 248252 w 248286"/>
              <a:gd name="connsiteY0" fmla="*/ 790 h 289725"/>
              <a:gd name="connsiteX1" fmla="*/ 172052 w 248286"/>
              <a:gd name="connsiteY1" fmla="*/ 115090 h 289725"/>
              <a:gd name="connsiteX2" fmla="*/ 99027 w 248286"/>
              <a:gd name="connsiteY2" fmla="*/ 270665 h 289725"/>
              <a:gd name="connsiteX3" fmla="*/ 105377 w 248286"/>
              <a:gd name="connsiteY3" fmla="*/ 232565 h 289725"/>
              <a:gd name="connsiteX4" fmla="*/ 602 w 248286"/>
              <a:gd name="connsiteY4" fmla="*/ 83340 h 289725"/>
              <a:gd name="connsiteX5" fmla="*/ 64102 w 248286"/>
              <a:gd name="connsiteY5" fmla="*/ 178590 h 289725"/>
              <a:gd name="connsiteX6" fmla="*/ 99027 w 248286"/>
              <a:gd name="connsiteY6" fmla="*/ 289715 h 289725"/>
              <a:gd name="connsiteX7" fmla="*/ 162527 w 248286"/>
              <a:gd name="connsiteY7" fmla="*/ 172240 h 289725"/>
              <a:gd name="connsiteX8" fmla="*/ 248252 w 248286"/>
              <a:gd name="connsiteY8" fmla="*/ 790 h 28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86" h="289725">
                <a:moveTo>
                  <a:pt x="248252" y="790"/>
                </a:moveTo>
                <a:cubicBezTo>
                  <a:pt x="249840" y="-8735"/>
                  <a:pt x="196923" y="70111"/>
                  <a:pt x="172052" y="115090"/>
                </a:cubicBezTo>
                <a:cubicBezTo>
                  <a:pt x="147181" y="160069"/>
                  <a:pt x="110139" y="251086"/>
                  <a:pt x="99027" y="270665"/>
                </a:cubicBezTo>
                <a:cubicBezTo>
                  <a:pt x="87915" y="290244"/>
                  <a:pt x="121781" y="263786"/>
                  <a:pt x="105377" y="232565"/>
                </a:cubicBezTo>
                <a:cubicBezTo>
                  <a:pt x="88973" y="201344"/>
                  <a:pt x="7481" y="92336"/>
                  <a:pt x="602" y="83340"/>
                </a:cubicBezTo>
                <a:cubicBezTo>
                  <a:pt x="-6277" y="74344"/>
                  <a:pt x="47698" y="144194"/>
                  <a:pt x="64102" y="178590"/>
                </a:cubicBezTo>
                <a:cubicBezTo>
                  <a:pt x="80506" y="212986"/>
                  <a:pt x="82623" y="290773"/>
                  <a:pt x="99027" y="289715"/>
                </a:cubicBezTo>
                <a:cubicBezTo>
                  <a:pt x="115431" y="288657"/>
                  <a:pt x="139773" y="218807"/>
                  <a:pt x="162527" y="172240"/>
                </a:cubicBezTo>
                <a:cubicBezTo>
                  <a:pt x="185281" y="125673"/>
                  <a:pt x="246664" y="10315"/>
                  <a:pt x="248252" y="7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F0013E45-1370-12FF-10D2-442E85DCC3B2}"/>
              </a:ext>
            </a:extLst>
          </p:cNvPr>
          <p:cNvSpPr/>
          <p:nvPr/>
        </p:nvSpPr>
        <p:spPr>
          <a:xfrm>
            <a:off x="6642100" y="10687050"/>
            <a:ext cx="613108" cy="616312"/>
          </a:xfrm>
          <a:custGeom>
            <a:avLst/>
            <a:gdLst>
              <a:gd name="connsiteX0" fmla="*/ 0 w 613108"/>
              <a:gd name="connsiteY0" fmla="*/ 0 h 616312"/>
              <a:gd name="connsiteX1" fmla="*/ 276225 w 613108"/>
              <a:gd name="connsiteY1" fmla="*/ 301625 h 616312"/>
              <a:gd name="connsiteX2" fmla="*/ 485775 w 613108"/>
              <a:gd name="connsiteY2" fmla="*/ 441325 h 616312"/>
              <a:gd name="connsiteX3" fmla="*/ 609600 w 613108"/>
              <a:gd name="connsiteY3" fmla="*/ 615950 h 616312"/>
              <a:gd name="connsiteX4" fmla="*/ 558800 w 613108"/>
              <a:gd name="connsiteY4" fmla="*/ 482600 h 616312"/>
              <a:gd name="connsiteX5" fmla="*/ 352425 w 613108"/>
              <a:gd name="connsiteY5" fmla="*/ 330200 h 616312"/>
              <a:gd name="connsiteX6" fmla="*/ 285750 w 613108"/>
              <a:gd name="connsiteY6" fmla="*/ 273050 h 616312"/>
              <a:gd name="connsiteX7" fmla="*/ 0 w 613108"/>
              <a:gd name="connsiteY7" fmla="*/ 0 h 6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108" h="616312">
                <a:moveTo>
                  <a:pt x="0" y="0"/>
                </a:moveTo>
                <a:cubicBezTo>
                  <a:pt x="97631" y="114035"/>
                  <a:pt x="195263" y="228071"/>
                  <a:pt x="276225" y="301625"/>
                </a:cubicBezTo>
                <a:cubicBezTo>
                  <a:pt x="357187" y="375179"/>
                  <a:pt x="430213" y="388938"/>
                  <a:pt x="485775" y="441325"/>
                </a:cubicBezTo>
                <a:cubicBezTo>
                  <a:pt x="541337" y="493712"/>
                  <a:pt x="597429" y="609071"/>
                  <a:pt x="609600" y="615950"/>
                </a:cubicBezTo>
                <a:cubicBezTo>
                  <a:pt x="621771" y="622829"/>
                  <a:pt x="601662" y="530225"/>
                  <a:pt x="558800" y="482600"/>
                </a:cubicBezTo>
                <a:cubicBezTo>
                  <a:pt x="515938" y="434975"/>
                  <a:pt x="397933" y="365125"/>
                  <a:pt x="352425" y="330200"/>
                </a:cubicBezTo>
                <a:cubicBezTo>
                  <a:pt x="306917" y="295275"/>
                  <a:pt x="285750" y="273050"/>
                  <a:pt x="285750" y="273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489CC38-04E2-A6EF-A39A-52132080D2F1}"/>
              </a:ext>
            </a:extLst>
          </p:cNvPr>
          <p:cNvSpPr/>
          <p:nvPr/>
        </p:nvSpPr>
        <p:spPr>
          <a:xfrm>
            <a:off x="5670389" y="9813849"/>
            <a:ext cx="469121" cy="544155"/>
          </a:xfrm>
          <a:custGeom>
            <a:avLst/>
            <a:gdLst>
              <a:gd name="connsiteX0" fmla="*/ 161 w 469121"/>
              <a:gd name="connsiteY0" fmla="*/ 76 h 544155"/>
              <a:gd name="connsiteX1" fmla="*/ 438311 w 469121"/>
              <a:gd name="connsiteY1" fmla="*/ 501726 h 544155"/>
              <a:gd name="connsiteX2" fmla="*/ 387511 w 469121"/>
              <a:gd name="connsiteY2" fmla="*/ 463626 h 544155"/>
              <a:gd name="connsiteX3" fmla="*/ 161 w 469121"/>
              <a:gd name="connsiteY3" fmla="*/ 76 h 54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21" h="544155">
                <a:moveTo>
                  <a:pt x="161" y="76"/>
                </a:moveTo>
                <a:cubicBezTo>
                  <a:pt x="8628" y="6426"/>
                  <a:pt x="373753" y="424468"/>
                  <a:pt x="438311" y="501726"/>
                </a:cubicBezTo>
                <a:cubicBezTo>
                  <a:pt x="502869" y="578984"/>
                  <a:pt x="456303" y="541414"/>
                  <a:pt x="387511" y="463626"/>
                </a:cubicBezTo>
                <a:cubicBezTo>
                  <a:pt x="318719" y="385839"/>
                  <a:pt x="-8306" y="-6274"/>
                  <a:pt x="161" y="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BD0249A-42C0-52E9-2B77-9BFFF45C1935}"/>
              </a:ext>
            </a:extLst>
          </p:cNvPr>
          <p:cNvSpPr/>
          <p:nvPr/>
        </p:nvSpPr>
        <p:spPr>
          <a:xfrm>
            <a:off x="5354703" y="9313908"/>
            <a:ext cx="282788" cy="545084"/>
          </a:xfrm>
          <a:custGeom>
            <a:avLst/>
            <a:gdLst>
              <a:gd name="connsiteX0" fmla="*/ 1522 w 282788"/>
              <a:gd name="connsiteY0" fmla="*/ 4717 h 545084"/>
              <a:gd name="connsiteX1" fmla="*/ 277747 w 282788"/>
              <a:gd name="connsiteY1" fmla="*/ 538117 h 545084"/>
              <a:gd name="connsiteX2" fmla="*/ 169797 w 282788"/>
              <a:gd name="connsiteY2" fmla="*/ 290467 h 545084"/>
              <a:gd name="connsiteX3" fmla="*/ 1522 w 282788"/>
              <a:gd name="connsiteY3" fmla="*/ 4717 h 54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88" h="545084">
                <a:moveTo>
                  <a:pt x="1522" y="4717"/>
                </a:moveTo>
                <a:cubicBezTo>
                  <a:pt x="19514" y="45992"/>
                  <a:pt x="249701" y="490492"/>
                  <a:pt x="277747" y="538117"/>
                </a:cubicBezTo>
                <a:cubicBezTo>
                  <a:pt x="305793" y="585742"/>
                  <a:pt x="209484" y="376721"/>
                  <a:pt x="169797" y="290467"/>
                </a:cubicBezTo>
                <a:cubicBezTo>
                  <a:pt x="130110" y="204213"/>
                  <a:pt x="-16470" y="-36558"/>
                  <a:pt x="1522" y="47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FB80CAC-358E-D046-1C76-12C0270A7AD2}"/>
              </a:ext>
            </a:extLst>
          </p:cNvPr>
          <p:cNvSpPr/>
          <p:nvPr/>
        </p:nvSpPr>
        <p:spPr>
          <a:xfrm>
            <a:off x="5295899" y="9226498"/>
            <a:ext cx="441331" cy="768408"/>
          </a:xfrm>
          <a:custGeom>
            <a:avLst/>
            <a:gdLst>
              <a:gd name="connsiteX0" fmla="*/ 1 w 441331"/>
              <a:gd name="connsiteY0" fmla="*/ 52 h 768408"/>
              <a:gd name="connsiteX1" fmla="*/ 206376 w 441331"/>
              <a:gd name="connsiteY1" fmla="*/ 466777 h 768408"/>
              <a:gd name="connsiteX2" fmla="*/ 203201 w 441331"/>
              <a:gd name="connsiteY2" fmla="*/ 447727 h 768408"/>
              <a:gd name="connsiteX3" fmla="*/ 441326 w 441331"/>
              <a:gd name="connsiteY3" fmla="*/ 768402 h 768408"/>
              <a:gd name="connsiteX4" fmla="*/ 209551 w 441331"/>
              <a:gd name="connsiteY4" fmla="*/ 438202 h 768408"/>
              <a:gd name="connsiteX5" fmla="*/ 1 w 441331"/>
              <a:gd name="connsiteY5" fmla="*/ 52 h 7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331" h="768408">
                <a:moveTo>
                  <a:pt x="1" y="52"/>
                </a:moveTo>
                <a:cubicBezTo>
                  <a:pt x="-528" y="4815"/>
                  <a:pt x="172509" y="392165"/>
                  <a:pt x="206376" y="466777"/>
                </a:cubicBezTo>
                <a:cubicBezTo>
                  <a:pt x="240243" y="541389"/>
                  <a:pt x="164043" y="397456"/>
                  <a:pt x="203201" y="447727"/>
                </a:cubicBezTo>
                <a:cubicBezTo>
                  <a:pt x="242359" y="497998"/>
                  <a:pt x="440268" y="769990"/>
                  <a:pt x="441326" y="768402"/>
                </a:cubicBezTo>
                <a:cubicBezTo>
                  <a:pt x="442384" y="766814"/>
                  <a:pt x="279930" y="562556"/>
                  <a:pt x="209551" y="438202"/>
                </a:cubicBezTo>
                <a:cubicBezTo>
                  <a:pt x="139172" y="313848"/>
                  <a:pt x="530" y="-4711"/>
                  <a:pt x="1" y="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386EDDF-79F7-9F59-9BC9-AD28189F2B0F}"/>
              </a:ext>
            </a:extLst>
          </p:cNvPr>
          <p:cNvSpPr/>
          <p:nvPr/>
        </p:nvSpPr>
        <p:spPr>
          <a:xfrm>
            <a:off x="5661085" y="9858802"/>
            <a:ext cx="492228" cy="793594"/>
          </a:xfrm>
          <a:custGeom>
            <a:avLst/>
            <a:gdLst>
              <a:gd name="connsiteX0" fmla="*/ 15815 w 492228"/>
              <a:gd name="connsiteY0" fmla="*/ 28148 h 793594"/>
              <a:gd name="connsiteX1" fmla="*/ 390465 w 492228"/>
              <a:gd name="connsiteY1" fmla="*/ 555198 h 793594"/>
              <a:gd name="connsiteX2" fmla="*/ 447615 w 492228"/>
              <a:gd name="connsiteY2" fmla="*/ 634573 h 793594"/>
              <a:gd name="connsiteX3" fmla="*/ 492065 w 492228"/>
              <a:gd name="connsiteY3" fmla="*/ 793323 h 793594"/>
              <a:gd name="connsiteX4" fmla="*/ 431740 w 492228"/>
              <a:gd name="connsiteY4" fmla="*/ 593298 h 793594"/>
              <a:gd name="connsiteX5" fmla="*/ 104715 w 492228"/>
              <a:gd name="connsiteY5" fmla="*/ 126573 h 793594"/>
              <a:gd name="connsiteX6" fmla="*/ 15815 w 492228"/>
              <a:gd name="connsiteY6" fmla="*/ 28148 h 79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28" h="793594">
                <a:moveTo>
                  <a:pt x="15815" y="28148"/>
                </a:moveTo>
                <a:cubicBezTo>
                  <a:pt x="63440" y="99586"/>
                  <a:pt x="318498" y="454127"/>
                  <a:pt x="390465" y="555198"/>
                </a:cubicBezTo>
                <a:cubicBezTo>
                  <a:pt x="462432" y="656269"/>
                  <a:pt x="430682" y="594886"/>
                  <a:pt x="447615" y="634573"/>
                </a:cubicBezTo>
                <a:cubicBezTo>
                  <a:pt x="464548" y="674260"/>
                  <a:pt x="494711" y="800202"/>
                  <a:pt x="492065" y="793323"/>
                </a:cubicBezTo>
                <a:cubicBezTo>
                  <a:pt x="489419" y="786444"/>
                  <a:pt x="496298" y="704423"/>
                  <a:pt x="431740" y="593298"/>
                </a:cubicBezTo>
                <a:cubicBezTo>
                  <a:pt x="367182" y="482173"/>
                  <a:pt x="172448" y="220235"/>
                  <a:pt x="104715" y="126573"/>
                </a:cubicBezTo>
                <a:cubicBezTo>
                  <a:pt x="36982" y="32911"/>
                  <a:pt x="-31810" y="-43290"/>
                  <a:pt x="15815" y="281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124469F8-1FEE-C418-8301-EF8F9B00E211}"/>
              </a:ext>
            </a:extLst>
          </p:cNvPr>
          <p:cNvSpPr/>
          <p:nvPr/>
        </p:nvSpPr>
        <p:spPr>
          <a:xfrm>
            <a:off x="6953814" y="10322677"/>
            <a:ext cx="115290" cy="652493"/>
          </a:xfrm>
          <a:custGeom>
            <a:avLst/>
            <a:gdLst>
              <a:gd name="connsiteX0" fmla="*/ 439 w 115290"/>
              <a:gd name="connsiteY0" fmla="*/ 418 h 652493"/>
              <a:gd name="connsiteX1" fmla="*/ 63003 w 115290"/>
              <a:gd name="connsiteY1" fmla="*/ 269925 h 652493"/>
              <a:gd name="connsiteX2" fmla="*/ 111129 w 115290"/>
              <a:gd name="connsiteY2" fmla="*/ 558683 h 652493"/>
              <a:gd name="connsiteX3" fmla="*/ 111129 w 115290"/>
              <a:gd name="connsiteY3" fmla="*/ 640498 h 652493"/>
              <a:gd name="connsiteX4" fmla="*/ 96691 w 115290"/>
              <a:gd name="connsiteY4" fmla="*/ 332489 h 652493"/>
              <a:gd name="connsiteX5" fmla="*/ 439 w 115290"/>
              <a:gd name="connsiteY5" fmla="*/ 418 h 6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90" h="652493">
                <a:moveTo>
                  <a:pt x="439" y="418"/>
                </a:moveTo>
                <a:cubicBezTo>
                  <a:pt x="-5176" y="-10009"/>
                  <a:pt x="44555" y="176881"/>
                  <a:pt x="63003" y="269925"/>
                </a:cubicBezTo>
                <a:cubicBezTo>
                  <a:pt x="81451" y="362969"/>
                  <a:pt x="103108" y="496921"/>
                  <a:pt x="111129" y="558683"/>
                </a:cubicBezTo>
                <a:cubicBezTo>
                  <a:pt x="119150" y="620445"/>
                  <a:pt x="113535" y="678197"/>
                  <a:pt x="111129" y="640498"/>
                </a:cubicBezTo>
                <a:cubicBezTo>
                  <a:pt x="108723" y="602799"/>
                  <a:pt x="109525" y="434356"/>
                  <a:pt x="96691" y="332489"/>
                </a:cubicBezTo>
                <a:cubicBezTo>
                  <a:pt x="83857" y="230622"/>
                  <a:pt x="6054" y="10845"/>
                  <a:pt x="439" y="4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40443A1-43F4-7169-2E08-D01505B187E8}"/>
              </a:ext>
            </a:extLst>
          </p:cNvPr>
          <p:cNvSpPr/>
          <p:nvPr/>
        </p:nvSpPr>
        <p:spPr>
          <a:xfrm>
            <a:off x="6905910" y="9470545"/>
            <a:ext cx="158608" cy="496835"/>
          </a:xfrm>
          <a:custGeom>
            <a:avLst/>
            <a:gdLst>
              <a:gd name="connsiteX0" fmla="*/ 216 w 158608"/>
              <a:gd name="connsiteY0" fmla="*/ 714 h 496835"/>
              <a:gd name="connsiteX1" fmla="*/ 120532 w 158608"/>
              <a:gd name="connsiteY1" fmla="*/ 178781 h 496835"/>
              <a:gd name="connsiteX2" fmla="*/ 125345 w 158608"/>
              <a:gd name="connsiteY2" fmla="*/ 496415 h 496835"/>
              <a:gd name="connsiteX3" fmla="*/ 154221 w 158608"/>
              <a:gd name="connsiteY3" fmla="*/ 241346 h 496835"/>
              <a:gd name="connsiteX4" fmla="*/ 216 w 158608"/>
              <a:gd name="connsiteY4" fmla="*/ 714 h 4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08" h="496835">
                <a:moveTo>
                  <a:pt x="216" y="714"/>
                </a:moveTo>
                <a:cubicBezTo>
                  <a:pt x="-5399" y="-9714"/>
                  <a:pt x="99677" y="96164"/>
                  <a:pt x="120532" y="178781"/>
                </a:cubicBezTo>
                <a:cubicBezTo>
                  <a:pt x="141387" y="261398"/>
                  <a:pt x="119730" y="485987"/>
                  <a:pt x="125345" y="496415"/>
                </a:cubicBezTo>
                <a:cubicBezTo>
                  <a:pt x="130960" y="506843"/>
                  <a:pt x="171867" y="320755"/>
                  <a:pt x="154221" y="241346"/>
                </a:cubicBezTo>
                <a:cubicBezTo>
                  <a:pt x="136575" y="161938"/>
                  <a:pt x="5831" y="11142"/>
                  <a:pt x="216" y="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D96A7FD6-1892-796C-8524-A31DA9E3127F}"/>
              </a:ext>
            </a:extLst>
          </p:cNvPr>
          <p:cNvSpPr/>
          <p:nvPr/>
        </p:nvSpPr>
        <p:spPr>
          <a:xfrm>
            <a:off x="6896419" y="9444704"/>
            <a:ext cx="86841" cy="609739"/>
          </a:xfrm>
          <a:custGeom>
            <a:avLst/>
            <a:gdLst>
              <a:gd name="connsiteX0" fmla="*/ 82 w 86841"/>
              <a:gd name="connsiteY0" fmla="*/ 12117 h 609739"/>
              <a:gd name="connsiteX1" fmla="*/ 28958 w 86841"/>
              <a:gd name="connsiteY1" fmla="*/ 257561 h 609739"/>
              <a:gd name="connsiteX2" fmla="*/ 24145 w 86841"/>
              <a:gd name="connsiteY2" fmla="*/ 373064 h 609739"/>
              <a:gd name="connsiteX3" fmla="*/ 86709 w 86841"/>
              <a:gd name="connsiteY3" fmla="*/ 608883 h 609739"/>
              <a:gd name="connsiteX4" fmla="*/ 4895 w 86841"/>
              <a:gd name="connsiteY4" fmla="*/ 281624 h 609739"/>
              <a:gd name="connsiteX5" fmla="*/ 19333 w 86841"/>
              <a:gd name="connsiteY5" fmla="*/ 60243 h 609739"/>
              <a:gd name="connsiteX6" fmla="*/ 82 w 86841"/>
              <a:gd name="connsiteY6" fmla="*/ 12117 h 6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1" h="609739">
                <a:moveTo>
                  <a:pt x="82" y="12117"/>
                </a:moveTo>
                <a:cubicBezTo>
                  <a:pt x="1686" y="45003"/>
                  <a:pt x="24948" y="197403"/>
                  <a:pt x="28958" y="257561"/>
                </a:cubicBezTo>
                <a:cubicBezTo>
                  <a:pt x="32969" y="317719"/>
                  <a:pt x="14520" y="314510"/>
                  <a:pt x="24145" y="373064"/>
                </a:cubicBezTo>
                <a:cubicBezTo>
                  <a:pt x="33770" y="431618"/>
                  <a:pt x="89917" y="624123"/>
                  <a:pt x="86709" y="608883"/>
                </a:cubicBezTo>
                <a:cubicBezTo>
                  <a:pt x="83501" y="593643"/>
                  <a:pt x="16124" y="373064"/>
                  <a:pt x="4895" y="281624"/>
                </a:cubicBezTo>
                <a:cubicBezTo>
                  <a:pt x="-6334" y="190184"/>
                  <a:pt x="19333" y="60243"/>
                  <a:pt x="19333" y="60243"/>
                </a:cubicBezTo>
                <a:cubicBezTo>
                  <a:pt x="20937" y="19336"/>
                  <a:pt x="-1522" y="-20769"/>
                  <a:pt x="82" y="12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684A242-7E25-B0E8-D3A2-4C97DD5F157A}"/>
              </a:ext>
            </a:extLst>
          </p:cNvPr>
          <p:cNvSpPr/>
          <p:nvPr/>
        </p:nvSpPr>
        <p:spPr>
          <a:xfrm>
            <a:off x="6180013" y="7924479"/>
            <a:ext cx="741367" cy="441072"/>
          </a:xfrm>
          <a:custGeom>
            <a:avLst/>
            <a:gdLst>
              <a:gd name="connsiteX0" fmla="*/ 2423 w 741367"/>
              <a:gd name="connsiteY0" fmla="*/ 321 h 441072"/>
              <a:gd name="connsiteX1" fmla="*/ 420954 w 741367"/>
              <a:gd name="connsiteY1" fmla="*/ 236882 h 441072"/>
              <a:gd name="connsiteX2" fmla="*/ 298124 w 741367"/>
              <a:gd name="connsiteY2" fmla="*/ 232333 h 441072"/>
              <a:gd name="connsiteX3" fmla="*/ 725754 w 741367"/>
              <a:gd name="connsiteY3" fmla="*/ 437049 h 441072"/>
              <a:gd name="connsiteX4" fmla="*/ 630220 w 741367"/>
              <a:gd name="connsiteY4" fmla="*/ 359712 h 441072"/>
              <a:gd name="connsiteX5" fmla="*/ 457348 w 741367"/>
              <a:gd name="connsiteY5" fmla="*/ 255079 h 441072"/>
              <a:gd name="connsiteX6" fmla="*/ 257181 w 741367"/>
              <a:gd name="connsiteY6" fmla="*/ 186840 h 441072"/>
              <a:gd name="connsiteX7" fmla="*/ 2423 w 741367"/>
              <a:gd name="connsiteY7" fmla="*/ 321 h 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367" h="441072">
                <a:moveTo>
                  <a:pt x="2423" y="321"/>
                </a:moveTo>
                <a:cubicBezTo>
                  <a:pt x="29718" y="8661"/>
                  <a:pt x="371671" y="198213"/>
                  <a:pt x="420954" y="236882"/>
                </a:cubicBezTo>
                <a:cubicBezTo>
                  <a:pt x="470237" y="275551"/>
                  <a:pt x="247324" y="198972"/>
                  <a:pt x="298124" y="232333"/>
                </a:cubicBezTo>
                <a:cubicBezTo>
                  <a:pt x="348924" y="265694"/>
                  <a:pt x="670405" y="415819"/>
                  <a:pt x="725754" y="437049"/>
                </a:cubicBezTo>
                <a:cubicBezTo>
                  <a:pt x="781103" y="458279"/>
                  <a:pt x="674954" y="390040"/>
                  <a:pt x="630220" y="359712"/>
                </a:cubicBezTo>
                <a:cubicBezTo>
                  <a:pt x="585486" y="329384"/>
                  <a:pt x="519521" y="283891"/>
                  <a:pt x="457348" y="255079"/>
                </a:cubicBezTo>
                <a:cubicBezTo>
                  <a:pt x="395175" y="226267"/>
                  <a:pt x="328453" y="225509"/>
                  <a:pt x="257181" y="186840"/>
                </a:cubicBezTo>
                <a:cubicBezTo>
                  <a:pt x="185909" y="148171"/>
                  <a:pt x="-24872" y="-8019"/>
                  <a:pt x="2423" y="3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0D7A1B4-237F-EFEE-A067-A9F5C8D679C8}"/>
              </a:ext>
            </a:extLst>
          </p:cNvPr>
          <p:cNvSpPr/>
          <p:nvPr/>
        </p:nvSpPr>
        <p:spPr>
          <a:xfrm>
            <a:off x="6167664" y="7905071"/>
            <a:ext cx="188253" cy="922763"/>
          </a:xfrm>
          <a:custGeom>
            <a:avLst/>
            <a:gdLst>
              <a:gd name="connsiteX0" fmla="*/ 1124 w 188253"/>
              <a:gd name="connsiteY0" fmla="*/ 1532 h 922763"/>
              <a:gd name="connsiteX1" fmla="*/ 92109 w 188253"/>
              <a:gd name="connsiteY1" fmla="*/ 397317 h 922763"/>
              <a:gd name="connsiteX2" fmla="*/ 146700 w 188253"/>
              <a:gd name="connsiteY2" fmla="*/ 693019 h 922763"/>
              <a:gd name="connsiteX3" fmla="*/ 187643 w 188253"/>
              <a:gd name="connsiteY3" fmla="*/ 920481 h 922763"/>
              <a:gd name="connsiteX4" fmla="*/ 160348 w 188253"/>
              <a:gd name="connsiteY4" fmla="*/ 551992 h 922763"/>
              <a:gd name="connsiteX5" fmla="*/ 1124 w 188253"/>
              <a:gd name="connsiteY5" fmla="*/ 1532 h 9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253" h="922763">
                <a:moveTo>
                  <a:pt x="1124" y="1532"/>
                </a:moveTo>
                <a:cubicBezTo>
                  <a:pt x="-10249" y="-24247"/>
                  <a:pt x="67846" y="282069"/>
                  <a:pt x="92109" y="397317"/>
                </a:cubicBezTo>
                <a:cubicBezTo>
                  <a:pt x="116372" y="512565"/>
                  <a:pt x="130778" y="605825"/>
                  <a:pt x="146700" y="693019"/>
                </a:cubicBezTo>
                <a:cubicBezTo>
                  <a:pt x="162622" y="780213"/>
                  <a:pt x="185368" y="943986"/>
                  <a:pt x="187643" y="920481"/>
                </a:cubicBezTo>
                <a:cubicBezTo>
                  <a:pt x="189918" y="896977"/>
                  <a:pt x="186885" y="702875"/>
                  <a:pt x="160348" y="551992"/>
                </a:cubicBezTo>
                <a:cubicBezTo>
                  <a:pt x="133811" y="401109"/>
                  <a:pt x="12497" y="27311"/>
                  <a:pt x="1124" y="15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CE2FA07-FDAB-5853-29E8-07D118D3AAEE}"/>
              </a:ext>
            </a:extLst>
          </p:cNvPr>
          <p:cNvSpPr/>
          <p:nvPr/>
        </p:nvSpPr>
        <p:spPr>
          <a:xfrm>
            <a:off x="6341520" y="8111202"/>
            <a:ext cx="273161" cy="491440"/>
          </a:xfrm>
          <a:custGeom>
            <a:avLst/>
            <a:gdLst>
              <a:gd name="connsiteX0" fmla="*/ 168462 w 273161"/>
              <a:gd name="connsiteY0" fmla="*/ 117 h 491440"/>
              <a:gd name="connsiteX1" fmla="*/ 163913 w 273161"/>
              <a:gd name="connsiteY1" fmla="*/ 159341 h 491440"/>
              <a:gd name="connsiteX2" fmla="*/ 200307 w 273161"/>
              <a:gd name="connsiteY2" fmla="*/ 209383 h 491440"/>
              <a:gd name="connsiteX3" fmla="*/ 273095 w 273161"/>
              <a:gd name="connsiteY3" fmla="*/ 268523 h 491440"/>
              <a:gd name="connsiteX4" fmla="*/ 186659 w 273161"/>
              <a:gd name="connsiteY4" fmla="*/ 318565 h 491440"/>
              <a:gd name="connsiteX5" fmla="*/ 140 w 273161"/>
              <a:gd name="connsiteY5" fmla="*/ 491437 h 491440"/>
              <a:gd name="connsiteX6" fmla="*/ 218504 w 273161"/>
              <a:gd name="connsiteY6" fmla="*/ 323114 h 491440"/>
              <a:gd name="connsiteX7" fmla="*/ 191208 w 273161"/>
              <a:gd name="connsiteY7" fmla="*/ 259425 h 491440"/>
              <a:gd name="connsiteX8" fmla="*/ 163913 w 273161"/>
              <a:gd name="connsiteY8" fmla="*/ 186637 h 491440"/>
              <a:gd name="connsiteX9" fmla="*/ 168462 w 273161"/>
              <a:gd name="connsiteY9" fmla="*/ 117 h 4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61" h="491440">
                <a:moveTo>
                  <a:pt x="168462" y="117"/>
                </a:moveTo>
                <a:cubicBezTo>
                  <a:pt x="168462" y="-4432"/>
                  <a:pt x="158606" y="124463"/>
                  <a:pt x="163913" y="159341"/>
                </a:cubicBezTo>
                <a:cubicBezTo>
                  <a:pt x="169220" y="194219"/>
                  <a:pt x="182110" y="191186"/>
                  <a:pt x="200307" y="209383"/>
                </a:cubicBezTo>
                <a:cubicBezTo>
                  <a:pt x="218504" y="227580"/>
                  <a:pt x="275370" y="250326"/>
                  <a:pt x="273095" y="268523"/>
                </a:cubicBezTo>
                <a:cubicBezTo>
                  <a:pt x="270820" y="286720"/>
                  <a:pt x="232151" y="281413"/>
                  <a:pt x="186659" y="318565"/>
                </a:cubicBezTo>
                <a:cubicBezTo>
                  <a:pt x="141167" y="355717"/>
                  <a:pt x="-5167" y="490679"/>
                  <a:pt x="140" y="491437"/>
                </a:cubicBezTo>
                <a:cubicBezTo>
                  <a:pt x="5447" y="492195"/>
                  <a:pt x="186659" y="361783"/>
                  <a:pt x="218504" y="323114"/>
                </a:cubicBezTo>
                <a:cubicBezTo>
                  <a:pt x="250349" y="284445"/>
                  <a:pt x="200306" y="282171"/>
                  <a:pt x="191208" y="259425"/>
                </a:cubicBezTo>
                <a:cubicBezTo>
                  <a:pt x="182110" y="236679"/>
                  <a:pt x="168462" y="226064"/>
                  <a:pt x="163913" y="186637"/>
                </a:cubicBezTo>
                <a:cubicBezTo>
                  <a:pt x="159364" y="147210"/>
                  <a:pt x="168462" y="4666"/>
                  <a:pt x="168462" y="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C0CC0D49-409F-5019-B68A-97482FD8752D}"/>
              </a:ext>
            </a:extLst>
          </p:cNvPr>
          <p:cNvSpPr/>
          <p:nvPr/>
        </p:nvSpPr>
        <p:spPr>
          <a:xfrm>
            <a:off x="2574903" y="6673827"/>
            <a:ext cx="591338" cy="193846"/>
          </a:xfrm>
          <a:custGeom>
            <a:avLst/>
            <a:gdLst>
              <a:gd name="connsiteX0" fmla="*/ 590572 w 591338"/>
              <a:gd name="connsiteY0" fmla="*/ 23 h 193846"/>
              <a:gd name="connsiteX1" fmla="*/ 273072 w 591338"/>
              <a:gd name="connsiteY1" fmla="*/ 98448 h 193846"/>
              <a:gd name="connsiteX2" fmla="*/ 22 w 591338"/>
              <a:gd name="connsiteY2" fmla="*/ 193698 h 193846"/>
              <a:gd name="connsiteX3" fmla="*/ 257197 w 591338"/>
              <a:gd name="connsiteY3" fmla="*/ 76223 h 193846"/>
              <a:gd name="connsiteX4" fmla="*/ 177822 w 591338"/>
              <a:gd name="connsiteY4" fmla="*/ 88923 h 193846"/>
              <a:gd name="connsiteX5" fmla="*/ 590572 w 591338"/>
              <a:gd name="connsiteY5" fmla="*/ 23 h 1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38" h="193846">
                <a:moveTo>
                  <a:pt x="590572" y="23"/>
                </a:moveTo>
                <a:cubicBezTo>
                  <a:pt x="606447" y="1611"/>
                  <a:pt x="371497" y="66169"/>
                  <a:pt x="273072" y="98448"/>
                </a:cubicBezTo>
                <a:cubicBezTo>
                  <a:pt x="174647" y="130727"/>
                  <a:pt x="2668" y="197402"/>
                  <a:pt x="22" y="193698"/>
                </a:cubicBezTo>
                <a:cubicBezTo>
                  <a:pt x="-2624" y="189994"/>
                  <a:pt x="227564" y="93685"/>
                  <a:pt x="257197" y="76223"/>
                </a:cubicBezTo>
                <a:cubicBezTo>
                  <a:pt x="286830" y="58761"/>
                  <a:pt x="126493" y="101623"/>
                  <a:pt x="177822" y="88923"/>
                </a:cubicBezTo>
                <a:cubicBezTo>
                  <a:pt x="229151" y="76223"/>
                  <a:pt x="574697" y="-1565"/>
                  <a:pt x="590572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1B4AB1C-1684-07D1-7573-F5677F9A052B}"/>
              </a:ext>
            </a:extLst>
          </p:cNvPr>
          <p:cNvSpPr/>
          <p:nvPr/>
        </p:nvSpPr>
        <p:spPr>
          <a:xfrm>
            <a:off x="2678101" y="6753107"/>
            <a:ext cx="455851" cy="354894"/>
          </a:xfrm>
          <a:custGeom>
            <a:avLst/>
            <a:gdLst>
              <a:gd name="connsiteX0" fmla="*/ 452449 w 455851"/>
              <a:gd name="connsiteY0" fmla="*/ 118 h 354894"/>
              <a:gd name="connsiteX1" fmla="*/ 211149 w 455851"/>
              <a:gd name="connsiteY1" fmla="*/ 79493 h 354894"/>
              <a:gd name="connsiteX2" fmla="*/ 90499 w 455851"/>
              <a:gd name="connsiteY2" fmla="*/ 127118 h 354894"/>
              <a:gd name="connsiteX3" fmla="*/ 141299 w 455851"/>
              <a:gd name="connsiteY3" fmla="*/ 231893 h 354894"/>
              <a:gd name="connsiteX4" fmla="*/ 122249 w 455851"/>
              <a:gd name="connsiteY4" fmla="*/ 209668 h 354894"/>
              <a:gd name="connsiteX5" fmla="*/ 300049 w 455851"/>
              <a:gd name="connsiteY5" fmla="*/ 352543 h 354894"/>
              <a:gd name="connsiteX6" fmla="*/ 211149 w 455851"/>
              <a:gd name="connsiteY6" fmla="*/ 289043 h 354894"/>
              <a:gd name="connsiteX7" fmla="*/ 74624 w 455851"/>
              <a:gd name="connsiteY7" fmla="*/ 165218 h 354894"/>
              <a:gd name="connsiteX8" fmla="*/ 96849 w 455851"/>
              <a:gd name="connsiteY8" fmla="*/ 98543 h 354894"/>
              <a:gd name="connsiteX9" fmla="*/ 14299 w 455851"/>
              <a:gd name="connsiteY9" fmla="*/ 98543 h 354894"/>
              <a:gd name="connsiteX10" fmla="*/ 452449 w 455851"/>
              <a:gd name="connsiteY10" fmla="*/ 118 h 3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851" h="354894">
                <a:moveTo>
                  <a:pt x="452449" y="118"/>
                </a:moveTo>
                <a:cubicBezTo>
                  <a:pt x="485257" y="-3057"/>
                  <a:pt x="271474" y="58326"/>
                  <a:pt x="211149" y="79493"/>
                </a:cubicBezTo>
                <a:cubicBezTo>
                  <a:pt x="150824" y="100660"/>
                  <a:pt x="102141" y="101718"/>
                  <a:pt x="90499" y="127118"/>
                </a:cubicBezTo>
                <a:cubicBezTo>
                  <a:pt x="78857" y="152518"/>
                  <a:pt x="136007" y="218135"/>
                  <a:pt x="141299" y="231893"/>
                </a:cubicBezTo>
                <a:cubicBezTo>
                  <a:pt x="146591" y="245651"/>
                  <a:pt x="95791" y="189560"/>
                  <a:pt x="122249" y="209668"/>
                </a:cubicBezTo>
                <a:cubicBezTo>
                  <a:pt x="148707" y="229776"/>
                  <a:pt x="285232" y="339314"/>
                  <a:pt x="300049" y="352543"/>
                </a:cubicBezTo>
                <a:cubicBezTo>
                  <a:pt x="314866" y="365772"/>
                  <a:pt x="248720" y="320264"/>
                  <a:pt x="211149" y="289043"/>
                </a:cubicBezTo>
                <a:cubicBezTo>
                  <a:pt x="173578" y="257822"/>
                  <a:pt x="93674" y="196968"/>
                  <a:pt x="74624" y="165218"/>
                </a:cubicBezTo>
                <a:cubicBezTo>
                  <a:pt x="55574" y="133468"/>
                  <a:pt x="106903" y="109655"/>
                  <a:pt x="96849" y="98543"/>
                </a:cubicBezTo>
                <a:cubicBezTo>
                  <a:pt x="86795" y="87431"/>
                  <a:pt x="-42322" y="116005"/>
                  <a:pt x="14299" y="98543"/>
                </a:cubicBezTo>
                <a:cubicBezTo>
                  <a:pt x="70920" y="81081"/>
                  <a:pt x="419641" y="3293"/>
                  <a:pt x="452449" y="1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DF30321-8F6B-0FBB-58E8-2B1DF03E4DB6}"/>
              </a:ext>
            </a:extLst>
          </p:cNvPr>
          <p:cNvSpPr/>
          <p:nvPr/>
        </p:nvSpPr>
        <p:spPr>
          <a:xfrm>
            <a:off x="2641793" y="6876078"/>
            <a:ext cx="376087" cy="293401"/>
          </a:xfrm>
          <a:custGeom>
            <a:avLst/>
            <a:gdLst>
              <a:gd name="connsiteX0" fmla="*/ 6157 w 376087"/>
              <a:gd name="connsiteY0" fmla="*/ 972 h 293401"/>
              <a:gd name="connsiteX1" fmla="*/ 41082 w 376087"/>
              <a:gd name="connsiteY1" fmla="*/ 73997 h 293401"/>
              <a:gd name="connsiteX2" fmla="*/ 260157 w 376087"/>
              <a:gd name="connsiteY2" fmla="*/ 197822 h 293401"/>
              <a:gd name="connsiteX3" fmla="*/ 171257 w 376087"/>
              <a:gd name="connsiteY3" fmla="*/ 178772 h 293401"/>
              <a:gd name="connsiteX4" fmla="*/ 374457 w 376087"/>
              <a:gd name="connsiteY4" fmla="*/ 293072 h 293401"/>
              <a:gd name="connsiteX5" fmla="*/ 253807 w 376087"/>
              <a:gd name="connsiteY5" fmla="*/ 210522 h 293401"/>
              <a:gd name="connsiteX6" fmla="*/ 25207 w 376087"/>
              <a:gd name="connsiteY6" fmla="*/ 124797 h 293401"/>
              <a:gd name="connsiteX7" fmla="*/ 6157 w 376087"/>
              <a:gd name="connsiteY7" fmla="*/ 972 h 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87" h="293401">
                <a:moveTo>
                  <a:pt x="6157" y="972"/>
                </a:moveTo>
                <a:cubicBezTo>
                  <a:pt x="8803" y="-7495"/>
                  <a:pt x="-1251" y="41189"/>
                  <a:pt x="41082" y="73997"/>
                </a:cubicBezTo>
                <a:cubicBezTo>
                  <a:pt x="83415" y="106805"/>
                  <a:pt x="238461" y="180360"/>
                  <a:pt x="260157" y="197822"/>
                </a:cubicBezTo>
                <a:cubicBezTo>
                  <a:pt x="281853" y="215284"/>
                  <a:pt x="152207" y="162897"/>
                  <a:pt x="171257" y="178772"/>
                </a:cubicBezTo>
                <a:cubicBezTo>
                  <a:pt x="190307" y="194647"/>
                  <a:pt x="360699" y="287780"/>
                  <a:pt x="374457" y="293072"/>
                </a:cubicBezTo>
                <a:cubicBezTo>
                  <a:pt x="388215" y="298364"/>
                  <a:pt x="312015" y="238568"/>
                  <a:pt x="253807" y="210522"/>
                </a:cubicBezTo>
                <a:cubicBezTo>
                  <a:pt x="195599" y="182476"/>
                  <a:pt x="64365" y="156547"/>
                  <a:pt x="25207" y="124797"/>
                </a:cubicBezTo>
                <a:cubicBezTo>
                  <a:pt x="-13951" y="93047"/>
                  <a:pt x="3511" y="9439"/>
                  <a:pt x="6157" y="9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6C9B527C-4F59-5339-426E-4095B99B528B}"/>
              </a:ext>
            </a:extLst>
          </p:cNvPr>
          <p:cNvSpPr/>
          <p:nvPr/>
        </p:nvSpPr>
        <p:spPr>
          <a:xfrm>
            <a:off x="2320840" y="6880096"/>
            <a:ext cx="330421" cy="1220254"/>
          </a:xfrm>
          <a:custGeom>
            <a:avLst/>
            <a:gdLst>
              <a:gd name="connsiteX0" fmla="*/ 269960 w 330421"/>
              <a:gd name="connsiteY0" fmla="*/ 129 h 1220254"/>
              <a:gd name="connsiteX1" fmla="*/ 209635 w 330421"/>
              <a:gd name="connsiteY1" fmla="*/ 209679 h 1220254"/>
              <a:gd name="connsiteX2" fmla="*/ 35010 w 330421"/>
              <a:gd name="connsiteY2" fmla="*/ 720854 h 1220254"/>
              <a:gd name="connsiteX3" fmla="*/ 63585 w 330421"/>
              <a:gd name="connsiteY3" fmla="*/ 666879 h 1220254"/>
              <a:gd name="connsiteX4" fmla="*/ 12785 w 330421"/>
              <a:gd name="connsiteY4" fmla="*/ 889129 h 1220254"/>
              <a:gd name="connsiteX5" fmla="*/ 54060 w 330421"/>
              <a:gd name="connsiteY5" fmla="*/ 1035179 h 1220254"/>
              <a:gd name="connsiteX6" fmla="*/ 12785 w 330421"/>
              <a:gd name="connsiteY6" fmla="*/ 1003429 h 1220254"/>
              <a:gd name="connsiteX7" fmla="*/ 320760 w 330421"/>
              <a:gd name="connsiteY7" fmla="*/ 1216154 h 1220254"/>
              <a:gd name="connsiteX8" fmla="*/ 241385 w 330421"/>
              <a:gd name="connsiteY8" fmla="*/ 1136779 h 1220254"/>
              <a:gd name="connsiteX9" fmla="*/ 123910 w 330421"/>
              <a:gd name="connsiteY9" fmla="*/ 1051054 h 1220254"/>
              <a:gd name="connsiteX10" fmla="*/ 44535 w 330421"/>
              <a:gd name="connsiteY10" fmla="*/ 978029 h 1220254"/>
              <a:gd name="connsiteX11" fmla="*/ 28660 w 330421"/>
              <a:gd name="connsiteY11" fmla="*/ 784354 h 1220254"/>
              <a:gd name="connsiteX12" fmla="*/ 165185 w 330421"/>
              <a:gd name="connsiteY12" fmla="*/ 435104 h 1220254"/>
              <a:gd name="connsiteX13" fmla="*/ 123910 w 330421"/>
              <a:gd name="connsiteY13" fmla="*/ 546229 h 1220254"/>
              <a:gd name="connsiteX14" fmla="*/ 203285 w 330421"/>
              <a:gd name="connsiteY14" fmla="*/ 184279 h 1220254"/>
              <a:gd name="connsiteX15" fmla="*/ 269960 w 330421"/>
              <a:gd name="connsiteY15" fmla="*/ 129 h 12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421" h="1220254">
                <a:moveTo>
                  <a:pt x="269960" y="129"/>
                </a:moveTo>
                <a:cubicBezTo>
                  <a:pt x="271018" y="4362"/>
                  <a:pt x="248793" y="89558"/>
                  <a:pt x="209635" y="209679"/>
                </a:cubicBezTo>
                <a:cubicBezTo>
                  <a:pt x="170477" y="329800"/>
                  <a:pt x="59352" y="644654"/>
                  <a:pt x="35010" y="720854"/>
                </a:cubicBezTo>
                <a:cubicBezTo>
                  <a:pt x="10668" y="797054"/>
                  <a:pt x="67289" y="638833"/>
                  <a:pt x="63585" y="666879"/>
                </a:cubicBezTo>
                <a:cubicBezTo>
                  <a:pt x="59881" y="694925"/>
                  <a:pt x="14372" y="827746"/>
                  <a:pt x="12785" y="889129"/>
                </a:cubicBezTo>
                <a:cubicBezTo>
                  <a:pt x="11198" y="950512"/>
                  <a:pt x="54060" y="1016129"/>
                  <a:pt x="54060" y="1035179"/>
                </a:cubicBezTo>
                <a:cubicBezTo>
                  <a:pt x="54060" y="1054229"/>
                  <a:pt x="-31665" y="973267"/>
                  <a:pt x="12785" y="1003429"/>
                </a:cubicBezTo>
                <a:cubicBezTo>
                  <a:pt x="57235" y="1033591"/>
                  <a:pt x="282660" y="1193929"/>
                  <a:pt x="320760" y="1216154"/>
                </a:cubicBezTo>
                <a:cubicBezTo>
                  <a:pt x="358860" y="1238379"/>
                  <a:pt x="274193" y="1164296"/>
                  <a:pt x="241385" y="1136779"/>
                </a:cubicBezTo>
                <a:cubicBezTo>
                  <a:pt x="208577" y="1109262"/>
                  <a:pt x="156718" y="1077512"/>
                  <a:pt x="123910" y="1051054"/>
                </a:cubicBezTo>
                <a:cubicBezTo>
                  <a:pt x="91102" y="1024596"/>
                  <a:pt x="60410" y="1022479"/>
                  <a:pt x="44535" y="978029"/>
                </a:cubicBezTo>
                <a:cubicBezTo>
                  <a:pt x="28660" y="933579"/>
                  <a:pt x="8552" y="874841"/>
                  <a:pt x="28660" y="784354"/>
                </a:cubicBezTo>
                <a:cubicBezTo>
                  <a:pt x="48768" y="693867"/>
                  <a:pt x="149310" y="474791"/>
                  <a:pt x="165185" y="435104"/>
                </a:cubicBezTo>
                <a:cubicBezTo>
                  <a:pt x="181060" y="395417"/>
                  <a:pt x="117560" y="588033"/>
                  <a:pt x="123910" y="546229"/>
                </a:cubicBezTo>
                <a:cubicBezTo>
                  <a:pt x="130260" y="504425"/>
                  <a:pt x="182118" y="272121"/>
                  <a:pt x="203285" y="184279"/>
                </a:cubicBezTo>
                <a:cubicBezTo>
                  <a:pt x="224452" y="96437"/>
                  <a:pt x="268902" y="-4104"/>
                  <a:pt x="269960" y="1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BC4C96B-2169-961B-31FA-DCD5C6F8AA60}"/>
              </a:ext>
            </a:extLst>
          </p:cNvPr>
          <p:cNvSpPr/>
          <p:nvPr/>
        </p:nvSpPr>
        <p:spPr>
          <a:xfrm>
            <a:off x="2595170" y="6870360"/>
            <a:ext cx="196435" cy="267040"/>
          </a:xfrm>
          <a:custGeom>
            <a:avLst/>
            <a:gdLst>
              <a:gd name="connsiteX0" fmla="*/ 27380 w 196435"/>
              <a:gd name="connsiteY0" fmla="*/ 340 h 267040"/>
              <a:gd name="connsiteX1" fmla="*/ 8330 w 196435"/>
              <a:gd name="connsiteY1" fmla="*/ 120990 h 267040"/>
              <a:gd name="connsiteX2" fmla="*/ 186130 w 196435"/>
              <a:gd name="connsiteY2" fmla="*/ 257515 h 267040"/>
              <a:gd name="connsiteX3" fmla="*/ 157555 w 196435"/>
              <a:gd name="connsiteY3" fmla="*/ 244815 h 267040"/>
              <a:gd name="connsiteX4" fmla="*/ 11505 w 196435"/>
              <a:gd name="connsiteY4" fmla="*/ 159090 h 267040"/>
              <a:gd name="connsiteX5" fmla="*/ 27380 w 196435"/>
              <a:gd name="connsiteY5" fmla="*/ 340 h 26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35" h="267040">
                <a:moveTo>
                  <a:pt x="27380" y="340"/>
                </a:moveTo>
                <a:cubicBezTo>
                  <a:pt x="26851" y="-6010"/>
                  <a:pt x="-18128" y="78128"/>
                  <a:pt x="8330" y="120990"/>
                </a:cubicBezTo>
                <a:cubicBezTo>
                  <a:pt x="34788" y="163852"/>
                  <a:pt x="161259" y="236878"/>
                  <a:pt x="186130" y="257515"/>
                </a:cubicBezTo>
                <a:cubicBezTo>
                  <a:pt x="211001" y="278152"/>
                  <a:pt x="186659" y="261219"/>
                  <a:pt x="157555" y="244815"/>
                </a:cubicBezTo>
                <a:cubicBezTo>
                  <a:pt x="128451" y="228411"/>
                  <a:pt x="33201" y="196661"/>
                  <a:pt x="11505" y="159090"/>
                </a:cubicBezTo>
                <a:cubicBezTo>
                  <a:pt x="-10191" y="121519"/>
                  <a:pt x="27909" y="6690"/>
                  <a:pt x="27380" y="3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04E19B8-F606-6DF1-B507-614CC312BB0D}"/>
              </a:ext>
            </a:extLst>
          </p:cNvPr>
          <p:cNvSpPr/>
          <p:nvPr/>
        </p:nvSpPr>
        <p:spPr>
          <a:xfrm>
            <a:off x="3606146" y="7548370"/>
            <a:ext cx="496527" cy="393513"/>
          </a:xfrm>
          <a:custGeom>
            <a:avLst/>
            <a:gdLst>
              <a:gd name="connsiteX0" fmla="*/ 654 w 496527"/>
              <a:gd name="connsiteY0" fmla="*/ 1780 h 393513"/>
              <a:gd name="connsiteX1" fmla="*/ 308629 w 496527"/>
              <a:gd name="connsiteY1" fmla="*/ 185930 h 393513"/>
              <a:gd name="connsiteX2" fmla="*/ 492779 w 496527"/>
              <a:gd name="connsiteY2" fmla="*/ 389130 h 393513"/>
              <a:gd name="connsiteX3" fmla="*/ 397529 w 496527"/>
              <a:gd name="connsiteY3" fmla="*/ 300230 h 393513"/>
              <a:gd name="connsiteX4" fmla="*/ 654 w 496527"/>
              <a:gd name="connsiteY4" fmla="*/ 1780 h 3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27" h="393513">
                <a:moveTo>
                  <a:pt x="654" y="1780"/>
                </a:moveTo>
                <a:cubicBezTo>
                  <a:pt x="-14163" y="-17270"/>
                  <a:pt x="226608" y="121372"/>
                  <a:pt x="308629" y="185930"/>
                </a:cubicBezTo>
                <a:cubicBezTo>
                  <a:pt x="390650" y="250488"/>
                  <a:pt x="477962" y="370080"/>
                  <a:pt x="492779" y="389130"/>
                </a:cubicBezTo>
                <a:cubicBezTo>
                  <a:pt x="507596" y="408180"/>
                  <a:pt x="479021" y="362672"/>
                  <a:pt x="397529" y="300230"/>
                </a:cubicBezTo>
                <a:cubicBezTo>
                  <a:pt x="316037" y="237788"/>
                  <a:pt x="15471" y="20830"/>
                  <a:pt x="654" y="17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87F314F-D466-BE22-1BC5-B084286FA504}"/>
              </a:ext>
            </a:extLst>
          </p:cNvPr>
          <p:cNvSpPr/>
          <p:nvPr/>
        </p:nvSpPr>
        <p:spPr>
          <a:xfrm>
            <a:off x="3860628" y="7774823"/>
            <a:ext cx="1041829" cy="1098104"/>
          </a:xfrm>
          <a:custGeom>
            <a:avLst/>
            <a:gdLst>
              <a:gd name="connsiteX0" fmla="*/ 172 w 1041829"/>
              <a:gd name="connsiteY0" fmla="*/ 752 h 1098104"/>
              <a:gd name="connsiteX1" fmla="*/ 552622 w 1041829"/>
              <a:gd name="connsiteY1" fmla="*/ 604002 h 1098104"/>
              <a:gd name="connsiteX2" fmla="*/ 530397 w 1041829"/>
              <a:gd name="connsiteY2" fmla="*/ 559552 h 1098104"/>
              <a:gd name="connsiteX3" fmla="*/ 1035222 w 1041829"/>
              <a:gd name="connsiteY3" fmla="*/ 1092952 h 1098104"/>
              <a:gd name="connsiteX4" fmla="*/ 793922 w 1041829"/>
              <a:gd name="connsiteY4" fmla="*/ 807202 h 1098104"/>
              <a:gd name="connsiteX5" fmla="*/ 438322 w 1041829"/>
              <a:gd name="connsiteY5" fmla="*/ 432552 h 1098104"/>
              <a:gd name="connsiteX6" fmla="*/ 492297 w 1041829"/>
              <a:gd name="connsiteY6" fmla="*/ 477002 h 1098104"/>
              <a:gd name="connsiteX7" fmla="*/ 172 w 1041829"/>
              <a:gd name="connsiteY7" fmla="*/ 752 h 109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829" h="1098104">
                <a:moveTo>
                  <a:pt x="172" y="752"/>
                </a:moveTo>
                <a:cubicBezTo>
                  <a:pt x="10226" y="21919"/>
                  <a:pt x="464251" y="510869"/>
                  <a:pt x="552622" y="604002"/>
                </a:cubicBezTo>
                <a:cubicBezTo>
                  <a:pt x="640993" y="697135"/>
                  <a:pt x="449964" y="478060"/>
                  <a:pt x="530397" y="559552"/>
                </a:cubicBezTo>
                <a:cubicBezTo>
                  <a:pt x="610830" y="641044"/>
                  <a:pt x="991301" y="1051677"/>
                  <a:pt x="1035222" y="1092952"/>
                </a:cubicBezTo>
                <a:cubicBezTo>
                  <a:pt x="1079143" y="1134227"/>
                  <a:pt x="893405" y="917269"/>
                  <a:pt x="793922" y="807202"/>
                </a:cubicBezTo>
                <a:cubicBezTo>
                  <a:pt x="694439" y="697135"/>
                  <a:pt x="488593" y="487585"/>
                  <a:pt x="438322" y="432552"/>
                </a:cubicBezTo>
                <a:cubicBezTo>
                  <a:pt x="388051" y="377519"/>
                  <a:pt x="562147" y="542619"/>
                  <a:pt x="492297" y="477002"/>
                </a:cubicBezTo>
                <a:cubicBezTo>
                  <a:pt x="422447" y="411385"/>
                  <a:pt x="-9882" y="-20415"/>
                  <a:pt x="172" y="7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CF907BC-01CA-FE9D-AE58-C0FB15DEE84A}"/>
              </a:ext>
            </a:extLst>
          </p:cNvPr>
          <p:cNvSpPr/>
          <p:nvPr/>
        </p:nvSpPr>
        <p:spPr>
          <a:xfrm>
            <a:off x="4161741" y="7990922"/>
            <a:ext cx="706025" cy="762509"/>
          </a:xfrm>
          <a:custGeom>
            <a:avLst/>
            <a:gdLst>
              <a:gd name="connsiteX0" fmla="*/ 684 w 706025"/>
              <a:gd name="connsiteY0" fmla="*/ 553 h 762509"/>
              <a:gd name="connsiteX1" fmla="*/ 670609 w 706025"/>
              <a:gd name="connsiteY1" fmla="*/ 721278 h 762509"/>
              <a:gd name="connsiteX2" fmla="*/ 546784 w 706025"/>
              <a:gd name="connsiteY2" fmla="*/ 603803 h 762509"/>
              <a:gd name="connsiteX3" fmla="*/ 684 w 706025"/>
              <a:gd name="connsiteY3" fmla="*/ 553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5" h="762509">
                <a:moveTo>
                  <a:pt x="684" y="553"/>
                </a:moveTo>
                <a:cubicBezTo>
                  <a:pt x="21321" y="20132"/>
                  <a:pt x="579592" y="620736"/>
                  <a:pt x="670609" y="721278"/>
                </a:cubicBezTo>
                <a:cubicBezTo>
                  <a:pt x="761626" y="821820"/>
                  <a:pt x="661613" y="721278"/>
                  <a:pt x="546784" y="603803"/>
                </a:cubicBezTo>
                <a:cubicBezTo>
                  <a:pt x="431955" y="486328"/>
                  <a:pt x="-19953" y="-19026"/>
                  <a:pt x="684" y="5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B5E51A05-CA6D-09B9-F194-FE6CCA36E5BB}"/>
              </a:ext>
            </a:extLst>
          </p:cNvPr>
          <p:cNvSpPr/>
          <p:nvPr/>
        </p:nvSpPr>
        <p:spPr>
          <a:xfrm>
            <a:off x="5081892" y="9021848"/>
            <a:ext cx="750601" cy="1229407"/>
          </a:xfrm>
          <a:custGeom>
            <a:avLst/>
            <a:gdLst>
              <a:gd name="connsiteX0" fmla="*/ 1283 w 750601"/>
              <a:gd name="connsiteY0" fmla="*/ 4677 h 1229407"/>
              <a:gd name="connsiteX1" fmla="*/ 306083 w 750601"/>
              <a:gd name="connsiteY1" fmla="*/ 569827 h 1229407"/>
              <a:gd name="connsiteX2" fmla="*/ 312433 w 750601"/>
              <a:gd name="connsiteY2" fmla="*/ 547602 h 1229407"/>
              <a:gd name="connsiteX3" fmla="*/ 734708 w 750601"/>
              <a:gd name="connsiteY3" fmla="*/ 1201652 h 1229407"/>
              <a:gd name="connsiteX4" fmla="*/ 626758 w 750601"/>
              <a:gd name="connsiteY4" fmla="*/ 1052427 h 1229407"/>
              <a:gd name="connsiteX5" fmla="*/ 299733 w 750601"/>
              <a:gd name="connsiteY5" fmla="*/ 544427 h 1229407"/>
              <a:gd name="connsiteX6" fmla="*/ 201308 w 750601"/>
              <a:gd name="connsiteY6" fmla="*/ 312652 h 1229407"/>
              <a:gd name="connsiteX7" fmla="*/ 1283 w 750601"/>
              <a:gd name="connsiteY7" fmla="*/ 4677 h 12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01" h="1229407">
                <a:moveTo>
                  <a:pt x="1283" y="4677"/>
                </a:moveTo>
                <a:cubicBezTo>
                  <a:pt x="18745" y="47539"/>
                  <a:pt x="254225" y="479340"/>
                  <a:pt x="306083" y="569827"/>
                </a:cubicBezTo>
                <a:cubicBezTo>
                  <a:pt x="357941" y="660315"/>
                  <a:pt x="240996" y="442298"/>
                  <a:pt x="312433" y="547602"/>
                </a:cubicBezTo>
                <a:cubicBezTo>
                  <a:pt x="383870" y="652906"/>
                  <a:pt x="682321" y="1117515"/>
                  <a:pt x="734708" y="1201652"/>
                </a:cubicBezTo>
                <a:cubicBezTo>
                  <a:pt x="787096" y="1285790"/>
                  <a:pt x="699254" y="1161964"/>
                  <a:pt x="626758" y="1052427"/>
                </a:cubicBezTo>
                <a:cubicBezTo>
                  <a:pt x="554262" y="942890"/>
                  <a:pt x="370641" y="667723"/>
                  <a:pt x="299733" y="544427"/>
                </a:cubicBezTo>
                <a:cubicBezTo>
                  <a:pt x="228825" y="421131"/>
                  <a:pt x="253166" y="399965"/>
                  <a:pt x="201308" y="312652"/>
                </a:cubicBezTo>
                <a:cubicBezTo>
                  <a:pt x="149450" y="225339"/>
                  <a:pt x="-16179" y="-38185"/>
                  <a:pt x="1283" y="46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544145E-9F22-49F9-7177-A825CB3F0E34}"/>
              </a:ext>
            </a:extLst>
          </p:cNvPr>
          <p:cNvSpPr/>
          <p:nvPr/>
        </p:nvSpPr>
        <p:spPr>
          <a:xfrm>
            <a:off x="4970306" y="8932646"/>
            <a:ext cx="332014" cy="549859"/>
          </a:xfrm>
          <a:custGeom>
            <a:avLst/>
            <a:gdLst>
              <a:gd name="connsiteX0" fmla="*/ 1744 w 332014"/>
              <a:gd name="connsiteY0" fmla="*/ 1804 h 549859"/>
              <a:gd name="connsiteX1" fmla="*/ 325594 w 332014"/>
              <a:gd name="connsiteY1" fmla="*/ 535204 h 549859"/>
              <a:gd name="connsiteX2" fmla="*/ 201769 w 332014"/>
              <a:gd name="connsiteY2" fmla="*/ 366929 h 549859"/>
              <a:gd name="connsiteX3" fmla="*/ 1744 w 332014"/>
              <a:gd name="connsiteY3" fmla="*/ 1804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" h="549859">
                <a:moveTo>
                  <a:pt x="1744" y="1804"/>
                </a:moveTo>
                <a:cubicBezTo>
                  <a:pt x="22382" y="29850"/>
                  <a:pt x="292257" y="474350"/>
                  <a:pt x="325594" y="535204"/>
                </a:cubicBezTo>
                <a:cubicBezTo>
                  <a:pt x="358931" y="596058"/>
                  <a:pt x="254157" y="453183"/>
                  <a:pt x="201769" y="366929"/>
                </a:cubicBezTo>
                <a:cubicBezTo>
                  <a:pt x="149382" y="280675"/>
                  <a:pt x="-18894" y="-26242"/>
                  <a:pt x="1744" y="18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8D7B170-ED9F-1AF2-65BD-2A049557CA77}"/>
              </a:ext>
            </a:extLst>
          </p:cNvPr>
          <p:cNvSpPr/>
          <p:nvPr/>
        </p:nvSpPr>
        <p:spPr>
          <a:xfrm>
            <a:off x="5857801" y="10267618"/>
            <a:ext cx="247843" cy="374767"/>
          </a:xfrm>
          <a:custGeom>
            <a:avLst/>
            <a:gdLst>
              <a:gd name="connsiteX0" fmla="*/ 74 w 247843"/>
              <a:gd name="connsiteY0" fmla="*/ 332 h 374767"/>
              <a:gd name="connsiteX1" fmla="*/ 231849 w 247843"/>
              <a:gd name="connsiteY1" fmla="*/ 355932 h 374767"/>
              <a:gd name="connsiteX2" fmla="*/ 206449 w 247843"/>
              <a:gd name="connsiteY2" fmla="*/ 292432 h 374767"/>
              <a:gd name="connsiteX3" fmla="*/ 74 w 247843"/>
              <a:gd name="connsiteY3" fmla="*/ 332 h 37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43" h="374767">
                <a:moveTo>
                  <a:pt x="74" y="332"/>
                </a:moveTo>
                <a:cubicBezTo>
                  <a:pt x="4307" y="10915"/>
                  <a:pt x="197453" y="307249"/>
                  <a:pt x="231849" y="355932"/>
                </a:cubicBezTo>
                <a:cubicBezTo>
                  <a:pt x="266245" y="404615"/>
                  <a:pt x="239257" y="350111"/>
                  <a:pt x="206449" y="292432"/>
                </a:cubicBezTo>
                <a:cubicBezTo>
                  <a:pt x="173641" y="234753"/>
                  <a:pt x="-4159" y="-10251"/>
                  <a:pt x="74" y="3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8F434F3-C517-8D3F-24F0-4390CF57D265}"/>
              </a:ext>
            </a:extLst>
          </p:cNvPr>
          <p:cNvSpPr/>
          <p:nvPr/>
        </p:nvSpPr>
        <p:spPr>
          <a:xfrm>
            <a:off x="4617080" y="8623281"/>
            <a:ext cx="104343" cy="750730"/>
          </a:xfrm>
          <a:custGeom>
            <a:avLst/>
            <a:gdLst>
              <a:gd name="connsiteX0" fmla="*/ 104145 w 104343"/>
              <a:gd name="connsiteY0" fmla="*/ 19 h 750730"/>
              <a:gd name="connsiteX1" fmla="*/ 50170 w 104343"/>
              <a:gd name="connsiteY1" fmla="*/ 431819 h 750730"/>
              <a:gd name="connsiteX2" fmla="*/ 62870 w 104343"/>
              <a:gd name="connsiteY2" fmla="*/ 342919 h 750730"/>
              <a:gd name="connsiteX3" fmla="*/ 5720 w 104343"/>
              <a:gd name="connsiteY3" fmla="*/ 723919 h 750730"/>
              <a:gd name="connsiteX4" fmla="*/ 12070 w 104343"/>
              <a:gd name="connsiteY4" fmla="*/ 682644 h 750730"/>
              <a:gd name="connsiteX5" fmla="*/ 94620 w 104343"/>
              <a:gd name="connsiteY5" fmla="*/ 390544 h 750730"/>
              <a:gd name="connsiteX6" fmla="*/ 69220 w 104343"/>
              <a:gd name="connsiteY6" fmla="*/ 450869 h 750730"/>
              <a:gd name="connsiteX7" fmla="*/ 104145 w 104343"/>
              <a:gd name="connsiteY7" fmla="*/ 19 h 7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43" h="750730">
                <a:moveTo>
                  <a:pt x="104145" y="19"/>
                </a:moveTo>
                <a:cubicBezTo>
                  <a:pt x="100970" y="-3156"/>
                  <a:pt x="57049" y="374669"/>
                  <a:pt x="50170" y="431819"/>
                </a:cubicBezTo>
                <a:cubicBezTo>
                  <a:pt x="43291" y="488969"/>
                  <a:pt x="70278" y="294236"/>
                  <a:pt x="62870" y="342919"/>
                </a:cubicBezTo>
                <a:cubicBezTo>
                  <a:pt x="55462" y="391602"/>
                  <a:pt x="14187" y="667298"/>
                  <a:pt x="5720" y="723919"/>
                </a:cubicBezTo>
                <a:cubicBezTo>
                  <a:pt x="-2747" y="780540"/>
                  <a:pt x="-2747" y="738206"/>
                  <a:pt x="12070" y="682644"/>
                </a:cubicBezTo>
                <a:cubicBezTo>
                  <a:pt x="26887" y="627082"/>
                  <a:pt x="85095" y="429173"/>
                  <a:pt x="94620" y="390544"/>
                </a:cubicBezTo>
                <a:cubicBezTo>
                  <a:pt x="104145" y="351915"/>
                  <a:pt x="67103" y="509077"/>
                  <a:pt x="69220" y="450869"/>
                </a:cubicBezTo>
                <a:cubicBezTo>
                  <a:pt x="71337" y="392661"/>
                  <a:pt x="107320" y="3194"/>
                  <a:pt x="104145" y="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24B38EE-188E-2AB4-6187-E90C8904C367}"/>
              </a:ext>
            </a:extLst>
          </p:cNvPr>
          <p:cNvSpPr/>
          <p:nvPr/>
        </p:nvSpPr>
        <p:spPr>
          <a:xfrm>
            <a:off x="1938657" y="7907002"/>
            <a:ext cx="415782" cy="269384"/>
          </a:xfrm>
          <a:custGeom>
            <a:avLst/>
            <a:gdLst>
              <a:gd name="connsiteX0" fmla="*/ 979 w 415782"/>
              <a:gd name="connsiteY0" fmla="*/ 267180 h 269384"/>
              <a:gd name="connsiteX1" fmla="*/ 402761 w 415782"/>
              <a:gd name="connsiteY1" fmla="*/ 3943 h 269384"/>
              <a:gd name="connsiteX2" fmla="*/ 291925 w 415782"/>
              <a:gd name="connsiteY2" fmla="*/ 121707 h 269384"/>
              <a:gd name="connsiteX3" fmla="*/ 979 w 415782"/>
              <a:gd name="connsiteY3" fmla="*/ 267180 h 26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782" h="269384">
                <a:moveTo>
                  <a:pt x="979" y="267180"/>
                </a:moveTo>
                <a:cubicBezTo>
                  <a:pt x="19452" y="247553"/>
                  <a:pt x="354270" y="28188"/>
                  <a:pt x="402761" y="3943"/>
                </a:cubicBezTo>
                <a:cubicBezTo>
                  <a:pt x="451252" y="-20302"/>
                  <a:pt x="353116" y="73216"/>
                  <a:pt x="291925" y="121707"/>
                </a:cubicBezTo>
                <a:cubicBezTo>
                  <a:pt x="230734" y="170198"/>
                  <a:pt x="-17494" y="286807"/>
                  <a:pt x="979" y="2671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12D883A5-9BF2-0A76-1A22-CC9B405C1CF0}"/>
              </a:ext>
            </a:extLst>
          </p:cNvPr>
          <p:cNvSpPr/>
          <p:nvPr/>
        </p:nvSpPr>
        <p:spPr>
          <a:xfrm>
            <a:off x="518569" y="9266449"/>
            <a:ext cx="377604" cy="1027308"/>
          </a:xfrm>
          <a:custGeom>
            <a:avLst/>
            <a:gdLst>
              <a:gd name="connsiteX0" fmla="*/ 376781 w 377604"/>
              <a:gd name="connsiteY0" fmla="*/ 1376 h 1027308"/>
              <a:gd name="connsiteX1" fmla="*/ 106906 w 377604"/>
              <a:gd name="connsiteY1" fmla="*/ 496676 h 1027308"/>
              <a:gd name="connsiteX2" fmla="*/ 18006 w 377604"/>
              <a:gd name="connsiteY2" fmla="*/ 982451 h 1027308"/>
              <a:gd name="connsiteX3" fmla="*/ 18006 w 377604"/>
              <a:gd name="connsiteY3" fmla="*/ 931651 h 1027308"/>
              <a:gd name="connsiteX4" fmla="*/ 208506 w 377604"/>
              <a:gd name="connsiteY4" fmla="*/ 328401 h 1027308"/>
              <a:gd name="connsiteX5" fmla="*/ 173581 w 377604"/>
              <a:gd name="connsiteY5" fmla="*/ 398251 h 1027308"/>
              <a:gd name="connsiteX6" fmla="*/ 338681 w 377604"/>
              <a:gd name="connsiteY6" fmla="*/ 118851 h 1027308"/>
              <a:gd name="connsiteX7" fmla="*/ 195806 w 377604"/>
              <a:gd name="connsiteY7" fmla="*/ 341101 h 1027308"/>
              <a:gd name="connsiteX8" fmla="*/ 376781 w 377604"/>
              <a:gd name="connsiteY8" fmla="*/ 1376 h 10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04" h="1027308">
                <a:moveTo>
                  <a:pt x="376781" y="1376"/>
                </a:moveTo>
                <a:cubicBezTo>
                  <a:pt x="361964" y="27305"/>
                  <a:pt x="166702" y="333164"/>
                  <a:pt x="106906" y="496676"/>
                </a:cubicBezTo>
                <a:cubicBezTo>
                  <a:pt x="47110" y="660188"/>
                  <a:pt x="32823" y="909955"/>
                  <a:pt x="18006" y="982451"/>
                </a:cubicBezTo>
                <a:cubicBezTo>
                  <a:pt x="3189" y="1054947"/>
                  <a:pt x="-13744" y="1040659"/>
                  <a:pt x="18006" y="931651"/>
                </a:cubicBezTo>
                <a:cubicBezTo>
                  <a:pt x="49756" y="822643"/>
                  <a:pt x="182577" y="417301"/>
                  <a:pt x="208506" y="328401"/>
                </a:cubicBezTo>
                <a:cubicBezTo>
                  <a:pt x="234435" y="239501"/>
                  <a:pt x="151885" y="433176"/>
                  <a:pt x="173581" y="398251"/>
                </a:cubicBezTo>
                <a:cubicBezTo>
                  <a:pt x="195277" y="363326"/>
                  <a:pt x="334977" y="128376"/>
                  <a:pt x="338681" y="118851"/>
                </a:cubicBezTo>
                <a:cubicBezTo>
                  <a:pt x="342385" y="109326"/>
                  <a:pt x="189985" y="358034"/>
                  <a:pt x="195806" y="341101"/>
                </a:cubicBezTo>
                <a:cubicBezTo>
                  <a:pt x="201627" y="324168"/>
                  <a:pt x="391598" y="-24553"/>
                  <a:pt x="376781" y="13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7F005B1-7FA2-7AC7-333E-85C4115432BE}"/>
              </a:ext>
            </a:extLst>
          </p:cNvPr>
          <p:cNvSpPr/>
          <p:nvPr/>
        </p:nvSpPr>
        <p:spPr>
          <a:xfrm>
            <a:off x="503532" y="9340357"/>
            <a:ext cx="669453" cy="1000765"/>
          </a:xfrm>
          <a:custGeom>
            <a:avLst/>
            <a:gdLst>
              <a:gd name="connsiteX0" fmla="*/ 668043 w 669453"/>
              <a:gd name="connsiteY0" fmla="*/ 3668 h 1000765"/>
              <a:gd name="connsiteX1" fmla="*/ 258468 w 669453"/>
              <a:gd name="connsiteY1" fmla="*/ 448168 h 1000765"/>
              <a:gd name="connsiteX2" fmla="*/ 328318 w 669453"/>
              <a:gd name="connsiteY2" fmla="*/ 337043 h 1000765"/>
              <a:gd name="connsiteX3" fmla="*/ 226718 w 669453"/>
              <a:gd name="connsiteY3" fmla="*/ 559293 h 1000765"/>
              <a:gd name="connsiteX4" fmla="*/ 74318 w 669453"/>
              <a:gd name="connsiteY4" fmla="*/ 848218 h 1000765"/>
              <a:gd name="connsiteX5" fmla="*/ 1293 w 669453"/>
              <a:gd name="connsiteY5" fmla="*/ 997443 h 1000765"/>
              <a:gd name="connsiteX6" fmla="*/ 131468 w 669453"/>
              <a:gd name="connsiteY6" fmla="*/ 711693 h 1000765"/>
              <a:gd name="connsiteX7" fmla="*/ 382293 w 669453"/>
              <a:gd name="connsiteY7" fmla="*/ 260843 h 1000765"/>
              <a:gd name="connsiteX8" fmla="*/ 668043 w 669453"/>
              <a:gd name="connsiteY8" fmla="*/ 3668 h 10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53" h="1000765">
                <a:moveTo>
                  <a:pt x="668043" y="3668"/>
                </a:moveTo>
                <a:cubicBezTo>
                  <a:pt x="647406" y="34889"/>
                  <a:pt x="315089" y="392606"/>
                  <a:pt x="258468" y="448168"/>
                </a:cubicBezTo>
                <a:cubicBezTo>
                  <a:pt x="201847" y="503731"/>
                  <a:pt x="333610" y="318522"/>
                  <a:pt x="328318" y="337043"/>
                </a:cubicBezTo>
                <a:cubicBezTo>
                  <a:pt x="323026" y="355564"/>
                  <a:pt x="269051" y="474097"/>
                  <a:pt x="226718" y="559293"/>
                </a:cubicBezTo>
                <a:cubicBezTo>
                  <a:pt x="184385" y="644489"/>
                  <a:pt x="111889" y="775193"/>
                  <a:pt x="74318" y="848218"/>
                </a:cubicBezTo>
                <a:cubicBezTo>
                  <a:pt x="36747" y="921243"/>
                  <a:pt x="-8232" y="1020197"/>
                  <a:pt x="1293" y="997443"/>
                </a:cubicBezTo>
                <a:cubicBezTo>
                  <a:pt x="10818" y="974689"/>
                  <a:pt x="67968" y="834460"/>
                  <a:pt x="131468" y="711693"/>
                </a:cubicBezTo>
                <a:cubicBezTo>
                  <a:pt x="194968" y="588926"/>
                  <a:pt x="287043" y="374085"/>
                  <a:pt x="382293" y="260843"/>
                </a:cubicBezTo>
                <a:cubicBezTo>
                  <a:pt x="477543" y="147601"/>
                  <a:pt x="688680" y="-27553"/>
                  <a:pt x="668043" y="3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5A50C49-0A88-BD5B-91AA-01E2C4AC587E}"/>
              </a:ext>
            </a:extLst>
          </p:cNvPr>
          <p:cNvSpPr/>
          <p:nvPr/>
        </p:nvSpPr>
        <p:spPr>
          <a:xfrm>
            <a:off x="685758" y="9254600"/>
            <a:ext cx="314393" cy="556521"/>
          </a:xfrm>
          <a:custGeom>
            <a:avLst/>
            <a:gdLst>
              <a:gd name="connsiteX0" fmla="*/ 314367 w 314393"/>
              <a:gd name="connsiteY0" fmla="*/ 525 h 556521"/>
              <a:gd name="connsiteX1" fmla="*/ 127042 w 314393"/>
              <a:gd name="connsiteY1" fmla="*/ 276750 h 556521"/>
              <a:gd name="connsiteX2" fmla="*/ 42 w 314393"/>
              <a:gd name="connsiteY2" fmla="*/ 556150 h 556521"/>
              <a:gd name="connsiteX3" fmla="*/ 139742 w 314393"/>
              <a:gd name="connsiteY3" fmla="*/ 216425 h 556521"/>
              <a:gd name="connsiteX4" fmla="*/ 314367 w 314393"/>
              <a:gd name="connsiteY4" fmla="*/ 525 h 5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93" h="556521">
                <a:moveTo>
                  <a:pt x="314367" y="525"/>
                </a:moveTo>
                <a:cubicBezTo>
                  <a:pt x="312250" y="10579"/>
                  <a:pt x="179429" y="184146"/>
                  <a:pt x="127042" y="276750"/>
                </a:cubicBezTo>
                <a:cubicBezTo>
                  <a:pt x="74655" y="369354"/>
                  <a:pt x="-2075" y="566204"/>
                  <a:pt x="42" y="556150"/>
                </a:cubicBezTo>
                <a:cubicBezTo>
                  <a:pt x="2159" y="546096"/>
                  <a:pt x="88942" y="305854"/>
                  <a:pt x="139742" y="216425"/>
                </a:cubicBezTo>
                <a:cubicBezTo>
                  <a:pt x="190542" y="126996"/>
                  <a:pt x="316484" y="-9529"/>
                  <a:pt x="314367" y="5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FBEBB4B-C847-24FF-E382-F9EE6A1F4B06}"/>
              </a:ext>
            </a:extLst>
          </p:cNvPr>
          <p:cNvSpPr/>
          <p:nvPr/>
        </p:nvSpPr>
        <p:spPr>
          <a:xfrm>
            <a:off x="792597" y="9294769"/>
            <a:ext cx="252328" cy="378247"/>
          </a:xfrm>
          <a:custGeom>
            <a:avLst/>
            <a:gdLst>
              <a:gd name="connsiteX0" fmla="*/ 251978 w 252328"/>
              <a:gd name="connsiteY0" fmla="*/ 1631 h 378247"/>
              <a:gd name="connsiteX1" fmla="*/ 64653 w 252328"/>
              <a:gd name="connsiteY1" fmla="*/ 246106 h 378247"/>
              <a:gd name="connsiteX2" fmla="*/ 1153 w 252328"/>
              <a:gd name="connsiteY2" fmla="*/ 376281 h 378247"/>
              <a:gd name="connsiteX3" fmla="*/ 109103 w 252328"/>
              <a:gd name="connsiteY3" fmla="*/ 150856 h 378247"/>
              <a:gd name="connsiteX4" fmla="*/ 251978 w 252328"/>
              <a:gd name="connsiteY4" fmla="*/ 1631 h 3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28" h="378247">
                <a:moveTo>
                  <a:pt x="251978" y="1631"/>
                </a:moveTo>
                <a:cubicBezTo>
                  <a:pt x="244570" y="17506"/>
                  <a:pt x="106457" y="183664"/>
                  <a:pt x="64653" y="246106"/>
                </a:cubicBezTo>
                <a:cubicBezTo>
                  <a:pt x="22849" y="308548"/>
                  <a:pt x="-6255" y="392156"/>
                  <a:pt x="1153" y="376281"/>
                </a:cubicBezTo>
                <a:cubicBezTo>
                  <a:pt x="8561" y="360406"/>
                  <a:pt x="71003" y="212239"/>
                  <a:pt x="109103" y="150856"/>
                </a:cubicBezTo>
                <a:cubicBezTo>
                  <a:pt x="147203" y="89473"/>
                  <a:pt x="259386" y="-14244"/>
                  <a:pt x="251978" y="16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11E143D-446C-A5AF-DBAC-A8D843FF8380}"/>
              </a:ext>
            </a:extLst>
          </p:cNvPr>
          <p:cNvSpPr/>
          <p:nvPr/>
        </p:nvSpPr>
        <p:spPr>
          <a:xfrm>
            <a:off x="1116705" y="8735522"/>
            <a:ext cx="453602" cy="645801"/>
          </a:xfrm>
          <a:custGeom>
            <a:avLst/>
            <a:gdLst>
              <a:gd name="connsiteX0" fmla="*/ 10420 w 453602"/>
              <a:gd name="connsiteY0" fmla="*/ 630728 h 645801"/>
              <a:gd name="connsiteX1" fmla="*/ 162820 w 453602"/>
              <a:gd name="connsiteY1" fmla="*/ 310053 h 645801"/>
              <a:gd name="connsiteX2" fmla="*/ 51695 w 453602"/>
              <a:gd name="connsiteY2" fmla="*/ 427528 h 645801"/>
              <a:gd name="connsiteX3" fmla="*/ 334270 w 453602"/>
              <a:gd name="connsiteY3" fmla="*/ 160828 h 645801"/>
              <a:gd name="connsiteX4" fmla="*/ 216795 w 453602"/>
              <a:gd name="connsiteY4" fmla="*/ 281478 h 645801"/>
              <a:gd name="connsiteX5" fmla="*/ 451745 w 453602"/>
              <a:gd name="connsiteY5" fmla="*/ 2078 h 645801"/>
              <a:gd name="connsiteX6" fmla="*/ 318395 w 453602"/>
              <a:gd name="connsiteY6" fmla="*/ 160828 h 645801"/>
              <a:gd name="connsiteX7" fmla="*/ 169170 w 453602"/>
              <a:gd name="connsiteY7" fmla="*/ 287828 h 645801"/>
              <a:gd name="connsiteX8" fmla="*/ 99320 w 453602"/>
              <a:gd name="connsiteY8" fmla="*/ 427528 h 645801"/>
              <a:gd name="connsiteX9" fmla="*/ 86620 w 453602"/>
              <a:gd name="connsiteY9" fmla="*/ 452928 h 645801"/>
              <a:gd name="connsiteX10" fmla="*/ 895 w 453602"/>
              <a:gd name="connsiteY10" fmla="*/ 408478 h 645801"/>
              <a:gd name="connsiteX11" fmla="*/ 42170 w 453602"/>
              <a:gd name="connsiteY11" fmla="*/ 443403 h 645801"/>
              <a:gd name="connsiteX12" fmla="*/ 48520 w 453602"/>
              <a:gd name="connsiteY12" fmla="*/ 475153 h 645801"/>
              <a:gd name="connsiteX13" fmla="*/ 26295 w 453602"/>
              <a:gd name="connsiteY13" fmla="*/ 583103 h 645801"/>
              <a:gd name="connsiteX14" fmla="*/ 10420 w 453602"/>
              <a:gd name="connsiteY14" fmla="*/ 630728 h 6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602" h="645801">
                <a:moveTo>
                  <a:pt x="10420" y="630728"/>
                </a:moveTo>
                <a:cubicBezTo>
                  <a:pt x="33174" y="585220"/>
                  <a:pt x="155941" y="343920"/>
                  <a:pt x="162820" y="310053"/>
                </a:cubicBezTo>
                <a:cubicBezTo>
                  <a:pt x="169699" y="276186"/>
                  <a:pt x="23120" y="452399"/>
                  <a:pt x="51695" y="427528"/>
                </a:cubicBezTo>
                <a:cubicBezTo>
                  <a:pt x="80270" y="402657"/>
                  <a:pt x="306753" y="185170"/>
                  <a:pt x="334270" y="160828"/>
                </a:cubicBezTo>
                <a:cubicBezTo>
                  <a:pt x="361787" y="136486"/>
                  <a:pt x="197216" y="307936"/>
                  <a:pt x="216795" y="281478"/>
                </a:cubicBezTo>
                <a:cubicBezTo>
                  <a:pt x="236374" y="255020"/>
                  <a:pt x="451745" y="2078"/>
                  <a:pt x="451745" y="2078"/>
                </a:cubicBezTo>
                <a:cubicBezTo>
                  <a:pt x="468678" y="-18030"/>
                  <a:pt x="365491" y="113203"/>
                  <a:pt x="318395" y="160828"/>
                </a:cubicBezTo>
                <a:cubicBezTo>
                  <a:pt x="271299" y="208453"/>
                  <a:pt x="205682" y="243378"/>
                  <a:pt x="169170" y="287828"/>
                </a:cubicBezTo>
                <a:cubicBezTo>
                  <a:pt x="132658" y="332278"/>
                  <a:pt x="99320" y="427528"/>
                  <a:pt x="99320" y="427528"/>
                </a:cubicBezTo>
                <a:cubicBezTo>
                  <a:pt x="85562" y="455045"/>
                  <a:pt x="103024" y="456103"/>
                  <a:pt x="86620" y="452928"/>
                </a:cubicBezTo>
                <a:cubicBezTo>
                  <a:pt x="70216" y="449753"/>
                  <a:pt x="8303" y="410065"/>
                  <a:pt x="895" y="408478"/>
                </a:cubicBezTo>
                <a:cubicBezTo>
                  <a:pt x="-6513" y="406891"/>
                  <a:pt x="34233" y="432290"/>
                  <a:pt x="42170" y="443403"/>
                </a:cubicBezTo>
                <a:cubicBezTo>
                  <a:pt x="50108" y="454515"/>
                  <a:pt x="51166" y="451870"/>
                  <a:pt x="48520" y="475153"/>
                </a:cubicBezTo>
                <a:cubicBezTo>
                  <a:pt x="45874" y="498436"/>
                  <a:pt x="31058" y="559820"/>
                  <a:pt x="26295" y="583103"/>
                </a:cubicBezTo>
                <a:cubicBezTo>
                  <a:pt x="21533" y="606386"/>
                  <a:pt x="-12334" y="676236"/>
                  <a:pt x="10420" y="6307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107C3A7-D249-99AE-2401-61DBCD9018CB}"/>
              </a:ext>
            </a:extLst>
          </p:cNvPr>
          <p:cNvSpPr/>
          <p:nvPr/>
        </p:nvSpPr>
        <p:spPr>
          <a:xfrm>
            <a:off x="1016544" y="9111594"/>
            <a:ext cx="212377" cy="277510"/>
          </a:xfrm>
          <a:custGeom>
            <a:avLst/>
            <a:gdLst>
              <a:gd name="connsiteX0" fmla="*/ 50256 w 212377"/>
              <a:gd name="connsiteY0" fmla="*/ 656 h 277510"/>
              <a:gd name="connsiteX1" fmla="*/ 18506 w 212377"/>
              <a:gd name="connsiteY1" fmla="*/ 111781 h 277510"/>
              <a:gd name="connsiteX2" fmla="*/ 28031 w 212377"/>
              <a:gd name="connsiteY2" fmla="*/ 143531 h 277510"/>
              <a:gd name="connsiteX3" fmla="*/ 88356 w 212377"/>
              <a:gd name="connsiteY3" fmla="*/ 210206 h 277510"/>
              <a:gd name="connsiteX4" fmla="*/ 2631 w 212377"/>
              <a:gd name="connsiteY4" fmla="*/ 184806 h 277510"/>
              <a:gd name="connsiteX5" fmla="*/ 209006 w 212377"/>
              <a:gd name="connsiteY5" fmla="*/ 276881 h 277510"/>
              <a:gd name="connsiteX6" fmla="*/ 126456 w 212377"/>
              <a:gd name="connsiteY6" fmla="*/ 222906 h 277510"/>
              <a:gd name="connsiteX7" fmla="*/ 69306 w 212377"/>
              <a:gd name="connsiteY7" fmla="*/ 175281 h 277510"/>
              <a:gd name="connsiteX8" fmla="*/ 2631 w 212377"/>
              <a:gd name="connsiteY8" fmla="*/ 168931 h 277510"/>
              <a:gd name="connsiteX9" fmla="*/ 50256 w 212377"/>
              <a:gd name="connsiteY9" fmla="*/ 656 h 2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377" h="277510">
                <a:moveTo>
                  <a:pt x="50256" y="656"/>
                </a:moveTo>
                <a:cubicBezTo>
                  <a:pt x="52902" y="-8869"/>
                  <a:pt x="22210" y="87969"/>
                  <a:pt x="18506" y="111781"/>
                </a:cubicBezTo>
                <a:cubicBezTo>
                  <a:pt x="14802" y="135594"/>
                  <a:pt x="16389" y="127127"/>
                  <a:pt x="28031" y="143531"/>
                </a:cubicBezTo>
                <a:cubicBezTo>
                  <a:pt x="39673" y="159935"/>
                  <a:pt x="92589" y="203327"/>
                  <a:pt x="88356" y="210206"/>
                </a:cubicBezTo>
                <a:cubicBezTo>
                  <a:pt x="84123" y="217085"/>
                  <a:pt x="-17477" y="173694"/>
                  <a:pt x="2631" y="184806"/>
                </a:cubicBezTo>
                <a:cubicBezTo>
                  <a:pt x="22739" y="195918"/>
                  <a:pt x="188369" y="270531"/>
                  <a:pt x="209006" y="276881"/>
                </a:cubicBezTo>
                <a:cubicBezTo>
                  <a:pt x="229643" y="283231"/>
                  <a:pt x="149739" y="239839"/>
                  <a:pt x="126456" y="222906"/>
                </a:cubicBezTo>
                <a:cubicBezTo>
                  <a:pt x="103173" y="205973"/>
                  <a:pt x="89944" y="184277"/>
                  <a:pt x="69306" y="175281"/>
                </a:cubicBezTo>
                <a:cubicBezTo>
                  <a:pt x="48668" y="166285"/>
                  <a:pt x="4219" y="192744"/>
                  <a:pt x="2631" y="168931"/>
                </a:cubicBezTo>
                <a:cubicBezTo>
                  <a:pt x="1043" y="145118"/>
                  <a:pt x="47610" y="10181"/>
                  <a:pt x="50256" y="65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8049795-39AC-B269-F104-C2EF646D546F}"/>
              </a:ext>
            </a:extLst>
          </p:cNvPr>
          <p:cNvSpPr/>
          <p:nvPr/>
        </p:nvSpPr>
        <p:spPr>
          <a:xfrm>
            <a:off x="880963" y="8579801"/>
            <a:ext cx="732941" cy="718853"/>
          </a:xfrm>
          <a:custGeom>
            <a:avLst/>
            <a:gdLst>
              <a:gd name="connsiteX0" fmla="*/ 1687 w 732941"/>
              <a:gd name="connsiteY0" fmla="*/ 716599 h 718853"/>
              <a:gd name="connsiteX1" fmla="*/ 376337 w 732941"/>
              <a:gd name="connsiteY1" fmla="*/ 275274 h 718853"/>
              <a:gd name="connsiteX2" fmla="*/ 728762 w 732941"/>
              <a:gd name="connsiteY2" fmla="*/ 2224 h 718853"/>
              <a:gd name="connsiteX3" fmla="*/ 579537 w 732941"/>
              <a:gd name="connsiteY3" fmla="*/ 138749 h 718853"/>
              <a:gd name="connsiteX4" fmla="*/ 252512 w 732941"/>
              <a:gd name="connsiteY4" fmla="*/ 434024 h 718853"/>
              <a:gd name="connsiteX5" fmla="*/ 1687 w 732941"/>
              <a:gd name="connsiteY5" fmla="*/ 716599 h 71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41" h="718853">
                <a:moveTo>
                  <a:pt x="1687" y="716599"/>
                </a:moveTo>
                <a:cubicBezTo>
                  <a:pt x="22325" y="690141"/>
                  <a:pt x="255158" y="394337"/>
                  <a:pt x="376337" y="275274"/>
                </a:cubicBezTo>
                <a:cubicBezTo>
                  <a:pt x="497516" y="156211"/>
                  <a:pt x="694895" y="24978"/>
                  <a:pt x="728762" y="2224"/>
                </a:cubicBezTo>
                <a:cubicBezTo>
                  <a:pt x="762629" y="-20530"/>
                  <a:pt x="579537" y="138749"/>
                  <a:pt x="579537" y="138749"/>
                </a:cubicBezTo>
                <a:cubicBezTo>
                  <a:pt x="500162" y="210716"/>
                  <a:pt x="350408" y="338245"/>
                  <a:pt x="252512" y="434024"/>
                </a:cubicBezTo>
                <a:cubicBezTo>
                  <a:pt x="154616" y="529803"/>
                  <a:pt x="-18951" y="743057"/>
                  <a:pt x="1687" y="71659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8BAF917A-4ADF-32DD-C9F4-606BA097C1A8}"/>
              </a:ext>
            </a:extLst>
          </p:cNvPr>
          <p:cNvSpPr/>
          <p:nvPr/>
        </p:nvSpPr>
        <p:spPr>
          <a:xfrm>
            <a:off x="859846" y="8260713"/>
            <a:ext cx="1001086" cy="1009368"/>
          </a:xfrm>
          <a:custGeom>
            <a:avLst/>
            <a:gdLst>
              <a:gd name="connsiteX0" fmla="*/ 3754 w 1001086"/>
              <a:gd name="connsiteY0" fmla="*/ 1007112 h 1009368"/>
              <a:gd name="connsiteX1" fmla="*/ 410154 w 1001086"/>
              <a:gd name="connsiteY1" fmla="*/ 473712 h 1009368"/>
              <a:gd name="connsiteX2" fmla="*/ 1000704 w 1001086"/>
              <a:gd name="connsiteY2" fmla="*/ 637 h 1009368"/>
              <a:gd name="connsiteX3" fmla="*/ 495879 w 1001086"/>
              <a:gd name="connsiteY3" fmla="*/ 378462 h 1009368"/>
              <a:gd name="connsiteX4" fmla="*/ 222829 w 1001086"/>
              <a:gd name="connsiteY4" fmla="*/ 654687 h 1009368"/>
              <a:gd name="connsiteX5" fmla="*/ 3754 w 1001086"/>
              <a:gd name="connsiteY5" fmla="*/ 1007112 h 10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86" h="1009368">
                <a:moveTo>
                  <a:pt x="3754" y="1007112"/>
                </a:moveTo>
                <a:cubicBezTo>
                  <a:pt x="34975" y="976950"/>
                  <a:pt x="243996" y="641458"/>
                  <a:pt x="410154" y="473712"/>
                </a:cubicBezTo>
                <a:cubicBezTo>
                  <a:pt x="576312" y="305966"/>
                  <a:pt x="986417" y="16512"/>
                  <a:pt x="1000704" y="637"/>
                </a:cubicBezTo>
                <a:cubicBezTo>
                  <a:pt x="1014992" y="-15238"/>
                  <a:pt x="625525" y="269454"/>
                  <a:pt x="495879" y="378462"/>
                </a:cubicBezTo>
                <a:cubicBezTo>
                  <a:pt x="366233" y="487470"/>
                  <a:pt x="301675" y="552558"/>
                  <a:pt x="222829" y="654687"/>
                </a:cubicBezTo>
                <a:cubicBezTo>
                  <a:pt x="143983" y="756816"/>
                  <a:pt x="-27467" y="1037274"/>
                  <a:pt x="3754" y="1007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AD8ED478-9B57-A407-B5F3-C9478C84EEAC}"/>
              </a:ext>
            </a:extLst>
          </p:cNvPr>
          <p:cNvSpPr/>
          <p:nvPr/>
        </p:nvSpPr>
        <p:spPr>
          <a:xfrm>
            <a:off x="1130841" y="8569298"/>
            <a:ext cx="714404" cy="520427"/>
          </a:xfrm>
          <a:custGeom>
            <a:avLst/>
            <a:gdLst>
              <a:gd name="connsiteX0" fmla="*/ 5809 w 714404"/>
              <a:gd name="connsiteY0" fmla="*/ 517552 h 520427"/>
              <a:gd name="connsiteX1" fmla="*/ 453484 w 714404"/>
              <a:gd name="connsiteY1" fmla="*/ 152427 h 520427"/>
              <a:gd name="connsiteX2" fmla="*/ 713834 w 714404"/>
              <a:gd name="connsiteY2" fmla="*/ 27 h 520427"/>
              <a:gd name="connsiteX3" fmla="*/ 386809 w 714404"/>
              <a:gd name="connsiteY3" fmla="*/ 161952 h 520427"/>
              <a:gd name="connsiteX4" fmla="*/ 399509 w 714404"/>
              <a:gd name="connsiteY4" fmla="*/ 190527 h 520427"/>
              <a:gd name="connsiteX5" fmla="*/ 212184 w 714404"/>
              <a:gd name="connsiteY5" fmla="*/ 317527 h 520427"/>
              <a:gd name="connsiteX6" fmla="*/ 5809 w 714404"/>
              <a:gd name="connsiteY6" fmla="*/ 517552 h 5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04" h="520427">
                <a:moveTo>
                  <a:pt x="5809" y="517552"/>
                </a:moveTo>
                <a:cubicBezTo>
                  <a:pt x="46026" y="490035"/>
                  <a:pt x="335480" y="238681"/>
                  <a:pt x="453484" y="152427"/>
                </a:cubicBezTo>
                <a:cubicBezTo>
                  <a:pt x="571488" y="66173"/>
                  <a:pt x="724946" y="-1560"/>
                  <a:pt x="713834" y="27"/>
                </a:cubicBezTo>
                <a:cubicBezTo>
                  <a:pt x="702722" y="1614"/>
                  <a:pt x="439196" y="130202"/>
                  <a:pt x="386809" y="161952"/>
                </a:cubicBezTo>
                <a:cubicBezTo>
                  <a:pt x="334422" y="193702"/>
                  <a:pt x="428613" y="164598"/>
                  <a:pt x="399509" y="190527"/>
                </a:cubicBezTo>
                <a:cubicBezTo>
                  <a:pt x="370405" y="216456"/>
                  <a:pt x="279388" y="267785"/>
                  <a:pt x="212184" y="317527"/>
                </a:cubicBezTo>
                <a:cubicBezTo>
                  <a:pt x="144980" y="367269"/>
                  <a:pt x="-34408" y="545069"/>
                  <a:pt x="5809" y="5175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6939D4E9-ECB7-CC8C-F1AD-8A652C4FD279}"/>
              </a:ext>
            </a:extLst>
          </p:cNvPr>
          <p:cNvSpPr/>
          <p:nvPr/>
        </p:nvSpPr>
        <p:spPr>
          <a:xfrm>
            <a:off x="1597638" y="8478947"/>
            <a:ext cx="1329745" cy="217755"/>
          </a:xfrm>
          <a:custGeom>
            <a:avLst/>
            <a:gdLst>
              <a:gd name="connsiteX0" fmla="*/ 2562 w 1329745"/>
              <a:gd name="connsiteY0" fmla="*/ 217378 h 217755"/>
              <a:gd name="connsiteX1" fmla="*/ 656612 w 1329745"/>
              <a:gd name="connsiteY1" fmla="*/ 7828 h 217755"/>
              <a:gd name="connsiteX2" fmla="*/ 735987 w 1329745"/>
              <a:gd name="connsiteY2" fmla="*/ 45928 h 217755"/>
              <a:gd name="connsiteX3" fmla="*/ 970937 w 1329745"/>
              <a:gd name="connsiteY3" fmla="*/ 58628 h 217755"/>
              <a:gd name="connsiteX4" fmla="*/ 913787 w 1329745"/>
              <a:gd name="connsiteY4" fmla="*/ 68153 h 217755"/>
              <a:gd name="connsiteX5" fmla="*/ 1323362 w 1329745"/>
              <a:gd name="connsiteY5" fmla="*/ 125303 h 217755"/>
              <a:gd name="connsiteX6" fmla="*/ 1136037 w 1329745"/>
              <a:gd name="connsiteY6" fmla="*/ 90378 h 217755"/>
              <a:gd name="connsiteX7" fmla="*/ 770912 w 1329745"/>
              <a:gd name="connsiteY7" fmla="*/ 52278 h 217755"/>
              <a:gd name="connsiteX8" fmla="*/ 529612 w 1329745"/>
              <a:gd name="connsiteY8" fmla="*/ 55453 h 217755"/>
              <a:gd name="connsiteX9" fmla="*/ 631212 w 1329745"/>
              <a:gd name="connsiteY9" fmla="*/ 23703 h 217755"/>
              <a:gd name="connsiteX10" fmla="*/ 437537 w 1329745"/>
              <a:gd name="connsiteY10" fmla="*/ 58628 h 217755"/>
              <a:gd name="connsiteX11" fmla="*/ 2562 w 1329745"/>
              <a:gd name="connsiteY11" fmla="*/ 217378 h 2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9745" h="217755">
                <a:moveTo>
                  <a:pt x="2562" y="217378"/>
                </a:moveTo>
                <a:cubicBezTo>
                  <a:pt x="39075" y="208911"/>
                  <a:pt x="534375" y="36403"/>
                  <a:pt x="656612" y="7828"/>
                </a:cubicBezTo>
                <a:cubicBezTo>
                  <a:pt x="778849" y="-20747"/>
                  <a:pt x="683600" y="37461"/>
                  <a:pt x="735987" y="45928"/>
                </a:cubicBezTo>
                <a:cubicBezTo>
                  <a:pt x="788374" y="54395"/>
                  <a:pt x="941304" y="54924"/>
                  <a:pt x="970937" y="58628"/>
                </a:cubicBezTo>
                <a:cubicBezTo>
                  <a:pt x="1000570" y="62332"/>
                  <a:pt x="855050" y="57041"/>
                  <a:pt x="913787" y="68153"/>
                </a:cubicBezTo>
                <a:cubicBezTo>
                  <a:pt x="972524" y="79265"/>
                  <a:pt x="1286320" y="121599"/>
                  <a:pt x="1323362" y="125303"/>
                </a:cubicBezTo>
                <a:cubicBezTo>
                  <a:pt x="1360404" y="129007"/>
                  <a:pt x="1228112" y="102549"/>
                  <a:pt x="1136037" y="90378"/>
                </a:cubicBezTo>
                <a:cubicBezTo>
                  <a:pt x="1043962" y="78207"/>
                  <a:pt x="871983" y="58099"/>
                  <a:pt x="770912" y="52278"/>
                </a:cubicBezTo>
                <a:cubicBezTo>
                  <a:pt x="669841" y="46457"/>
                  <a:pt x="552895" y="60215"/>
                  <a:pt x="529612" y="55453"/>
                </a:cubicBezTo>
                <a:cubicBezTo>
                  <a:pt x="506329" y="50690"/>
                  <a:pt x="646558" y="23174"/>
                  <a:pt x="631212" y="23703"/>
                </a:cubicBezTo>
                <a:cubicBezTo>
                  <a:pt x="615866" y="24232"/>
                  <a:pt x="544958" y="27936"/>
                  <a:pt x="437537" y="58628"/>
                </a:cubicBezTo>
                <a:cubicBezTo>
                  <a:pt x="330116" y="89320"/>
                  <a:pt x="-33951" y="225845"/>
                  <a:pt x="2562" y="2173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5CF064FA-B395-7F8F-2A78-579B6CDCF53C}"/>
              </a:ext>
            </a:extLst>
          </p:cNvPr>
          <p:cNvSpPr/>
          <p:nvPr/>
        </p:nvSpPr>
        <p:spPr>
          <a:xfrm>
            <a:off x="1495425" y="8434615"/>
            <a:ext cx="1374363" cy="261710"/>
          </a:xfrm>
          <a:custGeom>
            <a:avLst/>
            <a:gdLst>
              <a:gd name="connsiteX0" fmla="*/ 0 w 1374363"/>
              <a:gd name="connsiteY0" fmla="*/ 261710 h 261710"/>
              <a:gd name="connsiteX1" fmla="*/ 330200 w 1374363"/>
              <a:gd name="connsiteY1" fmla="*/ 112485 h 261710"/>
              <a:gd name="connsiteX2" fmla="*/ 304800 w 1374363"/>
              <a:gd name="connsiteY2" fmla="*/ 87085 h 261710"/>
              <a:gd name="connsiteX3" fmla="*/ 647700 w 1374363"/>
              <a:gd name="connsiteY3" fmla="*/ 33110 h 261710"/>
              <a:gd name="connsiteX4" fmla="*/ 654050 w 1374363"/>
              <a:gd name="connsiteY4" fmla="*/ 17235 h 261710"/>
              <a:gd name="connsiteX5" fmla="*/ 1038225 w 1374363"/>
              <a:gd name="connsiteY5" fmla="*/ 33110 h 261710"/>
              <a:gd name="connsiteX6" fmla="*/ 1022350 w 1374363"/>
              <a:gd name="connsiteY6" fmla="*/ 17235 h 261710"/>
              <a:gd name="connsiteX7" fmla="*/ 1362075 w 1374363"/>
              <a:gd name="connsiteY7" fmla="*/ 83910 h 261710"/>
              <a:gd name="connsiteX8" fmla="*/ 1260475 w 1374363"/>
              <a:gd name="connsiteY8" fmla="*/ 58510 h 261710"/>
              <a:gd name="connsiteX9" fmla="*/ 889000 w 1374363"/>
              <a:gd name="connsiteY9" fmla="*/ 17235 h 261710"/>
              <a:gd name="connsiteX10" fmla="*/ 628650 w 1374363"/>
              <a:gd name="connsiteY10" fmla="*/ 7710 h 261710"/>
              <a:gd name="connsiteX11" fmla="*/ 282575 w 1374363"/>
              <a:gd name="connsiteY11" fmla="*/ 128360 h 261710"/>
              <a:gd name="connsiteX12" fmla="*/ 200025 w 1374363"/>
              <a:gd name="connsiteY12" fmla="*/ 122010 h 261710"/>
              <a:gd name="connsiteX13" fmla="*/ 327025 w 1374363"/>
              <a:gd name="connsiteY13" fmla="*/ 112485 h 261710"/>
              <a:gd name="connsiteX14" fmla="*/ 0 w 1374363"/>
              <a:gd name="connsiteY14" fmla="*/ 261710 h 26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4363" h="261710">
                <a:moveTo>
                  <a:pt x="0" y="261710"/>
                </a:moveTo>
                <a:cubicBezTo>
                  <a:pt x="529" y="261710"/>
                  <a:pt x="279400" y="141589"/>
                  <a:pt x="330200" y="112485"/>
                </a:cubicBezTo>
                <a:cubicBezTo>
                  <a:pt x="381000" y="83381"/>
                  <a:pt x="251883" y="100314"/>
                  <a:pt x="304800" y="87085"/>
                </a:cubicBezTo>
                <a:cubicBezTo>
                  <a:pt x="357717" y="73856"/>
                  <a:pt x="647700" y="33110"/>
                  <a:pt x="647700" y="33110"/>
                </a:cubicBezTo>
                <a:cubicBezTo>
                  <a:pt x="705908" y="21468"/>
                  <a:pt x="588963" y="17235"/>
                  <a:pt x="654050" y="17235"/>
                </a:cubicBezTo>
                <a:cubicBezTo>
                  <a:pt x="719137" y="17235"/>
                  <a:pt x="976842" y="33110"/>
                  <a:pt x="1038225" y="33110"/>
                </a:cubicBezTo>
                <a:cubicBezTo>
                  <a:pt x="1099608" y="33110"/>
                  <a:pt x="968375" y="8768"/>
                  <a:pt x="1022350" y="17235"/>
                </a:cubicBezTo>
                <a:cubicBezTo>
                  <a:pt x="1076325" y="25702"/>
                  <a:pt x="1322388" y="77031"/>
                  <a:pt x="1362075" y="83910"/>
                </a:cubicBezTo>
                <a:cubicBezTo>
                  <a:pt x="1401762" y="90789"/>
                  <a:pt x="1339321" y="69623"/>
                  <a:pt x="1260475" y="58510"/>
                </a:cubicBezTo>
                <a:cubicBezTo>
                  <a:pt x="1181629" y="47397"/>
                  <a:pt x="994304" y="25702"/>
                  <a:pt x="889000" y="17235"/>
                </a:cubicBezTo>
                <a:cubicBezTo>
                  <a:pt x="783696" y="8768"/>
                  <a:pt x="729721" y="-10811"/>
                  <a:pt x="628650" y="7710"/>
                </a:cubicBezTo>
                <a:cubicBezTo>
                  <a:pt x="527579" y="26231"/>
                  <a:pt x="354013" y="109310"/>
                  <a:pt x="282575" y="128360"/>
                </a:cubicBezTo>
                <a:cubicBezTo>
                  <a:pt x="211138" y="147410"/>
                  <a:pt x="192617" y="124656"/>
                  <a:pt x="200025" y="122010"/>
                </a:cubicBezTo>
                <a:cubicBezTo>
                  <a:pt x="207433" y="119364"/>
                  <a:pt x="356129" y="94493"/>
                  <a:pt x="327025" y="112485"/>
                </a:cubicBezTo>
                <a:cubicBezTo>
                  <a:pt x="297921" y="130477"/>
                  <a:pt x="-529" y="261710"/>
                  <a:pt x="0" y="2617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2DBA852-06E7-2E2D-29FA-F2E2E457E53B}"/>
              </a:ext>
            </a:extLst>
          </p:cNvPr>
          <p:cNvSpPr/>
          <p:nvPr/>
        </p:nvSpPr>
        <p:spPr>
          <a:xfrm>
            <a:off x="1304863" y="8278993"/>
            <a:ext cx="1673535" cy="464957"/>
          </a:xfrm>
          <a:custGeom>
            <a:avLst/>
            <a:gdLst>
              <a:gd name="connsiteX0" fmla="*/ 62 w 1673535"/>
              <a:gd name="connsiteY0" fmla="*/ 464957 h 464957"/>
              <a:gd name="connsiteX1" fmla="*/ 619187 w 1673535"/>
              <a:gd name="connsiteY1" fmla="*/ 96657 h 464957"/>
              <a:gd name="connsiteX2" fmla="*/ 803337 w 1673535"/>
              <a:gd name="connsiteY2" fmla="*/ 29982 h 464957"/>
              <a:gd name="connsiteX3" fmla="*/ 704912 w 1673535"/>
              <a:gd name="connsiteY3" fmla="*/ 64907 h 464957"/>
              <a:gd name="connsiteX4" fmla="*/ 1152587 w 1673535"/>
              <a:gd name="connsiteY4" fmla="*/ 17282 h 464957"/>
              <a:gd name="connsiteX5" fmla="*/ 1089087 w 1673535"/>
              <a:gd name="connsiteY5" fmla="*/ 1407 h 464957"/>
              <a:gd name="connsiteX6" fmla="*/ 1670112 w 1673535"/>
              <a:gd name="connsiteY6" fmla="*/ 49032 h 464957"/>
              <a:gd name="connsiteX7" fmla="*/ 1308162 w 1673535"/>
              <a:gd name="connsiteY7" fmla="*/ 10932 h 464957"/>
              <a:gd name="connsiteX8" fmla="*/ 866837 w 1673535"/>
              <a:gd name="connsiteY8" fmla="*/ 4582 h 464957"/>
              <a:gd name="connsiteX9" fmla="*/ 701737 w 1673535"/>
              <a:gd name="connsiteY9" fmla="*/ 49032 h 464957"/>
              <a:gd name="connsiteX10" fmla="*/ 581087 w 1673535"/>
              <a:gd name="connsiteY10" fmla="*/ 93482 h 464957"/>
              <a:gd name="connsiteX11" fmla="*/ 62 w 1673535"/>
              <a:gd name="connsiteY11" fmla="*/ 464957 h 4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3535" h="464957">
                <a:moveTo>
                  <a:pt x="62" y="464957"/>
                </a:moveTo>
                <a:cubicBezTo>
                  <a:pt x="6412" y="465486"/>
                  <a:pt x="485308" y="169153"/>
                  <a:pt x="619187" y="96657"/>
                </a:cubicBezTo>
                <a:cubicBezTo>
                  <a:pt x="753066" y="24161"/>
                  <a:pt x="789050" y="35274"/>
                  <a:pt x="803337" y="29982"/>
                </a:cubicBezTo>
                <a:cubicBezTo>
                  <a:pt x="817624" y="24690"/>
                  <a:pt x="646704" y="67024"/>
                  <a:pt x="704912" y="64907"/>
                </a:cubicBezTo>
                <a:cubicBezTo>
                  <a:pt x="763120" y="62790"/>
                  <a:pt x="1088558" y="27865"/>
                  <a:pt x="1152587" y="17282"/>
                </a:cubicBezTo>
                <a:cubicBezTo>
                  <a:pt x="1216616" y="6699"/>
                  <a:pt x="1002833" y="-3885"/>
                  <a:pt x="1089087" y="1407"/>
                </a:cubicBezTo>
                <a:cubicBezTo>
                  <a:pt x="1175341" y="6699"/>
                  <a:pt x="1633600" y="47445"/>
                  <a:pt x="1670112" y="49032"/>
                </a:cubicBezTo>
                <a:cubicBezTo>
                  <a:pt x="1706624" y="50619"/>
                  <a:pt x="1442041" y="18340"/>
                  <a:pt x="1308162" y="10932"/>
                </a:cubicBezTo>
                <a:cubicBezTo>
                  <a:pt x="1174283" y="3524"/>
                  <a:pt x="967908" y="-1768"/>
                  <a:pt x="866837" y="4582"/>
                </a:cubicBezTo>
                <a:cubicBezTo>
                  <a:pt x="765766" y="10932"/>
                  <a:pt x="749362" y="34215"/>
                  <a:pt x="701737" y="49032"/>
                </a:cubicBezTo>
                <a:cubicBezTo>
                  <a:pt x="654112" y="63849"/>
                  <a:pt x="692212" y="24690"/>
                  <a:pt x="581087" y="93482"/>
                </a:cubicBezTo>
                <a:cubicBezTo>
                  <a:pt x="469962" y="162274"/>
                  <a:pt x="-6288" y="464428"/>
                  <a:pt x="62" y="4649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8A4CE53-CDA1-5C09-F5ED-DBE033B1AB44}"/>
              </a:ext>
            </a:extLst>
          </p:cNvPr>
          <p:cNvSpPr/>
          <p:nvPr/>
        </p:nvSpPr>
        <p:spPr>
          <a:xfrm>
            <a:off x="1789563" y="8173264"/>
            <a:ext cx="1349596" cy="167480"/>
          </a:xfrm>
          <a:custGeom>
            <a:avLst/>
            <a:gdLst>
              <a:gd name="connsiteX0" fmla="*/ 1137 w 1349596"/>
              <a:gd name="connsiteY0" fmla="*/ 167461 h 167480"/>
              <a:gd name="connsiteX1" fmla="*/ 417062 w 1349596"/>
              <a:gd name="connsiteY1" fmla="*/ 40461 h 167480"/>
              <a:gd name="connsiteX2" fmla="*/ 404362 w 1349596"/>
              <a:gd name="connsiteY2" fmla="*/ 24586 h 167480"/>
              <a:gd name="connsiteX3" fmla="*/ 890137 w 1349596"/>
              <a:gd name="connsiteY3" fmla="*/ 11886 h 167480"/>
              <a:gd name="connsiteX4" fmla="*/ 852037 w 1349596"/>
              <a:gd name="connsiteY4" fmla="*/ 8711 h 167480"/>
              <a:gd name="connsiteX5" fmla="*/ 1344162 w 1349596"/>
              <a:gd name="connsiteY5" fmla="*/ 132536 h 167480"/>
              <a:gd name="connsiteX6" fmla="*/ 1099687 w 1349596"/>
              <a:gd name="connsiteY6" fmla="*/ 56336 h 167480"/>
              <a:gd name="connsiteX7" fmla="*/ 858387 w 1349596"/>
              <a:gd name="connsiteY7" fmla="*/ 8711 h 167480"/>
              <a:gd name="connsiteX8" fmla="*/ 677412 w 1349596"/>
              <a:gd name="connsiteY8" fmla="*/ 11886 h 167480"/>
              <a:gd name="connsiteX9" fmla="*/ 305937 w 1349596"/>
              <a:gd name="connsiteY9" fmla="*/ 49986 h 167480"/>
              <a:gd name="connsiteX10" fmla="*/ 1137 w 1349596"/>
              <a:gd name="connsiteY10" fmla="*/ 167461 h 1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596" h="167480">
                <a:moveTo>
                  <a:pt x="1137" y="167461"/>
                </a:moveTo>
                <a:cubicBezTo>
                  <a:pt x="19658" y="165874"/>
                  <a:pt x="417062" y="40461"/>
                  <a:pt x="417062" y="40461"/>
                </a:cubicBezTo>
                <a:cubicBezTo>
                  <a:pt x="484266" y="16648"/>
                  <a:pt x="325516" y="29348"/>
                  <a:pt x="404362" y="24586"/>
                </a:cubicBezTo>
                <a:cubicBezTo>
                  <a:pt x="483208" y="19824"/>
                  <a:pt x="815525" y="14532"/>
                  <a:pt x="890137" y="11886"/>
                </a:cubicBezTo>
                <a:cubicBezTo>
                  <a:pt x="964749" y="9240"/>
                  <a:pt x="776366" y="-11397"/>
                  <a:pt x="852037" y="8711"/>
                </a:cubicBezTo>
                <a:cubicBezTo>
                  <a:pt x="927708" y="28819"/>
                  <a:pt x="1302887" y="124599"/>
                  <a:pt x="1344162" y="132536"/>
                </a:cubicBezTo>
                <a:cubicBezTo>
                  <a:pt x="1385437" y="140473"/>
                  <a:pt x="1180649" y="76973"/>
                  <a:pt x="1099687" y="56336"/>
                </a:cubicBezTo>
                <a:cubicBezTo>
                  <a:pt x="1018725" y="35699"/>
                  <a:pt x="928766" y="16119"/>
                  <a:pt x="858387" y="8711"/>
                </a:cubicBezTo>
                <a:cubicBezTo>
                  <a:pt x="788008" y="1303"/>
                  <a:pt x="769487" y="5007"/>
                  <a:pt x="677412" y="11886"/>
                </a:cubicBezTo>
                <a:cubicBezTo>
                  <a:pt x="585337" y="18765"/>
                  <a:pt x="417062" y="24586"/>
                  <a:pt x="305937" y="49986"/>
                </a:cubicBezTo>
                <a:cubicBezTo>
                  <a:pt x="194812" y="75386"/>
                  <a:pt x="-17384" y="169048"/>
                  <a:pt x="1137" y="1674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1B3B0AD-BE0D-43A7-2511-3440AA30CCF4}"/>
              </a:ext>
            </a:extLst>
          </p:cNvPr>
          <p:cNvSpPr/>
          <p:nvPr/>
        </p:nvSpPr>
        <p:spPr>
          <a:xfrm>
            <a:off x="1700790" y="8092769"/>
            <a:ext cx="1724258" cy="292846"/>
          </a:xfrm>
          <a:custGeom>
            <a:avLst/>
            <a:gdLst>
              <a:gd name="connsiteX0" fmla="*/ 26410 w 1724258"/>
              <a:gd name="connsiteY0" fmla="*/ 228906 h 292846"/>
              <a:gd name="connsiteX1" fmla="*/ 521710 w 1724258"/>
              <a:gd name="connsiteY1" fmla="*/ 54281 h 292846"/>
              <a:gd name="connsiteX2" fmla="*/ 832860 w 1724258"/>
              <a:gd name="connsiteY2" fmla="*/ 38406 h 292846"/>
              <a:gd name="connsiteX3" fmla="*/ 801110 w 1724258"/>
              <a:gd name="connsiteY3" fmla="*/ 25706 h 292846"/>
              <a:gd name="connsiteX4" fmla="*/ 1213860 w 1724258"/>
              <a:gd name="connsiteY4" fmla="*/ 41581 h 292846"/>
              <a:gd name="connsiteX5" fmla="*/ 1715510 w 1724258"/>
              <a:gd name="connsiteY5" fmla="*/ 289231 h 292846"/>
              <a:gd name="connsiteX6" fmla="*/ 1521835 w 1724258"/>
              <a:gd name="connsiteY6" fmla="*/ 184456 h 292846"/>
              <a:gd name="connsiteX7" fmla="*/ 1378960 w 1724258"/>
              <a:gd name="connsiteY7" fmla="*/ 120956 h 292846"/>
              <a:gd name="connsiteX8" fmla="*/ 1026535 w 1724258"/>
              <a:gd name="connsiteY8" fmla="*/ 9831 h 292846"/>
              <a:gd name="connsiteX9" fmla="*/ 709035 w 1724258"/>
              <a:gd name="connsiteY9" fmla="*/ 9831 h 292846"/>
              <a:gd name="connsiteX10" fmla="*/ 547110 w 1724258"/>
              <a:gd name="connsiteY10" fmla="*/ 47931 h 292846"/>
              <a:gd name="connsiteX11" fmla="*/ 121660 w 1724258"/>
              <a:gd name="connsiteY11" fmla="*/ 200331 h 292846"/>
              <a:gd name="connsiteX12" fmla="*/ 26410 w 1724258"/>
              <a:gd name="connsiteY12" fmla="*/ 228906 h 2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4258" h="292846">
                <a:moveTo>
                  <a:pt x="26410" y="228906"/>
                </a:moveTo>
                <a:cubicBezTo>
                  <a:pt x="93085" y="204564"/>
                  <a:pt x="387302" y="86031"/>
                  <a:pt x="521710" y="54281"/>
                </a:cubicBezTo>
                <a:cubicBezTo>
                  <a:pt x="656118" y="22531"/>
                  <a:pt x="786293" y="43168"/>
                  <a:pt x="832860" y="38406"/>
                </a:cubicBezTo>
                <a:cubicBezTo>
                  <a:pt x="879427" y="33644"/>
                  <a:pt x="737610" y="25177"/>
                  <a:pt x="801110" y="25706"/>
                </a:cubicBezTo>
                <a:cubicBezTo>
                  <a:pt x="864610" y="26235"/>
                  <a:pt x="1061460" y="-2340"/>
                  <a:pt x="1213860" y="41581"/>
                </a:cubicBezTo>
                <a:cubicBezTo>
                  <a:pt x="1366260" y="85502"/>
                  <a:pt x="1664181" y="265419"/>
                  <a:pt x="1715510" y="289231"/>
                </a:cubicBezTo>
                <a:cubicBezTo>
                  <a:pt x="1766839" y="313043"/>
                  <a:pt x="1577926" y="212502"/>
                  <a:pt x="1521835" y="184456"/>
                </a:cubicBezTo>
                <a:cubicBezTo>
                  <a:pt x="1465744" y="156410"/>
                  <a:pt x="1461510" y="150060"/>
                  <a:pt x="1378960" y="120956"/>
                </a:cubicBezTo>
                <a:cubicBezTo>
                  <a:pt x="1296410" y="91852"/>
                  <a:pt x="1138189" y="28352"/>
                  <a:pt x="1026535" y="9831"/>
                </a:cubicBezTo>
                <a:cubicBezTo>
                  <a:pt x="914881" y="-8690"/>
                  <a:pt x="788939" y="3481"/>
                  <a:pt x="709035" y="9831"/>
                </a:cubicBezTo>
                <a:cubicBezTo>
                  <a:pt x="629131" y="16181"/>
                  <a:pt x="645006" y="16181"/>
                  <a:pt x="547110" y="47931"/>
                </a:cubicBezTo>
                <a:cubicBezTo>
                  <a:pt x="449214" y="79681"/>
                  <a:pt x="213735" y="166994"/>
                  <a:pt x="121660" y="200331"/>
                </a:cubicBezTo>
                <a:cubicBezTo>
                  <a:pt x="29585" y="233668"/>
                  <a:pt x="-40265" y="253248"/>
                  <a:pt x="26410" y="22890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6262F8D-F310-3C24-1D5A-22CFE40FB7EF}"/>
              </a:ext>
            </a:extLst>
          </p:cNvPr>
          <p:cNvSpPr/>
          <p:nvPr/>
        </p:nvSpPr>
        <p:spPr>
          <a:xfrm>
            <a:off x="2905125" y="8626475"/>
            <a:ext cx="894918" cy="668883"/>
          </a:xfrm>
          <a:custGeom>
            <a:avLst/>
            <a:gdLst>
              <a:gd name="connsiteX0" fmla="*/ 0 w 894918"/>
              <a:gd name="connsiteY0" fmla="*/ 0 h 668883"/>
              <a:gd name="connsiteX1" fmla="*/ 463550 w 894918"/>
              <a:gd name="connsiteY1" fmla="*/ 263525 h 668883"/>
              <a:gd name="connsiteX2" fmla="*/ 434975 w 894918"/>
              <a:gd name="connsiteY2" fmla="*/ 234950 h 668883"/>
              <a:gd name="connsiteX3" fmla="*/ 879475 w 894918"/>
              <a:gd name="connsiteY3" fmla="*/ 654050 h 668883"/>
              <a:gd name="connsiteX4" fmla="*/ 758825 w 894918"/>
              <a:gd name="connsiteY4" fmla="*/ 546100 h 668883"/>
              <a:gd name="connsiteX5" fmla="*/ 425450 w 894918"/>
              <a:gd name="connsiteY5" fmla="*/ 269875 h 668883"/>
              <a:gd name="connsiteX6" fmla="*/ 361950 w 894918"/>
              <a:gd name="connsiteY6" fmla="*/ 196850 h 668883"/>
              <a:gd name="connsiteX7" fmla="*/ 158750 w 894918"/>
              <a:gd name="connsiteY7" fmla="*/ 73025 h 668883"/>
              <a:gd name="connsiteX8" fmla="*/ 0 w 894918"/>
              <a:gd name="connsiteY8" fmla="*/ 0 h 6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918" h="668883">
                <a:moveTo>
                  <a:pt x="0" y="0"/>
                </a:moveTo>
                <a:lnTo>
                  <a:pt x="463550" y="263525"/>
                </a:lnTo>
                <a:cubicBezTo>
                  <a:pt x="536046" y="302683"/>
                  <a:pt x="434975" y="234950"/>
                  <a:pt x="434975" y="234950"/>
                </a:cubicBezTo>
                <a:lnTo>
                  <a:pt x="879475" y="654050"/>
                </a:lnTo>
                <a:cubicBezTo>
                  <a:pt x="933450" y="705908"/>
                  <a:pt x="834496" y="610129"/>
                  <a:pt x="758825" y="546100"/>
                </a:cubicBezTo>
                <a:cubicBezTo>
                  <a:pt x="683154" y="482071"/>
                  <a:pt x="491596" y="328083"/>
                  <a:pt x="425450" y="269875"/>
                </a:cubicBezTo>
                <a:cubicBezTo>
                  <a:pt x="359304" y="211667"/>
                  <a:pt x="406400" y="229658"/>
                  <a:pt x="361950" y="196850"/>
                </a:cubicBezTo>
                <a:cubicBezTo>
                  <a:pt x="317500" y="164042"/>
                  <a:pt x="158750" y="73025"/>
                  <a:pt x="158750" y="730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EBA7D85-E0B0-BA9E-54E1-F86C99CED93B}"/>
              </a:ext>
            </a:extLst>
          </p:cNvPr>
          <p:cNvSpPr/>
          <p:nvPr/>
        </p:nvSpPr>
        <p:spPr>
          <a:xfrm>
            <a:off x="3400389" y="8855249"/>
            <a:ext cx="607180" cy="579766"/>
          </a:xfrm>
          <a:custGeom>
            <a:avLst/>
            <a:gdLst>
              <a:gd name="connsiteX0" fmla="*/ 25436 w 607180"/>
              <a:gd name="connsiteY0" fmla="*/ 28401 h 579766"/>
              <a:gd name="connsiteX1" fmla="*/ 584236 w 607180"/>
              <a:gd name="connsiteY1" fmla="*/ 561801 h 579766"/>
              <a:gd name="connsiteX2" fmla="*/ 463586 w 607180"/>
              <a:gd name="connsiteY2" fmla="*/ 422101 h 579766"/>
              <a:gd name="connsiteX3" fmla="*/ 130211 w 607180"/>
              <a:gd name="connsiteY3" fmla="*/ 107776 h 579766"/>
              <a:gd name="connsiteX4" fmla="*/ 25436 w 607180"/>
              <a:gd name="connsiteY4" fmla="*/ 28401 h 57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80" h="579766">
                <a:moveTo>
                  <a:pt x="25436" y="28401"/>
                </a:moveTo>
                <a:cubicBezTo>
                  <a:pt x="101107" y="104072"/>
                  <a:pt x="511211" y="496184"/>
                  <a:pt x="584236" y="561801"/>
                </a:cubicBezTo>
                <a:cubicBezTo>
                  <a:pt x="657261" y="627418"/>
                  <a:pt x="539257" y="497772"/>
                  <a:pt x="463586" y="422101"/>
                </a:cubicBezTo>
                <a:cubicBezTo>
                  <a:pt x="387915" y="346430"/>
                  <a:pt x="200061" y="170218"/>
                  <a:pt x="130211" y="107776"/>
                </a:cubicBezTo>
                <a:cubicBezTo>
                  <a:pt x="60361" y="45334"/>
                  <a:pt x="-50235" y="-47270"/>
                  <a:pt x="25436" y="284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2E5940EE-EE94-6318-FDAF-486B1A37F577}"/>
              </a:ext>
            </a:extLst>
          </p:cNvPr>
          <p:cNvSpPr/>
          <p:nvPr/>
        </p:nvSpPr>
        <p:spPr>
          <a:xfrm>
            <a:off x="2725236" y="8533018"/>
            <a:ext cx="1250382" cy="837285"/>
          </a:xfrm>
          <a:custGeom>
            <a:avLst/>
            <a:gdLst>
              <a:gd name="connsiteX0" fmla="*/ 5264 w 1250382"/>
              <a:gd name="connsiteY0" fmla="*/ 4557 h 837285"/>
              <a:gd name="connsiteX1" fmla="*/ 306889 w 1250382"/>
              <a:gd name="connsiteY1" fmla="*/ 68057 h 837285"/>
              <a:gd name="connsiteX2" fmla="*/ 624389 w 1250382"/>
              <a:gd name="connsiteY2" fmla="*/ 249032 h 837285"/>
              <a:gd name="connsiteX3" fmla="*/ 598989 w 1250382"/>
              <a:gd name="connsiteY3" fmla="*/ 214107 h 837285"/>
              <a:gd name="connsiteX4" fmla="*/ 916489 w 1250382"/>
              <a:gd name="connsiteY4" fmla="*/ 455407 h 837285"/>
              <a:gd name="connsiteX5" fmla="*/ 910139 w 1250382"/>
              <a:gd name="connsiteY5" fmla="*/ 445882 h 837285"/>
              <a:gd name="connsiteX6" fmla="*/ 1240339 w 1250382"/>
              <a:gd name="connsiteY6" fmla="*/ 826882 h 837285"/>
              <a:gd name="connsiteX7" fmla="*/ 1135564 w 1250382"/>
              <a:gd name="connsiteY7" fmla="*/ 699882 h 837285"/>
              <a:gd name="connsiteX8" fmla="*/ 837114 w 1250382"/>
              <a:gd name="connsiteY8" fmla="*/ 385557 h 837285"/>
              <a:gd name="connsiteX9" fmla="*/ 656139 w 1250382"/>
              <a:gd name="connsiteY9" fmla="*/ 255382 h 837285"/>
              <a:gd name="connsiteX10" fmla="*/ 570414 w 1250382"/>
              <a:gd name="connsiteY10" fmla="*/ 179182 h 837285"/>
              <a:gd name="connsiteX11" fmla="*/ 5264 w 1250382"/>
              <a:gd name="connsiteY11" fmla="*/ 4557 h 8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382" h="837285">
                <a:moveTo>
                  <a:pt x="5264" y="4557"/>
                </a:moveTo>
                <a:cubicBezTo>
                  <a:pt x="-38657" y="-13964"/>
                  <a:pt x="203702" y="27311"/>
                  <a:pt x="306889" y="68057"/>
                </a:cubicBezTo>
                <a:cubicBezTo>
                  <a:pt x="410076" y="108803"/>
                  <a:pt x="575706" y="224690"/>
                  <a:pt x="624389" y="249032"/>
                </a:cubicBezTo>
                <a:cubicBezTo>
                  <a:pt x="673072" y="273374"/>
                  <a:pt x="550306" y="179711"/>
                  <a:pt x="598989" y="214107"/>
                </a:cubicBezTo>
                <a:cubicBezTo>
                  <a:pt x="647672" y="248503"/>
                  <a:pt x="916489" y="455407"/>
                  <a:pt x="916489" y="455407"/>
                </a:cubicBezTo>
                <a:cubicBezTo>
                  <a:pt x="968347" y="494036"/>
                  <a:pt x="910139" y="445882"/>
                  <a:pt x="910139" y="445882"/>
                </a:cubicBezTo>
                <a:lnTo>
                  <a:pt x="1240339" y="826882"/>
                </a:lnTo>
                <a:cubicBezTo>
                  <a:pt x="1277910" y="869215"/>
                  <a:pt x="1202768" y="773436"/>
                  <a:pt x="1135564" y="699882"/>
                </a:cubicBezTo>
                <a:cubicBezTo>
                  <a:pt x="1068360" y="626328"/>
                  <a:pt x="917018" y="459640"/>
                  <a:pt x="837114" y="385557"/>
                </a:cubicBezTo>
                <a:cubicBezTo>
                  <a:pt x="757210" y="311474"/>
                  <a:pt x="700589" y="289778"/>
                  <a:pt x="656139" y="255382"/>
                </a:cubicBezTo>
                <a:cubicBezTo>
                  <a:pt x="611689" y="220986"/>
                  <a:pt x="674660" y="218340"/>
                  <a:pt x="570414" y="179182"/>
                </a:cubicBezTo>
                <a:cubicBezTo>
                  <a:pt x="466168" y="140024"/>
                  <a:pt x="49185" y="23078"/>
                  <a:pt x="5264" y="45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A58818F4-331B-4CB4-B1F5-13E8319DA7D5}"/>
              </a:ext>
            </a:extLst>
          </p:cNvPr>
          <p:cNvSpPr/>
          <p:nvPr/>
        </p:nvSpPr>
        <p:spPr>
          <a:xfrm>
            <a:off x="3028312" y="8364016"/>
            <a:ext cx="810716" cy="356582"/>
          </a:xfrm>
          <a:custGeom>
            <a:avLst/>
            <a:gdLst>
              <a:gd name="connsiteX0" fmla="*/ 638 w 810716"/>
              <a:gd name="connsiteY0" fmla="*/ 2109 h 356582"/>
              <a:gd name="connsiteX1" fmla="*/ 295913 w 810716"/>
              <a:gd name="connsiteY1" fmla="*/ 68784 h 356582"/>
              <a:gd name="connsiteX2" fmla="*/ 797563 w 810716"/>
              <a:gd name="connsiteY2" fmla="*/ 348184 h 356582"/>
              <a:gd name="connsiteX3" fmla="*/ 645163 w 810716"/>
              <a:gd name="connsiteY3" fmla="*/ 268809 h 356582"/>
              <a:gd name="connsiteX4" fmla="*/ 435613 w 810716"/>
              <a:gd name="connsiteY4" fmla="*/ 116409 h 356582"/>
              <a:gd name="connsiteX5" fmla="*/ 222888 w 810716"/>
              <a:gd name="connsiteY5" fmla="*/ 24334 h 356582"/>
              <a:gd name="connsiteX6" fmla="*/ 638 w 810716"/>
              <a:gd name="connsiteY6" fmla="*/ 2109 h 35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716" h="356582">
                <a:moveTo>
                  <a:pt x="638" y="2109"/>
                </a:moveTo>
                <a:cubicBezTo>
                  <a:pt x="12809" y="9517"/>
                  <a:pt x="163092" y="11105"/>
                  <a:pt x="295913" y="68784"/>
                </a:cubicBezTo>
                <a:cubicBezTo>
                  <a:pt x="428734" y="126463"/>
                  <a:pt x="739355" y="314847"/>
                  <a:pt x="797563" y="348184"/>
                </a:cubicBezTo>
                <a:cubicBezTo>
                  <a:pt x="855771" y="381522"/>
                  <a:pt x="705488" y="307438"/>
                  <a:pt x="645163" y="268809"/>
                </a:cubicBezTo>
                <a:cubicBezTo>
                  <a:pt x="584838" y="230180"/>
                  <a:pt x="505992" y="157155"/>
                  <a:pt x="435613" y="116409"/>
                </a:cubicBezTo>
                <a:cubicBezTo>
                  <a:pt x="365234" y="75663"/>
                  <a:pt x="292209" y="40738"/>
                  <a:pt x="222888" y="24334"/>
                </a:cubicBezTo>
                <a:cubicBezTo>
                  <a:pt x="153567" y="7930"/>
                  <a:pt x="-11533" y="-5299"/>
                  <a:pt x="638" y="210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25F908AD-55E9-B283-29AC-A4D17D820C4D}"/>
              </a:ext>
            </a:extLst>
          </p:cNvPr>
          <p:cNvSpPr/>
          <p:nvPr/>
        </p:nvSpPr>
        <p:spPr>
          <a:xfrm>
            <a:off x="3430349" y="8373243"/>
            <a:ext cx="842711" cy="680007"/>
          </a:xfrm>
          <a:custGeom>
            <a:avLst/>
            <a:gdLst>
              <a:gd name="connsiteX0" fmla="*/ 8176 w 842711"/>
              <a:gd name="connsiteY0" fmla="*/ 8757 h 680007"/>
              <a:gd name="connsiteX1" fmla="*/ 805101 w 842711"/>
              <a:gd name="connsiteY1" fmla="*/ 646932 h 680007"/>
              <a:gd name="connsiteX2" fmla="*/ 690801 w 842711"/>
              <a:gd name="connsiteY2" fmla="*/ 567557 h 680007"/>
              <a:gd name="connsiteX3" fmla="*/ 490776 w 842711"/>
              <a:gd name="connsiteY3" fmla="*/ 383407 h 680007"/>
              <a:gd name="connsiteX4" fmla="*/ 395526 w 842711"/>
              <a:gd name="connsiteY4" fmla="*/ 281807 h 680007"/>
              <a:gd name="connsiteX5" fmla="*/ 8176 w 842711"/>
              <a:gd name="connsiteY5" fmla="*/ 8757 h 6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711" h="680007">
                <a:moveTo>
                  <a:pt x="8176" y="8757"/>
                </a:moveTo>
                <a:cubicBezTo>
                  <a:pt x="76438" y="69611"/>
                  <a:pt x="691330" y="553799"/>
                  <a:pt x="805101" y="646932"/>
                </a:cubicBezTo>
                <a:cubicBezTo>
                  <a:pt x="918872" y="740065"/>
                  <a:pt x="743188" y="611478"/>
                  <a:pt x="690801" y="567557"/>
                </a:cubicBezTo>
                <a:cubicBezTo>
                  <a:pt x="638414" y="523636"/>
                  <a:pt x="539989" y="431032"/>
                  <a:pt x="490776" y="383407"/>
                </a:cubicBezTo>
                <a:cubicBezTo>
                  <a:pt x="441564" y="335782"/>
                  <a:pt x="471726" y="341603"/>
                  <a:pt x="395526" y="281807"/>
                </a:cubicBezTo>
                <a:cubicBezTo>
                  <a:pt x="319326" y="222011"/>
                  <a:pt x="-60086" y="-52097"/>
                  <a:pt x="8176" y="87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07FEA2D-98DB-24B5-81ED-1B73DD74158B}"/>
              </a:ext>
            </a:extLst>
          </p:cNvPr>
          <p:cNvSpPr/>
          <p:nvPr/>
        </p:nvSpPr>
        <p:spPr>
          <a:xfrm>
            <a:off x="2422477" y="8345991"/>
            <a:ext cx="1048733" cy="332732"/>
          </a:xfrm>
          <a:custGeom>
            <a:avLst/>
            <a:gdLst>
              <a:gd name="connsiteX0" fmla="*/ 48 w 1048733"/>
              <a:gd name="connsiteY0" fmla="*/ 4259 h 332732"/>
              <a:gd name="connsiteX1" fmla="*/ 393748 w 1048733"/>
              <a:gd name="connsiteY1" fmla="*/ 42359 h 332732"/>
              <a:gd name="connsiteX2" fmla="*/ 742998 w 1048733"/>
              <a:gd name="connsiteY2" fmla="*/ 156659 h 332732"/>
              <a:gd name="connsiteX3" fmla="*/ 695373 w 1048733"/>
              <a:gd name="connsiteY3" fmla="*/ 159834 h 332732"/>
              <a:gd name="connsiteX4" fmla="*/ 1044623 w 1048733"/>
              <a:gd name="connsiteY4" fmla="*/ 331284 h 332732"/>
              <a:gd name="connsiteX5" fmla="*/ 876348 w 1048733"/>
              <a:gd name="connsiteY5" fmla="*/ 236034 h 332732"/>
              <a:gd name="connsiteX6" fmla="*/ 717598 w 1048733"/>
              <a:gd name="connsiteY6" fmla="*/ 128084 h 332732"/>
              <a:gd name="connsiteX7" fmla="*/ 419148 w 1048733"/>
              <a:gd name="connsiteY7" fmla="*/ 13784 h 332732"/>
              <a:gd name="connsiteX8" fmla="*/ 48 w 1048733"/>
              <a:gd name="connsiteY8" fmla="*/ 4259 h 3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33" h="332732">
                <a:moveTo>
                  <a:pt x="48" y="4259"/>
                </a:moveTo>
                <a:cubicBezTo>
                  <a:pt x="-4185" y="9021"/>
                  <a:pt x="269923" y="16959"/>
                  <a:pt x="393748" y="42359"/>
                </a:cubicBezTo>
                <a:cubicBezTo>
                  <a:pt x="517573" y="67759"/>
                  <a:pt x="692727" y="137080"/>
                  <a:pt x="742998" y="156659"/>
                </a:cubicBezTo>
                <a:cubicBezTo>
                  <a:pt x="793269" y="176238"/>
                  <a:pt x="645102" y="130730"/>
                  <a:pt x="695373" y="159834"/>
                </a:cubicBezTo>
                <a:cubicBezTo>
                  <a:pt x="745644" y="188938"/>
                  <a:pt x="1014461" y="318584"/>
                  <a:pt x="1044623" y="331284"/>
                </a:cubicBezTo>
                <a:cubicBezTo>
                  <a:pt x="1074786" y="343984"/>
                  <a:pt x="930852" y="269901"/>
                  <a:pt x="876348" y="236034"/>
                </a:cubicBezTo>
                <a:cubicBezTo>
                  <a:pt x="821844" y="202167"/>
                  <a:pt x="793798" y="165126"/>
                  <a:pt x="717598" y="128084"/>
                </a:cubicBezTo>
                <a:cubicBezTo>
                  <a:pt x="641398" y="91042"/>
                  <a:pt x="534506" y="32834"/>
                  <a:pt x="419148" y="13784"/>
                </a:cubicBezTo>
                <a:cubicBezTo>
                  <a:pt x="303790" y="-5266"/>
                  <a:pt x="4281" y="-503"/>
                  <a:pt x="48" y="42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B2271C0-AD85-1CB4-E364-D365E10408F7}"/>
              </a:ext>
            </a:extLst>
          </p:cNvPr>
          <p:cNvSpPr/>
          <p:nvPr/>
        </p:nvSpPr>
        <p:spPr>
          <a:xfrm>
            <a:off x="2800578" y="8302672"/>
            <a:ext cx="1066896" cy="760974"/>
          </a:xfrm>
          <a:custGeom>
            <a:avLst/>
            <a:gdLst>
              <a:gd name="connsiteX0" fmla="*/ 25172 w 1066896"/>
              <a:gd name="connsiteY0" fmla="*/ 19003 h 760974"/>
              <a:gd name="connsiteX1" fmla="*/ 726847 w 1066896"/>
              <a:gd name="connsiteY1" fmla="*/ 415878 h 760974"/>
              <a:gd name="connsiteX2" fmla="*/ 1053872 w 1066896"/>
              <a:gd name="connsiteY2" fmla="*/ 749253 h 760974"/>
              <a:gd name="connsiteX3" fmla="*/ 961797 w 1066896"/>
              <a:gd name="connsiteY3" fmla="*/ 650828 h 760974"/>
              <a:gd name="connsiteX4" fmla="*/ 593497 w 1066896"/>
              <a:gd name="connsiteY4" fmla="*/ 317453 h 760974"/>
              <a:gd name="connsiteX5" fmla="*/ 193447 w 1066896"/>
              <a:gd name="connsiteY5" fmla="*/ 88853 h 760974"/>
              <a:gd name="connsiteX6" fmla="*/ 25172 w 1066896"/>
              <a:gd name="connsiteY6" fmla="*/ 19003 h 7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96" h="760974">
                <a:moveTo>
                  <a:pt x="25172" y="19003"/>
                </a:moveTo>
                <a:cubicBezTo>
                  <a:pt x="114072" y="73507"/>
                  <a:pt x="555397" y="294170"/>
                  <a:pt x="726847" y="415878"/>
                </a:cubicBezTo>
                <a:cubicBezTo>
                  <a:pt x="898297" y="537586"/>
                  <a:pt x="1014714" y="710095"/>
                  <a:pt x="1053872" y="749253"/>
                </a:cubicBezTo>
                <a:cubicBezTo>
                  <a:pt x="1093030" y="788411"/>
                  <a:pt x="1038526" y="722794"/>
                  <a:pt x="961797" y="650828"/>
                </a:cubicBezTo>
                <a:cubicBezTo>
                  <a:pt x="885068" y="578862"/>
                  <a:pt x="721555" y="411115"/>
                  <a:pt x="593497" y="317453"/>
                </a:cubicBezTo>
                <a:cubicBezTo>
                  <a:pt x="465439" y="223791"/>
                  <a:pt x="282347" y="138066"/>
                  <a:pt x="193447" y="88853"/>
                </a:cubicBezTo>
                <a:cubicBezTo>
                  <a:pt x="104547" y="39641"/>
                  <a:pt x="-63728" y="-35501"/>
                  <a:pt x="25172" y="1900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5E5A6D9E-544B-D733-916B-2C3723C827F8}"/>
              </a:ext>
            </a:extLst>
          </p:cNvPr>
          <p:cNvSpPr/>
          <p:nvPr/>
        </p:nvSpPr>
        <p:spPr>
          <a:xfrm>
            <a:off x="3863975" y="9363075"/>
            <a:ext cx="532663" cy="768423"/>
          </a:xfrm>
          <a:custGeom>
            <a:avLst/>
            <a:gdLst>
              <a:gd name="connsiteX0" fmla="*/ 0 w 532663"/>
              <a:gd name="connsiteY0" fmla="*/ 0 h 768423"/>
              <a:gd name="connsiteX1" fmla="*/ 419100 w 532663"/>
              <a:gd name="connsiteY1" fmla="*/ 447675 h 768423"/>
              <a:gd name="connsiteX2" fmla="*/ 485775 w 532663"/>
              <a:gd name="connsiteY2" fmla="*/ 581025 h 768423"/>
              <a:gd name="connsiteX3" fmla="*/ 523875 w 532663"/>
              <a:gd name="connsiteY3" fmla="*/ 768350 h 768423"/>
              <a:gd name="connsiteX4" fmla="*/ 508000 w 532663"/>
              <a:gd name="connsiteY4" fmla="*/ 558800 h 768423"/>
              <a:gd name="connsiteX5" fmla="*/ 279400 w 532663"/>
              <a:gd name="connsiteY5" fmla="*/ 307975 h 768423"/>
              <a:gd name="connsiteX6" fmla="*/ 0 w 532663"/>
              <a:gd name="connsiteY6" fmla="*/ 0 h 7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663" h="768423">
                <a:moveTo>
                  <a:pt x="0" y="0"/>
                </a:moveTo>
                <a:cubicBezTo>
                  <a:pt x="23283" y="23283"/>
                  <a:pt x="338138" y="350838"/>
                  <a:pt x="419100" y="447675"/>
                </a:cubicBezTo>
                <a:cubicBezTo>
                  <a:pt x="500062" y="544512"/>
                  <a:pt x="468313" y="527579"/>
                  <a:pt x="485775" y="581025"/>
                </a:cubicBezTo>
                <a:cubicBezTo>
                  <a:pt x="503237" y="634471"/>
                  <a:pt x="520171" y="772054"/>
                  <a:pt x="523875" y="768350"/>
                </a:cubicBezTo>
                <a:cubicBezTo>
                  <a:pt x="527579" y="764646"/>
                  <a:pt x="548746" y="635529"/>
                  <a:pt x="508000" y="558800"/>
                </a:cubicBezTo>
                <a:cubicBezTo>
                  <a:pt x="467254" y="482071"/>
                  <a:pt x="359833" y="397404"/>
                  <a:pt x="279400" y="307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6A63389-0EE5-8406-DD35-91E1FB4F05D2}"/>
              </a:ext>
            </a:extLst>
          </p:cNvPr>
          <p:cNvSpPr/>
          <p:nvPr/>
        </p:nvSpPr>
        <p:spPr>
          <a:xfrm>
            <a:off x="3927394" y="9124937"/>
            <a:ext cx="713070" cy="833277"/>
          </a:xfrm>
          <a:custGeom>
            <a:avLst/>
            <a:gdLst>
              <a:gd name="connsiteX0" fmla="*/ 81 w 713070"/>
              <a:gd name="connsiteY0" fmla="*/ 13 h 833277"/>
              <a:gd name="connsiteX1" fmla="*/ 431881 w 713070"/>
              <a:gd name="connsiteY1" fmla="*/ 517538 h 833277"/>
              <a:gd name="connsiteX2" fmla="*/ 708106 w 713070"/>
              <a:gd name="connsiteY2" fmla="*/ 825513 h 833277"/>
              <a:gd name="connsiteX3" fmla="*/ 593806 w 713070"/>
              <a:gd name="connsiteY3" fmla="*/ 720738 h 833277"/>
              <a:gd name="connsiteX4" fmla="*/ 396956 w 713070"/>
              <a:gd name="connsiteY4" fmla="*/ 501663 h 833277"/>
              <a:gd name="connsiteX5" fmla="*/ 81 w 713070"/>
              <a:gd name="connsiteY5" fmla="*/ 13 h 83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70" h="833277">
                <a:moveTo>
                  <a:pt x="81" y="13"/>
                </a:moveTo>
                <a:cubicBezTo>
                  <a:pt x="5902" y="2659"/>
                  <a:pt x="313877" y="379955"/>
                  <a:pt x="431881" y="517538"/>
                </a:cubicBezTo>
                <a:cubicBezTo>
                  <a:pt x="549885" y="655121"/>
                  <a:pt x="681119" y="791646"/>
                  <a:pt x="708106" y="825513"/>
                </a:cubicBezTo>
                <a:cubicBezTo>
                  <a:pt x="735093" y="859380"/>
                  <a:pt x="645664" y="774713"/>
                  <a:pt x="593806" y="720738"/>
                </a:cubicBezTo>
                <a:cubicBezTo>
                  <a:pt x="541948" y="666763"/>
                  <a:pt x="492206" y="617021"/>
                  <a:pt x="396956" y="501663"/>
                </a:cubicBezTo>
                <a:cubicBezTo>
                  <a:pt x="301706" y="386305"/>
                  <a:pt x="-5740" y="-2633"/>
                  <a:pt x="81" y="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932AB26-ADF3-8535-26D5-3701108B6B81}"/>
              </a:ext>
            </a:extLst>
          </p:cNvPr>
          <p:cNvSpPr/>
          <p:nvPr/>
        </p:nvSpPr>
        <p:spPr>
          <a:xfrm>
            <a:off x="3917910" y="9226412"/>
            <a:ext cx="568709" cy="649726"/>
          </a:xfrm>
          <a:custGeom>
            <a:avLst/>
            <a:gdLst>
              <a:gd name="connsiteX0" fmla="*/ 40 w 568709"/>
              <a:gd name="connsiteY0" fmla="*/ 138 h 649726"/>
              <a:gd name="connsiteX1" fmla="*/ 419140 w 568709"/>
              <a:gd name="connsiteY1" fmla="*/ 482738 h 649726"/>
              <a:gd name="connsiteX2" fmla="*/ 568365 w 568709"/>
              <a:gd name="connsiteY2" fmla="*/ 647838 h 649726"/>
              <a:gd name="connsiteX3" fmla="*/ 444540 w 568709"/>
              <a:gd name="connsiteY3" fmla="*/ 533538 h 649726"/>
              <a:gd name="connsiteX4" fmla="*/ 40 w 568709"/>
              <a:gd name="connsiteY4" fmla="*/ 138 h 64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709" h="649726">
                <a:moveTo>
                  <a:pt x="40" y="138"/>
                </a:moveTo>
                <a:cubicBezTo>
                  <a:pt x="-4193" y="-8329"/>
                  <a:pt x="324419" y="374788"/>
                  <a:pt x="419140" y="482738"/>
                </a:cubicBezTo>
                <a:cubicBezTo>
                  <a:pt x="513861" y="590688"/>
                  <a:pt x="564132" y="639371"/>
                  <a:pt x="568365" y="647838"/>
                </a:cubicBezTo>
                <a:cubicBezTo>
                  <a:pt x="572598" y="656305"/>
                  <a:pt x="538203" y="639371"/>
                  <a:pt x="444540" y="533538"/>
                </a:cubicBezTo>
                <a:cubicBezTo>
                  <a:pt x="350878" y="427705"/>
                  <a:pt x="4273" y="8605"/>
                  <a:pt x="40" y="1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E69A095B-0F60-3BBC-3432-69D99BFE365F}"/>
              </a:ext>
            </a:extLst>
          </p:cNvPr>
          <p:cNvSpPr/>
          <p:nvPr/>
        </p:nvSpPr>
        <p:spPr>
          <a:xfrm>
            <a:off x="4389280" y="9880448"/>
            <a:ext cx="112084" cy="419603"/>
          </a:xfrm>
          <a:custGeom>
            <a:avLst/>
            <a:gdLst>
              <a:gd name="connsiteX0" fmla="*/ 23970 w 112084"/>
              <a:gd name="connsiteY0" fmla="*/ 152 h 419603"/>
              <a:gd name="connsiteX1" fmla="*/ 17620 w 112084"/>
              <a:gd name="connsiteY1" fmla="*/ 197002 h 419603"/>
              <a:gd name="connsiteX2" fmla="*/ 109695 w 112084"/>
              <a:gd name="connsiteY2" fmla="*/ 412902 h 419603"/>
              <a:gd name="connsiteX3" fmla="*/ 77945 w 112084"/>
              <a:gd name="connsiteY3" fmla="*/ 352577 h 419603"/>
              <a:gd name="connsiteX4" fmla="*/ 1745 w 112084"/>
              <a:gd name="connsiteY4" fmla="*/ 228752 h 419603"/>
              <a:gd name="connsiteX5" fmla="*/ 23970 w 112084"/>
              <a:gd name="connsiteY5" fmla="*/ 152 h 41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84" h="419603">
                <a:moveTo>
                  <a:pt x="23970" y="152"/>
                </a:moveTo>
                <a:cubicBezTo>
                  <a:pt x="26616" y="-5140"/>
                  <a:pt x="3332" y="128210"/>
                  <a:pt x="17620" y="197002"/>
                </a:cubicBezTo>
                <a:cubicBezTo>
                  <a:pt x="31908" y="265794"/>
                  <a:pt x="99641" y="386973"/>
                  <a:pt x="109695" y="412902"/>
                </a:cubicBezTo>
                <a:cubicBezTo>
                  <a:pt x="119749" y="438831"/>
                  <a:pt x="95937" y="383269"/>
                  <a:pt x="77945" y="352577"/>
                </a:cubicBezTo>
                <a:cubicBezTo>
                  <a:pt x="59953" y="321885"/>
                  <a:pt x="10741" y="286431"/>
                  <a:pt x="1745" y="228752"/>
                </a:cubicBezTo>
                <a:cubicBezTo>
                  <a:pt x="-7251" y="171073"/>
                  <a:pt x="21324" y="5444"/>
                  <a:pt x="23970" y="1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8C35ECA-4D41-6C3D-D535-7CC1CB6C67BA}"/>
              </a:ext>
            </a:extLst>
          </p:cNvPr>
          <p:cNvSpPr/>
          <p:nvPr/>
        </p:nvSpPr>
        <p:spPr>
          <a:xfrm>
            <a:off x="4216331" y="9058275"/>
            <a:ext cx="638504" cy="533737"/>
          </a:xfrm>
          <a:custGeom>
            <a:avLst/>
            <a:gdLst>
              <a:gd name="connsiteX0" fmla="*/ 69 w 638504"/>
              <a:gd name="connsiteY0" fmla="*/ 0 h 533737"/>
              <a:gd name="connsiteX1" fmla="*/ 349319 w 638504"/>
              <a:gd name="connsiteY1" fmla="*/ 365125 h 533737"/>
              <a:gd name="connsiteX2" fmla="*/ 631894 w 638504"/>
              <a:gd name="connsiteY2" fmla="*/ 527050 h 533737"/>
              <a:gd name="connsiteX3" fmla="*/ 530294 w 638504"/>
              <a:gd name="connsiteY3" fmla="*/ 488950 h 533737"/>
              <a:gd name="connsiteX4" fmla="*/ 320744 w 638504"/>
              <a:gd name="connsiteY4" fmla="*/ 361950 h 533737"/>
              <a:gd name="connsiteX5" fmla="*/ 69 w 638504"/>
              <a:gd name="connsiteY5" fmla="*/ 0 h 5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04" h="533737">
                <a:moveTo>
                  <a:pt x="69" y="0"/>
                </a:moveTo>
                <a:cubicBezTo>
                  <a:pt x="4832" y="529"/>
                  <a:pt x="244015" y="277283"/>
                  <a:pt x="349319" y="365125"/>
                </a:cubicBezTo>
                <a:cubicBezTo>
                  <a:pt x="454623" y="452967"/>
                  <a:pt x="601732" y="506413"/>
                  <a:pt x="631894" y="527050"/>
                </a:cubicBezTo>
                <a:cubicBezTo>
                  <a:pt x="662056" y="547687"/>
                  <a:pt x="582152" y="516467"/>
                  <a:pt x="530294" y="488950"/>
                </a:cubicBezTo>
                <a:cubicBezTo>
                  <a:pt x="478436" y="461433"/>
                  <a:pt x="405940" y="439208"/>
                  <a:pt x="320744" y="361950"/>
                </a:cubicBezTo>
                <a:cubicBezTo>
                  <a:pt x="235548" y="284692"/>
                  <a:pt x="-4694" y="-529"/>
                  <a:pt x="69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B39E3999-FC2D-DE46-AAA0-645BB2E39C85}"/>
              </a:ext>
            </a:extLst>
          </p:cNvPr>
          <p:cNvSpPr/>
          <p:nvPr/>
        </p:nvSpPr>
        <p:spPr>
          <a:xfrm>
            <a:off x="4336670" y="9114982"/>
            <a:ext cx="884198" cy="740091"/>
          </a:xfrm>
          <a:custGeom>
            <a:avLst/>
            <a:gdLst>
              <a:gd name="connsiteX0" fmla="*/ 380 w 884198"/>
              <a:gd name="connsiteY0" fmla="*/ 443 h 740091"/>
              <a:gd name="connsiteX1" fmla="*/ 327405 w 884198"/>
              <a:gd name="connsiteY1" fmla="*/ 317943 h 740091"/>
              <a:gd name="connsiteX2" fmla="*/ 479805 w 884198"/>
              <a:gd name="connsiteY2" fmla="*/ 397318 h 740091"/>
              <a:gd name="connsiteX3" fmla="*/ 416305 w 884198"/>
              <a:gd name="connsiteY3" fmla="*/ 397318 h 740091"/>
              <a:gd name="connsiteX4" fmla="*/ 629030 w 884198"/>
              <a:gd name="connsiteY4" fmla="*/ 498918 h 740091"/>
              <a:gd name="connsiteX5" fmla="*/ 876680 w 884198"/>
              <a:gd name="connsiteY5" fmla="*/ 733868 h 740091"/>
              <a:gd name="connsiteX6" fmla="*/ 781430 w 884198"/>
              <a:gd name="connsiteY6" fmla="*/ 648143 h 740091"/>
              <a:gd name="connsiteX7" fmla="*/ 397255 w 884198"/>
              <a:gd name="connsiteY7" fmla="*/ 394143 h 740091"/>
              <a:gd name="connsiteX8" fmla="*/ 380 w 884198"/>
              <a:gd name="connsiteY8" fmla="*/ 443 h 74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198" h="740091">
                <a:moveTo>
                  <a:pt x="380" y="443"/>
                </a:moveTo>
                <a:cubicBezTo>
                  <a:pt x="-11262" y="-12257"/>
                  <a:pt x="247501" y="251797"/>
                  <a:pt x="327405" y="317943"/>
                </a:cubicBezTo>
                <a:cubicBezTo>
                  <a:pt x="407309" y="384089"/>
                  <a:pt x="464988" y="384089"/>
                  <a:pt x="479805" y="397318"/>
                </a:cubicBezTo>
                <a:cubicBezTo>
                  <a:pt x="494622" y="410547"/>
                  <a:pt x="391434" y="380385"/>
                  <a:pt x="416305" y="397318"/>
                </a:cubicBezTo>
                <a:cubicBezTo>
                  <a:pt x="441176" y="414251"/>
                  <a:pt x="552301" y="442826"/>
                  <a:pt x="629030" y="498918"/>
                </a:cubicBezTo>
                <a:cubicBezTo>
                  <a:pt x="705759" y="555010"/>
                  <a:pt x="851280" y="708997"/>
                  <a:pt x="876680" y="733868"/>
                </a:cubicBezTo>
                <a:cubicBezTo>
                  <a:pt x="902080" y="758739"/>
                  <a:pt x="861334" y="704764"/>
                  <a:pt x="781430" y="648143"/>
                </a:cubicBezTo>
                <a:cubicBezTo>
                  <a:pt x="701526" y="591522"/>
                  <a:pt x="529017" y="497860"/>
                  <a:pt x="397255" y="394143"/>
                </a:cubicBezTo>
                <a:cubicBezTo>
                  <a:pt x="265493" y="290426"/>
                  <a:pt x="12022" y="13143"/>
                  <a:pt x="380" y="4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1CF8CDAA-EEE0-7396-E1E0-656F399E418B}"/>
              </a:ext>
            </a:extLst>
          </p:cNvPr>
          <p:cNvSpPr/>
          <p:nvPr/>
        </p:nvSpPr>
        <p:spPr>
          <a:xfrm>
            <a:off x="3568523" y="8708443"/>
            <a:ext cx="928740" cy="885793"/>
          </a:xfrm>
          <a:custGeom>
            <a:avLst/>
            <a:gdLst>
              <a:gd name="connsiteX0" fmla="*/ 177 w 928740"/>
              <a:gd name="connsiteY0" fmla="*/ 582 h 885793"/>
              <a:gd name="connsiteX1" fmla="*/ 625652 w 928740"/>
              <a:gd name="connsiteY1" fmla="*/ 505407 h 885793"/>
              <a:gd name="connsiteX2" fmla="*/ 600252 w 928740"/>
              <a:gd name="connsiteY2" fmla="*/ 486357 h 885793"/>
              <a:gd name="connsiteX3" fmla="*/ 809802 w 928740"/>
              <a:gd name="connsiteY3" fmla="*/ 711782 h 885793"/>
              <a:gd name="connsiteX4" fmla="*/ 924102 w 928740"/>
              <a:gd name="connsiteY4" fmla="*/ 880057 h 885793"/>
              <a:gd name="connsiteX5" fmla="*/ 882827 w 928740"/>
              <a:gd name="connsiteY5" fmla="*/ 816557 h 885793"/>
              <a:gd name="connsiteX6" fmla="*/ 670102 w 928740"/>
              <a:gd name="connsiteY6" fmla="*/ 530807 h 885793"/>
              <a:gd name="connsiteX7" fmla="*/ 562152 w 928740"/>
              <a:gd name="connsiteY7" fmla="*/ 406982 h 885793"/>
              <a:gd name="connsiteX8" fmla="*/ 177 w 928740"/>
              <a:gd name="connsiteY8" fmla="*/ 582 h 88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40" h="885793">
                <a:moveTo>
                  <a:pt x="177" y="582"/>
                </a:moveTo>
                <a:cubicBezTo>
                  <a:pt x="10760" y="16986"/>
                  <a:pt x="525640" y="424445"/>
                  <a:pt x="625652" y="505407"/>
                </a:cubicBezTo>
                <a:cubicBezTo>
                  <a:pt x="725664" y="586369"/>
                  <a:pt x="569560" y="451961"/>
                  <a:pt x="600252" y="486357"/>
                </a:cubicBezTo>
                <a:cubicBezTo>
                  <a:pt x="630944" y="520753"/>
                  <a:pt x="755827" y="646165"/>
                  <a:pt x="809802" y="711782"/>
                </a:cubicBezTo>
                <a:cubicBezTo>
                  <a:pt x="863777" y="777399"/>
                  <a:pt x="911931" y="862595"/>
                  <a:pt x="924102" y="880057"/>
                </a:cubicBezTo>
                <a:cubicBezTo>
                  <a:pt x="936273" y="897519"/>
                  <a:pt x="925160" y="874765"/>
                  <a:pt x="882827" y="816557"/>
                </a:cubicBezTo>
                <a:cubicBezTo>
                  <a:pt x="840494" y="758349"/>
                  <a:pt x="723548" y="599069"/>
                  <a:pt x="670102" y="530807"/>
                </a:cubicBezTo>
                <a:cubicBezTo>
                  <a:pt x="616656" y="462545"/>
                  <a:pt x="668514" y="494824"/>
                  <a:pt x="562152" y="406982"/>
                </a:cubicBezTo>
                <a:cubicBezTo>
                  <a:pt x="455790" y="319140"/>
                  <a:pt x="-10406" y="-15822"/>
                  <a:pt x="177" y="5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825005-A581-D37D-BAD9-142C9C46856F}"/>
              </a:ext>
            </a:extLst>
          </p:cNvPr>
          <p:cNvSpPr/>
          <p:nvPr/>
        </p:nvSpPr>
        <p:spPr>
          <a:xfrm>
            <a:off x="3891733" y="8981445"/>
            <a:ext cx="628176" cy="678733"/>
          </a:xfrm>
          <a:custGeom>
            <a:avLst/>
            <a:gdLst>
              <a:gd name="connsiteX0" fmla="*/ 817 w 628176"/>
              <a:gd name="connsiteY0" fmla="*/ 630 h 678733"/>
              <a:gd name="connsiteX1" fmla="*/ 600892 w 628176"/>
              <a:gd name="connsiteY1" fmla="*/ 645155 h 678733"/>
              <a:gd name="connsiteX2" fmla="*/ 473892 w 628176"/>
              <a:gd name="connsiteY2" fmla="*/ 527680 h 678733"/>
              <a:gd name="connsiteX3" fmla="*/ 817 w 628176"/>
              <a:gd name="connsiteY3" fmla="*/ 630 h 67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6" h="678733">
                <a:moveTo>
                  <a:pt x="817" y="630"/>
                </a:moveTo>
                <a:cubicBezTo>
                  <a:pt x="21984" y="20209"/>
                  <a:pt x="522046" y="557313"/>
                  <a:pt x="600892" y="645155"/>
                </a:cubicBezTo>
                <a:cubicBezTo>
                  <a:pt x="679738" y="732997"/>
                  <a:pt x="572317" y="632455"/>
                  <a:pt x="473892" y="527680"/>
                </a:cubicBezTo>
                <a:cubicBezTo>
                  <a:pt x="375467" y="422905"/>
                  <a:pt x="-20350" y="-18949"/>
                  <a:pt x="817" y="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62DC10A-7D24-58B1-3E9A-8BFFBE614A0B}"/>
              </a:ext>
            </a:extLst>
          </p:cNvPr>
          <p:cNvSpPr/>
          <p:nvPr/>
        </p:nvSpPr>
        <p:spPr>
          <a:xfrm>
            <a:off x="5298921" y="9947252"/>
            <a:ext cx="413183" cy="762041"/>
          </a:xfrm>
          <a:custGeom>
            <a:avLst/>
            <a:gdLst>
              <a:gd name="connsiteX0" fmla="*/ 154 w 413183"/>
              <a:gd name="connsiteY0" fmla="*/ 23 h 762041"/>
              <a:gd name="connsiteX1" fmla="*/ 263679 w 413183"/>
              <a:gd name="connsiteY1" fmla="*/ 358798 h 762041"/>
              <a:gd name="connsiteX2" fmla="*/ 412904 w 413183"/>
              <a:gd name="connsiteY2" fmla="*/ 762023 h 762041"/>
              <a:gd name="connsiteX3" fmla="*/ 228754 w 413183"/>
              <a:gd name="connsiteY3" fmla="*/ 342923 h 762041"/>
              <a:gd name="connsiteX4" fmla="*/ 154 w 413183"/>
              <a:gd name="connsiteY4" fmla="*/ 23 h 7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83" h="762041">
                <a:moveTo>
                  <a:pt x="154" y="23"/>
                </a:moveTo>
                <a:cubicBezTo>
                  <a:pt x="5975" y="2669"/>
                  <a:pt x="194887" y="231798"/>
                  <a:pt x="263679" y="358798"/>
                </a:cubicBezTo>
                <a:cubicBezTo>
                  <a:pt x="332471" y="485798"/>
                  <a:pt x="418725" y="764669"/>
                  <a:pt x="412904" y="762023"/>
                </a:cubicBezTo>
                <a:cubicBezTo>
                  <a:pt x="407083" y="759377"/>
                  <a:pt x="302837" y="469394"/>
                  <a:pt x="228754" y="342923"/>
                </a:cubicBezTo>
                <a:cubicBezTo>
                  <a:pt x="154671" y="216452"/>
                  <a:pt x="-5667" y="-2623"/>
                  <a:pt x="154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57E76AB-59F6-F0B1-E520-F4E0602A2B0A}"/>
              </a:ext>
            </a:extLst>
          </p:cNvPr>
          <p:cNvSpPr/>
          <p:nvPr/>
        </p:nvSpPr>
        <p:spPr>
          <a:xfrm>
            <a:off x="5213140" y="9817017"/>
            <a:ext cx="552849" cy="938422"/>
          </a:xfrm>
          <a:custGeom>
            <a:avLst/>
            <a:gdLst>
              <a:gd name="connsiteX0" fmla="*/ 210 w 552849"/>
              <a:gd name="connsiteY0" fmla="*/ 83 h 938422"/>
              <a:gd name="connsiteX1" fmla="*/ 346285 w 552849"/>
              <a:gd name="connsiteY1" fmla="*/ 403308 h 938422"/>
              <a:gd name="connsiteX2" fmla="*/ 438360 w 552849"/>
              <a:gd name="connsiteY2" fmla="*/ 644608 h 938422"/>
              <a:gd name="connsiteX3" fmla="*/ 432010 w 552849"/>
              <a:gd name="connsiteY3" fmla="*/ 603333 h 938422"/>
              <a:gd name="connsiteX4" fmla="*/ 552660 w 552849"/>
              <a:gd name="connsiteY4" fmla="*/ 936708 h 938422"/>
              <a:gd name="connsiteX5" fmla="*/ 400260 w 552849"/>
              <a:gd name="connsiteY5" fmla="*/ 438233 h 938422"/>
              <a:gd name="connsiteX6" fmla="*/ 210 w 552849"/>
              <a:gd name="connsiteY6" fmla="*/ 83 h 9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49" h="938422">
                <a:moveTo>
                  <a:pt x="210" y="83"/>
                </a:moveTo>
                <a:cubicBezTo>
                  <a:pt x="-8786" y="-5738"/>
                  <a:pt x="273260" y="295887"/>
                  <a:pt x="346285" y="403308"/>
                </a:cubicBezTo>
                <a:cubicBezTo>
                  <a:pt x="419310" y="510729"/>
                  <a:pt x="424073" y="611271"/>
                  <a:pt x="438360" y="644608"/>
                </a:cubicBezTo>
                <a:cubicBezTo>
                  <a:pt x="452647" y="677945"/>
                  <a:pt x="412960" y="554650"/>
                  <a:pt x="432010" y="603333"/>
                </a:cubicBezTo>
                <a:cubicBezTo>
                  <a:pt x="451060" y="652016"/>
                  <a:pt x="557952" y="964225"/>
                  <a:pt x="552660" y="936708"/>
                </a:cubicBezTo>
                <a:cubicBezTo>
                  <a:pt x="547368" y="909191"/>
                  <a:pt x="487572" y="596983"/>
                  <a:pt x="400260" y="438233"/>
                </a:cubicBezTo>
                <a:cubicBezTo>
                  <a:pt x="312948" y="279483"/>
                  <a:pt x="9206" y="5904"/>
                  <a:pt x="210" y="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7701616-2CCE-494F-4B20-6C8578372749}"/>
              </a:ext>
            </a:extLst>
          </p:cNvPr>
          <p:cNvSpPr/>
          <p:nvPr/>
        </p:nvSpPr>
        <p:spPr>
          <a:xfrm>
            <a:off x="4638669" y="9737653"/>
            <a:ext cx="907661" cy="1128768"/>
          </a:xfrm>
          <a:custGeom>
            <a:avLst/>
            <a:gdLst>
              <a:gd name="connsiteX0" fmla="*/ 6 w 907661"/>
              <a:gd name="connsiteY0" fmla="*/ 72 h 1128768"/>
              <a:gd name="connsiteX1" fmla="*/ 215906 w 907661"/>
              <a:gd name="connsiteY1" fmla="*/ 266772 h 1128768"/>
              <a:gd name="connsiteX2" fmla="*/ 514356 w 907661"/>
              <a:gd name="connsiteY2" fmla="*/ 527122 h 1128768"/>
              <a:gd name="connsiteX3" fmla="*/ 492131 w 907661"/>
              <a:gd name="connsiteY3" fmla="*/ 527122 h 1128768"/>
              <a:gd name="connsiteX4" fmla="*/ 885831 w 907661"/>
              <a:gd name="connsiteY4" fmla="*/ 1098622 h 1128768"/>
              <a:gd name="connsiteX5" fmla="*/ 828681 w 907661"/>
              <a:gd name="connsiteY5" fmla="*/ 1006547 h 1128768"/>
              <a:gd name="connsiteX6" fmla="*/ 590556 w 907661"/>
              <a:gd name="connsiteY6" fmla="*/ 641422 h 1128768"/>
              <a:gd name="connsiteX7" fmla="*/ 368306 w 907661"/>
              <a:gd name="connsiteY7" fmla="*/ 435047 h 1128768"/>
              <a:gd name="connsiteX8" fmla="*/ 222256 w 907661"/>
              <a:gd name="connsiteY8" fmla="*/ 292172 h 1128768"/>
              <a:gd name="connsiteX9" fmla="*/ 6 w 907661"/>
              <a:gd name="connsiteY9" fmla="*/ 72 h 112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661" h="1128768">
                <a:moveTo>
                  <a:pt x="6" y="72"/>
                </a:moveTo>
                <a:cubicBezTo>
                  <a:pt x="-1052" y="-4161"/>
                  <a:pt x="130181" y="178930"/>
                  <a:pt x="215906" y="266772"/>
                </a:cubicBezTo>
                <a:cubicBezTo>
                  <a:pt x="301631" y="354614"/>
                  <a:pt x="468319" y="483730"/>
                  <a:pt x="514356" y="527122"/>
                </a:cubicBezTo>
                <a:cubicBezTo>
                  <a:pt x="560393" y="570514"/>
                  <a:pt x="430219" y="431872"/>
                  <a:pt x="492131" y="527122"/>
                </a:cubicBezTo>
                <a:cubicBezTo>
                  <a:pt x="554043" y="622372"/>
                  <a:pt x="829739" y="1018718"/>
                  <a:pt x="885831" y="1098622"/>
                </a:cubicBezTo>
                <a:cubicBezTo>
                  <a:pt x="941923" y="1178526"/>
                  <a:pt x="877893" y="1082747"/>
                  <a:pt x="828681" y="1006547"/>
                </a:cubicBezTo>
                <a:cubicBezTo>
                  <a:pt x="779469" y="930347"/>
                  <a:pt x="667285" y="736672"/>
                  <a:pt x="590556" y="641422"/>
                </a:cubicBezTo>
                <a:cubicBezTo>
                  <a:pt x="513827" y="546172"/>
                  <a:pt x="429689" y="493255"/>
                  <a:pt x="368306" y="435047"/>
                </a:cubicBezTo>
                <a:cubicBezTo>
                  <a:pt x="306923" y="376839"/>
                  <a:pt x="278348" y="362022"/>
                  <a:pt x="222256" y="292172"/>
                </a:cubicBezTo>
                <a:cubicBezTo>
                  <a:pt x="166164" y="222322"/>
                  <a:pt x="1064" y="4305"/>
                  <a:pt x="6" y="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F9D54F4-2D68-9FA6-92BA-38D4396678BD}"/>
              </a:ext>
            </a:extLst>
          </p:cNvPr>
          <p:cNvSpPr/>
          <p:nvPr/>
        </p:nvSpPr>
        <p:spPr>
          <a:xfrm>
            <a:off x="4437849" y="9832861"/>
            <a:ext cx="515201" cy="864364"/>
          </a:xfrm>
          <a:custGeom>
            <a:avLst/>
            <a:gdLst>
              <a:gd name="connsiteX0" fmla="*/ 13501 w 515201"/>
              <a:gd name="connsiteY0" fmla="*/ 114 h 864364"/>
              <a:gd name="connsiteX1" fmla="*/ 26201 w 515201"/>
              <a:gd name="connsiteY1" fmla="*/ 238239 h 864364"/>
              <a:gd name="connsiteX2" fmla="*/ 48426 w 515201"/>
              <a:gd name="connsiteY2" fmla="*/ 381114 h 864364"/>
              <a:gd name="connsiteX3" fmla="*/ 226226 w 515201"/>
              <a:gd name="connsiteY3" fmla="*/ 612889 h 864364"/>
              <a:gd name="connsiteX4" fmla="*/ 210351 w 515201"/>
              <a:gd name="connsiteY4" fmla="*/ 593839 h 864364"/>
              <a:gd name="connsiteX5" fmla="*/ 515151 w 515201"/>
              <a:gd name="connsiteY5" fmla="*/ 863714 h 864364"/>
              <a:gd name="connsiteX6" fmla="*/ 184951 w 515201"/>
              <a:gd name="connsiteY6" fmla="*/ 504939 h 864364"/>
              <a:gd name="connsiteX7" fmla="*/ 26201 w 515201"/>
              <a:gd name="connsiteY7" fmla="*/ 358889 h 864364"/>
              <a:gd name="connsiteX8" fmla="*/ 801 w 515201"/>
              <a:gd name="connsiteY8" fmla="*/ 269989 h 864364"/>
              <a:gd name="connsiteX9" fmla="*/ 13501 w 515201"/>
              <a:gd name="connsiteY9" fmla="*/ 114 h 86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201" h="864364">
                <a:moveTo>
                  <a:pt x="13501" y="114"/>
                </a:moveTo>
                <a:cubicBezTo>
                  <a:pt x="17734" y="-5178"/>
                  <a:pt x="20380" y="174739"/>
                  <a:pt x="26201" y="238239"/>
                </a:cubicBezTo>
                <a:cubicBezTo>
                  <a:pt x="32022" y="301739"/>
                  <a:pt x="15089" y="318672"/>
                  <a:pt x="48426" y="381114"/>
                </a:cubicBezTo>
                <a:cubicBezTo>
                  <a:pt x="81763" y="443556"/>
                  <a:pt x="199239" y="577435"/>
                  <a:pt x="226226" y="612889"/>
                </a:cubicBezTo>
                <a:cubicBezTo>
                  <a:pt x="253214" y="648343"/>
                  <a:pt x="162197" y="552035"/>
                  <a:pt x="210351" y="593839"/>
                </a:cubicBezTo>
                <a:cubicBezTo>
                  <a:pt x="258505" y="635643"/>
                  <a:pt x="519384" y="878531"/>
                  <a:pt x="515151" y="863714"/>
                </a:cubicBezTo>
                <a:cubicBezTo>
                  <a:pt x="510918" y="848897"/>
                  <a:pt x="266442" y="589076"/>
                  <a:pt x="184951" y="504939"/>
                </a:cubicBezTo>
                <a:cubicBezTo>
                  <a:pt x="103460" y="420802"/>
                  <a:pt x="56893" y="398047"/>
                  <a:pt x="26201" y="358889"/>
                </a:cubicBezTo>
                <a:cubicBezTo>
                  <a:pt x="-4491" y="319731"/>
                  <a:pt x="-257" y="325551"/>
                  <a:pt x="801" y="269989"/>
                </a:cubicBezTo>
                <a:cubicBezTo>
                  <a:pt x="1859" y="214427"/>
                  <a:pt x="9268" y="5406"/>
                  <a:pt x="13501" y="1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8F27AC-09F7-DBAA-158C-A43691B63071}"/>
              </a:ext>
            </a:extLst>
          </p:cNvPr>
          <p:cNvSpPr/>
          <p:nvPr/>
        </p:nvSpPr>
        <p:spPr>
          <a:xfrm>
            <a:off x="4486848" y="9870615"/>
            <a:ext cx="399778" cy="726807"/>
          </a:xfrm>
          <a:custGeom>
            <a:avLst/>
            <a:gdLst>
              <a:gd name="connsiteX0" fmla="*/ 18477 w 399778"/>
              <a:gd name="connsiteY0" fmla="*/ 460 h 726807"/>
              <a:gd name="connsiteX1" fmla="*/ 24827 w 399778"/>
              <a:gd name="connsiteY1" fmla="*/ 219535 h 726807"/>
              <a:gd name="connsiteX2" fmla="*/ 43877 w 399778"/>
              <a:gd name="connsiteY2" fmla="*/ 330660 h 726807"/>
              <a:gd name="connsiteX3" fmla="*/ 66102 w 399778"/>
              <a:gd name="connsiteY3" fmla="*/ 384635 h 726807"/>
              <a:gd name="connsiteX4" fmla="*/ 69277 w 399778"/>
              <a:gd name="connsiteY4" fmla="*/ 365585 h 726807"/>
              <a:gd name="connsiteX5" fmla="*/ 396302 w 399778"/>
              <a:gd name="connsiteY5" fmla="*/ 724360 h 726807"/>
              <a:gd name="connsiteX6" fmla="*/ 228027 w 399778"/>
              <a:gd name="connsiteY6" fmla="*/ 511635 h 726807"/>
              <a:gd name="connsiteX7" fmla="*/ 15302 w 399778"/>
              <a:gd name="connsiteY7" fmla="*/ 283035 h 726807"/>
              <a:gd name="connsiteX8" fmla="*/ 18477 w 399778"/>
              <a:gd name="connsiteY8" fmla="*/ 460 h 7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778" h="726807">
                <a:moveTo>
                  <a:pt x="18477" y="460"/>
                </a:moveTo>
                <a:cubicBezTo>
                  <a:pt x="20065" y="-10123"/>
                  <a:pt x="20594" y="164502"/>
                  <a:pt x="24827" y="219535"/>
                </a:cubicBezTo>
                <a:cubicBezTo>
                  <a:pt x="29060" y="274568"/>
                  <a:pt x="36998" y="303143"/>
                  <a:pt x="43877" y="330660"/>
                </a:cubicBezTo>
                <a:cubicBezTo>
                  <a:pt x="50756" y="358177"/>
                  <a:pt x="61869" y="378814"/>
                  <a:pt x="66102" y="384635"/>
                </a:cubicBezTo>
                <a:cubicBezTo>
                  <a:pt x="70335" y="390456"/>
                  <a:pt x="14244" y="308964"/>
                  <a:pt x="69277" y="365585"/>
                </a:cubicBezTo>
                <a:cubicBezTo>
                  <a:pt x="124310" y="422206"/>
                  <a:pt x="369844" y="700018"/>
                  <a:pt x="396302" y="724360"/>
                </a:cubicBezTo>
                <a:cubicBezTo>
                  <a:pt x="422760" y="748702"/>
                  <a:pt x="291527" y="585189"/>
                  <a:pt x="228027" y="511635"/>
                </a:cubicBezTo>
                <a:cubicBezTo>
                  <a:pt x="164527" y="438081"/>
                  <a:pt x="50756" y="365056"/>
                  <a:pt x="15302" y="283035"/>
                </a:cubicBezTo>
                <a:cubicBezTo>
                  <a:pt x="-20152" y="201014"/>
                  <a:pt x="16889" y="11043"/>
                  <a:pt x="18477" y="4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497536F5-EF1E-1600-E085-0A35DC3F5F09}"/>
              </a:ext>
            </a:extLst>
          </p:cNvPr>
          <p:cNvSpPr/>
          <p:nvPr/>
        </p:nvSpPr>
        <p:spPr>
          <a:xfrm>
            <a:off x="4044707" y="9404334"/>
            <a:ext cx="383484" cy="495426"/>
          </a:xfrm>
          <a:custGeom>
            <a:avLst/>
            <a:gdLst>
              <a:gd name="connsiteX0" fmla="*/ 243 w 383484"/>
              <a:gd name="connsiteY0" fmla="*/ 16 h 495426"/>
              <a:gd name="connsiteX1" fmla="*/ 193918 w 383484"/>
              <a:gd name="connsiteY1" fmla="*/ 241316 h 495426"/>
              <a:gd name="connsiteX2" fmla="*/ 378068 w 383484"/>
              <a:gd name="connsiteY2" fmla="*/ 488966 h 495426"/>
              <a:gd name="connsiteX3" fmla="*/ 314568 w 383484"/>
              <a:gd name="connsiteY3" fmla="*/ 400066 h 495426"/>
              <a:gd name="connsiteX4" fmla="*/ 111368 w 383484"/>
              <a:gd name="connsiteY4" fmla="*/ 155591 h 495426"/>
              <a:gd name="connsiteX5" fmla="*/ 152643 w 383484"/>
              <a:gd name="connsiteY5" fmla="*/ 228616 h 495426"/>
              <a:gd name="connsiteX6" fmla="*/ 243 w 383484"/>
              <a:gd name="connsiteY6" fmla="*/ 16 h 4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84" h="495426">
                <a:moveTo>
                  <a:pt x="243" y="16"/>
                </a:moveTo>
                <a:cubicBezTo>
                  <a:pt x="7122" y="2133"/>
                  <a:pt x="130947" y="159824"/>
                  <a:pt x="193918" y="241316"/>
                </a:cubicBezTo>
                <a:cubicBezTo>
                  <a:pt x="256889" y="322808"/>
                  <a:pt x="357960" y="462508"/>
                  <a:pt x="378068" y="488966"/>
                </a:cubicBezTo>
                <a:cubicBezTo>
                  <a:pt x="398176" y="515424"/>
                  <a:pt x="359018" y="455628"/>
                  <a:pt x="314568" y="400066"/>
                </a:cubicBezTo>
                <a:cubicBezTo>
                  <a:pt x="270118" y="344504"/>
                  <a:pt x="138356" y="184166"/>
                  <a:pt x="111368" y="155591"/>
                </a:cubicBezTo>
                <a:cubicBezTo>
                  <a:pt x="84381" y="127016"/>
                  <a:pt x="170635" y="252429"/>
                  <a:pt x="152643" y="228616"/>
                </a:cubicBezTo>
                <a:cubicBezTo>
                  <a:pt x="134651" y="204804"/>
                  <a:pt x="-6636" y="-2101"/>
                  <a:pt x="243" y="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F3CDECC-6DF9-FC63-A68C-B1EDF49F619D}"/>
              </a:ext>
            </a:extLst>
          </p:cNvPr>
          <p:cNvSpPr/>
          <p:nvPr/>
        </p:nvSpPr>
        <p:spPr>
          <a:xfrm>
            <a:off x="4625136" y="10024290"/>
            <a:ext cx="769803" cy="996798"/>
          </a:xfrm>
          <a:custGeom>
            <a:avLst/>
            <a:gdLst>
              <a:gd name="connsiteX0" fmla="*/ 839 w 769803"/>
              <a:gd name="connsiteY0" fmla="*/ 2360 h 996798"/>
              <a:gd name="connsiteX1" fmla="*/ 162764 w 769803"/>
              <a:gd name="connsiteY1" fmla="*/ 221435 h 996798"/>
              <a:gd name="connsiteX2" fmla="*/ 159589 w 769803"/>
              <a:gd name="connsiteY2" fmla="*/ 272235 h 996798"/>
              <a:gd name="connsiteX3" fmla="*/ 219914 w 769803"/>
              <a:gd name="connsiteY3" fmla="*/ 278585 h 996798"/>
              <a:gd name="connsiteX4" fmla="*/ 289764 w 769803"/>
              <a:gd name="connsiteY4" fmla="*/ 383360 h 996798"/>
              <a:gd name="connsiteX5" fmla="*/ 385014 w 769803"/>
              <a:gd name="connsiteY5" fmla="*/ 453210 h 996798"/>
              <a:gd name="connsiteX6" fmla="*/ 372314 w 769803"/>
              <a:gd name="connsiteY6" fmla="*/ 465910 h 996798"/>
              <a:gd name="connsiteX7" fmla="*/ 435814 w 769803"/>
              <a:gd name="connsiteY7" fmla="*/ 535760 h 996798"/>
              <a:gd name="connsiteX8" fmla="*/ 397714 w 769803"/>
              <a:gd name="connsiteY8" fmla="*/ 545285 h 996798"/>
              <a:gd name="connsiteX9" fmla="*/ 508839 w 769803"/>
              <a:gd name="connsiteY9" fmla="*/ 615135 h 996798"/>
              <a:gd name="connsiteX10" fmla="*/ 629489 w 769803"/>
              <a:gd name="connsiteY10" fmla="*/ 742135 h 996798"/>
              <a:gd name="connsiteX11" fmla="*/ 762839 w 769803"/>
              <a:gd name="connsiteY11" fmla="*/ 980260 h 996798"/>
              <a:gd name="connsiteX12" fmla="*/ 702514 w 769803"/>
              <a:gd name="connsiteY12" fmla="*/ 907235 h 996798"/>
              <a:gd name="connsiteX13" fmla="*/ 299289 w 769803"/>
              <a:gd name="connsiteY13" fmla="*/ 354785 h 996798"/>
              <a:gd name="connsiteX14" fmla="*/ 108789 w 769803"/>
              <a:gd name="connsiteY14" fmla="*/ 119835 h 996798"/>
              <a:gd name="connsiteX15" fmla="*/ 839 w 769803"/>
              <a:gd name="connsiteY15" fmla="*/ 2360 h 99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803" h="996798">
                <a:moveTo>
                  <a:pt x="839" y="2360"/>
                </a:moveTo>
                <a:cubicBezTo>
                  <a:pt x="9835" y="19293"/>
                  <a:pt x="136306" y="176456"/>
                  <a:pt x="162764" y="221435"/>
                </a:cubicBezTo>
                <a:cubicBezTo>
                  <a:pt x="189222" y="266414"/>
                  <a:pt x="150064" y="262710"/>
                  <a:pt x="159589" y="272235"/>
                </a:cubicBezTo>
                <a:cubicBezTo>
                  <a:pt x="169114" y="281760"/>
                  <a:pt x="198218" y="260064"/>
                  <a:pt x="219914" y="278585"/>
                </a:cubicBezTo>
                <a:cubicBezTo>
                  <a:pt x="241610" y="297106"/>
                  <a:pt x="262247" y="354256"/>
                  <a:pt x="289764" y="383360"/>
                </a:cubicBezTo>
                <a:cubicBezTo>
                  <a:pt x="317281" y="412464"/>
                  <a:pt x="385014" y="453210"/>
                  <a:pt x="385014" y="453210"/>
                </a:cubicBezTo>
                <a:cubicBezTo>
                  <a:pt x="398772" y="466968"/>
                  <a:pt x="363847" y="452152"/>
                  <a:pt x="372314" y="465910"/>
                </a:cubicBezTo>
                <a:cubicBezTo>
                  <a:pt x="380781" y="479668"/>
                  <a:pt x="431581" y="522531"/>
                  <a:pt x="435814" y="535760"/>
                </a:cubicBezTo>
                <a:cubicBezTo>
                  <a:pt x="440047" y="548989"/>
                  <a:pt x="385543" y="532056"/>
                  <a:pt x="397714" y="545285"/>
                </a:cubicBezTo>
                <a:cubicBezTo>
                  <a:pt x="409885" y="558514"/>
                  <a:pt x="470210" y="582327"/>
                  <a:pt x="508839" y="615135"/>
                </a:cubicBezTo>
                <a:cubicBezTo>
                  <a:pt x="547468" y="647943"/>
                  <a:pt x="587156" y="681281"/>
                  <a:pt x="629489" y="742135"/>
                </a:cubicBezTo>
                <a:cubicBezTo>
                  <a:pt x="671822" y="802989"/>
                  <a:pt x="750668" y="952743"/>
                  <a:pt x="762839" y="980260"/>
                </a:cubicBezTo>
                <a:cubicBezTo>
                  <a:pt x="775010" y="1007777"/>
                  <a:pt x="779772" y="1011481"/>
                  <a:pt x="702514" y="907235"/>
                </a:cubicBezTo>
                <a:cubicBezTo>
                  <a:pt x="625256" y="802989"/>
                  <a:pt x="398243" y="486018"/>
                  <a:pt x="299289" y="354785"/>
                </a:cubicBezTo>
                <a:cubicBezTo>
                  <a:pt x="200335" y="223552"/>
                  <a:pt x="160647" y="176456"/>
                  <a:pt x="108789" y="119835"/>
                </a:cubicBezTo>
                <a:cubicBezTo>
                  <a:pt x="56931" y="63214"/>
                  <a:pt x="-8157" y="-14573"/>
                  <a:pt x="839" y="23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4741EC70-E84E-AFB9-74CB-EC2A9096BF78}"/>
              </a:ext>
            </a:extLst>
          </p:cNvPr>
          <p:cNvSpPr/>
          <p:nvPr/>
        </p:nvSpPr>
        <p:spPr>
          <a:xfrm>
            <a:off x="4695537" y="9985304"/>
            <a:ext cx="705547" cy="1011429"/>
          </a:xfrm>
          <a:custGeom>
            <a:avLst/>
            <a:gdLst>
              <a:gd name="connsiteX0" fmla="*/ 288 w 705547"/>
              <a:gd name="connsiteY0" fmla="*/ 71 h 1011429"/>
              <a:gd name="connsiteX1" fmla="*/ 298738 w 705547"/>
              <a:gd name="connsiteY1" fmla="*/ 409646 h 1011429"/>
              <a:gd name="connsiteX2" fmla="*/ 454313 w 705547"/>
              <a:gd name="connsiteY2" fmla="*/ 571571 h 1011429"/>
              <a:gd name="connsiteX3" fmla="*/ 628938 w 705547"/>
              <a:gd name="connsiteY3" fmla="*/ 825571 h 1011429"/>
              <a:gd name="connsiteX4" fmla="*/ 705138 w 705547"/>
              <a:gd name="connsiteY4" fmla="*/ 1009721 h 1011429"/>
              <a:gd name="connsiteX5" fmla="*/ 651163 w 705547"/>
              <a:gd name="connsiteY5" fmla="*/ 898596 h 1011429"/>
              <a:gd name="connsiteX6" fmla="*/ 489238 w 705547"/>
              <a:gd name="connsiteY6" fmla="*/ 596971 h 1011429"/>
              <a:gd name="connsiteX7" fmla="*/ 247938 w 705547"/>
              <a:gd name="connsiteY7" fmla="*/ 377896 h 1011429"/>
              <a:gd name="connsiteX8" fmla="*/ 288 w 705547"/>
              <a:gd name="connsiteY8" fmla="*/ 71 h 101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47" h="1011429">
                <a:moveTo>
                  <a:pt x="288" y="71"/>
                </a:moveTo>
                <a:cubicBezTo>
                  <a:pt x="8755" y="5363"/>
                  <a:pt x="223067" y="314396"/>
                  <a:pt x="298738" y="409646"/>
                </a:cubicBezTo>
                <a:cubicBezTo>
                  <a:pt x="374409" y="504896"/>
                  <a:pt x="399280" y="502250"/>
                  <a:pt x="454313" y="571571"/>
                </a:cubicBezTo>
                <a:cubicBezTo>
                  <a:pt x="509346" y="640892"/>
                  <a:pt x="587134" y="752546"/>
                  <a:pt x="628938" y="825571"/>
                </a:cubicBezTo>
                <a:cubicBezTo>
                  <a:pt x="670742" y="898596"/>
                  <a:pt x="701434" y="997550"/>
                  <a:pt x="705138" y="1009721"/>
                </a:cubicBezTo>
                <a:cubicBezTo>
                  <a:pt x="708842" y="1021892"/>
                  <a:pt x="687146" y="967388"/>
                  <a:pt x="651163" y="898596"/>
                </a:cubicBezTo>
                <a:cubicBezTo>
                  <a:pt x="615180" y="829804"/>
                  <a:pt x="556442" y="683754"/>
                  <a:pt x="489238" y="596971"/>
                </a:cubicBezTo>
                <a:cubicBezTo>
                  <a:pt x="422034" y="510188"/>
                  <a:pt x="324138" y="472088"/>
                  <a:pt x="247938" y="377896"/>
                </a:cubicBezTo>
                <a:cubicBezTo>
                  <a:pt x="171738" y="283704"/>
                  <a:pt x="-8179" y="-5221"/>
                  <a:pt x="288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602F6FC-88BE-F764-F4B3-FE9A2BB5489D}"/>
              </a:ext>
            </a:extLst>
          </p:cNvPr>
          <p:cNvSpPr/>
          <p:nvPr/>
        </p:nvSpPr>
        <p:spPr>
          <a:xfrm>
            <a:off x="4928601" y="10711346"/>
            <a:ext cx="407309" cy="428997"/>
          </a:xfrm>
          <a:custGeom>
            <a:avLst/>
            <a:gdLst>
              <a:gd name="connsiteX0" fmla="*/ 2174 w 407309"/>
              <a:gd name="connsiteY0" fmla="*/ 1104 h 428997"/>
              <a:gd name="connsiteX1" fmla="*/ 332374 w 407309"/>
              <a:gd name="connsiteY1" fmla="*/ 363054 h 428997"/>
              <a:gd name="connsiteX2" fmla="*/ 399049 w 407309"/>
              <a:gd name="connsiteY2" fmla="*/ 420204 h 428997"/>
              <a:gd name="connsiteX3" fmla="*/ 199024 w 407309"/>
              <a:gd name="connsiteY3" fmla="*/ 255104 h 428997"/>
              <a:gd name="connsiteX4" fmla="*/ 2174 w 407309"/>
              <a:gd name="connsiteY4" fmla="*/ 1104 h 42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09" h="428997">
                <a:moveTo>
                  <a:pt x="2174" y="1104"/>
                </a:moveTo>
                <a:cubicBezTo>
                  <a:pt x="24399" y="19096"/>
                  <a:pt x="266228" y="293204"/>
                  <a:pt x="332374" y="363054"/>
                </a:cubicBezTo>
                <a:cubicBezTo>
                  <a:pt x="398520" y="432904"/>
                  <a:pt x="421274" y="438196"/>
                  <a:pt x="399049" y="420204"/>
                </a:cubicBezTo>
                <a:cubicBezTo>
                  <a:pt x="376824" y="402212"/>
                  <a:pt x="264111" y="320191"/>
                  <a:pt x="199024" y="255104"/>
                </a:cubicBezTo>
                <a:cubicBezTo>
                  <a:pt x="133937" y="190017"/>
                  <a:pt x="-20051" y="-16888"/>
                  <a:pt x="2174" y="11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35FEF91-0D09-43F6-509E-A78C66978B16}"/>
              </a:ext>
            </a:extLst>
          </p:cNvPr>
          <p:cNvSpPr/>
          <p:nvPr/>
        </p:nvSpPr>
        <p:spPr>
          <a:xfrm>
            <a:off x="4917210" y="10615663"/>
            <a:ext cx="425835" cy="441340"/>
          </a:xfrm>
          <a:custGeom>
            <a:avLst/>
            <a:gdLst>
              <a:gd name="connsiteX0" fmla="*/ 865 w 425835"/>
              <a:gd name="connsiteY0" fmla="*/ 1537 h 441340"/>
              <a:gd name="connsiteX1" fmla="*/ 235815 w 425835"/>
              <a:gd name="connsiteY1" fmla="*/ 226962 h 441340"/>
              <a:gd name="connsiteX2" fmla="*/ 423140 w 425835"/>
              <a:gd name="connsiteY2" fmla="*/ 436512 h 441340"/>
              <a:gd name="connsiteX3" fmla="*/ 324715 w 425835"/>
              <a:gd name="connsiteY3" fmla="*/ 344437 h 441340"/>
              <a:gd name="connsiteX4" fmla="*/ 865 w 425835"/>
              <a:gd name="connsiteY4" fmla="*/ 1537 h 44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5" h="441340">
                <a:moveTo>
                  <a:pt x="865" y="1537"/>
                </a:moveTo>
                <a:cubicBezTo>
                  <a:pt x="-13952" y="-18042"/>
                  <a:pt x="165436" y="154466"/>
                  <a:pt x="235815" y="226962"/>
                </a:cubicBezTo>
                <a:cubicBezTo>
                  <a:pt x="306194" y="299458"/>
                  <a:pt x="408323" y="416933"/>
                  <a:pt x="423140" y="436512"/>
                </a:cubicBezTo>
                <a:cubicBezTo>
                  <a:pt x="437957" y="456091"/>
                  <a:pt x="389802" y="414287"/>
                  <a:pt x="324715" y="344437"/>
                </a:cubicBezTo>
                <a:cubicBezTo>
                  <a:pt x="259628" y="274587"/>
                  <a:pt x="15682" y="21116"/>
                  <a:pt x="865" y="153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A8D188D7-FADC-7D58-B588-9E3D411DF6FF}"/>
              </a:ext>
            </a:extLst>
          </p:cNvPr>
          <p:cNvSpPr/>
          <p:nvPr/>
        </p:nvSpPr>
        <p:spPr>
          <a:xfrm>
            <a:off x="4916865" y="10681395"/>
            <a:ext cx="416057" cy="436762"/>
          </a:xfrm>
          <a:custGeom>
            <a:avLst/>
            <a:gdLst>
              <a:gd name="connsiteX0" fmla="*/ 10735 w 416057"/>
              <a:gd name="connsiteY0" fmla="*/ 12005 h 436762"/>
              <a:gd name="connsiteX1" fmla="*/ 201235 w 416057"/>
              <a:gd name="connsiteY1" fmla="*/ 183455 h 436762"/>
              <a:gd name="connsiteX2" fmla="*/ 410785 w 416057"/>
              <a:gd name="connsiteY2" fmla="*/ 431105 h 436762"/>
              <a:gd name="connsiteX3" fmla="*/ 350460 w 416057"/>
              <a:gd name="connsiteY3" fmla="*/ 351730 h 436762"/>
              <a:gd name="connsiteX4" fmla="*/ 321885 w 416057"/>
              <a:gd name="connsiteY4" fmla="*/ 291405 h 436762"/>
              <a:gd name="connsiteX5" fmla="*/ 55185 w 416057"/>
              <a:gd name="connsiteY5" fmla="*/ 43755 h 436762"/>
              <a:gd name="connsiteX6" fmla="*/ 10735 w 416057"/>
              <a:gd name="connsiteY6" fmla="*/ 12005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057" h="436762">
                <a:moveTo>
                  <a:pt x="10735" y="12005"/>
                </a:moveTo>
                <a:cubicBezTo>
                  <a:pt x="35077" y="35288"/>
                  <a:pt x="134560" y="113605"/>
                  <a:pt x="201235" y="183455"/>
                </a:cubicBezTo>
                <a:cubicBezTo>
                  <a:pt x="267910" y="253305"/>
                  <a:pt x="385914" y="403059"/>
                  <a:pt x="410785" y="431105"/>
                </a:cubicBezTo>
                <a:cubicBezTo>
                  <a:pt x="435656" y="459151"/>
                  <a:pt x="365277" y="375013"/>
                  <a:pt x="350460" y="351730"/>
                </a:cubicBezTo>
                <a:cubicBezTo>
                  <a:pt x="335643" y="328447"/>
                  <a:pt x="371097" y="342734"/>
                  <a:pt x="321885" y="291405"/>
                </a:cubicBezTo>
                <a:cubicBezTo>
                  <a:pt x="272673" y="240076"/>
                  <a:pt x="105985" y="88205"/>
                  <a:pt x="55185" y="43755"/>
                </a:cubicBezTo>
                <a:cubicBezTo>
                  <a:pt x="4385" y="-695"/>
                  <a:pt x="-13607" y="-11278"/>
                  <a:pt x="10735" y="120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83C6BE-3877-8640-650A-612F7A5C25B9}"/>
              </a:ext>
            </a:extLst>
          </p:cNvPr>
          <p:cNvSpPr/>
          <p:nvPr/>
        </p:nvSpPr>
        <p:spPr>
          <a:xfrm>
            <a:off x="5353037" y="9588059"/>
            <a:ext cx="644722" cy="1048653"/>
          </a:xfrm>
          <a:custGeom>
            <a:avLst/>
            <a:gdLst>
              <a:gd name="connsiteX0" fmla="*/ 13 w 644722"/>
              <a:gd name="connsiteY0" fmla="*/ 441 h 1048653"/>
              <a:gd name="connsiteX1" fmla="*/ 92088 w 644722"/>
              <a:gd name="connsiteY1" fmla="*/ 238566 h 1048653"/>
              <a:gd name="connsiteX2" fmla="*/ 196863 w 644722"/>
              <a:gd name="connsiteY2" fmla="*/ 397316 h 1048653"/>
              <a:gd name="connsiteX3" fmla="*/ 200038 w 644722"/>
              <a:gd name="connsiteY3" fmla="*/ 435416 h 1048653"/>
              <a:gd name="connsiteX4" fmla="*/ 371488 w 644722"/>
              <a:gd name="connsiteY4" fmla="*/ 670366 h 1048653"/>
              <a:gd name="connsiteX5" fmla="*/ 368313 w 644722"/>
              <a:gd name="connsiteY5" fmla="*/ 648141 h 1048653"/>
              <a:gd name="connsiteX6" fmla="*/ 533413 w 644722"/>
              <a:gd name="connsiteY6" fmla="*/ 898966 h 1048653"/>
              <a:gd name="connsiteX7" fmla="*/ 644538 w 644722"/>
              <a:gd name="connsiteY7" fmla="*/ 1048191 h 1048653"/>
              <a:gd name="connsiteX8" fmla="*/ 552463 w 644722"/>
              <a:gd name="connsiteY8" fmla="*/ 930716 h 1048653"/>
              <a:gd name="connsiteX9" fmla="*/ 301638 w 644722"/>
              <a:gd name="connsiteY9" fmla="*/ 552891 h 1048653"/>
              <a:gd name="connsiteX10" fmla="*/ 98438 w 644722"/>
              <a:gd name="connsiteY10" fmla="*/ 302066 h 1048653"/>
              <a:gd name="connsiteX11" fmla="*/ 13 w 644722"/>
              <a:gd name="connsiteY11" fmla="*/ 441 h 10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722" h="1048653">
                <a:moveTo>
                  <a:pt x="13" y="441"/>
                </a:moveTo>
                <a:cubicBezTo>
                  <a:pt x="-1045" y="-10142"/>
                  <a:pt x="59280" y="172420"/>
                  <a:pt x="92088" y="238566"/>
                </a:cubicBezTo>
                <a:cubicBezTo>
                  <a:pt x="124896" y="304712"/>
                  <a:pt x="178871" y="364508"/>
                  <a:pt x="196863" y="397316"/>
                </a:cubicBezTo>
                <a:cubicBezTo>
                  <a:pt x="214855" y="430124"/>
                  <a:pt x="170934" y="389908"/>
                  <a:pt x="200038" y="435416"/>
                </a:cubicBezTo>
                <a:cubicBezTo>
                  <a:pt x="229142" y="480924"/>
                  <a:pt x="343442" y="634912"/>
                  <a:pt x="371488" y="670366"/>
                </a:cubicBezTo>
                <a:cubicBezTo>
                  <a:pt x="399534" y="705820"/>
                  <a:pt x="341326" y="610041"/>
                  <a:pt x="368313" y="648141"/>
                </a:cubicBezTo>
                <a:cubicBezTo>
                  <a:pt x="395300" y="686241"/>
                  <a:pt x="487376" y="832291"/>
                  <a:pt x="533413" y="898966"/>
                </a:cubicBezTo>
                <a:cubicBezTo>
                  <a:pt x="579450" y="965641"/>
                  <a:pt x="641363" y="1042899"/>
                  <a:pt x="644538" y="1048191"/>
                </a:cubicBezTo>
                <a:cubicBezTo>
                  <a:pt x="647713" y="1053483"/>
                  <a:pt x="609613" y="1013266"/>
                  <a:pt x="552463" y="930716"/>
                </a:cubicBezTo>
                <a:cubicBezTo>
                  <a:pt x="495313" y="848166"/>
                  <a:pt x="377309" y="657666"/>
                  <a:pt x="301638" y="552891"/>
                </a:cubicBezTo>
                <a:cubicBezTo>
                  <a:pt x="225967" y="448116"/>
                  <a:pt x="145534" y="396787"/>
                  <a:pt x="98438" y="302066"/>
                </a:cubicBezTo>
                <a:cubicBezTo>
                  <a:pt x="51342" y="207345"/>
                  <a:pt x="1071" y="11024"/>
                  <a:pt x="13" y="4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F658BC0-704A-92E2-0CE7-D2951696B552}"/>
              </a:ext>
            </a:extLst>
          </p:cNvPr>
          <p:cNvSpPr/>
          <p:nvPr/>
        </p:nvSpPr>
        <p:spPr>
          <a:xfrm>
            <a:off x="1196300" y="9262390"/>
            <a:ext cx="1331373" cy="168284"/>
          </a:xfrm>
          <a:custGeom>
            <a:avLst/>
            <a:gdLst>
              <a:gd name="connsiteX0" fmla="*/ 675 w 1331373"/>
              <a:gd name="connsiteY0" fmla="*/ 62585 h 168284"/>
              <a:gd name="connsiteX1" fmla="*/ 753150 w 1331373"/>
              <a:gd name="connsiteY1" fmla="*/ 11785 h 168284"/>
              <a:gd name="connsiteX2" fmla="*/ 705525 w 1331373"/>
              <a:gd name="connsiteY2" fmla="*/ 21310 h 168284"/>
              <a:gd name="connsiteX3" fmla="*/ 1311950 w 1331373"/>
              <a:gd name="connsiteY3" fmla="*/ 164185 h 168284"/>
              <a:gd name="connsiteX4" fmla="*/ 1150025 w 1331373"/>
              <a:gd name="connsiteY4" fmla="*/ 119735 h 168284"/>
              <a:gd name="connsiteX5" fmla="*/ 832525 w 1331373"/>
              <a:gd name="connsiteY5" fmla="*/ 18135 h 168284"/>
              <a:gd name="connsiteX6" fmla="*/ 622975 w 1331373"/>
              <a:gd name="connsiteY6" fmla="*/ 5435 h 168284"/>
              <a:gd name="connsiteX7" fmla="*/ 675 w 1331373"/>
              <a:gd name="connsiteY7" fmla="*/ 62585 h 1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1373" h="168284">
                <a:moveTo>
                  <a:pt x="675" y="62585"/>
                </a:moveTo>
                <a:cubicBezTo>
                  <a:pt x="22371" y="63643"/>
                  <a:pt x="635675" y="18664"/>
                  <a:pt x="753150" y="11785"/>
                </a:cubicBezTo>
                <a:cubicBezTo>
                  <a:pt x="870625" y="4906"/>
                  <a:pt x="612392" y="-4090"/>
                  <a:pt x="705525" y="21310"/>
                </a:cubicBezTo>
                <a:cubicBezTo>
                  <a:pt x="798658" y="46710"/>
                  <a:pt x="1237867" y="147781"/>
                  <a:pt x="1311950" y="164185"/>
                </a:cubicBezTo>
                <a:cubicBezTo>
                  <a:pt x="1386033" y="180589"/>
                  <a:pt x="1229929" y="144077"/>
                  <a:pt x="1150025" y="119735"/>
                </a:cubicBezTo>
                <a:cubicBezTo>
                  <a:pt x="1070121" y="95393"/>
                  <a:pt x="920367" y="37185"/>
                  <a:pt x="832525" y="18135"/>
                </a:cubicBezTo>
                <a:cubicBezTo>
                  <a:pt x="744683" y="-915"/>
                  <a:pt x="759500" y="-4619"/>
                  <a:pt x="622975" y="5435"/>
                </a:cubicBezTo>
                <a:cubicBezTo>
                  <a:pt x="486450" y="15489"/>
                  <a:pt x="-21021" y="61527"/>
                  <a:pt x="675" y="625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19E5C82-D425-CC6F-1C5A-7BDB4B683954}"/>
              </a:ext>
            </a:extLst>
          </p:cNvPr>
          <p:cNvSpPr/>
          <p:nvPr/>
        </p:nvSpPr>
        <p:spPr>
          <a:xfrm>
            <a:off x="2726537" y="9548730"/>
            <a:ext cx="598438" cy="715134"/>
          </a:xfrm>
          <a:custGeom>
            <a:avLst/>
            <a:gdLst>
              <a:gd name="connsiteX0" fmla="*/ 788 w 598438"/>
              <a:gd name="connsiteY0" fmla="*/ 1670 h 715134"/>
              <a:gd name="connsiteX1" fmla="*/ 515138 w 598438"/>
              <a:gd name="connsiteY1" fmla="*/ 547770 h 715134"/>
              <a:gd name="connsiteX2" fmla="*/ 597688 w 598438"/>
              <a:gd name="connsiteY2" fmla="*/ 709695 h 715134"/>
              <a:gd name="connsiteX3" fmla="*/ 546888 w 598438"/>
              <a:gd name="connsiteY3" fmla="*/ 649370 h 715134"/>
              <a:gd name="connsiteX4" fmla="*/ 400838 w 598438"/>
              <a:gd name="connsiteY4" fmla="*/ 385845 h 715134"/>
              <a:gd name="connsiteX5" fmla="*/ 788 w 598438"/>
              <a:gd name="connsiteY5" fmla="*/ 1670 h 7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38" h="715134">
                <a:moveTo>
                  <a:pt x="788" y="1670"/>
                </a:moveTo>
                <a:cubicBezTo>
                  <a:pt x="19838" y="28657"/>
                  <a:pt x="415655" y="429766"/>
                  <a:pt x="515138" y="547770"/>
                </a:cubicBezTo>
                <a:cubicBezTo>
                  <a:pt x="614621" y="665774"/>
                  <a:pt x="592396" y="692762"/>
                  <a:pt x="597688" y="709695"/>
                </a:cubicBezTo>
                <a:cubicBezTo>
                  <a:pt x="602980" y="726628"/>
                  <a:pt x="579696" y="703345"/>
                  <a:pt x="546888" y="649370"/>
                </a:cubicBezTo>
                <a:cubicBezTo>
                  <a:pt x="514080" y="595395"/>
                  <a:pt x="488151" y="489562"/>
                  <a:pt x="400838" y="385845"/>
                </a:cubicBezTo>
                <a:cubicBezTo>
                  <a:pt x="313525" y="282128"/>
                  <a:pt x="-18262" y="-25317"/>
                  <a:pt x="788" y="16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503D618-A28F-BB9D-DFB0-D43C51207FDA}"/>
              </a:ext>
            </a:extLst>
          </p:cNvPr>
          <p:cNvSpPr/>
          <p:nvPr/>
        </p:nvSpPr>
        <p:spPr>
          <a:xfrm>
            <a:off x="3146423" y="9852021"/>
            <a:ext cx="464869" cy="904027"/>
          </a:xfrm>
          <a:custGeom>
            <a:avLst/>
            <a:gdLst>
              <a:gd name="connsiteX0" fmla="*/ 2 w 464869"/>
              <a:gd name="connsiteY0" fmla="*/ 4 h 904027"/>
              <a:gd name="connsiteX1" fmla="*/ 361952 w 464869"/>
              <a:gd name="connsiteY1" fmla="*/ 473079 h 904027"/>
              <a:gd name="connsiteX2" fmla="*/ 457202 w 464869"/>
              <a:gd name="connsiteY2" fmla="*/ 898529 h 904027"/>
              <a:gd name="connsiteX3" fmla="*/ 434977 w 464869"/>
              <a:gd name="connsiteY3" fmla="*/ 692154 h 904027"/>
              <a:gd name="connsiteX4" fmla="*/ 244477 w 464869"/>
              <a:gd name="connsiteY4" fmla="*/ 365129 h 904027"/>
              <a:gd name="connsiteX5" fmla="*/ 355602 w 464869"/>
              <a:gd name="connsiteY5" fmla="*/ 463554 h 904027"/>
              <a:gd name="connsiteX6" fmla="*/ 2 w 464869"/>
              <a:gd name="connsiteY6" fmla="*/ 4 h 9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869" h="904027">
                <a:moveTo>
                  <a:pt x="2" y="4"/>
                </a:moveTo>
                <a:cubicBezTo>
                  <a:pt x="1060" y="1592"/>
                  <a:pt x="285752" y="323325"/>
                  <a:pt x="361952" y="473079"/>
                </a:cubicBezTo>
                <a:cubicBezTo>
                  <a:pt x="438152" y="622833"/>
                  <a:pt x="445031" y="862017"/>
                  <a:pt x="457202" y="898529"/>
                </a:cubicBezTo>
                <a:cubicBezTo>
                  <a:pt x="469373" y="935041"/>
                  <a:pt x="470431" y="781054"/>
                  <a:pt x="434977" y="692154"/>
                </a:cubicBezTo>
                <a:cubicBezTo>
                  <a:pt x="399523" y="603254"/>
                  <a:pt x="257706" y="403229"/>
                  <a:pt x="244477" y="365129"/>
                </a:cubicBezTo>
                <a:cubicBezTo>
                  <a:pt x="231248" y="327029"/>
                  <a:pt x="390527" y="521762"/>
                  <a:pt x="355602" y="463554"/>
                </a:cubicBezTo>
                <a:cubicBezTo>
                  <a:pt x="320677" y="405346"/>
                  <a:pt x="-1056" y="-1584"/>
                  <a:pt x="2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111A0D9D-A0FB-8A05-1B90-A2D525425DB8}"/>
              </a:ext>
            </a:extLst>
          </p:cNvPr>
          <p:cNvSpPr/>
          <p:nvPr/>
        </p:nvSpPr>
        <p:spPr>
          <a:xfrm>
            <a:off x="3606800" y="10904759"/>
            <a:ext cx="13184" cy="755768"/>
          </a:xfrm>
          <a:custGeom>
            <a:avLst/>
            <a:gdLst>
              <a:gd name="connsiteX0" fmla="*/ 9525 w 13184"/>
              <a:gd name="connsiteY0" fmla="*/ 7716 h 755768"/>
              <a:gd name="connsiteX1" fmla="*/ 12700 w 13184"/>
              <a:gd name="connsiteY1" fmla="*/ 747491 h 755768"/>
              <a:gd name="connsiteX2" fmla="*/ 0 w 13184"/>
              <a:gd name="connsiteY2" fmla="*/ 382366 h 755768"/>
              <a:gd name="connsiteX3" fmla="*/ 9525 w 13184"/>
              <a:gd name="connsiteY3" fmla="*/ 7716 h 7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755768">
                <a:moveTo>
                  <a:pt x="9525" y="7716"/>
                </a:moveTo>
                <a:cubicBezTo>
                  <a:pt x="11642" y="68570"/>
                  <a:pt x="14287" y="685049"/>
                  <a:pt x="12700" y="747491"/>
                </a:cubicBezTo>
                <a:cubicBezTo>
                  <a:pt x="11113" y="809933"/>
                  <a:pt x="0" y="502487"/>
                  <a:pt x="0" y="382366"/>
                </a:cubicBezTo>
                <a:cubicBezTo>
                  <a:pt x="0" y="262245"/>
                  <a:pt x="7408" y="-53138"/>
                  <a:pt x="9525" y="77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60E7CB08-5DCC-04A2-E966-1E0F1B348DA8}"/>
              </a:ext>
            </a:extLst>
          </p:cNvPr>
          <p:cNvSpPr/>
          <p:nvPr/>
        </p:nvSpPr>
        <p:spPr>
          <a:xfrm>
            <a:off x="3657217" y="10903086"/>
            <a:ext cx="44888" cy="1096950"/>
          </a:xfrm>
          <a:custGeom>
            <a:avLst/>
            <a:gdLst>
              <a:gd name="connsiteX0" fmla="*/ 9908 w 44888"/>
              <a:gd name="connsiteY0" fmla="*/ 9389 h 1096950"/>
              <a:gd name="connsiteX1" fmla="*/ 22608 w 44888"/>
              <a:gd name="connsiteY1" fmla="*/ 758689 h 1096950"/>
              <a:gd name="connsiteX2" fmla="*/ 383 w 44888"/>
              <a:gd name="connsiteY2" fmla="*/ 1085714 h 1096950"/>
              <a:gd name="connsiteX3" fmla="*/ 44833 w 44888"/>
              <a:gd name="connsiteY3" fmla="*/ 384039 h 1096950"/>
              <a:gd name="connsiteX4" fmla="*/ 9908 w 44888"/>
              <a:gd name="connsiteY4" fmla="*/ 9389 h 10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8" h="1096950">
                <a:moveTo>
                  <a:pt x="9908" y="9389"/>
                </a:moveTo>
                <a:cubicBezTo>
                  <a:pt x="6204" y="71831"/>
                  <a:pt x="24195" y="579302"/>
                  <a:pt x="22608" y="758689"/>
                </a:cubicBezTo>
                <a:cubicBezTo>
                  <a:pt x="21021" y="938076"/>
                  <a:pt x="-3321" y="1148156"/>
                  <a:pt x="383" y="1085714"/>
                </a:cubicBezTo>
                <a:cubicBezTo>
                  <a:pt x="4087" y="1023272"/>
                  <a:pt x="43246" y="558135"/>
                  <a:pt x="44833" y="384039"/>
                </a:cubicBezTo>
                <a:cubicBezTo>
                  <a:pt x="46420" y="209943"/>
                  <a:pt x="13612" y="-53053"/>
                  <a:pt x="9908" y="93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2E7C981-CE07-F90F-1680-416633397B4C}"/>
              </a:ext>
            </a:extLst>
          </p:cNvPr>
          <p:cNvSpPr/>
          <p:nvPr/>
        </p:nvSpPr>
        <p:spPr>
          <a:xfrm>
            <a:off x="3653215" y="9606139"/>
            <a:ext cx="1255517" cy="1930722"/>
          </a:xfrm>
          <a:custGeom>
            <a:avLst/>
            <a:gdLst>
              <a:gd name="connsiteX0" fmla="*/ 4385 w 1255517"/>
              <a:gd name="connsiteY0" fmla="*/ 3012 h 1930722"/>
              <a:gd name="connsiteX1" fmla="*/ 322437 w 1255517"/>
              <a:gd name="connsiteY1" fmla="*/ 670922 h 1930722"/>
              <a:gd name="connsiteX2" fmla="*/ 811442 w 1255517"/>
              <a:gd name="connsiteY2" fmla="*/ 1307026 h 1930722"/>
              <a:gd name="connsiteX3" fmla="*/ 755783 w 1255517"/>
              <a:gd name="connsiteY3" fmla="*/ 1263294 h 1930722"/>
              <a:gd name="connsiteX4" fmla="*/ 1252740 w 1255517"/>
              <a:gd name="connsiteY4" fmla="*/ 1923252 h 1930722"/>
              <a:gd name="connsiteX5" fmla="*/ 938663 w 1255517"/>
              <a:gd name="connsiteY5" fmla="*/ 1581346 h 1930722"/>
              <a:gd name="connsiteX6" fmla="*/ 553025 w 1255517"/>
              <a:gd name="connsiteY6" fmla="*/ 1000901 h 1930722"/>
              <a:gd name="connsiteX7" fmla="*/ 163411 w 1255517"/>
              <a:gd name="connsiteY7" fmla="*/ 448285 h 1930722"/>
              <a:gd name="connsiteX8" fmla="*/ 4385 w 1255517"/>
              <a:gd name="connsiteY8" fmla="*/ 3012 h 193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517" h="1930722">
                <a:moveTo>
                  <a:pt x="4385" y="3012"/>
                </a:moveTo>
                <a:cubicBezTo>
                  <a:pt x="30889" y="40118"/>
                  <a:pt x="187927" y="453586"/>
                  <a:pt x="322437" y="670922"/>
                </a:cubicBezTo>
                <a:cubicBezTo>
                  <a:pt x="456947" y="888258"/>
                  <a:pt x="739218" y="1208297"/>
                  <a:pt x="811442" y="1307026"/>
                </a:cubicBezTo>
                <a:cubicBezTo>
                  <a:pt x="883666" y="1405755"/>
                  <a:pt x="682233" y="1160590"/>
                  <a:pt x="755783" y="1263294"/>
                </a:cubicBezTo>
                <a:cubicBezTo>
                  <a:pt x="829333" y="1365998"/>
                  <a:pt x="1222260" y="1870243"/>
                  <a:pt x="1252740" y="1923252"/>
                </a:cubicBezTo>
                <a:cubicBezTo>
                  <a:pt x="1283220" y="1976261"/>
                  <a:pt x="1055282" y="1735071"/>
                  <a:pt x="938663" y="1581346"/>
                </a:cubicBezTo>
                <a:cubicBezTo>
                  <a:pt x="822044" y="1427621"/>
                  <a:pt x="682234" y="1189744"/>
                  <a:pt x="553025" y="1000901"/>
                </a:cubicBezTo>
                <a:cubicBezTo>
                  <a:pt x="423816" y="812058"/>
                  <a:pt x="250213" y="615925"/>
                  <a:pt x="163411" y="448285"/>
                </a:cubicBezTo>
                <a:cubicBezTo>
                  <a:pt x="76609" y="280645"/>
                  <a:pt x="-22119" y="-34094"/>
                  <a:pt x="4385" y="30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5F0D58D9-F059-8BE0-058A-E285D2D2DEBA}"/>
              </a:ext>
            </a:extLst>
          </p:cNvPr>
          <p:cNvSpPr/>
          <p:nvPr/>
        </p:nvSpPr>
        <p:spPr>
          <a:xfrm>
            <a:off x="4088794" y="10248015"/>
            <a:ext cx="846609" cy="1250065"/>
          </a:xfrm>
          <a:custGeom>
            <a:avLst/>
            <a:gdLst>
              <a:gd name="connsiteX0" fmla="*/ 2152 w 846609"/>
              <a:gd name="connsiteY0" fmla="*/ 1216 h 1250065"/>
              <a:gd name="connsiteX1" fmla="*/ 447425 w 846609"/>
              <a:gd name="connsiteY1" fmla="*/ 609491 h 1250065"/>
              <a:gd name="connsiteX2" fmla="*/ 395742 w 846609"/>
              <a:gd name="connsiteY2" fmla="*/ 585637 h 1250065"/>
              <a:gd name="connsiteX3" fmla="*/ 844990 w 846609"/>
              <a:gd name="connsiteY3" fmla="*/ 1245595 h 1250065"/>
              <a:gd name="connsiteX4" fmla="*/ 534889 w 846609"/>
              <a:gd name="connsiteY4" fmla="*/ 852006 h 1250065"/>
              <a:gd name="connsiteX5" fmla="*/ 236716 w 846609"/>
              <a:gd name="connsiteY5" fmla="*/ 402757 h 1250065"/>
              <a:gd name="connsiteX6" fmla="*/ 276472 w 846609"/>
              <a:gd name="connsiteY6" fmla="*/ 450465 h 1250065"/>
              <a:gd name="connsiteX7" fmla="*/ 2152 w 846609"/>
              <a:gd name="connsiteY7" fmla="*/ 1216 h 12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609" h="1250065">
                <a:moveTo>
                  <a:pt x="2152" y="1216"/>
                </a:moveTo>
                <a:cubicBezTo>
                  <a:pt x="30644" y="27720"/>
                  <a:pt x="381827" y="512088"/>
                  <a:pt x="447425" y="609491"/>
                </a:cubicBezTo>
                <a:cubicBezTo>
                  <a:pt x="513023" y="706894"/>
                  <a:pt x="329481" y="479620"/>
                  <a:pt x="395742" y="585637"/>
                </a:cubicBezTo>
                <a:cubicBezTo>
                  <a:pt x="462003" y="691654"/>
                  <a:pt x="821799" y="1201200"/>
                  <a:pt x="844990" y="1245595"/>
                </a:cubicBezTo>
                <a:cubicBezTo>
                  <a:pt x="868181" y="1289990"/>
                  <a:pt x="636268" y="992479"/>
                  <a:pt x="534889" y="852006"/>
                </a:cubicBezTo>
                <a:cubicBezTo>
                  <a:pt x="433510" y="711533"/>
                  <a:pt x="279786" y="469681"/>
                  <a:pt x="236716" y="402757"/>
                </a:cubicBezTo>
                <a:cubicBezTo>
                  <a:pt x="193646" y="335833"/>
                  <a:pt x="316229" y="511425"/>
                  <a:pt x="276472" y="450465"/>
                </a:cubicBezTo>
                <a:cubicBezTo>
                  <a:pt x="236715" y="389505"/>
                  <a:pt x="-26340" y="-25288"/>
                  <a:pt x="2152" y="12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403E63B-5624-BDA5-CB08-D20177492CDC}"/>
              </a:ext>
            </a:extLst>
          </p:cNvPr>
          <p:cNvSpPr/>
          <p:nvPr/>
        </p:nvSpPr>
        <p:spPr>
          <a:xfrm>
            <a:off x="195769" y="10367360"/>
            <a:ext cx="368795" cy="1589910"/>
          </a:xfrm>
          <a:custGeom>
            <a:avLst/>
            <a:gdLst>
              <a:gd name="connsiteX0" fmla="*/ 368774 w 368795"/>
              <a:gd name="connsiteY0" fmla="*/ 5117 h 1589910"/>
              <a:gd name="connsiteX1" fmla="*/ 313114 w 368795"/>
              <a:gd name="connsiteY1" fmla="*/ 362925 h 1589910"/>
              <a:gd name="connsiteX2" fmla="*/ 229626 w 368795"/>
              <a:gd name="connsiteY2" fmla="*/ 744588 h 1589910"/>
              <a:gd name="connsiteX3" fmla="*/ 301188 w 368795"/>
              <a:gd name="connsiteY3" fmla="*/ 661099 h 1589910"/>
              <a:gd name="connsiteX4" fmla="*/ 6989 w 368795"/>
              <a:gd name="connsiteY4" fmla="*/ 1567548 h 1589910"/>
              <a:gd name="connsiteX5" fmla="*/ 110356 w 368795"/>
              <a:gd name="connsiteY5" fmla="*/ 1257447 h 1589910"/>
              <a:gd name="connsiteX6" fmla="*/ 313114 w 368795"/>
              <a:gd name="connsiteY6" fmla="*/ 641221 h 1589910"/>
              <a:gd name="connsiteX7" fmla="*/ 146137 w 368795"/>
              <a:gd name="connsiteY7" fmla="*/ 983127 h 1589910"/>
              <a:gd name="connsiteX8" fmla="*/ 317090 w 368795"/>
              <a:gd name="connsiteY8" fmla="*/ 641221 h 1589910"/>
              <a:gd name="connsiteX9" fmla="*/ 368774 w 368795"/>
              <a:gd name="connsiteY9" fmla="*/ 5117 h 15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95" h="1589910">
                <a:moveTo>
                  <a:pt x="368774" y="5117"/>
                </a:moveTo>
                <a:cubicBezTo>
                  <a:pt x="368111" y="-41266"/>
                  <a:pt x="336305" y="239680"/>
                  <a:pt x="313114" y="362925"/>
                </a:cubicBezTo>
                <a:cubicBezTo>
                  <a:pt x="289923" y="486170"/>
                  <a:pt x="231614" y="694892"/>
                  <a:pt x="229626" y="744588"/>
                </a:cubicBezTo>
                <a:cubicBezTo>
                  <a:pt x="227638" y="794284"/>
                  <a:pt x="338294" y="523939"/>
                  <a:pt x="301188" y="661099"/>
                </a:cubicBezTo>
                <a:cubicBezTo>
                  <a:pt x="264082" y="798259"/>
                  <a:pt x="38794" y="1468157"/>
                  <a:pt x="6989" y="1567548"/>
                </a:cubicBezTo>
                <a:cubicBezTo>
                  <a:pt x="-24816" y="1666939"/>
                  <a:pt x="59335" y="1411835"/>
                  <a:pt x="110356" y="1257447"/>
                </a:cubicBezTo>
                <a:cubicBezTo>
                  <a:pt x="161377" y="1103059"/>
                  <a:pt x="307150" y="686941"/>
                  <a:pt x="313114" y="641221"/>
                </a:cubicBezTo>
                <a:cubicBezTo>
                  <a:pt x="319077" y="595501"/>
                  <a:pt x="145474" y="983127"/>
                  <a:pt x="146137" y="983127"/>
                </a:cubicBezTo>
                <a:cubicBezTo>
                  <a:pt x="146800" y="983127"/>
                  <a:pt x="279321" y="800910"/>
                  <a:pt x="317090" y="641221"/>
                </a:cubicBezTo>
                <a:cubicBezTo>
                  <a:pt x="354859" y="481532"/>
                  <a:pt x="369437" y="51500"/>
                  <a:pt x="368774" y="5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A37317-1F2A-AE9A-B9C4-EB5DFB445B6C}"/>
              </a:ext>
            </a:extLst>
          </p:cNvPr>
          <p:cNvSpPr/>
          <p:nvPr/>
        </p:nvSpPr>
        <p:spPr>
          <a:xfrm>
            <a:off x="134069" y="11280839"/>
            <a:ext cx="278685" cy="1001621"/>
          </a:xfrm>
          <a:custGeom>
            <a:avLst/>
            <a:gdLst>
              <a:gd name="connsiteX0" fmla="*/ 275423 w 278685"/>
              <a:gd name="connsiteY0" fmla="*/ 145185 h 1001621"/>
              <a:gd name="connsiteX1" fmla="*/ 56762 w 278685"/>
              <a:gd name="connsiteY1" fmla="*/ 642142 h 1001621"/>
              <a:gd name="connsiteX2" fmla="*/ 5079 w 278685"/>
              <a:gd name="connsiteY2" fmla="*/ 995975 h 1001621"/>
              <a:gd name="connsiteX3" fmla="*/ 28933 w 278685"/>
              <a:gd name="connsiteY3" fmla="*/ 797192 h 1001621"/>
              <a:gd name="connsiteX4" fmla="*/ 243618 w 278685"/>
              <a:gd name="connsiteY4" fmla="*/ 21940 h 1001621"/>
              <a:gd name="connsiteX5" fmla="*/ 191934 w 278685"/>
              <a:gd name="connsiteY5" fmla="*/ 208796 h 1001621"/>
              <a:gd name="connsiteX6" fmla="*/ 275423 w 278685"/>
              <a:gd name="connsiteY6" fmla="*/ 145185 h 10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85" h="1001621">
                <a:moveTo>
                  <a:pt x="275423" y="145185"/>
                </a:moveTo>
                <a:cubicBezTo>
                  <a:pt x="252894" y="217409"/>
                  <a:pt x="101819" y="500344"/>
                  <a:pt x="56762" y="642142"/>
                </a:cubicBezTo>
                <a:cubicBezTo>
                  <a:pt x="11705" y="783940"/>
                  <a:pt x="9717" y="970133"/>
                  <a:pt x="5079" y="995975"/>
                </a:cubicBezTo>
                <a:cubicBezTo>
                  <a:pt x="441" y="1021817"/>
                  <a:pt x="-10823" y="959531"/>
                  <a:pt x="28933" y="797192"/>
                </a:cubicBezTo>
                <a:cubicBezTo>
                  <a:pt x="68689" y="634853"/>
                  <a:pt x="243618" y="21940"/>
                  <a:pt x="243618" y="21940"/>
                </a:cubicBezTo>
                <a:cubicBezTo>
                  <a:pt x="270785" y="-76126"/>
                  <a:pt x="187296" y="184942"/>
                  <a:pt x="191934" y="208796"/>
                </a:cubicBezTo>
                <a:cubicBezTo>
                  <a:pt x="196572" y="232650"/>
                  <a:pt x="297952" y="72961"/>
                  <a:pt x="275423" y="1451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1DE9D13-A528-5550-D883-50243A7D6ADC}"/>
              </a:ext>
            </a:extLst>
          </p:cNvPr>
          <p:cNvSpPr/>
          <p:nvPr/>
        </p:nvSpPr>
        <p:spPr>
          <a:xfrm>
            <a:off x="1064641" y="9373750"/>
            <a:ext cx="1194507" cy="155934"/>
          </a:xfrm>
          <a:custGeom>
            <a:avLst/>
            <a:gdLst>
              <a:gd name="connsiteX0" fmla="*/ 834 w 1194507"/>
              <a:gd name="connsiteY0" fmla="*/ 155888 h 155934"/>
              <a:gd name="connsiteX1" fmla="*/ 648865 w 1194507"/>
              <a:gd name="connsiteY1" fmla="*/ 36619 h 155934"/>
              <a:gd name="connsiteX2" fmla="*/ 1185578 w 1194507"/>
              <a:gd name="connsiteY2" fmla="*/ 100229 h 155934"/>
              <a:gd name="connsiteX3" fmla="*/ 943063 w 1194507"/>
              <a:gd name="connsiteY3" fmla="*/ 64448 h 155934"/>
              <a:gd name="connsiteX4" fmla="*/ 414302 w 1194507"/>
              <a:gd name="connsiteY4" fmla="*/ 4813 h 155934"/>
              <a:gd name="connsiteX5" fmla="*/ 509717 w 1194507"/>
              <a:gd name="connsiteY5" fmla="*/ 20716 h 155934"/>
              <a:gd name="connsiteX6" fmla="*/ 834 w 1194507"/>
              <a:gd name="connsiteY6" fmla="*/ 155888 h 1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507" h="155934">
                <a:moveTo>
                  <a:pt x="834" y="155888"/>
                </a:moveTo>
                <a:cubicBezTo>
                  <a:pt x="24025" y="158539"/>
                  <a:pt x="451408" y="45895"/>
                  <a:pt x="648865" y="36619"/>
                </a:cubicBezTo>
                <a:cubicBezTo>
                  <a:pt x="846322" y="27343"/>
                  <a:pt x="1136545" y="95591"/>
                  <a:pt x="1185578" y="100229"/>
                </a:cubicBezTo>
                <a:cubicBezTo>
                  <a:pt x="1234611" y="104867"/>
                  <a:pt x="1071609" y="80351"/>
                  <a:pt x="943063" y="64448"/>
                </a:cubicBezTo>
                <a:cubicBezTo>
                  <a:pt x="814517" y="48545"/>
                  <a:pt x="486526" y="12102"/>
                  <a:pt x="414302" y="4813"/>
                </a:cubicBezTo>
                <a:cubicBezTo>
                  <a:pt x="342078" y="-2476"/>
                  <a:pt x="574653" y="-4463"/>
                  <a:pt x="509717" y="20716"/>
                </a:cubicBezTo>
                <a:cubicBezTo>
                  <a:pt x="444781" y="45895"/>
                  <a:pt x="-22357" y="153237"/>
                  <a:pt x="834" y="15588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48FACC6-B4D2-3C1F-341A-6AA6CFD0D62E}"/>
              </a:ext>
            </a:extLst>
          </p:cNvPr>
          <p:cNvSpPr/>
          <p:nvPr/>
        </p:nvSpPr>
        <p:spPr>
          <a:xfrm>
            <a:off x="1089021" y="9577915"/>
            <a:ext cx="1696772" cy="493870"/>
          </a:xfrm>
          <a:custGeom>
            <a:avLst/>
            <a:gdLst>
              <a:gd name="connsiteX0" fmla="*/ 308 w 1696772"/>
              <a:gd name="connsiteY0" fmla="*/ 106774 h 493870"/>
              <a:gd name="connsiteX1" fmla="*/ 1049880 w 1696772"/>
              <a:gd name="connsiteY1" fmla="*/ 67017 h 493870"/>
              <a:gd name="connsiteX2" fmla="*/ 1077709 w 1696772"/>
              <a:gd name="connsiteY2" fmla="*/ 63042 h 493870"/>
              <a:gd name="connsiteX3" fmla="*/ 1399737 w 1696772"/>
              <a:gd name="connsiteY3" fmla="*/ 82920 h 493870"/>
              <a:gd name="connsiteX4" fmla="*/ 1689960 w 1696772"/>
              <a:gd name="connsiteY4" fmla="*/ 480485 h 493870"/>
              <a:gd name="connsiteX5" fmla="*/ 1590569 w 1696772"/>
              <a:gd name="connsiteY5" fmla="*/ 377118 h 493870"/>
              <a:gd name="connsiteX6" fmla="*/ 1427567 w 1696772"/>
              <a:gd name="connsiteY6" fmla="*/ 150506 h 493870"/>
              <a:gd name="connsiteX7" fmla="*/ 819292 w 1696772"/>
              <a:gd name="connsiteY7" fmla="*/ 3407 h 493870"/>
              <a:gd name="connsiteX8" fmla="*/ 938562 w 1696772"/>
              <a:gd name="connsiteY8" fmla="*/ 51115 h 493870"/>
              <a:gd name="connsiteX9" fmla="*/ 308 w 1696772"/>
              <a:gd name="connsiteY9" fmla="*/ 106774 h 4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772" h="493870">
                <a:moveTo>
                  <a:pt x="308" y="106774"/>
                </a:moveTo>
                <a:cubicBezTo>
                  <a:pt x="18861" y="109424"/>
                  <a:pt x="870313" y="74306"/>
                  <a:pt x="1049880" y="67017"/>
                </a:cubicBezTo>
                <a:cubicBezTo>
                  <a:pt x="1229447" y="59728"/>
                  <a:pt x="1019400" y="60392"/>
                  <a:pt x="1077709" y="63042"/>
                </a:cubicBezTo>
                <a:cubicBezTo>
                  <a:pt x="1136018" y="65692"/>
                  <a:pt x="1297695" y="13346"/>
                  <a:pt x="1399737" y="82920"/>
                </a:cubicBezTo>
                <a:cubicBezTo>
                  <a:pt x="1501779" y="152494"/>
                  <a:pt x="1658155" y="431452"/>
                  <a:pt x="1689960" y="480485"/>
                </a:cubicBezTo>
                <a:cubicBezTo>
                  <a:pt x="1721765" y="529518"/>
                  <a:pt x="1634301" y="432114"/>
                  <a:pt x="1590569" y="377118"/>
                </a:cubicBezTo>
                <a:cubicBezTo>
                  <a:pt x="1546837" y="322122"/>
                  <a:pt x="1556113" y="212791"/>
                  <a:pt x="1427567" y="150506"/>
                </a:cubicBezTo>
                <a:cubicBezTo>
                  <a:pt x="1299021" y="88221"/>
                  <a:pt x="900793" y="19972"/>
                  <a:pt x="819292" y="3407"/>
                </a:cubicBezTo>
                <a:cubicBezTo>
                  <a:pt x="737791" y="-13158"/>
                  <a:pt x="1070421" y="35213"/>
                  <a:pt x="938562" y="51115"/>
                </a:cubicBezTo>
                <a:cubicBezTo>
                  <a:pt x="806703" y="67017"/>
                  <a:pt x="-18245" y="104124"/>
                  <a:pt x="308" y="10677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0D3EE5C-F18E-9DC5-D2FF-006D92600F63}"/>
              </a:ext>
            </a:extLst>
          </p:cNvPr>
          <p:cNvSpPr/>
          <p:nvPr/>
        </p:nvSpPr>
        <p:spPr>
          <a:xfrm>
            <a:off x="780038" y="10136795"/>
            <a:ext cx="2364801" cy="593531"/>
          </a:xfrm>
          <a:custGeom>
            <a:avLst/>
            <a:gdLst>
              <a:gd name="connsiteX0" fmla="*/ 3165 w 2364801"/>
              <a:gd name="connsiteY0" fmla="*/ 438440 h 593531"/>
              <a:gd name="connsiteX1" fmla="*/ 1223691 w 2364801"/>
              <a:gd name="connsiteY1" fmla="*/ 120388 h 593531"/>
              <a:gd name="connsiteX2" fmla="*/ 1291277 w 2364801"/>
              <a:gd name="connsiteY2" fmla="*/ 96534 h 593531"/>
              <a:gd name="connsiteX3" fmla="*/ 1187910 w 2364801"/>
              <a:gd name="connsiteY3" fmla="*/ 64728 h 593531"/>
              <a:gd name="connsiteX4" fmla="*/ 1951235 w 2364801"/>
              <a:gd name="connsiteY4" fmla="*/ 5094 h 593531"/>
              <a:gd name="connsiteX5" fmla="*/ 1827990 w 2364801"/>
              <a:gd name="connsiteY5" fmla="*/ 9069 h 593531"/>
              <a:gd name="connsiteX6" fmla="*/ 2062553 w 2364801"/>
              <a:gd name="connsiteY6" fmla="*/ 56777 h 593531"/>
              <a:gd name="connsiteX7" fmla="*/ 2364703 w 2364801"/>
              <a:gd name="connsiteY7" fmla="*/ 283389 h 593531"/>
              <a:gd name="connsiteX8" fmla="*/ 2098334 w 2364801"/>
              <a:gd name="connsiteY8" fmla="*/ 211828 h 593531"/>
              <a:gd name="connsiteX9" fmla="*/ 2324946 w 2364801"/>
              <a:gd name="connsiteY9" fmla="*/ 585539 h 593531"/>
              <a:gd name="connsiteX10" fmla="*/ 2086407 w 2364801"/>
              <a:gd name="connsiteY10" fmla="*/ 462294 h 593531"/>
              <a:gd name="connsiteX11" fmla="*/ 1032859 w 2364801"/>
              <a:gd name="connsiteY11" fmla="*/ 398683 h 593531"/>
              <a:gd name="connsiteX12" fmla="*/ 2197725 w 2364801"/>
              <a:gd name="connsiteY12" fmla="*/ 402659 h 593531"/>
              <a:gd name="connsiteX13" fmla="*/ 2102310 w 2364801"/>
              <a:gd name="connsiteY13" fmla="*/ 247608 h 593531"/>
              <a:gd name="connsiteX14" fmla="*/ 2074480 w 2364801"/>
              <a:gd name="connsiteY14" fmla="*/ 56777 h 593531"/>
              <a:gd name="connsiteX15" fmla="*/ 1048762 w 2364801"/>
              <a:gd name="connsiteY15" fmla="*/ 104485 h 593531"/>
              <a:gd name="connsiteX16" fmla="*/ 448439 w 2364801"/>
              <a:gd name="connsiteY16" fmla="*/ 128339 h 593531"/>
              <a:gd name="connsiteX17" fmla="*/ 857931 w 2364801"/>
              <a:gd name="connsiteY17" fmla="*/ 144242 h 593531"/>
              <a:gd name="connsiteX18" fmla="*/ 3165 w 2364801"/>
              <a:gd name="connsiteY18" fmla="*/ 438440 h 5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4801" h="593531">
                <a:moveTo>
                  <a:pt x="3165" y="438440"/>
                </a:moveTo>
                <a:cubicBezTo>
                  <a:pt x="64125" y="434464"/>
                  <a:pt x="1009006" y="177372"/>
                  <a:pt x="1223691" y="120388"/>
                </a:cubicBezTo>
                <a:cubicBezTo>
                  <a:pt x="1438376" y="63404"/>
                  <a:pt x="1297240" y="105811"/>
                  <a:pt x="1291277" y="96534"/>
                </a:cubicBezTo>
                <a:cubicBezTo>
                  <a:pt x="1285314" y="87257"/>
                  <a:pt x="1077917" y="79968"/>
                  <a:pt x="1187910" y="64728"/>
                </a:cubicBezTo>
                <a:cubicBezTo>
                  <a:pt x="1297903" y="49488"/>
                  <a:pt x="1844555" y="14370"/>
                  <a:pt x="1951235" y="5094"/>
                </a:cubicBezTo>
                <a:cubicBezTo>
                  <a:pt x="2057915" y="-4183"/>
                  <a:pt x="1809437" y="455"/>
                  <a:pt x="1827990" y="9069"/>
                </a:cubicBezTo>
                <a:cubicBezTo>
                  <a:pt x="1846543" y="17683"/>
                  <a:pt x="1973101" y="11057"/>
                  <a:pt x="2062553" y="56777"/>
                </a:cubicBezTo>
                <a:cubicBezTo>
                  <a:pt x="2152005" y="102497"/>
                  <a:pt x="2358740" y="257547"/>
                  <a:pt x="2364703" y="283389"/>
                </a:cubicBezTo>
                <a:cubicBezTo>
                  <a:pt x="2370666" y="309231"/>
                  <a:pt x="2104960" y="161470"/>
                  <a:pt x="2098334" y="211828"/>
                </a:cubicBezTo>
                <a:cubicBezTo>
                  <a:pt x="2091708" y="262186"/>
                  <a:pt x="2326934" y="543795"/>
                  <a:pt x="2324946" y="585539"/>
                </a:cubicBezTo>
                <a:cubicBezTo>
                  <a:pt x="2322958" y="627283"/>
                  <a:pt x="2301755" y="493437"/>
                  <a:pt x="2086407" y="462294"/>
                </a:cubicBezTo>
                <a:cubicBezTo>
                  <a:pt x="1871059" y="431151"/>
                  <a:pt x="1014306" y="408622"/>
                  <a:pt x="1032859" y="398683"/>
                </a:cubicBezTo>
                <a:cubicBezTo>
                  <a:pt x="1051412" y="388744"/>
                  <a:pt x="2019483" y="427838"/>
                  <a:pt x="2197725" y="402659"/>
                </a:cubicBezTo>
                <a:cubicBezTo>
                  <a:pt x="2375967" y="377480"/>
                  <a:pt x="2122851" y="305255"/>
                  <a:pt x="2102310" y="247608"/>
                </a:cubicBezTo>
                <a:cubicBezTo>
                  <a:pt x="2081769" y="189961"/>
                  <a:pt x="2250071" y="80631"/>
                  <a:pt x="2074480" y="56777"/>
                </a:cubicBezTo>
                <a:cubicBezTo>
                  <a:pt x="1898889" y="32923"/>
                  <a:pt x="1048762" y="104485"/>
                  <a:pt x="1048762" y="104485"/>
                </a:cubicBezTo>
                <a:lnTo>
                  <a:pt x="448439" y="128339"/>
                </a:lnTo>
                <a:cubicBezTo>
                  <a:pt x="416634" y="134965"/>
                  <a:pt x="934794" y="88583"/>
                  <a:pt x="857931" y="144242"/>
                </a:cubicBezTo>
                <a:cubicBezTo>
                  <a:pt x="781068" y="199901"/>
                  <a:pt x="-57795" y="442416"/>
                  <a:pt x="3165" y="4384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07ADE8A-6E80-1A20-14CD-B22277A299A0}"/>
              </a:ext>
            </a:extLst>
          </p:cNvPr>
          <p:cNvSpPr/>
          <p:nvPr/>
        </p:nvSpPr>
        <p:spPr>
          <a:xfrm>
            <a:off x="604104" y="10106086"/>
            <a:ext cx="207768" cy="1074639"/>
          </a:xfrm>
          <a:custGeom>
            <a:avLst/>
            <a:gdLst>
              <a:gd name="connsiteX0" fmla="*/ 43927 w 207768"/>
              <a:gd name="connsiteY0" fmla="*/ 22 h 1074639"/>
              <a:gd name="connsiteX1" fmla="*/ 127416 w 207768"/>
              <a:gd name="connsiteY1" fmla="*/ 481076 h 1074639"/>
              <a:gd name="connsiteX2" fmla="*/ 111513 w 207768"/>
              <a:gd name="connsiteY2" fmla="*/ 747444 h 1074639"/>
              <a:gd name="connsiteX3" fmla="*/ 195 w 207768"/>
              <a:gd name="connsiteY3" fmla="*/ 1073448 h 1074639"/>
              <a:gd name="connsiteX4" fmla="*/ 87659 w 207768"/>
              <a:gd name="connsiteY4" fmla="*/ 838884 h 1074639"/>
              <a:gd name="connsiteX5" fmla="*/ 202953 w 207768"/>
              <a:gd name="connsiteY5" fmla="*/ 377709 h 1074639"/>
              <a:gd name="connsiteX6" fmla="*/ 175124 w 207768"/>
              <a:gd name="connsiteY6" fmla="*/ 500954 h 1074639"/>
              <a:gd name="connsiteX7" fmla="*/ 43927 w 207768"/>
              <a:gd name="connsiteY7" fmla="*/ 22 h 107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68" h="1074639">
                <a:moveTo>
                  <a:pt x="43927" y="22"/>
                </a:moveTo>
                <a:cubicBezTo>
                  <a:pt x="35976" y="-3291"/>
                  <a:pt x="116152" y="356506"/>
                  <a:pt x="127416" y="481076"/>
                </a:cubicBezTo>
                <a:cubicBezTo>
                  <a:pt x="138680" y="605646"/>
                  <a:pt x="132716" y="648716"/>
                  <a:pt x="111513" y="747444"/>
                </a:cubicBezTo>
                <a:cubicBezTo>
                  <a:pt x="90310" y="846172"/>
                  <a:pt x="4171" y="1058208"/>
                  <a:pt x="195" y="1073448"/>
                </a:cubicBezTo>
                <a:cubicBezTo>
                  <a:pt x="-3781" y="1088688"/>
                  <a:pt x="53866" y="954840"/>
                  <a:pt x="87659" y="838884"/>
                </a:cubicBezTo>
                <a:cubicBezTo>
                  <a:pt x="121452" y="722928"/>
                  <a:pt x="188376" y="434031"/>
                  <a:pt x="202953" y="377709"/>
                </a:cubicBezTo>
                <a:cubicBezTo>
                  <a:pt x="217530" y="321387"/>
                  <a:pt x="196327" y="557938"/>
                  <a:pt x="175124" y="500954"/>
                </a:cubicBezTo>
                <a:cubicBezTo>
                  <a:pt x="153921" y="443970"/>
                  <a:pt x="51878" y="3335"/>
                  <a:pt x="43927" y="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61E936AF-83B3-AE8B-6A95-95AE553CDA91}"/>
              </a:ext>
            </a:extLst>
          </p:cNvPr>
          <p:cNvSpPr/>
          <p:nvPr/>
        </p:nvSpPr>
        <p:spPr>
          <a:xfrm>
            <a:off x="869053" y="11493480"/>
            <a:ext cx="1879259" cy="350879"/>
          </a:xfrm>
          <a:custGeom>
            <a:avLst/>
            <a:gdLst>
              <a:gd name="connsiteX0" fmla="*/ 1615 w 1879259"/>
              <a:gd name="connsiteY0" fmla="*/ 210840 h 350879"/>
              <a:gd name="connsiteX1" fmla="*/ 860356 w 1879259"/>
              <a:gd name="connsiteY1" fmla="*/ 99522 h 350879"/>
              <a:gd name="connsiteX2" fmla="*/ 1476582 w 1879259"/>
              <a:gd name="connsiteY2" fmla="*/ 274450 h 350879"/>
              <a:gd name="connsiteX3" fmla="*/ 1389117 w 1879259"/>
              <a:gd name="connsiteY3" fmla="*/ 206864 h 350879"/>
              <a:gd name="connsiteX4" fmla="*/ 1623681 w 1879259"/>
              <a:gd name="connsiteY4" fmla="*/ 294329 h 350879"/>
              <a:gd name="connsiteX5" fmla="*/ 1874147 w 1879259"/>
              <a:gd name="connsiteY5" fmla="*/ 349988 h 350879"/>
              <a:gd name="connsiteX6" fmla="*/ 1381166 w 1879259"/>
              <a:gd name="connsiteY6" fmla="*/ 250597 h 350879"/>
              <a:gd name="connsiteX7" fmla="*/ 665549 w 1879259"/>
              <a:gd name="connsiteY7" fmla="*/ 130 h 350879"/>
              <a:gd name="connsiteX8" fmla="*/ 1615 w 1879259"/>
              <a:gd name="connsiteY8" fmla="*/ 210840 h 3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259" h="350879">
                <a:moveTo>
                  <a:pt x="1615" y="210840"/>
                </a:moveTo>
                <a:cubicBezTo>
                  <a:pt x="34083" y="227405"/>
                  <a:pt x="614528" y="88920"/>
                  <a:pt x="860356" y="99522"/>
                </a:cubicBezTo>
                <a:cubicBezTo>
                  <a:pt x="1106184" y="110124"/>
                  <a:pt x="1388455" y="256560"/>
                  <a:pt x="1476582" y="274450"/>
                </a:cubicBezTo>
                <a:cubicBezTo>
                  <a:pt x="1564709" y="292340"/>
                  <a:pt x="1364601" y="203551"/>
                  <a:pt x="1389117" y="206864"/>
                </a:cubicBezTo>
                <a:cubicBezTo>
                  <a:pt x="1413633" y="210177"/>
                  <a:pt x="1542843" y="270475"/>
                  <a:pt x="1623681" y="294329"/>
                </a:cubicBezTo>
                <a:cubicBezTo>
                  <a:pt x="1704519" y="318183"/>
                  <a:pt x="1914566" y="357277"/>
                  <a:pt x="1874147" y="349988"/>
                </a:cubicBezTo>
                <a:cubicBezTo>
                  <a:pt x="1833728" y="342699"/>
                  <a:pt x="1582599" y="308907"/>
                  <a:pt x="1381166" y="250597"/>
                </a:cubicBezTo>
                <a:cubicBezTo>
                  <a:pt x="1179733" y="192287"/>
                  <a:pt x="896799" y="6093"/>
                  <a:pt x="665549" y="130"/>
                </a:cubicBezTo>
                <a:cubicBezTo>
                  <a:pt x="434299" y="-5833"/>
                  <a:pt x="-30853" y="194275"/>
                  <a:pt x="1615" y="2108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3F469858-D498-EC04-F579-8D1755FB83E1}"/>
              </a:ext>
            </a:extLst>
          </p:cNvPr>
          <p:cNvSpPr/>
          <p:nvPr/>
        </p:nvSpPr>
        <p:spPr>
          <a:xfrm>
            <a:off x="1574009" y="10805823"/>
            <a:ext cx="1647034" cy="175006"/>
          </a:xfrm>
          <a:custGeom>
            <a:avLst/>
            <a:gdLst>
              <a:gd name="connsiteX0" fmla="*/ 167327 w 1647034"/>
              <a:gd name="connsiteY0" fmla="*/ 63610 h 175006"/>
              <a:gd name="connsiteX1" fmla="*/ 1356047 w 1647034"/>
              <a:gd name="connsiteY1" fmla="*/ 67586 h 175006"/>
              <a:gd name="connsiteX2" fmla="*/ 1646269 w 1647034"/>
              <a:gd name="connsiteY2" fmla="*/ 174928 h 175006"/>
              <a:gd name="connsiteX3" fmla="*/ 1431584 w 1647034"/>
              <a:gd name="connsiteY3" fmla="*/ 83488 h 175006"/>
              <a:gd name="connsiteX4" fmla="*/ 1157264 w 1647034"/>
              <a:gd name="connsiteY4" fmla="*/ 0 h 175006"/>
              <a:gd name="connsiteX5" fmla="*/ 111668 w 1647034"/>
              <a:gd name="connsiteY5" fmla="*/ 83488 h 175006"/>
              <a:gd name="connsiteX6" fmla="*/ 167327 w 1647034"/>
              <a:gd name="connsiteY6" fmla="*/ 63610 h 1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034" h="175006">
                <a:moveTo>
                  <a:pt x="167327" y="63610"/>
                </a:moveTo>
                <a:cubicBezTo>
                  <a:pt x="374723" y="60960"/>
                  <a:pt x="1109557" y="49033"/>
                  <a:pt x="1356047" y="67586"/>
                </a:cubicBezTo>
                <a:cubicBezTo>
                  <a:pt x="1602537" y="86139"/>
                  <a:pt x="1633680" y="172278"/>
                  <a:pt x="1646269" y="174928"/>
                </a:cubicBezTo>
                <a:cubicBezTo>
                  <a:pt x="1658858" y="177578"/>
                  <a:pt x="1513085" y="112643"/>
                  <a:pt x="1431584" y="83488"/>
                </a:cubicBezTo>
                <a:cubicBezTo>
                  <a:pt x="1350083" y="54333"/>
                  <a:pt x="1377250" y="0"/>
                  <a:pt x="1157264" y="0"/>
                </a:cubicBezTo>
                <a:cubicBezTo>
                  <a:pt x="937278" y="0"/>
                  <a:pt x="273345" y="72224"/>
                  <a:pt x="111668" y="83488"/>
                </a:cubicBezTo>
                <a:cubicBezTo>
                  <a:pt x="-50009" y="94752"/>
                  <a:pt x="-40069" y="66260"/>
                  <a:pt x="167327" y="636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E498D771-096E-B8AC-EA3F-A619EA178300}"/>
              </a:ext>
            </a:extLst>
          </p:cNvPr>
          <p:cNvSpPr/>
          <p:nvPr/>
        </p:nvSpPr>
        <p:spPr>
          <a:xfrm>
            <a:off x="3130329" y="10513416"/>
            <a:ext cx="404027" cy="1040197"/>
          </a:xfrm>
          <a:custGeom>
            <a:avLst/>
            <a:gdLst>
              <a:gd name="connsiteX0" fmla="*/ 209219 w 404027"/>
              <a:gd name="connsiteY0" fmla="*/ 26038 h 1040197"/>
              <a:gd name="connsiteX1" fmla="*/ 364269 w 404027"/>
              <a:gd name="connsiteY1" fmla="*/ 431554 h 1040197"/>
              <a:gd name="connsiteX2" fmla="*/ 304634 w 404027"/>
              <a:gd name="connsiteY2" fmla="*/ 761534 h 1040197"/>
              <a:gd name="connsiteX3" fmla="*/ 340415 w 404027"/>
              <a:gd name="connsiteY3" fmla="*/ 642264 h 1040197"/>
              <a:gd name="connsiteX4" fmla="*/ 320537 w 404027"/>
              <a:gd name="connsiteY4" fmla="*/ 1031878 h 1040197"/>
              <a:gd name="connsiteX5" fmla="*/ 316561 w 404027"/>
              <a:gd name="connsiteY5" fmla="*/ 896706 h 1040197"/>
              <a:gd name="connsiteX6" fmla="*/ 153560 w 404027"/>
              <a:gd name="connsiteY6" fmla="*/ 753582 h 1040197"/>
              <a:gd name="connsiteX7" fmla="*/ 2485 w 404027"/>
              <a:gd name="connsiteY7" fmla="*/ 618410 h 1040197"/>
              <a:gd name="connsiteX8" fmla="*/ 280781 w 404027"/>
              <a:gd name="connsiteY8" fmla="*/ 829120 h 1040197"/>
              <a:gd name="connsiteX9" fmla="*/ 396074 w 404027"/>
              <a:gd name="connsiteY9" fmla="*/ 534921 h 1040197"/>
              <a:gd name="connsiteX10" fmla="*/ 376196 w 404027"/>
              <a:gd name="connsiteY10" fmla="*/ 356017 h 1040197"/>
              <a:gd name="connsiteX11" fmla="*/ 233073 w 404027"/>
              <a:gd name="connsiteY11" fmla="*/ 73746 h 1040197"/>
              <a:gd name="connsiteX12" fmla="*/ 209219 w 404027"/>
              <a:gd name="connsiteY12" fmla="*/ 26038 h 10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7" h="1040197">
                <a:moveTo>
                  <a:pt x="209219" y="26038"/>
                </a:moveTo>
                <a:cubicBezTo>
                  <a:pt x="231085" y="85673"/>
                  <a:pt x="348367" y="308971"/>
                  <a:pt x="364269" y="431554"/>
                </a:cubicBezTo>
                <a:cubicBezTo>
                  <a:pt x="380171" y="554137"/>
                  <a:pt x="308610" y="726416"/>
                  <a:pt x="304634" y="761534"/>
                </a:cubicBezTo>
                <a:cubicBezTo>
                  <a:pt x="300658" y="796652"/>
                  <a:pt x="337765" y="597207"/>
                  <a:pt x="340415" y="642264"/>
                </a:cubicBezTo>
                <a:cubicBezTo>
                  <a:pt x="343066" y="687321"/>
                  <a:pt x="324513" y="989471"/>
                  <a:pt x="320537" y="1031878"/>
                </a:cubicBezTo>
                <a:cubicBezTo>
                  <a:pt x="316561" y="1074285"/>
                  <a:pt x="344390" y="943089"/>
                  <a:pt x="316561" y="896706"/>
                </a:cubicBezTo>
                <a:cubicBezTo>
                  <a:pt x="288732" y="850323"/>
                  <a:pt x="153560" y="753582"/>
                  <a:pt x="153560" y="753582"/>
                </a:cubicBezTo>
                <a:cubicBezTo>
                  <a:pt x="101214" y="707199"/>
                  <a:pt x="-18718" y="605820"/>
                  <a:pt x="2485" y="618410"/>
                </a:cubicBezTo>
                <a:cubicBezTo>
                  <a:pt x="23688" y="631000"/>
                  <a:pt x="215183" y="843035"/>
                  <a:pt x="280781" y="829120"/>
                </a:cubicBezTo>
                <a:cubicBezTo>
                  <a:pt x="346379" y="815205"/>
                  <a:pt x="380172" y="613772"/>
                  <a:pt x="396074" y="534921"/>
                </a:cubicBezTo>
                <a:cubicBezTo>
                  <a:pt x="411977" y="456071"/>
                  <a:pt x="403363" y="432879"/>
                  <a:pt x="376196" y="356017"/>
                </a:cubicBezTo>
                <a:cubicBezTo>
                  <a:pt x="349029" y="279155"/>
                  <a:pt x="260902" y="126755"/>
                  <a:pt x="233073" y="73746"/>
                </a:cubicBezTo>
                <a:cubicBezTo>
                  <a:pt x="205244" y="20737"/>
                  <a:pt x="187353" y="-33597"/>
                  <a:pt x="209219" y="260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48BBE51-0DAB-4447-E6B9-6B25993827F5}"/>
              </a:ext>
            </a:extLst>
          </p:cNvPr>
          <p:cNvSpPr/>
          <p:nvPr/>
        </p:nvSpPr>
        <p:spPr>
          <a:xfrm>
            <a:off x="3724107" y="10835409"/>
            <a:ext cx="148211" cy="1405729"/>
          </a:xfrm>
          <a:custGeom>
            <a:avLst/>
            <a:gdLst>
              <a:gd name="connsiteX0" fmla="*/ 148178 w 148211"/>
              <a:gd name="connsiteY0" fmla="*/ 2219 h 1405729"/>
              <a:gd name="connsiteX1" fmla="*/ 48787 w 148211"/>
              <a:gd name="connsiteY1" fmla="*/ 737714 h 1405729"/>
              <a:gd name="connsiteX2" fmla="*/ 64690 w 148211"/>
              <a:gd name="connsiteY2" fmla="*/ 630372 h 1405729"/>
              <a:gd name="connsiteX3" fmla="*/ 1079 w 148211"/>
              <a:gd name="connsiteY3" fmla="*/ 1393697 h 1405729"/>
              <a:gd name="connsiteX4" fmla="*/ 24933 w 148211"/>
              <a:gd name="connsiteY4" fmla="*/ 1043840 h 1405729"/>
              <a:gd name="connsiteX5" fmla="*/ 28909 w 148211"/>
              <a:gd name="connsiteY5" fmla="*/ 332198 h 1405729"/>
              <a:gd name="connsiteX6" fmla="*/ 36860 w 148211"/>
              <a:gd name="connsiteY6" fmla="*/ 503151 h 1405729"/>
              <a:gd name="connsiteX7" fmla="*/ 148178 w 148211"/>
              <a:gd name="connsiteY7" fmla="*/ 2219 h 1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211" h="1405729">
                <a:moveTo>
                  <a:pt x="148178" y="2219"/>
                </a:moveTo>
                <a:cubicBezTo>
                  <a:pt x="150166" y="41313"/>
                  <a:pt x="62702" y="633022"/>
                  <a:pt x="48787" y="737714"/>
                </a:cubicBezTo>
                <a:cubicBezTo>
                  <a:pt x="34872" y="842406"/>
                  <a:pt x="72641" y="521042"/>
                  <a:pt x="64690" y="630372"/>
                </a:cubicBezTo>
                <a:cubicBezTo>
                  <a:pt x="56739" y="739703"/>
                  <a:pt x="7705" y="1324786"/>
                  <a:pt x="1079" y="1393697"/>
                </a:cubicBezTo>
                <a:cubicBezTo>
                  <a:pt x="-5547" y="1462608"/>
                  <a:pt x="20295" y="1220756"/>
                  <a:pt x="24933" y="1043840"/>
                </a:cubicBezTo>
                <a:cubicBezTo>
                  <a:pt x="29571" y="866924"/>
                  <a:pt x="26921" y="422313"/>
                  <a:pt x="28909" y="332198"/>
                </a:cubicBezTo>
                <a:cubicBezTo>
                  <a:pt x="30897" y="242083"/>
                  <a:pt x="17644" y="553509"/>
                  <a:pt x="36860" y="503151"/>
                </a:cubicBezTo>
                <a:cubicBezTo>
                  <a:pt x="56076" y="452793"/>
                  <a:pt x="146190" y="-36875"/>
                  <a:pt x="148178" y="22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C9433A3E-4528-467A-7E09-EB2529DB157B}"/>
              </a:ext>
            </a:extLst>
          </p:cNvPr>
          <p:cNvSpPr/>
          <p:nvPr/>
        </p:nvSpPr>
        <p:spPr>
          <a:xfrm>
            <a:off x="4146463" y="11310110"/>
            <a:ext cx="194997" cy="883353"/>
          </a:xfrm>
          <a:custGeom>
            <a:avLst/>
            <a:gdLst>
              <a:gd name="connsiteX0" fmla="*/ 142 w 194997"/>
              <a:gd name="connsiteY0" fmla="*/ 620 h 883353"/>
              <a:gd name="connsiteX1" fmla="*/ 39899 w 194997"/>
              <a:gd name="connsiteY1" fmla="*/ 612871 h 883353"/>
              <a:gd name="connsiteX2" fmla="*/ 43874 w 194997"/>
              <a:gd name="connsiteY2" fmla="*/ 497577 h 883353"/>
              <a:gd name="connsiteX3" fmla="*/ 83631 w 194997"/>
              <a:gd name="connsiteY3" fmla="*/ 879240 h 883353"/>
              <a:gd name="connsiteX4" fmla="*/ 71704 w 194997"/>
              <a:gd name="connsiteY4" fmla="*/ 660579 h 883353"/>
              <a:gd name="connsiteX5" fmla="*/ 194949 w 194997"/>
              <a:gd name="connsiteY5" fmla="*/ 72182 h 883353"/>
              <a:gd name="connsiteX6" fmla="*/ 55801 w 194997"/>
              <a:gd name="connsiteY6" fmla="*/ 489626 h 883353"/>
              <a:gd name="connsiteX7" fmla="*/ 142 w 194997"/>
              <a:gd name="connsiteY7" fmla="*/ 620 h 8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97" h="883353">
                <a:moveTo>
                  <a:pt x="142" y="620"/>
                </a:moveTo>
                <a:cubicBezTo>
                  <a:pt x="-2508" y="21161"/>
                  <a:pt x="32610" y="530045"/>
                  <a:pt x="39899" y="612871"/>
                </a:cubicBezTo>
                <a:cubicBezTo>
                  <a:pt x="47188" y="695697"/>
                  <a:pt x="36585" y="453182"/>
                  <a:pt x="43874" y="497577"/>
                </a:cubicBezTo>
                <a:cubicBezTo>
                  <a:pt x="51163" y="541972"/>
                  <a:pt x="78993" y="852073"/>
                  <a:pt x="83631" y="879240"/>
                </a:cubicBezTo>
                <a:cubicBezTo>
                  <a:pt x="88269" y="906407"/>
                  <a:pt x="53151" y="795088"/>
                  <a:pt x="71704" y="660579"/>
                </a:cubicBezTo>
                <a:cubicBezTo>
                  <a:pt x="90257" y="526070"/>
                  <a:pt x="197599" y="100674"/>
                  <a:pt x="194949" y="72182"/>
                </a:cubicBezTo>
                <a:cubicBezTo>
                  <a:pt x="192299" y="43690"/>
                  <a:pt x="84293" y="502878"/>
                  <a:pt x="55801" y="489626"/>
                </a:cubicBezTo>
                <a:cubicBezTo>
                  <a:pt x="27309" y="476374"/>
                  <a:pt x="2792" y="-19921"/>
                  <a:pt x="142" y="6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7CE29B5-E480-DAB5-6B87-FC703B24A6AA}"/>
              </a:ext>
            </a:extLst>
          </p:cNvPr>
          <p:cNvSpPr/>
          <p:nvPr/>
        </p:nvSpPr>
        <p:spPr>
          <a:xfrm>
            <a:off x="7854655" y="10797103"/>
            <a:ext cx="462197" cy="1492709"/>
          </a:xfrm>
          <a:custGeom>
            <a:avLst/>
            <a:gdLst>
              <a:gd name="connsiteX0" fmla="*/ 1610 w 462197"/>
              <a:gd name="connsiteY0" fmla="*/ 7967 h 1492709"/>
              <a:gd name="connsiteX1" fmla="*/ 450694 w 462197"/>
              <a:gd name="connsiteY1" fmla="*/ 1463432 h 1492709"/>
              <a:gd name="connsiteX2" fmla="*/ 304607 w 462197"/>
              <a:gd name="connsiteY2" fmla="*/ 906135 h 1492709"/>
              <a:gd name="connsiteX3" fmla="*/ 1610 w 462197"/>
              <a:gd name="connsiteY3" fmla="*/ 7967 h 14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97" h="1492709">
                <a:moveTo>
                  <a:pt x="1610" y="7967"/>
                </a:moveTo>
                <a:cubicBezTo>
                  <a:pt x="25958" y="100850"/>
                  <a:pt x="400195" y="1313737"/>
                  <a:pt x="450694" y="1463432"/>
                </a:cubicBezTo>
                <a:cubicBezTo>
                  <a:pt x="501194" y="1613127"/>
                  <a:pt x="373142" y="1152320"/>
                  <a:pt x="304607" y="906135"/>
                </a:cubicBezTo>
                <a:cubicBezTo>
                  <a:pt x="236072" y="659950"/>
                  <a:pt x="-22738" y="-84916"/>
                  <a:pt x="1610" y="79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63866BD1-FEF1-ABE6-4154-BE19D6BA5E69}"/>
              </a:ext>
            </a:extLst>
          </p:cNvPr>
          <p:cNvSpPr/>
          <p:nvPr/>
        </p:nvSpPr>
        <p:spPr>
          <a:xfrm>
            <a:off x="7755662" y="10876387"/>
            <a:ext cx="430429" cy="1354832"/>
          </a:xfrm>
          <a:custGeom>
            <a:avLst/>
            <a:gdLst>
              <a:gd name="connsiteX0" fmla="*/ 78960 w 430429"/>
              <a:gd name="connsiteY0" fmla="*/ 4432 h 1354832"/>
              <a:gd name="connsiteX1" fmla="*/ 197995 w 430429"/>
              <a:gd name="connsiteY1" fmla="*/ 756512 h 1354832"/>
              <a:gd name="connsiteX2" fmla="*/ 425242 w 430429"/>
              <a:gd name="connsiteY2" fmla="*/ 1330041 h 1354832"/>
              <a:gd name="connsiteX3" fmla="*/ 327850 w 430429"/>
              <a:gd name="connsiteY3" fmla="*/ 1178543 h 1354832"/>
              <a:gd name="connsiteX4" fmla="*/ 3211 w 430429"/>
              <a:gd name="connsiteY4" fmla="*/ 529265 h 1354832"/>
              <a:gd name="connsiteX5" fmla="*/ 154710 w 430429"/>
              <a:gd name="connsiteY5" fmla="*/ 767334 h 1354832"/>
              <a:gd name="connsiteX6" fmla="*/ 35675 w 430429"/>
              <a:gd name="connsiteY6" fmla="*/ 426463 h 1354832"/>
              <a:gd name="connsiteX7" fmla="*/ 78960 w 430429"/>
              <a:gd name="connsiteY7" fmla="*/ 442695 h 1354832"/>
              <a:gd name="connsiteX8" fmla="*/ 78960 w 430429"/>
              <a:gd name="connsiteY8" fmla="*/ 4432 h 13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429" h="1354832">
                <a:moveTo>
                  <a:pt x="78960" y="4432"/>
                </a:moveTo>
                <a:cubicBezTo>
                  <a:pt x="98799" y="56735"/>
                  <a:pt x="140281" y="535577"/>
                  <a:pt x="197995" y="756512"/>
                </a:cubicBezTo>
                <a:cubicBezTo>
                  <a:pt x="255709" y="977447"/>
                  <a:pt x="403600" y="1259703"/>
                  <a:pt x="425242" y="1330041"/>
                </a:cubicBezTo>
                <a:cubicBezTo>
                  <a:pt x="446884" y="1400379"/>
                  <a:pt x="398188" y="1312006"/>
                  <a:pt x="327850" y="1178543"/>
                </a:cubicBezTo>
                <a:cubicBezTo>
                  <a:pt x="257512" y="1045080"/>
                  <a:pt x="32068" y="597800"/>
                  <a:pt x="3211" y="529265"/>
                </a:cubicBezTo>
                <a:cubicBezTo>
                  <a:pt x="-25646" y="460730"/>
                  <a:pt x="149299" y="784468"/>
                  <a:pt x="154710" y="767334"/>
                </a:cubicBezTo>
                <a:cubicBezTo>
                  <a:pt x="160121" y="750200"/>
                  <a:pt x="48300" y="480569"/>
                  <a:pt x="35675" y="426463"/>
                </a:cubicBezTo>
                <a:cubicBezTo>
                  <a:pt x="23050" y="372357"/>
                  <a:pt x="69942" y="506721"/>
                  <a:pt x="78960" y="442695"/>
                </a:cubicBezTo>
                <a:cubicBezTo>
                  <a:pt x="87978" y="378669"/>
                  <a:pt x="59121" y="-47871"/>
                  <a:pt x="78960" y="44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04D2095B-1AF5-24C0-0E7A-02206A0D06C7}"/>
              </a:ext>
            </a:extLst>
          </p:cNvPr>
          <p:cNvSpPr/>
          <p:nvPr/>
        </p:nvSpPr>
        <p:spPr>
          <a:xfrm>
            <a:off x="6968272" y="11226930"/>
            <a:ext cx="694262" cy="1006744"/>
          </a:xfrm>
          <a:custGeom>
            <a:avLst/>
            <a:gdLst>
              <a:gd name="connsiteX0" fmla="*/ 646 w 694262"/>
              <a:gd name="connsiteY0" fmla="*/ 171 h 1006744"/>
              <a:gd name="connsiteX1" fmla="*/ 368571 w 694262"/>
              <a:gd name="connsiteY1" fmla="*/ 97562 h 1006744"/>
              <a:gd name="connsiteX2" fmla="*/ 541711 w 694262"/>
              <a:gd name="connsiteY2" fmla="*/ 119205 h 1006744"/>
              <a:gd name="connsiteX3" fmla="*/ 465962 w 694262"/>
              <a:gd name="connsiteY3" fmla="*/ 189543 h 1006744"/>
              <a:gd name="connsiteX4" fmla="*/ 563354 w 694262"/>
              <a:gd name="connsiteY4" fmla="*/ 400559 h 1006744"/>
              <a:gd name="connsiteX5" fmla="*/ 541711 w 694262"/>
              <a:gd name="connsiteY5" fmla="*/ 416791 h 1006744"/>
              <a:gd name="connsiteX6" fmla="*/ 595818 w 694262"/>
              <a:gd name="connsiteY6" fmla="*/ 525004 h 1006744"/>
              <a:gd name="connsiteX7" fmla="*/ 579586 w 694262"/>
              <a:gd name="connsiteY7" fmla="*/ 589932 h 1006744"/>
              <a:gd name="connsiteX8" fmla="*/ 649924 w 694262"/>
              <a:gd name="connsiteY8" fmla="*/ 746840 h 1006744"/>
              <a:gd name="connsiteX9" fmla="*/ 693210 w 694262"/>
              <a:gd name="connsiteY9" fmla="*/ 1006552 h 1006744"/>
              <a:gd name="connsiteX10" fmla="*/ 606639 w 694262"/>
              <a:gd name="connsiteY10" fmla="*/ 703555 h 1006744"/>
              <a:gd name="connsiteX11" fmla="*/ 574175 w 694262"/>
              <a:gd name="connsiteY11" fmla="*/ 189543 h 1006744"/>
              <a:gd name="connsiteX12" fmla="*/ 563354 w 694262"/>
              <a:gd name="connsiteY12" fmla="*/ 292346 h 1006744"/>
              <a:gd name="connsiteX13" fmla="*/ 557943 w 694262"/>
              <a:gd name="connsiteY13" fmla="*/ 140848 h 1006744"/>
              <a:gd name="connsiteX14" fmla="*/ 465962 w 694262"/>
              <a:gd name="connsiteY14" fmla="*/ 75920 h 1006744"/>
              <a:gd name="connsiteX15" fmla="*/ 646 w 694262"/>
              <a:gd name="connsiteY15" fmla="*/ 171 h 10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262" h="1006744">
                <a:moveTo>
                  <a:pt x="646" y="171"/>
                </a:moveTo>
                <a:cubicBezTo>
                  <a:pt x="-15586" y="3778"/>
                  <a:pt x="278394" y="77723"/>
                  <a:pt x="368571" y="97562"/>
                </a:cubicBezTo>
                <a:cubicBezTo>
                  <a:pt x="458748" y="117401"/>
                  <a:pt x="525479" y="103875"/>
                  <a:pt x="541711" y="119205"/>
                </a:cubicBezTo>
                <a:cubicBezTo>
                  <a:pt x="557943" y="134535"/>
                  <a:pt x="462355" y="142651"/>
                  <a:pt x="465962" y="189543"/>
                </a:cubicBezTo>
                <a:cubicBezTo>
                  <a:pt x="469569" y="236435"/>
                  <a:pt x="563354" y="400559"/>
                  <a:pt x="563354" y="400559"/>
                </a:cubicBezTo>
                <a:cubicBezTo>
                  <a:pt x="575979" y="438434"/>
                  <a:pt x="536300" y="396050"/>
                  <a:pt x="541711" y="416791"/>
                </a:cubicBezTo>
                <a:cubicBezTo>
                  <a:pt x="547122" y="437532"/>
                  <a:pt x="589505" y="496147"/>
                  <a:pt x="595818" y="525004"/>
                </a:cubicBezTo>
                <a:cubicBezTo>
                  <a:pt x="602131" y="553861"/>
                  <a:pt x="570568" y="552959"/>
                  <a:pt x="579586" y="589932"/>
                </a:cubicBezTo>
                <a:cubicBezTo>
                  <a:pt x="588604" y="626905"/>
                  <a:pt x="630987" y="677403"/>
                  <a:pt x="649924" y="746840"/>
                </a:cubicBezTo>
                <a:cubicBezTo>
                  <a:pt x="668861" y="816277"/>
                  <a:pt x="700424" y="1013766"/>
                  <a:pt x="693210" y="1006552"/>
                </a:cubicBezTo>
                <a:cubicBezTo>
                  <a:pt x="685996" y="999338"/>
                  <a:pt x="626478" y="839723"/>
                  <a:pt x="606639" y="703555"/>
                </a:cubicBezTo>
                <a:cubicBezTo>
                  <a:pt x="586800" y="567387"/>
                  <a:pt x="581389" y="258078"/>
                  <a:pt x="574175" y="189543"/>
                </a:cubicBezTo>
                <a:cubicBezTo>
                  <a:pt x="566961" y="121008"/>
                  <a:pt x="566059" y="300462"/>
                  <a:pt x="563354" y="292346"/>
                </a:cubicBezTo>
                <a:cubicBezTo>
                  <a:pt x="560649" y="284230"/>
                  <a:pt x="574175" y="176919"/>
                  <a:pt x="557943" y="140848"/>
                </a:cubicBezTo>
                <a:cubicBezTo>
                  <a:pt x="541711" y="104777"/>
                  <a:pt x="554336" y="101170"/>
                  <a:pt x="465962" y="75920"/>
                </a:cubicBezTo>
                <a:cubicBezTo>
                  <a:pt x="377588" y="50670"/>
                  <a:pt x="16878" y="-3436"/>
                  <a:pt x="646" y="1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390B8A3E-59D6-EFA2-29DD-0E9BB3368BEC}"/>
              </a:ext>
            </a:extLst>
          </p:cNvPr>
          <p:cNvSpPr/>
          <p:nvPr/>
        </p:nvSpPr>
        <p:spPr>
          <a:xfrm>
            <a:off x="7628277" y="11172726"/>
            <a:ext cx="206759" cy="1035494"/>
          </a:xfrm>
          <a:custGeom>
            <a:avLst/>
            <a:gdLst>
              <a:gd name="connsiteX0" fmla="*/ 741 w 206759"/>
              <a:gd name="connsiteY0" fmla="*/ 268 h 1035494"/>
              <a:gd name="connsiteX1" fmla="*/ 119775 w 206759"/>
              <a:gd name="connsiteY1" fmla="*/ 48964 h 1035494"/>
              <a:gd name="connsiteX2" fmla="*/ 114364 w 206759"/>
              <a:gd name="connsiteY2" fmla="*/ 265390 h 1035494"/>
              <a:gd name="connsiteX3" fmla="*/ 146828 w 206759"/>
              <a:gd name="connsiteY3" fmla="*/ 633314 h 1035494"/>
              <a:gd name="connsiteX4" fmla="*/ 114364 w 206759"/>
              <a:gd name="connsiteY4" fmla="*/ 557565 h 1035494"/>
              <a:gd name="connsiteX5" fmla="*/ 206345 w 206759"/>
              <a:gd name="connsiteY5" fmla="*/ 1033702 h 1035494"/>
              <a:gd name="connsiteX6" fmla="*/ 71079 w 206759"/>
              <a:gd name="connsiteY6" fmla="*/ 357371 h 1035494"/>
              <a:gd name="connsiteX7" fmla="*/ 184703 w 206759"/>
              <a:gd name="connsiteY7" fmla="*/ 59785 h 1035494"/>
              <a:gd name="connsiteX8" fmla="*/ 741 w 206759"/>
              <a:gd name="connsiteY8" fmla="*/ 268 h 10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759" h="1035494">
                <a:moveTo>
                  <a:pt x="741" y="268"/>
                </a:moveTo>
                <a:cubicBezTo>
                  <a:pt x="-10080" y="-1535"/>
                  <a:pt x="100838" y="4777"/>
                  <a:pt x="119775" y="48964"/>
                </a:cubicBezTo>
                <a:cubicBezTo>
                  <a:pt x="138712" y="93151"/>
                  <a:pt x="109855" y="167998"/>
                  <a:pt x="114364" y="265390"/>
                </a:cubicBezTo>
                <a:cubicBezTo>
                  <a:pt x="118873" y="362782"/>
                  <a:pt x="146828" y="584618"/>
                  <a:pt x="146828" y="633314"/>
                </a:cubicBezTo>
                <a:cubicBezTo>
                  <a:pt x="146828" y="682010"/>
                  <a:pt x="104445" y="490834"/>
                  <a:pt x="114364" y="557565"/>
                </a:cubicBezTo>
                <a:cubicBezTo>
                  <a:pt x="124283" y="624296"/>
                  <a:pt x="213559" y="1067068"/>
                  <a:pt x="206345" y="1033702"/>
                </a:cubicBezTo>
                <a:cubicBezTo>
                  <a:pt x="199131" y="1000336"/>
                  <a:pt x="74686" y="519690"/>
                  <a:pt x="71079" y="357371"/>
                </a:cubicBezTo>
                <a:cubicBezTo>
                  <a:pt x="67472" y="195052"/>
                  <a:pt x="191015" y="121106"/>
                  <a:pt x="184703" y="59785"/>
                </a:cubicBezTo>
                <a:cubicBezTo>
                  <a:pt x="178391" y="-1536"/>
                  <a:pt x="11562" y="2071"/>
                  <a:pt x="741" y="2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16E1C6A-1D98-DF3A-5700-C77E2805944D}"/>
              </a:ext>
            </a:extLst>
          </p:cNvPr>
          <p:cNvSpPr/>
          <p:nvPr/>
        </p:nvSpPr>
        <p:spPr>
          <a:xfrm>
            <a:off x="4760704" y="9680328"/>
            <a:ext cx="901542" cy="985172"/>
          </a:xfrm>
          <a:custGeom>
            <a:avLst/>
            <a:gdLst>
              <a:gd name="connsiteX0" fmla="*/ 331 w 901542"/>
              <a:gd name="connsiteY0" fmla="*/ 3 h 985172"/>
              <a:gd name="connsiteX1" fmla="*/ 409173 w 901542"/>
              <a:gd name="connsiteY1" fmla="*/ 224207 h 985172"/>
              <a:gd name="connsiteX2" fmla="*/ 708111 w 901542"/>
              <a:gd name="connsiteY2" fmla="*/ 672614 h 985172"/>
              <a:gd name="connsiteX3" fmla="*/ 672942 w 901542"/>
              <a:gd name="connsiteY3" fmla="*/ 602276 h 985172"/>
              <a:gd name="connsiteX4" fmla="*/ 901542 w 901542"/>
              <a:gd name="connsiteY4" fmla="*/ 984741 h 985172"/>
              <a:gd name="connsiteX5" fmla="*/ 672942 w 901542"/>
              <a:gd name="connsiteY5" fmla="*/ 668218 h 985172"/>
              <a:gd name="connsiteX6" fmla="*/ 479511 w 901542"/>
              <a:gd name="connsiteY6" fmla="*/ 228603 h 985172"/>
              <a:gd name="connsiteX7" fmla="*/ 331 w 901542"/>
              <a:gd name="connsiteY7" fmla="*/ 3 h 9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42" h="985172">
                <a:moveTo>
                  <a:pt x="331" y="3"/>
                </a:moveTo>
                <a:cubicBezTo>
                  <a:pt x="-11392" y="-730"/>
                  <a:pt x="291210" y="112105"/>
                  <a:pt x="409173" y="224207"/>
                </a:cubicBezTo>
                <a:cubicBezTo>
                  <a:pt x="527136" y="336309"/>
                  <a:pt x="664150" y="609603"/>
                  <a:pt x="708111" y="672614"/>
                </a:cubicBezTo>
                <a:cubicBezTo>
                  <a:pt x="752073" y="735626"/>
                  <a:pt x="640704" y="550255"/>
                  <a:pt x="672942" y="602276"/>
                </a:cubicBezTo>
                <a:cubicBezTo>
                  <a:pt x="705180" y="654297"/>
                  <a:pt x="901542" y="973751"/>
                  <a:pt x="901542" y="984741"/>
                </a:cubicBezTo>
                <a:cubicBezTo>
                  <a:pt x="901542" y="995731"/>
                  <a:pt x="743280" y="794241"/>
                  <a:pt x="672942" y="668218"/>
                </a:cubicBezTo>
                <a:cubicBezTo>
                  <a:pt x="602604" y="542195"/>
                  <a:pt x="587950" y="340705"/>
                  <a:pt x="479511" y="228603"/>
                </a:cubicBezTo>
                <a:cubicBezTo>
                  <a:pt x="371073" y="116501"/>
                  <a:pt x="12054" y="736"/>
                  <a:pt x="331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99751F-8762-FBD1-67F9-054C012A08B2}"/>
              </a:ext>
            </a:extLst>
          </p:cNvPr>
          <p:cNvSpPr/>
          <p:nvPr/>
        </p:nvSpPr>
        <p:spPr>
          <a:xfrm>
            <a:off x="5240743" y="11055338"/>
            <a:ext cx="140920" cy="409876"/>
          </a:xfrm>
          <a:custGeom>
            <a:avLst/>
            <a:gdLst>
              <a:gd name="connsiteX0" fmla="*/ 140882 w 140920"/>
              <a:gd name="connsiteY0" fmla="*/ 12 h 409876"/>
              <a:gd name="connsiteX1" fmla="*/ 36107 w 140920"/>
              <a:gd name="connsiteY1" fmla="*/ 212737 h 409876"/>
              <a:gd name="connsiteX2" fmla="*/ 20232 w 140920"/>
              <a:gd name="connsiteY2" fmla="*/ 257187 h 409876"/>
              <a:gd name="connsiteX3" fmla="*/ 1182 w 140920"/>
              <a:gd name="connsiteY3" fmla="*/ 406412 h 409876"/>
              <a:gd name="connsiteX4" fmla="*/ 4357 w 140920"/>
              <a:gd name="connsiteY4" fmla="*/ 349262 h 409876"/>
              <a:gd name="connsiteX5" fmla="*/ 23407 w 140920"/>
              <a:gd name="connsiteY5" fmla="*/ 203212 h 409876"/>
              <a:gd name="connsiteX6" fmla="*/ 140882 w 140920"/>
              <a:gd name="connsiteY6" fmla="*/ 12 h 40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20" h="409876">
                <a:moveTo>
                  <a:pt x="140882" y="12"/>
                </a:moveTo>
                <a:cubicBezTo>
                  <a:pt x="142999" y="1600"/>
                  <a:pt x="56215" y="169875"/>
                  <a:pt x="36107" y="212737"/>
                </a:cubicBezTo>
                <a:cubicBezTo>
                  <a:pt x="15999" y="255599"/>
                  <a:pt x="26053" y="224908"/>
                  <a:pt x="20232" y="257187"/>
                </a:cubicBezTo>
                <a:cubicBezTo>
                  <a:pt x="14411" y="289466"/>
                  <a:pt x="3828" y="391066"/>
                  <a:pt x="1182" y="406412"/>
                </a:cubicBezTo>
                <a:cubicBezTo>
                  <a:pt x="-1464" y="421758"/>
                  <a:pt x="653" y="383129"/>
                  <a:pt x="4357" y="349262"/>
                </a:cubicBezTo>
                <a:cubicBezTo>
                  <a:pt x="8061" y="315395"/>
                  <a:pt x="4357" y="257187"/>
                  <a:pt x="23407" y="203212"/>
                </a:cubicBezTo>
                <a:cubicBezTo>
                  <a:pt x="42457" y="149237"/>
                  <a:pt x="138765" y="-1576"/>
                  <a:pt x="140882" y="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5607A570-4C04-C159-2BAB-4D31189A44AE}"/>
              </a:ext>
            </a:extLst>
          </p:cNvPr>
          <p:cNvSpPr/>
          <p:nvPr/>
        </p:nvSpPr>
        <p:spPr>
          <a:xfrm>
            <a:off x="5114179" y="11543749"/>
            <a:ext cx="67534" cy="337104"/>
          </a:xfrm>
          <a:custGeom>
            <a:avLst/>
            <a:gdLst>
              <a:gd name="connsiteX0" fmla="*/ 67421 w 67534"/>
              <a:gd name="connsiteY0" fmla="*/ 551 h 337104"/>
              <a:gd name="connsiteX1" fmla="*/ 16621 w 67534"/>
              <a:gd name="connsiteY1" fmla="*/ 156126 h 337104"/>
              <a:gd name="connsiteX2" fmla="*/ 13446 w 67534"/>
              <a:gd name="connsiteY2" fmla="*/ 213276 h 337104"/>
              <a:gd name="connsiteX3" fmla="*/ 38846 w 67534"/>
              <a:gd name="connsiteY3" fmla="*/ 337101 h 337104"/>
              <a:gd name="connsiteX4" fmla="*/ 746 w 67534"/>
              <a:gd name="connsiteY4" fmla="*/ 216451 h 337104"/>
              <a:gd name="connsiteX5" fmla="*/ 67421 w 67534"/>
              <a:gd name="connsiteY5" fmla="*/ 551 h 3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4" h="337104">
                <a:moveTo>
                  <a:pt x="67421" y="551"/>
                </a:moveTo>
                <a:cubicBezTo>
                  <a:pt x="70067" y="-9503"/>
                  <a:pt x="25617" y="120672"/>
                  <a:pt x="16621" y="156126"/>
                </a:cubicBezTo>
                <a:cubicBezTo>
                  <a:pt x="7625" y="191580"/>
                  <a:pt x="9742" y="183114"/>
                  <a:pt x="13446" y="213276"/>
                </a:cubicBezTo>
                <a:cubicBezTo>
                  <a:pt x="17150" y="243439"/>
                  <a:pt x="40963" y="336572"/>
                  <a:pt x="38846" y="337101"/>
                </a:cubicBezTo>
                <a:cubicBezTo>
                  <a:pt x="36729" y="337630"/>
                  <a:pt x="-6133" y="272543"/>
                  <a:pt x="746" y="216451"/>
                </a:cubicBezTo>
                <a:cubicBezTo>
                  <a:pt x="7625" y="160359"/>
                  <a:pt x="64775" y="10605"/>
                  <a:pt x="67421" y="5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D328BD1-42F3-9E7D-BFCB-820C39B9800D}"/>
              </a:ext>
            </a:extLst>
          </p:cNvPr>
          <p:cNvSpPr/>
          <p:nvPr/>
        </p:nvSpPr>
        <p:spPr>
          <a:xfrm>
            <a:off x="5295789" y="11790863"/>
            <a:ext cx="67018" cy="341315"/>
          </a:xfrm>
          <a:custGeom>
            <a:avLst/>
            <a:gdLst>
              <a:gd name="connsiteX0" fmla="*/ 15986 w 67018"/>
              <a:gd name="connsiteY0" fmla="*/ 1087 h 341315"/>
              <a:gd name="connsiteX1" fmla="*/ 9636 w 67018"/>
              <a:gd name="connsiteY1" fmla="*/ 115387 h 341315"/>
              <a:gd name="connsiteX2" fmla="*/ 66786 w 67018"/>
              <a:gd name="connsiteY2" fmla="*/ 337637 h 341315"/>
              <a:gd name="connsiteX3" fmla="*/ 28686 w 67018"/>
              <a:gd name="connsiteY3" fmla="*/ 248737 h 341315"/>
              <a:gd name="connsiteX4" fmla="*/ 111 w 67018"/>
              <a:gd name="connsiteY4" fmla="*/ 178887 h 341315"/>
              <a:gd name="connsiteX5" fmla="*/ 15986 w 67018"/>
              <a:gd name="connsiteY5" fmla="*/ 1087 h 3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8" h="341315">
                <a:moveTo>
                  <a:pt x="15986" y="1087"/>
                </a:moveTo>
                <a:cubicBezTo>
                  <a:pt x="17574" y="-9496"/>
                  <a:pt x="1169" y="59295"/>
                  <a:pt x="9636" y="115387"/>
                </a:cubicBezTo>
                <a:cubicBezTo>
                  <a:pt x="18103" y="171479"/>
                  <a:pt x="63611" y="315412"/>
                  <a:pt x="66786" y="337637"/>
                </a:cubicBezTo>
                <a:cubicBezTo>
                  <a:pt x="69961" y="359862"/>
                  <a:pt x="39799" y="275195"/>
                  <a:pt x="28686" y="248737"/>
                </a:cubicBezTo>
                <a:cubicBezTo>
                  <a:pt x="17574" y="222279"/>
                  <a:pt x="1699" y="216987"/>
                  <a:pt x="111" y="178887"/>
                </a:cubicBezTo>
                <a:cubicBezTo>
                  <a:pt x="-1477" y="140787"/>
                  <a:pt x="14398" y="11670"/>
                  <a:pt x="15986" y="108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F7A475C0-7CD9-A8E9-439D-E995C1A2FD6B}"/>
              </a:ext>
            </a:extLst>
          </p:cNvPr>
          <p:cNvSpPr/>
          <p:nvPr/>
        </p:nvSpPr>
        <p:spPr>
          <a:xfrm>
            <a:off x="5358578" y="10830873"/>
            <a:ext cx="274636" cy="528306"/>
          </a:xfrm>
          <a:custGeom>
            <a:avLst/>
            <a:gdLst>
              <a:gd name="connsiteX0" fmla="*/ 270697 w 274636"/>
              <a:gd name="connsiteY0" fmla="*/ 5402 h 528306"/>
              <a:gd name="connsiteX1" fmla="*/ 165922 w 274636"/>
              <a:gd name="connsiteY1" fmla="*/ 107002 h 528306"/>
              <a:gd name="connsiteX2" fmla="*/ 16697 w 274636"/>
              <a:gd name="connsiteY2" fmla="*/ 294327 h 528306"/>
              <a:gd name="connsiteX3" fmla="*/ 42097 w 274636"/>
              <a:gd name="connsiteY3" fmla="*/ 262577 h 528306"/>
              <a:gd name="connsiteX4" fmla="*/ 13522 w 274636"/>
              <a:gd name="connsiteY4" fmla="*/ 361002 h 528306"/>
              <a:gd name="connsiteX5" fmla="*/ 822 w 274636"/>
              <a:gd name="connsiteY5" fmla="*/ 526102 h 528306"/>
              <a:gd name="connsiteX6" fmla="*/ 3997 w 274636"/>
              <a:gd name="connsiteY6" fmla="*/ 443552 h 528306"/>
              <a:gd name="connsiteX7" fmla="*/ 26222 w 274636"/>
              <a:gd name="connsiteY7" fmla="*/ 268927 h 528306"/>
              <a:gd name="connsiteX8" fmla="*/ 270697 w 274636"/>
              <a:gd name="connsiteY8" fmla="*/ 5402 h 52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36" h="528306">
                <a:moveTo>
                  <a:pt x="270697" y="5402"/>
                </a:moveTo>
                <a:cubicBezTo>
                  <a:pt x="293980" y="-21586"/>
                  <a:pt x="208255" y="58848"/>
                  <a:pt x="165922" y="107002"/>
                </a:cubicBezTo>
                <a:cubicBezTo>
                  <a:pt x="123589" y="155156"/>
                  <a:pt x="37334" y="268398"/>
                  <a:pt x="16697" y="294327"/>
                </a:cubicBezTo>
                <a:cubicBezTo>
                  <a:pt x="-3941" y="320256"/>
                  <a:pt x="42626" y="251465"/>
                  <a:pt x="42097" y="262577"/>
                </a:cubicBezTo>
                <a:cubicBezTo>
                  <a:pt x="41568" y="273689"/>
                  <a:pt x="20401" y="317081"/>
                  <a:pt x="13522" y="361002"/>
                </a:cubicBezTo>
                <a:cubicBezTo>
                  <a:pt x="6643" y="404923"/>
                  <a:pt x="2409" y="512344"/>
                  <a:pt x="822" y="526102"/>
                </a:cubicBezTo>
                <a:cubicBezTo>
                  <a:pt x="-765" y="539860"/>
                  <a:pt x="-236" y="486415"/>
                  <a:pt x="3997" y="443552"/>
                </a:cubicBezTo>
                <a:cubicBezTo>
                  <a:pt x="8230" y="400690"/>
                  <a:pt x="-15582" y="343540"/>
                  <a:pt x="26222" y="268927"/>
                </a:cubicBezTo>
                <a:cubicBezTo>
                  <a:pt x="68026" y="194314"/>
                  <a:pt x="247414" y="32390"/>
                  <a:pt x="270697" y="54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E36801A-E823-2EAD-4B72-4D6CBDEC0F1E}"/>
              </a:ext>
            </a:extLst>
          </p:cNvPr>
          <p:cNvSpPr/>
          <p:nvPr/>
        </p:nvSpPr>
        <p:spPr>
          <a:xfrm>
            <a:off x="5625078" y="10739995"/>
            <a:ext cx="351233" cy="128284"/>
          </a:xfrm>
          <a:custGeom>
            <a:avLst/>
            <a:gdLst>
              <a:gd name="connsiteX0" fmla="*/ 1022 w 351233"/>
              <a:gd name="connsiteY0" fmla="*/ 128030 h 128284"/>
              <a:gd name="connsiteX1" fmla="*/ 347097 w 351233"/>
              <a:gd name="connsiteY1" fmla="*/ 4205 h 128284"/>
              <a:gd name="connsiteX2" fmla="*/ 194697 w 351233"/>
              <a:gd name="connsiteY2" fmla="*/ 29605 h 128284"/>
              <a:gd name="connsiteX3" fmla="*/ 239147 w 351233"/>
              <a:gd name="connsiteY3" fmla="*/ 35955 h 128284"/>
              <a:gd name="connsiteX4" fmla="*/ 1022 w 351233"/>
              <a:gd name="connsiteY4" fmla="*/ 128030 h 12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33" h="128284">
                <a:moveTo>
                  <a:pt x="1022" y="128030"/>
                </a:moveTo>
                <a:cubicBezTo>
                  <a:pt x="19014" y="122738"/>
                  <a:pt x="314818" y="20609"/>
                  <a:pt x="347097" y="4205"/>
                </a:cubicBezTo>
                <a:cubicBezTo>
                  <a:pt x="379376" y="-12199"/>
                  <a:pt x="212689" y="24313"/>
                  <a:pt x="194697" y="29605"/>
                </a:cubicBezTo>
                <a:cubicBezTo>
                  <a:pt x="176705" y="34897"/>
                  <a:pt x="270368" y="17434"/>
                  <a:pt x="239147" y="35955"/>
                </a:cubicBezTo>
                <a:cubicBezTo>
                  <a:pt x="207926" y="54476"/>
                  <a:pt x="-16970" y="133322"/>
                  <a:pt x="1022" y="1280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1E930EAA-88EF-08D5-B48D-0E3BCC046756}"/>
              </a:ext>
            </a:extLst>
          </p:cNvPr>
          <p:cNvSpPr/>
          <p:nvPr/>
        </p:nvSpPr>
        <p:spPr>
          <a:xfrm>
            <a:off x="5530723" y="10998117"/>
            <a:ext cx="86898" cy="333754"/>
          </a:xfrm>
          <a:custGeom>
            <a:avLst/>
            <a:gdLst>
              <a:gd name="connsiteX0" fmla="*/ 76327 w 86898"/>
              <a:gd name="connsiteY0" fmla="*/ 83 h 333754"/>
              <a:gd name="connsiteX1" fmla="*/ 38227 w 86898"/>
              <a:gd name="connsiteY1" fmla="*/ 66758 h 333754"/>
              <a:gd name="connsiteX2" fmla="*/ 60452 w 86898"/>
              <a:gd name="connsiteY2" fmla="*/ 181058 h 333754"/>
              <a:gd name="connsiteX3" fmla="*/ 127 w 86898"/>
              <a:gd name="connsiteY3" fmla="*/ 333458 h 333754"/>
              <a:gd name="connsiteX4" fmla="*/ 79502 w 86898"/>
              <a:gd name="connsiteY4" fmla="*/ 139783 h 333754"/>
              <a:gd name="connsiteX5" fmla="*/ 79502 w 86898"/>
              <a:gd name="connsiteY5" fmla="*/ 142958 h 333754"/>
              <a:gd name="connsiteX6" fmla="*/ 44577 w 86898"/>
              <a:gd name="connsiteY6" fmla="*/ 79458 h 333754"/>
              <a:gd name="connsiteX7" fmla="*/ 76327 w 86898"/>
              <a:gd name="connsiteY7" fmla="*/ 83 h 3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98" h="333754">
                <a:moveTo>
                  <a:pt x="76327" y="83"/>
                </a:moveTo>
                <a:cubicBezTo>
                  <a:pt x="75269" y="-2034"/>
                  <a:pt x="40873" y="36596"/>
                  <a:pt x="38227" y="66758"/>
                </a:cubicBezTo>
                <a:cubicBezTo>
                  <a:pt x="35581" y="96920"/>
                  <a:pt x="66802" y="136608"/>
                  <a:pt x="60452" y="181058"/>
                </a:cubicBezTo>
                <a:cubicBezTo>
                  <a:pt x="54102" y="225508"/>
                  <a:pt x="-3048" y="340337"/>
                  <a:pt x="127" y="333458"/>
                </a:cubicBezTo>
                <a:cubicBezTo>
                  <a:pt x="3302" y="326579"/>
                  <a:pt x="79502" y="139783"/>
                  <a:pt x="79502" y="139783"/>
                </a:cubicBezTo>
                <a:cubicBezTo>
                  <a:pt x="92731" y="108033"/>
                  <a:pt x="85323" y="153012"/>
                  <a:pt x="79502" y="142958"/>
                </a:cubicBezTo>
                <a:cubicBezTo>
                  <a:pt x="73681" y="132904"/>
                  <a:pt x="41402" y="105387"/>
                  <a:pt x="44577" y="79458"/>
                </a:cubicBezTo>
                <a:cubicBezTo>
                  <a:pt x="47752" y="53529"/>
                  <a:pt x="77385" y="2200"/>
                  <a:pt x="76327" y="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9284AD1-16FD-C9D5-653B-408AF4C3DE1A}"/>
              </a:ext>
            </a:extLst>
          </p:cNvPr>
          <p:cNvSpPr/>
          <p:nvPr/>
        </p:nvSpPr>
        <p:spPr>
          <a:xfrm>
            <a:off x="6067424" y="10649359"/>
            <a:ext cx="317877" cy="50412"/>
          </a:xfrm>
          <a:custGeom>
            <a:avLst/>
            <a:gdLst>
              <a:gd name="connsiteX0" fmla="*/ 1 w 317877"/>
              <a:gd name="connsiteY0" fmla="*/ 50391 h 50412"/>
              <a:gd name="connsiteX1" fmla="*/ 168276 w 317877"/>
              <a:gd name="connsiteY1" fmla="*/ 9116 h 50412"/>
              <a:gd name="connsiteX2" fmla="*/ 317501 w 317877"/>
              <a:gd name="connsiteY2" fmla="*/ 31341 h 50412"/>
              <a:gd name="connsiteX3" fmla="*/ 209551 w 317877"/>
              <a:gd name="connsiteY3" fmla="*/ 12291 h 50412"/>
              <a:gd name="connsiteX4" fmla="*/ 165101 w 317877"/>
              <a:gd name="connsiteY4" fmla="*/ 2766 h 50412"/>
              <a:gd name="connsiteX5" fmla="*/ 1 w 317877"/>
              <a:gd name="connsiteY5" fmla="*/ 50391 h 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77" h="50412">
                <a:moveTo>
                  <a:pt x="1" y="50391"/>
                </a:moveTo>
                <a:cubicBezTo>
                  <a:pt x="530" y="51449"/>
                  <a:pt x="115359" y="12291"/>
                  <a:pt x="168276" y="9116"/>
                </a:cubicBezTo>
                <a:cubicBezTo>
                  <a:pt x="221193" y="5941"/>
                  <a:pt x="310622" y="30812"/>
                  <a:pt x="317501" y="31341"/>
                </a:cubicBezTo>
                <a:cubicBezTo>
                  <a:pt x="324380" y="31870"/>
                  <a:pt x="234951" y="17053"/>
                  <a:pt x="209551" y="12291"/>
                </a:cubicBezTo>
                <a:cubicBezTo>
                  <a:pt x="184151" y="7529"/>
                  <a:pt x="198968" y="-5701"/>
                  <a:pt x="165101" y="2766"/>
                </a:cubicBezTo>
                <a:cubicBezTo>
                  <a:pt x="131234" y="11233"/>
                  <a:pt x="-528" y="49333"/>
                  <a:pt x="1" y="5039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A08F00F-BB6C-1330-06B3-45793571C4EE}"/>
              </a:ext>
            </a:extLst>
          </p:cNvPr>
          <p:cNvSpPr/>
          <p:nvPr/>
        </p:nvSpPr>
        <p:spPr>
          <a:xfrm>
            <a:off x="5486327" y="11544033"/>
            <a:ext cx="73696" cy="628320"/>
          </a:xfrm>
          <a:custGeom>
            <a:avLst/>
            <a:gdLst>
              <a:gd name="connsiteX0" fmla="*/ 12773 w 73696"/>
              <a:gd name="connsiteY0" fmla="*/ 267 h 628320"/>
              <a:gd name="connsiteX1" fmla="*/ 3248 w 73696"/>
              <a:gd name="connsiteY1" fmla="*/ 244742 h 628320"/>
              <a:gd name="connsiteX2" fmla="*/ 73098 w 73696"/>
              <a:gd name="connsiteY2" fmla="*/ 622567 h 628320"/>
              <a:gd name="connsiteX3" fmla="*/ 34998 w 73696"/>
              <a:gd name="connsiteY3" fmla="*/ 460642 h 628320"/>
              <a:gd name="connsiteX4" fmla="*/ 73 w 73696"/>
              <a:gd name="connsiteY4" fmla="*/ 289192 h 628320"/>
              <a:gd name="connsiteX5" fmla="*/ 12773 w 73696"/>
              <a:gd name="connsiteY5" fmla="*/ 267 h 6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6" h="628320">
                <a:moveTo>
                  <a:pt x="12773" y="267"/>
                </a:moveTo>
                <a:cubicBezTo>
                  <a:pt x="13302" y="-7141"/>
                  <a:pt x="-6806" y="141025"/>
                  <a:pt x="3248" y="244742"/>
                </a:cubicBezTo>
                <a:cubicBezTo>
                  <a:pt x="13302" y="348459"/>
                  <a:pt x="67806" y="586584"/>
                  <a:pt x="73098" y="622567"/>
                </a:cubicBezTo>
                <a:cubicBezTo>
                  <a:pt x="78390" y="658550"/>
                  <a:pt x="47169" y="516204"/>
                  <a:pt x="34998" y="460642"/>
                </a:cubicBezTo>
                <a:cubicBezTo>
                  <a:pt x="22827" y="405080"/>
                  <a:pt x="-1514" y="361688"/>
                  <a:pt x="73" y="289192"/>
                </a:cubicBezTo>
                <a:cubicBezTo>
                  <a:pt x="1660" y="216696"/>
                  <a:pt x="12244" y="7675"/>
                  <a:pt x="12773" y="2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F3DE83F-498A-B893-A667-614E44FAACAC}"/>
              </a:ext>
            </a:extLst>
          </p:cNvPr>
          <p:cNvSpPr/>
          <p:nvPr/>
        </p:nvSpPr>
        <p:spPr>
          <a:xfrm>
            <a:off x="5378439" y="11477446"/>
            <a:ext cx="25519" cy="263845"/>
          </a:xfrm>
          <a:custGeom>
            <a:avLst/>
            <a:gdLst>
              <a:gd name="connsiteX0" fmla="*/ 19061 w 25519"/>
              <a:gd name="connsiteY0" fmla="*/ 179 h 263845"/>
              <a:gd name="connsiteX1" fmla="*/ 9536 w 25519"/>
              <a:gd name="connsiteY1" fmla="*/ 111304 h 263845"/>
              <a:gd name="connsiteX2" fmla="*/ 25411 w 25519"/>
              <a:gd name="connsiteY2" fmla="*/ 263704 h 263845"/>
              <a:gd name="connsiteX3" fmla="*/ 11 w 25519"/>
              <a:gd name="connsiteY3" fmla="*/ 136704 h 263845"/>
              <a:gd name="connsiteX4" fmla="*/ 19061 w 25519"/>
              <a:gd name="connsiteY4" fmla="*/ 179 h 2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" h="263845">
                <a:moveTo>
                  <a:pt x="19061" y="179"/>
                </a:moveTo>
                <a:cubicBezTo>
                  <a:pt x="20648" y="-4054"/>
                  <a:pt x="8478" y="67383"/>
                  <a:pt x="9536" y="111304"/>
                </a:cubicBezTo>
                <a:cubicBezTo>
                  <a:pt x="10594" y="155225"/>
                  <a:pt x="26998" y="259471"/>
                  <a:pt x="25411" y="263704"/>
                </a:cubicBezTo>
                <a:cubicBezTo>
                  <a:pt x="23824" y="267937"/>
                  <a:pt x="540" y="176391"/>
                  <a:pt x="11" y="136704"/>
                </a:cubicBezTo>
                <a:cubicBezTo>
                  <a:pt x="-518" y="97017"/>
                  <a:pt x="17474" y="4412"/>
                  <a:pt x="19061" y="17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0AC1969F-D12B-BFE3-3A26-86D9B3C2EBFD}"/>
              </a:ext>
            </a:extLst>
          </p:cNvPr>
          <p:cNvSpPr/>
          <p:nvPr/>
        </p:nvSpPr>
        <p:spPr>
          <a:xfrm>
            <a:off x="5304727" y="11358678"/>
            <a:ext cx="13423" cy="266771"/>
          </a:xfrm>
          <a:custGeom>
            <a:avLst/>
            <a:gdLst>
              <a:gd name="connsiteX0" fmla="*/ 3873 w 13423"/>
              <a:gd name="connsiteY0" fmla="*/ 1472 h 266771"/>
              <a:gd name="connsiteX1" fmla="*/ 13398 w 13423"/>
              <a:gd name="connsiteY1" fmla="*/ 261822 h 266771"/>
              <a:gd name="connsiteX2" fmla="*/ 698 w 13423"/>
              <a:gd name="connsiteY2" fmla="*/ 160222 h 266771"/>
              <a:gd name="connsiteX3" fmla="*/ 3873 w 13423"/>
              <a:gd name="connsiteY3" fmla="*/ 1472 h 26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266771">
                <a:moveTo>
                  <a:pt x="3873" y="1472"/>
                </a:moveTo>
                <a:cubicBezTo>
                  <a:pt x="5990" y="18405"/>
                  <a:pt x="13927" y="235364"/>
                  <a:pt x="13398" y="261822"/>
                </a:cubicBezTo>
                <a:cubicBezTo>
                  <a:pt x="12869" y="288280"/>
                  <a:pt x="2815" y="202026"/>
                  <a:pt x="698" y="160222"/>
                </a:cubicBezTo>
                <a:cubicBezTo>
                  <a:pt x="-1419" y="118418"/>
                  <a:pt x="1756" y="-15461"/>
                  <a:pt x="3873" y="14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D138738B-6264-0C48-61B1-A2C3636105AA}"/>
              </a:ext>
            </a:extLst>
          </p:cNvPr>
          <p:cNvSpPr/>
          <p:nvPr/>
        </p:nvSpPr>
        <p:spPr>
          <a:xfrm>
            <a:off x="5191120" y="11680501"/>
            <a:ext cx="44709" cy="372350"/>
          </a:xfrm>
          <a:custGeom>
            <a:avLst/>
            <a:gdLst>
              <a:gd name="connsiteX0" fmla="*/ 44455 w 44709"/>
              <a:gd name="connsiteY0" fmla="*/ 324 h 372350"/>
              <a:gd name="connsiteX1" fmla="*/ 19055 w 44709"/>
              <a:gd name="connsiteY1" fmla="*/ 193999 h 372350"/>
              <a:gd name="connsiteX2" fmla="*/ 38105 w 44709"/>
              <a:gd name="connsiteY2" fmla="*/ 371799 h 372350"/>
              <a:gd name="connsiteX3" fmla="*/ 5 w 44709"/>
              <a:gd name="connsiteY3" fmla="*/ 241624 h 372350"/>
              <a:gd name="connsiteX4" fmla="*/ 44455 w 44709"/>
              <a:gd name="connsiteY4" fmla="*/ 32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9" h="372350">
                <a:moveTo>
                  <a:pt x="44455" y="324"/>
                </a:moveTo>
                <a:cubicBezTo>
                  <a:pt x="47630" y="-7614"/>
                  <a:pt x="20113" y="132087"/>
                  <a:pt x="19055" y="193999"/>
                </a:cubicBezTo>
                <a:cubicBezTo>
                  <a:pt x="17997" y="255911"/>
                  <a:pt x="41280" y="363861"/>
                  <a:pt x="38105" y="371799"/>
                </a:cubicBezTo>
                <a:cubicBezTo>
                  <a:pt x="34930" y="379737"/>
                  <a:pt x="-524" y="300361"/>
                  <a:pt x="5" y="241624"/>
                </a:cubicBezTo>
                <a:cubicBezTo>
                  <a:pt x="534" y="182887"/>
                  <a:pt x="41280" y="8262"/>
                  <a:pt x="44455" y="3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D781658-A1BA-E76B-9C2A-04C11FC25360}"/>
              </a:ext>
            </a:extLst>
          </p:cNvPr>
          <p:cNvSpPr/>
          <p:nvPr/>
        </p:nvSpPr>
        <p:spPr>
          <a:xfrm>
            <a:off x="5695676" y="11061586"/>
            <a:ext cx="62548" cy="235423"/>
          </a:xfrm>
          <a:custGeom>
            <a:avLst/>
            <a:gdLst>
              <a:gd name="connsiteX0" fmla="*/ 274 w 62548"/>
              <a:gd name="connsiteY0" fmla="*/ 114 h 235423"/>
              <a:gd name="connsiteX1" fmla="*/ 38374 w 62548"/>
              <a:gd name="connsiteY1" fmla="*/ 111239 h 235423"/>
              <a:gd name="connsiteX2" fmla="*/ 41549 w 62548"/>
              <a:gd name="connsiteY2" fmla="*/ 165214 h 235423"/>
              <a:gd name="connsiteX3" fmla="*/ 41549 w 62548"/>
              <a:gd name="connsiteY3" fmla="*/ 235064 h 235423"/>
              <a:gd name="connsiteX4" fmla="*/ 60599 w 62548"/>
              <a:gd name="connsiteY4" fmla="*/ 133464 h 235423"/>
              <a:gd name="connsiteX5" fmla="*/ 274 w 62548"/>
              <a:gd name="connsiteY5" fmla="*/ 114 h 2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8" h="235423">
                <a:moveTo>
                  <a:pt x="274" y="114"/>
                </a:moveTo>
                <a:cubicBezTo>
                  <a:pt x="-3430" y="-3590"/>
                  <a:pt x="31495" y="83722"/>
                  <a:pt x="38374" y="111239"/>
                </a:cubicBezTo>
                <a:cubicBezTo>
                  <a:pt x="45253" y="138756"/>
                  <a:pt x="41020" y="144577"/>
                  <a:pt x="41549" y="165214"/>
                </a:cubicBezTo>
                <a:cubicBezTo>
                  <a:pt x="42078" y="185851"/>
                  <a:pt x="38374" y="240356"/>
                  <a:pt x="41549" y="235064"/>
                </a:cubicBezTo>
                <a:cubicBezTo>
                  <a:pt x="44724" y="229772"/>
                  <a:pt x="69595" y="173151"/>
                  <a:pt x="60599" y="133464"/>
                </a:cubicBezTo>
                <a:cubicBezTo>
                  <a:pt x="51603" y="93777"/>
                  <a:pt x="3978" y="3818"/>
                  <a:pt x="274" y="1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310D953-137A-5E2B-0D00-5E9533D2B6CB}"/>
              </a:ext>
            </a:extLst>
          </p:cNvPr>
          <p:cNvSpPr/>
          <p:nvPr/>
        </p:nvSpPr>
        <p:spPr>
          <a:xfrm>
            <a:off x="5692676" y="10877497"/>
            <a:ext cx="53881" cy="108059"/>
          </a:xfrm>
          <a:custGeom>
            <a:avLst/>
            <a:gdLst>
              <a:gd name="connsiteX0" fmla="*/ 47724 w 53881"/>
              <a:gd name="connsiteY0" fmla="*/ 53 h 108059"/>
              <a:gd name="connsiteX1" fmla="*/ 38199 w 53881"/>
              <a:gd name="connsiteY1" fmla="*/ 50853 h 108059"/>
              <a:gd name="connsiteX2" fmla="*/ 99 w 53881"/>
              <a:gd name="connsiteY2" fmla="*/ 108003 h 108059"/>
              <a:gd name="connsiteX3" fmla="*/ 50899 w 53881"/>
              <a:gd name="connsiteY3" fmla="*/ 60378 h 108059"/>
              <a:gd name="connsiteX4" fmla="*/ 47724 w 53881"/>
              <a:gd name="connsiteY4" fmla="*/ 53 h 1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1" h="108059">
                <a:moveTo>
                  <a:pt x="47724" y="53"/>
                </a:moveTo>
                <a:cubicBezTo>
                  <a:pt x="45607" y="-1535"/>
                  <a:pt x="46136" y="32861"/>
                  <a:pt x="38199" y="50853"/>
                </a:cubicBezTo>
                <a:cubicBezTo>
                  <a:pt x="30261" y="68845"/>
                  <a:pt x="-2018" y="106415"/>
                  <a:pt x="99" y="108003"/>
                </a:cubicBezTo>
                <a:cubicBezTo>
                  <a:pt x="2216" y="109591"/>
                  <a:pt x="43491" y="77311"/>
                  <a:pt x="50899" y="60378"/>
                </a:cubicBezTo>
                <a:cubicBezTo>
                  <a:pt x="58307" y="43445"/>
                  <a:pt x="49841" y="1641"/>
                  <a:pt x="47724" y="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CED43F1-1350-EB8B-EB37-DC7F6CDD4842}"/>
              </a:ext>
            </a:extLst>
          </p:cNvPr>
          <p:cNvSpPr/>
          <p:nvPr/>
        </p:nvSpPr>
        <p:spPr>
          <a:xfrm>
            <a:off x="5739817" y="11064872"/>
            <a:ext cx="251746" cy="329689"/>
          </a:xfrm>
          <a:custGeom>
            <a:avLst/>
            <a:gdLst>
              <a:gd name="connsiteX0" fmla="*/ 251408 w 251746"/>
              <a:gd name="connsiteY0" fmla="*/ 3 h 329689"/>
              <a:gd name="connsiteX1" fmla="*/ 124408 w 251746"/>
              <a:gd name="connsiteY1" fmla="*/ 104778 h 329689"/>
              <a:gd name="connsiteX2" fmla="*/ 48208 w 251746"/>
              <a:gd name="connsiteY2" fmla="*/ 228603 h 329689"/>
              <a:gd name="connsiteX3" fmla="*/ 57733 w 251746"/>
              <a:gd name="connsiteY3" fmla="*/ 203203 h 329689"/>
              <a:gd name="connsiteX4" fmla="*/ 583 w 251746"/>
              <a:gd name="connsiteY4" fmla="*/ 327028 h 329689"/>
              <a:gd name="connsiteX5" fmla="*/ 99008 w 251746"/>
              <a:gd name="connsiteY5" fmla="*/ 66678 h 329689"/>
              <a:gd name="connsiteX6" fmla="*/ 83133 w 251746"/>
              <a:gd name="connsiteY6" fmla="*/ 107953 h 329689"/>
              <a:gd name="connsiteX7" fmla="*/ 251408 w 251746"/>
              <a:gd name="connsiteY7" fmla="*/ 3 h 32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46" h="329689">
                <a:moveTo>
                  <a:pt x="251408" y="3"/>
                </a:moveTo>
                <a:cubicBezTo>
                  <a:pt x="258287" y="-526"/>
                  <a:pt x="158275" y="66678"/>
                  <a:pt x="124408" y="104778"/>
                </a:cubicBezTo>
                <a:cubicBezTo>
                  <a:pt x="90541" y="142878"/>
                  <a:pt x="59320" y="212199"/>
                  <a:pt x="48208" y="228603"/>
                </a:cubicBezTo>
                <a:cubicBezTo>
                  <a:pt x="37096" y="245007"/>
                  <a:pt x="65670" y="186799"/>
                  <a:pt x="57733" y="203203"/>
                </a:cubicBezTo>
                <a:cubicBezTo>
                  <a:pt x="49795" y="219607"/>
                  <a:pt x="-6296" y="349782"/>
                  <a:pt x="583" y="327028"/>
                </a:cubicBezTo>
                <a:cubicBezTo>
                  <a:pt x="7462" y="304274"/>
                  <a:pt x="85250" y="103190"/>
                  <a:pt x="99008" y="66678"/>
                </a:cubicBezTo>
                <a:cubicBezTo>
                  <a:pt x="112766" y="30166"/>
                  <a:pt x="58791" y="115890"/>
                  <a:pt x="83133" y="107953"/>
                </a:cubicBezTo>
                <a:cubicBezTo>
                  <a:pt x="107475" y="100016"/>
                  <a:pt x="244529" y="532"/>
                  <a:pt x="251408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F9A0EEE6-BFD1-AE5F-ACBB-0E5C8EBBB4C2}"/>
              </a:ext>
            </a:extLst>
          </p:cNvPr>
          <p:cNvSpPr/>
          <p:nvPr/>
        </p:nvSpPr>
        <p:spPr>
          <a:xfrm>
            <a:off x="6002840" y="10740894"/>
            <a:ext cx="353779" cy="97973"/>
          </a:xfrm>
          <a:custGeom>
            <a:avLst/>
            <a:gdLst>
              <a:gd name="connsiteX0" fmla="*/ 1085 w 353779"/>
              <a:gd name="connsiteY0" fmla="*/ 95381 h 97973"/>
              <a:gd name="connsiteX1" fmla="*/ 185235 w 353779"/>
              <a:gd name="connsiteY1" fmla="*/ 85856 h 97973"/>
              <a:gd name="connsiteX2" fmla="*/ 350335 w 353779"/>
              <a:gd name="connsiteY2" fmla="*/ 131 h 97973"/>
              <a:gd name="connsiteX3" fmla="*/ 274135 w 353779"/>
              <a:gd name="connsiteY3" fmla="*/ 66806 h 97973"/>
              <a:gd name="connsiteX4" fmla="*/ 1085 w 353779"/>
              <a:gd name="connsiteY4" fmla="*/ 95381 h 9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79" h="97973">
                <a:moveTo>
                  <a:pt x="1085" y="95381"/>
                </a:moveTo>
                <a:cubicBezTo>
                  <a:pt x="-13732" y="98556"/>
                  <a:pt x="127027" y="101731"/>
                  <a:pt x="185235" y="85856"/>
                </a:cubicBezTo>
                <a:cubicBezTo>
                  <a:pt x="243443" y="69981"/>
                  <a:pt x="335518" y="3306"/>
                  <a:pt x="350335" y="131"/>
                </a:cubicBezTo>
                <a:cubicBezTo>
                  <a:pt x="365152" y="-3044"/>
                  <a:pt x="330756" y="51989"/>
                  <a:pt x="274135" y="66806"/>
                </a:cubicBezTo>
                <a:cubicBezTo>
                  <a:pt x="217514" y="81623"/>
                  <a:pt x="15902" y="92206"/>
                  <a:pt x="1085" y="953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8C4AE0B0-51F5-6AB6-DA29-452CD2C2F2AF}"/>
              </a:ext>
            </a:extLst>
          </p:cNvPr>
          <p:cNvSpPr/>
          <p:nvPr/>
        </p:nvSpPr>
        <p:spPr>
          <a:xfrm>
            <a:off x="6378009" y="10701973"/>
            <a:ext cx="141707" cy="236909"/>
          </a:xfrm>
          <a:custGeom>
            <a:avLst/>
            <a:gdLst>
              <a:gd name="connsiteX0" fmla="*/ 566 w 141707"/>
              <a:gd name="connsiteY0" fmla="*/ 952 h 236909"/>
              <a:gd name="connsiteX1" fmla="*/ 89466 w 141707"/>
              <a:gd name="connsiteY1" fmla="*/ 112077 h 236909"/>
              <a:gd name="connsiteX2" fmla="*/ 114866 w 141707"/>
              <a:gd name="connsiteY2" fmla="*/ 147002 h 236909"/>
              <a:gd name="connsiteX3" fmla="*/ 121216 w 141707"/>
              <a:gd name="connsiteY3" fmla="*/ 235902 h 236909"/>
              <a:gd name="connsiteX4" fmla="*/ 137091 w 141707"/>
              <a:gd name="connsiteY4" fmla="*/ 181927 h 236909"/>
              <a:gd name="connsiteX5" fmla="*/ 566 w 141707"/>
              <a:gd name="connsiteY5" fmla="*/ 952 h 2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07" h="236909">
                <a:moveTo>
                  <a:pt x="566" y="952"/>
                </a:moveTo>
                <a:cubicBezTo>
                  <a:pt x="-7372" y="-10690"/>
                  <a:pt x="70416" y="87735"/>
                  <a:pt x="89466" y="112077"/>
                </a:cubicBezTo>
                <a:cubicBezTo>
                  <a:pt x="108516" y="136419"/>
                  <a:pt x="109574" y="126365"/>
                  <a:pt x="114866" y="147002"/>
                </a:cubicBezTo>
                <a:cubicBezTo>
                  <a:pt x="120158" y="167639"/>
                  <a:pt x="117512" y="230081"/>
                  <a:pt x="121216" y="235902"/>
                </a:cubicBezTo>
                <a:cubicBezTo>
                  <a:pt x="124920" y="241723"/>
                  <a:pt x="152437" y="222144"/>
                  <a:pt x="137091" y="181927"/>
                </a:cubicBezTo>
                <a:cubicBezTo>
                  <a:pt x="121745" y="141710"/>
                  <a:pt x="8504" y="12594"/>
                  <a:pt x="566" y="9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05A0015-324F-30D6-78BE-4C7C72C8F7EB}"/>
              </a:ext>
            </a:extLst>
          </p:cNvPr>
          <p:cNvSpPr/>
          <p:nvPr/>
        </p:nvSpPr>
        <p:spPr>
          <a:xfrm>
            <a:off x="6035862" y="10927992"/>
            <a:ext cx="442466" cy="112316"/>
          </a:xfrm>
          <a:custGeom>
            <a:avLst/>
            <a:gdLst>
              <a:gd name="connsiteX0" fmla="*/ 2988 w 442466"/>
              <a:gd name="connsiteY0" fmla="*/ 111483 h 112316"/>
              <a:gd name="connsiteX1" fmla="*/ 123638 w 442466"/>
              <a:gd name="connsiteY1" fmla="*/ 57508 h 112316"/>
              <a:gd name="connsiteX2" fmla="*/ 437963 w 442466"/>
              <a:gd name="connsiteY2" fmla="*/ 6708 h 112316"/>
              <a:gd name="connsiteX3" fmla="*/ 298263 w 442466"/>
              <a:gd name="connsiteY3" fmla="*/ 9883 h 112316"/>
              <a:gd name="connsiteX4" fmla="*/ 142688 w 442466"/>
              <a:gd name="connsiteY4" fmla="*/ 358 h 112316"/>
              <a:gd name="connsiteX5" fmla="*/ 231588 w 442466"/>
              <a:gd name="connsiteY5" fmla="*/ 13058 h 112316"/>
              <a:gd name="connsiteX6" fmla="*/ 2988 w 442466"/>
              <a:gd name="connsiteY6" fmla="*/ 111483 h 1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66" h="112316">
                <a:moveTo>
                  <a:pt x="2988" y="111483"/>
                </a:moveTo>
                <a:cubicBezTo>
                  <a:pt x="-15004" y="118891"/>
                  <a:pt x="51142" y="74970"/>
                  <a:pt x="123638" y="57508"/>
                </a:cubicBezTo>
                <a:cubicBezTo>
                  <a:pt x="196134" y="40046"/>
                  <a:pt x="408859" y="14645"/>
                  <a:pt x="437963" y="6708"/>
                </a:cubicBezTo>
                <a:cubicBezTo>
                  <a:pt x="467067" y="-1229"/>
                  <a:pt x="347475" y="10941"/>
                  <a:pt x="298263" y="9883"/>
                </a:cubicBezTo>
                <a:cubicBezTo>
                  <a:pt x="249051" y="8825"/>
                  <a:pt x="153800" y="-171"/>
                  <a:pt x="142688" y="358"/>
                </a:cubicBezTo>
                <a:cubicBezTo>
                  <a:pt x="131576" y="887"/>
                  <a:pt x="252225" y="-4404"/>
                  <a:pt x="231588" y="13058"/>
                </a:cubicBezTo>
                <a:cubicBezTo>
                  <a:pt x="210951" y="30520"/>
                  <a:pt x="20980" y="104075"/>
                  <a:pt x="2988" y="1114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980268-4163-103B-1903-9BB00E7B0070}"/>
              </a:ext>
            </a:extLst>
          </p:cNvPr>
          <p:cNvSpPr/>
          <p:nvPr/>
        </p:nvSpPr>
        <p:spPr>
          <a:xfrm>
            <a:off x="5397500" y="10928098"/>
            <a:ext cx="187325" cy="371827"/>
          </a:xfrm>
          <a:custGeom>
            <a:avLst/>
            <a:gdLst>
              <a:gd name="connsiteX0" fmla="*/ 187325 w 187325"/>
              <a:gd name="connsiteY0" fmla="*/ 252 h 371827"/>
              <a:gd name="connsiteX1" fmla="*/ 66675 w 187325"/>
              <a:gd name="connsiteY1" fmla="*/ 120902 h 371827"/>
              <a:gd name="connsiteX2" fmla="*/ 0 w 187325"/>
              <a:gd name="connsiteY2" fmla="*/ 371727 h 371827"/>
              <a:gd name="connsiteX3" fmla="*/ 66675 w 187325"/>
              <a:gd name="connsiteY3" fmla="*/ 149477 h 371827"/>
              <a:gd name="connsiteX4" fmla="*/ 187325 w 187325"/>
              <a:gd name="connsiteY4" fmla="*/ 252 h 3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71827">
                <a:moveTo>
                  <a:pt x="187325" y="252"/>
                </a:moveTo>
                <a:cubicBezTo>
                  <a:pt x="187325" y="-4510"/>
                  <a:pt x="97896" y="58990"/>
                  <a:pt x="66675" y="120902"/>
                </a:cubicBezTo>
                <a:cubicBezTo>
                  <a:pt x="35454" y="182815"/>
                  <a:pt x="0" y="366965"/>
                  <a:pt x="0" y="371727"/>
                </a:cubicBezTo>
                <a:cubicBezTo>
                  <a:pt x="0" y="376489"/>
                  <a:pt x="34396" y="210331"/>
                  <a:pt x="66675" y="149477"/>
                </a:cubicBezTo>
                <a:cubicBezTo>
                  <a:pt x="98954" y="88623"/>
                  <a:pt x="187325" y="5014"/>
                  <a:pt x="187325" y="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23E0A281-CDFA-D11B-2CE0-39F7BA510E39}"/>
              </a:ext>
            </a:extLst>
          </p:cNvPr>
          <p:cNvSpPr/>
          <p:nvPr/>
        </p:nvSpPr>
        <p:spPr>
          <a:xfrm>
            <a:off x="5938832" y="11038807"/>
            <a:ext cx="185786" cy="274354"/>
          </a:xfrm>
          <a:custGeom>
            <a:avLst/>
            <a:gdLst>
              <a:gd name="connsiteX0" fmla="*/ 185743 w 185786"/>
              <a:gd name="connsiteY0" fmla="*/ 668 h 274354"/>
              <a:gd name="connsiteX1" fmla="*/ 36518 w 185786"/>
              <a:gd name="connsiteY1" fmla="*/ 127668 h 274354"/>
              <a:gd name="connsiteX2" fmla="*/ 4768 w 185786"/>
              <a:gd name="connsiteY2" fmla="*/ 273718 h 274354"/>
              <a:gd name="connsiteX3" fmla="*/ 7943 w 185786"/>
              <a:gd name="connsiteY3" fmla="*/ 175293 h 274354"/>
              <a:gd name="connsiteX4" fmla="*/ 77793 w 185786"/>
              <a:gd name="connsiteY4" fmla="*/ 45118 h 274354"/>
              <a:gd name="connsiteX5" fmla="*/ 52393 w 185786"/>
              <a:gd name="connsiteY5" fmla="*/ 76868 h 274354"/>
              <a:gd name="connsiteX6" fmla="*/ 185743 w 185786"/>
              <a:gd name="connsiteY6" fmla="*/ 668 h 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86" h="274354">
                <a:moveTo>
                  <a:pt x="185743" y="668"/>
                </a:moveTo>
                <a:cubicBezTo>
                  <a:pt x="183097" y="9135"/>
                  <a:pt x="66680" y="82160"/>
                  <a:pt x="36518" y="127668"/>
                </a:cubicBezTo>
                <a:cubicBezTo>
                  <a:pt x="6356" y="173176"/>
                  <a:pt x="9530" y="265781"/>
                  <a:pt x="4768" y="273718"/>
                </a:cubicBezTo>
                <a:cubicBezTo>
                  <a:pt x="5" y="281656"/>
                  <a:pt x="-4228" y="213393"/>
                  <a:pt x="7943" y="175293"/>
                </a:cubicBezTo>
                <a:cubicBezTo>
                  <a:pt x="20114" y="137193"/>
                  <a:pt x="70385" y="61522"/>
                  <a:pt x="77793" y="45118"/>
                </a:cubicBezTo>
                <a:cubicBezTo>
                  <a:pt x="85201" y="28714"/>
                  <a:pt x="35989" y="86922"/>
                  <a:pt x="52393" y="76868"/>
                </a:cubicBezTo>
                <a:cubicBezTo>
                  <a:pt x="68797" y="66814"/>
                  <a:pt x="188389" y="-7799"/>
                  <a:pt x="185743" y="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C302D54B-EC47-BA32-3984-ADB5AB6BF87C}"/>
              </a:ext>
            </a:extLst>
          </p:cNvPr>
          <p:cNvSpPr/>
          <p:nvPr/>
        </p:nvSpPr>
        <p:spPr>
          <a:xfrm>
            <a:off x="6083027" y="10927382"/>
            <a:ext cx="766190" cy="97901"/>
          </a:xfrm>
          <a:custGeom>
            <a:avLst/>
            <a:gdLst>
              <a:gd name="connsiteX0" fmla="*/ 92348 w 766190"/>
              <a:gd name="connsiteY0" fmla="*/ 86693 h 97901"/>
              <a:gd name="connsiteX1" fmla="*/ 489223 w 766190"/>
              <a:gd name="connsiteY1" fmla="*/ 23193 h 97901"/>
              <a:gd name="connsiteX2" fmla="*/ 413023 w 766190"/>
              <a:gd name="connsiteY2" fmla="*/ 26368 h 97901"/>
              <a:gd name="connsiteX3" fmla="*/ 689248 w 766190"/>
              <a:gd name="connsiteY3" fmla="*/ 32718 h 97901"/>
              <a:gd name="connsiteX4" fmla="*/ 765448 w 766190"/>
              <a:gd name="connsiteY4" fmla="*/ 89868 h 97901"/>
              <a:gd name="connsiteX5" fmla="*/ 657498 w 766190"/>
              <a:gd name="connsiteY5" fmla="*/ 45418 h 97901"/>
              <a:gd name="connsiteX6" fmla="*/ 574948 w 766190"/>
              <a:gd name="connsiteY6" fmla="*/ 968 h 97901"/>
              <a:gd name="connsiteX7" fmla="*/ 41548 w 766190"/>
              <a:gd name="connsiteY7" fmla="*/ 89868 h 97901"/>
              <a:gd name="connsiteX8" fmla="*/ 92348 w 766190"/>
              <a:gd name="connsiteY8" fmla="*/ 86693 h 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190" h="97901">
                <a:moveTo>
                  <a:pt x="92348" y="86693"/>
                </a:moveTo>
                <a:cubicBezTo>
                  <a:pt x="166960" y="75581"/>
                  <a:pt x="435777" y="33247"/>
                  <a:pt x="489223" y="23193"/>
                </a:cubicBezTo>
                <a:cubicBezTo>
                  <a:pt x="542669" y="13139"/>
                  <a:pt x="379686" y="24781"/>
                  <a:pt x="413023" y="26368"/>
                </a:cubicBezTo>
                <a:cubicBezTo>
                  <a:pt x="446360" y="27955"/>
                  <a:pt x="630511" y="22135"/>
                  <a:pt x="689248" y="32718"/>
                </a:cubicBezTo>
                <a:cubicBezTo>
                  <a:pt x="747985" y="43301"/>
                  <a:pt x="770740" y="87751"/>
                  <a:pt x="765448" y="89868"/>
                </a:cubicBezTo>
                <a:cubicBezTo>
                  <a:pt x="760156" y="91985"/>
                  <a:pt x="689248" y="60235"/>
                  <a:pt x="657498" y="45418"/>
                </a:cubicBezTo>
                <a:cubicBezTo>
                  <a:pt x="625748" y="30601"/>
                  <a:pt x="677606" y="-6440"/>
                  <a:pt x="574948" y="968"/>
                </a:cubicBezTo>
                <a:cubicBezTo>
                  <a:pt x="472290" y="8376"/>
                  <a:pt x="127273" y="76110"/>
                  <a:pt x="41548" y="89868"/>
                </a:cubicBezTo>
                <a:cubicBezTo>
                  <a:pt x="-44177" y="103626"/>
                  <a:pt x="17736" y="97805"/>
                  <a:pt x="92348" y="866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2429A85C-02E3-A60C-AF9E-B5ED2BF5BC15}"/>
              </a:ext>
            </a:extLst>
          </p:cNvPr>
          <p:cNvSpPr/>
          <p:nvPr/>
        </p:nvSpPr>
        <p:spPr>
          <a:xfrm>
            <a:off x="5562537" y="11214082"/>
            <a:ext cx="117565" cy="263570"/>
          </a:xfrm>
          <a:custGeom>
            <a:avLst/>
            <a:gdLst>
              <a:gd name="connsiteX0" fmla="*/ 104838 w 117565"/>
              <a:gd name="connsiteY0" fmla="*/ 18 h 263570"/>
              <a:gd name="connsiteX1" fmla="*/ 95313 w 117565"/>
              <a:gd name="connsiteY1" fmla="*/ 152418 h 263570"/>
              <a:gd name="connsiteX2" fmla="*/ 63 w 117565"/>
              <a:gd name="connsiteY2" fmla="*/ 263543 h 263570"/>
              <a:gd name="connsiteX3" fmla="*/ 111188 w 117565"/>
              <a:gd name="connsiteY3" fmla="*/ 142893 h 263570"/>
              <a:gd name="connsiteX4" fmla="*/ 104838 w 117565"/>
              <a:gd name="connsiteY4" fmla="*/ 18 h 26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" h="263570">
                <a:moveTo>
                  <a:pt x="104838" y="18"/>
                </a:moveTo>
                <a:cubicBezTo>
                  <a:pt x="102192" y="1606"/>
                  <a:pt x="112775" y="108497"/>
                  <a:pt x="95313" y="152418"/>
                </a:cubicBezTo>
                <a:cubicBezTo>
                  <a:pt x="77851" y="196339"/>
                  <a:pt x="-2583" y="265131"/>
                  <a:pt x="63" y="263543"/>
                </a:cubicBezTo>
                <a:cubicBezTo>
                  <a:pt x="2709" y="261956"/>
                  <a:pt x="94784" y="187872"/>
                  <a:pt x="111188" y="142893"/>
                </a:cubicBezTo>
                <a:cubicBezTo>
                  <a:pt x="127592" y="97914"/>
                  <a:pt x="107484" y="-1570"/>
                  <a:pt x="104838" y="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F4C99EA-E393-48E7-9825-D42E20909E61}"/>
              </a:ext>
            </a:extLst>
          </p:cNvPr>
          <p:cNvSpPr/>
          <p:nvPr/>
        </p:nvSpPr>
        <p:spPr>
          <a:xfrm>
            <a:off x="5606742" y="11676527"/>
            <a:ext cx="44790" cy="204605"/>
          </a:xfrm>
          <a:custGeom>
            <a:avLst/>
            <a:gdLst>
              <a:gd name="connsiteX0" fmla="*/ 44758 w 44790"/>
              <a:gd name="connsiteY0" fmla="*/ 1123 h 204605"/>
              <a:gd name="connsiteX1" fmla="*/ 3483 w 44790"/>
              <a:gd name="connsiteY1" fmla="*/ 201148 h 204605"/>
              <a:gd name="connsiteX2" fmla="*/ 9833 w 44790"/>
              <a:gd name="connsiteY2" fmla="*/ 121773 h 204605"/>
              <a:gd name="connsiteX3" fmla="*/ 44758 w 44790"/>
              <a:gd name="connsiteY3" fmla="*/ 1123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0" h="204605">
                <a:moveTo>
                  <a:pt x="44758" y="1123"/>
                </a:moveTo>
                <a:cubicBezTo>
                  <a:pt x="43700" y="14352"/>
                  <a:pt x="9304" y="181040"/>
                  <a:pt x="3483" y="201148"/>
                </a:cubicBezTo>
                <a:cubicBezTo>
                  <a:pt x="-2338" y="221256"/>
                  <a:pt x="-1280" y="148231"/>
                  <a:pt x="9833" y="121773"/>
                </a:cubicBezTo>
                <a:cubicBezTo>
                  <a:pt x="20945" y="95315"/>
                  <a:pt x="45816" y="-12106"/>
                  <a:pt x="44758" y="11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CCEF6F08-7EB1-EFF9-EA8E-7B155C91610D}"/>
              </a:ext>
            </a:extLst>
          </p:cNvPr>
          <p:cNvSpPr/>
          <p:nvPr/>
        </p:nvSpPr>
        <p:spPr>
          <a:xfrm>
            <a:off x="6851594" y="11039117"/>
            <a:ext cx="41375" cy="181723"/>
          </a:xfrm>
          <a:custGeom>
            <a:avLst/>
            <a:gdLst>
              <a:gd name="connsiteX0" fmla="*/ 56 w 41375"/>
              <a:gd name="connsiteY0" fmla="*/ 358 h 181723"/>
              <a:gd name="connsiteX1" fmla="*/ 31806 w 41375"/>
              <a:gd name="connsiteY1" fmla="*/ 79733 h 181723"/>
              <a:gd name="connsiteX2" fmla="*/ 6406 w 41375"/>
              <a:gd name="connsiteY2" fmla="*/ 181333 h 181723"/>
              <a:gd name="connsiteX3" fmla="*/ 41331 w 41375"/>
              <a:gd name="connsiteY3" fmla="*/ 111483 h 181723"/>
              <a:gd name="connsiteX4" fmla="*/ 56 w 41375"/>
              <a:gd name="connsiteY4" fmla="*/ 358 h 1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5" h="181723">
                <a:moveTo>
                  <a:pt x="56" y="358"/>
                </a:moveTo>
                <a:cubicBezTo>
                  <a:pt x="-1531" y="-4934"/>
                  <a:pt x="30748" y="49571"/>
                  <a:pt x="31806" y="79733"/>
                </a:cubicBezTo>
                <a:cubicBezTo>
                  <a:pt x="32864" y="109895"/>
                  <a:pt x="4819" y="176041"/>
                  <a:pt x="6406" y="181333"/>
                </a:cubicBezTo>
                <a:cubicBezTo>
                  <a:pt x="7993" y="186625"/>
                  <a:pt x="39744" y="136883"/>
                  <a:pt x="41331" y="111483"/>
                </a:cubicBezTo>
                <a:cubicBezTo>
                  <a:pt x="42919" y="86083"/>
                  <a:pt x="1643" y="5650"/>
                  <a:pt x="56" y="3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34CA5C3-E62C-3354-8025-A80A66D6B33B}"/>
              </a:ext>
            </a:extLst>
          </p:cNvPr>
          <p:cNvSpPr/>
          <p:nvPr/>
        </p:nvSpPr>
        <p:spPr>
          <a:xfrm>
            <a:off x="6021721" y="11124615"/>
            <a:ext cx="77591" cy="267894"/>
          </a:xfrm>
          <a:custGeom>
            <a:avLst/>
            <a:gdLst>
              <a:gd name="connsiteX0" fmla="*/ 77454 w 77591"/>
              <a:gd name="connsiteY0" fmla="*/ 585 h 267894"/>
              <a:gd name="connsiteX1" fmla="*/ 20304 w 77591"/>
              <a:gd name="connsiteY1" fmla="*/ 111710 h 267894"/>
              <a:gd name="connsiteX2" fmla="*/ 33004 w 77591"/>
              <a:gd name="connsiteY2" fmla="*/ 267285 h 267894"/>
              <a:gd name="connsiteX3" fmla="*/ 1254 w 77591"/>
              <a:gd name="connsiteY3" fmla="*/ 159335 h 267894"/>
              <a:gd name="connsiteX4" fmla="*/ 77454 w 77591"/>
              <a:gd name="connsiteY4" fmla="*/ 585 h 2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1" h="267894">
                <a:moveTo>
                  <a:pt x="77454" y="585"/>
                </a:moveTo>
                <a:cubicBezTo>
                  <a:pt x="80629" y="-7353"/>
                  <a:pt x="27712" y="67260"/>
                  <a:pt x="20304" y="111710"/>
                </a:cubicBezTo>
                <a:cubicBezTo>
                  <a:pt x="12896" y="156160"/>
                  <a:pt x="36179" y="259347"/>
                  <a:pt x="33004" y="267285"/>
                </a:cubicBezTo>
                <a:cubicBezTo>
                  <a:pt x="29829" y="275223"/>
                  <a:pt x="-7213" y="203785"/>
                  <a:pt x="1254" y="159335"/>
                </a:cubicBezTo>
                <a:cubicBezTo>
                  <a:pt x="9721" y="114885"/>
                  <a:pt x="74279" y="8523"/>
                  <a:pt x="77454" y="5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B77008A7-B86B-B5A7-D3FF-E72A9EEB49EA}"/>
              </a:ext>
            </a:extLst>
          </p:cNvPr>
          <p:cNvSpPr/>
          <p:nvPr/>
        </p:nvSpPr>
        <p:spPr>
          <a:xfrm>
            <a:off x="6248354" y="11185522"/>
            <a:ext cx="54479" cy="206380"/>
          </a:xfrm>
          <a:custGeom>
            <a:avLst/>
            <a:gdLst>
              <a:gd name="connsiteX0" fmla="*/ 46 w 54479"/>
              <a:gd name="connsiteY0" fmla="*/ 3 h 206380"/>
              <a:gd name="connsiteX1" fmla="*/ 44496 w 54479"/>
              <a:gd name="connsiteY1" fmla="*/ 88903 h 206380"/>
              <a:gd name="connsiteX2" fmla="*/ 41321 w 54479"/>
              <a:gd name="connsiteY2" fmla="*/ 206378 h 206380"/>
              <a:gd name="connsiteX3" fmla="*/ 54021 w 54479"/>
              <a:gd name="connsiteY3" fmla="*/ 92078 h 206380"/>
              <a:gd name="connsiteX4" fmla="*/ 46 w 54479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9" h="206380">
                <a:moveTo>
                  <a:pt x="46" y="3"/>
                </a:moveTo>
                <a:cubicBezTo>
                  <a:pt x="-1541" y="-526"/>
                  <a:pt x="37617" y="54507"/>
                  <a:pt x="44496" y="88903"/>
                </a:cubicBezTo>
                <a:cubicBezTo>
                  <a:pt x="51375" y="123299"/>
                  <a:pt x="39734" y="205849"/>
                  <a:pt x="41321" y="206378"/>
                </a:cubicBezTo>
                <a:cubicBezTo>
                  <a:pt x="42908" y="206907"/>
                  <a:pt x="57196" y="120653"/>
                  <a:pt x="54021" y="92078"/>
                </a:cubicBezTo>
                <a:cubicBezTo>
                  <a:pt x="50846" y="63503"/>
                  <a:pt x="1633" y="532"/>
                  <a:pt x="46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4591E0C-19E7-B4A2-51F7-846D9D550ECC}"/>
              </a:ext>
            </a:extLst>
          </p:cNvPr>
          <p:cNvSpPr/>
          <p:nvPr/>
        </p:nvSpPr>
        <p:spPr>
          <a:xfrm>
            <a:off x="6127291" y="11271250"/>
            <a:ext cx="25986" cy="244249"/>
          </a:xfrm>
          <a:custGeom>
            <a:avLst/>
            <a:gdLst>
              <a:gd name="connsiteX0" fmla="*/ 459 w 25986"/>
              <a:gd name="connsiteY0" fmla="*/ 0 h 244249"/>
              <a:gd name="connsiteX1" fmla="*/ 16334 w 25986"/>
              <a:gd name="connsiteY1" fmla="*/ 120650 h 244249"/>
              <a:gd name="connsiteX2" fmla="*/ 9984 w 25986"/>
              <a:gd name="connsiteY2" fmla="*/ 200025 h 244249"/>
              <a:gd name="connsiteX3" fmla="*/ 459 w 25986"/>
              <a:gd name="connsiteY3" fmla="*/ 241300 h 244249"/>
              <a:gd name="connsiteX4" fmla="*/ 25859 w 25986"/>
              <a:gd name="connsiteY4" fmla="*/ 120650 h 244249"/>
              <a:gd name="connsiteX5" fmla="*/ 459 w 25986"/>
              <a:gd name="connsiteY5" fmla="*/ 0 h 2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86" h="244249">
                <a:moveTo>
                  <a:pt x="459" y="0"/>
                </a:moveTo>
                <a:cubicBezTo>
                  <a:pt x="-1128" y="0"/>
                  <a:pt x="14747" y="87313"/>
                  <a:pt x="16334" y="120650"/>
                </a:cubicBezTo>
                <a:cubicBezTo>
                  <a:pt x="17921" y="153987"/>
                  <a:pt x="12630" y="179917"/>
                  <a:pt x="9984" y="200025"/>
                </a:cubicBezTo>
                <a:cubicBezTo>
                  <a:pt x="7338" y="220133"/>
                  <a:pt x="-2187" y="254529"/>
                  <a:pt x="459" y="241300"/>
                </a:cubicBezTo>
                <a:cubicBezTo>
                  <a:pt x="3105" y="228071"/>
                  <a:pt x="27976" y="160337"/>
                  <a:pt x="25859" y="120650"/>
                </a:cubicBezTo>
                <a:cubicBezTo>
                  <a:pt x="23742" y="80963"/>
                  <a:pt x="2046" y="0"/>
                  <a:pt x="459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CE24548-0572-723A-464D-9E687D519453}"/>
              </a:ext>
            </a:extLst>
          </p:cNvPr>
          <p:cNvSpPr/>
          <p:nvPr/>
        </p:nvSpPr>
        <p:spPr>
          <a:xfrm>
            <a:off x="6447672" y="11168810"/>
            <a:ext cx="388712" cy="32679"/>
          </a:xfrm>
          <a:custGeom>
            <a:avLst/>
            <a:gdLst>
              <a:gd name="connsiteX0" fmla="*/ 753 w 388712"/>
              <a:gd name="connsiteY0" fmla="*/ 840 h 32679"/>
              <a:gd name="connsiteX1" fmla="*/ 375403 w 388712"/>
              <a:gd name="connsiteY1" fmla="*/ 32590 h 32679"/>
              <a:gd name="connsiteX2" fmla="*/ 280153 w 388712"/>
              <a:gd name="connsiteY2" fmla="*/ 10365 h 32679"/>
              <a:gd name="connsiteX3" fmla="*/ 753 w 388712"/>
              <a:gd name="connsiteY3" fmla="*/ 840 h 3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12" h="32679">
                <a:moveTo>
                  <a:pt x="753" y="840"/>
                </a:moveTo>
                <a:cubicBezTo>
                  <a:pt x="16628" y="4544"/>
                  <a:pt x="328836" y="31003"/>
                  <a:pt x="375403" y="32590"/>
                </a:cubicBezTo>
                <a:cubicBezTo>
                  <a:pt x="421970" y="34178"/>
                  <a:pt x="335715" y="14069"/>
                  <a:pt x="280153" y="10365"/>
                </a:cubicBezTo>
                <a:cubicBezTo>
                  <a:pt x="224591" y="6661"/>
                  <a:pt x="-15122" y="-2864"/>
                  <a:pt x="753" y="8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A4AEF844-CC1D-2DCB-7DCE-33C15F1825F7}"/>
              </a:ext>
            </a:extLst>
          </p:cNvPr>
          <p:cNvSpPr/>
          <p:nvPr/>
        </p:nvSpPr>
        <p:spPr>
          <a:xfrm>
            <a:off x="6223000" y="11016780"/>
            <a:ext cx="492188" cy="48095"/>
          </a:xfrm>
          <a:custGeom>
            <a:avLst/>
            <a:gdLst>
              <a:gd name="connsiteX0" fmla="*/ 0 w 492188"/>
              <a:gd name="connsiteY0" fmla="*/ 48095 h 48095"/>
              <a:gd name="connsiteX1" fmla="*/ 482600 w 492188"/>
              <a:gd name="connsiteY1" fmla="*/ 6820 h 48095"/>
              <a:gd name="connsiteX2" fmla="*/ 323850 w 492188"/>
              <a:gd name="connsiteY2" fmla="*/ 470 h 48095"/>
              <a:gd name="connsiteX3" fmla="*/ 349250 w 492188"/>
              <a:gd name="connsiteY3" fmla="*/ 470 h 48095"/>
              <a:gd name="connsiteX4" fmla="*/ 0 w 492188"/>
              <a:gd name="connsiteY4" fmla="*/ 48095 h 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88" h="48095">
                <a:moveTo>
                  <a:pt x="0" y="48095"/>
                </a:moveTo>
                <a:lnTo>
                  <a:pt x="482600" y="6820"/>
                </a:lnTo>
                <a:cubicBezTo>
                  <a:pt x="536575" y="-1117"/>
                  <a:pt x="346075" y="1528"/>
                  <a:pt x="323850" y="470"/>
                </a:cubicBezTo>
                <a:cubicBezTo>
                  <a:pt x="301625" y="-588"/>
                  <a:pt x="349250" y="470"/>
                  <a:pt x="349250" y="470"/>
                </a:cubicBezTo>
                <a:lnTo>
                  <a:pt x="0" y="48095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88521D6-D377-0D8C-CBA4-0FD2B615B2C9}"/>
              </a:ext>
            </a:extLst>
          </p:cNvPr>
          <p:cNvSpPr/>
          <p:nvPr/>
        </p:nvSpPr>
        <p:spPr>
          <a:xfrm>
            <a:off x="6273788" y="11487023"/>
            <a:ext cx="73111" cy="251024"/>
          </a:xfrm>
          <a:custGeom>
            <a:avLst/>
            <a:gdLst>
              <a:gd name="connsiteX0" fmla="*/ 6362 w 73111"/>
              <a:gd name="connsiteY0" fmla="*/ 127 h 251024"/>
              <a:gd name="connsiteX1" fmla="*/ 66687 w 73111"/>
              <a:gd name="connsiteY1" fmla="*/ 95377 h 251024"/>
              <a:gd name="connsiteX2" fmla="*/ 12 w 73111"/>
              <a:gd name="connsiteY2" fmla="*/ 250952 h 251024"/>
              <a:gd name="connsiteX3" fmla="*/ 73037 w 73111"/>
              <a:gd name="connsiteY3" fmla="*/ 114427 h 251024"/>
              <a:gd name="connsiteX4" fmla="*/ 6362 w 73111"/>
              <a:gd name="connsiteY4" fmla="*/ 127 h 25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" h="251024">
                <a:moveTo>
                  <a:pt x="6362" y="127"/>
                </a:moveTo>
                <a:cubicBezTo>
                  <a:pt x="5304" y="-3048"/>
                  <a:pt x="67745" y="53573"/>
                  <a:pt x="66687" y="95377"/>
                </a:cubicBezTo>
                <a:cubicBezTo>
                  <a:pt x="65629" y="137181"/>
                  <a:pt x="-1046" y="247777"/>
                  <a:pt x="12" y="250952"/>
                </a:cubicBezTo>
                <a:cubicBezTo>
                  <a:pt x="1070" y="254127"/>
                  <a:pt x="70391" y="151998"/>
                  <a:pt x="73037" y="114427"/>
                </a:cubicBezTo>
                <a:cubicBezTo>
                  <a:pt x="75683" y="76856"/>
                  <a:pt x="7420" y="3302"/>
                  <a:pt x="6362" y="12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B4CC1D4A-E987-1110-2931-9D86314D3C8E}"/>
              </a:ext>
            </a:extLst>
          </p:cNvPr>
          <p:cNvSpPr/>
          <p:nvPr/>
        </p:nvSpPr>
        <p:spPr>
          <a:xfrm>
            <a:off x="5730856" y="11657820"/>
            <a:ext cx="56617" cy="296073"/>
          </a:xfrm>
          <a:custGeom>
            <a:avLst/>
            <a:gdLst>
              <a:gd name="connsiteX0" fmla="*/ 19 w 56617"/>
              <a:gd name="connsiteY0" fmla="*/ 780 h 296073"/>
              <a:gd name="connsiteX1" fmla="*/ 44469 w 56617"/>
              <a:gd name="connsiteY1" fmla="*/ 146830 h 296073"/>
              <a:gd name="connsiteX2" fmla="*/ 22244 w 56617"/>
              <a:gd name="connsiteY2" fmla="*/ 296055 h 296073"/>
              <a:gd name="connsiteX3" fmla="*/ 53994 w 56617"/>
              <a:gd name="connsiteY3" fmla="*/ 137305 h 296073"/>
              <a:gd name="connsiteX4" fmla="*/ 50819 w 56617"/>
              <a:gd name="connsiteY4" fmla="*/ 89680 h 296073"/>
              <a:gd name="connsiteX5" fmla="*/ 19 w 56617"/>
              <a:gd name="connsiteY5" fmla="*/ 780 h 29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7" h="296073">
                <a:moveTo>
                  <a:pt x="19" y="780"/>
                </a:moveTo>
                <a:cubicBezTo>
                  <a:pt x="-1039" y="10305"/>
                  <a:pt x="40765" y="97618"/>
                  <a:pt x="44469" y="146830"/>
                </a:cubicBezTo>
                <a:cubicBezTo>
                  <a:pt x="48173" y="196043"/>
                  <a:pt x="20657" y="297642"/>
                  <a:pt x="22244" y="296055"/>
                </a:cubicBezTo>
                <a:cubicBezTo>
                  <a:pt x="23831" y="294468"/>
                  <a:pt x="49232" y="171701"/>
                  <a:pt x="53994" y="137305"/>
                </a:cubicBezTo>
                <a:cubicBezTo>
                  <a:pt x="58756" y="102909"/>
                  <a:pt x="56640" y="107672"/>
                  <a:pt x="50819" y="89680"/>
                </a:cubicBezTo>
                <a:cubicBezTo>
                  <a:pt x="44998" y="71688"/>
                  <a:pt x="1077" y="-8745"/>
                  <a:pt x="19" y="7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915DCAD-1F30-B42B-E040-88747D060102}"/>
              </a:ext>
            </a:extLst>
          </p:cNvPr>
          <p:cNvSpPr/>
          <p:nvPr/>
        </p:nvSpPr>
        <p:spPr>
          <a:xfrm>
            <a:off x="6593383" y="11332960"/>
            <a:ext cx="370892" cy="43190"/>
          </a:xfrm>
          <a:custGeom>
            <a:avLst/>
            <a:gdLst>
              <a:gd name="connsiteX0" fmla="*/ 4267 w 370892"/>
              <a:gd name="connsiteY0" fmla="*/ 43065 h 43190"/>
              <a:gd name="connsiteX1" fmla="*/ 356692 w 370892"/>
              <a:gd name="connsiteY1" fmla="*/ 1790 h 43190"/>
              <a:gd name="connsiteX2" fmla="*/ 280492 w 370892"/>
              <a:gd name="connsiteY2" fmla="*/ 8140 h 43190"/>
              <a:gd name="connsiteX3" fmla="*/ 83642 w 370892"/>
              <a:gd name="connsiteY3" fmla="*/ 14490 h 43190"/>
              <a:gd name="connsiteX4" fmla="*/ 156667 w 370892"/>
              <a:gd name="connsiteY4" fmla="*/ 14490 h 43190"/>
              <a:gd name="connsiteX5" fmla="*/ 4267 w 370892"/>
              <a:gd name="connsiteY5" fmla="*/ 43065 h 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92" h="43190">
                <a:moveTo>
                  <a:pt x="4267" y="43065"/>
                </a:moveTo>
                <a:cubicBezTo>
                  <a:pt x="37604" y="40948"/>
                  <a:pt x="310655" y="7611"/>
                  <a:pt x="356692" y="1790"/>
                </a:cubicBezTo>
                <a:cubicBezTo>
                  <a:pt x="402729" y="-4031"/>
                  <a:pt x="326000" y="6023"/>
                  <a:pt x="280492" y="8140"/>
                </a:cubicBezTo>
                <a:cubicBezTo>
                  <a:pt x="234984" y="10257"/>
                  <a:pt x="104279" y="13432"/>
                  <a:pt x="83642" y="14490"/>
                </a:cubicBezTo>
                <a:cubicBezTo>
                  <a:pt x="63005" y="15548"/>
                  <a:pt x="169896" y="9198"/>
                  <a:pt x="156667" y="14490"/>
                </a:cubicBezTo>
                <a:cubicBezTo>
                  <a:pt x="143438" y="19782"/>
                  <a:pt x="-29070" y="45182"/>
                  <a:pt x="4267" y="430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811C318D-5E31-BB3F-587B-C364F9123935}"/>
              </a:ext>
            </a:extLst>
          </p:cNvPr>
          <p:cNvSpPr/>
          <p:nvPr/>
        </p:nvSpPr>
        <p:spPr>
          <a:xfrm>
            <a:off x="6397487" y="11258166"/>
            <a:ext cx="54240" cy="127505"/>
          </a:xfrm>
          <a:custGeom>
            <a:avLst/>
            <a:gdLst>
              <a:gd name="connsiteX0" fmla="*/ 138 w 54240"/>
              <a:gd name="connsiteY0" fmla="*/ 384 h 127505"/>
              <a:gd name="connsiteX1" fmla="*/ 38238 w 54240"/>
              <a:gd name="connsiteY1" fmla="*/ 35309 h 127505"/>
              <a:gd name="connsiteX2" fmla="*/ 28713 w 54240"/>
              <a:gd name="connsiteY2" fmla="*/ 127384 h 127505"/>
              <a:gd name="connsiteX3" fmla="*/ 54113 w 54240"/>
              <a:gd name="connsiteY3" fmla="*/ 54359 h 127505"/>
              <a:gd name="connsiteX4" fmla="*/ 138 w 54240"/>
              <a:gd name="connsiteY4" fmla="*/ 384 h 1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40" h="127505">
                <a:moveTo>
                  <a:pt x="138" y="384"/>
                </a:moveTo>
                <a:cubicBezTo>
                  <a:pt x="-2508" y="-2791"/>
                  <a:pt x="33476" y="14142"/>
                  <a:pt x="38238" y="35309"/>
                </a:cubicBezTo>
                <a:cubicBezTo>
                  <a:pt x="43000" y="56476"/>
                  <a:pt x="26067" y="124209"/>
                  <a:pt x="28713" y="127384"/>
                </a:cubicBezTo>
                <a:cubicBezTo>
                  <a:pt x="31359" y="130559"/>
                  <a:pt x="56230" y="70763"/>
                  <a:pt x="54113" y="54359"/>
                </a:cubicBezTo>
                <a:cubicBezTo>
                  <a:pt x="51996" y="37955"/>
                  <a:pt x="2784" y="3559"/>
                  <a:pt x="138" y="3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63D275AF-E02A-4581-B171-07242B01DE61}"/>
              </a:ext>
            </a:extLst>
          </p:cNvPr>
          <p:cNvSpPr/>
          <p:nvPr/>
        </p:nvSpPr>
        <p:spPr>
          <a:xfrm>
            <a:off x="6504382" y="11273657"/>
            <a:ext cx="417531" cy="37119"/>
          </a:xfrm>
          <a:custGeom>
            <a:avLst/>
            <a:gdLst>
              <a:gd name="connsiteX0" fmla="*/ 1193 w 417531"/>
              <a:gd name="connsiteY0" fmla="*/ 768 h 37119"/>
              <a:gd name="connsiteX1" fmla="*/ 131368 w 417531"/>
              <a:gd name="connsiteY1" fmla="*/ 35693 h 37119"/>
              <a:gd name="connsiteX2" fmla="*/ 48818 w 417531"/>
              <a:gd name="connsiteY2" fmla="*/ 29343 h 37119"/>
              <a:gd name="connsiteX3" fmla="*/ 413943 w 417531"/>
              <a:gd name="connsiteY3" fmla="*/ 19818 h 37119"/>
              <a:gd name="connsiteX4" fmla="*/ 223443 w 417531"/>
              <a:gd name="connsiteY4" fmla="*/ 13468 h 37119"/>
              <a:gd name="connsiteX5" fmla="*/ 1193 w 417531"/>
              <a:gd name="connsiteY5" fmla="*/ 768 h 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31" h="37119">
                <a:moveTo>
                  <a:pt x="1193" y="768"/>
                </a:moveTo>
                <a:cubicBezTo>
                  <a:pt x="-14153" y="4472"/>
                  <a:pt x="123431" y="30931"/>
                  <a:pt x="131368" y="35693"/>
                </a:cubicBezTo>
                <a:cubicBezTo>
                  <a:pt x="139306" y="40456"/>
                  <a:pt x="1722" y="31989"/>
                  <a:pt x="48818" y="29343"/>
                </a:cubicBezTo>
                <a:cubicBezTo>
                  <a:pt x="95914" y="26697"/>
                  <a:pt x="384839" y="22464"/>
                  <a:pt x="413943" y="19818"/>
                </a:cubicBezTo>
                <a:cubicBezTo>
                  <a:pt x="443047" y="17172"/>
                  <a:pt x="287472" y="19289"/>
                  <a:pt x="223443" y="13468"/>
                </a:cubicBezTo>
                <a:cubicBezTo>
                  <a:pt x="159414" y="7647"/>
                  <a:pt x="16539" y="-2936"/>
                  <a:pt x="1193" y="7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74BA9F7D-429E-A6BD-D229-8D65A9AECCB1}"/>
              </a:ext>
            </a:extLst>
          </p:cNvPr>
          <p:cNvSpPr/>
          <p:nvPr/>
        </p:nvSpPr>
        <p:spPr>
          <a:xfrm>
            <a:off x="6018551" y="10691497"/>
            <a:ext cx="292007" cy="33965"/>
          </a:xfrm>
          <a:custGeom>
            <a:avLst/>
            <a:gdLst>
              <a:gd name="connsiteX0" fmla="*/ 0 w 292007"/>
              <a:gd name="connsiteY0" fmla="*/ 33965 h 33965"/>
              <a:gd name="connsiteX1" fmla="*/ 277318 w 292007"/>
              <a:gd name="connsiteY1" fmla="*/ 3985 h 33965"/>
              <a:gd name="connsiteX2" fmla="*/ 228600 w 292007"/>
              <a:gd name="connsiteY2" fmla="*/ 3985 h 33965"/>
              <a:gd name="connsiteX3" fmla="*/ 0 w 292007"/>
              <a:gd name="connsiteY3" fmla="*/ 33965 h 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07" h="33965">
                <a:moveTo>
                  <a:pt x="0" y="33965"/>
                </a:moveTo>
                <a:cubicBezTo>
                  <a:pt x="8120" y="33965"/>
                  <a:pt x="239218" y="8982"/>
                  <a:pt x="277318" y="3985"/>
                </a:cubicBezTo>
                <a:cubicBezTo>
                  <a:pt x="315418" y="-1012"/>
                  <a:pt x="272321" y="-1636"/>
                  <a:pt x="228600" y="3985"/>
                </a:cubicBezTo>
                <a:lnTo>
                  <a:pt x="0" y="33965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A5B1AF2-DCDD-A2E6-0B35-6650D947120B}"/>
              </a:ext>
            </a:extLst>
          </p:cNvPr>
          <p:cNvSpPr/>
          <p:nvPr/>
        </p:nvSpPr>
        <p:spPr>
          <a:xfrm>
            <a:off x="6272769" y="10635182"/>
            <a:ext cx="209731" cy="176686"/>
          </a:xfrm>
          <a:custGeom>
            <a:avLst/>
            <a:gdLst>
              <a:gd name="connsiteX0" fmla="*/ 615 w 209731"/>
              <a:gd name="connsiteY0" fmla="*/ 339 h 176686"/>
              <a:gd name="connsiteX1" fmla="*/ 113041 w 209731"/>
              <a:gd name="connsiteY1" fmla="*/ 64048 h 176686"/>
              <a:gd name="connsiteX2" fmla="*/ 206729 w 209731"/>
              <a:gd name="connsiteY2" fmla="*/ 176474 h 176686"/>
              <a:gd name="connsiteX3" fmla="*/ 165506 w 209731"/>
              <a:gd name="connsiteY3" fmla="*/ 90280 h 176686"/>
              <a:gd name="connsiteX4" fmla="*/ 615 w 209731"/>
              <a:gd name="connsiteY4" fmla="*/ 339 h 1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31" h="176686">
                <a:moveTo>
                  <a:pt x="615" y="339"/>
                </a:moveTo>
                <a:cubicBezTo>
                  <a:pt x="-8129" y="-4033"/>
                  <a:pt x="78689" y="34692"/>
                  <a:pt x="113041" y="64048"/>
                </a:cubicBezTo>
                <a:cubicBezTo>
                  <a:pt x="147393" y="93404"/>
                  <a:pt x="197985" y="172102"/>
                  <a:pt x="206729" y="176474"/>
                </a:cubicBezTo>
                <a:cubicBezTo>
                  <a:pt x="215473" y="180846"/>
                  <a:pt x="206104" y="116513"/>
                  <a:pt x="165506" y="90280"/>
                </a:cubicBezTo>
                <a:cubicBezTo>
                  <a:pt x="124908" y="64047"/>
                  <a:pt x="9359" y="4711"/>
                  <a:pt x="615" y="33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CD10808E-4C3C-B76E-95D9-9F1574E0B11A}"/>
              </a:ext>
            </a:extLst>
          </p:cNvPr>
          <p:cNvSpPr/>
          <p:nvPr/>
        </p:nvSpPr>
        <p:spPr>
          <a:xfrm>
            <a:off x="5909349" y="11441229"/>
            <a:ext cx="49380" cy="217388"/>
          </a:xfrm>
          <a:custGeom>
            <a:avLst/>
            <a:gdLst>
              <a:gd name="connsiteX0" fmla="*/ 49241 w 49380"/>
              <a:gd name="connsiteY0" fmla="*/ 14 h 217388"/>
              <a:gd name="connsiteX1" fmla="*/ 15513 w 49380"/>
              <a:gd name="connsiteY1" fmla="*/ 116187 h 217388"/>
              <a:gd name="connsiteX2" fmla="*/ 23008 w 49380"/>
              <a:gd name="connsiteY2" fmla="*/ 217371 h 217388"/>
              <a:gd name="connsiteX3" fmla="*/ 523 w 49380"/>
              <a:gd name="connsiteY3" fmla="*/ 123682 h 217388"/>
              <a:gd name="connsiteX4" fmla="*/ 49241 w 49380"/>
              <a:gd name="connsiteY4" fmla="*/ 14 h 2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80" h="217388">
                <a:moveTo>
                  <a:pt x="49241" y="14"/>
                </a:moveTo>
                <a:cubicBezTo>
                  <a:pt x="51739" y="-1235"/>
                  <a:pt x="19885" y="79961"/>
                  <a:pt x="15513" y="116187"/>
                </a:cubicBezTo>
                <a:cubicBezTo>
                  <a:pt x="11141" y="152413"/>
                  <a:pt x="25506" y="216122"/>
                  <a:pt x="23008" y="217371"/>
                </a:cubicBezTo>
                <a:cubicBezTo>
                  <a:pt x="20510" y="218620"/>
                  <a:pt x="-3849" y="153662"/>
                  <a:pt x="523" y="123682"/>
                </a:cubicBezTo>
                <a:cubicBezTo>
                  <a:pt x="4895" y="93702"/>
                  <a:pt x="46743" y="1263"/>
                  <a:pt x="49241" y="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6FB0E19-5EFE-C45F-2DFD-2C45B4B9D32A}"/>
              </a:ext>
            </a:extLst>
          </p:cNvPr>
          <p:cNvSpPr/>
          <p:nvPr/>
        </p:nvSpPr>
        <p:spPr>
          <a:xfrm>
            <a:off x="5658525" y="11501019"/>
            <a:ext cx="19397" cy="135455"/>
          </a:xfrm>
          <a:custGeom>
            <a:avLst/>
            <a:gdLst>
              <a:gd name="connsiteX0" fmla="*/ 4009 w 19397"/>
              <a:gd name="connsiteY0" fmla="*/ 184 h 135455"/>
              <a:gd name="connsiteX1" fmla="*/ 7757 w 19397"/>
              <a:gd name="connsiteY1" fmla="*/ 90125 h 135455"/>
              <a:gd name="connsiteX2" fmla="*/ 262 w 19397"/>
              <a:gd name="connsiteY2" fmla="*/ 135096 h 135455"/>
              <a:gd name="connsiteX3" fmla="*/ 19000 w 19397"/>
              <a:gd name="connsiteY3" fmla="*/ 67640 h 135455"/>
              <a:gd name="connsiteX4" fmla="*/ 4009 w 19397"/>
              <a:gd name="connsiteY4" fmla="*/ 184 h 13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" h="135455">
                <a:moveTo>
                  <a:pt x="4009" y="184"/>
                </a:moveTo>
                <a:cubicBezTo>
                  <a:pt x="2135" y="3931"/>
                  <a:pt x="8382" y="67640"/>
                  <a:pt x="7757" y="90125"/>
                </a:cubicBezTo>
                <a:cubicBezTo>
                  <a:pt x="7133" y="112610"/>
                  <a:pt x="-1612" y="138843"/>
                  <a:pt x="262" y="135096"/>
                </a:cubicBezTo>
                <a:cubicBezTo>
                  <a:pt x="2136" y="131349"/>
                  <a:pt x="15877" y="84504"/>
                  <a:pt x="19000" y="67640"/>
                </a:cubicBezTo>
                <a:cubicBezTo>
                  <a:pt x="22123" y="50776"/>
                  <a:pt x="5883" y="-3563"/>
                  <a:pt x="4009" y="1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D1DCC4A-8E86-4310-27B9-7F09A46F987B}"/>
              </a:ext>
            </a:extLst>
          </p:cNvPr>
          <p:cNvSpPr/>
          <p:nvPr/>
        </p:nvSpPr>
        <p:spPr>
          <a:xfrm>
            <a:off x="6244479" y="11121030"/>
            <a:ext cx="241217" cy="27919"/>
          </a:xfrm>
          <a:custGeom>
            <a:avLst/>
            <a:gdLst>
              <a:gd name="connsiteX0" fmla="*/ 2672 w 241217"/>
              <a:gd name="connsiteY0" fmla="*/ 27904 h 27919"/>
              <a:gd name="connsiteX1" fmla="*/ 238767 w 241217"/>
              <a:gd name="connsiteY1" fmla="*/ 1672 h 27919"/>
              <a:gd name="connsiteX2" fmla="*/ 118846 w 241217"/>
              <a:gd name="connsiteY2" fmla="*/ 5419 h 27919"/>
              <a:gd name="connsiteX3" fmla="*/ 2672 w 241217"/>
              <a:gd name="connsiteY3" fmla="*/ 27904 h 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17" h="27919">
                <a:moveTo>
                  <a:pt x="2672" y="27904"/>
                </a:moveTo>
                <a:cubicBezTo>
                  <a:pt x="22659" y="27280"/>
                  <a:pt x="219405" y="5419"/>
                  <a:pt x="238767" y="1672"/>
                </a:cubicBezTo>
                <a:cubicBezTo>
                  <a:pt x="258129" y="-2076"/>
                  <a:pt x="157571" y="1047"/>
                  <a:pt x="118846" y="5419"/>
                </a:cubicBezTo>
                <a:cubicBezTo>
                  <a:pt x="80121" y="9791"/>
                  <a:pt x="-17315" y="28528"/>
                  <a:pt x="2672" y="279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DFC2EB2-8D88-AC5F-4AAB-C0DAFEFEC0F7}"/>
              </a:ext>
            </a:extLst>
          </p:cNvPr>
          <p:cNvSpPr/>
          <p:nvPr/>
        </p:nvSpPr>
        <p:spPr>
          <a:xfrm>
            <a:off x="6456882" y="11508152"/>
            <a:ext cx="37920" cy="197636"/>
          </a:xfrm>
          <a:custGeom>
            <a:avLst/>
            <a:gdLst>
              <a:gd name="connsiteX0" fmla="*/ 37607 w 37920"/>
              <a:gd name="connsiteY0" fmla="*/ 546 h 197636"/>
              <a:gd name="connsiteX1" fmla="*/ 18869 w 37920"/>
              <a:gd name="connsiteY1" fmla="*/ 75497 h 197636"/>
              <a:gd name="connsiteX2" fmla="*/ 33859 w 37920"/>
              <a:gd name="connsiteY2" fmla="*/ 195418 h 197636"/>
              <a:gd name="connsiteX3" fmla="*/ 22616 w 37920"/>
              <a:gd name="connsiteY3" fmla="*/ 150448 h 197636"/>
              <a:gd name="connsiteX4" fmla="*/ 131 w 37920"/>
              <a:gd name="connsiteY4" fmla="*/ 112973 h 197636"/>
              <a:gd name="connsiteX5" fmla="*/ 37607 w 37920"/>
              <a:gd name="connsiteY5" fmla="*/ 546 h 1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0" h="197636">
                <a:moveTo>
                  <a:pt x="37607" y="546"/>
                </a:moveTo>
                <a:cubicBezTo>
                  <a:pt x="40730" y="-5700"/>
                  <a:pt x="19494" y="43018"/>
                  <a:pt x="18869" y="75497"/>
                </a:cubicBezTo>
                <a:cubicBezTo>
                  <a:pt x="18244" y="107976"/>
                  <a:pt x="33235" y="182926"/>
                  <a:pt x="33859" y="195418"/>
                </a:cubicBezTo>
                <a:cubicBezTo>
                  <a:pt x="34483" y="207910"/>
                  <a:pt x="28237" y="164189"/>
                  <a:pt x="22616" y="150448"/>
                </a:cubicBezTo>
                <a:cubicBezTo>
                  <a:pt x="16995" y="136707"/>
                  <a:pt x="-1743" y="134209"/>
                  <a:pt x="131" y="112973"/>
                </a:cubicBezTo>
                <a:cubicBezTo>
                  <a:pt x="2005" y="91737"/>
                  <a:pt x="34484" y="6792"/>
                  <a:pt x="37607" y="54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81356A5F-E945-1972-AC40-000191BFB6D7}"/>
              </a:ext>
            </a:extLst>
          </p:cNvPr>
          <p:cNvSpPr/>
          <p:nvPr/>
        </p:nvSpPr>
        <p:spPr>
          <a:xfrm>
            <a:off x="6904538" y="11343138"/>
            <a:ext cx="253463" cy="259821"/>
          </a:xfrm>
          <a:custGeom>
            <a:avLst/>
            <a:gdLst>
              <a:gd name="connsiteX0" fmla="*/ 73383 w 253463"/>
              <a:gd name="connsiteY0" fmla="*/ 669 h 259821"/>
              <a:gd name="connsiteX1" fmla="*/ 200800 w 253463"/>
              <a:gd name="connsiteY1" fmla="*/ 98105 h 259821"/>
              <a:gd name="connsiteX2" fmla="*/ 227032 w 253463"/>
              <a:gd name="connsiteY2" fmla="*/ 161813 h 259821"/>
              <a:gd name="connsiteX3" fmla="*/ 212042 w 253463"/>
              <a:gd name="connsiteY3" fmla="*/ 206783 h 259821"/>
              <a:gd name="connsiteX4" fmla="*/ 167072 w 253463"/>
              <a:gd name="connsiteY4" fmla="*/ 218026 h 259821"/>
              <a:gd name="connsiteX5" fmla="*/ 118354 w 253463"/>
              <a:gd name="connsiteY5" fmla="*/ 240511 h 259821"/>
              <a:gd name="connsiteX6" fmla="*/ 2180 w 253463"/>
              <a:gd name="connsiteY6" fmla="*/ 259249 h 259821"/>
              <a:gd name="connsiteX7" fmla="*/ 230780 w 253463"/>
              <a:gd name="connsiteY7" fmla="*/ 218026 h 259821"/>
              <a:gd name="connsiteX8" fmla="*/ 230780 w 253463"/>
              <a:gd name="connsiteY8" fmla="*/ 150570 h 259821"/>
              <a:gd name="connsiteX9" fmla="*/ 73383 w 253463"/>
              <a:gd name="connsiteY9" fmla="*/ 669 h 2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3" h="259821">
                <a:moveTo>
                  <a:pt x="73383" y="669"/>
                </a:moveTo>
                <a:cubicBezTo>
                  <a:pt x="68386" y="-8075"/>
                  <a:pt x="175192" y="71248"/>
                  <a:pt x="200800" y="98105"/>
                </a:cubicBezTo>
                <a:cubicBezTo>
                  <a:pt x="226408" y="124962"/>
                  <a:pt x="225158" y="143700"/>
                  <a:pt x="227032" y="161813"/>
                </a:cubicBezTo>
                <a:cubicBezTo>
                  <a:pt x="228906" y="179926"/>
                  <a:pt x="222035" y="197414"/>
                  <a:pt x="212042" y="206783"/>
                </a:cubicBezTo>
                <a:cubicBezTo>
                  <a:pt x="202049" y="216152"/>
                  <a:pt x="182687" y="212405"/>
                  <a:pt x="167072" y="218026"/>
                </a:cubicBezTo>
                <a:cubicBezTo>
                  <a:pt x="151457" y="223647"/>
                  <a:pt x="145836" y="233641"/>
                  <a:pt x="118354" y="240511"/>
                </a:cubicBezTo>
                <a:cubicBezTo>
                  <a:pt x="90872" y="247381"/>
                  <a:pt x="-16558" y="262997"/>
                  <a:pt x="2180" y="259249"/>
                </a:cubicBezTo>
                <a:cubicBezTo>
                  <a:pt x="20918" y="255502"/>
                  <a:pt x="192680" y="236139"/>
                  <a:pt x="230780" y="218026"/>
                </a:cubicBezTo>
                <a:cubicBezTo>
                  <a:pt x="268880" y="199913"/>
                  <a:pt x="252016" y="186172"/>
                  <a:pt x="230780" y="150570"/>
                </a:cubicBezTo>
                <a:cubicBezTo>
                  <a:pt x="209544" y="114968"/>
                  <a:pt x="78380" y="9413"/>
                  <a:pt x="73383" y="6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0AAC8761-58D5-49DC-0DCD-3DAD3BC0E544}"/>
              </a:ext>
            </a:extLst>
          </p:cNvPr>
          <p:cNvSpPr/>
          <p:nvPr/>
        </p:nvSpPr>
        <p:spPr>
          <a:xfrm>
            <a:off x="6602938" y="11496151"/>
            <a:ext cx="165259" cy="182511"/>
          </a:xfrm>
          <a:custGeom>
            <a:avLst/>
            <a:gdLst>
              <a:gd name="connsiteX0" fmla="*/ 229 w 165259"/>
              <a:gd name="connsiteY0" fmla="*/ 1305 h 182511"/>
              <a:gd name="connsiteX1" fmla="*/ 120151 w 165259"/>
              <a:gd name="connsiteY1" fmla="*/ 65013 h 182511"/>
              <a:gd name="connsiteX2" fmla="*/ 157626 w 165259"/>
              <a:gd name="connsiteY2" fmla="*/ 181187 h 182511"/>
              <a:gd name="connsiteX3" fmla="*/ 153878 w 165259"/>
              <a:gd name="connsiteY3" fmla="*/ 121226 h 182511"/>
              <a:gd name="connsiteX4" fmla="*/ 229 w 165259"/>
              <a:gd name="connsiteY4" fmla="*/ 1305 h 18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9" h="182511">
                <a:moveTo>
                  <a:pt x="229" y="1305"/>
                </a:moveTo>
                <a:cubicBezTo>
                  <a:pt x="-5392" y="-8064"/>
                  <a:pt x="93918" y="35033"/>
                  <a:pt x="120151" y="65013"/>
                </a:cubicBezTo>
                <a:cubicBezTo>
                  <a:pt x="146384" y="94993"/>
                  <a:pt x="152005" y="171818"/>
                  <a:pt x="157626" y="181187"/>
                </a:cubicBezTo>
                <a:cubicBezTo>
                  <a:pt x="163247" y="190556"/>
                  <a:pt x="173240" y="148084"/>
                  <a:pt x="153878" y="121226"/>
                </a:cubicBezTo>
                <a:cubicBezTo>
                  <a:pt x="134516" y="94369"/>
                  <a:pt x="5850" y="10674"/>
                  <a:pt x="229" y="13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AC70650-1753-7CC6-89B2-4F02A0135B51}"/>
              </a:ext>
            </a:extLst>
          </p:cNvPr>
          <p:cNvSpPr/>
          <p:nvPr/>
        </p:nvSpPr>
        <p:spPr>
          <a:xfrm>
            <a:off x="6531690" y="11767256"/>
            <a:ext cx="147832" cy="127823"/>
          </a:xfrm>
          <a:custGeom>
            <a:avLst/>
            <a:gdLst>
              <a:gd name="connsiteX0" fmla="*/ 274 w 147832"/>
              <a:gd name="connsiteY0" fmla="*/ 23 h 127823"/>
              <a:gd name="connsiteX1" fmla="*/ 30254 w 147832"/>
              <a:gd name="connsiteY1" fmla="*/ 71226 h 127823"/>
              <a:gd name="connsiteX2" fmla="*/ 146428 w 147832"/>
              <a:gd name="connsiteY2" fmla="*/ 127439 h 127823"/>
              <a:gd name="connsiteX3" fmla="*/ 97710 w 147832"/>
              <a:gd name="connsiteY3" fmla="*/ 97459 h 127823"/>
              <a:gd name="connsiteX4" fmla="*/ 41497 w 147832"/>
              <a:gd name="connsiteY4" fmla="*/ 63731 h 127823"/>
              <a:gd name="connsiteX5" fmla="*/ 274 w 147832"/>
              <a:gd name="connsiteY5" fmla="*/ 23 h 1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32" h="127823">
                <a:moveTo>
                  <a:pt x="274" y="23"/>
                </a:moveTo>
                <a:cubicBezTo>
                  <a:pt x="-1600" y="1272"/>
                  <a:pt x="5895" y="49990"/>
                  <a:pt x="30254" y="71226"/>
                </a:cubicBezTo>
                <a:cubicBezTo>
                  <a:pt x="54613" y="92462"/>
                  <a:pt x="135185" y="123067"/>
                  <a:pt x="146428" y="127439"/>
                </a:cubicBezTo>
                <a:cubicBezTo>
                  <a:pt x="157671" y="131811"/>
                  <a:pt x="97710" y="97459"/>
                  <a:pt x="97710" y="97459"/>
                </a:cubicBezTo>
                <a:cubicBezTo>
                  <a:pt x="80222" y="86841"/>
                  <a:pt x="59610" y="78721"/>
                  <a:pt x="41497" y="63731"/>
                </a:cubicBezTo>
                <a:cubicBezTo>
                  <a:pt x="23384" y="48741"/>
                  <a:pt x="2148" y="-1226"/>
                  <a:pt x="274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30B7D9F-AD93-0AB0-426C-D406B3C64AC4}"/>
              </a:ext>
            </a:extLst>
          </p:cNvPr>
          <p:cNvSpPr/>
          <p:nvPr/>
        </p:nvSpPr>
        <p:spPr>
          <a:xfrm>
            <a:off x="6872724" y="11927254"/>
            <a:ext cx="115436" cy="102357"/>
          </a:xfrm>
          <a:custGeom>
            <a:avLst/>
            <a:gdLst>
              <a:gd name="connsiteX0" fmla="*/ 266 w 115436"/>
              <a:gd name="connsiteY0" fmla="*/ 1169 h 102357"/>
              <a:gd name="connsiteX1" fmla="*/ 78965 w 115436"/>
              <a:gd name="connsiteY1" fmla="*/ 12412 h 102357"/>
              <a:gd name="connsiteX2" fmla="*/ 101450 w 115436"/>
              <a:gd name="connsiteY2" fmla="*/ 102353 h 102357"/>
              <a:gd name="connsiteX3" fmla="*/ 108945 w 115436"/>
              <a:gd name="connsiteY3" fmla="*/ 16159 h 102357"/>
              <a:gd name="connsiteX4" fmla="*/ 266 w 115436"/>
              <a:gd name="connsiteY4" fmla="*/ 1169 h 1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36" h="102357">
                <a:moveTo>
                  <a:pt x="266" y="1169"/>
                </a:moveTo>
                <a:cubicBezTo>
                  <a:pt x="-4731" y="544"/>
                  <a:pt x="62101" y="-4452"/>
                  <a:pt x="78965" y="12412"/>
                </a:cubicBezTo>
                <a:cubicBezTo>
                  <a:pt x="95829" y="29276"/>
                  <a:pt x="96453" y="101729"/>
                  <a:pt x="101450" y="102353"/>
                </a:cubicBezTo>
                <a:cubicBezTo>
                  <a:pt x="106447" y="102978"/>
                  <a:pt x="125184" y="34897"/>
                  <a:pt x="108945" y="16159"/>
                </a:cubicBezTo>
                <a:cubicBezTo>
                  <a:pt x="92706" y="-2579"/>
                  <a:pt x="5263" y="1794"/>
                  <a:pt x="266" y="11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045A541-4F38-A169-D9C3-2CEE33E4A87C}"/>
              </a:ext>
            </a:extLst>
          </p:cNvPr>
          <p:cNvSpPr/>
          <p:nvPr/>
        </p:nvSpPr>
        <p:spPr>
          <a:xfrm>
            <a:off x="6857816" y="11669792"/>
            <a:ext cx="103903" cy="75044"/>
          </a:xfrm>
          <a:custGeom>
            <a:avLst/>
            <a:gdLst>
              <a:gd name="connsiteX0" fmla="*/ 184 w 103903"/>
              <a:gd name="connsiteY0" fmla="*/ 51 h 75044"/>
              <a:gd name="connsiteX1" fmla="*/ 90125 w 103903"/>
              <a:gd name="connsiteY1" fmla="*/ 37526 h 75044"/>
              <a:gd name="connsiteX2" fmla="*/ 101368 w 103903"/>
              <a:gd name="connsiteY2" fmla="*/ 75001 h 75044"/>
              <a:gd name="connsiteX3" fmla="*/ 67640 w 103903"/>
              <a:gd name="connsiteY3" fmla="*/ 30031 h 75044"/>
              <a:gd name="connsiteX4" fmla="*/ 184 w 103903"/>
              <a:gd name="connsiteY4" fmla="*/ 51 h 7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03" h="75044">
                <a:moveTo>
                  <a:pt x="184" y="51"/>
                </a:moveTo>
                <a:cubicBezTo>
                  <a:pt x="3931" y="1300"/>
                  <a:pt x="73261" y="25034"/>
                  <a:pt x="90125" y="37526"/>
                </a:cubicBezTo>
                <a:cubicBezTo>
                  <a:pt x="106989" y="50018"/>
                  <a:pt x="105115" y="76250"/>
                  <a:pt x="101368" y="75001"/>
                </a:cubicBezTo>
                <a:cubicBezTo>
                  <a:pt x="97621" y="73752"/>
                  <a:pt x="84504" y="39400"/>
                  <a:pt x="67640" y="30031"/>
                </a:cubicBezTo>
                <a:cubicBezTo>
                  <a:pt x="50776" y="20662"/>
                  <a:pt x="-3563" y="-1198"/>
                  <a:pt x="184" y="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663B3D68-7A2B-7B08-1B35-67833BF2EF34}"/>
              </a:ext>
            </a:extLst>
          </p:cNvPr>
          <p:cNvSpPr/>
          <p:nvPr/>
        </p:nvSpPr>
        <p:spPr>
          <a:xfrm>
            <a:off x="6827977" y="11774705"/>
            <a:ext cx="33782" cy="131286"/>
          </a:xfrm>
          <a:custGeom>
            <a:avLst/>
            <a:gdLst>
              <a:gd name="connsiteX0" fmla="*/ 43 w 33782"/>
              <a:gd name="connsiteY0" fmla="*/ 69 h 131286"/>
              <a:gd name="connsiteX1" fmla="*/ 26275 w 33782"/>
              <a:gd name="connsiteY1" fmla="*/ 56282 h 131286"/>
              <a:gd name="connsiteX2" fmla="*/ 7538 w 33782"/>
              <a:gd name="connsiteY2" fmla="*/ 131233 h 131286"/>
              <a:gd name="connsiteX3" fmla="*/ 33771 w 33782"/>
              <a:gd name="connsiteY3" fmla="*/ 67525 h 131286"/>
              <a:gd name="connsiteX4" fmla="*/ 43 w 33782"/>
              <a:gd name="connsiteY4" fmla="*/ 69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" h="131286">
                <a:moveTo>
                  <a:pt x="43" y="69"/>
                </a:moveTo>
                <a:cubicBezTo>
                  <a:pt x="-1206" y="-1805"/>
                  <a:pt x="25026" y="34421"/>
                  <a:pt x="26275" y="56282"/>
                </a:cubicBezTo>
                <a:cubicBezTo>
                  <a:pt x="27524" y="78143"/>
                  <a:pt x="6289" y="129359"/>
                  <a:pt x="7538" y="131233"/>
                </a:cubicBezTo>
                <a:cubicBezTo>
                  <a:pt x="8787" y="133107"/>
                  <a:pt x="34396" y="85638"/>
                  <a:pt x="33771" y="67525"/>
                </a:cubicBezTo>
                <a:cubicBezTo>
                  <a:pt x="33146" y="49412"/>
                  <a:pt x="1292" y="1943"/>
                  <a:pt x="43" y="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662CF27D-CEC1-7B85-9F4C-B798A5088C19}"/>
              </a:ext>
            </a:extLst>
          </p:cNvPr>
          <p:cNvSpPr/>
          <p:nvPr/>
        </p:nvSpPr>
        <p:spPr>
          <a:xfrm>
            <a:off x="6910455" y="11605762"/>
            <a:ext cx="379256" cy="64450"/>
          </a:xfrm>
          <a:custGeom>
            <a:avLst/>
            <a:gdLst>
              <a:gd name="connsiteX0" fmla="*/ 11 w 379256"/>
              <a:gd name="connsiteY0" fmla="*/ 37848 h 64450"/>
              <a:gd name="connsiteX1" fmla="*/ 273581 w 379256"/>
              <a:gd name="connsiteY1" fmla="*/ 22858 h 64450"/>
              <a:gd name="connsiteX2" fmla="*/ 378512 w 379256"/>
              <a:gd name="connsiteY2" fmla="*/ 64081 h 64450"/>
              <a:gd name="connsiteX3" fmla="*/ 318552 w 379256"/>
              <a:gd name="connsiteY3" fmla="*/ 41595 h 64450"/>
              <a:gd name="connsiteX4" fmla="*/ 281076 w 379256"/>
              <a:gd name="connsiteY4" fmla="*/ 15363 h 64450"/>
              <a:gd name="connsiteX5" fmla="*/ 262338 w 379256"/>
              <a:gd name="connsiteY5" fmla="*/ 372 h 64450"/>
              <a:gd name="connsiteX6" fmla="*/ 11 w 379256"/>
              <a:gd name="connsiteY6" fmla="*/ 37848 h 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256" h="64450">
                <a:moveTo>
                  <a:pt x="11" y="37848"/>
                </a:moveTo>
                <a:cubicBezTo>
                  <a:pt x="1885" y="41595"/>
                  <a:pt x="210498" y="18486"/>
                  <a:pt x="273581" y="22858"/>
                </a:cubicBezTo>
                <a:cubicBezTo>
                  <a:pt x="336664" y="27230"/>
                  <a:pt x="371017" y="60958"/>
                  <a:pt x="378512" y="64081"/>
                </a:cubicBezTo>
                <a:cubicBezTo>
                  <a:pt x="386007" y="67204"/>
                  <a:pt x="334791" y="49715"/>
                  <a:pt x="318552" y="41595"/>
                </a:cubicBezTo>
                <a:cubicBezTo>
                  <a:pt x="302313" y="33475"/>
                  <a:pt x="281076" y="15363"/>
                  <a:pt x="281076" y="15363"/>
                </a:cubicBezTo>
                <a:cubicBezTo>
                  <a:pt x="271707" y="8493"/>
                  <a:pt x="307308" y="-2126"/>
                  <a:pt x="262338" y="372"/>
                </a:cubicBezTo>
                <a:cubicBezTo>
                  <a:pt x="217368" y="2870"/>
                  <a:pt x="-1863" y="34101"/>
                  <a:pt x="11" y="378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AD07657-1D78-90B0-10E1-54F500CA5A7A}"/>
              </a:ext>
            </a:extLst>
          </p:cNvPr>
          <p:cNvSpPr/>
          <p:nvPr/>
        </p:nvSpPr>
        <p:spPr>
          <a:xfrm>
            <a:off x="7000403" y="11890804"/>
            <a:ext cx="262449" cy="274257"/>
          </a:xfrm>
          <a:custGeom>
            <a:avLst/>
            <a:gdLst>
              <a:gd name="connsiteX0" fmla="*/ 4 w 262449"/>
              <a:gd name="connsiteY0" fmla="*/ 273714 h 274257"/>
              <a:gd name="connsiteX1" fmla="*/ 86197 w 262449"/>
              <a:gd name="connsiteY1" fmla="*/ 116317 h 274257"/>
              <a:gd name="connsiteX2" fmla="*/ 127420 w 262449"/>
              <a:gd name="connsiteY2" fmla="*/ 52609 h 274257"/>
              <a:gd name="connsiteX3" fmla="*/ 262331 w 262449"/>
              <a:gd name="connsiteY3" fmla="*/ 144 h 274257"/>
              <a:gd name="connsiteX4" fmla="*/ 149905 w 262449"/>
              <a:gd name="connsiteY4" fmla="*/ 37619 h 274257"/>
              <a:gd name="connsiteX5" fmla="*/ 82449 w 262449"/>
              <a:gd name="connsiteY5" fmla="*/ 56357 h 274257"/>
              <a:gd name="connsiteX6" fmla="*/ 4 w 262449"/>
              <a:gd name="connsiteY6" fmla="*/ 273714 h 2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49" h="274257">
                <a:moveTo>
                  <a:pt x="4" y="273714"/>
                </a:moveTo>
                <a:cubicBezTo>
                  <a:pt x="629" y="283707"/>
                  <a:pt x="64961" y="153168"/>
                  <a:pt x="86197" y="116317"/>
                </a:cubicBezTo>
                <a:cubicBezTo>
                  <a:pt x="107433" y="79466"/>
                  <a:pt x="98064" y="71971"/>
                  <a:pt x="127420" y="52609"/>
                </a:cubicBezTo>
                <a:cubicBezTo>
                  <a:pt x="156776" y="33247"/>
                  <a:pt x="258584" y="2642"/>
                  <a:pt x="262331" y="144"/>
                </a:cubicBezTo>
                <a:cubicBezTo>
                  <a:pt x="266079" y="-2354"/>
                  <a:pt x="179885" y="28250"/>
                  <a:pt x="149905" y="37619"/>
                </a:cubicBezTo>
                <a:cubicBezTo>
                  <a:pt x="119925" y="46988"/>
                  <a:pt x="106183" y="20131"/>
                  <a:pt x="82449" y="56357"/>
                </a:cubicBezTo>
                <a:cubicBezTo>
                  <a:pt x="58715" y="92583"/>
                  <a:pt x="-621" y="263721"/>
                  <a:pt x="4" y="273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C0F3170C-6492-55AA-4EEB-61ED343080AC}"/>
              </a:ext>
            </a:extLst>
          </p:cNvPr>
          <p:cNvSpPr/>
          <p:nvPr/>
        </p:nvSpPr>
        <p:spPr>
          <a:xfrm>
            <a:off x="7014344" y="11739933"/>
            <a:ext cx="215102" cy="72338"/>
          </a:xfrm>
          <a:custGeom>
            <a:avLst/>
            <a:gdLst>
              <a:gd name="connsiteX0" fmla="*/ 1053 w 215102"/>
              <a:gd name="connsiteY0" fmla="*/ 72316 h 72338"/>
              <a:gd name="connsiteX1" fmla="*/ 210915 w 215102"/>
              <a:gd name="connsiteY1" fmla="*/ 4860 h 72338"/>
              <a:gd name="connsiteX2" fmla="*/ 132217 w 215102"/>
              <a:gd name="connsiteY2" fmla="*/ 12356 h 72338"/>
              <a:gd name="connsiteX3" fmla="*/ 1053 w 215102"/>
              <a:gd name="connsiteY3" fmla="*/ 72316 h 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02" h="72338">
                <a:moveTo>
                  <a:pt x="1053" y="72316"/>
                </a:moveTo>
                <a:cubicBezTo>
                  <a:pt x="14169" y="71067"/>
                  <a:pt x="189054" y="14853"/>
                  <a:pt x="210915" y="4860"/>
                </a:cubicBezTo>
                <a:cubicBezTo>
                  <a:pt x="232776" y="-5133"/>
                  <a:pt x="163447" y="1738"/>
                  <a:pt x="132217" y="12356"/>
                </a:cubicBezTo>
                <a:cubicBezTo>
                  <a:pt x="100987" y="22974"/>
                  <a:pt x="-12063" y="73565"/>
                  <a:pt x="1053" y="723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9470380-3F4E-FF92-35FB-E65091ED5745}"/>
              </a:ext>
            </a:extLst>
          </p:cNvPr>
          <p:cNvSpPr/>
          <p:nvPr/>
        </p:nvSpPr>
        <p:spPr>
          <a:xfrm>
            <a:off x="7198970" y="11773344"/>
            <a:ext cx="121393" cy="223567"/>
          </a:xfrm>
          <a:custGeom>
            <a:avLst/>
            <a:gdLst>
              <a:gd name="connsiteX0" fmla="*/ 112482 w 121393"/>
              <a:gd name="connsiteY0" fmla="*/ 1430 h 223567"/>
              <a:gd name="connsiteX1" fmla="*/ 112482 w 121393"/>
              <a:gd name="connsiteY1" fmla="*/ 72633 h 223567"/>
              <a:gd name="connsiteX2" fmla="*/ 56 w 121393"/>
              <a:gd name="connsiteY2" fmla="*/ 222535 h 223567"/>
              <a:gd name="connsiteX3" fmla="*/ 97492 w 121393"/>
              <a:gd name="connsiteY3" fmla="*/ 132594 h 223567"/>
              <a:gd name="connsiteX4" fmla="*/ 112482 w 121393"/>
              <a:gd name="connsiteY4" fmla="*/ 1430 h 2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93" h="223567">
                <a:moveTo>
                  <a:pt x="112482" y="1430"/>
                </a:moveTo>
                <a:cubicBezTo>
                  <a:pt x="114980" y="-8564"/>
                  <a:pt x="131220" y="35782"/>
                  <a:pt x="112482" y="72633"/>
                </a:cubicBezTo>
                <a:cubicBezTo>
                  <a:pt x="93744" y="109484"/>
                  <a:pt x="2554" y="212542"/>
                  <a:pt x="56" y="222535"/>
                </a:cubicBezTo>
                <a:cubicBezTo>
                  <a:pt x="-2442" y="232529"/>
                  <a:pt x="78754" y="167571"/>
                  <a:pt x="97492" y="132594"/>
                </a:cubicBezTo>
                <a:cubicBezTo>
                  <a:pt x="116230" y="97617"/>
                  <a:pt x="109984" y="11424"/>
                  <a:pt x="112482" y="14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66F6532-5897-7D68-3DA3-087D14D2BD1A}"/>
              </a:ext>
            </a:extLst>
          </p:cNvPr>
          <p:cNvSpPr/>
          <p:nvPr/>
        </p:nvSpPr>
        <p:spPr>
          <a:xfrm>
            <a:off x="5749200" y="11296637"/>
            <a:ext cx="122400" cy="277608"/>
          </a:xfrm>
          <a:custGeom>
            <a:avLst/>
            <a:gdLst>
              <a:gd name="connsiteX0" fmla="*/ 122400 w 122400"/>
              <a:gd name="connsiteY0" fmla="*/ 163 h 277608"/>
              <a:gd name="connsiteX1" fmla="*/ 32400 w 122400"/>
              <a:gd name="connsiteY1" fmla="*/ 169363 h 277608"/>
              <a:gd name="connsiteX2" fmla="*/ 0 w 122400"/>
              <a:gd name="connsiteY2" fmla="*/ 277363 h 277608"/>
              <a:gd name="connsiteX3" fmla="*/ 32400 w 122400"/>
              <a:gd name="connsiteY3" fmla="*/ 140563 h 277608"/>
              <a:gd name="connsiteX4" fmla="*/ 122400 w 122400"/>
              <a:gd name="connsiteY4" fmla="*/ 163 h 2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0" h="277608">
                <a:moveTo>
                  <a:pt x="122400" y="163"/>
                </a:moveTo>
                <a:cubicBezTo>
                  <a:pt x="122400" y="4963"/>
                  <a:pt x="52800" y="123163"/>
                  <a:pt x="32400" y="169363"/>
                </a:cubicBezTo>
                <a:cubicBezTo>
                  <a:pt x="12000" y="215563"/>
                  <a:pt x="0" y="282163"/>
                  <a:pt x="0" y="277363"/>
                </a:cubicBezTo>
                <a:cubicBezTo>
                  <a:pt x="0" y="272563"/>
                  <a:pt x="12600" y="183763"/>
                  <a:pt x="32400" y="140563"/>
                </a:cubicBezTo>
                <a:cubicBezTo>
                  <a:pt x="52200" y="97363"/>
                  <a:pt x="122400" y="-4637"/>
                  <a:pt x="122400" y="16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0B2A0F4-B822-DE9E-F681-A80E66DCFD8B}"/>
              </a:ext>
            </a:extLst>
          </p:cNvPr>
          <p:cNvSpPr/>
          <p:nvPr/>
        </p:nvSpPr>
        <p:spPr>
          <a:xfrm>
            <a:off x="6846554" y="11487600"/>
            <a:ext cx="200305" cy="28350"/>
          </a:xfrm>
          <a:custGeom>
            <a:avLst/>
            <a:gdLst>
              <a:gd name="connsiteX0" fmla="*/ 646 w 200305"/>
              <a:gd name="connsiteY0" fmla="*/ 25200 h 28350"/>
              <a:gd name="connsiteX1" fmla="*/ 195046 w 200305"/>
              <a:gd name="connsiteY1" fmla="*/ 0 h 28350"/>
              <a:gd name="connsiteX2" fmla="*/ 133846 w 200305"/>
              <a:gd name="connsiteY2" fmla="*/ 25200 h 28350"/>
              <a:gd name="connsiteX3" fmla="*/ 646 w 200305"/>
              <a:gd name="connsiteY3" fmla="*/ 25200 h 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05" h="28350">
                <a:moveTo>
                  <a:pt x="646" y="25200"/>
                </a:moveTo>
                <a:cubicBezTo>
                  <a:pt x="10846" y="21000"/>
                  <a:pt x="172846" y="0"/>
                  <a:pt x="195046" y="0"/>
                </a:cubicBezTo>
                <a:cubicBezTo>
                  <a:pt x="217246" y="0"/>
                  <a:pt x="163846" y="21000"/>
                  <a:pt x="133846" y="25200"/>
                </a:cubicBezTo>
                <a:cubicBezTo>
                  <a:pt x="103846" y="29400"/>
                  <a:pt x="-9554" y="29400"/>
                  <a:pt x="646" y="252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EF81AA8F-F428-7593-61D1-75BF8ABAF002}"/>
              </a:ext>
            </a:extLst>
          </p:cNvPr>
          <p:cNvSpPr/>
          <p:nvPr/>
        </p:nvSpPr>
        <p:spPr>
          <a:xfrm>
            <a:off x="5792028" y="10878720"/>
            <a:ext cx="321211" cy="112278"/>
          </a:xfrm>
          <a:custGeom>
            <a:avLst/>
            <a:gdLst>
              <a:gd name="connsiteX0" fmla="*/ 372 w 321211"/>
              <a:gd name="connsiteY0" fmla="*/ 112080 h 112278"/>
              <a:gd name="connsiteX1" fmla="*/ 115572 w 321211"/>
              <a:gd name="connsiteY1" fmla="*/ 50880 h 112278"/>
              <a:gd name="connsiteX2" fmla="*/ 320772 w 321211"/>
              <a:gd name="connsiteY2" fmla="*/ 480 h 112278"/>
              <a:gd name="connsiteX3" fmla="*/ 169572 w 321211"/>
              <a:gd name="connsiteY3" fmla="*/ 25680 h 112278"/>
              <a:gd name="connsiteX4" fmla="*/ 151572 w 321211"/>
              <a:gd name="connsiteY4" fmla="*/ 29280 h 112278"/>
              <a:gd name="connsiteX5" fmla="*/ 372 w 321211"/>
              <a:gd name="connsiteY5" fmla="*/ 112080 h 1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11" h="112278">
                <a:moveTo>
                  <a:pt x="372" y="112080"/>
                </a:moveTo>
                <a:cubicBezTo>
                  <a:pt x="-5628" y="115680"/>
                  <a:pt x="62172" y="69480"/>
                  <a:pt x="115572" y="50880"/>
                </a:cubicBezTo>
                <a:cubicBezTo>
                  <a:pt x="168972" y="32280"/>
                  <a:pt x="311772" y="4680"/>
                  <a:pt x="320772" y="480"/>
                </a:cubicBezTo>
                <a:cubicBezTo>
                  <a:pt x="329772" y="-3720"/>
                  <a:pt x="197772" y="20880"/>
                  <a:pt x="169572" y="25680"/>
                </a:cubicBezTo>
                <a:cubicBezTo>
                  <a:pt x="141372" y="30480"/>
                  <a:pt x="185772" y="12480"/>
                  <a:pt x="151572" y="29280"/>
                </a:cubicBezTo>
                <a:cubicBezTo>
                  <a:pt x="117372" y="46080"/>
                  <a:pt x="6372" y="108480"/>
                  <a:pt x="372" y="1120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9F55814-2062-6E1E-023C-092E926E62F4}"/>
              </a:ext>
            </a:extLst>
          </p:cNvPr>
          <p:cNvSpPr/>
          <p:nvPr/>
        </p:nvSpPr>
        <p:spPr>
          <a:xfrm>
            <a:off x="6643888" y="11741852"/>
            <a:ext cx="52307" cy="322147"/>
          </a:xfrm>
          <a:custGeom>
            <a:avLst/>
            <a:gdLst>
              <a:gd name="connsiteX0" fmla="*/ 52112 w 52307"/>
              <a:gd name="connsiteY0" fmla="*/ 1348 h 322147"/>
              <a:gd name="connsiteX1" fmla="*/ 1712 w 52307"/>
              <a:gd name="connsiteY1" fmla="*/ 62548 h 322147"/>
              <a:gd name="connsiteX2" fmla="*/ 12512 w 52307"/>
              <a:gd name="connsiteY2" fmla="*/ 195748 h 322147"/>
              <a:gd name="connsiteX3" fmla="*/ 19712 w 52307"/>
              <a:gd name="connsiteY3" fmla="*/ 177748 h 322147"/>
              <a:gd name="connsiteX4" fmla="*/ 16112 w 52307"/>
              <a:gd name="connsiteY4" fmla="*/ 321748 h 322147"/>
              <a:gd name="connsiteX5" fmla="*/ 16112 w 52307"/>
              <a:gd name="connsiteY5" fmla="*/ 217348 h 322147"/>
              <a:gd name="connsiteX6" fmla="*/ 19712 w 52307"/>
              <a:gd name="connsiteY6" fmla="*/ 116548 h 322147"/>
              <a:gd name="connsiteX7" fmla="*/ 52112 w 52307"/>
              <a:gd name="connsiteY7" fmla="*/ 1348 h 32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7" h="322147">
                <a:moveTo>
                  <a:pt x="52112" y="1348"/>
                </a:moveTo>
                <a:cubicBezTo>
                  <a:pt x="49112" y="-7652"/>
                  <a:pt x="8312" y="30148"/>
                  <a:pt x="1712" y="62548"/>
                </a:cubicBezTo>
                <a:cubicBezTo>
                  <a:pt x="-4888" y="94948"/>
                  <a:pt x="9512" y="176548"/>
                  <a:pt x="12512" y="195748"/>
                </a:cubicBezTo>
                <a:cubicBezTo>
                  <a:pt x="15512" y="214948"/>
                  <a:pt x="19112" y="156748"/>
                  <a:pt x="19712" y="177748"/>
                </a:cubicBezTo>
                <a:cubicBezTo>
                  <a:pt x="20312" y="198748"/>
                  <a:pt x="16712" y="315148"/>
                  <a:pt x="16112" y="321748"/>
                </a:cubicBezTo>
                <a:cubicBezTo>
                  <a:pt x="15512" y="328348"/>
                  <a:pt x="15512" y="251548"/>
                  <a:pt x="16112" y="217348"/>
                </a:cubicBezTo>
                <a:cubicBezTo>
                  <a:pt x="16712" y="183148"/>
                  <a:pt x="16712" y="152548"/>
                  <a:pt x="19712" y="116548"/>
                </a:cubicBezTo>
                <a:cubicBezTo>
                  <a:pt x="22712" y="80548"/>
                  <a:pt x="55112" y="10348"/>
                  <a:pt x="52112" y="13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3F4B68CB-1542-80F0-229A-EA68012E915A}"/>
              </a:ext>
            </a:extLst>
          </p:cNvPr>
          <p:cNvSpPr/>
          <p:nvPr/>
        </p:nvSpPr>
        <p:spPr>
          <a:xfrm>
            <a:off x="6782316" y="11829598"/>
            <a:ext cx="39733" cy="262805"/>
          </a:xfrm>
          <a:custGeom>
            <a:avLst/>
            <a:gdLst>
              <a:gd name="connsiteX0" fmla="*/ 84 w 39733"/>
              <a:gd name="connsiteY0" fmla="*/ 2 h 262805"/>
              <a:gd name="connsiteX1" fmla="*/ 28884 w 39733"/>
              <a:gd name="connsiteY1" fmla="*/ 144002 h 262805"/>
              <a:gd name="connsiteX2" fmla="*/ 18084 w 39733"/>
              <a:gd name="connsiteY2" fmla="*/ 262802 h 262805"/>
              <a:gd name="connsiteX3" fmla="*/ 39684 w 39733"/>
              <a:gd name="connsiteY3" fmla="*/ 140402 h 262805"/>
              <a:gd name="connsiteX4" fmla="*/ 84 w 39733"/>
              <a:gd name="connsiteY4" fmla="*/ 2 h 2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" h="262805">
                <a:moveTo>
                  <a:pt x="84" y="2"/>
                </a:moveTo>
                <a:cubicBezTo>
                  <a:pt x="-1716" y="602"/>
                  <a:pt x="25884" y="100202"/>
                  <a:pt x="28884" y="144002"/>
                </a:cubicBezTo>
                <a:cubicBezTo>
                  <a:pt x="31884" y="187802"/>
                  <a:pt x="16284" y="263402"/>
                  <a:pt x="18084" y="262802"/>
                </a:cubicBezTo>
                <a:cubicBezTo>
                  <a:pt x="19884" y="262202"/>
                  <a:pt x="40884" y="178802"/>
                  <a:pt x="39684" y="140402"/>
                </a:cubicBezTo>
                <a:cubicBezTo>
                  <a:pt x="38484" y="102002"/>
                  <a:pt x="1884" y="-598"/>
                  <a:pt x="84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DDB72334-2486-8AF0-A6B0-C838D994ABA8}"/>
              </a:ext>
            </a:extLst>
          </p:cNvPr>
          <p:cNvSpPr/>
          <p:nvPr/>
        </p:nvSpPr>
        <p:spPr>
          <a:xfrm>
            <a:off x="6188361" y="11145526"/>
            <a:ext cx="36691" cy="140611"/>
          </a:xfrm>
          <a:custGeom>
            <a:avLst/>
            <a:gdLst>
              <a:gd name="connsiteX0" fmla="*/ 39 w 36691"/>
              <a:gd name="connsiteY0" fmla="*/ 74 h 140611"/>
              <a:gd name="connsiteX1" fmla="*/ 28839 w 36691"/>
              <a:gd name="connsiteY1" fmla="*/ 90074 h 140611"/>
              <a:gd name="connsiteX2" fmla="*/ 21639 w 36691"/>
              <a:gd name="connsiteY2" fmla="*/ 140474 h 140611"/>
              <a:gd name="connsiteX3" fmla="*/ 36039 w 36691"/>
              <a:gd name="connsiteY3" fmla="*/ 75674 h 140611"/>
              <a:gd name="connsiteX4" fmla="*/ 39 w 36691"/>
              <a:gd name="connsiteY4" fmla="*/ 74 h 14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1" h="140611">
                <a:moveTo>
                  <a:pt x="39" y="74"/>
                </a:moveTo>
                <a:cubicBezTo>
                  <a:pt x="-1161" y="2474"/>
                  <a:pt x="25239" y="66674"/>
                  <a:pt x="28839" y="90074"/>
                </a:cubicBezTo>
                <a:cubicBezTo>
                  <a:pt x="32439" y="113474"/>
                  <a:pt x="20439" y="142874"/>
                  <a:pt x="21639" y="140474"/>
                </a:cubicBezTo>
                <a:cubicBezTo>
                  <a:pt x="22839" y="138074"/>
                  <a:pt x="40239" y="97274"/>
                  <a:pt x="36039" y="75674"/>
                </a:cubicBezTo>
                <a:cubicBezTo>
                  <a:pt x="31839" y="54074"/>
                  <a:pt x="1239" y="-2326"/>
                  <a:pt x="39" y="7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5D3C96F-39C6-EFB0-9768-35016CD04584}"/>
              </a:ext>
            </a:extLst>
          </p:cNvPr>
          <p:cNvSpPr/>
          <p:nvPr/>
        </p:nvSpPr>
        <p:spPr>
          <a:xfrm>
            <a:off x="6189249" y="11875903"/>
            <a:ext cx="85719" cy="208060"/>
          </a:xfrm>
          <a:custGeom>
            <a:avLst/>
            <a:gdLst>
              <a:gd name="connsiteX0" fmla="*/ 85551 w 85719"/>
              <a:gd name="connsiteY0" fmla="*/ 497 h 208060"/>
              <a:gd name="connsiteX1" fmla="*/ 24351 w 85719"/>
              <a:gd name="connsiteY1" fmla="*/ 68897 h 208060"/>
              <a:gd name="connsiteX2" fmla="*/ 27951 w 85719"/>
              <a:gd name="connsiteY2" fmla="*/ 205697 h 208060"/>
              <a:gd name="connsiteX3" fmla="*/ 13551 w 85719"/>
              <a:gd name="connsiteY3" fmla="*/ 151697 h 208060"/>
              <a:gd name="connsiteX4" fmla="*/ 2751 w 85719"/>
              <a:gd name="connsiteY4" fmla="*/ 101297 h 208060"/>
              <a:gd name="connsiteX5" fmla="*/ 85551 w 85719"/>
              <a:gd name="connsiteY5" fmla="*/ 497 h 20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19" h="208060">
                <a:moveTo>
                  <a:pt x="85551" y="497"/>
                </a:moveTo>
                <a:cubicBezTo>
                  <a:pt x="89151" y="-4903"/>
                  <a:pt x="33951" y="34697"/>
                  <a:pt x="24351" y="68897"/>
                </a:cubicBezTo>
                <a:cubicBezTo>
                  <a:pt x="14751" y="103097"/>
                  <a:pt x="29751" y="191897"/>
                  <a:pt x="27951" y="205697"/>
                </a:cubicBezTo>
                <a:cubicBezTo>
                  <a:pt x="26151" y="219497"/>
                  <a:pt x="17751" y="169097"/>
                  <a:pt x="13551" y="151697"/>
                </a:cubicBezTo>
                <a:cubicBezTo>
                  <a:pt x="9351" y="134297"/>
                  <a:pt x="-6249" y="123497"/>
                  <a:pt x="2751" y="101297"/>
                </a:cubicBezTo>
                <a:cubicBezTo>
                  <a:pt x="11751" y="79097"/>
                  <a:pt x="81951" y="5897"/>
                  <a:pt x="85551" y="4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9F5D60A-C10A-CEC6-438F-B29E2C829A66}"/>
              </a:ext>
            </a:extLst>
          </p:cNvPr>
          <p:cNvSpPr/>
          <p:nvPr/>
        </p:nvSpPr>
        <p:spPr>
          <a:xfrm>
            <a:off x="6757113" y="11725200"/>
            <a:ext cx="77545" cy="39600"/>
          </a:xfrm>
          <a:custGeom>
            <a:avLst/>
            <a:gdLst>
              <a:gd name="connsiteX0" fmla="*/ 87 w 77545"/>
              <a:gd name="connsiteY0" fmla="*/ 0 h 39600"/>
              <a:gd name="connsiteX1" fmla="*/ 57687 w 77545"/>
              <a:gd name="connsiteY1" fmla="*/ 10800 h 39600"/>
              <a:gd name="connsiteX2" fmla="*/ 75687 w 77545"/>
              <a:gd name="connsiteY2" fmla="*/ 39600 h 39600"/>
              <a:gd name="connsiteX3" fmla="*/ 72087 w 77545"/>
              <a:gd name="connsiteY3" fmla="*/ 10800 h 39600"/>
              <a:gd name="connsiteX4" fmla="*/ 87 w 77545"/>
              <a:gd name="connsiteY4" fmla="*/ 0 h 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45" h="39600">
                <a:moveTo>
                  <a:pt x="87" y="0"/>
                </a:moveTo>
                <a:cubicBezTo>
                  <a:pt x="-2313" y="0"/>
                  <a:pt x="45087" y="4200"/>
                  <a:pt x="57687" y="10800"/>
                </a:cubicBezTo>
                <a:cubicBezTo>
                  <a:pt x="70287" y="17400"/>
                  <a:pt x="73287" y="39600"/>
                  <a:pt x="75687" y="39600"/>
                </a:cubicBezTo>
                <a:cubicBezTo>
                  <a:pt x="78087" y="39600"/>
                  <a:pt x="79287" y="17400"/>
                  <a:pt x="72087" y="10800"/>
                </a:cubicBezTo>
                <a:cubicBezTo>
                  <a:pt x="64887" y="4200"/>
                  <a:pt x="2487" y="0"/>
                  <a:pt x="87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4BD9250-07AF-2BB4-678D-D77249CDDB9F}"/>
              </a:ext>
            </a:extLst>
          </p:cNvPr>
          <p:cNvSpPr/>
          <p:nvPr/>
        </p:nvSpPr>
        <p:spPr>
          <a:xfrm>
            <a:off x="3668143" y="1431011"/>
            <a:ext cx="2569916" cy="2723055"/>
          </a:xfrm>
          <a:custGeom>
            <a:avLst/>
            <a:gdLst>
              <a:gd name="connsiteX0" fmla="*/ 2567557 w 2569916"/>
              <a:gd name="connsiteY0" fmla="*/ 4089 h 2723055"/>
              <a:gd name="connsiteX1" fmla="*/ 649857 w 2569916"/>
              <a:gd name="connsiteY1" fmla="*/ 753389 h 2723055"/>
              <a:gd name="connsiteX2" fmla="*/ 1005457 w 2569916"/>
              <a:gd name="connsiteY2" fmla="*/ 727989 h 2723055"/>
              <a:gd name="connsiteX3" fmla="*/ 319657 w 2569916"/>
              <a:gd name="connsiteY3" fmla="*/ 1362989 h 2723055"/>
              <a:gd name="connsiteX4" fmla="*/ 446657 w 2569916"/>
              <a:gd name="connsiteY4" fmla="*/ 1286789 h 2723055"/>
              <a:gd name="connsiteX5" fmla="*/ 65657 w 2569916"/>
              <a:gd name="connsiteY5" fmla="*/ 2277389 h 2723055"/>
              <a:gd name="connsiteX6" fmla="*/ 27557 w 2569916"/>
              <a:gd name="connsiteY6" fmla="*/ 2721889 h 2723055"/>
              <a:gd name="connsiteX7" fmla="*/ 65657 w 2569916"/>
              <a:gd name="connsiteY7" fmla="*/ 2353589 h 2723055"/>
              <a:gd name="connsiteX8" fmla="*/ 751457 w 2569916"/>
              <a:gd name="connsiteY8" fmla="*/ 969289 h 2723055"/>
              <a:gd name="connsiteX9" fmla="*/ 1234057 w 2569916"/>
              <a:gd name="connsiteY9" fmla="*/ 715289 h 2723055"/>
              <a:gd name="connsiteX10" fmla="*/ 687957 w 2569916"/>
              <a:gd name="connsiteY10" fmla="*/ 880389 h 2723055"/>
              <a:gd name="connsiteX11" fmla="*/ 1564257 w 2569916"/>
              <a:gd name="connsiteY11" fmla="*/ 359689 h 2723055"/>
              <a:gd name="connsiteX12" fmla="*/ 1056257 w 2569916"/>
              <a:gd name="connsiteY12" fmla="*/ 448589 h 2723055"/>
              <a:gd name="connsiteX13" fmla="*/ 2567557 w 2569916"/>
              <a:gd name="connsiteY13" fmla="*/ 4089 h 27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9916" h="2723055">
                <a:moveTo>
                  <a:pt x="2567557" y="4089"/>
                </a:moveTo>
                <a:cubicBezTo>
                  <a:pt x="2499824" y="54889"/>
                  <a:pt x="910207" y="632739"/>
                  <a:pt x="649857" y="753389"/>
                </a:cubicBezTo>
                <a:cubicBezTo>
                  <a:pt x="389507" y="874039"/>
                  <a:pt x="1060490" y="626389"/>
                  <a:pt x="1005457" y="727989"/>
                </a:cubicBezTo>
                <a:cubicBezTo>
                  <a:pt x="950424" y="829589"/>
                  <a:pt x="412790" y="1269856"/>
                  <a:pt x="319657" y="1362989"/>
                </a:cubicBezTo>
                <a:cubicBezTo>
                  <a:pt x="226524" y="1456122"/>
                  <a:pt x="488990" y="1134389"/>
                  <a:pt x="446657" y="1286789"/>
                </a:cubicBezTo>
                <a:cubicBezTo>
                  <a:pt x="404324" y="1439189"/>
                  <a:pt x="135507" y="2038206"/>
                  <a:pt x="65657" y="2277389"/>
                </a:cubicBezTo>
                <a:cubicBezTo>
                  <a:pt x="-4193" y="2516572"/>
                  <a:pt x="27557" y="2709189"/>
                  <a:pt x="27557" y="2721889"/>
                </a:cubicBezTo>
                <a:cubicBezTo>
                  <a:pt x="27557" y="2734589"/>
                  <a:pt x="-54993" y="2645689"/>
                  <a:pt x="65657" y="2353589"/>
                </a:cubicBezTo>
                <a:cubicBezTo>
                  <a:pt x="186307" y="2061489"/>
                  <a:pt x="556724" y="1242339"/>
                  <a:pt x="751457" y="969289"/>
                </a:cubicBezTo>
                <a:cubicBezTo>
                  <a:pt x="946190" y="696239"/>
                  <a:pt x="1244640" y="730106"/>
                  <a:pt x="1234057" y="715289"/>
                </a:cubicBezTo>
                <a:cubicBezTo>
                  <a:pt x="1223474" y="700472"/>
                  <a:pt x="632924" y="939656"/>
                  <a:pt x="687957" y="880389"/>
                </a:cubicBezTo>
                <a:cubicBezTo>
                  <a:pt x="742990" y="821122"/>
                  <a:pt x="1502874" y="431656"/>
                  <a:pt x="1564257" y="359689"/>
                </a:cubicBezTo>
                <a:cubicBezTo>
                  <a:pt x="1625640" y="287722"/>
                  <a:pt x="889040" y="505739"/>
                  <a:pt x="1056257" y="448589"/>
                </a:cubicBezTo>
                <a:cubicBezTo>
                  <a:pt x="1223474" y="391439"/>
                  <a:pt x="2635290" y="-46711"/>
                  <a:pt x="2567557" y="408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AAAB053-8CDD-3F3E-AD0E-C42251B957B7}"/>
              </a:ext>
            </a:extLst>
          </p:cNvPr>
          <p:cNvSpPr/>
          <p:nvPr/>
        </p:nvSpPr>
        <p:spPr>
          <a:xfrm>
            <a:off x="3732853" y="3357982"/>
            <a:ext cx="373325" cy="1776323"/>
          </a:xfrm>
          <a:custGeom>
            <a:avLst/>
            <a:gdLst>
              <a:gd name="connsiteX0" fmla="*/ 369247 w 373325"/>
              <a:gd name="connsiteY0" fmla="*/ 7518 h 1776323"/>
              <a:gd name="connsiteX1" fmla="*/ 204147 w 373325"/>
              <a:gd name="connsiteY1" fmla="*/ 426618 h 1776323"/>
              <a:gd name="connsiteX2" fmla="*/ 166047 w 373325"/>
              <a:gd name="connsiteY2" fmla="*/ 909218 h 1776323"/>
              <a:gd name="connsiteX3" fmla="*/ 166047 w 373325"/>
              <a:gd name="connsiteY3" fmla="*/ 794918 h 1776323"/>
              <a:gd name="connsiteX4" fmla="*/ 153347 w 373325"/>
              <a:gd name="connsiteY4" fmla="*/ 1760118 h 1776323"/>
              <a:gd name="connsiteX5" fmla="*/ 140647 w 373325"/>
              <a:gd name="connsiteY5" fmla="*/ 1341018 h 1776323"/>
              <a:gd name="connsiteX6" fmla="*/ 89847 w 373325"/>
              <a:gd name="connsiteY6" fmla="*/ 579018 h 1776323"/>
              <a:gd name="connsiteX7" fmla="*/ 13647 w 373325"/>
              <a:gd name="connsiteY7" fmla="*/ 794918 h 1776323"/>
              <a:gd name="connsiteX8" fmla="*/ 369247 w 373325"/>
              <a:gd name="connsiteY8" fmla="*/ 7518 h 177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25" h="1776323">
                <a:moveTo>
                  <a:pt x="369247" y="7518"/>
                </a:moveTo>
                <a:cubicBezTo>
                  <a:pt x="400997" y="-53865"/>
                  <a:pt x="238014" y="276335"/>
                  <a:pt x="204147" y="426618"/>
                </a:cubicBezTo>
                <a:cubicBezTo>
                  <a:pt x="170280" y="576901"/>
                  <a:pt x="172397" y="847835"/>
                  <a:pt x="166047" y="909218"/>
                </a:cubicBezTo>
                <a:cubicBezTo>
                  <a:pt x="159697" y="970601"/>
                  <a:pt x="168164" y="653101"/>
                  <a:pt x="166047" y="794918"/>
                </a:cubicBezTo>
                <a:cubicBezTo>
                  <a:pt x="163930" y="936735"/>
                  <a:pt x="157580" y="1669101"/>
                  <a:pt x="153347" y="1760118"/>
                </a:cubicBezTo>
                <a:cubicBezTo>
                  <a:pt x="149114" y="1851135"/>
                  <a:pt x="151230" y="1537868"/>
                  <a:pt x="140647" y="1341018"/>
                </a:cubicBezTo>
                <a:cubicBezTo>
                  <a:pt x="130064" y="1144168"/>
                  <a:pt x="111014" y="670035"/>
                  <a:pt x="89847" y="579018"/>
                </a:cubicBezTo>
                <a:cubicBezTo>
                  <a:pt x="68680" y="488001"/>
                  <a:pt x="-37153" y="883818"/>
                  <a:pt x="13647" y="794918"/>
                </a:cubicBezTo>
                <a:cubicBezTo>
                  <a:pt x="64447" y="706018"/>
                  <a:pt x="337497" y="68901"/>
                  <a:pt x="369247" y="75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EB0DA93-0C28-D248-CBA9-BE5C2B15DC4A}"/>
              </a:ext>
            </a:extLst>
          </p:cNvPr>
          <p:cNvSpPr/>
          <p:nvPr/>
        </p:nvSpPr>
        <p:spPr>
          <a:xfrm>
            <a:off x="2996470" y="1014441"/>
            <a:ext cx="2643169" cy="1284457"/>
          </a:xfrm>
          <a:custGeom>
            <a:avLst/>
            <a:gdLst>
              <a:gd name="connsiteX0" fmla="*/ 2642330 w 2643169"/>
              <a:gd name="connsiteY0" fmla="*/ 357159 h 1284457"/>
              <a:gd name="connsiteX1" fmla="*/ 1550130 w 2643169"/>
              <a:gd name="connsiteY1" fmla="*/ 192059 h 1284457"/>
              <a:gd name="connsiteX2" fmla="*/ 483330 w 2643169"/>
              <a:gd name="connsiteY2" fmla="*/ 522259 h 1284457"/>
              <a:gd name="connsiteX3" fmla="*/ 800830 w 2643169"/>
              <a:gd name="connsiteY3" fmla="*/ 382559 h 1284457"/>
              <a:gd name="connsiteX4" fmla="*/ 229330 w 2643169"/>
              <a:gd name="connsiteY4" fmla="*/ 877859 h 1284457"/>
              <a:gd name="connsiteX5" fmla="*/ 730 w 2643169"/>
              <a:gd name="connsiteY5" fmla="*/ 1284259 h 1284457"/>
              <a:gd name="connsiteX6" fmla="*/ 292830 w 2643169"/>
              <a:gd name="connsiteY6" fmla="*/ 827059 h 1284457"/>
              <a:gd name="connsiteX7" fmla="*/ 724630 w 2643169"/>
              <a:gd name="connsiteY7" fmla="*/ 357159 h 1284457"/>
              <a:gd name="connsiteX8" fmla="*/ 1258030 w 2643169"/>
              <a:gd name="connsiteY8" fmla="*/ 319059 h 1284457"/>
              <a:gd name="connsiteX9" fmla="*/ 1080230 w 2643169"/>
              <a:gd name="connsiteY9" fmla="*/ 1559 h 1284457"/>
              <a:gd name="connsiteX10" fmla="*/ 1448530 w 2643169"/>
              <a:gd name="connsiteY10" fmla="*/ 192059 h 1284457"/>
              <a:gd name="connsiteX11" fmla="*/ 1372330 w 2643169"/>
              <a:gd name="connsiteY11" fmla="*/ 65059 h 1284457"/>
              <a:gd name="connsiteX12" fmla="*/ 2642330 w 2643169"/>
              <a:gd name="connsiteY12" fmla="*/ 357159 h 12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3169" h="1284457">
                <a:moveTo>
                  <a:pt x="2642330" y="357159"/>
                </a:moveTo>
                <a:cubicBezTo>
                  <a:pt x="2671963" y="378326"/>
                  <a:pt x="1909963" y="164542"/>
                  <a:pt x="1550130" y="192059"/>
                </a:cubicBezTo>
                <a:cubicBezTo>
                  <a:pt x="1190297" y="219576"/>
                  <a:pt x="608213" y="490509"/>
                  <a:pt x="483330" y="522259"/>
                </a:cubicBezTo>
                <a:cubicBezTo>
                  <a:pt x="358447" y="554009"/>
                  <a:pt x="843163" y="323292"/>
                  <a:pt x="800830" y="382559"/>
                </a:cubicBezTo>
                <a:cubicBezTo>
                  <a:pt x="758497" y="441826"/>
                  <a:pt x="362680" y="727576"/>
                  <a:pt x="229330" y="877859"/>
                </a:cubicBezTo>
                <a:cubicBezTo>
                  <a:pt x="95980" y="1028142"/>
                  <a:pt x="-9853" y="1292726"/>
                  <a:pt x="730" y="1284259"/>
                </a:cubicBezTo>
                <a:cubicBezTo>
                  <a:pt x="11313" y="1275792"/>
                  <a:pt x="172180" y="981576"/>
                  <a:pt x="292830" y="827059"/>
                </a:cubicBezTo>
                <a:cubicBezTo>
                  <a:pt x="413480" y="672542"/>
                  <a:pt x="563763" y="441826"/>
                  <a:pt x="724630" y="357159"/>
                </a:cubicBezTo>
                <a:cubicBezTo>
                  <a:pt x="885497" y="272492"/>
                  <a:pt x="1198763" y="378326"/>
                  <a:pt x="1258030" y="319059"/>
                </a:cubicBezTo>
                <a:cubicBezTo>
                  <a:pt x="1317297" y="259792"/>
                  <a:pt x="1048480" y="22726"/>
                  <a:pt x="1080230" y="1559"/>
                </a:cubicBezTo>
                <a:cubicBezTo>
                  <a:pt x="1111980" y="-19608"/>
                  <a:pt x="1399847" y="181476"/>
                  <a:pt x="1448530" y="192059"/>
                </a:cubicBezTo>
                <a:cubicBezTo>
                  <a:pt x="1497213" y="202642"/>
                  <a:pt x="1175480" y="33309"/>
                  <a:pt x="1372330" y="65059"/>
                </a:cubicBezTo>
                <a:cubicBezTo>
                  <a:pt x="1569180" y="96809"/>
                  <a:pt x="2612697" y="335992"/>
                  <a:pt x="2642330" y="3571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8C1F91D3-E487-159C-284F-D197A6B73319}"/>
              </a:ext>
            </a:extLst>
          </p:cNvPr>
          <p:cNvSpPr/>
          <p:nvPr/>
        </p:nvSpPr>
        <p:spPr>
          <a:xfrm>
            <a:off x="3458917" y="1228484"/>
            <a:ext cx="2366818" cy="2277335"/>
          </a:xfrm>
          <a:custGeom>
            <a:avLst/>
            <a:gdLst>
              <a:gd name="connsiteX0" fmla="*/ 2357683 w 2366818"/>
              <a:gd name="connsiteY0" fmla="*/ 3416 h 2277335"/>
              <a:gd name="connsiteX1" fmla="*/ 1379783 w 2366818"/>
              <a:gd name="connsiteY1" fmla="*/ 282816 h 2277335"/>
              <a:gd name="connsiteX2" fmla="*/ 135183 w 2366818"/>
              <a:gd name="connsiteY2" fmla="*/ 1121016 h 2277335"/>
              <a:gd name="connsiteX3" fmla="*/ 338383 w 2366818"/>
              <a:gd name="connsiteY3" fmla="*/ 981316 h 2277335"/>
              <a:gd name="connsiteX4" fmla="*/ 8183 w 2366818"/>
              <a:gd name="connsiteY4" fmla="*/ 1730616 h 2277335"/>
              <a:gd name="connsiteX5" fmla="*/ 97083 w 2366818"/>
              <a:gd name="connsiteY5" fmla="*/ 2276716 h 2277335"/>
              <a:gd name="connsiteX6" fmla="*/ 58983 w 2366818"/>
              <a:gd name="connsiteY6" fmla="*/ 1819516 h 2277335"/>
              <a:gd name="connsiteX7" fmla="*/ 274883 w 2366818"/>
              <a:gd name="connsiteY7" fmla="*/ 968616 h 2277335"/>
              <a:gd name="connsiteX8" fmla="*/ 693983 w 2366818"/>
              <a:gd name="connsiteY8" fmla="*/ 790816 h 2277335"/>
              <a:gd name="connsiteX9" fmla="*/ 198683 w 2366818"/>
              <a:gd name="connsiteY9" fmla="*/ 905116 h 2277335"/>
              <a:gd name="connsiteX10" fmla="*/ 1252783 w 2366818"/>
              <a:gd name="connsiteY10" fmla="*/ 333616 h 2277335"/>
              <a:gd name="connsiteX11" fmla="*/ 795583 w 2366818"/>
              <a:gd name="connsiteY11" fmla="*/ 435216 h 2277335"/>
              <a:gd name="connsiteX12" fmla="*/ 2357683 w 2366818"/>
              <a:gd name="connsiteY12" fmla="*/ 3416 h 227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6818" h="2277335">
                <a:moveTo>
                  <a:pt x="2357683" y="3416"/>
                </a:moveTo>
                <a:cubicBezTo>
                  <a:pt x="2455050" y="-21984"/>
                  <a:pt x="1750200" y="96549"/>
                  <a:pt x="1379783" y="282816"/>
                </a:cubicBezTo>
                <a:cubicBezTo>
                  <a:pt x="1009366" y="469083"/>
                  <a:pt x="308750" y="1004599"/>
                  <a:pt x="135183" y="1121016"/>
                </a:cubicBezTo>
                <a:cubicBezTo>
                  <a:pt x="-38384" y="1237433"/>
                  <a:pt x="359550" y="879716"/>
                  <a:pt x="338383" y="981316"/>
                </a:cubicBezTo>
                <a:cubicBezTo>
                  <a:pt x="317216" y="1082916"/>
                  <a:pt x="48400" y="1514716"/>
                  <a:pt x="8183" y="1730616"/>
                </a:cubicBezTo>
                <a:cubicBezTo>
                  <a:pt x="-32034" y="1946516"/>
                  <a:pt x="88616" y="2261899"/>
                  <a:pt x="97083" y="2276716"/>
                </a:cubicBezTo>
                <a:cubicBezTo>
                  <a:pt x="105550" y="2291533"/>
                  <a:pt x="29350" y="2037533"/>
                  <a:pt x="58983" y="1819516"/>
                </a:cubicBezTo>
                <a:cubicBezTo>
                  <a:pt x="88616" y="1601499"/>
                  <a:pt x="169050" y="1140066"/>
                  <a:pt x="274883" y="968616"/>
                </a:cubicBezTo>
                <a:cubicBezTo>
                  <a:pt x="380716" y="797166"/>
                  <a:pt x="706683" y="801399"/>
                  <a:pt x="693983" y="790816"/>
                </a:cubicBezTo>
                <a:cubicBezTo>
                  <a:pt x="681283" y="780233"/>
                  <a:pt x="105550" y="981316"/>
                  <a:pt x="198683" y="905116"/>
                </a:cubicBezTo>
                <a:cubicBezTo>
                  <a:pt x="291816" y="828916"/>
                  <a:pt x="1153300" y="411933"/>
                  <a:pt x="1252783" y="333616"/>
                </a:cubicBezTo>
                <a:cubicBezTo>
                  <a:pt x="1352266" y="255299"/>
                  <a:pt x="615666" y="490249"/>
                  <a:pt x="795583" y="435216"/>
                </a:cubicBezTo>
                <a:cubicBezTo>
                  <a:pt x="975500" y="380183"/>
                  <a:pt x="2260316" y="28816"/>
                  <a:pt x="2357683" y="34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CCC8935-B8D8-36F2-F3A4-B4DD2BCC5E59}"/>
              </a:ext>
            </a:extLst>
          </p:cNvPr>
          <p:cNvSpPr/>
          <p:nvPr/>
        </p:nvSpPr>
        <p:spPr>
          <a:xfrm>
            <a:off x="4418471" y="876046"/>
            <a:ext cx="2007729" cy="571754"/>
          </a:xfrm>
          <a:custGeom>
            <a:avLst/>
            <a:gdLst>
              <a:gd name="connsiteX0" fmla="*/ 2007729 w 2007729"/>
              <a:gd name="connsiteY0" fmla="*/ 571754 h 571754"/>
              <a:gd name="connsiteX1" fmla="*/ 1271129 w 2007729"/>
              <a:gd name="connsiteY1" fmla="*/ 266954 h 571754"/>
              <a:gd name="connsiteX2" fmla="*/ 420229 w 2007729"/>
              <a:gd name="connsiteY2" fmla="*/ 254 h 571754"/>
              <a:gd name="connsiteX3" fmla="*/ 1017129 w 2007729"/>
              <a:gd name="connsiteY3" fmla="*/ 216154 h 571754"/>
              <a:gd name="connsiteX4" fmla="*/ 1129 w 2007729"/>
              <a:gd name="connsiteY4" fmla="*/ 114554 h 571754"/>
              <a:gd name="connsiteX5" fmla="*/ 801229 w 2007729"/>
              <a:gd name="connsiteY5" fmla="*/ 292354 h 571754"/>
              <a:gd name="connsiteX6" fmla="*/ 2007729 w 2007729"/>
              <a:gd name="connsiteY6" fmla="*/ 571754 h 5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729" h="571754">
                <a:moveTo>
                  <a:pt x="2007729" y="571754"/>
                </a:moveTo>
                <a:cubicBezTo>
                  <a:pt x="1771720" y="466979"/>
                  <a:pt x="1535712" y="362204"/>
                  <a:pt x="1271129" y="266954"/>
                </a:cubicBezTo>
                <a:cubicBezTo>
                  <a:pt x="1006546" y="171704"/>
                  <a:pt x="462562" y="8721"/>
                  <a:pt x="420229" y="254"/>
                </a:cubicBezTo>
                <a:cubicBezTo>
                  <a:pt x="377896" y="-8213"/>
                  <a:pt x="1086979" y="197104"/>
                  <a:pt x="1017129" y="216154"/>
                </a:cubicBezTo>
                <a:cubicBezTo>
                  <a:pt x="947279" y="235204"/>
                  <a:pt x="37112" y="101854"/>
                  <a:pt x="1129" y="114554"/>
                </a:cubicBezTo>
                <a:cubicBezTo>
                  <a:pt x="-34854" y="127254"/>
                  <a:pt x="801229" y="292354"/>
                  <a:pt x="801229" y="292354"/>
                </a:cubicBezTo>
                <a:lnTo>
                  <a:pt x="2007729" y="571754"/>
                </a:ln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FD116F45-C2F2-BD33-1792-F0B16C6A3864}"/>
              </a:ext>
            </a:extLst>
          </p:cNvPr>
          <p:cNvSpPr/>
          <p:nvPr/>
        </p:nvSpPr>
        <p:spPr>
          <a:xfrm>
            <a:off x="2971722" y="1672717"/>
            <a:ext cx="926174" cy="1503384"/>
          </a:xfrm>
          <a:custGeom>
            <a:avLst/>
            <a:gdLst>
              <a:gd name="connsiteX0" fmla="*/ 825578 w 926174"/>
              <a:gd name="connsiteY0" fmla="*/ 54483 h 1503384"/>
              <a:gd name="connsiteX1" fmla="*/ 330278 w 926174"/>
              <a:gd name="connsiteY1" fmla="*/ 562483 h 1503384"/>
              <a:gd name="connsiteX2" fmla="*/ 101678 w 926174"/>
              <a:gd name="connsiteY2" fmla="*/ 1489583 h 1503384"/>
              <a:gd name="connsiteX3" fmla="*/ 152478 w 926174"/>
              <a:gd name="connsiteY3" fmla="*/ 1083183 h 1503384"/>
              <a:gd name="connsiteX4" fmla="*/ 190578 w 926174"/>
              <a:gd name="connsiteY4" fmla="*/ 600583 h 1503384"/>
              <a:gd name="connsiteX5" fmla="*/ 78 w 926174"/>
              <a:gd name="connsiteY5" fmla="*/ 1159383 h 1503384"/>
              <a:gd name="connsiteX6" fmla="*/ 215978 w 926174"/>
              <a:gd name="connsiteY6" fmla="*/ 524383 h 1503384"/>
              <a:gd name="connsiteX7" fmla="*/ 876378 w 926174"/>
              <a:gd name="connsiteY7" fmla="*/ 67183 h 1503384"/>
              <a:gd name="connsiteX8" fmla="*/ 825578 w 926174"/>
              <a:gd name="connsiteY8" fmla="*/ 54483 h 1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174" h="1503384">
                <a:moveTo>
                  <a:pt x="825578" y="54483"/>
                </a:moveTo>
                <a:cubicBezTo>
                  <a:pt x="734561" y="137033"/>
                  <a:pt x="450928" y="323300"/>
                  <a:pt x="330278" y="562483"/>
                </a:cubicBezTo>
                <a:cubicBezTo>
                  <a:pt x="209628" y="801666"/>
                  <a:pt x="131311" y="1402800"/>
                  <a:pt x="101678" y="1489583"/>
                </a:cubicBezTo>
                <a:cubicBezTo>
                  <a:pt x="72045" y="1576366"/>
                  <a:pt x="137661" y="1231350"/>
                  <a:pt x="152478" y="1083183"/>
                </a:cubicBezTo>
                <a:cubicBezTo>
                  <a:pt x="167295" y="935016"/>
                  <a:pt x="215978" y="587883"/>
                  <a:pt x="190578" y="600583"/>
                </a:cubicBezTo>
                <a:cubicBezTo>
                  <a:pt x="165178" y="613283"/>
                  <a:pt x="-4155" y="1172083"/>
                  <a:pt x="78" y="1159383"/>
                </a:cubicBezTo>
                <a:cubicBezTo>
                  <a:pt x="4311" y="1146683"/>
                  <a:pt x="69928" y="706416"/>
                  <a:pt x="215978" y="524383"/>
                </a:cubicBezTo>
                <a:cubicBezTo>
                  <a:pt x="362028" y="342350"/>
                  <a:pt x="781128" y="145500"/>
                  <a:pt x="876378" y="67183"/>
                </a:cubicBezTo>
                <a:cubicBezTo>
                  <a:pt x="971628" y="-11134"/>
                  <a:pt x="916595" y="-28067"/>
                  <a:pt x="825578" y="544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4A34328-D2D6-C917-5165-60966EAA38B8}"/>
              </a:ext>
            </a:extLst>
          </p:cNvPr>
          <p:cNvSpPr/>
          <p:nvPr/>
        </p:nvSpPr>
        <p:spPr>
          <a:xfrm>
            <a:off x="6057779" y="1308071"/>
            <a:ext cx="1094917" cy="1549621"/>
          </a:xfrm>
          <a:custGeom>
            <a:avLst/>
            <a:gdLst>
              <a:gd name="connsiteX0" fmla="*/ 121 w 1094917"/>
              <a:gd name="connsiteY0" fmla="*/ 29 h 1549621"/>
              <a:gd name="connsiteX1" fmla="*/ 571621 w 1094917"/>
              <a:gd name="connsiteY1" fmla="*/ 609629 h 1549621"/>
              <a:gd name="connsiteX2" fmla="*/ 851021 w 1094917"/>
              <a:gd name="connsiteY2" fmla="*/ 990629 h 1549621"/>
              <a:gd name="connsiteX3" fmla="*/ 876421 w 1094917"/>
              <a:gd name="connsiteY3" fmla="*/ 889029 h 1549621"/>
              <a:gd name="connsiteX4" fmla="*/ 1092321 w 1094917"/>
              <a:gd name="connsiteY4" fmla="*/ 1536729 h 1549621"/>
              <a:gd name="connsiteX5" fmla="*/ 990721 w 1094917"/>
              <a:gd name="connsiteY5" fmla="*/ 1270029 h 1549621"/>
              <a:gd name="connsiteX6" fmla="*/ 914521 w 1094917"/>
              <a:gd name="connsiteY6" fmla="*/ 660429 h 1549621"/>
              <a:gd name="connsiteX7" fmla="*/ 901821 w 1094917"/>
              <a:gd name="connsiteY7" fmla="*/ 838229 h 1549621"/>
              <a:gd name="connsiteX8" fmla="*/ 622421 w 1094917"/>
              <a:gd name="connsiteY8" fmla="*/ 635029 h 1549621"/>
              <a:gd name="connsiteX9" fmla="*/ 121 w 1094917"/>
              <a:gd name="connsiteY9" fmla="*/ 29 h 154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4917" h="1549621">
                <a:moveTo>
                  <a:pt x="121" y="29"/>
                </a:moveTo>
                <a:cubicBezTo>
                  <a:pt x="-8346" y="-4204"/>
                  <a:pt x="429804" y="444529"/>
                  <a:pt x="571621" y="609629"/>
                </a:cubicBezTo>
                <a:cubicBezTo>
                  <a:pt x="713438" y="774729"/>
                  <a:pt x="800221" y="944062"/>
                  <a:pt x="851021" y="990629"/>
                </a:cubicBezTo>
                <a:cubicBezTo>
                  <a:pt x="901821" y="1037196"/>
                  <a:pt x="836204" y="798012"/>
                  <a:pt x="876421" y="889029"/>
                </a:cubicBezTo>
                <a:cubicBezTo>
                  <a:pt x="916638" y="980046"/>
                  <a:pt x="1073271" y="1473229"/>
                  <a:pt x="1092321" y="1536729"/>
                </a:cubicBezTo>
                <a:cubicBezTo>
                  <a:pt x="1111371" y="1600229"/>
                  <a:pt x="1020354" y="1416079"/>
                  <a:pt x="990721" y="1270029"/>
                </a:cubicBezTo>
                <a:cubicBezTo>
                  <a:pt x="961088" y="1123979"/>
                  <a:pt x="929338" y="732396"/>
                  <a:pt x="914521" y="660429"/>
                </a:cubicBezTo>
                <a:cubicBezTo>
                  <a:pt x="899704" y="588462"/>
                  <a:pt x="950504" y="842462"/>
                  <a:pt x="901821" y="838229"/>
                </a:cubicBezTo>
                <a:cubicBezTo>
                  <a:pt x="853138" y="833996"/>
                  <a:pt x="768471" y="776846"/>
                  <a:pt x="622421" y="635029"/>
                </a:cubicBezTo>
                <a:cubicBezTo>
                  <a:pt x="476371" y="493212"/>
                  <a:pt x="8588" y="4262"/>
                  <a:pt x="121" y="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2D10EA2-FFA8-0B92-16E8-1115CAED866D}"/>
              </a:ext>
            </a:extLst>
          </p:cNvPr>
          <p:cNvSpPr/>
          <p:nvPr/>
        </p:nvSpPr>
        <p:spPr>
          <a:xfrm>
            <a:off x="2982362" y="3403304"/>
            <a:ext cx="699216" cy="1322137"/>
          </a:xfrm>
          <a:custGeom>
            <a:avLst/>
            <a:gdLst>
              <a:gd name="connsiteX0" fmla="*/ 687938 w 699216"/>
              <a:gd name="connsiteY0" fmla="*/ 1321096 h 1322137"/>
              <a:gd name="connsiteX1" fmla="*/ 662538 w 699216"/>
              <a:gd name="connsiteY1" fmla="*/ 889296 h 1322137"/>
              <a:gd name="connsiteX2" fmla="*/ 573638 w 699216"/>
              <a:gd name="connsiteY2" fmla="*/ 444796 h 1322137"/>
              <a:gd name="connsiteX3" fmla="*/ 472038 w 699216"/>
              <a:gd name="connsiteY3" fmla="*/ 178096 h 1322137"/>
              <a:gd name="connsiteX4" fmla="*/ 2138 w 699216"/>
              <a:gd name="connsiteY4" fmla="*/ 296 h 1322137"/>
              <a:gd name="connsiteX5" fmla="*/ 306938 w 699216"/>
              <a:gd name="connsiteY5" fmla="*/ 139996 h 1322137"/>
              <a:gd name="connsiteX6" fmla="*/ 522838 w 699216"/>
              <a:gd name="connsiteY6" fmla="*/ 292396 h 1322137"/>
              <a:gd name="connsiteX7" fmla="*/ 484738 w 699216"/>
              <a:gd name="connsiteY7" fmla="*/ 762296 h 1322137"/>
              <a:gd name="connsiteX8" fmla="*/ 687938 w 699216"/>
              <a:gd name="connsiteY8" fmla="*/ 1321096 h 1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216" h="1322137">
                <a:moveTo>
                  <a:pt x="687938" y="1321096"/>
                </a:moveTo>
                <a:cubicBezTo>
                  <a:pt x="717571" y="1342263"/>
                  <a:pt x="681588" y="1035346"/>
                  <a:pt x="662538" y="889296"/>
                </a:cubicBezTo>
                <a:cubicBezTo>
                  <a:pt x="643488" y="743246"/>
                  <a:pt x="605388" y="563329"/>
                  <a:pt x="573638" y="444796"/>
                </a:cubicBezTo>
                <a:cubicBezTo>
                  <a:pt x="541888" y="326263"/>
                  <a:pt x="567288" y="252179"/>
                  <a:pt x="472038" y="178096"/>
                </a:cubicBezTo>
                <a:cubicBezTo>
                  <a:pt x="376788" y="104013"/>
                  <a:pt x="29655" y="6646"/>
                  <a:pt x="2138" y="296"/>
                </a:cubicBezTo>
                <a:cubicBezTo>
                  <a:pt x="-25379" y="-6054"/>
                  <a:pt x="220155" y="91313"/>
                  <a:pt x="306938" y="139996"/>
                </a:cubicBezTo>
                <a:cubicBezTo>
                  <a:pt x="393721" y="188679"/>
                  <a:pt x="493205" y="188679"/>
                  <a:pt x="522838" y="292396"/>
                </a:cubicBezTo>
                <a:cubicBezTo>
                  <a:pt x="552471" y="396113"/>
                  <a:pt x="450871" y="586613"/>
                  <a:pt x="484738" y="762296"/>
                </a:cubicBezTo>
                <a:cubicBezTo>
                  <a:pt x="518605" y="937979"/>
                  <a:pt x="658305" y="1299929"/>
                  <a:pt x="687938" y="132109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76174502-24A5-3320-B811-ED724BA3B0DC}"/>
              </a:ext>
            </a:extLst>
          </p:cNvPr>
          <p:cNvSpPr/>
          <p:nvPr/>
        </p:nvSpPr>
        <p:spPr>
          <a:xfrm>
            <a:off x="2869978" y="1178838"/>
            <a:ext cx="2325642" cy="2264457"/>
          </a:xfrm>
          <a:custGeom>
            <a:avLst/>
            <a:gdLst>
              <a:gd name="connsiteX0" fmla="*/ 2324322 w 2325642"/>
              <a:gd name="connsiteY0" fmla="*/ 2262 h 2264457"/>
              <a:gd name="connsiteX1" fmla="*/ 1244822 w 2325642"/>
              <a:gd name="connsiteY1" fmla="*/ 421362 h 2264457"/>
              <a:gd name="connsiteX2" fmla="*/ 355822 w 2325642"/>
              <a:gd name="connsiteY2" fmla="*/ 1373862 h 2264457"/>
              <a:gd name="connsiteX3" fmla="*/ 470122 w 2325642"/>
              <a:gd name="connsiteY3" fmla="*/ 1246862 h 2264457"/>
              <a:gd name="connsiteX4" fmla="*/ 203422 w 2325642"/>
              <a:gd name="connsiteY4" fmla="*/ 1958062 h 2264457"/>
              <a:gd name="connsiteX5" fmla="*/ 222 w 2325642"/>
              <a:gd name="connsiteY5" fmla="*/ 2262862 h 2264457"/>
              <a:gd name="connsiteX6" fmla="*/ 241522 w 2325642"/>
              <a:gd name="connsiteY6" fmla="*/ 1843762 h 2264457"/>
              <a:gd name="connsiteX7" fmla="*/ 838422 w 2325642"/>
              <a:gd name="connsiteY7" fmla="*/ 611862 h 2264457"/>
              <a:gd name="connsiteX8" fmla="*/ 584422 w 2325642"/>
              <a:gd name="connsiteY8" fmla="*/ 865862 h 2264457"/>
              <a:gd name="connsiteX9" fmla="*/ 1448022 w 2325642"/>
              <a:gd name="connsiteY9" fmla="*/ 281662 h 2264457"/>
              <a:gd name="connsiteX10" fmla="*/ 2324322 w 2325642"/>
              <a:gd name="connsiteY10" fmla="*/ 2262 h 22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642" h="2264457">
                <a:moveTo>
                  <a:pt x="2324322" y="2262"/>
                </a:moveTo>
                <a:cubicBezTo>
                  <a:pt x="2290455" y="25545"/>
                  <a:pt x="1572905" y="192762"/>
                  <a:pt x="1244822" y="421362"/>
                </a:cubicBezTo>
                <a:cubicBezTo>
                  <a:pt x="916739" y="649962"/>
                  <a:pt x="484939" y="1236279"/>
                  <a:pt x="355822" y="1373862"/>
                </a:cubicBezTo>
                <a:cubicBezTo>
                  <a:pt x="226705" y="1511445"/>
                  <a:pt x="495522" y="1149495"/>
                  <a:pt x="470122" y="1246862"/>
                </a:cubicBezTo>
                <a:cubicBezTo>
                  <a:pt x="444722" y="1344229"/>
                  <a:pt x="281739" y="1788729"/>
                  <a:pt x="203422" y="1958062"/>
                </a:cubicBezTo>
                <a:cubicBezTo>
                  <a:pt x="125105" y="2127395"/>
                  <a:pt x="-6128" y="2281912"/>
                  <a:pt x="222" y="2262862"/>
                </a:cubicBezTo>
                <a:cubicBezTo>
                  <a:pt x="6572" y="2243812"/>
                  <a:pt x="101822" y="2118929"/>
                  <a:pt x="241522" y="1843762"/>
                </a:cubicBezTo>
                <a:cubicBezTo>
                  <a:pt x="381222" y="1568595"/>
                  <a:pt x="781272" y="774845"/>
                  <a:pt x="838422" y="611862"/>
                </a:cubicBezTo>
                <a:cubicBezTo>
                  <a:pt x="895572" y="448879"/>
                  <a:pt x="482822" y="920895"/>
                  <a:pt x="584422" y="865862"/>
                </a:cubicBezTo>
                <a:cubicBezTo>
                  <a:pt x="686022" y="810829"/>
                  <a:pt x="1164389" y="423479"/>
                  <a:pt x="1448022" y="281662"/>
                </a:cubicBezTo>
                <a:cubicBezTo>
                  <a:pt x="1731655" y="139845"/>
                  <a:pt x="2358189" y="-21021"/>
                  <a:pt x="2324322" y="22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FB132AB2-76D7-C31D-E9AA-661BBCA5B904}"/>
              </a:ext>
            </a:extLst>
          </p:cNvPr>
          <p:cNvSpPr/>
          <p:nvPr/>
        </p:nvSpPr>
        <p:spPr>
          <a:xfrm>
            <a:off x="2106526" y="4632604"/>
            <a:ext cx="891082" cy="3341207"/>
          </a:xfrm>
          <a:custGeom>
            <a:avLst/>
            <a:gdLst>
              <a:gd name="connsiteX0" fmla="*/ 890674 w 891082"/>
              <a:gd name="connsiteY0" fmla="*/ 2896 h 3341207"/>
              <a:gd name="connsiteX1" fmla="*/ 623974 w 891082"/>
              <a:gd name="connsiteY1" fmla="*/ 714096 h 3341207"/>
              <a:gd name="connsiteX2" fmla="*/ 65174 w 891082"/>
              <a:gd name="connsiteY2" fmla="*/ 3190596 h 3341207"/>
              <a:gd name="connsiteX3" fmla="*/ 65174 w 891082"/>
              <a:gd name="connsiteY3" fmla="*/ 2822296 h 3341207"/>
              <a:gd name="connsiteX4" fmla="*/ 547774 w 891082"/>
              <a:gd name="connsiteY4" fmla="*/ 802996 h 3341207"/>
              <a:gd name="connsiteX5" fmla="*/ 331874 w 891082"/>
              <a:gd name="connsiteY5" fmla="*/ 1374496 h 3341207"/>
              <a:gd name="connsiteX6" fmla="*/ 674774 w 891082"/>
              <a:gd name="connsiteY6" fmla="*/ 498196 h 3341207"/>
              <a:gd name="connsiteX7" fmla="*/ 890674 w 891082"/>
              <a:gd name="connsiteY7" fmla="*/ 2896 h 334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082" h="3341207">
                <a:moveTo>
                  <a:pt x="890674" y="2896"/>
                </a:moveTo>
                <a:cubicBezTo>
                  <a:pt x="882207" y="38879"/>
                  <a:pt x="761557" y="182813"/>
                  <a:pt x="623974" y="714096"/>
                </a:cubicBezTo>
                <a:cubicBezTo>
                  <a:pt x="486391" y="1245379"/>
                  <a:pt x="158307" y="2839229"/>
                  <a:pt x="65174" y="3190596"/>
                </a:cubicBezTo>
                <a:cubicBezTo>
                  <a:pt x="-27959" y="3541963"/>
                  <a:pt x="-15259" y="3220229"/>
                  <a:pt x="65174" y="2822296"/>
                </a:cubicBezTo>
                <a:cubicBezTo>
                  <a:pt x="145607" y="2424363"/>
                  <a:pt x="503324" y="1044296"/>
                  <a:pt x="547774" y="802996"/>
                </a:cubicBezTo>
                <a:cubicBezTo>
                  <a:pt x="592224" y="561696"/>
                  <a:pt x="310707" y="1425296"/>
                  <a:pt x="331874" y="1374496"/>
                </a:cubicBezTo>
                <a:cubicBezTo>
                  <a:pt x="353041" y="1323696"/>
                  <a:pt x="575291" y="722563"/>
                  <a:pt x="674774" y="498196"/>
                </a:cubicBezTo>
                <a:cubicBezTo>
                  <a:pt x="774257" y="273829"/>
                  <a:pt x="899141" y="-33087"/>
                  <a:pt x="890674" y="28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59E636E6-C111-FECE-FD2F-92ED7692D1B0}"/>
              </a:ext>
            </a:extLst>
          </p:cNvPr>
          <p:cNvSpPr/>
          <p:nvPr/>
        </p:nvSpPr>
        <p:spPr>
          <a:xfrm>
            <a:off x="3023569" y="4875428"/>
            <a:ext cx="573530" cy="2239822"/>
          </a:xfrm>
          <a:custGeom>
            <a:avLst/>
            <a:gdLst>
              <a:gd name="connsiteX0" fmla="*/ 570531 w 573530"/>
              <a:gd name="connsiteY0" fmla="*/ 1372 h 2239822"/>
              <a:gd name="connsiteX1" fmla="*/ 430831 w 573530"/>
              <a:gd name="connsiteY1" fmla="*/ 509372 h 2239822"/>
              <a:gd name="connsiteX2" fmla="*/ 303831 w 573530"/>
              <a:gd name="connsiteY2" fmla="*/ 1525372 h 2239822"/>
              <a:gd name="connsiteX3" fmla="*/ 405431 w 573530"/>
              <a:gd name="connsiteY3" fmla="*/ 953872 h 2239822"/>
              <a:gd name="connsiteX4" fmla="*/ 11731 w 573530"/>
              <a:gd name="connsiteY4" fmla="*/ 2223872 h 2239822"/>
              <a:gd name="connsiteX5" fmla="*/ 113331 w 573530"/>
              <a:gd name="connsiteY5" fmla="*/ 1588872 h 2239822"/>
              <a:gd name="connsiteX6" fmla="*/ 214931 w 573530"/>
              <a:gd name="connsiteY6" fmla="*/ 445872 h 2239822"/>
              <a:gd name="connsiteX7" fmla="*/ 75231 w 573530"/>
              <a:gd name="connsiteY7" fmla="*/ 1322172 h 2239822"/>
              <a:gd name="connsiteX8" fmla="*/ 418131 w 573530"/>
              <a:gd name="connsiteY8" fmla="*/ 547472 h 2239822"/>
              <a:gd name="connsiteX9" fmla="*/ 176831 w 573530"/>
              <a:gd name="connsiteY9" fmla="*/ 1436472 h 2239822"/>
              <a:gd name="connsiteX10" fmla="*/ 291131 w 573530"/>
              <a:gd name="connsiteY10" fmla="*/ 649072 h 2239822"/>
              <a:gd name="connsiteX11" fmla="*/ 570531 w 573530"/>
              <a:gd name="connsiteY11" fmla="*/ 1372 h 223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30" h="2239822">
                <a:moveTo>
                  <a:pt x="570531" y="1372"/>
                </a:moveTo>
                <a:cubicBezTo>
                  <a:pt x="593814" y="-21911"/>
                  <a:pt x="475281" y="255372"/>
                  <a:pt x="430831" y="509372"/>
                </a:cubicBezTo>
                <a:cubicBezTo>
                  <a:pt x="386381" y="763372"/>
                  <a:pt x="308064" y="1451289"/>
                  <a:pt x="303831" y="1525372"/>
                </a:cubicBezTo>
                <a:cubicBezTo>
                  <a:pt x="299598" y="1599455"/>
                  <a:pt x="454114" y="837455"/>
                  <a:pt x="405431" y="953872"/>
                </a:cubicBezTo>
                <a:cubicBezTo>
                  <a:pt x="356748" y="1070289"/>
                  <a:pt x="60414" y="2118039"/>
                  <a:pt x="11731" y="2223872"/>
                </a:cubicBezTo>
                <a:cubicBezTo>
                  <a:pt x="-36952" y="2329705"/>
                  <a:pt x="79464" y="1885205"/>
                  <a:pt x="113331" y="1588872"/>
                </a:cubicBezTo>
                <a:cubicBezTo>
                  <a:pt x="147198" y="1292539"/>
                  <a:pt x="221281" y="490322"/>
                  <a:pt x="214931" y="445872"/>
                </a:cubicBezTo>
                <a:cubicBezTo>
                  <a:pt x="208581" y="401422"/>
                  <a:pt x="41364" y="1305239"/>
                  <a:pt x="75231" y="1322172"/>
                </a:cubicBezTo>
                <a:cubicBezTo>
                  <a:pt x="109098" y="1339105"/>
                  <a:pt x="401198" y="528422"/>
                  <a:pt x="418131" y="547472"/>
                </a:cubicBezTo>
                <a:cubicBezTo>
                  <a:pt x="435064" y="566522"/>
                  <a:pt x="197998" y="1419539"/>
                  <a:pt x="176831" y="1436472"/>
                </a:cubicBezTo>
                <a:cubicBezTo>
                  <a:pt x="155664" y="1453405"/>
                  <a:pt x="221281" y="886139"/>
                  <a:pt x="291131" y="649072"/>
                </a:cubicBezTo>
                <a:cubicBezTo>
                  <a:pt x="360981" y="412005"/>
                  <a:pt x="547248" y="24655"/>
                  <a:pt x="570531" y="13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2FFBBCE5-A35F-ACE2-E9E7-EE27DCE40248}"/>
              </a:ext>
            </a:extLst>
          </p:cNvPr>
          <p:cNvSpPr/>
          <p:nvPr/>
        </p:nvSpPr>
        <p:spPr>
          <a:xfrm>
            <a:off x="2243829" y="4697615"/>
            <a:ext cx="1160049" cy="3323492"/>
          </a:xfrm>
          <a:custGeom>
            <a:avLst/>
            <a:gdLst>
              <a:gd name="connsiteX0" fmla="*/ 1159771 w 1160049"/>
              <a:gd name="connsiteY0" fmla="*/ 1385 h 3323492"/>
              <a:gd name="connsiteX1" fmla="*/ 816871 w 1160049"/>
              <a:gd name="connsiteY1" fmla="*/ 445885 h 3323492"/>
              <a:gd name="connsiteX2" fmla="*/ 105671 w 1160049"/>
              <a:gd name="connsiteY2" fmla="*/ 2439785 h 3323492"/>
              <a:gd name="connsiteX3" fmla="*/ 245371 w 1160049"/>
              <a:gd name="connsiteY3" fmla="*/ 2147685 h 3323492"/>
              <a:gd name="connsiteX4" fmla="*/ 4071 w 1160049"/>
              <a:gd name="connsiteY4" fmla="*/ 3303385 h 3323492"/>
              <a:gd name="connsiteX5" fmla="*/ 143771 w 1160049"/>
              <a:gd name="connsiteY5" fmla="*/ 2782685 h 3323492"/>
              <a:gd name="connsiteX6" fmla="*/ 740671 w 1160049"/>
              <a:gd name="connsiteY6" fmla="*/ 1538085 h 3323492"/>
              <a:gd name="connsiteX7" fmla="*/ 156471 w 1160049"/>
              <a:gd name="connsiteY7" fmla="*/ 2566785 h 3323492"/>
              <a:gd name="connsiteX8" fmla="*/ 651771 w 1160049"/>
              <a:gd name="connsiteY8" fmla="*/ 1220585 h 3323492"/>
              <a:gd name="connsiteX9" fmla="*/ 918471 w 1160049"/>
              <a:gd name="connsiteY9" fmla="*/ 623685 h 3323492"/>
              <a:gd name="connsiteX10" fmla="*/ 473971 w 1160049"/>
              <a:gd name="connsiteY10" fmla="*/ 1347585 h 3323492"/>
              <a:gd name="connsiteX11" fmla="*/ 867671 w 1160049"/>
              <a:gd name="connsiteY11" fmla="*/ 344285 h 3323492"/>
              <a:gd name="connsiteX12" fmla="*/ 1159771 w 1160049"/>
              <a:gd name="connsiteY12" fmla="*/ 1385 h 332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0049" h="3323492">
                <a:moveTo>
                  <a:pt x="1159771" y="1385"/>
                </a:moveTo>
                <a:cubicBezTo>
                  <a:pt x="1151304" y="18318"/>
                  <a:pt x="992554" y="39485"/>
                  <a:pt x="816871" y="445885"/>
                </a:cubicBezTo>
                <a:cubicBezTo>
                  <a:pt x="641188" y="852285"/>
                  <a:pt x="200921" y="2156152"/>
                  <a:pt x="105671" y="2439785"/>
                </a:cubicBezTo>
                <a:cubicBezTo>
                  <a:pt x="10421" y="2723418"/>
                  <a:pt x="262304" y="2003752"/>
                  <a:pt x="245371" y="2147685"/>
                </a:cubicBezTo>
                <a:cubicBezTo>
                  <a:pt x="228438" y="2291618"/>
                  <a:pt x="21004" y="3197552"/>
                  <a:pt x="4071" y="3303385"/>
                </a:cubicBezTo>
                <a:cubicBezTo>
                  <a:pt x="-12862" y="3409218"/>
                  <a:pt x="21004" y="3076902"/>
                  <a:pt x="143771" y="2782685"/>
                </a:cubicBezTo>
                <a:cubicBezTo>
                  <a:pt x="266538" y="2488468"/>
                  <a:pt x="738554" y="1574068"/>
                  <a:pt x="740671" y="1538085"/>
                </a:cubicBezTo>
                <a:cubicBezTo>
                  <a:pt x="742788" y="1502102"/>
                  <a:pt x="171288" y="2619702"/>
                  <a:pt x="156471" y="2566785"/>
                </a:cubicBezTo>
                <a:cubicBezTo>
                  <a:pt x="141654" y="2513868"/>
                  <a:pt x="524771" y="1544435"/>
                  <a:pt x="651771" y="1220585"/>
                </a:cubicBezTo>
                <a:cubicBezTo>
                  <a:pt x="778771" y="896735"/>
                  <a:pt x="948104" y="602518"/>
                  <a:pt x="918471" y="623685"/>
                </a:cubicBezTo>
                <a:cubicBezTo>
                  <a:pt x="888838" y="644852"/>
                  <a:pt x="482438" y="1394152"/>
                  <a:pt x="473971" y="1347585"/>
                </a:cubicBezTo>
                <a:cubicBezTo>
                  <a:pt x="465504" y="1301018"/>
                  <a:pt x="753371" y="564418"/>
                  <a:pt x="867671" y="344285"/>
                </a:cubicBezTo>
                <a:cubicBezTo>
                  <a:pt x="981971" y="124152"/>
                  <a:pt x="1168238" y="-15548"/>
                  <a:pt x="1159771" y="138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55ED9B02-570C-2475-35E2-5EB2A26CF304}"/>
              </a:ext>
            </a:extLst>
          </p:cNvPr>
          <p:cNvSpPr/>
          <p:nvPr/>
        </p:nvSpPr>
        <p:spPr>
          <a:xfrm>
            <a:off x="2583608" y="4780980"/>
            <a:ext cx="481749" cy="1183206"/>
          </a:xfrm>
          <a:custGeom>
            <a:avLst/>
            <a:gdLst>
              <a:gd name="connsiteX0" fmla="*/ 477092 w 481749"/>
              <a:gd name="connsiteY0" fmla="*/ 6920 h 1183206"/>
              <a:gd name="connsiteX1" fmla="*/ 19892 w 481749"/>
              <a:gd name="connsiteY1" fmla="*/ 1137220 h 1183206"/>
              <a:gd name="connsiteX2" fmla="*/ 108792 w 481749"/>
              <a:gd name="connsiteY2" fmla="*/ 921320 h 1183206"/>
              <a:gd name="connsiteX3" fmla="*/ 350092 w 481749"/>
              <a:gd name="connsiteY3" fmla="*/ 527620 h 1183206"/>
              <a:gd name="connsiteX4" fmla="*/ 261192 w 481749"/>
              <a:gd name="connsiteY4" fmla="*/ 654620 h 1183206"/>
              <a:gd name="connsiteX5" fmla="*/ 477092 w 481749"/>
              <a:gd name="connsiteY5" fmla="*/ 6920 h 11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9" h="1183206">
                <a:moveTo>
                  <a:pt x="477092" y="6920"/>
                </a:moveTo>
                <a:cubicBezTo>
                  <a:pt x="436875" y="87353"/>
                  <a:pt x="81275" y="984820"/>
                  <a:pt x="19892" y="1137220"/>
                </a:cubicBezTo>
                <a:cubicBezTo>
                  <a:pt x="-41491" y="1289620"/>
                  <a:pt x="53759" y="1022920"/>
                  <a:pt x="108792" y="921320"/>
                </a:cubicBezTo>
                <a:cubicBezTo>
                  <a:pt x="163825" y="819720"/>
                  <a:pt x="324692" y="572070"/>
                  <a:pt x="350092" y="527620"/>
                </a:cubicBezTo>
                <a:cubicBezTo>
                  <a:pt x="375492" y="483170"/>
                  <a:pt x="237909" y="737170"/>
                  <a:pt x="261192" y="654620"/>
                </a:cubicBezTo>
                <a:cubicBezTo>
                  <a:pt x="284475" y="572070"/>
                  <a:pt x="517309" y="-73513"/>
                  <a:pt x="477092" y="69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5F12B712-22D2-6EA7-62F5-5005183302E3}"/>
              </a:ext>
            </a:extLst>
          </p:cNvPr>
          <p:cNvSpPr/>
          <p:nvPr/>
        </p:nvSpPr>
        <p:spPr>
          <a:xfrm>
            <a:off x="2604773" y="4787882"/>
            <a:ext cx="938799" cy="2285571"/>
          </a:xfrm>
          <a:custGeom>
            <a:avLst/>
            <a:gdLst>
              <a:gd name="connsiteX0" fmla="*/ 938527 w 938799"/>
              <a:gd name="connsiteY0" fmla="*/ 18 h 2285571"/>
              <a:gd name="connsiteX1" fmla="*/ 481327 w 938799"/>
              <a:gd name="connsiteY1" fmla="*/ 419118 h 2285571"/>
              <a:gd name="connsiteX2" fmla="*/ 100327 w 938799"/>
              <a:gd name="connsiteY2" fmla="*/ 1447818 h 2285571"/>
              <a:gd name="connsiteX3" fmla="*/ 354327 w 938799"/>
              <a:gd name="connsiteY3" fmla="*/ 1066818 h 2285571"/>
              <a:gd name="connsiteX4" fmla="*/ 11427 w 938799"/>
              <a:gd name="connsiteY4" fmla="*/ 2273318 h 2285571"/>
              <a:gd name="connsiteX5" fmla="*/ 138427 w 938799"/>
              <a:gd name="connsiteY5" fmla="*/ 1625618 h 2285571"/>
              <a:gd name="connsiteX6" fmla="*/ 684527 w 938799"/>
              <a:gd name="connsiteY6" fmla="*/ 584218 h 2285571"/>
              <a:gd name="connsiteX7" fmla="*/ 328927 w 938799"/>
              <a:gd name="connsiteY7" fmla="*/ 889018 h 2285571"/>
              <a:gd name="connsiteX8" fmla="*/ 544827 w 938799"/>
              <a:gd name="connsiteY8" fmla="*/ 431818 h 2285571"/>
              <a:gd name="connsiteX9" fmla="*/ 938527 w 938799"/>
              <a:gd name="connsiteY9" fmla="*/ 18 h 22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99" h="2285571">
                <a:moveTo>
                  <a:pt x="938527" y="18"/>
                </a:moveTo>
                <a:cubicBezTo>
                  <a:pt x="927944" y="-2099"/>
                  <a:pt x="621027" y="177818"/>
                  <a:pt x="481327" y="419118"/>
                </a:cubicBezTo>
                <a:cubicBezTo>
                  <a:pt x="341627" y="660418"/>
                  <a:pt x="121494" y="1339868"/>
                  <a:pt x="100327" y="1447818"/>
                </a:cubicBezTo>
                <a:cubicBezTo>
                  <a:pt x="79160" y="1555768"/>
                  <a:pt x="369144" y="929235"/>
                  <a:pt x="354327" y="1066818"/>
                </a:cubicBezTo>
                <a:cubicBezTo>
                  <a:pt x="339510" y="1204401"/>
                  <a:pt x="47410" y="2180185"/>
                  <a:pt x="11427" y="2273318"/>
                </a:cubicBezTo>
                <a:cubicBezTo>
                  <a:pt x="-24556" y="2366451"/>
                  <a:pt x="26244" y="1907135"/>
                  <a:pt x="138427" y="1625618"/>
                </a:cubicBezTo>
                <a:cubicBezTo>
                  <a:pt x="250610" y="1344101"/>
                  <a:pt x="652777" y="706985"/>
                  <a:pt x="684527" y="584218"/>
                </a:cubicBezTo>
                <a:cubicBezTo>
                  <a:pt x="716277" y="461451"/>
                  <a:pt x="352210" y="914418"/>
                  <a:pt x="328927" y="889018"/>
                </a:cubicBezTo>
                <a:cubicBezTo>
                  <a:pt x="305644" y="863618"/>
                  <a:pt x="441110" y="582101"/>
                  <a:pt x="544827" y="431818"/>
                </a:cubicBezTo>
                <a:cubicBezTo>
                  <a:pt x="648544" y="281535"/>
                  <a:pt x="949110" y="2135"/>
                  <a:pt x="938527" y="1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2CDA9567-DC24-DCDA-083E-6E3B4539E7C9}"/>
              </a:ext>
            </a:extLst>
          </p:cNvPr>
          <p:cNvSpPr/>
          <p:nvPr/>
        </p:nvSpPr>
        <p:spPr>
          <a:xfrm>
            <a:off x="3062921" y="1337008"/>
            <a:ext cx="2517377" cy="1857295"/>
          </a:xfrm>
          <a:custGeom>
            <a:avLst/>
            <a:gdLst>
              <a:gd name="connsiteX0" fmla="*/ 2512379 w 2517377"/>
              <a:gd name="connsiteY0" fmla="*/ 9192 h 1857295"/>
              <a:gd name="connsiteX1" fmla="*/ 962979 w 2517377"/>
              <a:gd name="connsiteY1" fmla="*/ 987092 h 1857295"/>
              <a:gd name="connsiteX2" fmla="*/ 10479 w 2517377"/>
              <a:gd name="connsiteY2" fmla="*/ 1850692 h 1857295"/>
              <a:gd name="connsiteX3" fmla="*/ 518479 w 2517377"/>
              <a:gd name="connsiteY3" fmla="*/ 1342692 h 1857295"/>
              <a:gd name="connsiteX4" fmla="*/ 1496379 w 2517377"/>
              <a:gd name="connsiteY4" fmla="*/ 567992 h 1857295"/>
              <a:gd name="connsiteX5" fmla="*/ 404179 w 2517377"/>
              <a:gd name="connsiteY5" fmla="*/ 1317292 h 1857295"/>
              <a:gd name="connsiteX6" fmla="*/ 1420179 w 2517377"/>
              <a:gd name="connsiteY6" fmla="*/ 542592 h 1857295"/>
              <a:gd name="connsiteX7" fmla="*/ 2512379 w 2517377"/>
              <a:gd name="connsiteY7" fmla="*/ 9192 h 18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377" h="1857295">
                <a:moveTo>
                  <a:pt x="2512379" y="9192"/>
                </a:moveTo>
                <a:cubicBezTo>
                  <a:pt x="2436179" y="83275"/>
                  <a:pt x="1379962" y="680175"/>
                  <a:pt x="962979" y="987092"/>
                </a:cubicBezTo>
                <a:cubicBezTo>
                  <a:pt x="545996" y="1294009"/>
                  <a:pt x="84562" y="1791425"/>
                  <a:pt x="10479" y="1850692"/>
                </a:cubicBezTo>
                <a:cubicBezTo>
                  <a:pt x="-63604" y="1909959"/>
                  <a:pt x="270829" y="1556475"/>
                  <a:pt x="518479" y="1342692"/>
                </a:cubicBezTo>
                <a:cubicBezTo>
                  <a:pt x="766129" y="1128909"/>
                  <a:pt x="1515429" y="572225"/>
                  <a:pt x="1496379" y="567992"/>
                </a:cubicBezTo>
                <a:cubicBezTo>
                  <a:pt x="1477329" y="563759"/>
                  <a:pt x="416879" y="1321525"/>
                  <a:pt x="404179" y="1317292"/>
                </a:cubicBezTo>
                <a:cubicBezTo>
                  <a:pt x="391479" y="1313059"/>
                  <a:pt x="1066696" y="758492"/>
                  <a:pt x="1420179" y="542592"/>
                </a:cubicBezTo>
                <a:cubicBezTo>
                  <a:pt x="1773662" y="326692"/>
                  <a:pt x="2588579" y="-64891"/>
                  <a:pt x="2512379" y="919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0DCB0BDC-345C-6329-8350-5A457F35BDFA}"/>
              </a:ext>
            </a:extLst>
          </p:cNvPr>
          <p:cNvSpPr/>
          <p:nvPr/>
        </p:nvSpPr>
        <p:spPr>
          <a:xfrm>
            <a:off x="2850933" y="1085014"/>
            <a:ext cx="1857549" cy="2281647"/>
          </a:xfrm>
          <a:custGeom>
            <a:avLst/>
            <a:gdLst>
              <a:gd name="connsiteX0" fmla="*/ 1848067 w 1857549"/>
              <a:gd name="connsiteY0" fmla="*/ 19886 h 2281647"/>
              <a:gd name="connsiteX1" fmla="*/ 768567 w 1857549"/>
              <a:gd name="connsiteY1" fmla="*/ 946986 h 2281647"/>
              <a:gd name="connsiteX2" fmla="*/ 222467 w 1857549"/>
              <a:gd name="connsiteY2" fmla="*/ 1708986 h 2281647"/>
              <a:gd name="connsiteX3" fmla="*/ 6567 w 1857549"/>
              <a:gd name="connsiteY3" fmla="*/ 2280486 h 2281647"/>
              <a:gd name="connsiteX4" fmla="*/ 108167 w 1857549"/>
              <a:gd name="connsiteY4" fmla="*/ 1823286 h 2281647"/>
              <a:gd name="connsiteX5" fmla="*/ 616167 w 1857549"/>
              <a:gd name="connsiteY5" fmla="*/ 731086 h 2281647"/>
              <a:gd name="connsiteX6" fmla="*/ 324067 w 1857549"/>
              <a:gd name="connsiteY6" fmla="*/ 1366086 h 2281647"/>
              <a:gd name="connsiteX7" fmla="*/ 1047967 w 1857549"/>
              <a:gd name="connsiteY7" fmla="*/ 375486 h 2281647"/>
              <a:gd name="connsiteX8" fmla="*/ 692367 w 1857549"/>
              <a:gd name="connsiteY8" fmla="*/ 946986 h 2281647"/>
              <a:gd name="connsiteX9" fmla="*/ 1263867 w 1857549"/>
              <a:gd name="connsiteY9" fmla="*/ 362786 h 2281647"/>
              <a:gd name="connsiteX10" fmla="*/ 1848067 w 1857549"/>
              <a:gd name="connsiteY10" fmla="*/ 19886 h 228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549" h="2281647">
                <a:moveTo>
                  <a:pt x="1848067" y="19886"/>
                </a:moveTo>
                <a:cubicBezTo>
                  <a:pt x="1765517" y="117253"/>
                  <a:pt x="1039500" y="665469"/>
                  <a:pt x="768567" y="946986"/>
                </a:cubicBezTo>
                <a:cubicBezTo>
                  <a:pt x="497634" y="1228503"/>
                  <a:pt x="349467" y="1486736"/>
                  <a:pt x="222467" y="1708986"/>
                </a:cubicBezTo>
                <a:cubicBezTo>
                  <a:pt x="95467" y="1931236"/>
                  <a:pt x="25617" y="2261436"/>
                  <a:pt x="6567" y="2280486"/>
                </a:cubicBezTo>
                <a:cubicBezTo>
                  <a:pt x="-12483" y="2299536"/>
                  <a:pt x="6567" y="2081519"/>
                  <a:pt x="108167" y="1823286"/>
                </a:cubicBezTo>
                <a:cubicBezTo>
                  <a:pt x="209767" y="1565053"/>
                  <a:pt x="580184" y="807286"/>
                  <a:pt x="616167" y="731086"/>
                </a:cubicBezTo>
                <a:cubicBezTo>
                  <a:pt x="652150" y="654886"/>
                  <a:pt x="252100" y="1425353"/>
                  <a:pt x="324067" y="1366086"/>
                </a:cubicBezTo>
                <a:cubicBezTo>
                  <a:pt x="396034" y="1306819"/>
                  <a:pt x="986584" y="445336"/>
                  <a:pt x="1047967" y="375486"/>
                </a:cubicBezTo>
                <a:cubicBezTo>
                  <a:pt x="1109350" y="305636"/>
                  <a:pt x="656384" y="949103"/>
                  <a:pt x="692367" y="946986"/>
                </a:cubicBezTo>
                <a:cubicBezTo>
                  <a:pt x="728350" y="944869"/>
                  <a:pt x="1075484" y="519419"/>
                  <a:pt x="1263867" y="362786"/>
                </a:cubicBezTo>
                <a:cubicBezTo>
                  <a:pt x="1452250" y="206153"/>
                  <a:pt x="1930617" y="-77481"/>
                  <a:pt x="1848067" y="1988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DE86BC2E-86E5-776C-F6A7-AED5DE94EE10}"/>
              </a:ext>
            </a:extLst>
          </p:cNvPr>
          <p:cNvSpPr/>
          <p:nvPr/>
        </p:nvSpPr>
        <p:spPr>
          <a:xfrm>
            <a:off x="3591019" y="1191982"/>
            <a:ext cx="1742241" cy="2519263"/>
          </a:xfrm>
          <a:custGeom>
            <a:avLst/>
            <a:gdLst>
              <a:gd name="connsiteX0" fmla="*/ 1717581 w 1742241"/>
              <a:gd name="connsiteY0" fmla="*/ 39918 h 2519263"/>
              <a:gd name="connsiteX1" fmla="*/ 282481 w 1742241"/>
              <a:gd name="connsiteY1" fmla="*/ 1386118 h 2519263"/>
              <a:gd name="connsiteX2" fmla="*/ 41181 w 1742241"/>
              <a:gd name="connsiteY2" fmla="*/ 2491018 h 2519263"/>
              <a:gd name="connsiteX3" fmla="*/ 15781 w 1742241"/>
              <a:gd name="connsiteY3" fmla="*/ 2110018 h 2519263"/>
              <a:gd name="connsiteX4" fmla="*/ 206281 w 1742241"/>
              <a:gd name="connsiteY4" fmla="*/ 1233718 h 2519263"/>
              <a:gd name="connsiteX5" fmla="*/ 130081 w 1742241"/>
              <a:gd name="connsiteY5" fmla="*/ 1678218 h 2519263"/>
              <a:gd name="connsiteX6" fmla="*/ 688881 w 1742241"/>
              <a:gd name="connsiteY6" fmla="*/ 662218 h 2519263"/>
              <a:gd name="connsiteX7" fmla="*/ 561881 w 1742241"/>
              <a:gd name="connsiteY7" fmla="*/ 967018 h 2519263"/>
              <a:gd name="connsiteX8" fmla="*/ 1146081 w 1742241"/>
              <a:gd name="connsiteY8" fmla="*/ 408218 h 2519263"/>
              <a:gd name="connsiteX9" fmla="*/ 1717581 w 1742241"/>
              <a:gd name="connsiteY9" fmla="*/ 39918 h 25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241" h="2519263">
                <a:moveTo>
                  <a:pt x="1717581" y="39918"/>
                </a:moveTo>
                <a:cubicBezTo>
                  <a:pt x="1573648" y="202901"/>
                  <a:pt x="561881" y="977601"/>
                  <a:pt x="282481" y="1386118"/>
                </a:cubicBezTo>
                <a:cubicBezTo>
                  <a:pt x="3081" y="1794635"/>
                  <a:pt x="85631" y="2370368"/>
                  <a:pt x="41181" y="2491018"/>
                </a:cubicBezTo>
                <a:cubicBezTo>
                  <a:pt x="-3269" y="2611668"/>
                  <a:pt x="-11736" y="2319568"/>
                  <a:pt x="15781" y="2110018"/>
                </a:cubicBezTo>
                <a:cubicBezTo>
                  <a:pt x="43298" y="1900468"/>
                  <a:pt x="187231" y="1305685"/>
                  <a:pt x="206281" y="1233718"/>
                </a:cubicBezTo>
                <a:cubicBezTo>
                  <a:pt x="225331" y="1161751"/>
                  <a:pt x="49648" y="1773468"/>
                  <a:pt x="130081" y="1678218"/>
                </a:cubicBezTo>
                <a:cubicBezTo>
                  <a:pt x="210514" y="1582968"/>
                  <a:pt x="616914" y="780751"/>
                  <a:pt x="688881" y="662218"/>
                </a:cubicBezTo>
                <a:cubicBezTo>
                  <a:pt x="760848" y="543685"/>
                  <a:pt x="485681" y="1009351"/>
                  <a:pt x="561881" y="967018"/>
                </a:cubicBezTo>
                <a:cubicBezTo>
                  <a:pt x="638081" y="924685"/>
                  <a:pt x="955581" y="560618"/>
                  <a:pt x="1146081" y="408218"/>
                </a:cubicBezTo>
                <a:cubicBezTo>
                  <a:pt x="1336581" y="255818"/>
                  <a:pt x="1861514" y="-123065"/>
                  <a:pt x="1717581" y="3991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7B493960-AFAB-4EF4-4303-7CB693A92FA5}"/>
              </a:ext>
            </a:extLst>
          </p:cNvPr>
          <p:cNvSpPr/>
          <p:nvPr/>
        </p:nvSpPr>
        <p:spPr>
          <a:xfrm>
            <a:off x="5031704" y="1678323"/>
            <a:ext cx="1363800" cy="521445"/>
          </a:xfrm>
          <a:custGeom>
            <a:avLst/>
            <a:gdLst>
              <a:gd name="connsiteX0" fmla="*/ 1343696 w 1363800"/>
              <a:gd name="connsiteY0" fmla="*/ 10777 h 521445"/>
              <a:gd name="connsiteX1" fmla="*/ 10196 w 1363800"/>
              <a:gd name="connsiteY1" fmla="*/ 518777 h 521445"/>
              <a:gd name="connsiteX2" fmla="*/ 759496 w 1363800"/>
              <a:gd name="connsiteY2" fmla="*/ 201277 h 521445"/>
              <a:gd name="connsiteX3" fmla="*/ 1343696 w 1363800"/>
              <a:gd name="connsiteY3" fmla="*/ 10777 h 5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800" h="521445">
                <a:moveTo>
                  <a:pt x="1343696" y="10777"/>
                </a:moveTo>
                <a:cubicBezTo>
                  <a:pt x="1218813" y="63694"/>
                  <a:pt x="107563" y="487027"/>
                  <a:pt x="10196" y="518777"/>
                </a:cubicBezTo>
                <a:cubicBezTo>
                  <a:pt x="-87171" y="550527"/>
                  <a:pt x="539363" y="290177"/>
                  <a:pt x="759496" y="201277"/>
                </a:cubicBezTo>
                <a:cubicBezTo>
                  <a:pt x="979629" y="112377"/>
                  <a:pt x="1468579" y="-42140"/>
                  <a:pt x="1343696" y="107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69" name="Picture 2" descr="今日も、誰かの大切な一日を乗せて。 - YouTube">
            <a:extLst>
              <a:ext uri="{FF2B5EF4-FFF2-40B4-BE49-F238E27FC236}">
                <a16:creationId xmlns:a16="http://schemas.microsoft.com/office/drawing/2014/main" id="{76AB7134-1800-274C-D653-4F167E7B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4" t="83939" r="44144" b="3964"/>
          <a:stretch/>
        </p:blipFill>
        <p:spPr bwMode="auto">
          <a:xfrm>
            <a:off x="132542" y="139875"/>
            <a:ext cx="1706212" cy="1006745"/>
          </a:xfrm>
          <a:prstGeom prst="rect">
            <a:avLst/>
          </a:prstGeom>
          <a:solidFill>
            <a:srgbClr val="0D8145"/>
          </a:solidFill>
        </p:spPr>
      </p:pic>
      <p:sp>
        <p:nvSpPr>
          <p:cNvPr id="1471" name="テキスト ボックス 1470">
            <a:extLst>
              <a:ext uri="{FF2B5EF4-FFF2-40B4-BE49-F238E27FC236}">
                <a16:creationId xmlns:a16="http://schemas.microsoft.com/office/drawing/2014/main" id="{DB66D8A1-D208-8139-47A7-0392E448B298}"/>
              </a:ext>
            </a:extLst>
          </p:cNvPr>
          <p:cNvSpPr txBox="1"/>
          <p:nvPr/>
        </p:nvSpPr>
        <p:spPr>
          <a:xfrm>
            <a:off x="8247091" y="1823747"/>
            <a:ext cx="738664" cy="7940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600" b="1" i="0" u="none" strike="noStrike">
                <a:solidFill>
                  <a:srgbClr val="0D8145"/>
                </a:solidFill>
                <a:effectLst/>
                <a:latin typeface="YouTube Sans"/>
              </a:rPr>
              <a:t>今日も、誰かの大切な一日を乗せて。</a:t>
            </a:r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3F6DD1B6-8AB3-6037-EC3F-129DC534C918}"/>
              </a:ext>
            </a:extLst>
          </p:cNvPr>
          <p:cNvSpPr/>
          <p:nvPr/>
        </p:nvSpPr>
        <p:spPr>
          <a:xfrm>
            <a:off x="5153184" y="3807047"/>
            <a:ext cx="586189" cy="165743"/>
          </a:xfrm>
          <a:custGeom>
            <a:avLst/>
            <a:gdLst>
              <a:gd name="connsiteX0" fmla="*/ 2585 w 586189"/>
              <a:gd name="connsiteY0" fmla="*/ 370 h 165743"/>
              <a:gd name="connsiteX1" fmla="*/ 457202 w 586189"/>
              <a:gd name="connsiteY1" fmla="*/ 26200 h 165743"/>
              <a:gd name="connsiteX2" fmla="*/ 369379 w 586189"/>
              <a:gd name="connsiteY2" fmla="*/ 46865 h 165743"/>
              <a:gd name="connsiteX3" fmla="*/ 581189 w 586189"/>
              <a:gd name="connsiteY3" fmla="*/ 36533 h 165743"/>
              <a:gd name="connsiteX4" fmla="*/ 514030 w 586189"/>
              <a:gd name="connsiteY4" fmla="*/ 62363 h 165743"/>
              <a:gd name="connsiteX5" fmla="*/ 452036 w 586189"/>
              <a:gd name="connsiteY5" fmla="*/ 165685 h 165743"/>
              <a:gd name="connsiteX6" fmla="*/ 498531 w 586189"/>
              <a:gd name="connsiteY6" fmla="*/ 46865 h 165743"/>
              <a:gd name="connsiteX7" fmla="*/ 452036 w 586189"/>
              <a:gd name="connsiteY7" fmla="*/ 83028 h 165743"/>
              <a:gd name="connsiteX8" fmla="*/ 400375 w 586189"/>
              <a:gd name="connsiteY8" fmla="*/ 41699 h 165743"/>
              <a:gd name="connsiteX9" fmla="*/ 276389 w 586189"/>
              <a:gd name="connsiteY9" fmla="*/ 46865 h 165743"/>
              <a:gd name="connsiteX10" fmla="*/ 2585 w 586189"/>
              <a:gd name="connsiteY10" fmla="*/ 370 h 16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189" h="165743">
                <a:moveTo>
                  <a:pt x="2585" y="370"/>
                </a:moveTo>
                <a:cubicBezTo>
                  <a:pt x="32720" y="-3074"/>
                  <a:pt x="396070" y="18451"/>
                  <a:pt x="457202" y="26200"/>
                </a:cubicBezTo>
                <a:cubicBezTo>
                  <a:pt x="518334" y="33949"/>
                  <a:pt x="348715" y="45143"/>
                  <a:pt x="369379" y="46865"/>
                </a:cubicBezTo>
                <a:cubicBezTo>
                  <a:pt x="390043" y="48587"/>
                  <a:pt x="557081" y="33950"/>
                  <a:pt x="581189" y="36533"/>
                </a:cubicBezTo>
                <a:cubicBezTo>
                  <a:pt x="605297" y="39116"/>
                  <a:pt x="535555" y="40838"/>
                  <a:pt x="514030" y="62363"/>
                </a:cubicBezTo>
                <a:cubicBezTo>
                  <a:pt x="492505" y="83888"/>
                  <a:pt x="454619" y="168268"/>
                  <a:pt x="452036" y="165685"/>
                </a:cubicBezTo>
                <a:cubicBezTo>
                  <a:pt x="449453" y="163102"/>
                  <a:pt x="498531" y="60641"/>
                  <a:pt x="498531" y="46865"/>
                </a:cubicBezTo>
                <a:cubicBezTo>
                  <a:pt x="498531" y="33089"/>
                  <a:pt x="468395" y="83889"/>
                  <a:pt x="452036" y="83028"/>
                </a:cubicBezTo>
                <a:cubicBezTo>
                  <a:pt x="435677" y="82167"/>
                  <a:pt x="429649" y="47726"/>
                  <a:pt x="400375" y="41699"/>
                </a:cubicBezTo>
                <a:cubicBezTo>
                  <a:pt x="371101" y="35672"/>
                  <a:pt x="338382" y="51170"/>
                  <a:pt x="276389" y="46865"/>
                </a:cubicBezTo>
                <a:cubicBezTo>
                  <a:pt x="214396" y="42560"/>
                  <a:pt x="-27550" y="3814"/>
                  <a:pt x="2585" y="37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1EB73A2D-5A37-85FB-954A-BD4716E35733}"/>
              </a:ext>
            </a:extLst>
          </p:cNvPr>
          <p:cNvSpPr/>
          <p:nvPr/>
        </p:nvSpPr>
        <p:spPr>
          <a:xfrm>
            <a:off x="3408295" y="1454152"/>
            <a:ext cx="2536186" cy="3080044"/>
          </a:xfrm>
          <a:custGeom>
            <a:avLst/>
            <a:gdLst>
              <a:gd name="connsiteX0" fmla="*/ 2535305 w 2536186"/>
              <a:gd name="connsiteY0" fmla="*/ 575 h 3080044"/>
              <a:gd name="connsiteX1" fmla="*/ 1108287 w 2536186"/>
              <a:gd name="connsiteY1" fmla="*/ 568612 h 3080044"/>
              <a:gd name="connsiteX2" fmla="*/ 1440796 w 2536186"/>
              <a:gd name="connsiteY2" fmla="*/ 540903 h 3080044"/>
              <a:gd name="connsiteX3" fmla="*/ 969741 w 2536186"/>
              <a:gd name="connsiteY3" fmla="*/ 928830 h 3080044"/>
              <a:gd name="connsiteX4" fmla="*/ 484832 w 2536186"/>
              <a:gd name="connsiteY4" fmla="*/ 1358321 h 3080044"/>
              <a:gd name="connsiteX5" fmla="*/ 761923 w 2536186"/>
              <a:gd name="connsiteY5" fmla="*/ 998103 h 3080044"/>
              <a:gd name="connsiteX6" fmla="*/ 166178 w 2536186"/>
              <a:gd name="connsiteY6" fmla="*/ 2092612 h 3080044"/>
              <a:gd name="connsiteX7" fmla="*/ 360141 w 2536186"/>
              <a:gd name="connsiteY7" fmla="*/ 1690830 h 3080044"/>
              <a:gd name="connsiteX8" fmla="*/ 96905 w 2536186"/>
              <a:gd name="connsiteY8" fmla="*/ 2563666 h 3080044"/>
              <a:gd name="connsiteX9" fmla="*/ 193887 w 2536186"/>
              <a:gd name="connsiteY9" fmla="*/ 2217303 h 3080044"/>
              <a:gd name="connsiteX10" fmla="*/ 277014 w 2536186"/>
              <a:gd name="connsiteY10" fmla="*/ 3076284 h 3080044"/>
              <a:gd name="connsiteX11" fmla="*/ 193887 w 2536186"/>
              <a:gd name="connsiteY11" fmla="*/ 2480539 h 3080044"/>
              <a:gd name="connsiteX12" fmla="*/ 13778 w 2536186"/>
              <a:gd name="connsiteY12" fmla="*/ 1330612 h 3080044"/>
              <a:gd name="connsiteX13" fmla="*/ 110760 w 2536186"/>
              <a:gd name="connsiteY13" fmla="*/ 1552284 h 3080044"/>
              <a:gd name="connsiteX14" fmla="*/ 886614 w 2536186"/>
              <a:gd name="connsiteY14" fmla="*/ 499339 h 3080044"/>
              <a:gd name="connsiteX15" fmla="*/ 609523 w 2536186"/>
              <a:gd name="connsiteY15" fmla="*/ 1122793 h 3080044"/>
              <a:gd name="connsiteX16" fmla="*/ 1302250 w 2536186"/>
              <a:gd name="connsiteY16" fmla="*/ 333084 h 3080044"/>
              <a:gd name="connsiteX17" fmla="*/ 955887 w 2536186"/>
              <a:gd name="connsiteY17" fmla="*/ 513193 h 3080044"/>
              <a:gd name="connsiteX18" fmla="*/ 2091960 w 2536186"/>
              <a:gd name="connsiteY18" fmla="*/ 291521 h 3080044"/>
              <a:gd name="connsiteX19" fmla="*/ 872760 w 2536186"/>
              <a:gd name="connsiteY19" fmla="*/ 457775 h 3080044"/>
              <a:gd name="connsiteX20" fmla="*/ 2535305 w 2536186"/>
              <a:gd name="connsiteY20" fmla="*/ 575 h 308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36186" h="3080044">
                <a:moveTo>
                  <a:pt x="2535305" y="575"/>
                </a:moveTo>
                <a:cubicBezTo>
                  <a:pt x="2574560" y="19048"/>
                  <a:pt x="1290705" y="478557"/>
                  <a:pt x="1108287" y="568612"/>
                </a:cubicBezTo>
                <a:cubicBezTo>
                  <a:pt x="925869" y="658667"/>
                  <a:pt x="1463887" y="480867"/>
                  <a:pt x="1440796" y="540903"/>
                </a:cubicBezTo>
                <a:cubicBezTo>
                  <a:pt x="1417705" y="600939"/>
                  <a:pt x="1129068" y="792594"/>
                  <a:pt x="969741" y="928830"/>
                </a:cubicBezTo>
                <a:cubicBezTo>
                  <a:pt x="810414" y="1065066"/>
                  <a:pt x="519468" y="1346776"/>
                  <a:pt x="484832" y="1358321"/>
                </a:cubicBezTo>
                <a:cubicBezTo>
                  <a:pt x="450196" y="1369866"/>
                  <a:pt x="815032" y="875721"/>
                  <a:pt x="761923" y="998103"/>
                </a:cubicBezTo>
                <a:cubicBezTo>
                  <a:pt x="708814" y="1120485"/>
                  <a:pt x="233142" y="1977158"/>
                  <a:pt x="166178" y="2092612"/>
                </a:cubicBezTo>
                <a:cubicBezTo>
                  <a:pt x="99214" y="2208066"/>
                  <a:pt x="371686" y="1612321"/>
                  <a:pt x="360141" y="1690830"/>
                </a:cubicBezTo>
                <a:cubicBezTo>
                  <a:pt x="348596" y="1769339"/>
                  <a:pt x="124614" y="2475920"/>
                  <a:pt x="96905" y="2563666"/>
                </a:cubicBezTo>
                <a:cubicBezTo>
                  <a:pt x="69196" y="2651412"/>
                  <a:pt x="163869" y="2131867"/>
                  <a:pt x="193887" y="2217303"/>
                </a:cubicBezTo>
                <a:cubicBezTo>
                  <a:pt x="223905" y="2302739"/>
                  <a:pt x="277014" y="3032411"/>
                  <a:pt x="277014" y="3076284"/>
                </a:cubicBezTo>
                <a:cubicBezTo>
                  <a:pt x="277014" y="3120157"/>
                  <a:pt x="237760" y="2771484"/>
                  <a:pt x="193887" y="2480539"/>
                </a:cubicBezTo>
                <a:cubicBezTo>
                  <a:pt x="150014" y="2189594"/>
                  <a:pt x="27632" y="1485321"/>
                  <a:pt x="13778" y="1330612"/>
                </a:cubicBezTo>
                <a:cubicBezTo>
                  <a:pt x="-76" y="1175903"/>
                  <a:pt x="-34713" y="1690830"/>
                  <a:pt x="110760" y="1552284"/>
                </a:cubicBezTo>
                <a:cubicBezTo>
                  <a:pt x="256233" y="1413739"/>
                  <a:pt x="803487" y="570921"/>
                  <a:pt x="886614" y="499339"/>
                </a:cubicBezTo>
                <a:cubicBezTo>
                  <a:pt x="969741" y="427757"/>
                  <a:pt x="540250" y="1150502"/>
                  <a:pt x="609523" y="1122793"/>
                </a:cubicBezTo>
                <a:cubicBezTo>
                  <a:pt x="678796" y="1095084"/>
                  <a:pt x="1244523" y="434684"/>
                  <a:pt x="1302250" y="333084"/>
                </a:cubicBezTo>
                <a:cubicBezTo>
                  <a:pt x="1359977" y="231484"/>
                  <a:pt x="824269" y="520120"/>
                  <a:pt x="955887" y="513193"/>
                </a:cubicBezTo>
                <a:cubicBezTo>
                  <a:pt x="1087505" y="506266"/>
                  <a:pt x="2105814" y="300757"/>
                  <a:pt x="2091960" y="291521"/>
                </a:cubicBezTo>
                <a:cubicBezTo>
                  <a:pt x="2078105" y="282285"/>
                  <a:pt x="805796" y="501648"/>
                  <a:pt x="872760" y="457775"/>
                </a:cubicBezTo>
                <a:cubicBezTo>
                  <a:pt x="939723" y="413902"/>
                  <a:pt x="2496050" y="-17898"/>
                  <a:pt x="2535305" y="57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41FB56EF-E064-F543-A55F-60956B4E48A9}"/>
              </a:ext>
            </a:extLst>
          </p:cNvPr>
          <p:cNvSpPr/>
          <p:nvPr/>
        </p:nvSpPr>
        <p:spPr>
          <a:xfrm>
            <a:off x="2791915" y="1131442"/>
            <a:ext cx="1320648" cy="2915491"/>
          </a:xfrm>
          <a:custGeom>
            <a:avLst/>
            <a:gdLst>
              <a:gd name="connsiteX0" fmla="*/ 1309030 w 1320648"/>
              <a:gd name="connsiteY0" fmla="*/ 4631 h 2915491"/>
              <a:gd name="connsiteX1" fmla="*/ 893394 w 1320648"/>
              <a:gd name="connsiteY1" fmla="*/ 281722 h 2915491"/>
              <a:gd name="connsiteX2" fmla="*/ 380776 w 1320648"/>
              <a:gd name="connsiteY2" fmla="*/ 877467 h 2915491"/>
              <a:gd name="connsiteX3" fmla="*/ 408485 w 1320648"/>
              <a:gd name="connsiteY3" fmla="*/ 628085 h 2915491"/>
              <a:gd name="connsiteX4" fmla="*/ 145249 w 1320648"/>
              <a:gd name="connsiteY4" fmla="*/ 1611758 h 2915491"/>
              <a:gd name="connsiteX5" fmla="*/ 117540 w 1320648"/>
              <a:gd name="connsiteY5" fmla="*/ 1334667 h 2915491"/>
              <a:gd name="connsiteX6" fmla="*/ 20558 w 1320648"/>
              <a:gd name="connsiteY6" fmla="*/ 2055103 h 2915491"/>
              <a:gd name="connsiteX7" fmla="*/ 6703 w 1320648"/>
              <a:gd name="connsiteY7" fmla="*/ 2886376 h 2915491"/>
              <a:gd name="connsiteX8" fmla="*/ 6703 w 1320648"/>
              <a:gd name="connsiteY8" fmla="*/ 2553867 h 2915491"/>
              <a:gd name="connsiteX9" fmla="*/ 89830 w 1320648"/>
              <a:gd name="connsiteY9" fmla="*/ 932885 h 2915491"/>
              <a:gd name="connsiteX10" fmla="*/ 325358 w 1320648"/>
              <a:gd name="connsiteY10" fmla="*/ 489540 h 2915491"/>
              <a:gd name="connsiteX11" fmla="*/ 214521 w 1320648"/>
              <a:gd name="connsiteY11" fmla="*/ 905176 h 2915491"/>
              <a:gd name="connsiteX12" fmla="*/ 713285 w 1320648"/>
              <a:gd name="connsiteY12" fmla="*/ 198594 h 2915491"/>
              <a:gd name="connsiteX13" fmla="*/ 422340 w 1320648"/>
              <a:gd name="connsiteY13" fmla="*/ 489540 h 2915491"/>
              <a:gd name="connsiteX14" fmla="*/ 1309030 w 1320648"/>
              <a:gd name="connsiteY14" fmla="*/ 4631 h 291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0648" h="2915491">
                <a:moveTo>
                  <a:pt x="1309030" y="4631"/>
                </a:moveTo>
                <a:cubicBezTo>
                  <a:pt x="1387539" y="-30005"/>
                  <a:pt x="1048103" y="136249"/>
                  <a:pt x="893394" y="281722"/>
                </a:cubicBezTo>
                <a:cubicBezTo>
                  <a:pt x="738685" y="427195"/>
                  <a:pt x="461594" y="819740"/>
                  <a:pt x="380776" y="877467"/>
                </a:cubicBezTo>
                <a:cubicBezTo>
                  <a:pt x="299958" y="935194"/>
                  <a:pt x="447739" y="505703"/>
                  <a:pt x="408485" y="628085"/>
                </a:cubicBezTo>
                <a:cubicBezTo>
                  <a:pt x="369231" y="750467"/>
                  <a:pt x="193740" y="1493994"/>
                  <a:pt x="145249" y="1611758"/>
                </a:cubicBezTo>
                <a:cubicBezTo>
                  <a:pt x="96758" y="1729522"/>
                  <a:pt x="138322" y="1260776"/>
                  <a:pt x="117540" y="1334667"/>
                </a:cubicBezTo>
                <a:cubicBezTo>
                  <a:pt x="96758" y="1408558"/>
                  <a:pt x="39031" y="1796485"/>
                  <a:pt x="20558" y="2055103"/>
                </a:cubicBezTo>
                <a:cubicBezTo>
                  <a:pt x="2085" y="2313721"/>
                  <a:pt x="9012" y="2803249"/>
                  <a:pt x="6703" y="2886376"/>
                </a:cubicBezTo>
                <a:cubicBezTo>
                  <a:pt x="4394" y="2969503"/>
                  <a:pt x="-7151" y="2879449"/>
                  <a:pt x="6703" y="2553867"/>
                </a:cubicBezTo>
                <a:cubicBezTo>
                  <a:pt x="20557" y="2228285"/>
                  <a:pt x="36721" y="1276940"/>
                  <a:pt x="89830" y="932885"/>
                </a:cubicBezTo>
                <a:cubicBezTo>
                  <a:pt x="142939" y="588831"/>
                  <a:pt x="304576" y="494158"/>
                  <a:pt x="325358" y="489540"/>
                </a:cubicBezTo>
                <a:cubicBezTo>
                  <a:pt x="346140" y="484922"/>
                  <a:pt x="149867" y="953667"/>
                  <a:pt x="214521" y="905176"/>
                </a:cubicBezTo>
                <a:cubicBezTo>
                  <a:pt x="279175" y="856685"/>
                  <a:pt x="678649" y="267867"/>
                  <a:pt x="713285" y="198594"/>
                </a:cubicBezTo>
                <a:cubicBezTo>
                  <a:pt x="747921" y="129321"/>
                  <a:pt x="329976" y="521867"/>
                  <a:pt x="422340" y="489540"/>
                </a:cubicBezTo>
                <a:cubicBezTo>
                  <a:pt x="514704" y="457213"/>
                  <a:pt x="1230521" y="39267"/>
                  <a:pt x="1309030" y="463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8DE37F8F-B7A8-A6E5-8538-B095D641882B}"/>
              </a:ext>
            </a:extLst>
          </p:cNvPr>
          <p:cNvSpPr/>
          <p:nvPr/>
        </p:nvSpPr>
        <p:spPr>
          <a:xfrm>
            <a:off x="2235013" y="4436899"/>
            <a:ext cx="1065231" cy="2999369"/>
          </a:xfrm>
          <a:custGeom>
            <a:avLst/>
            <a:gdLst>
              <a:gd name="connsiteX0" fmla="*/ 1062369 w 1065231"/>
              <a:gd name="connsiteY0" fmla="*/ 384483 h 2999369"/>
              <a:gd name="connsiteX1" fmla="*/ 522042 w 1065231"/>
              <a:gd name="connsiteY1" fmla="*/ 994083 h 2999369"/>
              <a:gd name="connsiteX2" fmla="*/ 702151 w 1065231"/>
              <a:gd name="connsiteY2" fmla="*/ 633865 h 2999369"/>
              <a:gd name="connsiteX3" fmla="*/ 300369 w 1065231"/>
              <a:gd name="connsiteY3" fmla="*/ 1963901 h 2999369"/>
              <a:gd name="connsiteX4" fmla="*/ 328078 w 1065231"/>
              <a:gd name="connsiteY4" fmla="*/ 1575974 h 2999369"/>
              <a:gd name="connsiteX5" fmla="*/ 9423 w 1065231"/>
              <a:gd name="connsiteY5" fmla="*/ 2961428 h 2999369"/>
              <a:gd name="connsiteX6" fmla="*/ 134114 w 1065231"/>
              <a:gd name="connsiteY6" fmla="*/ 2393392 h 2999369"/>
              <a:gd name="connsiteX7" fmla="*/ 632878 w 1065231"/>
              <a:gd name="connsiteY7" fmla="*/ 176665 h 2999369"/>
              <a:gd name="connsiteX8" fmla="*/ 161823 w 1065231"/>
              <a:gd name="connsiteY8" fmla="*/ 1243465 h 2999369"/>
              <a:gd name="connsiteX9" fmla="*/ 854551 w 1065231"/>
              <a:gd name="connsiteY9" fmla="*/ 10410 h 2999369"/>
              <a:gd name="connsiteX10" fmla="*/ 646732 w 1065231"/>
              <a:gd name="connsiteY10" fmla="*/ 633865 h 2999369"/>
              <a:gd name="connsiteX11" fmla="*/ 909969 w 1065231"/>
              <a:gd name="connsiteY11" fmla="*/ 315210 h 2999369"/>
              <a:gd name="connsiteX12" fmla="*/ 743714 w 1065231"/>
              <a:gd name="connsiteY12" fmla="*/ 564592 h 2999369"/>
              <a:gd name="connsiteX13" fmla="*/ 1062369 w 1065231"/>
              <a:gd name="connsiteY13" fmla="*/ 384483 h 299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5231" h="2999369">
                <a:moveTo>
                  <a:pt x="1062369" y="384483"/>
                </a:moveTo>
                <a:cubicBezTo>
                  <a:pt x="1025424" y="456065"/>
                  <a:pt x="582078" y="952519"/>
                  <a:pt x="522042" y="994083"/>
                </a:cubicBezTo>
                <a:cubicBezTo>
                  <a:pt x="462006" y="1035647"/>
                  <a:pt x="739096" y="472229"/>
                  <a:pt x="702151" y="633865"/>
                </a:cubicBezTo>
                <a:cubicBezTo>
                  <a:pt x="665206" y="795501"/>
                  <a:pt x="362714" y="1806883"/>
                  <a:pt x="300369" y="1963901"/>
                </a:cubicBezTo>
                <a:cubicBezTo>
                  <a:pt x="238023" y="2120919"/>
                  <a:pt x="376569" y="1409720"/>
                  <a:pt x="328078" y="1575974"/>
                </a:cubicBezTo>
                <a:cubicBezTo>
                  <a:pt x="279587" y="1742228"/>
                  <a:pt x="41750" y="2825192"/>
                  <a:pt x="9423" y="2961428"/>
                </a:cubicBezTo>
                <a:cubicBezTo>
                  <a:pt x="-22904" y="3097664"/>
                  <a:pt x="30205" y="2857519"/>
                  <a:pt x="134114" y="2393392"/>
                </a:cubicBezTo>
                <a:cubicBezTo>
                  <a:pt x="238023" y="1929265"/>
                  <a:pt x="628260" y="368319"/>
                  <a:pt x="632878" y="176665"/>
                </a:cubicBezTo>
                <a:cubicBezTo>
                  <a:pt x="637496" y="-14990"/>
                  <a:pt x="124878" y="1271174"/>
                  <a:pt x="161823" y="1243465"/>
                </a:cubicBezTo>
                <a:cubicBezTo>
                  <a:pt x="198768" y="1215756"/>
                  <a:pt x="773733" y="112010"/>
                  <a:pt x="854551" y="10410"/>
                </a:cubicBezTo>
                <a:cubicBezTo>
                  <a:pt x="935369" y="-91190"/>
                  <a:pt x="637496" y="583065"/>
                  <a:pt x="646732" y="633865"/>
                </a:cubicBezTo>
                <a:cubicBezTo>
                  <a:pt x="655968" y="684665"/>
                  <a:pt x="893805" y="326756"/>
                  <a:pt x="909969" y="315210"/>
                </a:cubicBezTo>
                <a:cubicBezTo>
                  <a:pt x="926133" y="303664"/>
                  <a:pt x="720623" y="553047"/>
                  <a:pt x="743714" y="564592"/>
                </a:cubicBezTo>
                <a:cubicBezTo>
                  <a:pt x="766805" y="576138"/>
                  <a:pt x="1099314" y="312901"/>
                  <a:pt x="1062369" y="38448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C9D04ECE-E6AC-FFD3-C116-74C071E780F0}"/>
              </a:ext>
            </a:extLst>
          </p:cNvPr>
          <p:cNvSpPr/>
          <p:nvPr/>
        </p:nvSpPr>
        <p:spPr>
          <a:xfrm>
            <a:off x="3645717" y="1453157"/>
            <a:ext cx="2466743" cy="2246556"/>
          </a:xfrm>
          <a:custGeom>
            <a:avLst/>
            <a:gdLst>
              <a:gd name="connsiteX0" fmla="*/ 2462983 w 2466743"/>
              <a:gd name="connsiteY0" fmla="*/ 7343 h 2246556"/>
              <a:gd name="connsiteX1" fmla="*/ 1065983 w 2466743"/>
              <a:gd name="connsiteY1" fmla="*/ 896343 h 2246556"/>
              <a:gd name="connsiteX2" fmla="*/ 24583 w 2466743"/>
              <a:gd name="connsiteY2" fmla="*/ 1912343 h 2246556"/>
              <a:gd name="connsiteX3" fmla="*/ 303983 w 2466743"/>
              <a:gd name="connsiteY3" fmla="*/ 1493243 h 2246556"/>
              <a:gd name="connsiteX4" fmla="*/ 24583 w 2466743"/>
              <a:gd name="connsiteY4" fmla="*/ 2242543 h 2246556"/>
              <a:gd name="connsiteX5" fmla="*/ 557983 w 2466743"/>
              <a:gd name="connsiteY5" fmla="*/ 1099543 h 2246556"/>
              <a:gd name="connsiteX6" fmla="*/ 875483 w 2466743"/>
              <a:gd name="connsiteY6" fmla="*/ 845543 h 2246556"/>
              <a:gd name="connsiteX7" fmla="*/ 164283 w 2466743"/>
              <a:gd name="connsiteY7" fmla="*/ 1480543 h 2246556"/>
              <a:gd name="connsiteX8" fmla="*/ 1434283 w 2466743"/>
              <a:gd name="connsiteY8" fmla="*/ 528043 h 2246556"/>
              <a:gd name="connsiteX9" fmla="*/ 2462983 w 2466743"/>
              <a:gd name="connsiteY9" fmla="*/ 7343 h 224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743" h="2246556">
                <a:moveTo>
                  <a:pt x="2462983" y="7343"/>
                </a:moveTo>
                <a:cubicBezTo>
                  <a:pt x="2401600" y="68726"/>
                  <a:pt x="1472383" y="578843"/>
                  <a:pt x="1065983" y="896343"/>
                </a:cubicBezTo>
                <a:cubicBezTo>
                  <a:pt x="659583" y="1213843"/>
                  <a:pt x="151583" y="1812860"/>
                  <a:pt x="24583" y="1912343"/>
                </a:cubicBezTo>
                <a:cubicBezTo>
                  <a:pt x="-102417" y="2011826"/>
                  <a:pt x="303983" y="1438210"/>
                  <a:pt x="303983" y="1493243"/>
                </a:cubicBezTo>
                <a:cubicBezTo>
                  <a:pt x="303983" y="1548276"/>
                  <a:pt x="-17750" y="2308160"/>
                  <a:pt x="24583" y="2242543"/>
                </a:cubicBezTo>
                <a:cubicBezTo>
                  <a:pt x="66916" y="2176926"/>
                  <a:pt x="416166" y="1332376"/>
                  <a:pt x="557983" y="1099543"/>
                </a:cubicBezTo>
                <a:cubicBezTo>
                  <a:pt x="699800" y="866710"/>
                  <a:pt x="941100" y="782043"/>
                  <a:pt x="875483" y="845543"/>
                </a:cubicBezTo>
                <a:cubicBezTo>
                  <a:pt x="809866" y="909043"/>
                  <a:pt x="71150" y="1533460"/>
                  <a:pt x="164283" y="1480543"/>
                </a:cubicBezTo>
                <a:cubicBezTo>
                  <a:pt x="257416" y="1427626"/>
                  <a:pt x="1049050" y="773576"/>
                  <a:pt x="1434283" y="528043"/>
                </a:cubicBezTo>
                <a:cubicBezTo>
                  <a:pt x="1819516" y="282510"/>
                  <a:pt x="2524366" y="-54040"/>
                  <a:pt x="2462983" y="734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5ADA6056-8037-24CB-0CE0-B819DA5CD13C}"/>
              </a:ext>
            </a:extLst>
          </p:cNvPr>
          <p:cNvSpPr/>
          <p:nvPr/>
        </p:nvSpPr>
        <p:spPr>
          <a:xfrm>
            <a:off x="4355628" y="1476105"/>
            <a:ext cx="2287135" cy="2087663"/>
          </a:xfrm>
          <a:custGeom>
            <a:avLst/>
            <a:gdLst>
              <a:gd name="connsiteX0" fmla="*/ 2286910 w 2287135"/>
              <a:gd name="connsiteY0" fmla="*/ 405247 h 2087663"/>
              <a:gd name="connsiteX1" fmla="*/ 1708841 w 2287135"/>
              <a:gd name="connsiteY1" fmla="*/ 1035867 h 2087663"/>
              <a:gd name="connsiteX2" fmla="*/ 1687820 w 2287135"/>
              <a:gd name="connsiteY2" fmla="*/ 1267095 h 2087663"/>
              <a:gd name="connsiteX3" fmla="*/ 1698331 w 2287135"/>
              <a:gd name="connsiteY3" fmla="*/ 1235564 h 2087663"/>
              <a:gd name="connsiteX4" fmla="*/ 1561696 w 2287135"/>
              <a:gd name="connsiteY4" fmla="*/ 1403729 h 2087663"/>
              <a:gd name="connsiteX5" fmla="*/ 1446082 w 2287135"/>
              <a:gd name="connsiteY5" fmla="*/ 1372198 h 2087663"/>
              <a:gd name="connsiteX6" fmla="*/ 489641 w 2287135"/>
              <a:gd name="connsiteY6" fmla="*/ 1582405 h 2087663"/>
              <a:gd name="connsiteX7" fmla="*/ 668317 w 2287135"/>
              <a:gd name="connsiteY7" fmla="*/ 1519343 h 2087663"/>
              <a:gd name="connsiteX8" fmla="*/ 258413 w 2287135"/>
              <a:gd name="connsiteY8" fmla="*/ 1876695 h 2087663"/>
              <a:gd name="connsiteX9" fmla="*/ 458110 w 2287135"/>
              <a:gd name="connsiteY9" fmla="*/ 1824143 h 2087663"/>
              <a:gd name="connsiteX10" fmla="*/ 121779 w 2287135"/>
              <a:gd name="connsiteY10" fmla="*/ 2086902 h 2087663"/>
              <a:gd name="connsiteX11" fmla="*/ 184841 w 2287135"/>
              <a:gd name="connsiteY11" fmla="*/ 1908226 h 2087663"/>
              <a:gd name="connsiteX12" fmla="*/ 6165 w 2287135"/>
              <a:gd name="connsiteY12" fmla="*/ 2034350 h 2087663"/>
              <a:gd name="connsiteX13" fmla="*/ 447600 w 2287135"/>
              <a:gd name="connsiteY13" fmla="*/ 878212 h 2087663"/>
              <a:gd name="connsiteX14" fmla="*/ 1193834 w 2287135"/>
              <a:gd name="connsiteY14" fmla="*/ 279123 h 2087663"/>
              <a:gd name="connsiteX15" fmla="*/ 1162303 w 2287135"/>
              <a:gd name="connsiteY15" fmla="*/ 258102 h 2087663"/>
              <a:gd name="connsiteX16" fmla="*/ 1729862 w 2287135"/>
              <a:gd name="connsiteY16" fmla="*/ 58405 h 2087663"/>
              <a:gd name="connsiteX17" fmla="*/ 1635269 w 2287135"/>
              <a:gd name="connsiteY17" fmla="*/ 26874 h 2087663"/>
              <a:gd name="connsiteX18" fmla="*/ 2286910 w 2287135"/>
              <a:gd name="connsiteY18" fmla="*/ 405247 h 208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87135" h="2087663">
                <a:moveTo>
                  <a:pt x="2286910" y="405247"/>
                </a:moveTo>
                <a:cubicBezTo>
                  <a:pt x="2299172" y="573412"/>
                  <a:pt x="1808689" y="892226"/>
                  <a:pt x="1708841" y="1035867"/>
                </a:cubicBezTo>
                <a:cubicBezTo>
                  <a:pt x="1608993" y="1179508"/>
                  <a:pt x="1687820" y="1267095"/>
                  <a:pt x="1687820" y="1267095"/>
                </a:cubicBezTo>
                <a:cubicBezTo>
                  <a:pt x="1686068" y="1300378"/>
                  <a:pt x="1719352" y="1212792"/>
                  <a:pt x="1698331" y="1235564"/>
                </a:cubicBezTo>
                <a:cubicBezTo>
                  <a:pt x="1677310" y="1258336"/>
                  <a:pt x="1603737" y="1380957"/>
                  <a:pt x="1561696" y="1403729"/>
                </a:cubicBezTo>
                <a:cubicBezTo>
                  <a:pt x="1519654" y="1426501"/>
                  <a:pt x="1624758" y="1342419"/>
                  <a:pt x="1446082" y="1372198"/>
                </a:cubicBezTo>
                <a:cubicBezTo>
                  <a:pt x="1267406" y="1401977"/>
                  <a:pt x="619268" y="1557881"/>
                  <a:pt x="489641" y="1582405"/>
                </a:cubicBezTo>
                <a:cubicBezTo>
                  <a:pt x="360014" y="1606929"/>
                  <a:pt x="706855" y="1470295"/>
                  <a:pt x="668317" y="1519343"/>
                </a:cubicBezTo>
                <a:cubicBezTo>
                  <a:pt x="629779" y="1568391"/>
                  <a:pt x="293447" y="1825895"/>
                  <a:pt x="258413" y="1876695"/>
                </a:cubicBezTo>
                <a:cubicBezTo>
                  <a:pt x="223379" y="1927495"/>
                  <a:pt x="480882" y="1789109"/>
                  <a:pt x="458110" y="1824143"/>
                </a:cubicBezTo>
                <a:cubicBezTo>
                  <a:pt x="435338" y="1859178"/>
                  <a:pt x="167324" y="2072888"/>
                  <a:pt x="121779" y="2086902"/>
                </a:cubicBezTo>
                <a:cubicBezTo>
                  <a:pt x="76234" y="2100916"/>
                  <a:pt x="204110" y="1916985"/>
                  <a:pt x="184841" y="1908226"/>
                </a:cubicBezTo>
                <a:cubicBezTo>
                  <a:pt x="165572" y="1899467"/>
                  <a:pt x="-37628" y="2206019"/>
                  <a:pt x="6165" y="2034350"/>
                </a:cubicBezTo>
                <a:cubicBezTo>
                  <a:pt x="49958" y="1862681"/>
                  <a:pt x="249655" y="1170750"/>
                  <a:pt x="447600" y="878212"/>
                </a:cubicBezTo>
                <a:cubicBezTo>
                  <a:pt x="645545" y="585674"/>
                  <a:pt x="1074717" y="382475"/>
                  <a:pt x="1193834" y="279123"/>
                </a:cubicBezTo>
                <a:cubicBezTo>
                  <a:pt x="1312951" y="175771"/>
                  <a:pt x="1072965" y="294888"/>
                  <a:pt x="1162303" y="258102"/>
                </a:cubicBezTo>
                <a:cubicBezTo>
                  <a:pt x="1251641" y="221316"/>
                  <a:pt x="1651034" y="96943"/>
                  <a:pt x="1729862" y="58405"/>
                </a:cubicBezTo>
                <a:cubicBezTo>
                  <a:pt x="1808690" y="19867"/>
                  <a:pt x="1547683" y="-32685"/>
                  <a:pt x="1635269" y="26874"/>
                </a:cubicBezTo>
                <a:cubicBezTo>
                  <a:pt x="1722855" y="86433"/>
                  <a:pt x="2274648" y="237082"/>
                  <a:pt x="2286910" y="405247"/>
                </a:cubicBezTo>
                <a:close/>
              </a:path>
            </a:pathLst>
          </a:custGeom>
          <a:solidFill>
            <a:srgbClr val="0D8145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EED7244F-D14A-B3FD-A7FD-7BE08B312986}"/>
              </a:ext>
            </a:extLst>
          </p:cNvPr>
          <p:cNvSpPr/>
          <p:nvPr/>
        </p:nvSpPr>
        <p:spPr>
          <a:xfrm>
            <a:off x="3683380" y="2489787"/>
            <a:ext cx="2896153" cy="3945582"/>
          </a:xfrm>
          <a:custGeom>
            <a:avLst/>
            <a:gdLst>
              <a:gd name="connsiteX0" fmla="*/ 972703 w 2896153"/>
              <a:gd name="connsiteY0" fmla="*/ 495151 h 3945582"/>
              <a:gd name="connsiteX1" fmla="*/ 636372 w 2896153"/>
              <a:gd name="connsiteY1" fmla="*/ 1230875 h 3945582"/>
              <a:gd name="connsiteX2" fmla="*/ 1540261 w 2896153"/>
              <a:gd name="connsiteY2" fmla="*/ 1840475 h 3945582"/>
              <a:gd name="connsiteX3" fmla="*/ 1372096 w 2896153"/>
              <a:gd name="connsiteY3" fmla="*/ 1703841 h 3945582"/>
              <a:gd name="connsiteX4" fmla="*/ 2076289 w 2896153"/>
              <a:gd name="connsiteY4" fmla="*/ 2313441 h 3945582"/>
              <a:gd name="connsiteX5" fmla="*/ 1739958 w 2896153"/>
              <a:gd name="connsiteY5" fmla="*/ 2775896 h 3945582"/>
              <a:gd name="connsiteX6" fmla="*/ 1855572 w 2896153"/>
              <a:gd name="connsiteY6" fmla="*/ 3217330 h 3945582"/>
              <a:gd name="connsiteX7" fmla="*/ 1687406 w 2896153"/>
              <a:gd name="connsiteY7" fmla="*/ 3227841 h 3945582"/>
              <a:gd name="connsiteX8" fmla="*/ 2412620 w 2896153"/>
              <a:gd name="connsiteY8" fmla="*/ 3690296 h 3945582"/>
              <a:gd name="connsiteX9" fmla="*/ 2191903 w 2896153"/>
              <a:gd name="connsiteY9" fmla="*/ 3616723 h 3945582"/>
              <a:gd name="connsiteX10" fmla="*/ 2896096 w 2896153"/>
              <a:gd name="connsiteY10" fmla="*/ 3932034 h 3945582"/>
              <a:gd name="connsiteX11" fmla="*/ 2149861 w 2896153"/>
              <a:gd name="connsiteY11" fmla="*/ 3837441 h 3945582"/>
              <a:gd name="connsiteX12" fmla="*/ 794027 w 2896153"/>
              <a:gd name="connsiteY12" fmla="*/ 3385496 h 3945582"/>
              <a:gd name="connsiteX13" fmla="*/ 405144 w 2896153"/>
              <a:gd name="connsiteY13" fmla="*/ 3101716 h 3945582"/>
              <a:gd name="connsiteX14" fmla="*/ 215958 w 2896153"/>
              <a:gd name="connsiteY14" fmla="*/ 2471096 h 3945582"/>
              <a:gd name="connsiteX15" fmla="*/ 5751 w 2896153"/>
              <a:gd name="connsiteY15" fmla="*/ 1483123 h 3945582"/>
              <a:gd name="connsiteX16" fmla="*/ 89834 w 2896153"/>
              <a:gd name="connsiteY16" fmla="*/ 1893027 h 3945582"/>
              <a:gd name="connsiteX17" fmla="*/ 405144 w 2896153"/>
              <a:gd name="connsiteY17" fmla="*/ 411068 h 3945582"/>
              <a:gd name="connsiteX18" fmla="*/ 247489 w 2896153"/>
              <a:gd name="connsiteY18" fmla="*/ 778930 h 3945582"/>
              <a:gd name="connsiteX19" fmla="*/ 1203930 w 2896153"/>
              <a:gd name="connsiteY19" fmla="*/ 1165 h 3945582"/>
              <a:gd name="connsiteX20" fmla="*/ 646882 w 2896153"/>
              <a:gd name="connsiteY20" fmla="*/ 600254 h 3945582"/>
              <a:gd name="connsiteX21" fmla="*/ 972703 w 2896153"/>
              <a:gd name="connsiteY21" fmla="*/ 495151 h 394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96153" h="3945582">
                <a:moveTo>
                  <a:pt x="972703" y="495151"/>
                </a:moveTo>
                <a:cubicBezTo>
                  <a:pt x="970951" y="600254"/>
                  <a:pt x="541779" y="1006654"/>
                  <a:pt x="636372" y="1230875"/>
                </a:cubicBezTo>
                <a:cubicBezTo>
                  <a:pt x="730965" y="1455096"/>
                  <a:pt x="1417640" y="1761647"/>
                  <a:pt x="1540261" y="1840475"/>
                </a:cubicBezTo>
                <a:cubicBezTo>
                  <a:pt x="1662882" y="1919303"/>
                  <a:pt x="1282758" y="1625013"/>
                  <a:pt x="1372096" y="1703841"/>
                </a:cubicBezTo>
                <a:cubicBezTo>
                  <a:pt x="1461434" y="1782669"/>
                  <a:pt x="2014979" y="2134765"/>
                  <a:pt x="2076289" y="2313441"/>
                </a:cubicBezTo>
                <a:cubicBezTo>
                  <a:pt x="2137599" y="2492117"/>
                  <a:pt x="1776744" y="2625248"/>
                  <a:pt x="1739958" y="2775896"/>
                </a:cubicBezTo>
                <a:cubicBezTo>
                  <a:pt x="1703172" y="2926544"/>
                  <a:pt x="1864331" y="3142006"/>
                  <a:pt x="1855572" y="3217330"/>
                </a:cubicBezTo>
                <a:cubicBezTo>
                  <a:pt x="1846813" y="3292654"/>
                  <a:pt x="1594565" y="3149013"/>
                  <a:pt x="1687406" y="3227841"/>
                </a:cubicBezTo>
                <a:cubicBezTo>
                  <a:pt x="1780247" y="3306669"/>
                  <a:pt x="2328537" y="3625482"/>
                  <a:pt x="2412620" y="3690296"/>
                </a:cubicBezTo>
                <a:cubicBezTo>
                  <a:pt x="2496703" y="3755110"/>
                  <a:pt x="2111324" y="3576433"/>
                  <a:pt x="2191903" y="3616723"/>
                </a:cubicBezTo>
                <a:cubicBezTo>
                  <a:pt x="2272482" y="3657013"/>
                  <a:pt x="2903103" y="3895248"/>
                  <a:pt x="2896096" y="3932034"/>
                </a:cubicBezTo>
                <a:cubicBezTo>
                  <a:pt x="2889089" y="3968820"/>
                  <a:pt x="2500206" y="3928531"/>
                  <a:pt x="2149861" y="3837441"/>
                </a:cubicBezTo>
                <a:cubicBezTo>
                  <a:pt x="1799516" y="3746351"/>
                  <a:pt x="1084813" y="3508117"/>
                  <a:pt x="794027" y="3385496"/>
                </a:cubicBezTo>
                <a:cubicBezTo>
                  <a:pt x="503241" y="3262875"/>
                  <a:pt x="501489" y="3254116"/>
                  <a:pt x="405144" y="3101716"/>
                </a:cubicBezTo>
                <a:cubicBezTo>
                  <a:pt x="308799" y="2949316"/>
                  <a:pt x="282524" y="2740862"/>
                  <a:pt x="215958" y="2471096"/>
                </a:cubicBezTo>
                <a:cubicBezTo>
                  <a:pt x="149392" y="2201330"/>
                  <a:pt x="26772" y="1579468"/>
                  <a:pt x="5751" y="1483123"/>
                </a:cubicBezTo>
                <a:cubicBezTo>
                  <a:pt x="-15270" y="1386778"/>
                  <a:pt x="23268" y="2071703"/>
                  <a:pt x="89834" y="1893027"/>
                </a:cubicBezTo>
                <a:cubicBezTo>
                  <a:pt x="156400" y="1714351"/>
                  <a:pt x="378868" y="596751"/>
                  <a:pt x="405144" y="411068"/>
                </a:cubicBezTo>
                <a:cubicBezTo>
                  <a:pt x="431420" y="225385"/>
                  <a:pt x="114358" y="847247"/>
                  <a:pt x="247489" y="778930"/>
                </a:cubicBezTo>
                <a:cubicBezTo>
                  <a:pt x="380620" y="710613"/>
                  <a:pt x="1137365" y="30944"/>
                  <a:pt x="1203930" y="1165"/>
                </a:cubicBezTo>
                <a:cubicBezTo>
                  <a:pt x="1270495" y="-28614"/>
                  <a:pt x="688923" y="521427"/>
                  <a:pt x="646882" y="600254"/>
                </a:cubicBezTo>
                <a:cubicBezTo>
                  <a:pt x="604841" y="679081"/>
                  <a:pt x="974455" y="390048"/>
                  <a:pt x="972703" y="495151"/>
                </a:cubicBezTo>
                <a:close/>
              </a:path>
            </a:pathLst>
          </a:custGeom>
          <a:solidFill>
            <a:srgbClr val="0D8145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FF2EBE82-0677-72C0-66CC-23363BEA59DC}"/>
              </a:ext>
            </a:extLst>
          </p:cNvPr>
          <p:cNvSpPr/>
          <p:nvPr/>
        </p:nvSpPr>
        <p:spPr>
          <a:xfrm>
            <a:off x="6062719" y="1481646"/>
            <a:ext cx="1172957" cy="1873770"/>
          </a:xfrm>
          <a:custGeom>
            <a:avLst/>
            <a:gdLst>
              <a:gd name="connsiteX0" fmla="*/ 1750 w 1172957"/>
              <a:gd name="connsiteY0" fmla="*/ 313 h 1873770"/>
              <a:gd name="connsiteX1" fmla="*/ 737474 w 1172957"/>
              <a:gd name="connsiteY1" fmla="*/ 925223 h 1873770"/>
              <a:gd name="connsiteX2" fmla="*/ 653391 w 1172957"/>
              <a:gd name="connsiteY2" fmla="*/ 904202 h 1873770"/>
              <a:gd name="connsiteX3" fmla="*/ 926660 w 1172957"/>
              <a:gd name="connsiteY3" fmla="*/ 1177471 h 1873770"/>
              <a:gd name="connsiteX4" fmla="*/ 1136867 w 1172957"/>
              <a:gd name="connsiteY4" fmla="*/ 1860644 h 1873770"/>
              <a:gd name="connsiteX5" fmla="*/ 1157888 w 1172957"/>
              <a:gd name="connsiteY5" fmla="*/ 1566354 h 1873770"/>
              <a:gd name="connsiteX6" fmla="*/ 979212 w 1172957"/>
              <a:gd name="connsiteY6" fmla="*/ 830630 h 1873770"/>
              <a:gd name="connsiteX7" fmla="*/ 1750 w 1172957"/>
              <a:gd name="connsiteY7" fmla="*/ 313 h 18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957" h="1873770">
                <a:moveTo>
                  <a:pt x="1750" y="313"/>
                </a:moveTo>
                <a:cubicBezTo>
                  <a:pt x="-38540" y="16078"/>
                  <a:pt x="628867" y="774575"/>
                  <a:pt x="737474" y="925223"/>
                </a:cubicBezTo>
                <a:cubicBezTo>
                  <a:pt x="846081" y="1075871"/>
                  <a:pt x="621860" y="862161"/>
                  <a:pt x="653391" y="904202"/>
                </a:cubicBezTo>
                <a:cubicBezTo>
                  <a:pt x="684922" y="946243"/>
                  <a:pt x="846081" y="1018064"/>
                  <a:pt x="926660" y="1177471"/>
                </a:cubicBezTo>
                <a:cubicBezTo>
                  <a:pt x="1007239" y="1336878"/>
                  <a:pt x="1098329" y="1795830"/>
                  <a:pt x="1136867" y="1860644"/>
                </a:cubicBezTo>
                <a:cubicBezTo>
                  <a:pt x="1175405" y="1925458"/>
                  <a:pt x="1184164" y="1738023"/>
                  <a:pt x="1157888" y="1566354"/>
                </a:cubicBezTo>
                <a:cubicBezTo>
                  <a:pt x="1131612" y="1394685"/>
                  <a:pt x="1171902" y="1093389"/>
                  <a:pt x="979212" y="830630"/>
                </a:cubicBezTo>
                <a:cubicBezTo>
                  <a:pt x="786522" y="567871"/>
                  <a:pt x="42040" y="-15452"/>
                  <a:pt x="1750" y="313"/>
                </a:cubicBezTo>
                <a:close/>
              </a:path>
            </a:pathLst>
          </a:custGeom>
          <a:solidFill>
            <a:srgbClr val="0D8145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44BB40D9-B9CA-D141-31F2-2A28C00B7629}"/>
              </a:ext>
            </a:extLst>
          </p:cNvPr>
          <p:cNvSpPr/>
          <p:nvPr/>
        </p:nvSpPr>
        <p:spPr>
          <a:xfrm>
            <a:off x="5668519" y="4822974"/>
            <a:ext cx="702634" cy="609994"/>
          </a:xfrm>
          <a:custGeom>
            <a:avLst/>
            <a:gdLst>
              <a:gd name="connsiteX0" fmla="*/ 5039 w 702634"/>
              <a:gd name="connsiteY0" fmla="*/ 609952 h 609994"/>
              <a:gd name="connsiteX1" fmla="*/ 577207 w 702634"/>
              <a:gd name="connsiteY1" fmla="*/ 353279 h 609994"/>
              <a:gd name="connsiteX2" fmla="*/ 496997 w 702634"/>
              <a:gd name="connsiteY2" fmla="*/ 380015 h 609994"/>
              <a:gd name="connsiteX3" fmla="*/ 694849 w 702634"/>
              <a:gd name="connsiteY3" fmla="*/ 283763 h 609994"/>
              <a:gd name="connsiteX4" fmla="*/ 662765 w 702634"/>
              <a:gd name="connsiteY4" fmla="*/ 32437 h 609994"/>
              <a:gd name="connsiteX5" fmla="*/ 662765 w 702634"/>
              <a:gd name="connsiteY5" fmla="*/ 101952 h 609994"/>
              <a:gd name="connsiteX6" fmla="*/ 539776 w 702634"/>
              <a:gd name="connsiteY6" fmla="*/ 352 h 609994"/>
              <a:gd name="connsiteX7" fmla="*/ 534428 w 702634"/>
              <a:gd name="connsiteY7" fmla="*/ 144731 h 609994"/>
              <a:gd name="connsiteX8" fmla="*/ 513039 w 702634"/>
              <a:gd name="connsiteY8" fmla="*/ 289110 h 609994"/>
              <a:gd name="connsiteX9" fmla="*/ 224281 w 702634"/>
              <a:gd name="connsiteY9" fmla="*/ 321194 h 609994"/>
              <a:gd name="connsiteX10" fmla="*/ 293797 w 702634"/>
              <a:gd name="connsiteY10" fmla="*/ 331889 h 609994"/>
              <a:gd name="connsiteX11" fmla="*/ 5039 w 702634"/>
              <a:gd name="connsiteY11" fmla="*/ 609952 h 60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2634" h="609994">
                <a:moveTo>
                  <a:pt x="5039" y="609952"/>
                </a:moveTo>
                <a:cubicBezTo>
                  <a:pt x="52274" y="613517"/>
                  <a:pt x="495214" y="391602"/>
                  <a:pt x="577207" y="353279"/>
                </a:cubicBezTo>
                <a:cubicBezTo>
                  <a:pt x="659200" y="314956"/>
                  <a:pt x="477390" y="391601"/>
                  <a:pt x="496997" y="380015"/>
                </a:cubicBezTo>
                <a:cubicBezTo>
                  <a:pt x="516604" y="368429"/>
                  <a:pt x="667221" y="341693"/>
                  <a:pt x="694849" y="283763"/>
                </a:cubicBezTo>
                <a:cubicBezTo>
                  <a:pt x="722477" y="225833"/>
                  <a:pt x="668112" y="62739"/>
                  <a:pt x="662765" y="32437"/>
                </a:cubicBezTo>
                <a:cubicBezTo>
                  <a:pt x="657418" y="2135"/>
                  <a:pt x="683263" y="107299"/>
                  <a:pt x="662765" y="101952"/>
                </a:cubicBezTo>
                <a:cubicBezTo>
                  <a:pt x="642267" y="96605"/>
                  <a:pt x="561165" y="-6778"/>
                  <a:pt x="539776" y="352"/>
                </a:cubicBezTo>
                <a:cubicBezTo>
                  <a:pt x="518387" y="7482"/>
                  <a:pt x="538884" y="96605"/>
                  <a:pt x="534428" y="144731"/>
                </a:cubicBezTo>
                <a:cubicBezTo>
                  <a:pt x="529972" y="192857"/>
                  <a:pt x="564730" y="259700"/>
                  <a:pt x="513039" y="289110"/>
                </a:cubicBezTo>
                <a:cubicBezTo>
                  <a:pt x="461348" y="318520"/>
                  <a:pt x="260821" y="314064"/>
                  <a:pt x="224281" y="321194"/>
                </a:cubicBezTo>
                <a:cubicBezTo>
                  <a:pt x="187741" y="328324"/>
                  <a:pt x="330337" y="281089"/>
                  <a:pt x="293797" y="331889"/>
                </a:cubicBezTo>
                <a:cubicBezTo>
                  <a:pt x="257257" y="382689"/>
                  <a:pt x="-42196" y="606387"/>
                  <a:pt x="5039" y="609952"/>
                </a:cubicBezTo>
                <a:close/>
              </a:path>
            </a:pathLst>
          </a:custGeom>
          <a:solidFill>
            <a:srgbClr val="0D8145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72A757D-D743-AED6-840C-B8E7F950A5A4}"/>
              </a:ext>
            </a:extLst>
          </p:cNvPr>
          <p:cNvSpPr/>
          <p:nvPr/>
        </p:nvSpPr>
        <p:spPr>
          <a:xfrm>
            <a:off x="5925867" y="4208719"/>
            <a:ext cx="530943" cy="614899"/>
          </a:xfrm>
          <a:custGeom>
            <a:avLst/>
            <a:gdLst>
              <a:gd name="connsiteX0" fmla="*/ 357291 w 530943"/>
              <a:gd name="connsiteY0" fmla="*/ 154734 h 614899"/>
              <a:gd name="connsiteX1" fmla="*/ 255691 w 530943"/>
              <a:gd name="connsiteY1" fmla="*/ 261681 h 614899"/>
              <a:gd name="connsiteX2" fmla="*/ 164786 w 530943"/>
              <a:gd name="connsiteY2" fmla="*/ 395365 h 614899"/>
              <a:gd name="connsiteX3" fmla="*/ 196870 w 530943"/>
              <a:gd name="connsiteY3" fmla="*/ 470228 h 614899"/>
              <a:gd name="connsiteX4" fmla="*/ 330554 w 530943"/>
              <a:gd name="connsiteY4" fmla="*/ 534397 h 614899"/>
              <a:gd name="connsiteX5" fmla="*/ 250344 w 530943"/>
              <a:gd name="connsiteY5" fmla="*/ 539744 h 614899"/>
              <a:gd name="connsiteX6" fmla="*/ 528407 w 530943"/>
              <a:gd name="connsiteY6" fmla="*/ 550439 h 614899"/>
              <a:gd name="connsiteX7" fmla="*/ 378680 w 530943"/>
              <a:gd name="connsiteY7" fmla="*/ 593218 h 614899"/>
              <a:gd name="connsiteX8" fmla="*/ 218259 w 530943"/>
              <a:gd name="connsiteY8" fmla="*/ 609260 h 614899"/>
              <a:gd name="connsiteX9" fmla="*/ 15059 w 530943"/>
              <a:gd name="connsiteY9" fmla="*/ 496965 h 614899"/>
              <a:gd name="connsiteX10" fmla="*/ 25754 w 530943"/>
              <a:gd name="connsiteY10" fmla="*/ 529049 h 614899"/>
              <a:gd name="connsiteX11" fmla="*/ 111312 w 530943"/>
              <a:gd name="connsiteY11" fmla="*/ 149386 h 614899"/>
              <a:gd name="connsiteX12" fmla="*/ 79228 w 530943"/>
              <a:gd name="connsiteY12" fmla="*/ 234944 h 614899"/>
              <a:gd name="connsiteX13" fmla="*/ 389375 w 530943"/>
              <a:gd name="connsiteY13" fmla="*/ 5007 h 614899"/>
              <a:gd name="connsiteX14" fmla="*/ 335901 w 530943"/>
              <a:gd name="connsiteY14" fmla="*/ 85218 h 614899"/>
              <a:gd name="connsiteX15" fmla="*/ 250344 w 530943"/>
              <a:gd name="connsiteY15" fmla="*/ 186818 h 614899"/>
              <a:gd name="connsiteX16" fmla="*/ 357291 w 530943"/>
              <a:gd name="connsiteY16" fmla="*/ 154734 h 61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0943" h="614899">
                <a:moveTo>
                  <a:pt x="357291" y="154734"/>
                </a:moveTo>
                <a:cubicBezTo>
                  <a:pt x="358182" y="167211"/>
                  <a:pt x="287775" y="221576"/>
                  <a:pt x="255691" y="261681"/>
                </a:cubicBezTo>
                <a:cubicBezTo>
                  <a:pt x="223607" y="301786"/>
                  <a:pt x="174589" y="360607"/>
                  <a:pt x="164786" y="395365"/>
                </a:cubicBezTo>
                <a:cubicBezTo>
                  <a:pt x="154983" y="430123"/>
                  <a:pt x="169242" y="447056"/>
                  <a:pt x="196870" y="470228"/>
                </a:cubicBezTo>
                <a:cubicBezTo>
                  <a:pt x="224498" y="493400"/>
                  <a:pt x="321642" y="522811"/>
                  <a:pt x="330554" y="534397"/>
                </a:cubicBezTo>
                <a:cubicBezTo>
                  <a:pt x="339466" y="545983"/>
                  <a:pt x="217368" y="537070"/>
                  <a:pt x="250344" y="539744"/>
                </a:cubicBezTo>
                <a:cubicBezTo>
                  <a:pt x="283319" y="542418"/>
                  <a:pt x="507018" y="541527"/>
                  <a:pt x="528407" y="550439"/>
                </a:cubicBezTo>
                <a:cubicBezTo>
                  <a:pt x="549796" y="559351"/>
                  <a:pt x="430371" y="583415"/>
                  <a:pt x="378680" y="593218"/>
                </a:cubicBezTo>
                <a:cubicBezTo>
                  <a:pt x="326989" y="603022"/>
                  <a:pt x="278862" y="625302"/>
                  <a:pt x="218259" y="609260"/>
                </a:cubicBezTo>
                <a:cubicBezTo>
                  <a:pt x="157655" y="593218"/>
                  <a:pt x="15059" y="496965"/>
                  <a:pt x="15059" y="496965"/>
                </a:cubicBezTo>
                <a:cubicBezTo>
                  <a:pt x="-17025" y="483597"/>
                  <a:pt x="9712" y="586979"/>
                  <a:pt x="25754" y="529049"/>
                </a:cubicBezTo>
                <a:cubicBezTo>
                  <a:pt x="41796" y="471119"/>
                  <a:pt x="102400" y="198403"/>
                  <a:pt x="111312" y="149386"/>
                </a:cubicBezTo>
                <a:cubicBezTo>
                  <a:pt x="120224" y="100369"/>
                  <a:pt x="32884" y="259007"/>
                  <a:pt x="79228" y="234944"/>
                </a:cubicBezTo>
                <a:cubicBezTo>
                  <a:pt x="125572" y="210881"/>
                  <a:pt x="346596" y="29961"/>
                  <a:pt x="389375" y="5007"/>
                </a:cubicBezTo>
                <a:cubicBezTo>
                  <a:pt x="432154" y="-19947"/>
                  <a:pt x="359073" y="54916"/>
                  <a:pt x="335901" y="85218"/>
                </a:cubicBezTo>
                <a:cubicBezTo>
                  <a:pt x="312729" y="115520"/>
                  <a:pt x="248561" y="172558"/>
                  <a:pt x="250344" y="186818"/>
                </a:cubicBezTo>
                <a:cubicBezTo>
                  <a:pt x="252126" y="201078"/>
                  <a:pt x="356400" y="142257"/>
                  <a:pt x="357291" y="154734"/>
                </a:cubicBezTo>
                <a:close/>
              </a:path>
            </a:pathLst>
          </a:custGeom>
          <a:solidFill>
            <a:srgbClr val="0D8145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C9D942AE-510A-2F0D-D3C8-11735C5DEC3C}"/>
              </a:ext>
            </a:extLst>
          </p:cNvPr>
          <p:cNvSpPr/>
          <p:nvPr/>
        </p:nvSpPr>
        <p:spPr>
          <a:xfrm>
            <a:off x="6433365" y="4849155"/>
            <a:ext cx="294638" cy="275507"/>
          </a:xfrm>
          <a:custGeom>
            <a:avLst/>
            <a:gdLst>
              <a:gd name="connsiteX0" fmla="*/ 74382 w 294638"/>
              <a:gd name="connsiteY0" fmla="*/ 908 h 275507"/>
              <a:gd name="connsiteX1" fmla="*/ 133203 w 294638"/>
              <a:gd name="connsiteY1" fmla="*/ 134592 h 275507"/>
              <a:gd name="connsiteX2" fmla="*/ 293624 w 294638"/>
              <a:gd name="connsiteY2" fmla="*/ 268277 h 275507"/>
              <a:gd name="connsiteX3" fmla="*/ 192024 w 294638"/>
              <a:gd name="connsiteY3" fmla="*/ 257582 h 275507"/>
              <a:gd name="connsiteX4" fmla="*/ 4867 w 294638"/>
              <a:gd name="connsiteY4" fmla="*/ 257582 h 275507"/>
              <a:gd name="connsiteX5" fmla="*/ 52993 w 294638"/>
              <a:gd name="connsiteY5" fmla="*/ 214803 h 275507"/>
              <a:gd name="connsiteX6" fmla="*/ 31603 w 294638"/>
              <a:gd name="connsiteY6" fmla="*/ 81119 h 275507"/>
              <a:gd name="connsiteX7" fmla="*/ 74382 w 294638"/>
              <a:gd name="connsiteY7" fmla="*/ 908 h 27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638" h="275507">
                <a:moveTo>
                  <a:pt x="74382" y="908"/>
                </a:moveTo>
                <a:cubicBezTo>
                  <a:pt x="91315" y="9820"/>
                  <a:pt x="96663" y="90031"/>
                  <a:pt x="133203" y="134592"/>
                </a:cubicBezTo>
                <a:cubicBezTo>
                  <a:pt x="169743" y="179153"/>
                  <a:pt x="283820" y="247779"/>
                  <a:pt x="293624" y="268277"/>
                </a:cubicBezTo>
                <a:cubicBezTo>
                  <a:pt x="303428" y="288775"/>
                  <a:pt x="240150" y="259364"/>
                  <a:pt x="192024" y="257582"/>
                </a:cubicBezTo>
                <a:cubicBezTo>
                  <a:pt x="143898" y="255800"/>
                  <a:pt x="28039" y="264712"/>
                  <a:pt x="4867" y="257582"/>
                </a:cubicBezTo>
                <a:cubicBezTo>
                  <a:pt x="-18305" y="250452"/>
                  <a:pt x="48537" y="244213"/>
                  <a:pt x="52993" y="214803"/>
                </a:cubicBezTo>
                <a:cubicBezTo>
                  <a:pt x="57449" y="185393"/>
                  <a:pt x="28929" y="111421"/>
                  <a:pt x="31603" y="81119"/>
                </a:cubicBezTo>
                <a:cubicBezTo>
                  <a:pt x="34277" y="50817"/>
                  <a:pt x="57449" y="-8004"/>
                  <a:pt x="74382" y="908"/>
                </a:cubicBezTo>
                <a:close/>
              </a:path>
            </a:pathLst>
          </a:custGeom>
          <a:solidFill>
            <a:srgbClr val="0D8145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4E120009-BD2F-F184-6691-B708F5292AEC}"/>
              </a:ext>
            </a:extLst>
          </p:cNvPr>
          <p:cNvSpPr/>
          <p:nvPr/>
        </p:nvSpPr>
        <p:spPr>
          <a:xfrm>
            <a:off x="5778625" y="5464838"/>
            <a:ext cx="788331" cy="417267"/>
          </a:xfrm>
          <a:custGeom>
            <a:avLst/>
            <a:gdLst>
              <a:gd name="connsiteX0" fmla="*/ 28617 w 788331"/>
              <a:gd name="connsiteY0" fmla="*/ 173 h 417267"/>
              <a:gd name="connsiteX1" fmla="*/ 322722 w 788331"/>
              <a:gd name="connsiteY1" fmla="*/ 160594 h 417267"/>
              <a:gd name="connsiteX2" fmla="*/ 279943 w 788331"/>
              <a:gd name="connsiteY2" fmla="*/ 123162 h 417267"/>
              <a:gd name="connsiteX3" fmla="*/ 440364 w 788331"/>
              <a:gd name="connsiteY3" fmla="*/ 198025 h 417267"/>
              <a:gd name="connsiteX4" fmla="*/ 563354 w 788331"/>
              <a:gd name="connsiteY4" fmla="*/ 230109 h 417267"/>
              <a:gd name="connsiteX5" fmla="*/ 745164 w 788331"/>
              <a:gd name="connsiteY5" fmla="*/ 235457 h 417267"/>
              <a:gd name="connsiteX6" fmla="*/ 611480 w 788331"/>
              <a:gd name="connsiteY6" fmla="*/ 235457 h 417267"/>
              <a:gd name="connsiteX7" fmla="*/ 787943 w 788331"/>
              <a:gd name="connsiteY7" fmla="*/ 304973 h 417267"/>
              <a:gd name="connsiteX8" fmla="*/ 552659 w 788331"/>
              <a:gd name="connsiteY8" fmla="*/ 326362 h 417267"/>
              <a:gd name="connsiteX9" fmla="*/ 162301 w 788331"/>
              <a:gd name="connsiteY9" fmla="*/ 417267 h 417267"/>
              <a:gd name="connsiteX10" fmla="*/ 381543 w 788331"/>
              <a:gd name="connsiteY10" fmla="*/ 326362 h 417267"/>
              <a:gd name="connsiteX11" fmla="*/ 269249 w 788331"/>
              <a:gd name="connsiteY11" fmla="*/ 315667 h 417267"/>
              <a:gd name="connsiteX12" fmla="*/ 167649 w 788331"/>
              <a:gd name="connsiteY12" fmla="*/ 262194 h 417267"/>
              <a:gd name="connsiteX13" fmla="*/ 1880 w 788331"/>
              <a:gd name="connsiteY13" fmla="*/ 107120 h 417267"/>
              <a:gd name="connsiteX14" fmla="*/ 76743 w 788331"/>
              <a:gd name="connsiteY14" fmla="*/ 128509 h 417267"/>
              <a:gd name="connsiteX15" fmla="*/ 28617 w 788331"/>
              <a:gd name="connsiteY15" fmla="*/ 173 h 4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8331" h="417267">
                <a:moveTo>
                  <a:pt x="28617" y="173"/>
                </a:moveTo>
                <a:cubicBezTo>
                  <a:pt x="69614" y="5521"/>
                  <a:pt x="280834" y="140096"/>
                  <a:pt x="322722" y="160594"/>
                </a:cubicBezTo>
                <a:cubicBezTo>
                  <a:pt x="364610" y="181092"/>
                  <a:pt x="260336" y="116924"/>
                  <a:pt x="279943" y="123162"/>
                </a:cubicBezTo>
                <a:cubicBezTo>
                  <a:pt x="299550" y="129401"/>
                  <a:pt x="393129" y="180201"/>
                  <a:pt x="440364" y="198025"/>
                </a:cubicBezTo>
                <a:cubicBezTo>
                  <a:pt x="487599" y="215849"/>
                  <a:pt x="512554" y="223870"/>
                  <a:pt x="563354" y="230109"/>
                </a:cubicBezTo>
                <a:cubicBezTo>
                  <a:pt x="614154" y="236348"/>
                  <a:pt x="737143" y="234566"/>
                  <a:pt x="745164" y="235457"/>
                </a:cubicBezTo>
                <a:cubicBezTo>
                  <a:pt x="753185" y="236348"/>
                  <a:pt x="604350" y="223871"/>
                  <a:pt x="611480" y="235457"/>
                </a:cubicBezTo>
                <a:cubicBezTo>
                  <a:pt x="618610" y="247043"/>
                  <a:pt x="797747" y="289822"/>
                  <a:pt x="787943" y="304973"/>
                </a:cubicBezTo>
                <a:cubicBezTo>
                  <a:pt x="778140" y="320124"/>
                  <a:pt x="656933" y="307646"/>
                  <a:pt x="552659" y="326362"/>
                </a:cubicBezTo>
                <a:cubicBezTo>
                  <a:pt x="448385" y="345078"/>
                  <a:pt x="190820" y="417267"/>
                  <a:pt x="162301" y="417267"/>
                </a:cubicBezTo>
                <a:cubicBezTo>
                  <a:pt x="133782" y="417267"/>
                  <a:pt x="363718" y="343295"/>
                  <a:pt x="381543" y="326362"/>
                </a:cubicBezTo>
                <a:cubicBezTo>
                  <a:pt x="399368" y="309429"/>
                  <a:pt x="304898" y="326362"/>
                  <a:pt x="269249" y="315667"/>
                </a:cubicBezTo>
                <a:cubicBezTo>
                  <a:pt x="233600" y="304972"/>
                  <a:pt x="212210" y="296952"/>
                  <a:pt x="167649" y="262194"/>
                </a:cubicBezTo>
                <a:cubicBezTo>
                  <a:pt x="123088" y="227436"/>
                  <a:pt x="17031" y="129401"/>
                  <a:pt x="1880" y="107120"/>
                </a:cubicBezTo>
                <a:cubicBezTo>
                  <a:pt x="-13271" y="84839"/>
                  <a:pt x="67831" y="141878"/>
                  <a:pt x="76743" y="128509"/>
                </a:cubicBezTo>
                <a:cubicBezTo>
                  <a:pt x="85655" y="115140"/>
                  <a:pt x="-12380" y="-5175"/>
                  <a:pt x="28617" y="173"/>
                </a:cubicBezTo>
                <a:close/>
              </a:path>
            </a:pathLst>
          </a:custGeom>
          <a:solidFill>
            <a:srgbClr val="0D8145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13B8D7A3-F14C-7F41-7E4F-3E79514792DD}"/>
              </a:ext>
            </a:extLst>
          </p:cNvPr>
          <p:cNvSpPr/>
          <p:nvPr/>
        </p:nvSpPr>
        <p:spPr>
          <a:xfrm>
            <a:off x="6089317" y="5536394"/>
            <a:ext cx="659832" cy="263202"/>
          </a:xfrm>
          <a:custGeom>
            <a:avLst/>
            <a:gdLst>
              <a:gd name="connsiteX0" fmla="*/ 659062 w 659832"/>
              <a:gd name="connsiteY0" fmla="*/ 3480 h 263202"/>
              <a:gd name="connsiteX1" fmla="*/ 520030 w 659832"/>
              <a:gd name="connsiteY1" fmla="*/ 99732 h 263202"/>
              <a:gd name="connsiteX2" fmla="*/ 380999 w 659832"/>
              <a:gd name="connsiteY2" fmla="*/ 169248 h 263202"/>
              <a:gd name="connsiteX3" fmla="*/ 252662 w 659832"/>
              <a:gd name="connsiteY3" fmla="*/ 201332 h 263202"/>
              <a:gd name="connsiteX4" fmla="*/ 327525 w 659832"/>
              <a:gd name="connsiteY4" fmla="*/ 260153 h 263202"/>
              <a:gd name="connsiteX5" fmla="*/ 1336 w 659832"/>
              <a:gd name="connsiteY5" fmla="*/ 254806 h 263202"/>
              <a:gd name="connsiteX6" fmla="*/ 471904 w 659832"/>
              <a:gd name="connsiteY6" fmla="*/ 254806 h 263202"/>
              <a:gd name="connsiteX7" fmla="*/ 552115 w 659832"/>
              <a:gd name="connsiteY7" fmla="*/ 158553 h 263202"/>
              <a:gd name="connsiteX8" fmla="*/ 455862 w 659832"/>
              <a:gd name="connsiteY8" fmla="*/ 233417 h 263202"/>
              <a:gd name="connsiteX9" fmla="*/ 659062 w 659832"/>
              <a:gd name="connsiteY9" fmla="*/ 3480 h 26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9832" h="263202">
                <a:moveTo>
                  <a:pt x="659062" y="3480"/>
                </a:moveTo>
                <a:cubicBezTo>
                  <a:pt x="669757" y="-18801"/>
                  <a:pt x="566374" y="72104"/>
                  <a:pt x="520030" y="99732"/>
                </a:cubicBezTo>
                <a:cubicBezTo>
                  <a:pt x="473686" y="127360"/>
                  <a:pt x="425560" y="152315"/>
                  <a:pt x="380999" y="169248"/>
                </a:cubicBezTo>
                <a:cubicBezTo>
                  <a:pt x="336438" y="186181"/>
                  <a:pt x="261574" y="186181"/>
                  <a:pt x="252662" y="201332"/>
                </a:cubicBezTo>
                <a:cubicBezTo>
                  <a:pt x="243750" y="216483"/>
                  <a:pt x="369413" y="251241"/>
                  <a:pt x="327525" y="260153"/>
                </a:cubicBezTo>
                <a:cubicBezTo>
                  <a:pt x="285637" y="269065"/>
                  <a:pt x="-22727" y="255697"/>
                  <a:pt x="1336" y="254806"/>
                </a:cubicBezTo>
                <a:cubicBezTo>
                  <a:pt x="25399" y="253915"/>
                  <a:pt x="380107" y="270848"/>
                  <a:pt x="471904" y="254806"/>
                </a:cubicBezTo>
                <a:cubicBezTo>
                  <a:pt x="563700" y="238764"/>
                  <a:pt x="554789" y="162118"/>
                  <a:pt x="552115" y="158553"/>
                </a:cubicBezTo>
                <a:cubicBezTo>
                  <a:pt x="549441" y="154988"/>
                  <a:pt x="438037" y="256589"/>
                  <a:pt x="455862" y="233417"/>
                </a:cubicBezTo>
                <a:cubicBezTo>
                  <a:pt x="473686" y="210245"/>
                  <a:pt x="648367" y="25761"/>
                  <a:pt x="659062" y="3480"/>
                </a:cubicBezTo>
                <a:close/>
              </a:path>
            </a:pathLst>
          </a:custGeom>
          <a:solidFill>
            <a:srgbClr val="0D8145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FBA05E3C-97D6-2053-15F6-88791CB173F3}"/>
              </a:ext>
            </a:extLst>
          </p:cNvPr>
          <p:cNvSpPr/>
          <p:nvPr/>
        </p:nvSpPr>
        <p:spPr>
          <a:xfrm>
            <a:off x="6810269" y="5235007"/>
            <a:ext cx="77886" cy="322756"/>
          </a:xfrm>
          <a:custGeom>
            <a:avLst/>
            <a:gdLst>
              <a:gd name="connsiteX0" fmla="*/ 39710 w 77886"/>
              <a:gd name="connsiteY0" fmla="*/ 67 h 322756"/>
              <a:gd name="connsiteX1" fmla="*/ 77142 w 77886"/>
              <a:gd name="connsiteY1" fmla="*/ 128404 h 322756"/>
              <a:gd name="connsiteX2" fmla="*/ 2278 w 77886"/>
              <a:gd name="connsiteY2" fmla="*/ 320909 h 322756"/>
              <a:gd name="connsiteX3" fmla="*/ 18320 w 77886"/>
              <a:gd name="connsiteY3" fmla="*/ 219309 h 322756"/>
              <a:gd name="connsiteX4" fmla="*/ 7626 w 77886"/>
              <a:gd name="connsiteY4" fmla="*/ 112361 h 322756"/>
              <a:gd name="connsiteX5" fmla="*/ 23668 w 77886"/>
              <a:gd name="connsiteY5" fmla="*/ 144446 h 322756"/>
              <a:gd name="connsiteX6" fmla="*/ 39710 w 77886"/>
              <a:gd name="connsiteY6" fmla="*/ 67 h 32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86" h="322756">
                <a:moveTo>
                  <a:pt x="39710" y="67"/>
                </a:moveTo>
                <a:cubicBezTo>
                  <a:pt x="48622" y="-2607"/>
                  <a:pt x="83381" y="74930"/>
                  <a:pt x="77142" y="128404"/>
                </a:cubicBezTo>
                <a:cubicBezTo>
                  <a:pt x="70903" y="181878"/>
                  <a:pt x="12082" y="305758"/>
                  <a:pt x="2278" y="320909"/>
                </a:cubicBezTo>
                <a:cubicBezTo>
                  <a:pt x="-7526" y="336060"/>
                  <a:pt x="17429" y="254067"/>
                  <a:pt x="18320" y="219309"/>
                </a:cubicBezTo>
                <a:cubicBezTo>
                  <a:pt x="19211" y="184551"/>
                  <a:pt x="7626" y="112361"/>
                  <a:pt x="7626" y="112361"/>
                </a:cubicBezTo>
                <a:cubicBezTo>
                  <a:pt x="8517" y="99884"/>
                  <a:pt x="15647" y="159597"/>
                  <a:pt x="23668" y="144446"/>
                </a:cubicBezTo>
                <a:cubicBezTo>
                  <a:pt x="31689" y="129295"/>
                  <a:pt x="30798" y="2741"/>
                  <a:pt x="39710" y="67"/>
                </a:cubicBezTo>
                <a:close/>
              </a:path>
            </a:pathLst>
          </a:custGeom>
          <a:solidFill>
            <a:srgbClr val="0D8145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A43CEB58-9498-7D5A-FDBB-D1ED3303A958}"/>
              </a:ext>
            </a:extLst>
          </p:cNvPr>
          <p:cNvSpPr/>
          <p:nvPr/>
        </p:nvSpPr>
        <p:spPr>
          <a:xfrm>
            <a:off x="5010364" y="5816740"/>
            <a:ext cx="1618081" cy="659055"/>
          </a:xfrm>
          <a:custGeom>
            <a:avLst/>
            <a:gdLst>
              <a:gd name="connsiteX0" fmla="*/ 476036 w 1618081"/>
              <a:gd name="connsiteY0" fmla="*/ 33281 h 659055"/>
              <a:gd name="connsiteX1" fmla="*/ 1000078 w 1618081"/>
              <a:gd name="connsiteY1" fmla="*/ 311344 h 659055"/>
              <a:gd name="connsiteX2" fmla="*/ 1588289 w 1618081"/>
              <a:gd name="connsiteY2" fmla="*/ 348776 h 659055"/>
              <a:gd name="connsiteX3" fmla="*/ 1358352 w 1618081"/>
              <a:gd name="connsiteY3" fmla="*/ 439681 h 659055"/>
              <a:gd name="connsiteX4" fmla="*/ 1615025 w 1618081"/>
              <a:gd name="connsiteY4" fmla="*/ 546628 h 659055"/>
              <a:gd name="connsiteX5" fmla="*/ 1144457 w 1618081"/>
              <a:gd name="connsiteY5" fmla="*/ 642881 h 659055"/>
              <a:gd name="connsiteX6" fmla="*/ 1240710 w 1618081"/>
              <a:gd name="connsiteY6" fmla="*/ 658923 h 659055"/>
              <a:gd name="connsiteX7" fmla="*/ 16162 w 1618081"/>
              <a:gd name="connsiteY7" fmla="*/ 338081 h 659055"/>
              <a:gd name="connsiteX8" fmla="*/ 508120 w 1618081"/>
              <a:gd name="connsiteY8" fmla="*/ 418292 h 659055"/>
              <a:gd name="connsiteX9" fmla="*/ 42899 w 1618081"/>
              <a:gd name="connsiteY9" fmla="*/ 1197 h 659055"/>
              <a:gd name="connsiteX10" fmla="*/ 700625 w 1618081"/>
              <a:gd name="connsiteY10" fmla="*/ 284607 h 659055"/>
              <a:gd name="connsiteX11" fmla="*/ 476036 w 1618081"/>
              <a:gd name="connsiteY11" fmla="*/ 33281 h 65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18081" h="659055">
                <a:moveTo>
                  <a:pt x="476036" y="33281"/>
                </a:moveTo>
                <a:cubicBezTo>
                  <a:pt x="525945" y="37737"/>
                  <a:pt x="814703" y="258762"/>
                  <a:pt x="1000078" y="311344"/>
                </a:cubicBezTo>
                <a:cubicBezTo>
                  <a:pt x="1185453" y="363926"/>
                  <a:pt x="1528577" y="327387"/>
                  <a:pt x="1588289" y="348776"/>
                </a:cubicBezTo>
                <a:cubicBezTo>
                  <a:pt x="1648001" y="370165"/>
                  <a:pt x="1353896" y="406706"/>
                  <a:pt x="1358352" y="439681"/>
                </a:cubicBezTo>
                <a:cubicBezTo>
                  <a:pt x="1362808" y="472656"/>
                  <a:pt x="1650674" y="512761"/>
                  <a:pt x="1615025" y="546628"/>
                </a:cubicBezTo>
                <a:cubicBezTo>
                  <a:pt x="1579376" y="580495"/>
                  <a:pt x="1206843" y="624165"/>
                  <a:pt x="1144457" y="642881"/>
                </a:cubicBezTo>
                <a:cubicBezTo>
                  <a:pt x="1082071" y="661597"/>
                  <a:pt x="1240710" y="658923"/>
                  <a:pt x="1240710" y="658923"/>
                </a:cubicBezTo>
                <a:lnTo>
                  <a:pt x="16162" y="338081"/>
                </a:lnTo>
                <a:cubicBezTo>
                  <a:pt x="-105936" y="297976"/>
                  <a:pt x="503664" y="474439"/>
                  <a:pt x="508120" y="418292"/>
                </a:cubicBezTo>
                <a:cubicBezTo>
                  <a:pt x="512576" y="362145"/>
                  <a:pt x="10815" y="23478"/>
                  <a:pt x="42899" y="1197"/>
                </a:cubicBezTo>
                <a:cubicBezTo>
                  <a:pt x="74983" y="-21084"/>
                  <a:pt x="623979" y="274804"/>
                  <a:pt x="700625" y="284607"/>
                </a:cubicBezTo>
                <a:cubicBezTo>
                  <a:pt x="777271" y="294411"/>
                  <a:pt x="426127" y="28825"/>
                  <a:pt x="476036" y="33281"/>
                </a:cubicBezTo>
                <a:close/>
              </a:path>
            </a:pathLst>
          </a:custGeom>
          <a:solidFill>
            <a:srgbClr val="0D8145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13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" b="502"/>
          <a:stretch/>
        </p:blipFill>
        <p:spPr bwMode="auto">
          <a:xfrm>
            <a:off x="0" y="567214"/>
            <a:ext cx="28727400" cy="161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5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 hidden="1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27989"/>
          <a:stretch/>
        </p:blipFill>
        <p:spPr bwMode="auto">
          <a:xfrm>
            <a:off x="0" y="567214"/>
            <a:ext cx="9601200" cy="1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04809EE-3D39-B2B3-D2C1-FE4A2E126405}"/>
              </a:ext>
            </a:extLst>
          </p:cNvPr>
          <p:cNvSpPr/>
          <p:nvPr/>
        </p:nvSpPr>
        <p:spPr>
          <a:xfrm>
            <a:off x="5149788" y="3450851"/>
            <a:ext cx="757625" cy="264565"/>
          </a:xfrm>
          <a:custGeom>
            <a:avLst/>
            <a:gdLst>
              <a:gd name="connsiteX0" fmla="*/ 62 w 757625"/>
              <a:gd name="connsiteY0" fmla="*/ 171824 h 264565"/>
              <a:gd name="connsiteX1" fmla="*/ 228662 w 757625"/>
              <a:gd name="connsiteY1" fmla="*/ 76574 h 264565"/>
              <a:gd name="connsiteX2" fmla="*/ 269937 w 757625"/>
              <a:gd name="connsiteY2" fmla="*/ 32124 h 264565"/>
              <a:gd name="connsiteX3" fmla="*/ 263587 w 757625"/>
              <a:gd name="connsiteY3" fmla="*/ 63874 h 264565"/>
              <a:gd name="connsiteX4" fmla="*/ 349312 w 757625"/>
              <a:gd name="connsiteY4" fmla="*/ 6724 h 264565"/>
              <a:gd name="connsiteX5" fmla="*/ 339787 w 757625"/>
              <a:gd name="connsiteY5" fmla="*/ 47999 h 264565"/>
              <a:gd name="connsiteX6" fmla="*/ 435037 w 757625"/>
              <a:gd name="connsiteY6" fmla="*/ 374 h 264565"/>
              <a:gd name="connsiteX7" fmla="*/ 431862 w 757625"/>
              <a:gd name="connsiteY7" fmla="*/ 25774 h 264565"/>
              <a:gd name="connsiteX8" fmla="*/ 530287 w 757625"/>
              <a:gd name="connsiteY8" fmla="*/ 25774 h 264565"/>
              <a:gd name="connsiteX9" fmla="*/ 517587 w 757625"/>
              <a:gd name="connsiteY9" fmla="*/ 32124 h 264565"/>
              <a:gd name="connsiteX10" fmla="*/ 673162 w 757625"/>
              <a:gd name="connsiteY10" fmla="*/ 114674 h 264565"/>
              <a:gd name="connsiteX11" fmla="*/ 660462 w 757625"/>
              <a:gd name="connsiteY11" fmla="*/ 95624 h 264565"/>
              <a:gd name="connsiteX12" fmla="*/ 711262 w 757625"/>
              <a:gd name="connsiteY12" fmla="*/ 200399 h 264565"/>
              <a:gd name="connsiteX13" fmla="*/ 755712 w 757625"/>
              <a:gd name="connsiteY13" fmla="*/ 263899 h 264565"/>
              <a:gd name="connsiteX14" fmla="*/ 739837 w 757625"/>
              <a:gd name="connsiteY14" fmla="*/ 228974 h 264565"/>
              <a:gd name="connsiteX15" fmla="*/ 654112 w 757625"/>
              <a:gd name="connsiteY15" fmla="*/ 155949 h 264565"/>
              <a:gd name="connsiteX16" fmla="*/ 692212 w 757625"/>
              <a:gd name="connsiteY16" fmla="*/ 206749 h 264565"/>
              <a:gd name="connsiteX17" fmla="*/ 565212 w 757625"/>
              <a:gd name="connsiteY17" fmla="*/ 73399 h 264565"/>
              <a:gd name="connsiteX18" fmla="*/ 498537 w 757625"/>
              <a:gd name="connsiteY18" fmla="*/ 60699 h 264565"/>
              <a:gd name="connsiteX19" fmla="*/ 403287 w 757625"/>
              <a:gd name="connsiteY19" fmla="*/ 57524 h 264565"/>
              <a:gd name="connsiteX20" fmla="*/ 295337 w 757625"/>
              <a:gd name="connsiteY20" fmla="*/ 92449 h 264565"/>
              <a:gd name="connsiteX21" fmla="*/ 311212 w 757625"/>
              <a:gd name="connsiteY21" fmla="*/ 57524 h 264565"/>
              <a:gd name="connsiteX22" fmla="*/ 206437 w 757625"/>
              <a:gd name="connsiteY22" fmla="*/ 105149 h 264565"/>
              <a:gd name="connsiteX23" fmla="*/ 62 w 757625"/>
              <a:gd name="connsiteY23" fmla="*/ 171824 h 2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625" h="264565">
                <a:moveTo>
                  <a:pt x="62" y="171824"/>
                </a:moveTo>
                <a:cubicBezTo>
                  <a:pt x="3766" y="167062"/>
                  <a:pt x="183683" y="99857"/>
                  <a:pt x="228662" y="76574"/>
                </a:cubicBezTo>
                <a:cubicBezTo>
                  <a:pt x="273641" y="53291"/>
                  <a:pt x="264116" y="34241"/>
                  <a:pt x="269937" y="32124"/>
                </a:cubicBezTo>
                <a:cubicBezTo>
                  <a:pt x="275758" y="30007"/>
                  <a:pt x="250358" y="68107"/>
                  <a:pt x="263587" y="63874"/>
                </a:cubicBezTo>
                <a:cubicBezTo>
                  <a:pt x="276816" y="59641"/>
                  <a:pt x="336612" y="9370"/>
                  <a:pt x="349312" y="6724"/>
                </a:cubicBezTo>
                <a:cubicBezTo>
                  <a:pt x="362012" y="4078"/>
                  <a:pt x="325500" y="49057"/>
                  <a:pt x="339787" y="47999"/>
                </a:cubicBezTo>
                <a:cubicBezTo>
                  <a:pt x="354074" y="46941"/>
                  <a:pt x="419691" y="4078"/>
                  <a:pt x="435037" y="374"/>
                </a:cubicBezTo>
                <a:cubicBezTo>
                  <a:pt x="450383" y="-3330"/>
                  <a:pt x="415987" y="21541"/>
                  <a:pt x="431862" y="25774"/>
                </a:cubicBezTo>
                <a:cubicBezTo>
                  <a:pt x="447737" y="30007"/>
                  <a:pt x="530287" y="25774"/>
                  <a:pt x="530287" y="25774"/>
                </a:cubicBezTo>
                <a:cubicBezTo>
                  <a:pt x="544574" y="26832"/>
                  <a:pt x="493775" y="17307"/>
                  <a:pt x="517587" y="32124"/>
                </a:cubicBezTo>
                <a:cubicBezTo>
                  <a:pt x="541399" y="46941"/>
                  <a:pt x="649350" y="104091"/>
                  <a:pt x="673162" y="114674"/>
                </a:cubicBezTo>
                <a:cubicBezTo>
                  <a:pt x="696974" y="125257"/>
                  <a:pt x="654112" y="81336"/>
                  <a:pt x="660462" y="95624"/>
                </a:cubicBezTo>
                <a:cubicBezTo>
                  <a:pt x="666812" y="109912"/>
                  <a:pt x="695387" y="172353"/>
                  <a:pt x="711262" y="200399"/>
                </a:cubicBezTo>
                <a:cubicBezTo>
                  <a:pt x="727137" y="228445"/>
                  <a:pt x="750950" y="259137"/>
                  <a:pt x="755712" y="263899"/>
                </a:cubicBezTo>
                <a:cubicBezTo>
                  <a:pt x="760474" y="268661"/>
                  <a:pt x="756770" y="246966"/>
                  <a:pt x="739837" y="228974"/>
                </a:cubicBezTo>
                <a:cubicBezTo>
                  <a:pt x="722904" y="210982"/>
                  <a:pt x="662049" y="159653"/>
                  <a:pt x="654112" y="155949"/>
                </a:cubicBezTo>
                <a:cubicBezTo>
                  <a:pt x="646175" y="152245"/>
                  <a:pt x="707029" y="220507"/>
                  <a:pt x="692212" y="206749"/>
                </a:cubicBezTo>
                <a:cubicBezTo>
                  <a:pt x="677395" y="192991"/>
                  <a:pt x="597491" y="97741"/>
                  <a:pt x="565212" y="73399"/>
                </a:cubicBezTo>
                <a:cubicBezTo>
                  <a:pt x="532933" y="49057"/>
                  <a:pt x="525525" y="63345"/>
                  <a:pt x="498537" y="60699"/>
                </a:cubicBezTo>
                <a:cubicBezTo>
                  <a:pt x="471550" y="58053"/>
                  <a:pt x="437154" y="52232"/>
                  <a:pt x="403287" y="57524"/>
                </a:cubicBezTo>
                <a:cubicBezTo>
                  <a:pt x="369420" y="62816"/>
                  <a:pt x="310683" y="92449"/>
                  <a:pt x="295337" y="92449"/>
                </a:cubicBezTo>
                <a:cubicBezTo>
                  <a:pt x="279991" y="92449"/>
                  <a:pt x="326029" y="55407"/>
                  <a:pt x="311212" y="57524"/>
                </a:cubicBezTo>
                <a:cubicBezTo>
                  <a:pt x="296395" y="59641"/>
                  <a:pt x="254591" y="88216"/>
                  <a:pt x="206437" y="105149"/>
                </a:cubicBezTo>
                <a:cubicBezTo>
                  <a:pt x="158283" y="122082"/>
                  <a:pt x="-3642" y="176586"/>
                  <a:pt x="62" y="1718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8309495-D5AD-706D-0485-A7D4639D0BE3}"/>
              </a:ext>
            </a:extLst>
          </p:cNvPr>
          <p:cNvSpPr/>
          <p:nvPr/>
        </p:nvSpPr>
        <p:spPr>
          <a:xfrm>
            <a:off x="5124428" y="3466149"/>
            <a:ext cx="550239" cy="131138"/>
          </a:xfrm>
          <a:custGeom>
            <a:avLst/>
            <a:gdLst>
              <a:gd name="connsiteX0" fmla="*/ 22 w 550239"/>
              <a:gd name="connsiteY0" fmla="*/ 112076 h 131138"/>
              <a:gd name="connsiteX1" fmla="*/ 104797 w 550239"/>
              <a:gd name="connsiteY1" fmla="*/ 115251 h 131138"/>
              <a:gd name="connsiteX2" fmla="*/ 133372 w 550239"/>
              <a:gd name="connsiteY2" fmla="*/ 105726 h 131138"/>
              <a:gd name="connsiteX3" fmla="*/ 107972 w 550239"/>
              <a:gd name="connsiteY3" fmla="*/ 86676 h 131138"/>
              <a:gd name="connsiteX4" fmla="*/ 184172 w 550239"/>
              <a:gd name="connsiteY4" fmla="*/ 80326 h 131138"/>
              <a:gd name="connsiteX5" fmla="*/ 298472 w 550239"/>
              <a:gd name="connsiteY5" fmla="*/ 32701 h 131138"/>
              <a:gd name="connsiteX6" fmla="*/ 234972 w 550239"/>
              <a:gd name="connsiteY6" fmla="*/ 35876 h 131138"/>
              <a:gd name="connsiteX7" fmla="*/ 438172 w 550239"/>
              <a:gd name="connsiteY7" fmla="*/ 951 h 131138"/>
              <a:gd name="connsiteX8" fmla="*/ 549297 w 550239"/>
              <a:gd name="connsiteY8" fmla="*/ 10476 h 131138"/>
              <a:gd name="connsiteX9" fmla="*/ 473097 w 550239"/>
              <a:gd name="connsiteY9" fmla="*/ 16826 h 131138"/>
              <a:gd name="connsiteX10" fmla="*/ 180997 w 550239"/>
              <a:gd name="connsiteY10" fmla="*/ 89851 h 131138"/>
              <a:gd name="connsiteX11" fmla="*/ 158772 w 550239"/>
              <a:gd name="connsiteY11" fmla="*/ 108901 h 131138"/>
              <a:gd name="connsiteX12" fmla="*/ 114322 w 550239"/>
              <a:gd name="connsiteY12" fmla="*/ 131126 h 131138"/>
              <a:gd name="connsiteX13" fmla="*/ 22 w 550239"/>
              <a:gd name="connsiteY13" fmla="*/ 112076 h 13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239" h="131138">
                <a:moveTo>
                  <a:pt x="22" y="112076"/>
                </a:moveTo>
                <a:cubicBezTo>
                  <a:pt x="-1566" y="109430"/>
                  <a:pt x="82572" y="116309"/>
                  <a:pt x="104797" y="115251"/>
                </a:cubicBezTo>
                <a:cubicBezTo>
                  <a:pt x="127022" y="114193"/>
                  <a:pt x="132843" y="110488"/>
                  <a:pt x="133372" y="105726"/>
                </a:cubicBezTo>
                <a:cubicBezTo>
                  <a:pt x="133901" y="100963"/>
                  <a:pt x="99505" y="90909"/>
                  <a:pt x="107972" y="86676"/>
                </a:cubicBezTo>
                <a:cubicBezTo>
                  <a:pt x="116439" y="82443"/>
                  <a:pt x="152422" y="89322"/>
                  <a:pt x="184172" y="80326"/>
                </a:cubicBezTo>
                <a:cubicBezTo>
                  <a:pt x="215922" y="71330"/>
                  <a:pt x="290005" y="40109"/>
                  <a:pt x="298472" y="32701"/>
                </a:cubicBezTo>
                <a:cubicBezTo>
                  <a:pt x="306939" y="25293"/>
                  <a:pt x="211689" y="41168"/>
                  <a:pt x="234972" y="35876"/>
                </a:cubicBezTo>
                <a:cubicBezTo>
                  <a:pt x="258255" y="30584"/>
                  <a:pt x="385785" y="5184"/>
                  <a:pt x="438172" y="951"/>
                </a:cubicBezTo>
                <a:cubicBezTo>
                  <a:pt x="490559" y="-3282"/>
                  <a:pt x="543476" y="7830"/>
                  <a:pt x="549297" y="10476"/>
                </a:cubicBezTo>
                <a:cubicBezTo>
                  <a:pt x="555118" y="13122"/>
                  <a:pt x="534480" y="3597"/>
                  <a:pt x="473097" y="16826"/>
                </a:cubicBezTo>
                <a:cubicBezTo>
                  <a:pt x="411714" y="30055"/>
                  <a:pt x="233385" y="74505"/>
                  <a:pt x="180997" y="89851"/>
                </a:cubicBezTo>
                <a:cubicBezTo>
                  <a:pt x="128610" y="105197"/>
                  <a:pt x="169884" y="102022"/>
                  <a:pt x="158772" y="108901"/>
                </a:cubicBezTo>
                <a:cubicBezTo>
                  <a:pt x="147660" y="115780"/>
                  <a:pt x="134430" y="130597"/>
                  <a:pt x="114322" y="131126"/>
                </a:cubicBezTo>
                <a:cubicBezTo>
                  <a:pt x="94214" y="131655"/>
                  <a:pt x="1610" y="114722"/>
                  <a:pt x="22" y="1120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2548002-75D4-F52D-CEF2-9FA4E92B84CE}"/>
              </a:ext>
            </a:extLst>
          </p:cNvPr>
          <p:cNvSpPr/>
          <p:nvPr/>
        </p:nvSpPr>
        <p:spPr>
          <a:xfrm>
            <a:off x="5682777" y="3470035"/>
            <a:ext cx="255065" cy="271088"/>
          </a:xfrm>
          <a:custGeom>
            <a:avLst/>
            <a:gdLst>
              <a:gd name="connsiteX0" fmla="*/ 473 w 255065"/>
              <a:gd name="connsiteY0" fmla="*/ 240 h 271088"/>
              <a:gd name="connsiteX1" fmla="*/ 149698 w 255065"/>
              <a:gd name="connsiteY1" fmla="*/ 120890 h 271088"/>
              <a:gd name="connsiteX2" fmla="*/ 140173 w 255065"/>
              <a:gd name="connsiteY2" fmla="*/ 95490 h 271088"/>
              <a:gd name="connsiteX3" fmla="*/ 187798 w 255065"/>
              <a:gd name="connsiteY3" fmla="*/ 181215 h 271088"/>
              <a:gd name="connsiteX4" fmla="*/ 171923 w 255065"/>
              <a:gd name="connsiteY4" fmla="*/ 139940 h 271088"/>
              <a:gd name="connsiteX5" fmla="*/ 254473 w 255065"/>
              <a:gd name="connsiteY5" fmla="*/ 270115 h 271088"/>
              <a:gd name="connsiteX6" fmla="*/ 203673 w 255065"/>
              <a:gd name="connsiteY6" fmla="*/ 193915 h 271088"/>
              <a:gd name="connsiteX7" fmla="*/ 105248 w 255065"/>
              <a:gd name="connsiteY7" fmla="*/ 92315 h 271088"/>
              <a:gd name="connsiteX8" fmla="*/ 473 w 255065"/>
              <a:gd name="connsiteY8" fmla="*/ 240 h 27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5" h="271088">
                <a:moveTo>
                  <a:pt x="473" y="240"/>
                </a:moveTo>
                <a:cubicBezTo>
                  <a:pt x="7881" y="5003"/>
                  <a:pt x="126415" y="105015"/>
                  <a:pt x="149698" y="120890"/>
                </a:cubicBezTo>
                <a:cubicBezTo>
                  <a:pt x="172981" y="136765"/>
                  <a:pt x="133823" y="85436"/>
                  <a:pt x="140173" y="95490"/>
                </a:cubicBezTo>
                <a:cubicBezTo>
                  <a:pt x="146523" y="105544"/>
                  <a:pt x="182506" y="173807"/>
                  <a:pt x="187798" y="181215"/>
                </a:cubicBezTo>
                <a:cubicBezTo>
                  <a:pt x="193090" y="188623"/>
                  <a:pt x="160811" y="125124"/>
                  <a:pt x="171923" y="139940"/>
                </a:cubicBezTo>
                <a:cubicBezTo>
                  <a:pt x="183035" y="154756"/>
                  <a:pt x="249181" y="261119"/>
                  <a:pt x="254473" y="270115"/>
                </a:cubicBezTo>
                <a:cubicBezTo>
                  <a:pt x="259765" y="279111"/>
                  <a:pt x="228544" y="223548"/>
                  <a:pt x="203673" y="193915"/>
                </a:cubicBezTo>
                <a:cubicBezTo>
                  <a:pt x="178802" y="164282"/>
                  <a:pt x="135940" y="121948"/>
                  <a:pt x="105248" y="92315"/>
                </a:cubicBezTo>
                <a:cubicBezTo>
                  <a:pt x="74556" y="62682"/>
                  <a:pt x="-6935" y="-4523"/>
                  <a:pt x="473" y="2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953C44F-9D57-86D1-0A9E-5799E3F0470D}"/>
              </a:ext>
            </a:extLst>
          </p:cNvPr>
          <p:cNvSpPr/>
          <p:nvPr/>
        </p:nvSpPr>
        <p:spPr>
          <a:xfrm>
            <a:off x="5238535" y="3489255"/>
            <a:ext cx="194531" cy="180007"/>
          </a:xfrm>
          <a:custGeom>
            <a:avLst/>
            <a:gdLst>
              <a:gd name="connsiteX0" fmla="*/ 193890 w 194531"/>
              <a:gd name="connsiteY0" fmla="*/ 70 h 180007"/>
              <a:gd name="connsiteX1" fmla="*/ 101815 w 194531"/>
              <a:gd name="connsiteY1" fmla="*/ 69920 h 180007"/>
              <a:gd name="connsiteX2" fmla="*/ 57365 w 194531"/>
              <a:gd name="connsiteY2" fmla="*/ 155645 h 180007"/>
              <a:gd name="connsiteX3" fmla="*/ 70065 w 194531"/>
              <a:gd name="connsiteY3" fmla="*/ 104845 h 180007"/>
              <a:gd name="connsiteX4" fmla="*/ 41490 w 194531"/>
              <a:gd name="connsiteY4" fmla="*/ 177870 h 180007"/>
              <a:gd name="connsiteX5" fmla="*/ 215 w 194531"/>
              <a:gd name="connsiteY5" fmla="*/ 161995 h 180007"/>
              <a:gd name="connsiteX6" fmla="*/ 60540 w 194531"/>
              <a:gd name="connsiteY6" fmla="*/ 177870 h 180007"/>
              <a:gd name="connsiteX7" fmla="*/ 44665 w 194531"/>
              <a:gd name="connsiteY7" fmla="*/ 108020 h 180007"/>
              <a:gd name="connsiteX8" fmla="*/ 114515 w 194531"/>
              <a:gd name="connsiteY8" fmla="*/ 31820 h 180007"/>
              <a:gd name="connsiteX9" fmla="*/ 51015 w 194531"/>
              <a:gd name="connsiteY9" fmla="*/ 82620 h 180007"/>
              <a:gd name="connsiteX10" fmla="*/ 193890 w 194531"/>
              <a:gd name="connsiteY10" fmla="*/ 70 h 1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531" h="180007">
                <a:moveTo>
                  <a:pt x="193890" y="70"/>
                </a:moveTo>
                <a:cubicBezTo>
                  <a:pt x="202357" y="-2047"/>
                  <a:pt x="124569" y="43991"/>
                  <a:pt x="101815" y="69920"/>
                </a:cubicBezTo>
                <a:cubicBezTo>
                  <a:pt x="79061" y="95849"/>
                  <a:pt x="62657" y="149824"/>
                  <a:pt x="57365" y="155645"/>
                </a:cubicBezTo>
                <a:cubicBezTo>
                  <a:pt x="52073" y="161466"/>
                  <a:pt x="72711" y="101141"/>
                  <a:pt x="70065" y="104845"/>
                </a:cubicBezTo>
                <a:cubicBezTo>
                  <a:pt x="67419" y="108549"/>
                  <a:pt x="53132" y="168345"/>
                  <a:pt x="41490" y="177870"/>
                </a:cubicBezTo>
                <a:cubicBezTo>
                  <a:pt x="29848" y="187395"/>
                  <a:pt x="-2960" y="161995"/>
                  <a:pt x="215" y="161995"/>
                </a:cubicBezTo>
                <a:cubicBezTo>
                  <a:pt x="3390" y="161995"/>
                  <a:pt x="53132" y="186866"/>
                  <a:pt x="60540" y="177870"/>
                </a:cubicBezTo>
                <a:cubicBezTo>
                  <a:pt x="67948" y="168874"/>
                  <a:pt x="35669" y="132362"/>
                  <a:pt x="44665" y="108020"/>
                </a:cubicBezTo>
                <a:cubicBezTo>
                  <a:pt x="53661" y="83678"/>
                  <a:pt x="113457" y="36053"/>
                  <a:pt x="114515" y="31820"/>
                </a:cubicBezTo>
                <a:cubicBezTo>
                  <a:pt x="115573" y="27587"/>
                  <a:pt x="41490" y="83149"/>
                  <a:pt x="51015" y="82620"/>
                </a:cubicBezTo>
                <a:cubicBezTo>
                  <a:pt x="60540" y="82091"/>
                  <a:pt x="185423" y="2187"/>
                  <a:pt x="193890" y="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06E1C4-8FC6-E6E5-4A0E-157290FF0DD1}"/>
              </a:ext>
            </a:extLst>
          </p:cNvPr>
          <p:cNvSpPr/>
          <p:nvPr/>
        </p:nvSpPr>
        <p:spPr>
          <a:xfrm>
            <a:off x="5185202" y="3622094"/>
            <a:ext cx="506401" cy="166510"/>
          </a:xfrm>
          <a:custGeom>
            <a:avLst/>
            <a:gdLst>
              <a:gd name="connsiteX0" fmla="*/ 2748 w 506401"/>
              <a:gd name="connsiteY0" fmla="*/ 581 h 166510"/>
              <a:gd name="connsiteX1" fmla="*/ 282148 w 506401"/>
              <a:gd name="connsiteY1" fmla="*/ 114881 h 166510"/>
              <a:gd name="connsiteX2" fmla="*/ 228173 w 506401"/>
              <a:gd name="connsiteY2" fmla="*/ 102181 h 166510"/>
              <a:gd name="connsiteX3" fmla="*/ 501223 w 506401"/>
              <a:gd name="connsiteY3" fmla="*/ 165681 h 166510"/>
              <a:gd name="connsiteX4" fmla="*/ 393273 w 506401"/>
              <a:gd name="connsiteY4" fmla="*/ 137106 h 166510"/>
              <a:gd name="connsiteX5" fmla="*/ 221823 w 506401"/>
              <a:gd name="connsiteY5" fmla="*/ 118056 h 166510"/>
              <a:gd name="connsiteX6" fmla="*/ 59898 w 506401"/>
              <a:gd name="connsiteY6" fmla="*/ 86306 h 166510"/>
              <a:gd name="connsiteX7" fmla="*/ 148798 w 506401"/>
              <a:gd name="connsiteY7" fmla="*/ 105356 h 166510"/>
              <a:gd name="connsiteX8" fmla="*/ 107523 w 506401"/>
              <a:gd name="connsiteY8" fmla="*/ 73606 h 166510"/>
              <a:gd name="connsiteX9" fmla="*/ 151973 w 506401"/>
              <a:gd name="connsiteY9" fmla="*/ 86306 h 166510"/>
              <a:gd name="connsiteX10" fmla="*/ 139273 w 506401"/>
              <a:gd name="connsiteY10" fmla="*/ 70431 h 166510"/>
              <a:gd name="connsiteX11" fmla="*/ 2748 w 506401"/>
              <a:gd name="connsiteY11" fmla="*/ 581 h 1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401" h="166510">
                <a:moveTo>
                  <a:pt x="2748" y="581"/>
                </a:moveTo>
                <a:cubicBezTo>
                  <a:pt x="26561" y="7989"/>
                  <a:pt x="244577" y="97948"/>
                  <a:pt x="282148" y="114881"/>
                </a:cubicBezTo>
                <a:cubicBezTo>
                  <a:pt x="319719" y="131814"/>
                  <a:pt x="228173" y="102181"/>
                  <a:pt x="228173" y="102181"/>
                </a:cubicBezTo>
                <a:lnTo>
                  <a:pt x="501223" y="165681"/>
                </a:lnTo>
                <a:cubicBezTo>
                  <a:pt x="528740" y="171502"/>
                  <a:pt x="439840" y="145043"/>
                  <a:pt x="393273" y="137106"/>
                </a:cubicBezTo>
                <a:cubicBezTo>
                  <a:pt x="346706" y="129169"/>
                  <a:pt x="277386" y="126523"/>
                  <a:pt x="221823" y="118056"/>
                </a:cubicBezTo>
                <a:cubicBezTo>
                  <a:pt x="166261" y="109589"/>
                  <a:pt x="72069" y="88423"/>
                  <a:pt x="59898" y="86306"/>
                </a:cubicBezTo>
                <a:cubicBezTo>
                  <a:pt x="47727" y="84189"/>
                  <a:pt x="140861" y="107473"/>
                  <a:pt x="148798" y="105356"/>
                </a:cubicBezTo>
                <a:cubicBezTo>
                  <a:pt x="156735" y="103239"/>
                  <a:pt x="106994" y="76781"/>
                  <a:pt x="107523" y="73606"/>
                </a:cubicBezTo>
                <a:cubicBezTo>
                  <a:pt x="108052" y="70431"/>
                  <a:pt x="151973" y="86306"/>
                  <a:pt x="151973" y="86306"/>
                </a:cubicBezTo>
                <a:cubicBezTo>
                  <a:pt x="157265" y="85777"/>
                  <a:pt x="161498" y="82073"/>
                  <a:pt x="139273" y="70431"/>
                </a:cubicBezTo>
                <a:cubicBezTo>
                  <a:pt x="117048" y="58789"/>
                  <a:pt x="-21065" y="-6827"/>
                  <a:pt x="2748" y="5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D8E97DF-A859-8CD0-6D54-32BA64A22AC4}"/>
              </a:ext>
            </a:extLst>
          </p:cNvPr>
          <p:cNvSpPr/>
          <p:nvPr/>
        </p:nvSpPr>
        <p:spPr>
          <a:xfrm>
            <a:off x="5673446" y="3612860"/>
            <a:ext cx="210062" cy="163996"/>
          </a:xfrm>
          <a:custGeom>
            <a:avLst/>
            <a:gdLst>
              <a:gd name="connsiteX0" fmla="*/ 105054 w 210062"/>
              <a:gd name="connsiteY0" fmla="*/ 290 h 163996"/>
              <a:gd name="connsiteX1" fmla="*/ 181254 w 210062"/>
              <a:gd name="connsiteY1" fmla="*/ 95540 h 163996"/>
              <a:gd name="connsiteX2" fmla="*/ 200304 w 210062"/>
              <a:gd name="connsiteY2" fmla="*/ 117765 h 163996"/>
              <a:gd name="connsiteX3" fmla="*/ 162204 w 210062"/>
              <a:gd name="connsiteY3" fmla="*/ 133640 h 163996"/>
              <a:gd name="connsiteX4" fmla="*/ 12979 w 210062"/>
              <a:gd name="connsiteY4" fmla="*/ 133640 h 163996"/>
              <a:gd name="connsiteX5" fmla="*/ 117754 w 210062"/>
              <a:gd name="connsiteY5" fmla="*/ 162215 h 163996"/>
              <a:gd name="connsiteX6" fmla="*/ 279 w 210062"/>
              <a:gd name="connsiteY6" fmla="*/ 159040 h 163996"/>
              <a:gd name="connsiteX7" fmla="*/ 159029 w 210062"/>
              <a:gd name="connsiteY7" fmla="*/ 143165 h 163996"/>
              <a:gd name="connsiteX8" fmla="*/ 209829 w 210062"/>
              <a:gd name="connsiteY8" fmla="*/ 146340 h 163996"/>
              <a:gd name="connsiteX9" fmla="*/ 178079 w 210062"/>
              <a:gd name="connsiteY9" fmla="*/ 82840 h 163996"/>
              <a:gd name="connsiteX10" fmla="*/ 181254 w 210062"/>
              <a:gd name="connsiteY10" fmla="*/ 28865 h 163996"/>
              <a:gd name="connsiteX11" fmla="*/ 178079 w 210062"/>
              <a:gd name="connsiteY11" fmla="*/ 63790 h 163996"/>
              <a:gd name="connsiteX12" fmla="*/ 105054 w 210062"/>
              <a:gd name="connsiteY12" fmla="*/ 290 h 1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062" h="163996">
                <a:moveTo>
                  <a:pt x="105054" y="290"/>
                </a:moveTo>
                <a:cubicBezTo>
                  <a:pt x="105583" y="5582"/>
                  <a:pt x="165379" y="75961"/>
                  <a:pt x="181254" y="95540"/>
                </a:cubicBezTo>
                <a:cubicBezTo>
                  <a:pt x="197129" y="115119"/>
                  <a:pt x="203479" y="111415"/>
                  <a:pt x="200304" y="117765"/>
                </a:cubicBezTo>
                <a:cubicBezTo>
                  <a:pt x="197129" y="124115"/>
                  <a:pt x="193425" y="130994"/>
                  <a:pt x="162204" y="133640"/>
                </a:cubicBezTo>
                <a:cubicBezTo>
                  <a:pt x="130983" y="136286"/>
                  <a:pt x="20387" y="128878"/>
                  <a:pt x="12979" y="133640"/>
                </a:cubicBezTo>
                <a:cubicBezTo>
                  <a:pt x="5571" y="138403"/>
                  <a:pt x="119871" y="157982"/>
                  <a:pt x="117754" y="162215"/>
                </a:cubicBezTo>
                <a:cubicBezTo>
                  <a:pt x="115637" y="166448"/>
                  <a:pt x="-6600" y="162215"/>
                  <a:pt x="279" y="159040"/>
                </a:cubicBezTo>
                <a:cubicBezTo>
                  <a:pt x="7158" y="155865"/>
                  <a:pt x="124104" y="145282"/>
                  <a:pt x="159029" y="143165"/>
                </a:cubicBezTo>
                <a:cubicBezTo>
                  <a:pt x="193954" y="141048"/>
                  <a:pt x="206654" y="156394"/>
                  <a:pt x="209829" y="146340"/>
                </a:cubicBezTo>
                <a:cubicBezTo>
                  <a:pt x="213004" y="136286"/>
                  <a:pt x="182841" y="102419"/>
                  <a:pt x="178079" y="82840"/>
                </a:cubicBezTo>
                <a:cubicBezTo>
                  <a:pt x="173317" y="63261"/>
                  <a:pt x="181254" y="32040"/>
                  <a:pt x="181254" y="28865"/>
                </a:cubicBezTo>
                <a:cubicBezTo>
                  <a:pt x="181254" y="25690"/>
                  <a:pt x="188662" y="63790"/>
                  <a:pt x="178079" y="63790"/>
                </a:cubicBezTo>
                <a:cubicBezTo>
                  <a:pt x="167496" y="63790"/>
                  <a:pt x="104525" y="-5002"/>
                  <a:pt x="105054" y="2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231DE2A-9781-12FA-862D-4463CA7A32C9}"/>
              </a:ext>
            </a:extLst>
          </p:cNvPr>
          <p:cNvSpPr/>
          <p:nvPr/>
        </p:nvSpPr>
        <p:spPr>
          <a:xfrm>
            <a:off x="5051412" y="3613103"/>
            <a:ext cx="612947" cy="203653"/>
          </a:xfrm>
          <a:custGeom>
            <a:avLst/>
            <a:gdLst>
              <a:gd name="connsiteX0" fmla="*/ 190513 w 612947"/>
              <a:gd name="connsiteY0" fmla="*/ 19097 h 203653"/>
              <a:gd name="connsiteX1" fmla="*/ 82563 w 612947"/>
              <a:gd name="connsiteY1" fmla="*/ 19097 h 203653"/>
              <a:gd name="connsiteX2" fmla="*/ 13 w 612947"/>
              <a:gd name="connsiteY2" fmla="*/ 47 h 203653"/>
              <a:gd name="connsiteX3" fmla="*/ 76213 w 612947"/>
              <a:gd name="connsiteY3" fmla="*/ 25447 h 203653"/>
              <a:gd name="connsiteX4" fmla="*/ 101613 w 612947"/>
              <a:gd name="connsiteY4" fmla="*/ 60372 h 203653"/>
              <a:gd name="connsiteX5" fmla="*/ 101613 w 612947"/>
              <a:gd name="connsiteY5" fmla="*/ 130222 h 203653"/>
              <a:gd name="connsiteX6" fmla="*/ 111138 w 612947"/>
              <a:gd name="connsiteY6" fmla="*/ 95297 h 203653"/>
              <a:gd name="connsiteX7" fmla="*/ 206388 w 612947"/>
              <a:gd name="connsiteY7" fmla="*/ 117522 h 203653"/>
              <a:gd name="connsiteX8" fmla="*/ 133363 w 612947"/>
              <a:gd name="connsiteY8" fmla="*/ 101647 h 203653"/>
              <a:gd name="connsiteX9" fmla="*/ 238138 w 612947"/>
              <a:gd name="connsiteY9" fmla="*/ 152447 h 203653"/>
              <a:gd name="connsiteX10" fmla="*/ 238138 w 612947"/>
              <a:gd name="connsiteY10" fmla="*/ 200072 h 203653"/>
              <a:gd name="connsiteX11" fmla="*/ 228613 w 612947"/>
              <a:gd name="connsiteY11" fmla="*/ 127047 h 203653"/>
              <a:gd name="connsiteX12" fmla="*/ 365138 w 612947"/>
              <a:gd name="connsiteY12" fmla="*/ 168322 h 203653"/>
              <a:gd name="connsiteX13" fmla="*/ 311163 w 612947"/>
              <a:gd name="connsiteY13" fmla="*/ 158797 h 203653"/>
              <a:gd name="connsiteX14" fmla="*/ 482613 w 612947"/>
              <a:gd name="connsiteY14" fmla="*/ 203247 h 203653"/>
              <a:gd name="connsiteX15" fmla="*/ 412763 w 612947"/>
              <a:gd name="connsiteY15" fmla="*/ 181022 h 203653"/>
              <a:gd name="connsiteX16" fmla="*/ 612788 w 612947"/>
              <a:gd name="connsiteY16" fmla="*/ 184197 h 203653"/>
              <a:gd name="connsiteX17" fmla="*/ 374663 w 612947"/>
              <a:gd name="connsiteY17" fmla="*/ 161972 h 203653"/>
              <a:gd name="connsiteX18" fmla="*/ 187338 w 612947"/>
              <a:gd name="connsiteY18" fmla="*/ 85772 h 203653"/>
              <a:gd name="connsiteX19" fmla="*/ 219088 w 612947"/>
              <a:gd name="connsiteY19" fmla="*/ 127047 h 203653"/>
              <a:gd name="connsiteX20" fmla="*/ 123838 w 612947"/>
              <a:gd name="connsiteY20" fmla="*/ 111172 h 203653"/>
              <a:gd name="connsiteX21" fmla="*/ 111138 w 612947"/>
              <a:gd name="connsiteY21" fmla="*/ 66722 h 203653"/>
              <a:gd name="connsiteX22" fmla="*/ 98438 w 612947"/>
              <a:gd name="connsiteY22" fmla="*/ 41322 h 203653"/>
              <a:gd name="connsiteX23" fmla="*/ 53988 w 612947"/>
              <a:gd name="connsiteY23" fmla="*/ 19097 h 203653"/>
              <a:gd name="connsiteX24" fmla="*/ 190513 w 612947"/>
              <a:gd name="connsiteY24" fmla="*/ 19097 h 20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947" h="203653">
                <a:moveTo>
                  <a:pt x="190513" y="19097"/>
                </a:moveTo>
                <a:cubicBezTo>
                  <a:pt x="195275" y="19097"/>
                  <a:pt x="114313" y="22272"/>
                  <a:pt x="82563" y="19097"/>
                </a:cubicBezTo>
                <a:cubicBezTo>
                  <a:pt x="50813" y="15922"/>
                  <a:pt x="1071" y="-1011"/>
                  <a:pt x="13" y="47"/>
                </a:cubicBezTo>
                <a:cubicBezTo>
                  <a:pt x="-1045" y="1105"/>
                  <a:pt x="59280" y="15393"/>
                  <a:pt x="76213" y="25447"/>
                </a:cubicBezTo>
                <a:cubicBezTo>
                  <a:pt x="93146" y="35501"/>
                  <a:pt x="97380" y="42910"/>
                  <a:pt x="101613" y="60372"/>
                </a:cubicBezTo>
                <a:cubicBezTo>
                  <a:pt x="105846" y="77834"/>
                  <a:pt x="100025" y="124401"/>
                  <a:pt x="101613" y="130222"/>
                </a:cubicBezTo>
                <a:cubicBezTo>
                  <a:pt x="103200" y="136043"/>
                  <a:pt x="93676" y="97414"/>
                  <a:pt x="111138" y="95297"/>
                </a:cubicBezTo>
                <a:cubicBezTo>
                  <a:pt x="128600" y="93180"/>
                  <a:pt x="202684" y="116464"/>
                  <a:pt x="206388" y="117522"/>
                </a:cubicBezTo>
                <a:cubicBezTo>
                  <a:pt x="210092" y="118580"/>
                  <a:pt x="128071" y="95826"/>
                  <a:pt x="133363" y="101647"/>
                </a:cubicBezTo>
                <a:cubicBezTo>
                  <a:pt x="138655" y="107468"/>
                  <a:pt x="220676" y="136043"/>
                  <a:pt x="238138" y="152447"/>
                </a:cubicBezTo>
                <a:cubicBezTo>
                  <a:pt x="255601" y="168851"/>
                  <a:pt x="239725" y="204305"/>
                  <a:pt x="238138" y="200072"/>
                </a:cubicBezTo>
                <a:cubicBezTo>
                  <a:pt x="236551" y="195839"/>
                  <a:pt x="207447" y="132339"/>
                  <a:pt x="228613" y="127047"/>
                </a:cubicBezTo>
                <a:cubicBezTo>
                  <a:pt x="249779" y="121755"/>
                  <a:pt x="351380" y="163030"/>
                  <a:pt x="365138" y="168322"/>
                </a:cubicBezTo>
                <a:cubicBezTo>
                  <a:pt x="378896" y="173614"/>
                  <a:pt x="291584" y="152976"/>
                  <a:pt x="311163" y="158797"/>
                </a:cubicBezTo>
                <a:cubicBezTo>
                  <a:pt x="330742" y="164618"/>
                  <a:pt x="465680" y="199543"/>
                  <a:pt x="482613" y="203247"/>
                </a:cubicBezTo>
                <a:cubicBezTo>
                  <a:pt x="499546" y="206951"/>
                  <a:pt x="391067" y="184197"/>
                  <a:pt x="412763" y="181022"/>
                </a:cubicBezTo>
                <a:cubicBezTo>
                  <a:pt x="434459" y="177847"/>
                  <a:pt x="619138" y="187372"/>
                  <a:pt x="612788" y="184197"/>
                </a:cubicBezTo>
                <a:cubicBezTo>
                  <a:pt x="606438" y="181022"/>
                  <a:pt x="445571" y="178376"/>
                  <a:pt x="374663" y="161972"/>
                </a:cubicBezTo>
                <a:cubicBezTo>
                  <a:pt x="303755" y="145568"/>
                  <a:pt x="213267" y="91593"/>
                  <a:pt x="187338" y="85772"/>
                </a:cubicBezTo>
                <a:cubicBezTo>
                  <a:pt x="161409" y="79951"/>
                  <a:pt x="229671" y="122814"/>
                  <a:pt x="219088" y="127047"/>
                </a:cubicBezTo>
                <a:cubicBezTo>
                  <a:pt x="208505" y="131280"/>
                  <a:pt x="141830" y="121226"/>
                  <a:pt x="123838" y="111172"/>
                </a:cubicBezTo>
                <a:cubicBezTo>
                  <a:pt x="105846" y="101118"/>
                  <a:pt x="115371" y="78364"/>
                  <a:pt x="111138" y="66722"/>
                </a:cubicBezTo>
                <a:cubicBezTo>
                  <a:pt x="106905" y="55080"/>
                  <a:pt x="107963" y="49259"/>
                  <a:pt x="98438" y="41322"/>
                </a:cubicBezTo>
                <a:cubicBezTo>
                  <a:pt x="88913" y="33385"/>
                  <a:pt x="40759" y="20684"/>
                  <a:pt x="53988" y="19097"/>
                </a:cubicBezTo>
                <a:cubicBezTo>
                  <a:pt x="67217" y="17510"/>
                  <a:pt x="185751" y="19097"/>
                  <a:pt x="190513" y="190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2A2339B-FD98-0A58-F707-42DD39EF98CF}"/>
              </a:ext>
            </a:extLst>
          </p:cNvPr>
          <p:cNvSpPr/>
          <p:nvPr/>
        </p:nvSpPr>
        <p:spPr>
          <a:xfrm>
            <a:off x="5629129" y="3717915"/>
            <a:ext cx="258805" cy="41376"/>
          </a:xfrm>
          <a:custGeom>
            <a:avLst/>
            <a:gdLst>
              <a:gd name="connsiteX0" fmla="*/ 146 w 258805"/>
              <a:gd name="connsiteY0" fmla="*/ 31760 h 41376"/>
              <a:gd name="connsiteX1" fmla="*/ 165246 w 258805"/>
              <a:gd name="connsiteY1" fmla="*/ 28585 h 41376"/>
              <a:gd name="connsiteX2" fmla="*/ 257321 w 258805"/>
              <a:gd name="connsiteY2" fmla="*/ 10 h 41376"/>
              <a:gd name="connsiteX3" fmla="*/ 216046 w 258805"/>
              <a:gd name="connsiteY3" fmla="*/ 25410 h 41376"/>
              <a:gd name="connsiteX4" fmla="*/ 136671 w 258805"/>
              <a:gd name="connsiteY4" fmla="*/ 41285 h 41376"/>
              <a:gd name="connsiteX5" fmla="*/ 146 w 258805"/>
              <a:gd name="connsiteY5" fmla="*/ 31760 h 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05" h="41376">
                <a:moveTo>
                  <a:pt x="146" y="31760"/>
                </a:moveTo>
                <a:cubicBezTo>
                  <a:pt x="4908" y="29643"/>
                  <a:pt x="122384" y="33877"/>
                  <a:pt x="165246" y="28585"/>
                </a:cubicBezTo>
                <a:cubicBezTo>
                  <a:pt x="208108" y="23293"/>
                  <a:pt x="248854" y="539"/>
                  <a:pt x="257321" y="10"/>
                </a:cubicBezTo>
                <a:cubicBezTo>
                  <a:pt x="265788" y="-519"/>
                  <a:pt x="236154" y="18531"/>
                  <a:pt x="216046" y="25410"/>
                </a:cubicBezTo>
                <a:cubicBezTo>
                  <a:pt x="195938" y="32289"/>
                  <a:pt x="165246" y="40227"/>
                  <a:pt x="136671" y="41285"/>
                </a:cubicBezTo>
                <a:cubicBezTo>
                  <a:pt x="108096" y="42343"/>
                  <a:pt x="-4616" y="33877"/>
                  <a:pt x="146" y="317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3F08B96-00A4-5055-4F03-01374BA4E2FF}"/>
              </a:ext>
            </a:extLst>
          </p:cNvPr>
          <p:cNvSpPr/>
          <p:nvPr/>
        </p:nvSpPr>
        <p:spPr>
          <a:xfrm>
            <a:off x="5630798" y="3459741"/>
            <a:ext cx="282347" cy="254721"/>
          </a:xfrm>
          <a:custGeom>
            <a:avLst/>
            <a:gdLst>
              <a:gd name="connsiteX0" fmla="*/ 1652 w 282347"/>
              <a:gd name="connsiteY0" fmla="*/ 1009 h 254721"/>
              <a:gd name="connsiteX1" fmla="*/ 119127 w 282347"/>
              <a:gd name="connsiteY1" fmla="*/ 54984 h 254721"/>
              <a:gd name="connsiteX2" fmla="*/ 211202 w 282347"/>
              <a:gd name="connsiteY2" fmla="*/ 128009 h 254721"/>
              <a:gd name="connsiteX3" fmla="*/ 198502 w 282347"/>
              <a:gd name="connsiteY3" fmla="*/ 102609 h 254721"/>
              <a:gd name="connsiteX4" fmla="*/ 281052 w 282347"/>
              <a:gd name="connsiteY4" fmla="*/ 251834 h 254721"/>
              <a:gd name="connsiteX5" fmla="*/ 242952 w 282347"/>
              <a:gd name="connsiteY5" fmla="*/ 194684 h 254721"/>
              <a:gd name="connsiteX6" fmla="*/ 163577 w 282347"/>
              <a:gd name="connsiteY6" fmla="*/ 115309 h 254721"/>
              <a:gd name="connsiteX7" fmla="*/ 55627 w 282347"/>
              <a:gd name="connsiteY7" fmla="*/ 26409 h 254721"/>
              <a:gd name="connsiteX8" fmla="*/ 1652 w 282347"/>
              <a:gd name="connsiteY8" fmla="*/ 1009 h 2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347" h="254721">
                <a:moveTo>
                  <a:pt x="1652" y="1009"/>
                </a:moveTo>
                <a:cubicBezTo>
                  <a:pt x="12235" y="5772"/>
                  <a:pt x="84202" y="33817"/>
                  <a:pt x="119127" y="54984"/>
                </a:cubicBezTo>
                <a:cubicBezTo>
                  <a:pt x="154052" y="76151"/>
                  <a:pt x="197973" y="120072"/>
                  <a:pt x="211202" y="128009"/>
                </a:cubicBezTo>
                <a:cubicBezTo>
                  <a:pt x="224431" y="135946"/>
                  <a:pt x="186860" y="81972"/>
                  <a:pt x="198502" y="102609"/>
                </a:cubicBezTo>
                <a:cubicBezTo>
                  <a:pt x="210144" y="123246"/>
                  <a:pt x="273644" y="236488"/>
                  <a:pt x="281052" y="251834"/>
                </a:cubicBezTo>
                <a:cubicBezTo>
                  <a:pt x="288460" y="267180"/>
                  <a:pt x="262531" y="217438"/>
                  <a:pt x="242952" y="194684"/>
                </a:cubicBezTo>
                <a:cubicBezTo>
                  <a:pt x="223373" y="171930"/>
                  <a:pt x="194798" y="143355"/>
                  <a:pt x="163577" y="115309"/>
                </a:cubicBezTo>
                <a:cubicBezTo>
                  <a:pt x="132356" y="87263"/>
                  <a:pt x="77323" y="43871"/>
                  <a:pt x="55627" y="26409"/>
                </a:cubicBezTo>
                <a:cubicBezTo>
                  <a:pt x="33931" y="8947"/>
                  <a:pt x="-8931" y="-3754"/>
                  <a:pt x="1652" y="100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7168C07-7480-5231-E530-AF1F2A10306B}"/>
              </a:ext>
            </a:extLst>
          </p:cNvPr>
          <p:cNvSpPr/>
          <p:nvPr/>
        </p:nvSpPr>
        <p:spPr>
          <a:xfrm>
            <a:off x="5108386" y="3374817"/>
            <a:ext cx="605233" cy="168425"/>
          </a:xfrm>
          <a:custGeom>
            <a:avLst/>
            <a:gdLst>
              <a:gd name="connsiteX0" fmla="*/ 9714 w 605233"/>
              <a:gd name="connsiteY0" fmla="*/ 165308 h 168425"/>
              <a:gd name="connsiteX1" fmla="*/ 362139 w 605233"/>
              <a:gd name="connsiteY1" fmla="*/ 47833 h 168425"/>
              <a:gd name="connsiteX2" fmla="*/ 298639 w 605233"/>
              <a:gd name="connsiteY2" fmla="*/ 51008 h 168425"/>
              <a:gd name="connsiteX3" fmla="*/ 479614 w 605233"/>
              <a:gd name="connsiteY3" fmla="*/ 35133 h 168425"/>
              <a:gd name="connsiteX4" fmla="*/ 603439 w 605233"/>
              <a:gd name="connsiteY4" fmla="*/ 66883 h 168425"/>
              <a:gd name="connsiteX5" fmla="*/ 549464 w 605233"/>
              <a:gd name="connsiteY5" fmla="*/ 41483 h 168425"/>
              <a:gd name="connsiteX6" fmla="*/ 498664 w 605233"/>
              <a:gd name="connsiteY6" fmla="*/ 208 h 168425"/>
              <a:gd name="connsiteX7" fmla="*/ 314514 w 605233"/>
              <a:gd name="connsiteY7" fmla="*/ 25608 h 168425"/>
              <a:gd name="connsiteX8" fmla="*/ 279589 w 605233"/>
              <a:gd name="connsiteY8" fmla="*/ 28783 h 168425"/>
              <a:gd name="connsiteX9" fmla="*/ 317689 w 605233"/>
              <a:gd name="connsiteY9" fmla="*/ 28783 h 168425"/>
              <a:gd name="connsiteX10" fmla="*/ 130364 w 605233"/>
              <a:gd name="connsiteY10" fmla="*/ 66883 h 168425"/>
              <a:gd name="connsiteX11" fmla="*/ 203389 w 605233"/>
              <a:gd name="connsiteY11" fmla="*/ 63708 h 168425"/>
              <a:gd name="connsiteX12" fmla="*/ 136714 w 605233"/>
              <a:gd name="connsiteY12" fmla="*/ 98633 h 168425"/>
              <a:gd name="connsiteX13" fmla="*/ 101789 w 605233"/>
              <a:gd name="connsiteY13" fmla="*/ 130383 h 168425"/>
              <a:gd name="connsiteX14" fmla="*/ 9714 w 605233"/>
              <a:gd name="connsiteY14" fmla="*/ 165308 h 1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233" h="168425">
                <a:moveTo>
                  <a:pt x="9714" y="165308"/>
                </a:moveTo>
                <a:cubicBezTo>
                  <a:pt x="53106" y="151550"/>
                  <a:pt x="313985" y="66883"/>
                  <a:pt x="362139" y="47833"/>
                </a:cubicBezTo>
                <a:cubicBezTo>
                  <a:pt x="410293" y="28783"/>
                  <a:pt x="279060" y="53125"/>
                  <a:pt x="298639" y="51008"/>
                </a:cubicBezTo>
                <a:cubicBezTo>
                  <a:pt x="318218" y="48891"/>
                  <a:pt x="428814" y="32487"/>
                  <a:pt x="479614" y="35133"/>
                </a:cubicBezTo>
                <a:cubicBezTo>
                  <a:pt x="530414" y="37779"/>
                  <a:pt x="591797" y="65825"/>
                  <a:pt x="603439" y="66883"/>
                </a:cubicBezTo>
                <a:cubicBezTo>
                  <a:pt x="615081" y="67941"/>
                  <a:pt x="566926" y="52595"/>
                  <a:pt x="549464" y="41483"/>
                </a:cubicBezTo>
                <a:cubicBezTo>
                  <a:pt x="532002" y="30371"/>
                  <a:pt x="537822" y="2854"/>
                  <a:pt x="498664" y="208"/>
                </a:cubicBezTo>
                <a:cubicBezTo>
                  <a:pt x="459506" y="-2438"/>
                  <a:pt x="351027" y="20845"/>
                  <a:pt x="314514" y="25608"/>
                </a:cubicBezTo>
                <a:cubicBezTo>
                  <a:pt x="278002" y="30370"/>
                  <a:pt x="279060" y="28254"/>
                  <a:pt x="279589" y="28783"/>
                </a:cubicBezTo>
                <a:cubicBezTo>
                  <a:pt x="280118" y="29312"/>
                  <a:pt x="342560" y="22433"/>
                  <a:pt x="317689" y="28783"/>
                </a:cubicBezTo>
                <a:cubicBezTo>
                  <a:pt x="292818" y="35133"/>
                  <a:pt x="149414" y="61062"/>
                  <a:pt x="130364" y="66883"/>
                </a:cubicBezTo>
                <a:cubicBezTo>
                  <a:pt x="111314" y="72704"/>
                  <a:pt x="202331" y="58417"/>
                  <a:pt x="203389" y="63708"/>
                </a:cubicBezTo>
                <a:cubicBezTo>
                  <a:pt x="204447" y="68999"/>
                  <a:pt x="153647" y="87521"/>
                  <a:pt x="136714" y="98633"/>
                </a:cubicBezTo>
                <a:cubicBezTo>
                  <a:pt x="119781" y="109745"/>
                  <a:pt x="122427" y="117154"/>
                  <a:pt x="101789" y="130383"/>
                </a:cubicBezTo>
                <a:cubicBezTo>
                  <a:pt x="81151" y="143612"/>
                  <a:pt x="-33678" y="179066"/>
                  <a:pt x="9714" y="16530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41EAC0-C6F9-1DEE-C3CD-F5FB96F37DEE}"/>
              </a:ext>
            </a:extLst>
          </p:cNvPr>
          <p:cNvSpPr/>
          <p:nvPr/>
        </p:nvSpPr>
        <p:spPr>
          <a:xfrm>
            <a:off x="5701951" y="3400423"/>
            <a:ext cx="270327" cy="434572"/>
          </a:xfrm>
          <a:custGeom>
            <a:avLst/>
            <a:gdLst>
              <a:gd name="connsiteX0" fmla="*/ 349 w 270327"/>
              <a:gd name="connsiteY0" fmla="*/ 2 h 434572"/>
              <a:gd name="connsiteX1" fmla="*/ 133699 w 270327"/>
              <a:gd name="connsiteY1" fmla="*/ 79377 h 434572"/>
              <a:gd name="connsiteX2" fmla="*/ 241649 w 270327"/>
              <a:gd name="connsiteY2" fmla="*/ 241302 h 434572"/>
              <a:gd name="connsiteX3" fmla="*/ 238474 w 270327"/>
              <a:gd name="connsiteY3" fmla="*/ 219077 h 434572"/>
              <a:gd name="connsiteX4" fmla="*/ 235299 w 270327"/>
              <a:gd name="connsiteY4" fmla="*/ 292102 h 434572"/>
              <a:gd name="connsiteX5" fmla="*/ 270224 w 270327"/>
              <a:gd name="connsiteY5" fmla="*/ 431802 h 434572"/>
              <a:gd name="connsiteX6" fmla="*/ 241649 w 270327"/>
              <a:gd name="connsiteY6" fmla="*/ 377827 h 434572"/>
              <a:gd name="connsiteX7" fmla="*/ 133699 w 270327"/>
              <a:gd name="connsiteY7" fmla="*/ 288927 h 434572"/>
              <a:gd name="connsiteX8" fmla="*/ 162274 w 270327"/>
              <a:gd name="connsiteY8" fmla="*/ 314327 h 434572"/>
              <a:gd name="connsiteX9" fmla="*/ 187674 w 270327"/>
              <a:gd name="connsiteY9" fmla="*/ 238127 h 434572"/>
              <a:gd name="connsiteX10" fmla="*/ 108299 w 270327"/>
              <a:gd name="connsiteY10" fmla="*/ 120652 h 434572"/>
              <a:gd name="connsiteX11" fmla="*/ 194024 w 270327"/>
              <a:gd name="connsiteY11" fmla="*/ 200027 h 434572"/>
              <a:gd name="connsiteX12" fmla="*/ 146399 w 270327"/>
              <a:gd name="connsiteY12" fmla="*/ 142877 h 434572"/>
              <a:gd name="connsiteX13" fmla="*/ 44799 w 270327"/>
              <a:gd name="connsiteY13" fmla="*/ 57152 h 434572"/>
              <a:gd name="connsiteX14" fmla="*/ 92424 w 270327"/>
              <a:gd name="connsiteY14" fmla="*/ 76202 h 434572"/>
              <a:gd name="connsiteX15" fmla="*/ 349 w 270327"/>
              <a:gd name="connsiteY15" fmla="*/ 2 h 4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27" h="434572">
                <a:moveTo>
                  <a:pt x="349" y="2"/>
                </a:moveTo>
                <a:cubicBezTo>
                  <a:pt x="7228" y="531"/>
                  <a:pt x="93482" y="39160"/>
                  <a:pt x="133699" y="79377"/>
                </a:cubicBezTo>
                <a:cubicBezTo>
                  <a:pt x="173916" y="119594"/>
                  <a:pt x="224187" y="218019"/>
                  <a:pt x="241649" y="241302"/>
                </a:cubicBezTo>
                <a:cubicBezTo>
                  <a:pt x="259112" y="264585"/>
                  <a:pt x="239532" y="210610"/>
                  <a:pt x="238474" y="219077"/>
                </a:cubicBezTo>
                <a:cubicBezTo>
                  <a:pt x="237416" y="227544"/>
                  <a:pt x="230007" y="256648"/>
                  <a:pt x="235299" y="292102"/>
                </a:cubicBezTo>
                <a:cubicBezTo>
                  <a:pt x="240591" y="327556"/>
                  <a:pt x="269166" y="417515"/>
                  <a:pt x="270224" y="431802"/>
                </a:cubicBezTo>
                <a:cubicBezTo>
                  <a:pt x="271282" y="446089"/>
                  <a:pt x="264403" y="401639"/>
                  <a:pt x="241649" y="377827"/>
                </a:cubicBezTo>
                <a:cubicBezTo>
                  <a:pt x="218895" y="354015"/>
                  <a:pt x="146928" y="299510"/>
                  <a:pt x="133699" y="288927"/>
                </a:cubicBezTo>
                <a:cubicBezTo>
                  <a:pt x="120470" y="278344"/>
                  <a:pt x="153278" y="322794"/>
                  <a:pt x="162274" y="314327"/>
                </a:cubicBezTo>
                <a:cubicBezTo>
                  <a:pt x="171270" y="305860"/>
                  <a:pt x="196670" y="270406"/>
                  <a:pt x="187674" y="238127"/>
                </a:cubicBezTo>
                <a:cubicBezTo>
                  <a:pt x="178678" y="205848"/>
                  <a:pt x="107241" y="127002"/>
                  <a:pt x="108299" y="120652"/>
                </a:cubicBezTo>
                <a:cubicBezTo>
                  <a:pt x="109357" y="114302"/>
                  <a:pt x="187674" y="196323"/>
                  <a:pt x="194024" y="200027"/>
                </a:cubicBezTo>
                <a:cubicBezTo>
                  <a:pt x="200374" y="203731"/>
                  <a:pt x="171270" y="166689"/>
                  <a:pt x="146399" y="142877"/>
                </a:cubicBezTo>
                <a:cubicBezTo>
                  <a:pt x="121528" y="119065"/>
                  <a:pt x="53795" y="68264"/>
                  <a:pt x="44799" y="57152"/>
                </a:cubicBezTo>
                <a:cubicBezTo>
                  <a:pt x="35803" y="46040"/>
                  <a:pt x="94541" y="82023"/>
                  <a:pt x="92424" y="76202"/>
                </a:cubicBezTo>
                <a:cubicBezTo>
                  <a:pt x="90307" y="70381"/>
                  <a:pt x="-6530" y="-527"/>
                  <a:pt x="349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1DFA574-358D-5A82-12AC-F40846EB06D0}"/>
              </a:ext>
            </a:extLst>
          </p:cNvPr>
          <p:cNvSpPr/>
          <p:nvPr/>
        </p:nvSpPr>
        <p:spPr>
          <a:xfrm>
            <a:off x="5354792" y="3456909"/>
            <a:ext cx="360535" cy="302633"/>
          </a:xfrm>
          <a:custGeom>
            <a:avLst/>
            <a:gdLst>
              <a:gd name="connsiteX0" fmla="*/ 331633 w 360535"/>
              <a:gd name="connsiteY0" fmla="*/ 26066 h 302633"/>
              <a:gd name="connsiteX1" fmla="*/ 360208 w 360535"/>
              <a:gd name="connsiteY1" fmla="*/ 102266 h 302633"/>
              <a:gd name="connsiteX2" fmla="*/ 344333 w 360535"/>
              <a:gd name="connsiteY2" fmla="*/ 219741 h 302633"/>
              <a:gd name="connsiteX3" fmla="*/ 303058 w 360535"/>
              <a:gd name="connsiteY3" fmla="*/ 286416 h 302633"/>
              <a:gd name="connsiteX4" fmla="*/ 249083 w 360535"/>
              <a:gd name="connsiteY4" fmla="*/ 302291 h 302633"/>
              <a:gd name="connsiteX5" fmla="*/ 96683 w 360535"/>
              <a:gd name="connsiteY5" fmla="*/ 276891 h 302633"/>
              <a:gd name="connsiteX6" fmla="*/ 55408 w 360535"/>
              <a:gd name="connsiteY6" fmla="*/ 235616 h 302633"/>
              <a:gd name="connsiteX7" fmla="*/ 49058 w 360535"/>
              <a:gd name="connsiteY7" fmla="*/ 178466 h 302633"/>
              <a:gd name="connsiteX8" fmla="*/ 36358 w 360535"/>
              <a:gd name="connsiteY8" fmla="*/ 118141 h 302633"/>
              <a:gd name="connsiteX9" fmla="*/ 1433 w 360535"/>
              <a:gd name="connsiteY9" fmla="*/ 95916 h 302633"/>
              <a:gd name="connsiteX10" fmla="*/ 90333 w 360535"/>
              <a:gd name="connsiteY10" fmla="*/ 38766 h 302633"/>
              <a:gd name="connsiteX11" fmla="*/ 172883 w 360535"/>
              <a:gd name="connsiteY11" fmla="*/ 666 h 302633"/>
              <a:gd name="connsiteX12" fmla="*/ 331633 w 360535"/>
              <a:gd name="connsiteY12" fmla="*/ 26066 h 3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535" h="302633">
                <a:moveTo>
                  <a:pt x="331633" y="26066"/>
                </a:moveTo>
                <a:cubicBezTo>
                  <a:pt x="362854" y="42999"/>
                  <a:pt x="358091" y="69987"/>
                  <a:pt x="360208" y="102266"/>
                </a:cubicBezTo>
                <a:cubicBezTo>
                  <a:pt x="362325" y="134545"/>
                  <a:pt x="353858" y="189049"/>
                  <a:pt x="344333" y="219741"/>
                </a:cubicBezTo>
                <a:cubicBezTo>
                  <a:pt x="334808" y="250433"/>
                  <a:pt x="318933" y="272658"/>
                  <a:pt x="303058" y="286416"/>
                </a:cubicBezTo>
                <a:cubicBezTo>
                  <a:pt x="287183" y="300174"/>
                  <a:pt x="283479" y="303879"/>
                  <a:pt x="249083" y="302291"/>
                </a:cubicBezTo>
                <a:cubicBezTo>
                  <a:pt x="214687" y="300704"/>
                  <a:pt x="128962" y="288004"/>
                  <a:pt x="96683" y="276891"/>
                </a:cubicBezTo>
                <a:cubicBezTo>
                  <a:pt x="64404" y="265779"/>
                  <a:pt x="63345" y="252020"/>
                  <a:pt x="55408" y="235616"/>
                </a:cubicBezTo>
                <a:cubicBezTo>
                  <a:pt x="47470" y="219212"/>
                  <a:pt x="52233" y="198045"/>
                  <a:pt x="49058" y="178466"/>
                </a:cubicBezTo>
                <a:cubicBezTo>
                  <a:pt x="45883" y="158887"/>
                  <a:pt x="44295" y="131899"/>
                  <a:pt x="36358" y="118141"/>
                </a:cubicBezTo>
                <a:cubicBezTo>
                  <a:pt x="28420" y="104383"/>
                  <a:pt x="-7563" y="109145"/>
                  <a:pt x="1433" y="95916"/>
                </a:cubicBezTo>
                <a:cubicBezTo>
                  <a:pt x="10429" y="82687"/>
                  <a:pt x="61758" y="54641"/>
                  <a:pt x="90333" y="38766"/>
                </a:cubicBezTo>
                <a:cubicBezTo>
                  <a:pt x="118908" y="22891"/>
                  <a:pt x="136371" y="4370"/>
                  <a:pt x="172883" y="666"/>
                </a:cubicBezTo>
                <a:cubicBezTo>
                  <a:pt x="209395" y="-3038"/>
                  <a:pt x="300412" y="9133"/>
                  <a:pt x="331633" y="2606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E3D73BA-F505-59DF-15AC-95DBA6C2DEE3}"/>
              </a:ext>
            </a:extLst>
          </p:cNvPr>
          <p:cNvSpPr/>
          <p:nvPr/>
        </p:nvSpPr>
        <p:spPr>
          <a:xfrm>
            <a:off x="5576844" y="3526094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8CB1829A-DCDF-12DE-9CD3-9E02E7FA1125}"/>
              </a:ext>
            </a:extLst>
          </p:cNvPr>
          <p:cNvSpPr/>
          <p:nvPr/>
        </p:nvSpPr>
        <p:spPr>
          <a:xfrm>
            <a:off x="5552933" y="3577564"/>
            <a:ext cx="69844" cy="69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78B185D4-2C14-AAE9-27BE-EEE75BF0B166}"/>
              </a:ext>
            </a:extLst>
          </p:cNvPr>
          <p:cNvSpPr/>
          <p:nvPr/>
        </p:nvSpPr>
        <p:spPr>
          <a:xfrm rot="18542783">
            <a:off x="5491233" y="3582851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F478B2-A6AB-CFAB-1646-D6F2641EA67E}"/>
              </a:ext>
            </a:extLst>
          </p:cNvPr>
          <p:cNvSpPr/>
          <p:nvPr/>
        </p:nvSpPr>
        <p:spPr>
          <a:xfrm>
            <a:off x="5616322" y="3698630"/>
            <a:ext cx="342320" cy="105082"/>
          </a:xfrm>
          <a:custGeom>
            <a:avLst/>
            <a:gdLst>
              <a:gd name="connsiteX0" fmla="*/ 253 w 342320"/>
              <a:gd name="connsiteY0" fmla="*/ 105020 h 105082"/>
              <a:gd name="connsiteX1" fmla="*/ 238378 w 342320"/>
              <a:gd name="connsiteY1" fmla="*/ 76445 h 105082"/>
              <a:gd name="connsiteX2" fmla="*/ 339978 w 342320"/>
              <a:gd name="connsiteY2" fmla="*/ 98670 h 105082"/>
              <a:gd name="connsiteX3" fmla="*/ 305053 w 342320"/>
              <a:gd name="connsiteY3" fmla="*/ 73270 h 105082"/>
              <a:gd name="connsiteX4" fmla="*/ 251078 w 342320"/>
              <a:gd name="connsiteY4" fmla="*/ 245 h 105082"/>
              <a:gd name="connsiteX5" fmla="*/ 289178 w 342320"/>
              <a:gd name="connsiteY5" fmla="*/ 47870 h 105082"/>
              <a:gd name="connsiteX6" fmla="*/ 263778 w 342320"/>
              <a:gd name="connsiteY6" fmla="*/ 57395 h 105082"/>
              <a:gd name="connsiteX7" fmla="*/ 117728 w 342320"/>
              <a:gd name="connsiteY7" fmla="*/ 60570 h 105082"/>
              <a:gd name="connsiteX8" fmla="*/ 190753 w 342320"/>
              <a:gd name="connsiteY8" fmla="*/ 66920 h 105082"/>
              <a:gd name="connsiteX9" fmla="*/ 253 w 342320"/>
              <a:gd name="connsiteY9" fmla="*/ 105020 h 1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320" h="105082">
                <a:moveTo>
                  <a:pt x="253" y="105020"/>
                </a:moveTo>
                <a:cubicBezTo>
                  <a:pt x="8191" y="106608"/>
                  <a:pt x="181757" y="77503"/>
                  <a:pt x="238378" y="76445"/>
                </a:cubicBezTo>
                <a:cubicBezTo>
                  <a:pt x="294999" y="75387"/>
                  <a:pt x="328866" y="99199"/>
                  <a:pt x="339978" y="98670"/>
                </a:cubicBezTo>
                <a:cubicBezTo>
                  <a:pt x="351090" y="98141"/>
                  <a:pt x="319870" y="89674"/>
                  <a:pt x="305053" y="73270"/>
                </a:cubicBezTo>
                <a:cubicBezTo>
                  <a:pt x="290236" y="56866"/>
                  <a:pt x="253724" y="4478"/>
                  <a:pt x="251078" y="245"/>
                </a:cubicBezTo>
                <a:cubicBezTo>
                  <a:pt x="248432" y="-3988"/>
                  <a:pt x="289178" y="47870"/>
                  <a:pt x="289178" y="47870"/>
                </a:cubicBezTo>
                <a:cubicBezTo>
                  <a:pt x="291295" y="57395"/>
                  <a:pt x="292353" y="55278"/>
                  <a:pt x="263778" y="57395"/>
                </a:cubicBezTo>
                <a:cubicBezTo>
                  <a:pt x="235203" y="59512"/>
                  <a:pt x="129899" y="58983"/>
                  <a:pt x="117728" y="60570"/>
                </a:cubicBezTo>
                <a:cubicBezTo>
                  <a:pt x="105557" y="62157"/>
                  <a:pt x="208215" y="61099"/>
                  <a:pt x="190753" y="66920"/>
                </a:cubicBezTo>
                <a:cubicBezTo>
                  <a:pt x="173291" y="72741"/>
                  <a:pt x="-7685" y="103432"/>
                  <a:pt x="253" y="1050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8650965-F94E-1A70-AA3B-28E1FF628386}"/>
              </a:ext>
            </a:extLst>
          </p:cNvPr>
          <p:cNvSpPr/>
          <p:nvPr/>
        </p:nvSpPr>
        <p:spPr>
          <a:xfrm>
            <a:off x="5667231" y="3383179"/>
            <a:ext cx="287907" cy="386888"/>
          </a:xfrm>
          <a:custGeom>
            <a:avLst/>
            <a:gdLst>
              <a:gd name="connsiteX0" fmla="*/ 144 w 287907"/>
              <a:gd name="connsiteY0" fmla="*/ 1371 h 386888"/>
              <a:gd name="connsiteX1" fmla="*/ 146194 w 287907"/>
              <a:gd name="connsiteY1" fmla="*/ 58521 h 386888"/>
              <a:gd name="connsiteX2" fmla="*/ 219219 w 287907"/>
              <a:gd name="connsiteY2" fmla="*/ 147421 h 386888"/>
              <a:gd name="connsiteX3" fmla="*/ 212869 w 287907"/>
              <a:gd name="connsiteY3" fmla="*/ 128371 h 386888"/>
              <a:gd name="connsiteX4" fmla="*/ 273194 w 287907"/>
              <a:gd name="connsiteY4" fmla="*/ 239496 h 386888"/>
              <a:gd name="connsiteX5" fmla="*/ 285894 w 287907"/>
              <a:gd name="connsiteY5" fmla="*/ 350621 h 386888"/>
              <a:gd name="connsiteX6" fmla="*/ 282719 w 287907"/>
              <a:gd name="connsiteY6" fmla="*/ 296646 h 386888"/>
              <a:gd name="connsiteX7" fmla="*/ 285894 w 287907"/>
              <a:gd name="connsiteY7" fmla="*/ 385546 h 386888"/>
              <a:gd name="connsiteX8" fmla="*/ 279544 w 287907"/>
              <a:gd name="connsiteY8" fmla="*/ 337921 h 386888"/>
              <a:gd name="connsiteX9" fmla="*/ 200169 w 287907"/>
              <a:gd name="connsiteY9" fmla="*/ 179171 h 386888"/>
              <a:gd name="connsiteX10" fmla="*/ 174769 w 287907"/>
              <a:gd name="connsiteY10" fmla="*/ 115671 h 386888"/>
              <a:gd name="connsiteX11" fmla="*/ 144 w 287907"/>
              <a:gd name="connsiteY11" fmla="*/ 1371 h 3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07" h="386888">
                <a:moveTo>
                  <a:pt x="144" y="1371"/>
                </a:moveTo>
                <a:cubicBezTo>
                  <a:pt x="-4619" y="-8154"/>
                  <a:pt x="109682" y="34179"/>
                  <a:pt x="146194" y="58521"/>
                </a:cubicBezTo>
                <a:cubicBezTo>
                  <a:pt x="182707" y="82863"/>
                  <a:pt x="219219" y="147421"/>
                  <a:pt x="219219" y="147421"/>
                </a:cubicBezTo>
                <a:cubicBezTo>
                  <a:pt x="230332" y="159063"/>
                  <a:pt x="203873" y="113025"/>
                  <a:pt x="212869" y="128371"/>
                </a:cubicBezTo>
                <a:cubicBezTo>
                  <a:pt x="221865" y="143717"/>
                  <a:pt x="261023" y="202455"/>
                  <a:pt x="273194" y="239496"/>
                </a:cubicBezTo>
                <a:cubicBezTo>
                  <a:pt x="285365" y="276537"/>
                  <a:pt x="284307" y="341096"/>
                  <a:pt x="285894" y="350621"/>
                </a:cubicBezTo>
                <a:cubicBezTo>
                  <a:pt x="287482" y="360146"/>
                  <a:pt x="282719" y="290825"/>
                  <a:pt x="282719" y="296646"/>
                </a:cubicBezTo>
                <a:cubicBezTo>
                  <a:pt x="282719" y="302467"/>
                  <a:pt x="286423" y="378667"/>
                  <a:pt x="285894" y="385546"/>
                </a:cubicBezTo>
                <a:cubicBezTo>
                  <a:pt x="285365" y="392425"/>
                  <a:pt x="293832" y="372317"/>
                  <a:pt x="279544" y="337921"/>
                </a:cubicBezTo>
                <a:cubicBezTo>
                  <a:pt x="265257" y="303525"/>
                  <a:pt x="217631" y="216213"/>
                  <a:pt x="200169" y="179171"/>
                </a:cubicBezTo>
                <a:cubicBezTo>
                  <a:pt x="182707" y="142129"/>
                  <a:pt x="200169" y="146363"/>
                  <a:pt x="174769" y="115671"/>
                </a:cubicBezTo>
                <a:cubicBezTo>
                  <a:pt x="149369" y="84979"/>
                  <a:pt x="4907" y="10896"/>
                  <a:pt x="144" y="13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F08B79F-691B-9056-B780-F1DDA9DB47E1}"/>
              </a:ext>
            </a:extLst>
          </p:cNvPr>
          <p:cNvSpPr/>
          <p:nvPr/>
        </p:nvSpPr>
        <p:spPr>
          <a:xfrm>
            <a:off x="5168887" y="3492500"/>
            <a:ext cx="260363" cy="209594"/>
          </a:xfrm>
          <a:custGeom>
            <a:avLst/>
            <a:gdLst>
              <a:gd name="connsiteX0" fmla="*/ 260363 w 260363"/>
              <a:gd name="connsiteY0" fmla="*/ 0 h 209594"/>
              <a:gd name="connsiteX1" fmla="*/ 165113 w 260363"/>
              <a:gd name="connsiteY1" fmla="*/ 76200 h 209594"/>
              <a:gd name="connsiteX2" fmla="*/ 88913 w 260363"/>
              <a:gd name="connsiteY2" fmla="*/ 139700 h 209594"/>
              <a:gd name="connsiteX3" fmla="*/ 63513 w 260363"/>
              <a:gd name="connsiteY3" fmla="*/ 209550 h 209594"/>
              <a:gd name="connsiteX4" fmla="*/ 69863 w 260363"/>
              <a:gd name="connsiteY4" fmla="*/ 149225 h 209594"/>
              <a:gd name="connsiteX5" fmla="*/ 13 w 260363"/>
              <a:gd name="connsiteY5" fmla="*/ 85725 h 209594"/>
              <a:gd name="connsiteX6" fmla="*/ 76213 w 260363"/>
              <a:gd name="connsiteY6" fmla="*/ 111125 h 209594"/>
              <a:gd name="connsiteX7" fmla="*/ 120663 w 260363"/>
              <a:gd name="connsiteY7" fmla="*/ 63500 h 209594"/>
              <a:gd name="connsiteX8" fmla="*/ 22238 w 260363"/>
              <a:gd name="connsiteY8" fmla="*/ 79375 h 209594"/>
              <a:gd name="connsiteX9" fmla="*/ 130188 w 260363"/>
              <a:gd name="connsiteY9" fmla="*/ 41275 h 209594"/>
              <a:gd name="connsiteX10" fmla="*/ 260363 w 260363"/>
              <a:gd name="connsiteY10" fmla="*/ 0 h 2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63" h="209594">
                <a:moveTo>
                  <a:pt x="260363" y="0"/>
                </a:moveTo>
                <a:lnTo>
                  <a:pt x="165113" y="76200"/>
                </a:lnTo>
                <a:cubicBezTo>
                  <a:pt x="136538" y="99483"/>
                  <a:pt x="105846" y="117475"/>
                  <a:pt x="88913" y="139700"/>
                </a:cubicBezTo>
                <a:cubicBezTo>
                  <a:pt x="71980" y="161925"/>
                  <a:pt x="66688" y="207963"/>
                  <a:pt x="63513" y="209550"/>
                </a:cubicBezTo>
                <a:cubicBezTo>
                  <a:pt x="60338" y="211137"/>
                  <a:pt x="80446" y="169863"/>
                  <a:pt x="69863" y="149225"/>
                </a:cubicBezTo>
                <a:cubicBezTo>
                  <a:pt x="59280" y="128588"/>
                  <a:pt x="-1045" y="92075"/>
                  <a:pt x="13" y="85725"/>
                </a:cubicBezTo>
                <a:cubicBezTo>
                  <a:pt x="1071" y="79375"/>
                  <a:pt x="56105" y="114829"/>
                  <a:pt x="76213" y="111125"/>
                </a:cubicBezTo>
                <a:cubicBezTo>
                  <a:pt x="96321" y="107421"/>
                  <a:pt x="129659" y="68792"/>
                  <a:pt x="120663" y="63500"/>
                </a:cubicBezTo>
                <a:cubicBezTo>
                  <a:pt x="111667" y="58208"/>
                  <a:pt x="20651" y="83079"/>
                  <a:pt x="22238" y="79375"/>
                </a:cubicBezTo>
                <a:cubicBezTo>
                  <a:pt x="23825" y="75671"/>
                  <a:pt x="130188" y="41275"/>
                  <a:pt x="130188" y="41275"/>
                </a:cubicBezTo>
                <a:lnTo>
                  <a:pt x="260363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6A6F789-FEA1-94A6-93DC-9BCE2A930935}"/>
              </a:ext>
            </a:extLst>
          </p:cNvPr>
          <p:cNvSpPr/>
          <p:nvPr/>
        </p:nvSpPr>
        <p:spPr>
          <a:xfrm>
            <a:off x="5111563" y="3437447"/>
            <a:ext cx="217463" cy="90712"/>
          </a:xfrm>
          <a:custGeom>
            <a:avLst/>
            <a:gdLst>
              <a:gd name="connsiteX0" fmla="*/ 216087 w 217463"/>
              <a:gd name="connsiteY0" fmla="*/ 1078 h 90712"/>
              <a:gd name="connsiteX1" fmla="*/ 3362 w 217463"/>
              <a:gd name="connsiteY1" fmla="*/ 89978 h 90712"/>
              <a:gd name="connsiteX2" fmla="*/ 92262 w 217463"/>
              <a:gd name="connsiteY2" fmla="*/ 42353 h 90712"/>
              <a:gd name="connsiteX3" fmla="*/ 216087 w 217463"/>
              <a:gd name="connsiteY3" fmla="*/ 1078 h 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3" h="90712">
                <a:moveTo>
                  <a:pt x="216087" y="1078"/>
                </a:moveTo>
                <a:cubicBezTo>
                  <a:pt x="201270" y="9016"/>
                  <a:pt x="23999" y="83099"/>
                  <a:pt x="3362" y="89978"/>
                </a:cubicBezTo>
                <a:cubicBezTo>
                  <a:pt x="-17275" y="96857"/>
                  <a:pt x="62629" y="53465"/>
                  <a:pt x="92262" y="42353"/>
                </a:cubicBezTo>
                <a:cubicBezTo>
                  <a:pt x="121895" y="31241"/>
                  <a:pt x="230904" y="-6860"/>
                  <a:pt x="216087" y="10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E278619-1A41-B73E-D077-48ADB93443C8}"/>
              </a:ext>
            </a:extLst>
          </p:cNvPr>
          <p:cNvSpPr/>
          <p:nvPr/>
        </p:nvSpPr>
        <p:spPr>
          <a:xfrm>
            <a:off x="5051396" y="3654194"/>
            <a:ext cx="235103" cy="143312"/>
          </a:xfrm>
          <a:custGeom>
            <a:avLst/>
            <a:gdLst>
              <a:gd name="connsiteX0" fmla="*/ 152429 w 235103"/>
              <a:gd name="connsiteY0" fmla="*/ 231 h 143312"/>
              <a:gd name="connsiteX1" fmla="*/ 88929 w 235103"/>
              <a:gd name="connsiteY1" fmla="*/ 44681 h 143312"/>
              <a:gd name="connsiteX2" fmla="*/ 29 w 235103"/>
              <a:gd name="connsiteY2" fmla="*/ 38331 h 143312"/>
              <a:gd name="connsiteX3" fmla="*/ 79404 w 235103"/>
              <a:gd name="connsiteY3" fmla="*/ 41506 h 143312"/>
              <a:gd name="connsiteX4" fmla="*/ 111154 w 235103"/>
              <a:gd name="connsiteY4" fmla="*/ 82781 h 143312"/>
              <a:gd name="connsiteX5" fmla="*/ 88929 w 235103"/>
              <a:gd name="connsiteY5" fmla="*/ 120881 h 143312"/>
              <a:gd name="connsiteX6" fmla="*/ 85754 w 235103"/>
              <a:gd name="connsiteY6" fmla="*/ 124056 h 143312"/>
              <a:gd name="connsiteX7" fmla="*/ 117504 w 235103"/>
              <a:gd name="connsiteY7" fmla="*/ 82781 h 143312"/>
              <a:gd name="connsiteX8" fmla="*/ 165129 w 235103"/>
              <a:gd name="connsiteY8" fmla="*/ 101831 h 143312"/>
              <a:gd name="connsiteX9" fmla="*/ 146079 w 235103"/>
              <a:gd name="connsiteY9" fmla="*/ 143106 h 143312"/>
              <a:gd name="connsiteX10" fmla="*/ 196879 w 235103"/>
              <a:gd name="connsiteY10" fmla="*/ 82781 h 143312"/>
              <a:gd name="connsiteX11" fmla="*/ 234979 w 235103"/>
              <a:gd name="connsiteY11" fmla="*/ 143106 h 143312"/>
              <a:gd name="connsiteX12" fmla="*/ 184179 w 235103"/>
              <a:gd name="connsiteY12" fmla="*/ 92306 h 143312"/>
              <a:gd name="connsiteX13" fmla="*/ 107979 w 235103"/>
              <a:gd name="connsiteY13" fmla="*/ 66906 h 143312"/>
              <a:gd name="connsiteX14" fmla="*/ 152429 w 235103"/>
              <a:gd name="connsiteY14" fmla="*/ 231 h 14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3" h="143312">
                <a:moveTo>
                  <a:pt x="152429" y="231"/>
                </a:moveTo>
                <a:cubicBezTo>
                  <a:pt x="149254" y="-3473"/>
                  <a:pt x="114329" y="38331"/>
                  <a:pt x="88929" y="44681"/>
                </a:cubicBezTo>
                <a:cubicBezTo>
                  <a:pt x="63529" y="51031"/>
                  <a:pt x="1616" y="38860"/>
                  <a:pt x="29" y="38331"/>
                </a:cubicBezTo>
                <a:cubicBezTo>
                  <a:pt x="-1558" y="37802"/>
                  <a:pt x="60883" y="34098"/>
                  <a:pt x="79404" y="41506"/>
                </a:cubicBezTo>
                <a:cubicBezTo>
                  <a:pt x="97925" y="48914"/>
                  <a:pt x="109567" y="69552"/>
                  <a:pt x="111154" y="82781"/>
                </a:cubicBezTo>
                <a:cubicBezTo>
                  <a:pt x="112741" y="96010"/>
                  <a:pt x="88929" y="120881"/>
                  <a:pt x="88929" y="120881"/>
                </a:cubicBezTo>
                <a:cubicBezTo>
                  <a:pt x="84696" y="127760"/>
                  <a:pt x="80992" y="130406"/>
                  <a:pt x="85754" y="124056"/>
                </a:cubicBezTo>
                <a:cubicBezTo>
                  <a:pt x="90516" y="117706"/>
                  <a:pt x="104275" y="86485"/>
                  <a:pt x="117504" y="82781"/>
                </a:cubicBezTo>
                <a:cubicBezTo>
                  <a:pt x="130733" y="79077"/>
                  <a:pt x="160367" y="91777"/>
                  <a:pt x="165129" y="101831"/>
                </a:cubicBezTo>
                <a:cubicBezTo>
                  <a:pt x="169892" y="111885"/>
                  <a:pt x="140787" y="146281"/>
                  <a:pt x="146079" y="143106"/>
                </a:cubicBezTo>
                <a:cubicBezTo>
                  <a:pt x="151371" y="139931"/>
                  <a:pt x="182062" y="82781"/>
                  <a:pt x="196879" y="82781"/>
                </a:cubicBezTo>
                <a:cubicBezTo>
                  <a:pt x="211696" y="82781"/>
                  <a:pt x="237096" y="141518"/>
                  <a:pt x="234979" y="143106"/>
                </a:cubicBezTo>
                <a:cubicBezTo>
                  <a:pt x="232862" y="144694"/>
                  <a:pt x="205346" y="105006"/>
                  <a:pt x="184179" y="92306"/>
                </a:cubicBezTo>
                <a:cubicBezTo>
                  <a:pt x="163012" y="79606"/>
                  <a:pt x="113800" y="79077"/>
                  <a:pt x="107979" y="66906"/>
                </a:cubicBezTo>
                <a:cubicBezTo>
                  <a:pt x="102158" y="54735"/>
                  <a:pt x="155604" y="3935"/>
                  <a:pt x="152429" y="2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BBAEC0E-04C1-A340-1207-D43252F0C109}"/>
              </a:ext>
            </a:extLst>
          </p:cNvPr>
          <p:cNvSpPr/>
          <p:nvPr/>
        </p:nvSpPr>
        <p:spPr>
          <a:xfrm>
            <a:off x="4922985" y="3041553"/>
            <a:ext cx="780709" cy="127120"/>
          </a:xfrm>
          <a:custGeom>
            <a:avLst/>
            <a:gdLst>
              <a:gd name="connsiteX0" fmla="*/ 1440 w 780709"/>
              <a:gd name="connsiteY0" fmla="*/ 127097 h 127120"/>
              <a:gd name="connsiteX1" fmla="*/ 293540 w 780709"/>
              <a:gd name="connsiteY1" fmla="*/ 82647 h 127120"/>
              <a:gd name="connsiteX2" fmla="*/ 214165 w 780709"/>
              <a:gd name="connsiteY2" fmla="*/ 104872 h 127120"/>
              <a:gd name="connsiteX3" fmla="*/ 490390 w 780709"/>
              <a:gd name="connsiteY3" fmla="*/ 69947 h 127120"/>
              <a:gd name="connsiteX4" fmla="*/ 382440 w 780709"/>
              <a:gd name="connsiteY4" fmla="*/ 38197 h 127120"/>
              <a:gd name="connsiteX5" fmla="*/ 585640 w 780709"/>
              <a:gd name="connsiteY5" fmla="*/ 50897 h 127120"/>
              <a:gd name="connsiteX6" fmla="*/ 547540 w 780709"/>
              <a:gd name="connsiteY6" fmla="*/ 38197 h 127120"/>
              <a:gd name="connsiteX7" fmla="*/ 674540 w 780709"/>
              <a:gd name="connsiteY7" fmla="*/ 41372 h 127120"/>
              <a:gd name="connsiteX8" fmla="*/ 645965 w 780709"/>
              <a:gd name="connsiteY8" fmla="*/ 19147 h 127120"/>
              <a:gd name="connsiteX9" fmla="*/ 779315 w 780709"/>
              <a:gd name="connsiteY9" fmla="*/ 73122 h 127120"/>
              <a:gd name="connsiteX10" fmla="*/ 699940 w 780709"/>
              <a:gd name="connsiteY10" fmla="*/ 50897 h 127120"/>
              <a:gd name="connsiteX11" fmla="*/ 461815 w 780709"/>
              <a:gd name="connsiteY11" fmla="*/ 97 h 127120"/>
              <a:gd name="connsiteX12" fmla="*/ 566590 w 780709"/>
              <a:gd name="connsiteY12" fmla="*/ 38197 h 127120"/>
              <a:gd name="connsiteX13" fmla="*/ 452290 w 780709"/>
              <a:gd name="connsiteY13" fmla="*/ 44547 h 127120"/>
              <a:gd name="connsiteX14" fmla="*/ 271315 w 780709"/>
              <a:gd name="connsiteY14" fmla="*/ 44547 h 127120"/>
              <a:gd name="connsiteX15" fmla="*/ 401490 w 780709"/>
              <a:gd name="connsiteY15" fmla="*/ 60422 h 127120"/>
              <a:gd name="connsiteX16" fmla="*/ 312590 w 780709"/>
              <a:gd name="connsiteY16" fmla="*/ 69947 h 127120"/>
              <a:gd name="connsiteX17" fmla="*/ 223690 w 780709"/>
              <a:gd name="connsiteY17" fmla="*/ 98522 h 127120"/>
              <a:gd name="connsiteX18" fmla="*/ 182415 w 780709"/>
              <a:gd name="connsiteY18" fmla="*/ 88997 h 127120"/>
              <a:gd name="connsiteX19" fmla="*/ 1440 w 780709"/>
              <a:gd name="connsiteY19" fmla="*/ 127097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0709" h="127120">
                <a:moveTo>
                  <a:pt x="1440" y="127097"/>
                </a:moveTo>
                <a:cubicBezTo>
                  <a:pt x="19961" y="126039"/>
                  <a:pt x="258086" y="86351"/>
                  <a:pt x="293540" y="82647"/>
                </a:cubicBezTo>
                <a:cubicBezTo>
                  <a:pt x="328994" y="78943"/>
                  <a:pt x="181357" y="106989"/>
                  <a:pt x="214165" y="104872"/>
                </a:cubicBezTo>
                <a:cubicBezTo>
                  <a:pt x="246973" y="102755"/>
                  <a:pt x="462344" y="81059"/>
                  <a:pt x="490390" y="69947"/>
                </a:cubicBezTo>
                <a:cubicBezTo>
                  <a:pt x="518436" y="58834"/>
                  <a:pt x="366565" y="41372"/>
                  <a:pt x="382440" y="38197"/>
                </a:cubicBezTo>
                <a:cubicBezTo>
                  <a:pt x="398315" y="35022"/>
                  <a:pt x="558123" y="50897"/>
                  <a:pt x="585640" y="50897"/>
                </a:cubicBezTo>
                <a:cubicBezTo>
                  <a:pt x="613157" y="50897"/>
                  <a:pt x="532723" y="39784"/>
                  <a:pt x="547540" y="38197"/>
                </a:cubicBezTo>
                <a:cubicBezTo>
                  <a:pt x="562357" y="36610"/>
                  <a:pt x="658136" y="44547"/>
                  <a:pt x="674540" y="41372"/>
                </a:cubicBezTo>
                <a:cubicBezTo>
                  <a:pt x="690944" y="38197"/>
                  <a:pt x="628503" y="13855"/>
                  <a:pt x="645965" y="19147"/>
                </a:cubicBezTo>
                <a:cubicBezTo>
                  <a:pt x="663427" y="24439"/>
                  <a:pt x="770319" y="67830"/>
                  <a:pt x="779315" y="73122"/>
                </a:cubicBezTo>
                <a:cubicBezTo>
                  <a:pt x="788311" y="78414"/>
                  <a:pt x="752857" y="63068"/>
                  <a:pt x="699940" y="50897"/>
                </a:cubicBezTo>
                <a:cubicBezTo>
                  <a:pt x="647023" y="38726"/>
                  <a:pt x="484040" y="2214"/>
                  <a:pt x="461815" y="97"/>
                </a:cubicBezTo>
                <a:cubicBezTo>
                  <a:pt x="439590" y="-2020"/>
                  <a:pt x="568177" y="30789"/>
                  <a:pt x="566590" y="38197"/>
                </a:cubicBezTo>
                <a:cubicBezTo>
                  <a:pt x="565003" y="45605"/>
                  <a:pt x="501502" y="43489"/>
                  <a:pt x="452290" y="44547"/>
                </a:cubicBezTo>
                <a:cubicBezTo>
                  <a:pt x="403078" y="45605"/>
                  <a:pt x="279782" y="41901"/>
                  <a:pt x="271315" y="44547"/>
                </a:cubicBezTo>
                <a:cubicBezTo>
                  <a:pt x="262848" y="47193"/>
                  <a:pt x="394611" y="56189"/>
                  <a:pt x="401490" y="60422"/>
                </a:cubicBezTo>
                <a:cubicBezTo>
                  <a:pt x="408369" y="64655"/>
                  <a:pt x="342223" y="63597"/>
                  <a:pt x="312590" y="69947"/>
                </a:cubicBezTo>
                <a:cubicBezTo>
                  <a:pt x="282957" y="76297"/>
                  <a:pt x="245386" y="95347"/>
                  <a:pt x="223690" y="98522"/>
                </a:cubicBezTo>
                <a:cubicBezTo>
                  <a:pt x="201994" y="101697"/>
                  <a:pt x="216282" y="84235"/>
                  <a:pt x="182415" y="88997"/>
                </a:cubicBezTo>
                <a:cubicBezTo>
                  <a:pt x="148548" y="93759"/>
                  <a:pt x="-17081" y="128155"/>
                  <a:pt x="1440" y="1270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E9B299F-1A6A-708E-750D-E4FE644105DD}"/>
              </a:ext>
            </a:extLst>
          </p:cNvPr>
          <p:cNvSpPr/>
          <p:nvPr/>
        </p:nvSpPr>
        <p:spPr>
          <a:xfrm>
            <a:off x="5676900" y="3073400"/>
            <a:ext cx="412783" cy="152400"/>
          </a:xfrm>
          <a:custGeom>
            <a:avLst/>
            <a:gdLst>
              <a:gd name="connsiteX0" fmla="*/ 0 w 412783"/>
              <a:gd name="connsiteY0" fmla="*/ 0 h 152400"/>
              <a:gd name="connsiteX1" fmla="*/ 82550 w 412783"/>
              <a:gd name="connsiteY1" fmla="*/ 31750 h 152400"/>
              <a:gd name="connsiteX2" fmla="*/ 104775 w 412783"/>
              <a:gd name="connsiteY2" fmla="*/ 73025 h 152400"/>
              <a:gd name="connsiteX3" fmla="*/ 107950 w 412783"/>
              <a:gd name="connsiteY3" fmla="*/ 31750 h 152400"/>
              <a:gd name="connsiteX4" fmla="*/ 228600 w 412783"/>
              <a:gd name="connsiteY4" fmla="*/ 117475 h 152400"/>
              <a:gd name="connsiteX5" fmla="*/ 190500 w 412783"/>
              <a:gd name="connsiteY5" fmla="*/ 69850 h 152400"/>
              <a:gd name="connsiteX6" fmla="*/ 266700 w 412783"/>
              <a:gd name="connsiteY6" fmla="*/ 73025 h 152400"/>
              <a:gd name="connsiteX7" fmla="*/ 342900 w 412783"/>
              <a:gd name="connsiteY7" fmla="*/ 73025 h 152400"/>
              <a:gd name="connsiteX8" fmla="*/ 336550 w 412783"/>
              <a:gd name="connsiteY8" fmla="*/ 95250 h 152400"/>
              <a:gd name="connsiteX9" fmla="*/ 260350 w 412783"/>
              <a:gd name="connsiteY9" fmla="*/ 152400 h 152400"/>
              <a:gd name="connsiteX10" fmla="*/ 342900 w 412783"/>
              <a:gd name="connsiteY10" fmla="*/ 95250 h 152400"/>
              <a:gd name="connsiteX11" fmla="*/ 412750 w 412783"/>
              <a:gd name="connsiteY11" fmla="*/ 69850 h 152400"/>
              <a:gd name="connsiteX12" fmla="*/ 349250 w 412783"/>
              <a:gd name="connsiteY12" fmla="*/ 60325 h 152400"/>
              <a:gd name="connsiteX13" fmla="*/ 171450 w 412783"/>
              <a:gd name="connsiteY13" fmla="*/ 50800 h 152400"/>
              <a:gd name="connsiteX14" fmla="*/ 200025 w 412783"/>
              <a:gd name="connsiteY14" fmla="*/ 63500 h 152400"/>
              <a:gd name="connsiteX15" fmla="*/ 127000 w 412783"/>
              <a:gd name="connsiteY15" fmla="*/ 34925 h 152400"/>
              <a:gd name="connsiteX16" fmla="*/ 0 w 412783"/>
              <a:gd name="connsiteY16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783" h="152400">
                <a:moveTo>
                  <a:pt x="0" y="0"/>
                </a:moveTo>
                <a:cubicBezTo>
                  <a:pt x="32544" y="9789"/>
                  <a:pt x="65088" y="19579"/>
                  <a:pt x="82550" y="31750"/>
                </a:cubicBezTo>
                <a:cubicBezTo>
                  <a:pt x="100012" y="43921"/>
                  <a:pt x="100542" y="73025"/>
                  <a:pt x="104775" y="73025"/>
                </a:cubicBezTo>
                <a:cubicBezTo>
                  <a:pt x="109008" y="73025"/>
                  <a:pt x="87313" y="24342"/>
                  <a:pt x="107950" y="31750"/>
                </a:cubicBezTo>
                <a:cubicBezTo>
                  <a:pt x="128587" y="39158"/>
                  <a:pt x="214842" y="111125"/>
                  <a:pt x="228600" y="117475"/>
                </a:cubicBezTo>
                <a:cubicBezTo>
                  <a:pt x="242358" y="123825"/>
                  <a:pt x="184150" y="77258"/>
                  <a:pt x="190500" y="69850"/>
                </a:cubicBezTo>
                <a:cubicBezTo>
                  <a:pt x="196850" y="62442"/>
                  <a:pt x="241300" y="72496"/>
                  <a:pt x="266700" y="73025"/>
                </a:cubicBezTo>
                <a:cubicBezTo>
                  <a:pt x="292100" y="73554"/>
                  <a:pt x="331258" y="69321"/>
                  <a:pt x="342900" y="73025"/>
                </a:cubicBezTo>
                <a:cubicBezTo>
                  <a:pt x="354542" y="76729"/>
                  <a:pt x="350308" y="82021"/>
                  <a:pt x="336550" y="95250"/>
                </a:cubicBezTo>
                <a:cubicBezTo>
                  <a:pt x="322792" y="108479"/>
                  <a:pt x="259292" y="152400"/>
                  <a:pt x="260350" y="152400"/>
                </a:cubicBezTo>
                <a:cubicBezTo>
                  <a:pt x="261408" y="152400"/>
                  <a:pt x="317500" y="109008"/>
                  <a:pt x="342900" y="95250"/>
                </a:cubicBezTo>
                <a:cubicBezTo>
                  <a:pt x="368300" y="81492"/>
                  <a:pt x="411692" y="75671"/>
                  <a:pt x="412750" y="69850"/>
                </a:cubicBezTo>
                <a:cubicBezTo>
                  <a:pt x="413808" y="64029"/>
                  <a:pt x="389467" y="63500"/>
                  <a:pt x="349250" y="60325"/>
                </a:cubicBezTo>
                <a:cubicBezTo>
                  <a:pt x="309033" y="57150"/>
                  <a:pt x="196321" y="50271"/>
                  <a:pt x="171450" y="50800"/>
                </a:cubicBezTo>
                <a:cubicBezTo>
                  <a:pt x="146579" y="51329"/>
                  <a:pt x="207433" y="66146"/>
                  <a:pt x="200025" y="63500"/>
                </a:cubicBezTo>
                <a:cubicBezTo>
                  <a:pt x="192617" y="60854"/>
                  <a:pt x="127000" y="34925"/>
                  <a:pt x="127000" y="34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6FA6326-CDD1-C336-2D1C-40CA943E385A}"/>
              </a:ext>
            </a:extLst>
          </p:cNvPr>
          <p:cNvSpPr/>
          <p:nvPr/>
        </p:nvSpPr>
        <p:spPr>
          <a:xfrm>
            <a:off x="5032375" y="2936303"/>
            <a:ext cx="525855" cy="159322"/>
          </a:xfrm>
          <a:custGeom>
            <a:avLst/>
            <a:gdLst>
              <a:gd name="connsiteX0" fmla="*/ 0 w 525855"/>
              <a:gd name="connsiteY0" fmla="*/ 159322 h 159322"/>
              <a:gd name="connsiteX1" fmla="*/ 139700 w 525855"/>
              <a:gd name="connsiteY1" fmla="*/ 102172 h 159322"/>
              <a:gd name="connsiteX2" fmla="*/ 393700 w 525855"/>
              <a:gd name="connsiteY2" fmla="*/ 83122 h 159322"/>
              <a:gd name="connsiteX3" fmla="*/ 282575 w 525855"/>
              <a:gd name="connsiteY3" fmla="*/ 73597 h 159322"/>
              <a:gd name="connsiteX4" fmla="*/ 520700 w 525855"/>
              <a:gd name="connsiteY4" fmla="*/ 572 h 159322"/>
              <a:gd name="connsiteX5" fmla="*/ 431800 w 525855"/>
              <a:gd name="connsiteY5" fmla="*/ 41847 h 159322"/>
              <a:gd name="connsiteX6" fmla="*/ 263525 w 525855"/>
              <a:gd name="connsiteY6" fmla="*/ 83122 h 159322"/>
              <a:gd name="connsiteX7" fmla="*/ 0 w 525855"/>
              <a:gd name="connsiteY7" fmla="*/ 159322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855" h="159322">
                <a:moveTo>
                  <a:pt x="0" y="159322"/>
                </a:moveTo>
                <a:cubicBezTo>
                  <a:pt x="37041" y="137097"/>
                  <a:pt x="74083" y="114872"/>
                  <a:pt x="139700" y="102172"/>
                </a:cubicBezTo>
                <a:cubicBezTo>
                  <a:pt x="205317" y="89472"/>
                  <a:pt x="369888" y="87884"/>
                  <a:pt x="393700" y="83122"/>
                </a:cubicBezTo>
                <a:cubicBezTo>
                  <a:pt x="417512" y="78360"/>
                  <a:pt x="261408" y="87355"/>
                  <a:pt x="282575" y="73597"/>
                </a:cubicBezTo>
                <a:cubicBezTo>
                  <a:pt x="303742" y="59839"/>
                  <a:pt x="495829" y="5864"/>
                  <a:pt x="520700" y="572"/>
                </a:cubicBezTo>
                <a:cubicBezTo>
                  <a:pt x="545571" y="-4720"/>
                  <a:pt x="474662" y="28089"/>
                  <a:pt x="431800" y="41847"/>
                </a:cubicBezTo>
                <a:cubicBezTo>
                  <a:pt x="388938" y="55605"/>
                  <a:pt x="263525" y="83122"/>
                  <a:pt x="263525" y="83122"/>
                </a:cubicBezTo>
                <a:lnTo>
                  <a:pt x="0" y="159322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9149603-DA9F-21EB-FAD0-6303D7AD968C}"/>
              </a:ext>
            </a:extLst>
          </p:cNvPr>
          <p:cNvSpPr/>
          <p:nvPr/>
        </p:nvSpPr>
        <p:spPr>
          <a:xfrm>
            <a:off x="5442428" y="2965159"/>
            <a:ext cx="667026" cy="226072"/>
          </a:xfrm>
          <a:custGeom>
            <a:avLst/>
            <a:gdLst>
              <a:gd name="connsiteX0" fmla="*/ 2697 w 667026"/>
              <a:gd name="connsiteY0" fmla="*/ 35216 h 226072"/>
              <a:gd name="connsiteX1" fmla="*/ 88422 w 667026"/>
              <a:gd name="connsiteY1" fmla="*/ 25691 h 226072"/>
              <a:gd name="connsiteX2" fmla="*/ 313847 w 667026"/>
              <a:gd name="connsiteY2" fmla="*/ 22516 h 226072"/>
              <a:gd name="connsiteX3" fmla="*/ 424972 w 667026"/>
              <a:gd name="connsiteY3" fmla="*/ 54266 h 226072"/>
              <a:gd name="connsiteX4" fmla="*/ 320197 w 667026"/>
              <a:gd name="connsiteY4" fmla="*/ 51091 h 226072"/>
              <a:gd name="connsiteX5" fmla="*/ 472597 w 667026"/>
              <a:gd name="connsiteY5" fmla="*/ 51091 h 226072"/>
              <a:gd name="connsiteX6" fmla="*/ 571022 w 667026"/>
              <a:gd name="connsiteY6" fmla="*/ 114591 h 226072"/>
              <a:gd name="connsiteX7" fmla="*/ 555147 w 667026"/>
              <a:gd name="connsiteY7" fmla="*/ 63791 h 226072"/>
              <a:gd name="connsiteX8" fmla="*/ 605947 w 667026"/>
              <a:gd name="connsiteY8" fmla="*/ 108241 h 226072"/>
              <a:gd name="connsiteX9" fmla="*/ 586897 w 667026"/>
              <a:gd name="connsiteY9" fmla="*/ 35216 h 226072"/>
              <a:gd name="connsiteX10" fmla="*/ 666272 w 667026"/>
              <a:gd name="connsiteY10" fmla="*/ 222541 h 226072"/>
              <a:gd name="connsiteX11" fmla="*/ 621822 w 667026"/>
              <a:gd name="connsiteY11" fmla="*/ 152691 h 226072"/>
              <a:gd name="connsiteX12" fmla="*/ 539272 w 667026"/>
              <a:gd name="connsiteY12" fmla="*/ 89191 h 226072"/>
              <a:gd name="connsiteX13" fmla="*/ 466247 w 667026"/>
              <a:gd name="connsiteY13" fmla="*/ 51091 h 226072"/>
              <a:gd name="connsiteX14" fmla="*/ 253522 w 667026"/>
              <a:gd name="connsiteY14" fmla="*/ 9816 h 226072"/>
              <a:gd name="connsiteX15" fmla="*/ 266222 w 667026"/>
              <a:gd name="connsiteY15" fmla="*/ 9816 h 226072"/>
              <a:gd name="connsiteX16" fmla="*/ 136047 w 667026"/>
              <a:gd name="connsiteY16" fmla="*/ 291 h 226072"/>
              <a:gd name="connsiteX17" fmla="*/ 177322 w 667026"/>
              <a:gd name="connsiteY17" fmla="*/ 22516 h 226072"/>
              <a:gd name="connsiteX18" fmla="*/ 2697 w 667026"/>
              <a:gd name="connsiteY18" fmla="*/ 35216 h 2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026" h="226072">
                <a:moveTo>
                  <a:pt x="2697" y="35216"/>
                </a:moveTo>
                <a:cubicBezTo>
                  <a:pt x="-12120" y="35745"/>
                  <a:pt x="36564" y="27808"/>
                  <a:pt x="88422" y="25691"/>
                </a:cubicBezTo>
                <a:cubicBezTo>
                  <a:pt x="140280" y="23574"/>
                  <a:pt x="257756" y="17754"/>
                  <a:pt x="313847" y="22516"/>
                </a:cubicBezTo>
                <a:cubicBezTo>
                  <a:pt x="369938" y="27278"/>
                  <a:pt x="423914" y="49504"/>
                  <a:pt x="424972" y="54266"/>
                </a:cubicBezTo>
                <a:cubicBezTo>
                  <a:pt x="426030" y="59028"/>
                  <a:pt x="312260" y="51620"/>
                  <a:pt x="320197" y="51091"/>
                </a:cubicBezTo>
                <a:cubicBezTo>
                  <a:pt x="328135" y="50562"/>
                  <a:pt x="430793" y="40508"/>
                  <a:pt x="472597" y="51091"/>
                </a:cubicBezTo>
                <a:cubicBezTo>
                  <a:pt x="514401" y="61674"/>
                  <a:pt x="557264" y="112474"/>
                  <a:pt x="571022" y="114591"/>
                </a:cubicBezTo>
                <a:cubicBezTo>
                  <a:pt x="584780" y="116708"/>
                  <a:pt x="549326" y="64849"/>
                  <a:pt x="555147" y="63791"/>
                </a:cubicBezTo>
                <a:cubicBezTo>
                  <a:pt x="560968" y="62733"/>
                  <a:pt x="600655" y="113004"/>
                  <a:pt x="605947" y="108241"/>
                </a:cubicBezTo>
                <a:cubicBezTo>
                  <a:pt x="611239" y="103479"/>
                  <a:pt x="576843" y="16166"/>
                  <a:pt x="586897" y="35216"/>
                </a:cubicBezTo>
                <a:cubicBezTo>
                  <a:pt x="596951" y="54266"/>
                  <a:pt x="660451" y="202962"/>
                  <a:pt x="666272" y="222541"/>
                </a:cubicBezTo>
                <a:cubicBezTo>
                  <a:pt x="672093" y="242120"/>
                  <a:pt x="642989" y="174916"/>
                  <a:pt x="621822" y="152691"/>
                </a:cubicBezTo>
                <a:cubicBezTo>
                  <a:pt x="600655" y="130466"/>
                  <a:pt x="565201" y="106124"/>
                  <a:pt x="539272" y="89191"/>
                </a:cubicBezTo>
                <a:cubicBezTo>
                  <a:pt x="513343" y="72258"/>
                  <a:pt x="513872" y="64320"/>
                  <a:pt x="466247" y="51091"/>
                </a:cubicBezTo>
                <a:cubicBezTo>
                  <a:pt x="418622" y="37862"/>
                  <a:pt x="253522" y="9816"/>
                  <a:pt x="253522" y="9816"/>
                </a:cubicBezTo>
                <a:cubicBezTo>
                  <a:pt x="220184" y="2937"/>
                  <a:pt x="266222" y="9816"/>
                  <a:pt x="266222" y="9816"/>
                </a:cubicBezTo>
                <a:cubicBezTo>
                  <a:pt x="246643" y="8229"/>
                  <a:pt x="150864" y="-1826"/>
                  <a:pt x="136047" y="291"/>
                </a:cubicBezTo>
                <a:cubicBezTo>
                  <a:pt x="121230" y="2408"/>
                  <a:pt x="206955" y="16695"/>
                  <a:pt x="177322" y="22516"/>
                </a:cubicBezTo>
                <a:cubicBezTo>
                  <a:pt x="147689" y="28337"/>
                  <a:pt x="17514" y="34687"/>
                  <a:pt x="2697" y="352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88A4451-D6E5-23AD-C812-343D7EFE365F}"/>
              </a:ext>
            </a:extLst>
          </p:cNvPr>
          <p:cNvSpPr/>
          <p:nvPr/>
        </p:nvSpPr>
        <p:spPr>
          <a:xfrm>
            <a:off x="6038826" y="2968578"/>
            <a:ext cx="81210" cy="203536"/>
          </a:xfrm>
          <a:custGeom>
            <a:avLst/>
            <a:gdLst>
              <a:gd name="connsiteX0" fmla="*/ 28599 w 81210"/>
              <a:gd name="connsiteY0" fmla="*/ 47 h 203536"/>
              <a:gd name="connsiteX1" fmla="*/ 79399 w 81210"/>
              <a:gd name="connsiteY1" fmla="*/ 95297 h 203536"/>
              <a:gd name="connsiteX2" fmla="*/ 69874 w 81210"/>
              <a:gd name="connsiteY2" fmla="*/ 149272 h 203536"/>
              <a:gd name="connsiteX3" fmla="*/ 69874 w 81210"/>
              <a:gd name="connsiteY3" fmla="*/ 111172 h 203536"/>
              <a:gd name="connsiteX4" fmla="*/ 44474 w 81210"/>
              <a:gd name="connsiteY4" fmla="*/ 158797 h 203536"/>
              <a:gd name="connsiteX5" fmla="*/ 24 w 81210"/>
              <a:gd name="connsiteY5" fmla="*/ 203247 h 203536"/>
              <a:gd name="connsiteX6" fmla="*/ 50824 w 81210"/>
              <a:gd name="connsiteY6" fmla="*/ 136572 h 203536"/>
              <a:gd name="connsiteX7" fmla="*/ 53999 w 81210"/>
              <a:gd name="connsiteY7" fmla="*/ 117522 h 203536"/>
              <a:gd name="connsiteX8" fmla="*/ 57174 w 81210"/>
              <a:gd name="connsiteY8" fmla="*/ 82597 h 203536"/>
              <a:gd name="connsiteX9" fmla="*/ 28599 w 81210"/>
              <a:gd name="connsiteY9" fmla="*/ 47 h 2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0" h="203536">
                <a:moveTo>
                  <a:pt x="28599" y="47"/>
                </a:moveTo>
                <a:cubicBezTo>
                  <a:pt x="32303" y="2164"/>
                  <a:pt x="72520" y="70426"/>
                  <a:pt x="79399" y="95297"/>
                </a:cubicBezTo>
                <a:cubicBezTo>
                  <a:pt x="86278" y="120168"/>
                  <a:pt x="71462" y="146626"/>
                  <a:pt x="69874" y="149272"/>
                </a:cubicBezTo>
                <a:cubicBezTo>
                  <a:pt x="68287" y="151918"/>
                  <a:pt x="74107" y="109585"/>
                  <a:pt x="69874" y="111172"/>
                </a:cubicBezTo>
                <a:cubicBezTo>
                  <a:pt x="65641" y="112759"/>
                  <a:pt x="56116" y="143451"/>
                  <a:pt x="44474" y="158797"/>
                </a:cubicBezTo>
                <a:cubicBezTo>
                  <a:pt x="32832" y="174143"/>
                  <a:pt x="-1034" y="206951"/>
                  <a:pt x="24" y="203247"/>
                </a:cubicBezTo>
                <a:cubicBezTo>
                  <a:pt x="1082" y="199543"/>
                  <a:pt x="50824" y="136572"/>
                  <a:pt x="50824" y="136572"/>
                </a:cubicBezTo>
                <a:cubicBezTo>
                  <a:pt x="59820" y="122285"/>
                  <a:pt x="52941" y="126518"/>
                  <a:pt x="53999" y="117522"/>
                </a:cubicBezTo>
                <a:cubicBezTo>
                  <a:pt x="55057" y="108526"/>
                  <a:pt x="59820" y="97943"/>
                  <a:pt x="57174" y="82597"/>
                </a:cubicBezTo>
                <a:cubicBezTo>
                  <a:pt x="54528" y="67251"/>
                  <a:pt x="24895" y="-2070"/>
                  <a:pt x="28599" y="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F73F882-E1AD-D8EA-3C22-E0779E606BB4}"/>
              </a:ext>
            </a:extLst>
          </p:cNvPr>
          <p:cNvSpPr/>
          <p:nvPr/>
        </p:nvSpPr>
        <p:spPr>
          <a:xfrm>
            <a:off x="6645268" y="3613147"/>
            <a:ext cx="92155" cy="155680"/>
          </a:xfrm>
          <a:custGeom>
            <a:avLst/>
            <a:gdLst>
              <a:gd name="connsiteX0" fmla="*/ 92082 w 92155"/>
              <a:gd name="connsiteY0" fmla="*/ 3 h 155680"/>
              <a:gd name="connsiteX1" fmla="*/ 34932 w 92155"/>
              <a:gd name="connsiteY1" fmla="*/ 73028 h 155680"/>
              <a:gd name="connsiteX2" fmla="*/ 7 w 92155"/>
              <a:gd name="connsiteY2" fmla="*/ 155578 h 155680"/>
              <a:gd name="connsiteX3" fmla="*/ 31757 w 92155"/>
              <a:gd name="connsiteY3" fmla="*/ 88903 h 155680"/>
              <a:gd name="connsiteX4" fmla="*/ 28582 w 92155"/>
              <a:gd name="connsiteY4" fmla="*/ 34928 h 155680"/>
              <a:gd name="connsiteX5" fmla="*/ 22232 w 92155"/>
              <a:gd name="connsiteY5" fmla="*/ 69853 h 155680"/>
              <a:gd name="connsiteX6" fmla="*/ 92082 w 92155"/>
              <a:gd name="connsiteY6" fmla="*/ 3 h 1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55" h="155680">
                <a:moveTo>
                  <a:pt x="92082" y="3"/>
                </a:moveTo>
                <a:cubicBezTo>
                  <a:pt x="94199" y="532"/>
                  <a:pt x="50278" y="47099"/>
                  <a:pt x="34932" y="73028"/>
                </a:cubicBezTo>
                <a:cubicBezTo>
                  <a:pt x="19586" y="98957"/>
                  <a:pt x="536" y="152932"/>
                  <a:pt x="7" y="155578"/>
                </a:cubicBezTo>
                <a:cubicBezTo>
                  <a:pt x="-522" y="158224"/>
                  <a:pt x="26995" y="109011"/>
                  <a:pt x="31757" y="88903"/>
                </a:cubicBezTo>
                <a:cubicBezTo>
                  <a:pt x="36519" y="68795"/>
                  <a:pt x="30169" y="38103"/>
                  <a:pt x="28582" y="34928"/>
                </a:cubicBezTo>
                <a:cubicBezTo>
                  <a:pt x="26995" y="31753"/>
                  <a:pt x="13765" y="73028"/>
                  <a:pt x="22232" y="69853"/>
                </a:cubicBezTo>
                <a:cubicBezTo>
                  <a:pt x="30699" y="66678"/>
                  <a:pt x="89965" y="-526"/>
                  <a:pt x="92082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023DC6A-655E-2EE1-1F13-BA3CCF900C17}"/>
              </a:ext>
            </a:extLst>
          </p:cNvPr>
          <p:cNvSpPr/>
          <p:nvPr/>
        </p:nvSpPr>
        <p:spPr>
          <a:xfrm>
            <a:off x="6620463" y="3635373"/>
            <a:ext cx="47099" cy="177802"/>
          </a:xfrm>
          <a:custGeom>
            <a:avLst/>
            <a:gdLst>
              <a:gd name="connsiteX0" fmla="*/ 47037 w 47099"/>
              <a:gd name="connsiteY0" fmla="*/ 2 h 177802"/>
              <a:gd name="connsiteX1" fmla="*/ 12112 w 47099"/>
              <a:gd name="connsiteY1" fmla="*/ 85727 h 177802"/>
              <a:gd name="connsiteX2" fmla="*/ 2587 w 47099"/>
              <a:gd name="connsiteY2" fmla="*/ 114302 h 177802"/>
              <a:gd name="connsiteX3" fmla="*/ 2587 w 47099"/>
              <a:gd name="connsiteY3" fmla="*/ 177802 h 177802"/>
              <a:gd name="connsiteX4" fmla="*/ 2587 w 47099"/>
              <a:gd name="connsiteY4" fmla="*/ 146052 h 177802"/>
              <a:gd name="connsiteX5" fmla="*/ 2587 w 47099"/>
              <a:gd name="connsiteY5" fmla="*/ 50802 h 177802"/>
              <a:gd name="connsiteX6" fmla="*/ 2587 w 47099"/>
              <a:gd name="connsiteY6" fmla="*/ 82552 h 177802"/>
              <a:gd name="connsiteX7" fmla="*/ 47037 w 47099"/>
              <a:gd name="connsiteY7" fmla="*/ 2 h 1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99" h="177802">
                <a:moveTo>
                  <a:pt x="47037" y="2"/>
                </a:moveTo>
                <a:cubicBezTo>
                  <a:pt x="48624" y="531"/>
                  <a:pt x="19520" y="66677"/>
                  <a:pt x="12112" y="85727"/>
                </a:cubicBezTo>
                <a:cubicBezTo>
                  <a:pt x="4704" y="104777"/>
                  <a:pt x="4174" y="98956"/>
                  <a:pt x="2587" y="114302"/>
                </a:cubicBezTo>
                <a:cubicBezTo>
                  <a:pt x="999" y="129648"/>
                  <a:pt x="2587" y="177802"/>
                  <a:pt x="2587" y="177802"/>
                </a:cubicBezTo>
                <a:lnTo>
                  <a:pt x="2587" y="146052"/>
                </a:lnTo>
                <a:lnTo>
                  <a:pt x="2587" y="50802"/>
                </a:lnTo>
                <a:cubicBezTo>
                  <a:pt x="2587" y="40219"/>
                  <a:pt x="-3234" y="87844"/>
                  <a:pt x="2587" y="82552"/>
                </a:cubicBezTo>
                <a:cubicBezTo>
                  <a:pt x="8408" y="77260"/>
                  <a:pt x="45450" y="-527"/>
                  <a:pt x="47037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4A93B45-AA55-4642-4D9D-37DCCCAFE0D6}"/>
              </a:ext>
            </a:extLst>
          </p:cNvPr>
          <p:cNvSpPr/>
          <p:nvPr/>
        </p:nvSpPr>
        <p:spPr>
          <a:xfrm>
            <a:off x="6664283" y="3720764"/>
            <a:ext cx="268720" cy="89614"/>
          </a:xfrm>
          <a:custGeom>
            <a:avLst/>
            <a:gdLst>
              <a:gd name="connsiteX0" fmla="*/ 42 w 268720"/>
              <a:gd name="connsiteY0" fmla="*/ 336 h 89614"/>
              <a:gd name="connsiteX1" fmla="*/ 57192 w 268720"/>
              <a:gd name="connsiteY1" fmla="*/ 54311 h 89614"/>
              <a:gd name="connsiteX2" fmla="*/ 95292 w 268720"/>
              <a:gd name="connsiteY2" fmla="*/ 70186 h 89614"/>
              <a:gd name="connsiteX3" fmla="*/ 266742 w 268720"/>
              <a:gd name="connsiteY3" fmla="*/ 89236 h 89614"/>
              <a:gd name="connsiteX4" fmla="*/ 181017 w 268720"/>
              <a:gd name="connsiteY4" fmla="*/ 82886 h 89614"/>
              <a:gd name="connsiteX5" fmla="*/ 66717 w 268720"/>
              <a:gd name="connsiteY5" fmla="*/ 82886 h 89614"/>
              <a:gd name="connsiteX6" fmla="*/ 42 w 268720"/>
              <a:gd name="connsiteY6" fmla="*/ 336 h 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20" h="89614">
                <a:moveTo>
                  <a:pt x="42" y="336"/>
                </a:moveTo>
                <a:cubicBezTo>
                  <a:pt x="-1545" y="-4426"/>
                  <a:pt x="41317" y="42669"/>
                  <a:pt x="57192" y="54311"/>
                </a:cubicBezTo>
                <a:cubicBezTo>
                  <a:pt x="73067" y="65953"/>
                  <a:pt x="60367" y="64365"/>
                  <a:pt x="95292" y="70186"/>
                </a:cubicBezTo>
                <a:cubicBezTo>
                  <a:pt x="130217" y="76007"/>
                  <a:pt x="252455" y="87119"/>
                  <a:pt x="266742" y="89236"/>
                </a:cubicBezTo>
                <a:cubicBezTo>
                  <a:pt x="281030" y="91353"/>
                  <a:pt x="214354" y="83944"/>
                  <a:pt x="181017" y="82886"/>
                </a:cubicBezTo>
                <a:cubicBezTo>
                  <a:pt x="147680" y="81828"/>
                  <a:pt x="94234" y="94528"/>
                  <a:pt x="66717" y="82886"/>
                </a:cubicBezTo>
                <a:cubicBezTo>
                  <a:pt x="39200" y="71244"/>
                  <a:pt x="1629" y="5098"/>
                  <a:pt x="42" y="3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F07B3BD-BCDB-145D-CD37-2088CDD84E0C}"/>
              </a:ext>
            </a:extLst>
          </p:cNvPr>
          <p:cNvSpPr/>
          <p:nvPr/>
        </p:nvSpPr>
        <p:spPr>
          <a:xfrm>
            <a:off x="6599807" y="3657550"/>
            <a:ext cx="51875" cy="155625"/>
          </a:xfrm>
          <a:custGeom>
            <a:avLst/>
            <a:gdLst>
              <a:gd name="connsiteX0" fmla="*/ 51818 w 51875"/>
              <a:gd name="connsiteY0" fmla="*/ 50 h 155625"/>
              <a:gd name="connsiteX1" fmla="*/ 16893 w 51875"/>
              <a:gd name="connsiteY1" fmla="*/ 88950 h 155625"/>
              <a:gd name="connsiteX2" fmla="*/ 23243 w 51875"/>
              <a:gd name="connsiteY2" fmla="*/ 155625 h 155625"/>
              <a:gd name="connsiteX3" fmla="*/ 1018 w 51875"/>
              <a:gd name="connsiteY3" fmla="*/ 88950 h 155625"/>
              <a:gd name="connsiteX4" fmla="*/ 7368 w 51875"/>
              <a:gd name="connsiteY4" fmla="*/ 101650 h 155625"/>
              <a:gd name="connsiteX5" fmla="*/ 51818 w 51875"/>
              <a:gd name="connsiteY5" fmla="*/ 50 h 1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5" h="155625">
                <a:moveTo>
                  <a:pt x="51818" y="50"/>
                </a:moveTo>
                <a:cubicBezTo>
                  <a:pt x="53406" y="-2067"/>
                  <a:pt x="21655" y="63021"/>
                  <a:pt x="16893" y="88950"/>
                </a:cubicBezTo>
                <a:cubicBezTo>
                  <a:pt x="12131" y="114879"/>
                  <a:pt x="25889" y="155625"/>
                  <a:pt x="23243" y="155625"/>
                </a:cubicBezTo>
                <a:cubicBezTo>
                  <a:pt x="20597" y="155625"/>
                  <a:pt x="3664" y="97946"/>
                  <a:pt x="1018" y="88950"/>
                </a:cubicBezTo>
                <a:cubicBezTo>
                  <a:pt x="-1628" y="79954"/>
                  <a:pt x="1018" y="112762"/>
                  <a:pt x="7368" y="101650"/>
                </a:cubicBezTo>
                <a:cubicBezTo>
                  <a:pt x="13718" y="90538"/>
                  <a:pt x="50230" y="2167"/>
                  <a:pt x="51818" y="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6E4DEBF-A6CE-E9E7-11A3-04FC469DADC3}"/>
              </a:ext>
            </a:extLst>
          </p:cNvPr>
          <p:cNvSpPr/>
          <p:nvPr/>
        </p:nvSpPr>
        <p:spPr>
          <a:xfrm>
            <a:off x="6619525" y="3784146"/>
            <a:ext cx="319806" cy="32365"/>
          </a:xfrm>
          <a:custGeom>
            <a:avLst/>
            <a:gdLst>
              <a:gd name="connsiteX0" fmla="*/ 350 w 319806"/>
              <a:gd name="connsiteY0" fmla="*/ 29029 h 32365"/>
              <a:gd name="connsiteX1" fmla="*/ 124175 w 319806"/>
              <a:gd name="connsiteY1" fmla="*/ 22679 h 32365"/>
              <a:gd name="connsiteX2" fmla="*/ 317850 w 319806"/>
              <a:gd name="connsiteY2" fmla="*/ 32204 h 32365"/>
              <a:gd name="connsiteX3" fmla="*/ 222600 w 319806"/>
              <a:gd name="connsiteY3" fmla="*/ 13154 h 32365"/>
              <a:gd name="connsiteX4" fmla="*/ 197200 w 319806"/>
              <a:gd name="connsiteY4" fmla="*/ 13154 h 32365"/>
              <a:gd name="connsiteX5" fmla="*/ 140050 w 319806"/>
              <a:gd name="connsiteY5" fmla="*/ 19504 h 32365"/>
              <a:gd name="connsiteX6" fmla="*/ 54325 w 319806"/>
              <a:gd name="connsiteY6" fmla="*/ 454 h 32365"/>
              <a:gd name="connsiteX7" fmla="*/ 86075 w 319806"/>
              <a:gd name="connsiteY7" fmla="*/ 6804 h 32365"/>
              <a:gd name="connsiteX8" fmla="*/ 350 w 319806"/>
              <a:gd name="connsiteY8" fmla="*/ 29029 h 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806" h="32365">
                <a:moveTo>
                  <a:pt x="350" y="29029"/>
                </a:moveTo>
                <a:cubicBezTo>
                  <a:pt x="6700" y="31675"/>
                  <a:pt x="71258" y="22150"/>
                  <a:pt x="124175" y="22679"/>
                </a:cubicBezTo>
                <a:cubicBezTo>
                  <a:pt x="177092" y="23208"/>
                  <a:pt x="301446" y="33791"/>
                  <a:pt x="317850" y="32204"/>
                </a:cubicBezTo>
                <a:cubicBezTo>
                  <a:pt x="334254" y="30617"/>
                  <a:pt x="242708" y="16329"/>
                  <a:pt x="222600" y="13154"/>
                </a:cubicBezTo>
                <a:cubicBezTo>
                  <a:pt x="202492" y="9979"/>
                  <a:pt x="210958" y="12096"/>
                  <a:pt x="197200" y="13154"/>
                </a:cubicBezTo>
                <a:cubicBezTo>
                  <a:pt x="183442" y="14212"/>
                  <a:pt x="163863" y="21621"/>
                  <a:pt x="140050" y="19504"/>
                </a:cubicBezTo>
                <a:cubicBezTo>
                  <a:pt x="116237" y="17387"/>
                  <a:pt x="63321" y="2571"/>
                  <a:pt x="54325" y="454"/>
                </a:cubicBezTo>
                <a:cubicBezTo>
                  <a:pt x="45329" y="-1663"/>
                  <a:pt x="96129" y="4158"/>
                  <a:pt x="86075" y="6804"/>
                </a:cubicBezTo>
                <a:cubicBezTo>
                  <a:pt x="76021" y="9450"/>
                  <a:pt x="-6000" y="26383"/>
                  <a:pt x="350" y="290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C728B6-DE42-83D3-80BD-B3ED973DF2B6}"/>
              </a:ext>
            </a:extLst>
          </p:cNvPr>
          <p:cNvSpPr/>
          <p:nvPr/>
        </p:nvSpPr>
        <p:spPr>
          <a:xfrm>
            <a:off x="6899195" y="3721084"/>
            <a:ext cx="175154" cy="104836"/>
          </a:xfrm>
          <a:custGeom>
            <a:avLst/>
            <a:gdLst>
              <a:gd name="connsiteX0" fmla="*/ 174705 w 175154"/>
              <a:gd name="connsiteY0" fmla="*/ 16 h 104836"/>
              <a:gd name="connsiteX1" fmla="*/ 117555 w 175154"/>
              <a:gd name="connsiteY1" fmla="*/ 66691 h 104836"/>
              <a:gd name="connsiteX2" fmla="*/ 80 w 175154"/>
              <a:gd name="connsiteY2" fmla="*/ 104791 h 104836"/>
              <a:gd name="connsiteX3" fmla="*/ 136605 w 175154"/>
              <a:gd name="connsiteY3" fmla="*/ 73041 h 104836"/>
              <a:gd name="connsiteX4" fmla="*/ 174705 w 175154"/>
              <a:gd name="connsiteY4" fmla="*/ 16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54" h="104836">
                <a:moveTo>
                  <a:pt x="174705" y="16"/>
                </a:moveTo>
                <a:cubicBezTo>
                  <a:pt x="171530" y="-1042"/>
                  <a:pt x="146659" y="49228"/>
                  <a:pt x="117555" y="66691"/>
                </a:cubicBezTo>
                <a:cubicBezTo>
                  <a:pt x="88451" y="84154"/>
                  <a:pt x="-3095" y="103733"/>
                  <a:pt x="80" y="104791"/>
                </a:cubicBezTo>
                <a:cubicBezTo>
                  <a:pt x="3255" y="105849"/>
                  <a:pt x="109088" y="88387"/>
                  <a:pt x="136605" y="73041"/>
                </a:cubicBezTo>
                <a:cubicBezTo>
                  <a:pt x="164122" y="57695"/>
                  <a:pt x="177880" y="1074"/>
                  <a:pt x="174705" y="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647A1E9-A947-1B28-3949-F26F11FC8484}"/>
              </a:ext>
            </a:extLst>
          </p:cNvPr>
          <p:cNvSpPr/>
          <p:nvPr/>
        </p:nvSpPr>
        <p:spPr>
          <a:xfrm>
            <a:off x="6935479" y="3708083"/>
            <a:ext cx="190342" cy="134877"/>
          </a:xfrm>
          <a:custGeom>
            <a:avLst/>
            <a:gdLst>
              <a:gd name="connsiteX0" fmla="*/ 189221 w 190342"/>
              <a:gd name="connsiteY0" fmla="*/ 317 h 134877"/>
              <a:gd name="connsiteX1" fmla="*/ 157471 w 190342"/>
              <a:gd name="connsiteY1" fmla="*/ 57467 h 134877"/>
              <a:gd name="connsiteX2" fmla="*/ 1896 w 190342"/>
              <a:gd name="connsiteY2" fmla="*/ 133667 h 134877"/>
              <a:gd name="connsiteX3" fmla="*/ 78096 w 190342"/>
              <a:gd name="connsiteY3" fmla="*/ 101917 h 134877"/>
              <a:gd name="connsiteX4" fmla="*/ 182871 w 190342"/>
              <a:gd name="connsiteY4" fmla="*/ 70167 h 134877"/>
              <a:gd name="connsiteX5" fmla="*/ 135246 w 190342"/>
              <a:gd name="connsiteY5" fmla="*/ 82867 h 134877"/>
              <a:gd name="connsiteX6" fmla="*/ 189221 w 190342"/>
              <a:gd name="connsiteY6" fmla="*/ 317 h 1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42" h="134877">
                <a:moveTo>
                  <a:pt x="189221" y="317"/>
                </a:moveTo>
                <a:cubicBezTo>
                  <a:pt x="192925" y="-3916"/>
                  <a:pt x="188692" y="35242"/>
                  <a:pt x="157471" y="57467"/>
                </a:cubicBezTo>
                <a:cubicBezTo>
                  <a:pt x="126250" y="79692"/>
                  <a:pt x="15125" y="126259"/>
                  <a:pt x="1896" y="133667"/>
                </a:cubicBezTo>
                <a:cubicBezTo>
                  <a:pt x="-11333" y="141075"/>
                  <a:pt x="47933" y="112500"/>
                  <a:pt x="78096" y="101917"/>
                </a:cubicBezTo>
                <a:cubicBezTo>
                  <a:pt x="108258" y="91334"/>
                  <a:pt x="173346" y="73342"/>
                  <a:pt x="182871" y="70167"/>
                </a:cubicBezTo>
                <a:cubicBezTo>
                  <a:pt x="192396" y="66992"/>
                  <a:pt x="134717" y="89746"/>
                  <a:pt x="135246" y="82867"/>
                </a:cubicBezTo>
                <a:cubicBezTo>
                  <a:pt x="135775" y="75988"/>
                  <a:pt x="185517" y="4550"/>
                  <a:pt x="189221" y="3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C4B1C70-EA84-5A3F-95F7-3CD8F87B6149}"/>
              </a:ext>
            </a:extLst>
          </p:cNvPr>
          <p:cNvSpPr/>
          <p:nvPr/>
        </p:nvSpPr>
        <p:spPr>
          <a:xfrm>
            <a:off x="6688623" y="3511514"/>
            <a:ext cx="510619" cy="210322"/>
          </a:xfrm>
          <a:custGeom>
            <a:avLst/>
            <a:gdLst>
              <a:gd name="connsiteX0" fmla="*/ 1102 w 510619"/>
              <a:gd name="connsiteY0" fmla="*/ 136561 h 210322"/>
              <a:gd name="connsiteX1" fmla="*/ 178902 w 510619"/>
              <a:gd name="connsiteY1" fmla="*/ 50836 h 210322"/>
              <a:gd name="connsiteX2" fmla="*/ 223352 w 510619"/>
              <a:gd name="connsiteY2" fmla="*/ 50836 h 210322"/>
              <a:gd name="connsiteX3" fmla="*/ 197952 w 510619"/>
              <a:gd name="connsiteY3" fmla="*/ 38136 h 210322"/>
              <a:gd name="connsiteX4" fmla="*/ 302727 w 510619"/>
              <a:gd name="connsiteY4" fmla="*/ 66711 h 210322"/>
              <a:gd name="connsiteX5" fmla="*/ 302727 w 510619"/>
              <a:gd name="connsiteY5" fmla="*/ 41311 h 210322"/>
              <a:gd name="connsiteX6" fmla="*/ 363052 w 510619"/>
              <a:gd name="connsiteY6" fmla="*/ 92111 h 210322"/>
              <a:gd name="connsiteX7" fmla="*/ 359877 w 510619"/>
              <a:gd name="connsiteY7" fmla="*/ 60361 h 210322"/>
              <a:gd name="connsiteX8" fmla="*/ 432902 w 510619"/>
              <a:gd name="connsiteY8" fmla="*/ 142911 h 210322"/>
              <a:gd name="connsiteX9" fmla="*/ 417027 w 510619"/>
              <a:gd name="connsiteY9" fmla="*/ 130211 h 210322"/>
              <a:gd name="connsiteX10" fmla="*/ 455127 w 510619"/>
              <a:gd name="connsiteY10" fmla="*/ 158786 h 210322"/>
              <a:gd name="connsiteX11" fmla="*/ 451952 w 510619"/>
              <a:gd name="connsiteY11" fmla="*/ 127036 h 210322"/>
              <a:gd name="connsiteX12" fmla="*/ 502752 w 510619"/>
              <a:gd name="connsiteY12" fmla="*/ 171486 h 210322"/>
              <a:gd name="connsiteX13" fmla="*/ 505927 w 510619"/>
              <a:gd name="connsiteY13" fmla="*/ 209586 h 210322"/>
              <a:gd name="connsiteX14" fmla="*/ 458302 w 510619"/>
              <a:gd name="connsiteY14" fmla="*/ 136561 h 210322"/>
              <a:gd name="connsiteX15" fmla="*/ 423377 w 510619"/>
              <a:gd name="connsiteY15" fmla="*/ 107986 h 210322"/>
              <a:gd name="connsiteX16" fmla="*/ 429727 w 510619"/>
              <a:gd name="connsiteY16" fmla="*/ 66711 h 210322"/>
              <a:gd name="connsiteX17" fmla="*/ 394802 w 510619"/>
              <a:gd name="connsiteY17" fmla="*/ 69886 h 210322"/>
              <a:gd name="connsiteX18" fmla="*/ 382102 w 510619"/>
              <a:gd name="connsiteY18" fmla="*/ 31786 h 210322"/>
              <a:gd name="connsiteX19" fmla="*/ 350352 w 510619"/>
              <a:gd name="connsiteY19" fmla="*/ 38136 h 210322"/>
              <a:gd name="connsiteX20" fmla="*/ 274152 w 510619"/>
              <a:gd name="connsiteY20" fmla="*/ 6386 h 210322"/>
              <a:gd name="connsiteX21" fmla="*/ 258277 w 510619"/>
              <a:gd name="connsiteY21" fmla="*/ 22261 h 210322"/>
              <a:gd name="connsiteX22" fmla="*/ 172552 w 510619"/>
              <a:gd name="connsiteY22" fmla="*/ 36 h 210322"/>
              <a:gd name="connsiteX23" fmla="*/ 217002 w 510619"/>
              <a:gd name="connsiteY23" fmla="*/ 28611 h 210322"/>
              <a:gd name="connsiteX24" fmla="*/ 201127 w 510619"/>
              <a:gd name="connsiteY24" fmla="*/ 38136 h 210322"/>
              <a:gd name="connsiteX25" fmla="*/ 169377 w 510619"/>
              <a:gd name="connsiteY25" fmla="*/ 34961 h 210322"/>
              <a:gd name="connsiteX26" fmla="*/ 105877 w 510619"/>
              <a:gd name="connsiteY26" fmla="*/ 54011 h 210322"/>
              <a:gd name="connsiteX27" fmla="*/ 1102 w 510619"/>
              <a:gd name="connsiteY27" fmla="*/ 136561 h 2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0619" h="210322">
                <a:moveTo>
                  <a:pt x="1102" y="136561"/>
                </a:moveTo>
                <a:cubicBezTo>
                  <a:pt x="13273" y="136032"/>
                  <a:pt x="141860" y="65123"/>
                  <a:pt x="178902" y="50836"/>
                </a:cubicBezTo>
                <a:cubicBezTo>
                  <a:pt x="215944" y="36548"/>
                  <a:pt x="220177" y="52953"/>
                  <a:pt x="223352" y="50836"/>
                </a:cubicBezTo>
                <a:cubicBezTo>
                  <a:pt x="226527" y="48719"/>
                  <a:pt x="184723" y="35490"/>
                  <a:pt x="197952" y="38136"/>
                </a:cubicBezTo>
                <a:cubicBezTo>
                  <a:pt x="211181" y="40782"/>
                  <a:pt x="285265" y="66182"/>
                  <a:pt x="302727" y="66711"/>
                </a:cubicBezTo>
                <a:cubicBezTo>
                  <a:pt x="320189" y="67240"/>
                  <a:pt x="292673" y="37078"/>
                  <a:pt x="302727" y="41311"/>
                </a:cubicBezTo>
                <a:cubicBezTo>
                  <a:pt x="312781" y="45544"/>
                  <a:pt x="353527" y="88936"/>
                  <a:pt x="363052" y="92111"/>
                </a:cubicBezTo>
                <a:cubicBezTo>
                  <a:pt x="372577" y="95286"/>
                  <a:pt x="348235" y="51894"/>
                  <a:pt x="359877" y="60361"/>
                </a:cubicBezTo>
                <a:cubicBezTo>
                  <a:pt x="371519" y="68828"/>
                  <a:pt x="423377" y="131269"/>
                  <a:pt x="432902" y="142911"/>
                </a:cubicBezTo>
                <a:cubicBezTo>
                  <a:pt x="442427" y="154553"/>
                  <a:pt x="413323" y="127565"/>
                  <a:pt x="417027" y="130211"/>
                </a:cubicBezTo>
                <a:cubicBezTo>
                  <a:pt x="420731" y="132857"/>
                  <a:pt x="449306" y="159315"/>
                  <a:pt x="455127" y="158786"/>
                </a:cubicBezTo>
                <a:cubicBezTo>
                  <a:pt x="460948" y="158257"/>
                  <a:pt x="444015" y="124919"/>
                  <a:pt x="451952" y="127036"/>
                </a:cubicBezTo>
                <a:cubicBezTo>
                  <a:pt x="459889" y="129153"/>
                  <a:pt x="493756" y="157728"/>
                  <a:pt x="502752" y="171486"/>
                </a:cubicBezTo>
                <a:cubicBezTo>
                  <a:pt x="511748" y="185244"/>
                  <a:pt x="513335" y="215407"/>
                  <a:pt x="505927" y="209586"/>
                </a:cubicBezTo>
                <a:cubicBezTo>
                  <a:pt x="498519" y="203765"/>
                  <a:pt x="472060" y="153494"/>
                  <a:pt x="458302" y="136561"/>
                </a:cubicBezTo>
                <a:cubicBezTo>
                  <a:pt x="444544" y="119628"/>
                  <a:pt x="428139" y="119628"/>
                  <a:pt x="423377" y="107986"/>
                </a:cubicBezTo>
                <a:cubicBezTo>
                  <a:pt x="418615" y="96344"/>
                  <a:pt x="434489" y="73061"/>
                  <a:pt x="429727" y="66711"/>
                </a:cubicBezTo>
                <a:cubicBezTo>
                  <a:pt x="424965" y="60361"/>
                  <a:pt x="402739" y="75707"/>
                  <a:pt x="394802" y="69886"/>
                </a:cubicBezTo>
                <a:cubicBezTo>
                  <a:pt x="386865" y="64065"/>
                  <a:pt x="389510" y="37078"/>
                  <a:pt x="382102" y="31786"/>
                </a:cubicBezTo>
                <a:cubicBezTo>
                  <a:pt x="374694" y="26494"/>
                  <a:pt x="368344" y="42369"/>
                  <a:pt x="350352" y="38136"/>
                </a:cubicBezTo>
                <a:cubicBezTo>
                  <a:pt x="332360" y="33903"/>
                  <a:pt x="274152" y="6386"/>
                  <a:pt x="274152" y="6386"/>
                </a:cubicBezTo>
                <a:cubicBezTo>
                  <a:pt x="258806" y="3740"/>
                  <a:pt x="275210" y="23319"/>
                  <a:pt x="258277" y="22261"/>
                </a:cubicBezTo>
                <a:cubicBezTo>
                  <a:pt x="241344" y="21203"/>
                  <a:pt x="179431" y="-1022"/>
                  <a:pt x="172552" y="36"/>
                </a:cubicBezTo>
                <a:cubicBezTo>
                  <a:pt x="165673" y="1094"/>
                  <a:pt x="217002" y="28611"/>
                  <a:pt x="217002" y="28611"/>
                </a:cubicBezTo>
                <a:cubicBezTo>
                  <a:pt x="221764" y="34961"/>
                  <a:pt x="209064" y="37078"/>
                  <a:pt x="201127" y="38136"/>
                </a:cubicBezTo>
                <a:cubicBezTo>
                  <a:pt x="193190" y="39194"/>
                  <a:pt x="185252" y="32315"/>
                  <a:pt x="169377" y="34961"/>
                </a:cubicBezTo>
                <a:cubicBezTo>
                  <a:pt x="153502" y="37607"/>
                  <a:pt x="130748" y="41311"/>
                  <a:pt x="105877" y="54011"/>
                </a:cubicBezTo>
                <a:cubicBezTo>
                  <a:pt x="81006" y="66711"/>
                  <a:pt x="-11069" y="137090"/>
                  <a:pt x="1102" y="1365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D25E335-29DD-9713-45B7-54EDAA6D72B7}"/>
              </a:ext>
            </a:extLst>
          </p:cNvPr>
          <p:cNvSpPr/>
          <p:nvPr/>
        </p:nvSpPr>
        <p:spPr>
          <a:xfrm>
            <a:off x="7038918" y="3555732"/>
            <a:ext cx="67573" cy="205012"/>
          </a:xfrm>
          <a:custGeom>
            <a:avLst/>
            <a:gdLst>
              <a:gd name="connsiteX0" fmla="*/ 57 w 67573"/>
              <a:gd name="connsiteY0" fmla="*/ 268 h 205012"/>
              <a:gd name="connsiteX1" fmla="*/ 38157 w 67573"/>
              <a:gd name="connsiteY1" fmla="*/ 114568 h 205012"/>
              <a:gd name="connsiteX2" fmla="*/ 41332 w 67573"/>
              <a:gd name="connsiteY2" fmla="*/ 136793 h 205012"/>
              <a:gd name="connsiteX3" fmla="*/ 66732 w 67573"/>
              <a:gd name="connsiteY3" fmla="*/ 203468 h 205012"/>
              <a:gd name="connsiteX4" fmla="*/ 57207 w 67573"/>
              <a:gd name="connsiteY4" fmla="*/ 178068 h 205012"/>
              <a:gd name="connsiteX5" fmla="*/ 15932 w 67573"/>
              <a:gd name="connsiteY5" fmla="*/ 114568 h 205012"/>
              <a:gd name="connsiteX6" fmla="*/ 28632 w 67573"/>
              <a:gd name="connsiteY6" fmla="*/ 82818 h 205012"/>
              <a:gd name="connsiteX7" fmla="*/ 57 w 67573"/>
              <a:gd name="connsiteY7" fmla="*/ 268 h 2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3" h="205012">
                <a:moveTo>
                  <a:pt x="57" y="268"/>
                </a:moveTo>
                <a:cubicBezTo>
                  <a:pt x="1644" y="5560"/>
                  <a:pt x="31278" y="91814"/>
                  <a:pt x="38157" y="114568"/>
                </a:cubicBezTo>
                <a:cubicBezTo>
                  <a:pt x="45036" y="137322"/>
                  <a:pt x="36569" y="121976"/>
                  <a:pt x="41332" y="136793"/>
                </a:cubicBezTo>
                <a:cubicBezTo>
                  <a:pt x="46095" y="151610"/>
                  <a:pt x="64086" y="196589"/>
                  <a:pt x="66732" y="203468"/>
                </a:cubicBezTo>
                <a:cubicBezTo>
                  <a:pt x="69378" y="210347"/>
                  <a:pt x="65674" y="192885"/>
                  <a:pt x="57207" y="178068"/>
                </a:cubicBezTo>
                <a:cubicBezTo>
                  <a:pt x="48740" y="163251"/>
                  <a:pt x="20694" y="130443"/>
                  <a:pt x="15932" y="114568"/>
                </a:cubicBezTo>
                <a:cubicBezTo>
                  <a:pt x="11170" y="98693"/>
                  <a:pt x="27045" y="96047"/>
                  <a:pt x="28632" y="82818"/>
                </a:cubicBezTo>
                <a:cubicBezTo>
                  <a:pt x="30219" y="69589"/>
                  <a:pt x="-1530" y="-5024"/>
                  <a:pt x="57" y="2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DA03AFB4-4355-9B22-02A3-609BA07F02ED}"/>
              </a:ext>
            </a:extLst>
          </p:cNvPr>
          <p:cNvSpPr/>
          <p:nvPr/>
        </p:nvSpPr>
        <p:spPr>
          <a:xfrm>
            <a:off x="6714327" y="3536702"/>
            <a:ext cx="291738" cy="276520"/>
          </a:xfrm>
          <a:custGeom>
            <a:avLst/>
            <a:gdLst>
              <a:gd name="connsiteX0" fmla="*/ 223048 w 291738"/>
              <a:gd name="connsiteY0" fmla="*/ 6598 h 276520"/>
              <a:gd name="connsiteX1" fmla="*/ 270673 w 291738"/>
              <a:gd name="connsiteY1" fmla="*/ 54223 h 276520"/>
              <a:gd name="connsiteX2" fmla="*/ 286548 w 291738"/>
              <a:gd name="connsiteY2" fmla="*/ 105023 h 276520"/>
              <a:gd name="connsiteX3" fmla="*/ 289723 w 291738"/>
              <a:gd name="connsiteY3" fmla="*/ 190748 h 276520"/>
              <a:gd name="connsiteX4" fmla="*/ 257973 w 291738"/>
              <a:gd name="connsiteY4" fmla="*/ 244723 h 276520"/>
              <a:gd name="connsiteX5" fmla="*/ 194473 w 291738"/>
              <a:gd name="connsiteY5" fmla="*/ 276473 h 276520"/>
              <a:gd name="connsiteX6" fmla="*/ 73823 w 291738"/>
              <a:gd name="connsiteY6" fmla="*/ 251073 h 276520"/>
              <a:gd name="connsiteX7" fmla="*/ 38898 w 291738"/>
              <a:gd name="connsiteY7" fmla="*/ 219323 h 276520"/>
              <a:gd name="connsiteX8" fmla="*/ 19848 w 291738"/>
              <a:gd name="connsiteY8" fmla="*/ 168523 h 276520"/>
              <a:gd name="connsiteX9" fmla="*/ 16673 w 291738"/>
              <a:gd name="connsiteY9" fmla="*/ 133598 h 276520"/>
              <a:gd name="connsiteX10" fmla="*/ 16673 w 291738"/>
              <a:gd name="connsiteY10" fmla="*/ 108198 h 276520"/>
              <a:gd name="connsiteX11" fmla="*/ 798 w 291738"/>
              <a:gd name="connsiteY11" fmla="*/ 105023 h 276520"/>
              <a:gd name="connsiteX12" fmla="*/ 45248 w 291738"/>
              <a:gd name="connsiteY12" fmla="*/ 63748 h 276520"/>
              <a:gd name="connsiteX13" fmla="*/ 105573 w 291738"/>
              <a:gd name="connsiteY13" fmla="*/ 31998 h 276520"/>
              <a:gd name="connsiteX14" fmla="*/ 159548 w 291738"/>
              <a:gd name="connsiteY14" fmla="*/ 3423 h 276520"/>
              <a:gd name="connsiteX15" fmla="*/ 223048 w 291738"/>
              <a:gd name="connsiteY15" fmla="*/ 6598 h 27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738" h="276520">
                <a:moveTo>
                  <a:pt x="223048" y="6598"/>
                </a:moveTo>
                <a:cubicBezTo>
                  <a:pt x="241569" y="15065"/>
                  <a:pt x="260090" y="37819"/>
                  <a:pt x="270673" y="54223"/>
                </a:cubicBezTo>
                <a:cubicBezTo>
                  <a:pt x="281256" y="70627"/>
                  <a:pt x="283373" y="82269"/>
                  <a:pt x="286548" y="105023"/>
                </a:cubicBezTo>
                <a:cubicBezTo>
                  <a:pt x="289723" y="127777"/>
                  <a:pt x="294486" y="167465"/>
                  <a:pt x="289723" y="190748"/>
                </a:cubicBezTo>
                <a:cubicBezTo>
                  <a:pt x="284961" y="214031"/>
                  <a:pt x="273848" y="230436"/>
                  <a:pt x="257973" y="244723"/>
                </a:cubicBezTo>
                <a:cubicBezTo>
                  <a:pt x="242098" y="259011"/>
                  <a:pt x="225165" y="275415"/>
                  <a:pt x="194473" y="276473"/>
                </a:cubicBezTo>
                <a:cubicBezTo>
                  <a:pt x="163781" y="277531"/>
                  <a:pt x="99752" y="260598"/>
                  <a:pt x="73823" y="251073"/>
                </a:cubicBezTo>
                <a:cubicBezTo>
                  <a:pt x="47894" y="241548"/>
                  <a:pt x="47894" y="233081"/>
                  <a:pt x="38898" y="219323"/>
                </a:cubicBezTo>
                <a:cubicBezTo>
                  <a:pt x="29902" y="205565"/>
                  <a:pt x="23552" y="182810"/>
                  <a:pt x="19848" y="168523"/>
                </a:cubicBezTo>
                <a:cubicBezTo>
                  <a:pt x="16144" y="154236"/>
                  <a:pt x="17202" y="143652"/>
                  <a:pt x="16673" y="133598"/>
                </a:cubicBezTo>
                <a:cubicBezTo>
                  <a:pt x="16144" y="123544"/>
                  <a:pt x="16673" y="108198"/>
                  <a:pt x="16673" y="108198"/>
                </a:cubicBezTo>
                <a:cubicBezTo>
                  <a:pt x="14027" y="103436"/>
                  <a:pt x="-3965" y="112431"/>
                  <a:pt x="798" y="105023"/>
                </a:cubicBezTo>
                <a:cubicBezTo>
                  <a:pt x="5560" y="97615"/>
                  <a:pt x="27786" y="75919"/>
                  <a:pt x="45248" y="63748"/>
                </a:cubicBezTo>
                <a:cubicBezTo>
                  <a:pt x="62710" y="51577"/>
                  <a:pt x="105573" y="31998"/>
                  <a:pt x="105573" y="31998"/>
                </a:cubicBezTo>
                <a:cubicBezTo>
                  <a:pt x="124623" y="21944"/>
                  <a:pt x="141027" y="8186"/>
                  <a:pt x="159548" y="3423"/>
                </a:cubicBezTo>
                <a:cubicBezTo>
                  <a:pt x="178069" y="-1340"/>
                  <a:pt x="204527" y="-1869"/>
                  <a:pt x="223048" y="65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78F2C2D0-F1C3-486F-4670-278A942D02F2}"/>
              </a:ext>
            </a:extLst>
          </p:cNvPr>
          <p:cNvSpPr/>
          <p:nvPr/>
        </p:nvSpPr>
        <p:spPr>
          <a:xfrm>
            <a:off x="6861264" y="3583133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469BCADC-807E-ACAA-4F7B-04045EB753C7}"/>
              </a:ext>
            </a:extLst>
          </p:cNvPr>
          <p:cNvSpPr/>
          <p:nvPr/>
        </p:nvSpPr>
        <p:spPr>
          <a:xfrm rot="6513488">
            <a:off x="6866255" y="3610066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035665F-C00F-A131-930F-1C5DF3480333}"/>
              </a:ext>
            </a:extLst>
          </p:cNvPr>
          <p:cNvSpPr/>
          <p:nvPr/>
        </p:nvSpPr>
        <p:spPr>
          <a:xfrm>
            <a:off x="6686302" y="3456712"/>
            <a:ext cx="215606" cy="121547"/>
          </a:xfrm>
          <a:custGeom>
            <a:avLst/>
            <a:gdLst>
              <a:gd name="connsiteX0" fmla="*/ 248 w 215606"/>
              <a:gd name="connsiteY0" fmla="*/ 121513 h 121547"/>
              <a:gd name="connsiteX1" fmla="*/ 209798 w 215606"/>
              <a:gd name="connsiteY1" fmla="*/ 13563 h 121547"/>
              <a:gd name="connsiteX2" fmla="*/ 152648 w 215606"/>
              <a:gd name="connsiteY2" fmla="*/ 38963 h 121547"/>
              <a:gd name="connsiteX3" fmla="*/ 105023 w 215606"/>
              <a:gd name="connsiteY3" fmla="*/ 48488 h 121547"/>
              <a:gd name="connsiteX4" fmla="*/ 165348 w 215606"/>
              <a:gd name="connsiteY4" fmla="*/ 863 h 121547"/>
              <a:gd name="connsiteX5" fmla="*/ 248 w 215606"/>
              <a:gd name="connsiteY5" fmla="*/ 121513 h 1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6" h="121547">
                <a:moveTo>
                  <a:pt x="248" y="121513"/>
                </a:moveTo>
                <a:cubicBezTo>
                  <a:pt x="7656" y="123630"/>
                  <a:pt x="184398" y="27321"/>
                  <a:pt x="209798" y="13563"/>
                </a:cubicBezTo>
                <a:cubicBezTo>
                  <a:pt x="235198" y="-195"/>
                  <a:pt x="170110" y="33142"/>
                  <a:pt x="152648" y="38963"/>
                </a:cubicBezTo>
                <a:cubicBezTo>
                  <a:pt x="135186" y="44784"/>
                  <a:pt x="102906" y="54838"/>
                  <a:pt x="105023" y="48488"/>
                </a:cubicBezTo>
                <a:cubicBezTo>
                  <a:pt x="107140" y="42138"/>
                  <a:pt x="177519" y="-7074"/>
                  <a:pt x="165348" y="863"/>
                </a:cubicBezTo>
                <a:cubicBezTo>
                  <a:pt x="153177" y="8800"/>
                  <a:pt x="-7160" y="119396"/>
                  <a:pt x="248" y="1215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BECFA28-BA7A-7B4C-3376-5E782AD030C3}"/>
              </a:ext>
            </a:extLst>
          </p:cNvPr>
          <p:cNvSpPr/>
          <p:nvPr/>
        </p:nvSpPr>
        <p:spPr>
          <a:xfrm>
            <a:off x="6899159" y="3441322"/>
            <a:ext cx="250971" cy="131944"/>
          </a:xfrm>
          <a:custGeom>
            <a:avLst/>
            <a:gdLst>
              <a:gd name="connsiteX0" fmla="*/ 116 w 250971"/>
              <a:gd name="connsiteY0" fmla="*/ 378 h 131944"/>
              <a:gd name="connsiteX1" fmla="*/ 120766 w 250971"/>
              <a:gd name="connsiteY1" fmla="*/ 6728 h 131944"/>
              <a:gd name="connsiteX2" fmla="*/ 73141 w 250971"/>
              <a:gd name="connsiteY2" fmla="*/ 6728 h 131944"/>
              <a:gd name="connsiteX3" fmla="*/ 155691 w 250971"/>
              <a:gd name="connsiteY3" fmla="*/ 6728 h 131944"/>
              <a:gd name="connsiteX4" fmla="*/ 231891 w 250971"/>
              <a:gd name="connsiteY4" fmla="*/ 76578 h 131944"/>
              <a:gd name="connsiteX5" fmla="*/ 219191 w 250971"/>
              <a:gd name="connsiteY5" fmla="*/ 48003 h 131944"/>
              <a:gd name="connsiteX6" fmla="*/ 250941 w 250971"/>
              <a:gd name="connsiteY6" fmla="*/ 130553 h 131944"/>
              <a:gd name="connsiteX7" fmla="*/ 225541 w 250971"/>
              <a:gd name="connsiteY7" fmla="*/ 101978 h 131944"/>
              <a:gd name="connsiteX8" fmla="*/ 158866 w 250971"/>
              <a:gd name="connsiteY8" fmla="*/ 28953 h 131944"/>
              <a:gd name="connsiteX9" fmla="*/ 133466 w 250971"/>
              <a:gd name="connsiteY9" fmla="*/ 19428 h 131944"/>
              <a:gd name="connsiteX10" fmla="*/ 73141 w 250971"/>
              <a:gd name="connsiteY10" fmla="*/ 22603 h 131944"/>
              <a:gd name="connsiteX11" fmla="*/ 146166 w 250971"/>
              <a:gd name="connsiteY11" fmla="*/ 19428 h 131944"/>
              <a:gd name="connsiteX12" fmla="*/ 116 w 250971"/>
              <a:gd name="connsiteY12" fmla="*/ 378 h 13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971" h="131944">
                <a:moveTo>
                  <a:pt x="116" y="378"/>
                </a:moveTo>
                <a:cubicBezTo>
                  <a:pt x="-4117" y="-1739"/>
                  <a:pt x="108595" y="5670"/>
                  <a:pt x="120766" y="6728"/>
                </a:cubicBezTo>
                <a:cubicBezTo>
                  <a:pt x="132937" y="7786"/>
                  <a:pt x="73141" y="6728"/>
                  <a:pt x="73141" y="6728"/>
                </a:cubicBezTo>
                <a:cubicBezTo>
                  <a:pt x="78962" y="6728"/>
                  <a:pt x="129233" y="-4914"/>
                  <a:pt x="155691" y="6728"/>
                </a:cubicBezTo>
                <a:cubicBezTo>
                  <a:pt x="182149" y="18370"/>
                  <a:pt x="221308" y="69699"/>
                  <a:pt x="231891" y="76578"/>
                </a:cubicBezTo>
                <a:cubicBezTo>
                  <a:pt x="242474" y="83457"/>
                  <a:pt x="216016" y="39007"/>
                  <a:pt x="219191" y="48003"/>
                </a:cubicBezTo>
                <a:cubicBezTo>
                  <a:pt x="222366" y="56999"/>
                  <a:pt x="249883" y="121557"/>
                  <a:pt x="250941" y="130553"/>
                </a:cubicBezTo>
                <a:cubicBezTo>
                  <a:pt x="251999" y="139549"/>
                  <a:pt x="225541" y="101978"/>
                  <a:pt x="225541" y="101978"/>
                </a:cubicBezTo>
                <a:cubicBezTo>
                  <a:pt x="210195" y="85045"/>
                  <a:pt x="174212" y="42711"/>
                  <a:pt x="158866" y="28953"/>
                </a:cubicBezTo>
                <a:cubicBezTo>
                  <a:pt x="143520" y="15195"/>
                  <a:pt x="147753" y="20486"/>
                  <a:pt x="133466" y="19428"/>
                </a:cubicBezTo>
                <a:cubicBezTo>
                  <a:pt x="119179" y="18370"/>
                  <a:pt x="71024" y="22603"/>
                  <a:pt x="73141" y="22603"/>
                </a:cubicBezTo>
                <a:cubicBezTo>
                  <a:pt x="75258" y="22603"/>
                  <a:pt x="159395" y="21015"/>
                  <a:pt x="146166" y="19428"/>
                </a:cubicBezTo>
                <a:cubicBezTo>
                  <a:pt x="132937" y="17841"/>
                  <a:pt x="4349" y="2495"/>
                  <a:pt x="116" y="3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0D28C8-9167-52D1-F6D9-2E48ADC75396}"/>
              </a:ext>
            </a:extLst>
          </p:cNvPr>
          <p:cNvSpPr/>
          <p:nvPr/>
        </p:nvSpPr>
        <p:spPr>
          <a:xfrm>
            <a:off x="6870698" y="3463899"/>
            <a:ext cx="230859" cy="44550"/>
          </a:xfrm>
          <a:custGeom>
            <a:avLst/>
            <a:gdLst>
              <a:gd name="connsiteX0" fmla="*/ 2 w 230859"/>
              <a:gd name="connsiteY0" fmla="*/ 15901 h 44550"/>
              <a:gd name="connsiteX1" fmla="*/ 120652 w 230859"/>
              <a:gd name="connsiteY1" fmla="*/ 6376 h 44550"/>
              <a:gd name="connsiteX2" fmla="*/ 228602 w 230859"/>
              <a:gd name="connsiteY2" fmla="*/ 44476 h 44550"/>
              <a:gd name="connsiteX3" fmla="*/ 190502 w 230859"/>
              <a:gd name="connsiteY3" fmla="*/ 15901 h 44550"/>
              <a:gd name="connsiteX4" fmla="*/ 149227 w 230859"/>
              <a:gd name="connsiteY4" fmla="*/ 9551 h 44550"/>
              <a:gd name="connsiteX5" fmla="*/ 117477 w 230859"/>
              <a:gd name="connsiteY5" fmla="*/ 26 h 44550"/>
              <a:gd name="connsiteX6" fmla="*/ 2 w 230859"/>
              <a:gd name="connsiteY6" fmla="*/ 15901 h 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9" h="44550">
                <a:moveTo>
                  <a:pt x="2" y="15901"/>
                </a:moveTo>
                <a:cubicBezTo>
                  <a:pt x="531" y="16959"/>
                  <a:pt x="82552" y="1613"/>
                  <a:pt x="120652" y="6376"/>
                </a:cubicBezTo>
                <a:cubicBezTo>
                  <a:pt x="158752" y="11138"/>
                  <a:pt x="216960" y="42889"/>
                  <a:pt x="228602" y="44476"/>
                </a:cubicBezTo>
                <a:cubicBezTo>
                  <a:pt x="240244" y="46063"/>
                  <a:pt x="203731" y="21722"/>
                  <a:pt x="190502" y="15901"/>
                </a:cubicBezTo>
                <a:cubicBezTo>
                  <a:pt x="177273" y="10080"/>
                  <a:pt x="161398" y="12197"/>
                  <a:pt x="149227" y="9551"/>
                </a:cubicBezTo>
                <a:cubicBezTo>
                  <a:pt x="137056" y="6905"/>
                  <a:pt x="138644" y="-503"/>
                  <a:pt x="117477" y="26"/>
                </a:cubicBezTo>
                <a:cubicBezTo>
                  <a:pt x="96310" y="555"/>
                  <a:pt x="-527" y="14843"/>
                  <a:pt x="2" y="159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560AA4-BC3C-7C2A-FA55-E2D0F71E404B}"/>
              </a:ext>
            </a:extLst>
          </p:cNvPr>
          <p:cNvSpPr/>
          <p:nvPr/>
        </p:nvSpPr>
        <p:spPr>
          <a:xfrm>
            <a:off x="6954379" y="3714708"/>
            <a:ext cx="208501" cy="147416"/>
          </a:xfrm>
          <a:custGeom>
            <a:avLst/>
            <a:gdLst>
              <a:gd name="connsiteX0" fmla="*/ 208421 w 208501"/>
              <a:gd name="connsiteY0" fmla="*/ 42 h 147416"/>
              <a:gd name="connsiteX1" fmla="*/ 173496 w 208501"/>
              <a:gd name="connsiteY1" fmla="*/ 60367 h 147416"/>
              <a:gd name="connsiteX2" fmla="*/ 122696 w 208501"/>
              <a:gd name="connsiteY2" fmla="*/ 111167 h 147416"/>
              <a:gd name="connsiteX3" fmla="*/ 144921 w 208501"/>
              <a:gd name="connsiteY3" fmla="*/ 88942 h 147416"/>
              <a:gd name="connsiteX4" fmla="*/ 27446 w 208501"/>
              <a:gd name="connsiteY4" fmla="*/ 130217 h 147416"/>
              <a:gd name="connsiteX5" fmla="*/ 5221 w 208501"/>
              <a:gd name="connsiteY5" fmla="*/ 146092 h 147416"/>
              <a:gd name="connsiteX6" fmla="*/ 103646 w 208501"/>
              <a:gd name="connsiteY6" fmla="*/ 98467 h 147416"/>
              <a:gd name="connsiteX7" fmla="*/ 163971 w 208501"/>
              <a:gd name="connsiteY7" fmla="*/ 69892 h 147416"/>
              <a:gd name="connsiteX8" fmla="*/ 208421 w 208501"/>
              <a:gd name="connsiteY8" fmla="*/ 42 h 14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01" h="147416">
                <a:moveTo>
                  <a:pt x="208421" y="42"/>
                </a:moveTo>
                <a:cubicBezTo>
                  <a:pt x="210008" y="-1545"/>
                  <a:pt x="187783" y="41846"/>
                  <a:pt x="173496" y="60367"/>
                </a:cubicBezTo>
                <a:cubicBezTo>
                  <a:pt x="159209" y="78888"/>
                  <a:pt x="122696" y="111167"/>
                  <a:pt x="122696" y="111167"/>
                </a:cubicBezTo>
                <a:cubicBezTo>
                  <a:pt x="117934" y="115929"/>
                  <a:pt x="160796" y="85767"/>
                  <a:pt x="144921" y="88942"/>
                </a:cubicBezTo>
                <a:cubicBezTo>
                  <a:pt x="129046" y="92117"/>
                  <a:pt x="50729" y="120692"/>
                  <a:pt x="27446" y="130217"/>
                </a:cubicBezTo>
                <a:cubicBezTo>
                  <a:pt x="4163" y="139742"/>
                  <a:pt x="-7479" y="151384"/>
                  <a:pt x="5221" y="146092"/>
                </a:cubicBezTo>
                <a:cubicBezTo>
                  <a:pt x="17921" y="140800"/>
                  <a:pt x="103646" y="98467"/>
                  <a:pt x="103646" y="98467"/>
                </a:cubicBezTo>
                <a:cubicBezTo>
                  <a:pt x="130104" y="85767"/>
                  <a:pt x="149154" y="83650"/>
                  <a:pt x="163971" y="69892"/>
                </a:cubicBezTo>
                <a:cubicBezTo>
                  <a:pt x="178788" y="56134"/>
                  <a:pt x="206834" y="1629"/>
                  <a:pt x="208421" y="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6E32040-9A07-454D-9E5C-6146AD4C5F2D}"/>
              </a:ext>
            </a:extLst>
          </p:cNvPr>
          <p:cNvSpPr/>
          <p:nvPr/>
        </p:nvSpPr>
        <p:spPr>
          <a:xfrm>
            <a:off x="6625508" y="3479688"/>
            <a:ext cx="102537" cy="168472"/>
          </a:xfrm>
          <a:custGeom>
            <a:avLst/>
            <a:gdLst>
              <a:gd name="connsiteX0" fmla="*/ 102317 w 102537"/>
              <a:gd name="connsiteY0" fmla="*/ 112 h 168472"/>
              <a:gd name="connsiteX1" fmla="*/ 45167 w 102537"/>
              <a:gd name="connsiteY1" fmla="*/ 69962 h 168472"/>
              <a:gd name="connsiteX2" fmla="*/ 717 w 102537"/>
              <a:gd name="connsiteY2" fmla="*/ 168387 h 168472"/>
              <a:gd name="connsiteX3" fmla="*/ 22942 w 102537"/>
              <a:gd name="connsiteY3" fmla="*/ 85837 h 168472"/>
              <a:gd name="connsiteX4" fmla="*/ 102317 w 102537"/>
              <a:gd name="connsiteY4" fmla="*/ 112 h 1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7" h="168472">
                <a:moveTo>
                  <a:pt x="102317" y="112"/>
                </a:moveTo>
                <a:cubicBezTo>
                  <a:pt x="106021" y="-2534"/>
                  <a:pt x="62100" y="41916"/>
                  <a:pt x="45167" y="69962"/>
                </a:cubicBezTo>
                <a:cubicBezTo>
                  <a:pt x="28234" y="98008"/>
                  <a:pt x="4421" y="165741"/>
                  <a:pt x="717" y="168387"/>
                </a:cubicBezTo>
                <a:cubicBezTo>
                  <a:pt x="-2987" y="171033"/>
                  <a:pt x="8125" y="111237"/>
                  <a:pt x="22942" y="85837"/>
                </a:cubicBezTo>
                <a:cubicBezTo>
                  <a:pt x="37759" y="60437"/>
                  <a:pt x="98613" y="2758"/>
                  <a:pt x="102317" y="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D11F922-1CE7-6444-6C39-D1DEDA40EABB}"/>
              </a:ext>
            </a:extLst>
          </p:cNvPr>
          <p:cNvSpPr/>
          <p:nvPr/>
        </p:nvSpPr>
        <p:spPr>
          <a:xfrm>
            <a:off x="6991318" y="3407612"/>
            <a:ext cx="142954" cy="69228"/>
          </a:xfrm>
          <a:custGeom>
            <a:avLst/>
            <a:gdLst>
              <a:gd name="connsiteX0" fmla="*/ 32 w 142954"/>
              <a:gd name="connsiteY0" fmla="*/ 2338 h 69228"/>
              <a:gd name="connsiteX1" fmla="*/ 79407 w 142954"/>
              <a:gd name="connsiteY1" fmla="*/ 8688 h 69228"/>
              <a:gd name="connsiteX2" fmla="*/ 142907 w 142954"/>
              <a:gd name="connsiteY2" fmla="*/ 69013 h 69228"/>
              <a:gd name="connsiteX3" fmla="*/ 88932 w 142954"/>
              <a:gd name="connsiteY3" fmla="*/ 27738 h 69228"/>
              <a:gd name="connsiteX4" fmla="*/ 32 w 142954"/>
              <a:gd name="connsiteY4" fmla="*/ 2338 h 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54" h="69228">
                <a:moveTo>
                  <a:pt x="32" y="2338"/>
                </a:moveTo>
                <a:cubicBezTo>
                  <a:pt x="-1555" y="-837"/>
                  <a:pt x="55595" y="-2425"/>
                  <a:pt x="79407" y="8688"/>
                </a:cubicBezTo>
                <a:cubicBezTo>
                  <a:pt x="103220" y="19801"/>
                  <a:pt x="141320" y="65838"/>
                  <a:pt x="142907" y="69013"/>
                </a:cubicBezTo>
                <a:cubicBezTo>
                  <a:pt x="144494" y="72188"/>
                  <a:pt x="105865" y="39380"/>
                  <a:pt x="88932" y="27738"/>
                </a:cubicBezTo>
                <a:cubicBezTo>
                  <a:pt x="71999" y="16096"/>
                  <a:pt x="1619" y="5513"/>
                  <a:pt x="32" y="23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9CBDDD6-D4EA-B801-188A-DE93EA01FC51}"/>
              </a:ext>
            </a:extLst>
          </p:cNvPr>
          <p:cNvSpPr/>
          <p:nvPr/>
        </p:nvSpPr>
        <p:spPr>
          <a:xfrm>
            <a:off x="6666053" y="3108321"/>
            <a:ext cx="17338" cy="174744"/>
          </a:xfrm>
          <a:custGeom>
            <a:avLst/>
            <a:gdLst>
              <a:gd name="connsiteX0" fmla="*/ 4622 w 17338"/>
              <a:gd name="connsiteY0" fmla="*/ 4 h 174744"/>
              <a:gd name="connsiteX1" fmla="*/ 17322 w 17338"/>
              <a:gd name="connsiteY1" fmla="*/ 63504 h 174744"/>
              <a:gd name="connsiteX2" fmla="*/ 1447 w 17338"/>
              <a:gd name="connsiteY2" fmla="*/ 117479 h 174744"/>
              <a:gd name="connsiteX3" fmla="*/ 1447 w 17338"/>
              <a:gd name="connsiteY3" fmla="*/ 174629 h 174744"/>
              <a:gd name="connsiteX4" fmla="*/ 7797 w 17338"/>
              <a:gd name="connsiteY4" fmla="*/ 130179 h 174744"/>
              <a:gd name="connsiteX5" fmla="*/ 10972 w 17338"/>
              <a:gd name="connsiteY5" fmla="*/ 60329 h 174744"/>
              <a:gd name="connsiteX6" fmla="*/ 4622 w 17338"/>
              <a:gd name="connsiteY6" fmla="*/ 4 h 1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8" h="174744">
                <a:moveTo>
                  <a:pt x="4622" y="4"/>
                </a:moveTo>
                <a:cubicBezTo>
                  <a:pt x="5680" y="533"/>
                  <a:pt x="17851" y="43925"/>
                  <a:pt x="17322" y="63504"/>
                </a:cubicBezTo>
                <a:cubicBezTo>
                  <a:pt x="16793" y="83083"/>
                  <a:pt x="4093" y="98958"/>
                  <a:pt x="1447" y="117479"/>
                </a:cubicBezTo>
                <a:cubicBezTo>
                  <a:pt x="-1199" y="136000"/>
                  <a:pt x="389" y="172512"/>
                  <a:pt x="1447" y="174629"/>
                </a:cubicBezTo>
                <a:cubicBezTo>
                  <a:pt x="2505" y="176746"/>
                  <a:pt x="6210" y="149229"/>
                  <a:pt x="7797" y="130179"/>
                </a:cubicBezTo>
                <a:cubicBezTo>
                  <a:pt x="9384" y="111129"/>
                  <a:pt x="10443" y="78321"/>
                  <a:pt x="10972" y="60329"/>
                </a:cubicBezTo>
                <a:cubicBezTo>
                  <a:pt x="11501" y="42337"/>
                  <a:pt x="3564" y="-525"/>
                  <a:pt x="4622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1E4B291-EF28-19EE-05C3-3EF67483C77F}"/>
              </a:ext>
            </a:extLst>
          </p:cNvPr>
          <p:cNvSpPr/>
          <p:nvPr/>
        </p:nvSpPr>
        <p:spPr>
          <a:xfrm>
            <a:off x="6756399" y="3120568"/>
            <a:ext cx="428937" cy="105488"/>
          </a:xfrm>
          <a:custGeom>
            <a:avLst/>
            <a:gdLst>
              <a:gd name="connsiteX0" fmla="*/ 1 w 428937"/>
              <a:gd name="connsiteY0" fmla="*/ 98882 h 105488"/>
              <a:gd name="connsiteX1" fmla="*/ 123826 w 428937"/>
              <a:gd name="connsiteY1" fmla="*/ 70307 h 105488"/>
              <a:gd name="connsiteX2" fmla="*/ 79376 w 428937"/>
              <a:gd name="connsiteY2" fmla="*/ 105232 h 105488"/>
              <a:gd name="connsiteX3" fmla="*/ 180976 w 428937"/>
              <a:gd name="connsiteY3" fmla="*/ 48082 h 105488"/>
              <a:gd name="connsiteX4" fmla="*/ 250826 w 428937"/>
              <a:gd name="connsiteY4" fmla="*/ 35382 h 105488"/>
              <a:gd name="connsiteX5" fmla="*/ 250826 w 428937"/>
              <a:gd name="connsiteY5" fmla="*/ 16332 h 105488"/>
              <a:gd name="connsiteX6" fmla="*/ 425451 w 428937"/>
              <a:gd name="connsiteY6" fmla="*/ 457 h 105488"/>
              <a:gd name="connsiteX7" fmla="*/ 358776 w 428937"/>
              <a:gd name="connsiteY7" fmla="*/ 6807 h 105488"/>
              <a:gd name="connsiteX8" fmla="*/ 254001 w 428937"/>
              <a:gd name="connsiteY8" fmla="*/ 32207 h 105488"/>
              <a:gd name="connsiteX9" fmla="*/ 127001 w 428937"/>
              <a:gd name="connsiteY9" fmla="*/ 54432 h 105488"/>
              <a:gd name="connsiteX10" fmla="*/ 1 w 428937"/>
              <a:gd name="connsiteY10" fmla="*/ 98882 h 1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37" h="105488">
                <a:moveTo>
                  <a:pt x="1" y="98882"/>
                </a:moveTo>
                <a:cubicBezTo>
                  <a:pt x="-528" y="101528"/>
                  <a:pt x="110597" y="69249"/>
                  <a:pt x="123826" y="70307"/>
                </a:cubicBezTo>
                <a:cubicBezTo>
                  <a:pt x="137055" y="71365"/>
                  <a:pt x="69851" y="108936"/>
                  <a:pt x="79376" y="105232"/>
                </a:cubicBezTo>
                <a:cubicBezTo>
                  <a:pt x="88901" y="101528"/>
                  <a:pt x="152401" y="59724"/>
                  <a:pt x="180976" y="48082"/>
                </a:cubicBezTo>
                <a:cubicBezTo>
                  <a:pt x="209551" y="36440"/>
                  <a:pt x="250826" y="35382"/>
                  <a:pt x="250826" y="35382"/>
                </a:cubicBezTo>
                <a:cubicBezTo>
                  <a:pt x="262468" y="30090"/>
                  <a:pt x="221722" y="22153"/>
                  <a:pt x="250826" y="16332"/>
                </a:cubicBezTo>
                <a:cubicBezTo>
                  <a:pt x="279930" y="10511"/>
                  <a:pt x="425451" y="457"/>
                  <a:pt x="425451" y="457"/>
                </a:cubicBezTo>
                <a:cubicBezTo>
                  <a:pt x="443443" y="-1131"/>
                  <a:pt x="387351" y="1515"/>
                  <a:pt x="358776" y="6807"/>
                </a:cubicBezTo>
                <a:cubicBezTo>
                  <a:pt x="330201" y="12099"/>
                  <a:pt x="292630" y="24269"/>
                  <a:pt x="254001" y="32207"/>
                </a:cubicBezTo>
                <a:cubicBezTo>
                  <a:pt x="215372" y="40144"/>
                  <a:pt x="164043" y="44378"/>
                  <a:pt x="127001" y="54432"/>
                </a:cubicBezTo>
                <a:cubicBezTo>
                  <a:pt x="89959" y="64486"/>
                  <a:pt x="530" y="96236"/>
                  <a:pt x="1" y="988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342FB19-196B-26E4-2B70-54B17B8EE526}"/>
              </a:ext>
            </a:extLst>
          </p:cNvPr>
          <p:cNvSpPr/>
          <p:nvPr/>
        </p:nvSpPr>
        <p:spPr>
          <a:xfrm>
            <a:off x="6746507" y="3019339"/>
            <a:ext cx="358260" cy="111371"/>
          </a:xfrm>
          <a:custGeom>
            <a:avLst/>
            <a:gdLst>
              <a:gd name="connsiteX0" fmla="*/ 368 w 358260"/>
              <a:gd name="connsiteY0" fmla="*/ 111211 h 111371"/>
              <a:gd name="connsiteX1" fmla="*/ 95618 w 358260"/>
              <a:gd name="connsiteY1" fmla="*/ 57236 h 111371"/>
              <a:gd name="connsiteX2" fmla="*/ 63868 w 358260"/>
              <a:gd name="connsiteY2" fmla="*/ 38186 h 111371"/>
              <a:gd name="connsiteX3" fmla="*/ 200393 w 358260"/>
              <a:gd name="connsiteY3" fmla="*/ 19136 h 111371"/>
              <a:gd name="connsiteX4" fmla="*/ 181343 w 358260"/>
              <a:gd name="connsiteY4" fmla="*/ 9611 h 111371"/>
              <a:gd name="connsiteX5" fmla="*/ 355968 w 358260"/>
              <a:gd name="connsiteY5" fmla="*/ 9611 h 111371"/>
              <a:gd name="connsiteX6" fmla="*/ 276593 w 358260"/>
              <a:gd name="connsiteY6" fmla="*/ 86 h 111371"/>
              <a:gd name="connsiteX7" fmla="*/ 209918 w 358260"/>
              <a:gd name="connsiteY7" fmla="*/ 15961 h 111371"/>
              <a:gd name="connsiteX8" fmla="*/ 136893 w 358260"/>
              <a:gd name="connsiteY8" fmla="*/ 38186 h 111371"/>
              <a:gd name="connsiteX9" fmla="*/ 368 w 358260"/>
              <a:gd name="connsiteY9" fmla="*/ 11121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60" h="111371">
                <a:moveTo>
                  <a:pt x="368" y="111211"/>
                </a:moveTo>
                <a:cubicBezTo>
                  <a:pt x="-6511" y="114386"/>
                  <a:pt x="85035" y="69407"/>
                  <a:pt x="95618" y="57236"/>
                </a:cubicBezTo>
                <a:cubicBezTo>
                  <a:pt x="106201" y="45065"/>
                  <a:pt x="46406" y="44536"/>
                  <a:pt x="63868" y="38186"/>
                </a:cubicBezTo>
                <a:cubicBezTo>
                  <a:pt x="81330" y="31836"/>
                  <a:pt x="200393" y="19136"/>
                  <a:pt x="200393" y="19136"/>
                </a:cubicBezTo>
                <a:cubicBezTo>
                  <a:pt x="219972" y="14374"/>
                  <a:pt x="155414" y="11198"/>
                  <a:pt x="181343" y="9611"/>
                </a:cubicBezTo>
                <a:cubicBezTo>
                  <a:pt x="207272" y="8023"/>
                  <a:pt x="340093" y="11198"/>
                  <a:pt x="355968" y="9611"/>
                </a:cubicBezTo>
                <a:cubicBezTo>
                  <a:pt x="371843" y="8023"/>
                  <a:pt x="300935" y="-972"/>
                  <a:pt x="276593" y="86"/>
                </a:cubicBezTo>
                <a:cubicBezTo>
                  <a:pt x="252251" y="1144"/>
                  <a:pt x="233201" y="9611"/>
                  <a:pt x="209918" y="15961"/>
                </a:cubicBezTo>
                <a:cubicBezTo>
                  <a:pt x="186635" y="22311"/>
                  <a:pt x="170230" y="24428"/>
                  <a:pt x="136893" y="38186"/>
                </a:cubicBezTo>
                <a:cubicBezTo>
                  <a:pt x="103556" y="51944"/>
                  <a:pt x="7247" y="108036"/>
                  <a:pt x="368" y="1112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BFE36D4-CE06-C558-D15B-3BD460C44DD4}"/>
              </a:ext>
            </a:extLst>
          </p:cNvPr>
          <p:cNvSpPr/>
          <p:nvPr/>
        </p:nvSpPr>
        <p:spPr>
          <a:xfrm>
            <a:off x="6969114" y="3035087"/>
            <a:ext cx="219096" cy="38448"/>
          </a:xfrm>
          <a:custGeom>
            <a:avLst/>
            <a:gdLst>
              <a:gd name="connsiteX0" fmla="*/ 11 w 219096"/>
              <a:gd name="connsiteY0" fmla="*/ 22438 h 38448"/>
              <a:gd name="connsiteX1" fmla="*/ 107961 w 219096"/>
              <a:gd name="connsiteY1" fmla="*/ 213 h 38448"/>
              <a:gd name="connsiteX2" fmla="*/ 219086 w 219096"/>
              <a:gd name="connsiteY2" fmla="*/ 38313 h 38448"/>
              <a:gd name="connsiteX3" fmla="*/ 114311 w 219096"/>
              <a:gd name="connsiteY3" fmla="*/ 12913 h 38448"/>
              <a:gd name="connsiteX4" fmla="*/ 11 w 219096"/>
              <a:gd name="connsiteY4" fmla="*/ 22438 h 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6" h="38448">
                <a:moveTo>
                  <a:pt x="11" y="22438"/>
                </a:moveTo>
                <a:cubicBezTo>
                  <a:pt x="-1047" y="20321"/>
                  <a:pt x="71449" y="-2433"/>
                  <a:pt x="107961" y="213"/>
                </a:cubicBezTo>
                <a:cubicBezTo>
                  <a:pt x="144473" y="2859"/>
                  <a:pt x="218028" y="36196"/>
                  <a:pt x="219086" y="38313"/>
                </a:cubicBezTo>
                <a:cubicBezTo>
                  <a:pt x="220144" y="40430"/>
                  <a:pt x="144473" y="17146"/>
                  <a:pt x="114311" y="12913"/>
                </a:cubicBezTo>
                <a:cubicBezTo>
                  <a:pt x="84149" y="8680"/>
                  <a:pt x="1069" y="24555"/>
                  <a:pt x="11" y="224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761923D-8484-D6E4-C0E6-4E24B735520F}"/>
              </a:ext>
            </a:extLst>
          </p:cNvPr>
          <p:cNvSpPr/>
          <p:nvPr/>
        </p:nvSpPr>
        <p:spPr>
          <a:xfrm>
            <a:off x="6705598" y="3008597"/>
            <a:ext cx="282823" cy="125148"/>
          </a:xfrm>
          <a:custGeom>
            <a:avLst/>
            <a:gdLst>
              <a:gd name="connsiteX0" fmla="*/ 85727 w 282823"/>
              <a:gd name="connsiteY0" fmla="*/ 125128 h 125148"/>
              <a:gd name="connsiteX1" fmla="*/ 2 w 282823"/>
              <a:gd name="connsiteY1" fmla="*/ 106078 h 125148"/>
              <a:gd name="connsiteX2" fmla="*/ 82552 w 282823"/>
              <a:gd name="connsiteY2" fmla="*/ 67978 h 125148"/>
              <a:gd name="connsiteX3" fmla="*/ 53977 w 282823"/>
              <a:gd name="connsiteY3" fmla="*/ 61628 h 125148"/>
              <a:gd name="connsiteX4" fmla="*/ 209552 w 282823"/>
              <a:gd name="connsiteY4" fmla="*/ 4478 h 125148"/>
              <a:gd name="connsiteX5" fmla="*/ 282577 w 282823"/>
              <a:gd name="connsiteY5" fmla="*/ 4478 h 125148"/>
              <a:gd name="connsiteX6" fmla="*/ 187327 w 282823"/>
              <a:gd name="connsiteY6" fmla="*/ 10828 h 125148"/>
              <a:gd name="connsiteX7" fmla="*/ 82552 w 282823"/>
              <a:gd name="connsiteY7" fmla="*/ 29878 h 125148"/>
              <a:gd name="connsiteX8" fmla="*/ 44452 w 282823"/>
              <a:gd name="connsiteY8" fmla="*/ 64803 h 125148"/>
              <a:gd name="connsiteX9" fmla="*/ 38102 w 282823"/>
              <a:gd name="connsiteY9" fmla="*/ 102903 h 125148"/>
              <a:gd name="connsiteX10" fmla="*/ 85727 w 282823"/>
              <a:gd name="connsiteY10" fmla="*/ 125128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823" h="125148">
                <a:moveTo>
                  <a:pt x="85727" y="125128"/>
                </a:moveTo>
                <a:cubicBezTo>
                  <a:pt x="79377" y="125657"/>
                  <a:pt x="531" y="115603"/>
                  <a:pt x="2" y="106078"/>
                </a:cubicBezTo>
                <a:cubicBezTo>
                  <a:pt x="-527" y="96553"/>
                  <a:pt x="73556" y="75386"/>
                  <a:pt x="82552" y="67978"/>
                </a:cubicBezTo>
                <a:cubicBezTo>
                  <a:pt x="91548" y="60570"/>
                  <a:pt x="32810" y="72211"/>
                  <a:pt x="53977" y="61628"/>
                </a:cubicBezTo>
                <a:cubicBezTo>
                  <a:pt x="75144" y="51045"/>
                  <a:pt x="171452" y="14003"/>
                  <a:pt x="209552" y="4478"/>
                </a:cubicBezTo>
                <a:cubicBezTo>
                  <a:pt x="247652" y="-5047"/>
                  <a:pt x="286281" y="3420"/>
                  <a:pt x="282577" y="4478"/>
                </a:cubicBezTo>
                <a:cubicBezTo>
                  <a:pt x="278873" y="5536"/>
                  <a:pt x="220665" y="6595"/>
                  <a:pt x="187327" y="10828"/>
                </a:cubicBezTo>
                <a:cubicBezTo>
                  <a:pt x="153989" y="15061"/>
                  <a:pt x="106364" y="20882"/>
                  <a:pt x="82552" y="29878"/>
                </a:cubicBezTo>
                <a:cubicBezTo>
                  <a:pt x="58740" y="38874"/>
                  <a:pt x="51860" y="52632"/>
                  <a:pt x="44452" y="64803"/>
                </a:cubicBezTo>
                <a:cubicBezTo>
                  <a:pt x="37044" y="76974"/>
                  <a:pt x="32281" y="94436"/>
                  <a:pt x="38102" y="102903"/>
                </a:cubicBezTo>
                <a:cubicBezTo>
                  <a:pt x="43923" y="111370"/>
                  <a:pt x="92077" y="124599"/>
                  <a:pt x="85727" y="1251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9C0F4BD-3B50-D20C-1D16-00177ACB796B}"/>
              </a:ext>
            </a:extLst>
          </p:cNvPr>
          <p:cNvSpPr/>
          <p:nvPr/>
        </p:nvSpPr>
        <p:spPr>
          <a:xfrm>
            <a:off x="6637985" y="3095370"/>
            <a:ext cx="385444" cy="188005"/>
          </a:xfrm>
          <a:custGeom>
            <a:avLst/>
            <a:gdLst>
              <a:gd name="connsiteX0" fmla="*/ 940 w 385444"/>
              <a:gd name="connsiteY0" fmla="*/ 187580 h 188005"/>
              <a:gd name="connsiteX1" fmla="*/ 105715 w 385444"/>
              <a:gd name="connsiteY1" fmla="*/ 117730 h 188005"/>
              <a:gd name="connsiteX2" fmla="*/ 204140 w 385444"/>
              <a:gd name="connsiteY2" fmla="*/ 130430 h 188005"/>
              <a:gd name="connsiteX3" fmla="*/ 166040 w 385444"/>
              <a:gd name="connsiteY3" fmla="*/ 105030 h 188005"/>
              <a:gd name="connsiteX4" fmla="*/ 277165 w 385444"/>
              <a:gd name="connsiteY4" fmla="*/ 12955 h 188005"/>
              <a:gd name="connsiteX5" fmla="*/ 232715 w 385444"/>
              <a:gd name="connsiteY5" fmla="*/ 41530 h 188005"/>
              <a:gd name="connsiteX6" fmla="*/ 385115 w 385444"/>
              <a:gd name="connsiteY6" fmla="*/ 255 h 188005"/>
              <a:gd name="connsiteX7" fmla="*/ 267640 w 385444"/>
              <a:gd name="connsiteY7" fmla="*/ 25655 h 188005"/>
              <a:gd name="connsiteX8" fmla="*/ 80315 w 385444"/>
              <a:gd name="connsiteY8" fmla="*/ 57405 h 188005"/>
              <a:gd name="connsiteX9" fmla="*/ 185090 w 385444"/>
              <a:gd name="connsiteY9" fmla="*/ 35180 h 188005"/>
              <a:gd name="connsiteX10" fmla="*/ 185090 w 385444"/>
              <a:gd name="connsiteY10" fmla="*/ 63755 h 188005"/>
              <a:gd name="connsiteX11" fmla="*/ 239065 w 385444"/>
              <a:gd name="connsiteY11" fmla="*/ 38355 h 188005"/>
              <a:gd name="connsiteX12" fmla="*/ 169215 w 385444"/>
              <a:gd name="connsiteY12" fmla="*/ 79630 h 188005"/>
              <a:gd name="connsiteX13" fmla="*/ 940 w 385444"/>
              <a:gd name="connsiteY13" fmla="*/ 187580 h 1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444" h="188005">
                <a:moveTo>
                  <a:pt x="940" y="187580"/>
                </a:moveTo>
                <a:cubicBezTo>
                  <a:pt x="-9643" y="193930"/>
                  <a:pt x="71848" y="127255"/>
                  <a:pt x="105715" y="117730"/>
                </a:cubicBezTo>
                <a:cubicBezTo>
                  <a:pt x="139582" y="108205"/>
                  <a:pt x="194086" y="132547"/>
                  <a:pt x="204140" y="130430"/>
                </a:cubicBezTo>
                <a:cubicBezTo>
                  <a:pt x="214194" y="128313"/>
                  <a:pt x="153869" y="124609"/>
                  <a:pt x="166040" y="105030"/>
                </a:cubicBezTo>
                <a:cubicBezTo>
                  <a:pt x="178211" y="85451"/>
                  <a:pt x="266053" y="23538"/>
                  <a:pt x="277165" y="12955"/>
                </a:cubicBezTo>
                <a:cubicBezTo>
                  <a:pt x="288277" y="2372"/>
                  <a:pt x="214723" y="43647"/>
                  <a:pt x="232715" y="41530"/>
                </a:cubicBezTo>
                <a:cubicBezTo>
                  <a:pt x="250707" y="39413"/>
                  <a:pt x="379294" y="2901"/>
                  <a:pt x="385115" y="255"/>
                </a:cubicBezTo>
                <a:cubicBezTo>
                  <a:pt x="390936" y="-2391"/>
                  <a:pt x="318440" y="16130"/>
                  <a:pt x="267640" y="25655"/>
                </a:cubicBezTo>
                <a:cubicBezTo>
                  <a:pt x="216840" y="35180"/>
                  <a:pt x="94073" y="55818"/>
                  <a:pt x="80315" y="57405"/>
                </a:cubicBezTo>
                <a:cubicBezTo>
                  <a:pt x="66557" y="58992"/>
                  <a:pt x="167628" y="34122"/>
                  <a:pt x="185090" y="35180"/>
                </a:cubicBezTo>
                <a:cubicBezTo>
                  <a:pt x="202552" y="36238"/>
                  <a:pt x="176094" y="63226"/>
                  <a:pt x="185090" y="63755"/>
                </a:cubicBezTo>
                <a:cubicBezTo>
                  <a:pt x="194086" y="64284"/>
                  <a:pt x="241711" y="35709"/>
                  <a:pt x="239065" y="38355"/>
                </a:cubicBezTo>
                <a:cubicBezTo>
                  <a:pt x="236419" y="41001"/>
                  <a:pt x="209431" y="57934"/>
                  <a:pt x="169215" y="79630"/>
                </a:cubicBezTo>
                <a:cubicBezTo>
                  <a:pt x="128999" y="101326"/>
                  <a:pt x="11523" y="181230"/>
                  <a:pt x="940" y="1875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16F76EE-E295-2A2D-9CB4-337A850E83AF}"/>
              </a:ext>
            </a:extLst>
          </p:cNvPr>
          <p:cNvSpPr/>
          <p:nvPr/>
        </p:nvSpPr>
        <p:spPr>
          <a:xfrm>
            <a:off x="6705326" y="3079733"/>
            <a:ext cx="45181" cy="114344"/>
          </a:xfrm>
          <a:custGeom>
            <a:avLst/>
            <a:gdLst>
              <a:gd name="connsiteX0" fmla="*/ 19324 w 45181"/>
              <a:gd name="connsiteY0" fmla="*/ 17 h 114344"/>
              <a:gd name="connsiteX1" fmla="*/ 25674 w 45181"/>
              <a:gd name="connsiteY1" fmla="*/ 66692 h 114344"/>
              <a:gd name="connsiteX2" fmla="*/ 274 w 45181"/>
              <a:gd name="connsiteY2" fmla="*/ 114317 h 114344"/>
              <a:gd name="connsiteX3" fmla="*/ 44724 w 45181"/>
              <a:gd name="connsiteY3" fmla="*/ 60342 h 114344"/>
              <a:gd name="connsiteX4" fmla="*/ 19324 w 45181"/>
              <a:gd name="connsiteY4" fmla="*/ 17 h 1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" h="114344">
                <a:moveTo>
                  <a:pt x="19324" y="17"/>
                </a:moveTo>
                <a:cubicBezTo>
                  <a:pt x="16149" y="1075"/>
                  <a:pt x="28849" y="47642"/>
                  <a:pt x="25674" y="66692"/>
                </a:cubicBezTo>
                <a:cubicBezTo>
                  <a:pt x="22499" y="85742"/>
                  <a:pt x="-2901" y="115375"/>
                  <a:pt x="274" y="114317"/>
                </a:cubicBezTo>
                <a:cubicBezTo>
                  <a:pt x="3449" y="113259"/>
                  <a:pt x="40491" y="74100"/>
                  <a:pt x="44724" y="60342"/>
                </a:cubicBezTo>
                <a:cubicBezTo>
                  <a:pt x="48957" y="46584"/>
                  <a:pt x="22499" y="-1041"/>
                  <a:pt x="19324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6725FB5-CE31-D0AF-4273-05467245D0D6}"/>
              </a:ext>
            </a:extLst>
          </p:cNvPr>
          <p:cNvSpPr/>
          <p:nvPr/>
        </p:nvSpPr>
        <p:spPr>
          <a:xfrm>
            <a:off x="6978365" y="3086084"/>
            <a:ext cx="233025" cy="50904"/>
          </a:xfrm>
          <a:custGeom>
            <a:avLst/>
            <a:gdLst>
              <a:gd name="connsiteX0" fmla="*/ 285 w 233025"/>
              <a:gd name="connsiteY0" fmla="*/ 50816 h 50904"/>
              <a:gd name="connsiteX1" fmla="*/ 117760 w 233025"/>
              <a:gd name="connsiteY1" fmla="*/ 12716 h 50904"/>
              <a:gd name="connsiteX2" fmla="*/ 232060 w 233025"/>
              <a:gd name="connsiteY2" fmla="*/ 28591 h 50904"/>
              <a:gd name="connsiteX3" fmla="*/ 174910 w 233025"/>
              <a:gd name="connsiteY3" fmla="*/ 25416 h 50904"/>
              <a:gd name="connsiteX4" fmla="*/ 216185 w 233025"/>
              <a:gd name="connsiteY4" fmla="*/ 41291 h 50904"/>
              <a:gd name="connsiteX5" fmla="*/ 152685 w 233025"/>
              <a:gd name="connsiteY5" fmla="*/ 16 h 50904"/>
              <a:gd name="connsiteX6" fmla="*/ 285 w 233025"/>
              <a:gd name="connsiteY6" fmla="*/ 50816 h 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25" h="50904">
                <a:moveTo>
                  <a:pt x="285" y="50816"/>
                </a:moveTo>
                <a:cubicBezTo>
                  <a:pt x="-5536" y="52933"/>
                  <a:pt x="79131" y="16420"/>
                  <a:pt x="117760" y="12716"/>
                </a:cubicBezTo>
                <a:cubicBezTo>
                  <a:pt x="156389" y="9012"/>
                  <a:pt x="222535" y="26474"/>
                  <a:pt x="232060" y="28591"/>
                </a:cubicBezTo>
                <a:cubicBezTo>
                  <a:pt x="241585" y="30708"/>
                  <a:pt x="177556" y="23299"/>
                  <a:pt x="174910" y="25416"/>
                </a:cubicBezTo>
                <a:cubicBezTo>
                  <a:pt x="172264" y="27533"/>
                  <a:pt x="219889" y="45524"/>
                  <a:pt x="216185" y="41291"/>
                </a:cubicBezTo>
                <a:cubicBezTo>
                  <a:pt x="212481" y="37058"/>
                  <a:pt x="182318" y="1074"/>
                  <a:pt x="152685" y="16"/>
                </a:cubicBezTo>
                <a:cubicBezTo>
                  <a:pt x="123052" y="-1042"/>
                  <a:pt x="6106" y="48699"/>
                  <a:pt x="285" y="508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1BE9404-972A-EACA-A60B-9D8382711F75}"/>
              </a:ext>
            </a:extLst>
          </p:cNvPr>
          <p:cNvSpPr/>
          <p:nvPr/>
        </p:nvSpPr>
        <p:spPr>
          <a:xfrm>
            <a:off x="6483862" y="3597836"/>
            <a:ext cx="60871" cy="390733"/>
          </a:xfrm>
          <a:custGeom>
            <a:avLst/>
            <a:gdLst>
              <a:gd name="connsiteX0" fmla="*/ 1605 w 60871"/>
              <a:gd name="connsiteY0" fmla="*/ 497 h 390733"/>
              <a:gd name="connsiteX1" fmla="*/ 5838 w 60871"/>
              <a:gd name="connsiteY1" fmla="*/ 195231 h 390733"/>
              <a:gd name="connsiteX2" fmla="*/ 60871 w 60871"/>
              <a:gd name="connsiteY2" fmla="*/ 389964 h 390733"/>
              <a:gd name="connsiteX3" fmla="*/ 5838 w 60871"/>
              <a:gd name="connsiteY3" fmla="*/ 254497 h 390733"/>
              <a:gd name="connsiteX4" fmla="*/ 1605 w 60871"/>
              <a:gd name="connsiteY4" fmla="*/ 497 h 39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1" h="390733">
                <a:moveTo>
                  <a:pt x="1605" y="497"/>
                </a:moveTo>
                <a:cubicBezTo>
                  <a:pt x="1605" y="-9381"/>
                  <a:pt x="-4040" y="130320"/>
                  <a:pt x="5838" y="195231"/>
                </a:cubicBezTo>
                <a:cubicBezTo>
                  <a:pt x="15716" y="260142"/>
                  <a:pt x="60871" y="380086"/>
                  <a:pt x="60871" y="389964"/>
                </a:cubicBezTo>
                <a:cubicBezTo>
                  <a:pt x="60871" y="399842"/>
                  <a:pt x="15010" y="312353"/>
                  <a:pt x="5838" y="254497"/>
                </a:cubicBezTo>
                <a:cubicBezTo>
                  <a:pt x="-3334" y="196642"/>
                  <a:pt x="1605" y="10375"/>
                  <a:pt x="1605" y="4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0572FDF-A1F4-5D01-2983-718E85CE15F7}"/>
              </a:ext>
            </a:extLst>
          </p:cNvPr>
          <p:cNvSpPr/>
          <p:nvPr/>
        </p:nvSpPr>
        <p:spPr>
          <a:xfrm>
            <a:off x="6447324" y="3974957"/>
            <a:ext cx="43813" cy="158213"/>
          </a:xfrm>
          <a:custGeom>
            <a:avLst/>
            <a:gdLst>
              <a:gd name="connsiteX0" fmla="*/ 43 w 43813"/>
              <a:gd name="connsiteY0" fmla="*/ 143 h 158213"/>
              <a:gd name="connsiteX1" fmla="*/ 42376 w 43813"/>
              <a:gd name="connsiteY1" fmla="*/ 156776 h 158213"/>
              <a:gd name="connsiteX2" fmla="*/ 33909 w 43813"/>
              <a:gd name="connsiteY2" fmla="*/ 80576 h 158213"/>
              <a:gd name="connsiteX3" fmla="*/ 33909 w 43813"/>
              <a:gd name="connsiteY3" fmla="*/ 127143 h 158213"/>
              <a:gd name="connsiteX4" fmla="*/ 43 w 43813"/>
              <a:gd name="connsiteY4" fmla="*/ 143 h 1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3" h="158213">
                <a:moveTo>
                  <a:pt x="43" y="143"/>
                </a:moveTo>
                <a:cubicBezTo>
                  <a:pt x="1454" y="5082"/>
                  <a:pt x="36732" y="143371"/>
                  <a:pt x="42376" y="156776"/>
                </a:cubicBezTo>
                <a:cubicBezTo>
                  <a:pt x="48020" y="170181"/>
                  <a:pt x="35320" y="85515"/>
                  <a:pt x="33909" y="80576"/>
                </a:cubicBezTo>
                <a:cubicBezTo>
                  <a:pt x="32498" y="75637"/>
                  <a:pt x="36026" y="134904"/>
                  <a:pt x="33909" y="127143"/>
                </a:cubicBezTo>
                <a:cubicBezTo>
                  <a:pt x="31792" y="119382"/>
                  <a:pt x="-1368" y="-4796"/>
                  <a:pt x="43" y="1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7BA0853-3384-F73D-5827-1BC19A410E88}"/>
              </a:ext>
            </a:extLst>
          </p:cNvPr>
          <p:cNvSpPr/>
          <p:nvPr/>
        </p:nvSpPr>
        <p:spPr>
          <a:xfrm>
            <a:off x="6654794" y="4325925"/>
            <a:ext cx="105867" cy="196078"/>
          </a:xfrm>
          <a:custGeom>
            <a:avLst/>
            <a:gdLst>
              <a:gd name="connsiteX0" fmla="*/ 6 w 105867"/>
              <a:gd name="connsiteY0" fmla="*/ 542 h 196078"/>
              <a:gd name="connsiteX1" fmla="*/ 76206 w 105867"/>
              <a:gd name="connsiteY1" fmla="*/ 89442 h 196078"/>
              <a:gd name="connsiteX2" fmla="*/ 105839 w 105867"/>
              <a:gd name="connsiteY2" fmla="*/ 195275 h 196078"/>
              <a:gd name="connsiteX3" fmla="*/ 80439 w 105867"/>
              <a:gd name="connsiteY3" fmla="*/ 131775 h 196078"/>
              <a:gd name="connsiteX4" fmla="*/ 6 w 105867"/>
              <a:gd name="connsiteY4" fmla="*/ 542 h 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67" h="196078">
                <a:moveTo>
                  <a:pt x="6" y="542"/>
                </a:moveTo>
                <a:cubicBezTo>
                  <a:pt x="-699" y="-6513"/>
                  <a:pt x="58567" y="56987"/>
                  <a:pt x="76206" y="89442"/>
                </a:cubicBezTo>
                <a:cubicBezTo>
                  <a:pt x="93845" y="121897"/>
                  <a:pt x="105134" y="188220"/>
                  <a:pt x="105839" y="195275"/>
                </a:cubicBezTo>
                <a:cubicBezTo>
                  <a:pt x="106544" y="202330"/>
                  <a:pt x="93844" y="161408"/>
                  <a:pt x="80439" y="131775"/>
                </a:cubicBezTo>
                <a:cubicBezTo>
                  <a:pt x="67034" y="102142"/>
                  <a:pt x="711" y="7597"/>
                  <a:pt x="6" y="5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C3A8727-7028-9F03-66C1-B490617720F5}"/>
              </a:ext>
            </a:extLst>
          </p:cNvPr>
          <p:cNvSpPr/>
          <p:nvPr/>
        </p:nvSpPr>
        <p:spPr>
          <a:xfrm>
            <a:off x="6344138" y="3640269"/>
            <a:ext cx="44033" cy="237853"/>
          </a:xfrm>
          <a:custGeom>
            <a:avLst/>
            <a:gdLst>
              <a:gd name="connsiteX0" fmla="*/ 1629 w 44033"/>
              <a:gd name="connsiteY0" fmla="*/ 398 h 237853"/>
              <a:gd name="connsiteX1" fmla="*/ 10095 w 44033"/>
              <a:gd name="connsiteY1" fmla="*/ 127398 h 237853"/>
              <a:gd name="connsiteX2" fmla="*/ 43962 w 44033"/>
              <a:gd name="connsiteY2" fmla="*/ 237464 h 237853"/>
              <a:gd name="connsiteX3" fmla="*/ 18562 w 44033"/>
              <a:gd name="connsiteY3" fmla="*/ 161264 h 237853"/>
              <a:gd name="connsiteX4" fmla="*/ 1629 w 44033"/>
              <a:gd name="connsiteY4" fmla="*/ 89298 h 237853"/>
              <a:gd name="connsiteX5" fmla="*/ 1629 w 44033"/>
              <a:gd name="connsiteY5" fmla="*/ 398 h 2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3" h="237853">
                <a:moveTo>
                  <a:pt x="1629" y="398"/>
                </a:moveTo>
                <a:cubicBezTo>
                  <a:pt x="3040" y="6748"/>
                  <a:pt x="3040" y="87887"/>
                  <a:pt x="10095" y="127398"/>
                </a:cubicBezTo>
                <a:cubicBezTo>
                  <a:pt x="17150" y="166909"/>
                  <a:pt x="42551" y="231820"/>
                  <a:pt x="43962" y="237464"/>
                </a:cubicBezTo>
                <a:cubicBezTo>
                  <a:pt x="45373" y="243108"/>
                  <a:pt x="25617" y="185958"/>
                  <a:pt x="18562" y="161264"/>
                </a:cubicBezTo>
                <a:cubicBezTo>
                  <a:pt x="11507" y="136570"/>
                  <a:pt x="4451" y="113287"/>
                  <a:pt x="1629" y="89298"/>
                </a:cubicBezTo>
                <a:cubicBezTo>
                  <a:pt x="-1193" y="65309"/>
                  <a:pt x="218" y="-5952"/>
                  <a:pt x="1629" y="3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11E5801-6D5B-4A09-2B54-08B8CC090DB3}"/>
              </a:ext>
            </a:extLst>
          </p:cNvPr>
          <p:cNvSpPr/>
          <p:nvPr/>
        </p:nvSpPr>
        <p:spPr>
          <a:xfrm>
            <a:off x="6383757" y="3856531"/>
            <a:ext cx="48395" cy="118608"/>
          </a:xfrm>
          <a:custGeom>
            <a:avLst/>
            <a:gdLst>
              <a:gd name="connsiteX0" fmla="*/ 110 w 48395"/>
              <a:gd name="connsiteY0" fmla="*/ 36 h 118608"/>
              <a:gd name="connsiteX1" fmla="*/ 33976 w 48395"/>
              <a:gd name="connsiteY1" fmla="*/ 63536 h 118608"/>
              <a:gd name="connsiteX2" fmla="*/ 42443 w 48395"/>
              <a:gd name="connsiteY2" fmla="*/ 118569 h 118608"/>
              <a:gd name="connsiteX3" fmla="*/ 46676 w 48395"/>
              <a:gd name="connsiteY3" fmla="*/ 55069 h 118608"/>
              <a:gd name="connsiteX4" fmla="*/ 110 w 48395"/>
              <a:gd name="connsiteY4" fmla="*/ 36 h 1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5" h="118608">
                <a:moveTo>
                  <a:pt x="110" y="36"/>
                </a:moveTo>
                <a:cubicBezTo>
                  <a:pt x="-2007" y="1447"/>
                  <a:pt x="26921" y="43781"/>
                  <a:pt x="33976" y="63536"/>
                </a:cubicBezTo>
                <a:cubicBezTo>
                  <a:pt x="41032" y="83292"/>
                  <a:pt x="40326" y="119980"/>
                  <a:pt x="42443" y="118569"/>
                </a:cubicBezTo>
                <a:cubicBezTo>
                  <a:pt x="44560" y="117158"/>
                  <a:pt x="51615" y="72002"/>
                  <a:pt x="46676" y="55069"/>
                </a:cubicBezTo>
                <a:cubicBezTo>
                  <a:pt x="41737" y="38136"/>
                  <a:pt x="2227" y="-1375"/>
                  <a:pt x="110" y="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16F45D-5A88-2E21-D692-83E100FD2555}"/>
              </a:ext>
            </a:extLst>
          </p:cNvPr>
          <p:cNvSpPr/>
          <p:nvPr/>
        </p:nvSpPr>
        <p:spPr>
          <a:xfrm>
            <a:off x="6578490" y="4127495"/>
            <a:ext cx="48396" cy="190510"/>
          </a:xfrm>
          <a:custGeom>
            <a:avLst/>
            <a:gdLst>
              <a:gd name="connsiteX0" fmla="*/ 110 w 48396"/>
              <a:gd name="connsiteY0" fmla="*/ 5 h 190510"/>
              <a:gd name="connsiteX1" fmla="*/ 33977 w 48396"/>
              <a:gd name="connsiteY1" fmla="*/ 93138 h 190510"/>
              <a:gd name="connsiteX2" fmla="*/ 42443 w 48396"/>
              <a:gd name="connsiteY2" fmla="*/ 190505 h 190510"/>
              <a:gd name="connsiteX3" fmla="*/ 46677 w 48396"/>
              <a:gd name="connsiteY3" fmla="*/ 97372 h 190510"/>
              <a:gd name="connsiteX4" fmla="*/ 110 w 48396"/>
              <a:gd name="connsiteY4" fmla="*/ 5 h 19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6" h="190510">
                <a:moveTo>
                  <a:pt x="110" y="5"/>
                </a:moveTo>
                <a:cubicBezTo>
                  <a:pt x="-2007" y="-701"/>
                  <a:pt x="26922" y="61388"/>
                  <a:pt x="33977" y="93138"/>
                </a:cubicBezTo>
                <a:cubicBezTo>
                  <a:pt x="41032" y="124888"/>
                  <a:pt x="40326" y="189799"/>
                  <a:pt x="42443" y="190505"/>
                </a:cubicBezTo>
                <a:cubicBezTo>
                  <a:pt x="44560" y="191211"/>
                  <a:pt x="51616" y="124889"/>
                  <a:pt x="46677" y="97372"/>
                </a:cubicBezTo>
                <a:cubicBezTo>
                  <a:pt x="41738" y="69855"/>
                  <a:pt x="2227" y="711"/>
                  <a:pt x="110" y="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9D16305-3103-6FA5-DA92-724192AC15EB}"/>
              </a:ext>
            </a:extLst>
          </p:cNvPr>
          <p:cNvSpPr/>
          <p:nvPr/>
        </p:nvSpPr>
        <p:spPr>
          <a:xfrm>
            <a:off x="6314565" y="3390655"/>
            <a:ext cx="22735" cy="135712"/>
          </a:xfrm>
          <a:custGeom>
            <a:avLst/>
            <a:gdLst>
              <a:gd name="connsiteX0" fmla="*/ 22735 w 22735"/>
              <a:gd name="connsiteY0" fmla="*/ 245 h 135712"/>
              <a:gd name="connsiteX1" fmla="*/ 1568 w 22735"/>
              <a:gd name="connsiteY1" fmla="*/ 72212 h 135712"/>
              <a:gd name="connsiteX2" fmla="*/ 1568 w 22735"/>
              <a:gd name="connsiteY2" fmla="*/ 135712 h 135712"/>
              <a:gd name="connsiteX3" fmla="*/ 1568 w 22735"/>
              <a:gd name="connsiteY3" fmla="*/ 51045 h 135712"/>
              <a:gd name="connsiteX4" fmla="*/ 22735 w 22735"/>
              <a:gd name="connsiteY4" fmla="*/ 245 h 1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5" h="135712">
                <a:moveTo>
                  <a:pt x="22735" y="245"/>
                </a:moveTo>
                <a:cubicBezTo>
                  <a:pt x="22735" y="3773"/>
                  <a:pt x="5096" y="49634"/>
                  <a:pt x="1568" y="72212"/>
                </a:cubicBezTo>
                <a:cubicBezTo>
                  <a:pt x="-1960" y="94790"/>
                  <a:pt x="1568" y="135712"/>
                  <a:pt x="1568" y="135712"/>
                </a:cubicBezTo>
                <a:cubicBezTo>
                  <a:pt x="1568" y="132184"/>
                  <a:pt x="-1254" y="70095"/>
                  <a:pt x="1568" y="51045"/>
                </a:cubicBezTo>
                <a:cubicBezTo>
                  <a:pt x="4390" y="31995"/>
                  <a:pt x="22735" y="-3283"/>
                  <a:pt x="22735" y="24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9983A12-FC2D-BFB8-7894-22349313D0AD}"/>
              </a:ext>
            </a:extLst>
          </p:cNvPr>
          <p:cNvSpPr/>
          <p:nvPr/>
        </p:nvSpPr>
        <p:spPr>
          <a:xfrm>
            <a:off x="6519324" y="4347591"/>
            <a:ext cx="42385" cy="182160"/>
          </a:xfrm>
          <a:custGeom>
            <a:avLst/>
            <a:gdLst>
              <a:gd name="connsiteX0" fmla="*/ 38109 w 42385"/>
              <a:gd name="connsiteY0" fmla="*/ 42 h 182160"/>
              <a:gd name="connsiteX1" fmla="*/ 8476 w 42385"/>
              <a:gd name="connsiteY1" fmla="*/ 105876 h 182160"/>
              <a:gd name="connsiteX2" fmla="*/ 42343 w 42385"/>
              <a:gd name="connsiteY2" fmla="*/ 182076 h 182160"/>
              <a:gd name="connsiteX3" fmla="*/ 9 w 42385"/>
              <a:gd name="connsiteY3" fmla="*/ 118576 h 182160"/>
              <a:gd name="connsiteX4" fmla="*/ 38109 w 42385"/>
              <a:gd name="connsiteY4" fmla="*/ 42 h 1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5" h="182160">
                <a:moveTo>
                  <a:pt x="38109" y="42"/>
                </a:moveTo>
                <a:cubicBezTo>
                  <a:pt x="39520" y="-2075"/>
                  <a:pt x="7770" y="75537"/>
                  <a:pt x="8476" y="105876"/>
                </a:cubicBezTo>
                <a:cubicBezTo>
                  <a:pt x="9182" y="136215"/>
                  <a:pt x="43754" y="179959"/>
                  <a:pt x="42343" y="182076"/>
                </a:cubicBezTo>
                <a:cubicBezTo>
                  <a:pt x="40932" y="184193"/>
                  <a:pt x="715" y="146093"/>
                  <a:pt x="9" y="118576"/>
                </a:cubicBezTo>
                <a:cubicBezTo>
                  <a:pt x="-697" y="91059"/>
                  <a:pt x="36698" y="2159"/>
                  <a:pt x="38109" y="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D11F73C-FD3D-DB67-7874-ADE0FCF819F2}"/>
              </a:ext>
            </a:extLst>
          </p:cNvPr>
          <p:cNvSpPr/>
          <p:nvPr/>
        </p:nvSpPr>
        <p:spPr>
          <a:xfrm>
            <a:off x="6654748" y="4402642"/>
            <a:ext cx="38174" cy="148227"/>
          </a:xfrm>
          <a:custGeom>
            <a:avLst/>
            <a:gdLst>
              <a:gd name="connsiteX0" fmla="*/ 52 w 38174"/>
              <a:gd name="connsiteY0" fmla="*/ 25 h 148227"/>
              <a:gd name="connsiteX1" fmla="*/ 29685 w 38174"/>
              <a:gd name="connsiteY1" fmla="*/ 80458 h 148227"/>
              <a:gd name="connsiteX2" fmla="*/ 21219 w 38174"/>
              <a:gd name="connsiteY2" fmla="*/ 148191 h 148227"/>
              <a:gd name="connsiteX3" fmla="*/ 38152 w 38174"/>
              <a:gd name="connsiteY3" fmla="*/ 88925 h 148227"/>
              <a:gd name="connsiteX4" fmla="*/ 52 w 38174"/>
              <a:gd name="connsiteY4" fmla="*/ 25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4" h="148227">
                <a:moveTo>
                  <a:pt x="52" y="25"/>
                </a:moveTo>
                <a:cubicBezTo>
                  <a:pt x="-1359" y="-1386"/>
                  <a:pt x="26157" y="55764"/>
                  <a:pt x="29685" y="80458"/>
                </a:cubicBezTo>
                <a:cubicBezTo>
                  <a:pt x="33213" y="105152"/>
                  <a:pt x="19808" y="146780"/>
                  <a:pt x="21219" y="148191"/>
                </a:cubicBezTo>
                <a:cubicBezTo>
                  <a:pt x="22630" y="149602"/>
                  <a:pt x="38858" y="109386"/>
                  <a:pt x="38152" y="88925"/>
                </a:cubicBezTo>
                <a:cubicBezTo>
                  <a:pt x="37446" y="68464"/>
                  <a:pt x="1463" y="1436"/>
                  <a:pt x="52" y="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D5A724-A3B0-5133-54C6-8FC6E5AA22B8}"/>
              </a:ext>
            </a:extLst>
          </p:cNvPr>
          <p:cNvSpPr/>
          <p:nvPr/>
        </p:nvSpPr>
        <p:spPr>
          <a:xfrm>
            <a:off x="6095530" y="4491543"/>
            <a:ext cx="114963" cy="199167"/>
          </a:xfrm>
          <a:custGeom>
            <a:avLst/>
            <a:gdLst>
              <a:gd name="connsiteX0" fmla="*/ 114770 w 114963"/>
              <a:gd name="connsiteY0" fmla="*/ 24 h 199167"/>
              <a:gd name="connsiteX1" fmla="*/ 34337 w 114963"/>
              <a:gd name="connsiteY1" fmla="*/ 76224 h 199167"/>
              <a:gd name="connsiteX2" fmla="*/ 4703 w 114963"/>
              <a:gd name="connsiteY2" fmla="*/ 110090 h 199167"/>
              <a:gd name="connsiteX3" fmla="*/ 470 w 114963"/>
              <a:gd name="connsiteY3" fmla="*/ 198990 h 199167"/>
              <a:gd name="connsiteX4" fmla="*/ 8937 w 114963"/>
              <a:gd name="connsiteY4" fmla="*/ 84690 h 199167"/>
              <a:gd name="connsiteX5" fmla="*/ 114770 w 114963"/>
              <a:gd name="connsiteY5" fmla="*/ 24 h 1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3" h="199167">
                <a:moveTo>
                  <a:pt x="114770" y="24"/>
                </a:moveTo>
                <a:cubicBezTo>
                  <a:pt x="119003" y="-1387"/>
                  <a:pt x="52681" y="57880"/>
                  <a:pt x="34337" y="76224"/>
                </a:cubicBezTo>
                <a:cubicBezTo>
                  <a:pt x="15992" y="94568"/>
                  <a:pt x="10347" y="89629"/>
                  <a:pt x="4703" y="110090"/>
                </a:cubicBezTo>
                <a:cubicBezTo>
                  <a:pt x="-942" y="130551"/>
                  <a:pt x="-236" y="203223"/>
                  <a:pt x="470" y="198990"/>
                </a:cubicBezTo>
                <a:cubicBezTo>
                  <a:pt x="1176" y="194757"/>
                  <a:pt x="-3763" y="115734"/>
                  <a:pt x="8937" y="84690"/>
                </a:cubicBezTo>
                <a:cubicBezTo>
                  <a:pt x="21637" y="53646"/>
                  <a:pt x="110537" y="1435"/>
                  <a:pt x="114770" y="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9113677-1644-7846-0EBC-5475C789E718}"/>
              </a:ext>
            </a:extLst>
          </p:cNvPr>
          <p:cNvSpPr/>
          <p:nvPr/>
        </p:nvSpPr>
        <p:spPr>
          <a:xfrm>
            <a:off x="6349895" y="4330569"/>
            <a:ext cx="42481" cy="169718"/>
          </a:xfrm>
          <a:custGeom>
            <a:avLst/>
            <a:gdLst>
              <a:gd name="connsiteX0" fmla="*/ 29738 w 42481"/>
              <a:gd name="connsiteY0" fmla="*/ 131 h 169718"/>
              <a:gd name="connsiteX1" fmla="*/ 8572 w 42481"/>
              <a:gd name="connsiteY1" fmla="*/ 93264 h 169718"/>
              <a:gd name="connsiteX2" fmla="*/ 42438 w 42481"/>
              <a:gd name="connsiteY2" fmla="*/ 169464 h 169718"/>
              <a:gd name="connsiteX3" fmla="*/ 105 w 42481"/>
              <a:gd name="connsiteY3" fmla="*/ 114431 h 169718"/>
              <a:gd name="connsiteX4" fmla="*/ 29738 w 42481"/>
              <a:gd name="connsiteY4" fmla="*/ 131 h 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1" h="169718">
                <a:moveTo>
                  <a:pt x="29738" y="131"/>
                </a:moveTo>
                <a:cubicBezTo>
                  <a:pt x="31149" y="-3397"/>
                  <a:pt x="6455" y="65042"/>
                  <a:pt x="8572" y="93264"/>
                </a:cubicBezTo>
                <a:cubicBezTo>
                  <a:pt x="10689" y="121486"/>
                  <a:pt x="43849" y="165936"/>
                  <a:pt x="42438" y="169464"/>
                </a:cubicBezTo>
                <a:cubicBezTo>
                  <a:pt x="41027" y="172992"/>
                  <a:pt x="2222" y="139125"/>
                  <a:pt x="105" y="114431"/>
                </a:cubicBezTo>
                <a:cubicBezTo>
                  <a:pt x="-2012" y="89737"/>
                  <a:pt x="28327" y="3659"/>
                  <a:pt x="29738" y="1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DA12B25-60FE-9199-3C2F-50169727AE38}"/>
              </a:ext>
            </a:extLst>
          </p:cNvPr>
          <p:cNvSpPr/>
          <p:nvPr/>
        </p:nvSpPr>
        <p:spPr>
          <a:xfrm>
            <a:off x="6659025" y="4537992"/>
            <a:ext cx="89113" cy="161310"/>
          </a:xfrm>
          <a:custGeom>
            <a:avLst/>
            <a:gdLst>
              <a:gd name="connsiteX0" fmla="*/ 71975 w 89113"/>
              <a:gd name="connsiteY0" fmla="*/ 141 h 161310"/>
              <a:gd name="connsiteX1" fmla="*/ 88908 w 89113"/>
              <a:gd name="connsiteY1" fmla="*/ 80575 h 161310"/>
              <a:gd name="connsiteX2" fmla="*/ 59275 w 89113"/>
              <a:gd name="connsiteY2" fmla="*/ 122908 h 161310"/>
              <a:gd name="connsiteX3" fmla="*/ 8 w 89113"/>
              <a:gd name="connsiteY3" fmla="*/ 161008 h 161310"/>
              <a:gd name="connsiteX4" fmla="*/ 63508 w 89113"/>
              <a:gd name="connsiteY4" fmla="*/ 101741 h 161310"/>
              <a:gd name="connsiteX5" fmla="*/ 71975 w 89113"/>
              <a:gd name="connsiteY5" fmla="*/ 141 h 1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13" h="161310">
                <a:moveTo>
                  <a:pt x="71975" y="141"/>
                </a:moveTo>
                <a:cubicBezTo>
                  <a:pt x="76208" y="-3387"/>
                  <a:pt x="91025" y="60114"/>
                  <a:pt x="88908" y="80575"/>
                </a:cubicBezTo>
                <a:cubicBezTo>
                  <a:pt x="86791" y="101036"/>
                  <a:pt x="74092" y="109503"/>
                  <a:pt x="59275" y="122908"/>
                </a:cubicBezTo>
                <a:cubicBezTo>
                  <a:pt x="44458" y="136314"/>
                  <a:pt x="-697" y="164536"/>
                  <a:pt x="8" y="161008"/>
                </a:cubicBezTo>
                <a:cubicBezTo>
                  <a:pt x="713" y="157480"/>
                  <a:pt x="48691" y="124319"/>
                  <a:pt x="63508" y="101741"/>
                </a:cubicBezTo>
                <a:cubicBezTo>
                  <a:pt x="78325" y="79163"/>
                  <a:pt x="67742" y="3669"/>
                  <a:pt x="71975" y="1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810289F-8AD5-A7AC-DB03-4F3D120253EE}"/>
              </a:ext>
            </a:extLst>
          </p:cNvPr>
          <p:cNvSpPr/>
          <p:nvPr/>
        </p:nvSpPr>
        <p:spPr>
          <a:xfrm>
            <a:off x="6400777" y="4317353"/>
            <a:ext cx="101756" cy="223280"/>
          </a:xfrm>
          <a:custGeom>
            <a:avLst/>
            <a:gdLst>
              <a:gd name="connsiteX0" fmla="*/ 88923 w 101756"/>
              <a:gd name="connsiteY0" fmla="*/ 647 h 223280"/>
              <a:gd name="connsiteX1" fmla="*/ 63523 w 101756"/>
              <a:gd name="connsiteY1" fmla="*/ 93780 h 223280"/>
              <a:gd name="connsiteX2" fmla="*/ 67756 w 101756"/>
              <a:gd name="connsiteY2" fmla="*/ 148814 h 223280"/>
              <a:gd name="connsiteX3" fmla="*/ 101623 w 101756"/>
              <a:gd name="connsiteY3" fmla="*/ 220780 h 223280"/>
              <a:gd name="connsiteX4" fmla="*/ 76223 w 101756"/>
              <a:gd name="connsiteY4" fmla="*/ 208080 h 223280"/>
              <a:gd name="connsiteX5" fmla="*/ 23 w 101756"/>
              <a:gd name="connsiteY5" fmla="*/ 220780 h 223280"/>
              <a:gd name="connsiteX6" fmla="*/ 67756 w 101756"/>
              <a:gd name="connsiteY6" fmla="*/ 191147 h 223280"/>
              <a:gd name="connsiteX7" fmla="*/ 42356 w 101756"/>
              <a:gd name="connsiteY7" fmla="*/ 144580 h 223280"/>
              <a:gd name="connsiteX8" fmla="*/ 88923 w 101756"/>
              <a:gd name="connsiteY8" fmla="*/ 647 h 22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56" h="223280">
                <a:moveTo>
                  <a:pt x="88923" y="647"/>
                </a:moveTo>
                <a:cubicBezTo>
                  <a:pt x="92451" y="-7820"/>
                  <a:pt x="67051" y="69086"/>
                  <a:pt x="63523" y="93780"/>
                </a:cubicBezTo>
                <a:cubicBezTo>
                  <a:pt x="59995" y="118474"/>
                  <a:pt x="61406" y="127647"/>
                  <a:pt x="67756" y="148814"/>
                </a:cubicBezTo>
                <a:cubicBezTo>
                  <a:pt x="74106" y="169981"/>
                  <a:pt x="101623" y="220780"/>
                  <a:pt x="101623" y="220780"/>
                </a:cubicBezTo>
                <a:cubicBezTo>
                  <a:pt x="103034" y="230658"/>
                  <a:pt x="93156" y="208080"/>
                  <a:pt x="76223" y="208080"/>
                </a:cubicBezTo>
                <a:cubicBezTo>
                  <a:pt x="59290" y="208080"/>
                  <a:pt x="1434" y="223602"/>
                  <a:pt x="23" y="220780"/>
                </a:cubicBezTo>
                <a:cubicBezTo>
                  <a:pt x="-1388" y="217958"/>
                  <a:pt x="60701" y="203847"/>
                  <a:pt x="67756" y="191147"/>
                </a:cubicBezTo>
                <a:cubicBezTo>
                  <a:pt x="74811" y="178447"/>
                  <a:pt x="33889" y="172097"/>
                  <a:pt x="42356" y="144580"/>
                </a:cubicBezTo>
                <a:cubicBezTo>
                  <a:pt x="50823" y="117063"/>
                  <a:pt x="85395" y="9114"/>
                  <a:pt x="88923" y="6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F316AEA-14F7-A6C4-D8E8-414F414C0B3B}"/>
              </a:ext>
            </a:extLst>
          </p:cNvPr>
          <p:cNvSpPr/>
          <p:nvPr/>
        </p:nvSpPr>
        <p:spPr>
          <a:xfrm>
            <a:off x="6129822" y="4567291"/>
            <a:ext cx="144091" cy="210791"/>
          </a:xfrm>
          <a:custGeom>
            <a:avLst/>
            <a:gdLst>
              <a:gd name="connsiteX0" fmla="*/ 143978 w 144091"/>
              <a:gd name="connsiteY0" fmla="*/ 476 h 210791"/>
              <a:gd name="connsiteX1" fmla="*/ 25445 w 144091"/>
              <a:gd name="connsiteY1" fmla="*/ 80909 h 210791"/>
              <a:gd name="connsiteX2" fmla="*/ 16978 w 144091"/>
              <a:gd name="connsiteY2" fmla="*/ 114776 h 210791"/>
              <a:gd name="connsiteX3" fmla="*/ 46611 w 144091"/>
              <a:gd name="connsiteY3" fmla="*/ 207909 h 210791"/>
              <a:gd name="connsiteX4" fmla="*/ 38145 w 144091"/>
              <a:gd name="connsiteY4" fmla="*/ 182509 h 210791"/>
              <a:gd name="connsiteX5" fmla="*/ 45 w 144091"/>
              <a:gd name="connsiteY5" fmla="*/ 135942 h 210791"/>
              <a:gd name="connsiteX6" fmla="*/ 46611 w 144091"/>
              <a:gd name="connsiteY6" fmla="*/ 51276 h 210791"/>
              <a:gd name="connsiteX7" fmla="*/ 143978 w 144091"/>
              <a:gd name="connsiteY7" fmla="*/ 476 h 2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91" h="210791">
                <a:moveTo>
                  <a:pt x="143978" y="476"/>
                </a:moveTo>
                <a:cubicBezTo>
                  <a:pt x="140450" y="5415"/>
                  <a:pt x="46611" y="61859"/>
                  <a:pt x="25445" y="80909"/>
                </a:cubicBezTo>
                <a:cubicBezTo>
                  <a:pt x="4279" y="99959"/>
                  <a:pt x="13450" y="93609"/>
                  <a:pt x="16978" y="114776"/>
                </a:cubicBezTo>
                <a:cubicBezTo>
                  <a:pt x="20506" y="135943"/>
                  <a:pt x="46611" y="207909"/>
                  <a:pt x="46611" y="207909"/>
                </a:cubicBezTo>
                <a:cubicBezTo>
                  <a:pt x="50139" y="219198"/>
                  <a:pt x="45906" y="194503"/>
                  <a:pt x="38145" y="182509"/>
                </a:cubicBezTo>
                <a:cubicBezTo>
                  <a:pt x="30384" y="170515"/>
                  <a:pt x="-1366" y="157814"/>
                  <a:pt x="45" y="135942"/>
                </a:cubicBezTo>
                <a:cubicBezTo>
                  <a:pt x="1456" y="114070"/>
                  <a:pt x="25444" y="72443"/>
                  <a:pt x="46611" y="51276"/>
                </a:cubicBezTo>
                <a:cubicBezTo>
                  <a:pt x="67778" y="30109"/>
                  <a:pt x="147506" y="-4463"/>
                  <a:pt x="143978" y="4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2EA46FC-9FB9-2FDF-8257-18829B5150C8}"/>
              </a:ext>
            </a:extLst>
          </p:cNvPr>
          <p:cNvSpPr/>
          <p:nvPr/>
        </p:nvSpPr>
        <p:spPr>
          <a:xfrm>
            <a:off x="6493749" y="4576209"/>
            <a:ext cx="140704" cy="80467"/>
          </a:xfrm>
          <a:custGeom>
            <a:avLst/>
            <a:gdLst>
              <a:gd name="connsiteX0" fmla="*/ 184 w 140704"/>
              <a:gd name="connsiteY0" fmla="*/ 24 h 80467"/>
              <a:gd name="connsiteX1" fmla="*/ 89084 w 140704"/>
              <a:gd name="connsiteY1" fmla="*/ 29658 h 80467"/>
              <a:gd name="connsiteX2" fmla="*/ 139884 w 140704"/>
              <a:gd name="connsiteY2" fmla="*/ 80458 h 80467"/>
              <a:gd name="connsiteX3" fmla="*/ 114484 w 140704"/>
              <a:gd name="connsiteY3" fmla="*/ 25424 h 80467"/>
              <a:gd name="connsiteX4" fmla="*/ 184 w 140704"/>
              <a:gd name="connsiteY4" fmla="*/ 24 h 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04" h="80467">
                <a:moveTo>
                  <a:pt x="184" y="24"/>
                </a:moveTo>
                <a:cubicBezTo>
                  <a:pt x="-4049" y="730"/>
                  <a:pt x="65801" y="16252"/>
                  <a:pt x="89084" y="29658"/>
                </a:cubicBezTo>
                <a:cubicBezTo>
                  <a:pt x="112367" y="43064"/>
                  <a:pt x="135651" y="81164"/>
                  <a:pt x="139884" y="80458"/>
                </a:cubicBezTo>
                <a:cubicBezTo>
                  <a:pt x="144117" y="79752"/>
                  <a:pt x="131417" y="36713"/>
                  <a:pt x="114484" y="25424"/>
                </a:cubicBezTo>
                <a:cubicBezTo>
                  <a:pt x="97551" y="14135"/>
                  <a:pt x="4417" y="-682"/>
                  <a:pt x="184" y="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84932EA-03F4-8B63-8671-4CBAC7113DAD}"/>
              </a:ext>
            </a:extLst>
          </p:cNvPr>
          <p:cNvSpPr/>
          <p:nvPr/>
        </p:nvSpPr>
        <p:spPr>
          <a:xfrm>
            <a:off x="6216940" y="4631209"/>
            <a:ext cx="78085" cy="135629"/>
          </a:xfrm>
          <a:custGeom>
            <a:avLst/>
            <a:gdLst>
              <a:gd name="connsiteX0" fmla="*/ 78027 w 78085"/>
              <a:gd name="connsiteY0" fmla="*/ 58 h 135629"/>
              <a:gd name="connsiteX1" fmla="*/ 14527 w 78085"/>
              <a:gd name="connsiteY1" fmla="*/ 76258 h 135629"/>
              <a:gd name="connsiteX2" fmla="*/ 22993 w 78085"/>
              <a:gd name="connsiteY2" fmla="*/ 135524 h 135629"/>
              <a:gd name="connsiteX3" fmla="*/ 1827 w 78085"/>
              <a:gd name="connsiteY3" fmla="*/ 88958 h 135629"/>
              <a:gd name="connsiteX4" fmla="*/ 78027 w 78085"/>
              <a:gd name="connsiteY4" fmla="*/ 58 h 1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85" h="135629">
                <a:moveTo>
                  <a:pt x="78027" y="58"/>
                </a:moveTo>
                <a:cubicBezTo>
                  <a:pt x="80144" y="-2059"/>
                  <a:pt x="23699" y="53680"/>
                  <a:pt x="14527" y="76258"/>
                </a:cubicBezTo>
                <a:cubicBezTo>
                  <a:pt x="5355" y="98836"/>
                  <a:pt x="25110" y="133407"/>
                  <a:pt x="22993" y="135524"/>
                </a:cubicBezTo>
                <a:cubicBezTo>
                  <a:pt x="20876" y="137641"/>
                  <a:pt x="-7345" y="107302"/>
                  <a:pt x="1827" y="88958"/>
                </a:cubicBezTo>
                <a:cubicBezTo>
                  <a:pt x="10999" y="70614"/>
                  <a:pt x="75910" y="2175"/>
                  <a:pt x="78027" y="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7E717D4-5915-CB43-1728-FB21BAD0EA7C}"/>
              </a:ext>
            </a:extLst>
          </p:cNvPr>
          <p:cNvSpPr/>
          <p:nvPr/>
        </p:nvSpPr>
        <p:spPr>
          <a:xfrm>
            <a:off x="6330747" y="4029950"/>
            <a:ext cx="53218" cy="267141"/>
          </a:xfrm>
          <a:custGeom>
            <a:avLst/>
            <a:gdLst>
              <a:gd name="connsiteX0" fmla="*/ 53120 w 53218"/>
              <a:gd name="connsiteY0" fmla="*/ 183 h 267141"/>
              <a:gd name="connsiteX1" fmla="*/ 15020 w 53218"/>
              <a:gd name="connsiteY1" fmla="*/ 135650 h 267141"/>
              <a:gd name="connsiteX2" fmla="*/ 6553 w 53218"/>
              <a:gd name="connsiteY2" fmla="*/ 266883 h 267141"/>
              <a:gd name="connsiteX3" fmla="*/ 2320 w 53218"/>
              <a:gd name="connsiteY3" fmla="*/ 165283 h 267141"/>
              <a:gd name="connsiteX4" fmla="*/ 53120 w 53218"/>
              <a:gd name="connsiteY4" fmla="*/ 183 h 2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8" h="267141">
                <a:moveTo>
                  <a:pt x="53120" y="183"/>
                </a:moveTo>
                <a:cubicBezTo>
                  <a:pt x="55237" y="-4756"/>
                  <a:pt x="22781" y="91200"/>
                  <a:pt x="15020" y="135650"/>
                </a:cubicBezTo>
                <a:cubicBezTo>
                  <a:pt x="7259" y="180100"/>
                  <a:pt x="8670" y="261944"/>
                  <a:pt x="6553" y="266883"/>
                </a:cubicBezTo>
                <a:cubicBezTo>
                  <a:pt x="4436" y="271822"/>
                  <a:pt x="-4030" y="204794"/>
                  <a:pt x="2320" y="165283"/>
                </a:cubicBezTo>
                <a:cubicBezTo>
                  <a:pt x="8670" y="125772"/>
                  <a:pt x="51003" y="5122"/>
                  <a:pt x="53120" y="1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3540127-7018-C4AC-BC3E-27842CE175C7}"/>
              </a:ext>
            </a:extLst>
          </p:cNvPr>
          <p:cNvSpPr/>
          <p:nvPr/>
        </p:nvSpPr>
        <p:spPr>
          <a:xfrm>
            <a:off x="6404970" y="3551764"/>
            <a:ext cx="34434" cy="254009"/>
          </a:xfrm>
          <a:custGeom>
            <a:avLst/>
            <a:gdLst>
              <a:gd name="connsiteX0" fmla="*/ 63 w 34434"/>
              <a:gd name="connsiteY0" fmla="*/ 3 h 254009"/>
              <a:gd name="connsiteX1" fmla="*/ 25463 w 34434"/>
              <a:gd name="connsiteY1" fmla="*/ 156636 h 254009"/>
              <a:gd name="connsiteX2" fmla="*/ 25463 w 34434"/>
              <a:gd name="connsiteY2" fmla="*/ 254003 h 254009"/>
              <a:gd name="connsiteX3" fmla="*/ 33930 w 34434"/>
              <a:gd name="connsiteY3" fmla="*/ 152403 h 254009"/>
              <a:gd name="connsiteX4" fmla="*/ 63 w 34434"/>
              <a:gd name="connsiteY4" fmla="*/ 3 h 25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4" h="254009">
                <a:moveTo>
                  <a:pt x="63" y="3"/>
                </a:moveTo>
                <a:cubicBezTo>
                  <a:pt x="-1348" y="708"/>
                  <a:pt x="21230" y="114303"/>
                  <a:pt x="25463" y="156636"/>
                </a:cubicBezTo>
                <a:cubicBezTo>
                  <a:pt x="29696" y="198969"/>
                  <a:pt x="24052" y="254708"/>
                  <a:pt x="25463" y="254003"/>
                </a:cubicBezTo>
                <a:cubicBezTo>
                  <a:pt x="26874" y="253298"/>
                  <a:pt x="36752" y="189092"/>
                  <a:pt x="33930" y="152403"/>
                </a:cubicBezTo>
                <a:cubicBezTo>
                  <a:pt x="31108" y="115714"/>
                  <a:pt x="1474" y="-702"/>
                  <a:pt x="63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74C0BFE-32F9-1AF4-8EAB-52A3BC1E2275}"/>
              </a:ext>
            </a:extLst>
          </p:cNvPr>
          <p:cNvSpPr/>
          <p:nvPr/>
        </p:nvSpPr>
        <p:spPr>
          <a:xfrm>
            <a:off x="6273800" y="3885911"/>
            <a:ext cx="33922" cy="317984"/>
          </a:xfrm>
          <a:custGeom>
            <a:avLst/>
            <a:gdLst>
              <a:gd name="connsiteX0" fmla="*/ 33867 w 33922"/>
              <a:gd name="connsiteY0" fmla="*/ 289 h 317984"/>
              <a:gd name="connsiteX1" fmla="*/ 8467 w 33922"/>
              <a:gd name="connsiteY1" fmla="*/ 152689 h 317984"/>
              <a:gd name="connsiteX2" fmla="*/ 29633 w 33922"/>
              <a:gd name="connsiteY2" fmla="*/ 317789 h 317984"/>
              <a:gd name="connsiteX3" fmla="*/ 0 w 33922"/>
              <a:gd name="connsiteY3" fmla="*/ 118822 h 317984"/>
              <a:gd name="connsiteX4" fmla="*/ 33867 w 33922"/>
              <a:gd name="connsiteY4" fmla="*/ 289 h 31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2" h="317984">
                <a:moveTo>
                  <a:pt x="33867" y="289"/>
                </a:moveTo>
                <a:cubicBezTo>
                  <a:pt x="35278" y="5934"/>
                  <a:pt x="9173" y="99772"/>
                  <a:pt x="8467" y="152689"/>
                </a:cubicBezTo>
                <a:cubicBezTo>
                  <a:pt x="7761" y="205606"/>
                  <a:pt x="31044" y="323434"/>
                  <a:pt x="29633" y="317789"/>
                </a:cubicBezTo>
                <a:cubicBezTo>
                  <a:pt x="28222" y="312144"/>
                  <a:pt x="0" y="164683"/>
                  <a:pt x="0" y="118822"/>
                </a:cubicBezTo>
                <a:cubicBezTo>
                  <a:pt x="0" y="72961"/>
                  <a:pt x="32456" y="-5356"/>
                  <a:pt x="33867" y="2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6247C77-5F3E-897A-B27A-B8F328F5405C}"/>
              </a:ext>
            </a:extLst>
          </p:cNvPr>
          <p:cNvSpPr/>
          <p:nvPr/>
        </p:nvSpPr>
        <p:spPr>
          <a:xfrm>
            <a:off x="6375388" y="4123167"/>
            <a:ext cx="55111" cy="156869"/>
          </a:xfrm>
          <a:custGeom>
            <a:avLst/>
            <a:gdLst>
              <a:gd name="connsiteX0" fmla="*/ 55045 w 55111"/>
              <a:gd name="connsiteY0" fmla="*/ 100 h 156869"/>
              <a:gd name="connsiteX1" fmla="*/ 38112 w 55111"/>
              <a:gd name="connsiteY1" fmla="*/ 80533 h 156869"/>
              <a:gd name="connsiteX2" fmla="*/ 12 w 55111"/>
              <a:gd name="connsiteY2" fmla="*/ 156733 h 156869"/>
              <a:gd name="connsiteX3" fmla="*/ 42345 w 55111"/>
              <a:gd name="connsiteY3" fmla="*/ 97466 h 156869"/>
              <a:gd name="connsiteX4" fmla="*/ 55045 w 55111"/>
              <a:gd name="connsiteY4" fmla="*/ 100 h 1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1" h="156869">
                <a:moveTo>
                  <a:pt x="55045" y="100"/>
                </a:moveTo>
                <a:cubicBezTo>
                  <a:pt x="54340" y="-2722"/>
                  <a:pt x="47284" y="54427"/>
                  <a:pt x="38112" y="80533"/>
                </a:cubicBezTo>
                <a:cubicBezTo>
                  <a:pt x="28940" y="106639"/>
                  <a:pt x="-693" y="153911"/>
                  <a:pt x="12" y="156733"/>
                </a:cubicBezTo>
                <a:cubicBezTo>
                  <a:pt x="717" y="159555"/>
                  <a:pt x="33878" y="117927"/>
                  <a:pt x="42345" y="97466"/>
                </a:cubicBezTo>
                <a:cubicBezTo>
                  <a:pt x="50812" y="77005"/>
                  <a:pt x="55750" y="2922"/>
                  <a:pt x="55045" y="1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A8A9A98-0C97-FEBF-C24D-476F0E7D7487}"/>
              </a:ext>
            </a:extLst>
          </p:cNvPr>
          <p:cNvSpPr/>
          <p:nvPr/>
        </p:nvSpPr>
        <p:spPr>
          <a:xfrm>
            <a:off x="6176220" y="4321751"/>
            <a:ext cx="158621" cy="176854"/>
          </a:xfrm>
          <a:custGeom>
            <a:avLst/>
            <a:gdLst>
              <a:gd name="connsiteX0" fmla="*/ 213 w 158621"/>
              <a:gd name="connsiteY0" fmla="*/ 135949 h 176854"/>
              <a:gd name="connsiteX1" fmla="*/ 63713 w 158621"/>
              <a:gd name="connsiteY1" fmla="*/ 110549 h 176854"/>
              <a:gd name="connsiteX2" fmla="*/ 156847 w 158621"/>
              <a:gd name="connsiteY2" fmla="*/ 174049 h 176854"/>
              <a:gd name="connsiteX3" fmla="*/ 127213 w 158621"/>
              <a:gd name="connsiteY3" fmla="*/ 148649 h 176854"/>
              <a:gd name="connsiteX4" fmla="*/ 156847 w 158621"/>
              <a:gd name="connsiteY4" fmla="*/ 482 h 176854"/>
              <a:gd name="connsiteX5" fmla="*/ 118747 w 158621"/>
              <a:gd name="connsiteY5" fmla="*/ 102082 h 176854"/>
              <a:gd name="connsiteX6" fmla="*/ 114513 w 158621"/>
              <a:gd name="connsiteY6" fmla="*/ 127482 h 176854"/>
              <a:gd name="connsiteX7" fmla="*/ 84880 w 158621"/>
              <a:gd name="connsiteY7" fmla="*/ 102082 h 176854"/>
              <a:gd name="connsiteX8" fmla="*/ 213 w 158621"/>
              <a:gd name="connsiteY8" fmla="*/ 135949 h 1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21" h="176854">
                <a:moveTo>
                  <a:pt x="213" y="135949"/>
                </a:moveTo>
                <a:cubicBezTo>
                  <a:pt x="-3315" y="137360"/>
                  <a:pt x="37607" y="104199"/>
                  <a:pt x="63713" y="110549"/>
                </a:cubicBezTo>
                <a:cubicBezTo>
                  <a:pt x="89819" y="116899"/>
                  <a:pt x="146264" y="167699"/>
                  <a:pt x="156847" y="174049"/>
                </a:cubicBezTo>
                <a:cubicBezTo>
                  <a:pt x="167430" y="180399"/>
                  <a:pt x="127213" y="177577"/>
                  <a:pt x="127213" y="148649"/>
                </a:cubicBezTo>
                <a:cubicBezTo>
                  <a:pt x="127213" y="119721"/>
                  <a:pt x="158258" y="8243"/>
                  <a:pt x="156847" y="482"/>
                </a:cubicBezTo>
                <a:cubicBezTo>
                  <a:pt x="155436" y="-7279"/>
                  <a:pt x="125803" y="80915"/>
                  <a:pt x="118747" y="102082"/>
                </a:cubicBezTo>
                <a:cubicBezTo>
                  <a:pt x="111691" y="123249"/>
                  <a:pt x="120157" y="127482"/>
                  <a:pt x="114513" y="127482"/>
                </a:cubicBezTo>
                <a:cubicBezTo>
                  <a:pt x="108869" y="127482"/>
                  <a:pt x="101108" y="102082"/>
                  <a:pt x="84880" y="102082"/>
                </a:cubicBezTo>
                <a:cubicBezTo>
                  <a:pt x="68652" y="102082"/>
                  <a:pt x="3741" y="134538"/>
                  <a:pt x="213" y="1359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3C0221C-9AD0-3F42-BC35-F5C8700A4036}"/>
              </a:ext>
            </a:extLst>
          </p:cNvPr>
          <p:cNvSpPr/>
          <p:nvPr/>
        </p:nvSpPr>
        <p:spPr>
          <a:xfrm>
            <a:off x="6061771" y="4377215"/>
            <a:ext cx="152897" cy="254203"/>
          </a:xfrm>
          <a:custGeom>
            <a:avLst/>
            <a:gdLst>
              <a:gd name="connsiteX0" fmla="*/ 152762 w 152897"/>
              <a:gd name="connsiteY0" fmla="*/ 52 h 254203"/>
              <a:gd name="connsiteX1" fmla="*/ 72329 w 152897"/>
              <a:gd name="connsiteY1" fmla="*/ 80485 h 254203"/>
              <a:gd name="connsiteX2" fmla="*/ 46929 w 152897"/>
              <a:gd name="connsiteY2" fmla="*/ 122818 h 254203"/>
              <a:gd name="connsiteX3" fmla="*/ 34229 w 152897"/>
              <a:gd name="connsiteY3" fmla="*/ 186318 h 254203"/>
              <a:gd name="connsiteX4" fmla="*/ 25762 w 152897"/>
              <a:gd name="connsiteY4" fmla="*/ 160918 h 254203"/>
              <a:gd name="connsiteX5" fmla="*/ 362 w 152897"/>
              <a:gd name="connsiteY5" fmla="*/ 254052 h 254203"/>
              <a:gd name="connsiteX6" fmla="*/ 46929 w 152897"/>
              <a:gd name="connsiteY6" fmla="*/ 135518 h 254203"/>
              <a:gd name="connsiteX7" fmla="*/ 68096 w 152897"/>
              <a:gd name="connsiteY7" fmla="*/ 55085 h 254203"/>
              <a:gd name="connsiteX8" fmla="*/ 51162 w 152897"/>
              <a:gd name="connsiteY8" fmla="*/ 93185 h 254203"/>
              <a:gd name="connsiteX9" fmla="*/ 152762 w 152897"/>
              <a:gd name="connsiteY9" fmla="*/ 52 h 2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97" h="254203">
                <a:moveTo>
                  <a:pt x="152762" y="52"/>
                </a:moveTo>
                <a:cubicBezTo>
                  <a:pt x="156290" y="-2065"/>
                  <a:pt x="89968" y="60024"/>
                  <a:pt x="72329" y="80485"/>
                </a:cubicBezTo>
                <a:cubicBezTo>
                  <a:pt x="54690" y="100946"/>
                  <a:pt x="53279" y="105179"/>
                  <a:pt x="46929" y="122818"/>
                </a:cubicBezTo>
                <a:cubicBezTo>
                  <a:pt x="40579" y="140457"/>
                  <a:pt x="37757" y="179968"/>
                  <a:pt x="34229" y="186318"/>
                </a:cubicBezTo>
                <a:cubicBezTo>
                  <a:pt x="30701" y="192668"/>
                  <a:pt x="31406" y="149629"/>
                  <a:pt x="25762" y="160918"/>
                </a:cubicBezTo>
                <a:cubicBezTo>
                  <a:pt x="20117" y="172207"/>
                  <a:pt x="-3166" y="258285"/>
                  <a:pt x="362" y="254052"/>
                </a:cubicBezTo>
                <a:cubicBezTo>
                  <a:pt x="3890" y="249819"/>
                  <a:pt x="35640" y="168679"/>
                  <a:pt x="46929" y="135518"/>
                </a:cubicBezTo>
                <a:cubicBezTo>
                  <a:pt x="58218" y="102357"/>
                  <a:pt x="67391" y="62140"/>
                  <a:pt x="68096" y="55085"/>
                </a:cubicBezTo>
                <a:cubicBezTo>
                  <a:pt x="68801" y="48030"/>
                  <a:pt x="41284" y="100240"/>
                  <a:pt x="51162" y="93185"/>
                </a:cubicBezTo>
                <a:cubicBezTo>
                  <a:pt x="61040" y="86130"/>
                  <a:pt x="149234" y="2169"/>
                  <a:pt x="152762" y="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CCB4360-FDD9-A53E-9769-355E196A7972}"/>
              </a:ext>
            </a:extLst>
          </p:cNvPr>
          <p:cNvSpPr/>
          <p:nvPr/>
        </p:nvSpPr>
        <p:spPr>
          <a:xfrm>
            <a:off x="6163698" y="3467098"/>
            <a:ext cx="89047" cy="287877"/>
          </a:xfrm>
          <a:custGeom>
            <a:avLst/>
            <a:gdLst>
              <a:gd name="connsiteX0" fmla="*/ 35 w 89047"/>
              <a:gd name="connsiteY0" fmla="*/ 2 h 287877"/>
              <a:gd name="connsiteX1" fmla="*/ 55069 w 89047"/>
              <a:gd name="connsiteY1" fmla="*/ 194735 h 287877"/>
              <a:gd name="connsiteX2" fmla="*/ 88935 w 89047"/>
              <a:gd name="connsiteY2" fmla="*/ 287869 h 287877"/>
              <a:gd name="connsiteX3" fmla="*/ 63535 w 89047"/>
              <a:gd name="connsiteY3" fmla="*/ 190502 h 287877"/>
              <a:gd name="connsiteX4" fmla="*/ 35 w 89047"/>
              <a:gd name="connsiteY4" fmla="*/ 2 h 2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7" h="287877">
                <a:moveTo>
                  <a:pt x="35" y="2"/>
                </a:moveTo>
                <a:cubicBezTo>
                  <a:pt x="-1376" y="708"/>
                  <a:pt x="40252" y="146757"/>
                  <a:pt x="55069" y="194735"/>
                </a:cubicBezTo>
                <a:cubicBezTo>
                  <a:pt x="69886" y="242713"/>
                  <a:pt x="87524" y="288575"/>
                  <a:pt x="88935" y="287869"/>
                </a:cubicBezTo>
                <a:cubicBezTo>
                  <a:pt x="90346" y="287164"/>
                  <a:pt x="78352" y="236363"/>
                  <a:pt x="63535" y="190502"/>
                </a:cubicBezTo>
                <a:cubicBezTo>
                  <a:pt x="48718" y="144641"/>
                  <a:pt x="1446" y="-704"/>
                  <a:pt x="35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E10588E-3FD4-BE2F-C769-54CEACB973B1}"/>
              </a:ext>
            </a:extLst>
          </p:cNvPr>
          <p:cNvSpPr/>
          <p:nvPr/>
        </p:nvSpPr>
        <p:spPr>
          <a:xfrm>
            <a:off x="6294791" y="3572829"/>
            <a:ext cx="17246" cy="245696"/>
          </a:xfrm>
          <a:custGeom>
            <a:avLst/>
            <a:gdLst>
              <a:gd name="connsiteX0" fmla="*/ 17109 w 17246"/>
              <a:gd name="connsiteY0" fmla="*/ 104 h 245696"/>
              <a:gd name="connsiteX1" fmla="*/ 8642 w 17246"/>
              <a:gd name="connsiteY1" fmla="*/ 93238 h 245696"/>
              <a:gd name="connsiteX2" fmla="*/ 17109 w 17246"/>
              <a:gd name="connsiteY2" fmla="*/ 245638 h 245696"/>
              <a:gd name="connsiteX3" fmla="*/ 176 w 17246"/>
              <a:gd name="connsiteY3" fmla="*/ 110171 h 245696"/>
              <a:gd name="connsiteX4" fmla="*/ 17109 w 17246"/>
              <a:gd name="connsiteY4" fmla="*/ 104 h 24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" h="245696">
                <a:moveTo>
                  <a:pt x="17109" y="104"/>
                </a:moveTo>
                <a:cubicBezTo>
                  <a:pt x="18520" y="-2718"/>
                  <a:pt x="8642" y="52316"/>
                  <a:pt x="8642" y="93238"/>
                </a:cubicBezTo>
                <a:cubicBezTo>
                  <a:pt x="8642" y="134160"/>
                  <a:pt x="18520" y="242816"/>
                  <a:pt x="17109" y="245638"/>
                </a:cubicBezTo>
                <a:cubicBezTo>
                  <a:pt x="15698" y="248460"/>
                  <a:pt x="2293" y="147566"/>
                  <a:pt x="176" y="110171"/>
                </a:cubicBezTo>
                <a:cubicBezTo>
                  <a:pt x="-1941" y="72776"/>
                  <a:pt x="15698" y="2926"/>
                  <a:pt x="17109" y="1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7A416D2-C79C-D90E-1DD4-D3155440D110}"/>
              </a:ext>
            </a:extLst>
          </p:cNvPr>
          <p:cNvSpPr/>
          <p:nvPr/>
        </p:nvSpPr>
        <p:spPr>
          <a:xfrm>
            <a:off x="6370482" y="3172618"/>
            <a:ext cx="86534" cy="364245"/>
          </a:xfrm>
          <a:custGeom>
            <a:avLst/>
            <a:gdLst>
              <a:gd name="connsiteX0" fmla="*/ 685 w 86534"/>
              <a:gd name="connsiteY0" fmla="*/ 6615 h 364245"/>
              <a:gd name="connsiteX1" fmla="*/ 85351 w 86534"/>
              <a:gd name="connsiteY1" fmla="*/ 362215 h 364245"/>
              <a:gd name="connsiteX2" fmla="*/ 47251 w 86534"/>
              <a:gd name="connsiteY2" fmla="*/ 146315 h 364245"/>
              <a:gd name="connsiteX3" fmla="*/ 685 w 86534"/>
              <a:gd name="connsiteY3" fmla="*/ 6615 h 36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34" h="364245">
                <a:moveTo>
                  <a:pt x="685" y="6615"/>
                </a:moveTo>
                <a:cubicBezTo>
                  <a:pt x="7035" y="42598"/>
                  <a:pt x="77590" y="338932"/>
                  <a:pt x="85351" y="362215"/>
                </a:cubicBezTo>
                <a:cubicBezTo>
                  <a:pt x="93112" y="385498"/>
                  <a:pt x="60656" y="202054"/>
                  <a:pt x="47251" y="146315"/>
                </a:cubicBezTo>
                <a:cubicBezTo>
                  <a:pt x="33846" y="90576"/>
                  <a:pt x="-5665" y="-29368"/>
                  <a:pt x="685" y="661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E20D201-EAB3-0C6F-EEF7-CE817CC99D23}"/>
              </a:ext>
            </a:extLst>
          </p:cNvPr>
          <p:cNvSpPr/>
          <p:nvPr/>
        </p:nvSpPr>
        <p:spPr>
          <a:xfrm>
            <a:off x="6271936" y="3048000"/>
            <a:ext cx="99312" cy="309033"/>
          </a:xfrm>
          <a:custGeom>
            <a:avLst/>
            <a:gdLst>
              <a:gd name="connsiteX0" fmla="*/ 99231 w 99312"/>
              <a:gd name="connsiteY0" fmla="*/ 0 h 309033"/>
              <a:gd name="connsiteX1" fmla="*/ 18797 w 99312"/>
              <a:gd name="connsiteY1" fmla="*/ 131233 h 309033"/>
              <a:gd name="connsiteX2" fmla="*/ 27264 w 99312"/>
              <a:gd name="connsiteY2" fmla="*/ 309033 h 309033"/>
              <a:gd name="connsiteX3" fmla="*/ 1864 w 99312"/>
              <a:gd name="connsiteY3" fmla="*/ 131233 h 309033"/>
              <a:gd name="connsiteX4" fmla="*/ 99231 w 99312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12" h="309033">
                <a:moveTo>
                  <a:pt x="99231" y="0"/>
                </a:moveTo>
                <a:cubicBezTo>
                  <a:pt x="102053" y="0"/>
                  <a:pt x="30791" y="79728"/>
                  <a:pt x="18797" y="131233"/>
                </a:cubicBezTo>
                <a:cubicBezTo>
                  <a:pt x="6803" y="182738"/>
                  <a:pt x="30086" y="309033"/>
                  <a:pt x="27264" y="309033"/>
                </a:cubicBezTo>
                <a:cubicBezTo>
                  <a:pt x="24442" y="309033"/>
                  <a:pt x="-8014" y="184855"/>
                  <a:pt x="1864" y="131233"/>
                </a:cubicBezTo>
                <a:cubicBezTo>
                  <a:pt x="11742" y="77611"/>
                  <a:pt x="96409" y="0"/>
                  <a:pt x="99231" y="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3590BCA-7AC8-DAB0-2D65-521519140B5E}"/>
              </a:ext>
            </a:extLst>
          </p:cNvPr>
          <p:cNvSpPr/>
          <p:nvPr/>
        </p:nvSpPr>
        <p:spPr>
          <a:xfrm>
            <a:off x="6197529" y="3843452"/>
            <a:ext cx="56504" cy="374816"/>
          </a:xfrm>
          <a:custGeom>
            <a:avLst/>
            <a:gdLst>
              <a:gd name="connsiteX0" fmla="*/ 46638 w 56504"/>
              <a:gd name="connsiteY0" fmla="*/ 415 h 374816"/>
              <a:gd name="connsiteX1" fmla="*/ 17004 w 56504"/>
              <a:gd name="connsiteY1" fmla="*/ 148581 h 374816"/>
              <a:gd name="connsiteX2" fmla="*/ 38171 w 56504"/>
              <a:gd name="connsiteY2" fmla="*/ 317915 h 374816"/>
              <a:gd name="connsiteX3" fmla="*/ 55104 w 56504"/>
              <a:gd name="connsiteY3" fmla="*/ 368715 h 374816"/>
              <a:gd name="connsiteX4" fmla="*/ 71 w 56504"/>
              <a:gd name="connsiteY4" fmla="*/ 195148 h 374816"/>
              <a:gd name="connsiteX5" fmla="*/ 46638 w 56504"/>
              <a:gd name="connsiteY5" fmla="*/ 415 h 3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" h="374816">
                <a:moveTo>
                  <a:pt x="46638" y="415"/>
                </a:moveTo>
                <a:cubicBezTo>
                  <a:pt x="49460" y="-7346"/>
                  <a:pt x="18415" y="95664"/>
                  <a:pt x="17004" y="148581"/>
                </a:cubicBezTo>
                <a:cubicBezTo>
                  <a:pt x="15593" y="201498"/>
                  <a:pt x="31821" y="281226"/>
                  <a:pt x="38171" y="317915"/>
                </a:cubicBezTo>
                <a:cubicBezTo>
                  <a:pt x="44521" y="354604"/>
                  <a:pt x="61454" y="389176"/>
                  <a:pt x="55104" y="368715"/>
                </a:cubicBezTo>
                <a:cubicBezTo>
                  <a:pt x="48754" y="348254"/>
                  <a:pt x="2188" y="250887"/>
                  <a:pt x="71" y="195148"/>
                </a:cubicBezTo>
                <a:cubicBezTo>
                  <a:pt x="-2046" y="139409"/>
                  <a:pt x="43816" y="8176"/>
                  <a:pt x="46638" y="4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A685396-12B5-413D-943D-DF9361319421}"/>
              </a:ext>
            </a:extLst>
          </p:cNvPr>
          <p:cNvSpPr/>
          <p:nvPr/>
        </p:nvSpPr>
        <p:spPr>
          <a:xfrm>
            <a:off x="6110629" y="4313652"/>
            <a:ext cx="95542" cy="110264"/>
          </a:xfrm>
          <a:custGeom>
            <a:avLst/>
            <a:gdLst>
              <a:gd name="connsiteX0" fmla="*/ 95438 w 95542"/>
              <a:gd name="connsiteY0" fmla="*/ 115 h 110264"/>
              <a:gd name="connsiteX1" fmla="*/ 27704 w 95542"/>
              <a:gd name="connsiteY1" fmla="*/ 55148 h 110264"/>
              <a:gd name="connsiteX2" fmla="*/ 2304 w 95542"/>
              <a:gd name="connsiteY2" fmla="*/ 110181 h 110264"/>
              <a:gd name="connsiteX3" fmla="*/ 10771 w 95542"/>
              <a:gd name="connsiteY3" fmla="*/ 42448 h 110264"/>
              <a:gd name="connsiteX4" fmla="*/ 95438 w 95542"/>
              <a:gd name="connsiteY4" fmla="*/ 115 h 1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2" h="110264">
                <a:moveTo>
                  <a:pt x="95438" y="115"/>
                </a:moveTo>
                <a:cubicBezTo>
                  <a:pt x="98260" y="2232"/>
                  <a:pt x="43226" y="36804"/>
                  <a:pt x="27704" y="55148"/>
                </a:cubicBezTo>
                <a:cubicBezTo>
                  <a:pt x="12182" y="73492"/>
                  <a:pt x="5126" y="112298"/>
                  <a:pt x="2304" y="110181"/>
                </a:cubicBezTo>
                <a:cubicBezTo>
                  <a:pt x="-518" y="108064"/>
                  <a:pt x="-3340" y="59381"/>
                  <a:pt x="10771" y="42448"/>
                </a:cubicBezTo>
                <a:cubicBezTo>
                  <a:pt x="24882" y="25515"/>
                  <a:pt x="92616" y="-2002"/>
                  <a:pt x="95438" y="1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262C329-3C20-9F36-3D82-21CB0E28FE16}"/>
              </a:ext>
            </a:extLst>
          </p:cNvPr>
          <p:cNvSpPr/>
          <p:nvPr/>
        </p:nvSpPr>
        <p:spPr>
          <a:xfrm>
            <a:off x="6743689" y="4512729"/>
            <a:ext cx="84809" cy="152721"/>
          </a:xfrm>
          <a:custGeom>
            <a:avLst/>
            <a:gdLst>
              <a:gd name="connsiteX0" fmla="*/ 11 w 84809"/>
              <a:gd name="connsiteY0" fmla="*/ 4 h 152721"/>
              <a:gd name="connsiteX1" fmla="*/ 38111 w 84809"/>
              <a:gd name="connsiteY1" fmla="*/ 88904 h 152721"/>
              <a:gd name="connsiteX2" fmla="*/ 38111 w 84809"/>
              <a:gd name="connsiteY2" fmla="*/ 118538 h 152721"/>
              <a:gd name="connsiteX3" fmla="*/ 38111 w 84809"/>
              <a:gd name="connsiteY3" fmla="*/ 152404 h 152721"/>
              <a:gd name="connsiteX4" fmla="*/ 55044 w 84809"/>
              <a:gd name="connsiteY4" fmla="*/ 97371 h 152721"/>
              <a:gd name="connsiteX5" fmla="*/ 84678 w 84809"/>
              <a:gd name="connsiteY5" fmla="*/ 46571 h 152721"/>
              <a:gd name="connsiteX6" fmla="*/ 42344 w 84809"/>
              <a:gd name="connsiteY6" fmla="*/ 84671 h 152721"/>
              <a:gd name="connsiteX7" fmla="*/ 11 w 84809"/>
              <a:gd name="connsiteY7" fmla="*/ 4 h 1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09" h="152721">
                <a:moveTo>
                  <a:pt x="11" y="4"/>
                </a:moveTo>
                <a:cubicBezTo>
                  <a:pt x="-694" y="709"/>
                  <a:pt x="31761" y="69148"/>
                  <a:pt x="38111" y="88904"/>
                </a:cubicBezTo>
                <a:cubicBezTo>
                  <a:pt x="44461" y="108660"/>
                  <a:pt x="38111" y="118538"/>
                  <a:pt x="38111" y="118538"/>
                </a:cubicBezTo>
                <a:cubicBezTo>
                  <a:pt x="38111" y="129121"/>
                  <a:pt x="35289" y="155932"/>
                  <a:pt x="38111" y="152404"/>
                </a:cubicBezTo>
                <a:cubicBezTo>
                  <a:pt x="40933" y="148876"/>
                  <a:pt x="47283" y="115010"/>
                  <a:pt x="55044" y="97371"/>
                </a:cubicBezTo>
                <a:cubicBezTo>
                  <a:pt x="62805" y="79732"/>
                  <a:pt x="86795" y="48688"/>
                  <a:pt x="84678" y="46571"/>
                </a:cubicBezTo>
                <a:cubicBezTo>
                  <a:pt x="82561" y="44454"/>
                  <a:pt x="51516" y="86788"/>
                  <a:pt x="42344" y="84671"/>
                </a:cubicBezTo>
                <a:cubicBezTo>
                  <a:pt x="33172" y="82554"/>
                  <a:pt x="716" y="-701"/>
                  <a:pt x="11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8D774BB-B3D4-8DE5-1C93-5BDC4512BCF1}"/>
              </a:ext>
            </a:extLst>
          </p:cNvPr>
          <p:cNvSpPr/>
          <p:nvPr/>
        </p:nvSpPr>
        <p:spPr>
          <a:xfrm>
            <a:off x="6557317" y="4618289"/>
            <a:ext cx="131874" cy="199714"/>
          </a:xfrm>
          <a:custGeom>
            <a:avLst/>
            <a:gdLst>
              <a:gd name="connsiteX0" fmla="*/ 116 w 131874"/>
              <a:gd name="connsiteY0" fmla="*/ 63778 h 199714"/>
              <a:gd name="connsiteX1" fmla="*/ 63616 w 131874"/>
              <a:gd name="connsiteY1" fmla="*/ 101878 h 199714"/>
              <a:gd name="connsiteX2" fmla="*/ 101716 w 131874"/>
              <a:gd name="connsiteY2" fmla="*/ 199244 h 199714"/>
              <a:gd name="connsiteX3" fmla="*/ 89016 w 131874"/>
              <a:gd name="connsiteY3" fmla="*/ 135744 h 199714"/>
              <a:gd name="connsiteX4" fmla="*/ 105950 w 131874"/>
              <a:gd name="connsiteY4" fmla="*/ 63778 h 199714"/>
              <a:gd name="connsiteX5" fmla="*/ 131350 w 131874"/>
              <a:gd name="connsiteY5" fmla="*/ 278 h 199714"/>
              <a:gd name="connsiteX6" fmla="*/ 80550 w 131874"/>
              <a:gd name="connsiteY6" fmla="*/ 89178 h 199714"/>
              <a:gd name="connsiteX7" fmla="*/ 116 w 131874"/>
              <a:gd name="connsiteY7" fmla="*/ 63778 h 1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74" h="199714">
                <a:moveTo>
                  <a:pt x="116" y="63778"/>
                </a:moveTo>
                <a:cubicBezTo>
                  <a:pt x="-2706" y="65895"/>
                  <a:pt x="46683" y="79300"/>
                  <a:pt x="63616" y="101878"/>
                </a:cubicBezTo>
                <a:cubicBezTo>
                  <a:pt x="80549" y="124456"/>
                  <a:pt x="97483" y="193600"/>
                  <a:pt x="101716" y="199244"/>
                </a:cubicBezTo>
                <a:cubicBezTo>
                  <a:pt x="105949" y="204888"/>
                  <a:pt x="88310" y="158322"/>
                  <a:pt x="89016" y="135744"/>
                </a:cubicBezTo>
                <a:cubicBezTo>
                  <a:pt x="89722" y="113166"/>
                  <a:pt x="98894" y="86356"/>
                  <a:pt x="105950" y="63778"/>
                </a:cubicBezTo>
                <a:cubicBezTo>
                  <a:pt x="113006" y="41200"/>
                  <a:pt x="135583" y="-3955"/>
                  <a:pt x="131350" y="278"/>
                </a:cubicBezTo>
                <a:cubicBezTo>
                  <a:pt x="127117" y="4511"/>
                  <a:pt x="95367" y="75067"/>
                  <a:pt x="80550" y="89178"/>
                </a:cubicBezTo>
                <a:cubicBezTo>
                  <a:pt x="65733" y="103289"/>
                  <a:pt x="2938" y="61661"/>
                  <a:pt x="116" y="637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E24C887-80B8-A21A-A7C5-2E7875DCDD36}"/>
              </a:ext>
            </a:extLst>
          </p:cNvPr>
          <p:cNvSpPr/>
          <p:nvPr/>
        </p:nvSpPr>
        <p:spPr>
          <a:xfrm>
            <a:off x="6095993" y="3280816"/>
            <a:ext cx="80815" cy="190664"/>
          </a:xfrm>
          <a:custGeom>
            <a:avLst/>
            <a:gdLst>
              <a:gd name="connsiteX0" fmla="*/ 7 w 80815"/>
              <a:gd name="connsiteY0" fmla="*/ 17 h 190664"/>
              <a:gd name="connsiteX1" fmla="*/ 63507 w 80815"/>
              <a:gd name="connsiteY1" fmla="*/ 101617 h 190664"/>
              <a:gd name="connsiteX2" fmla="*/ 76207 w 80815"/>
              <a:gd name="connsiteY2" fmla="*/ 190517 h 190664"/>
              <a:gd name="connsiteX3" fmla="*/ 80440 w 80815"/>
              <a:gd name="connsiteY3" fmla="*/ 80451 h 190664"/>
              <a:gd name="connsiteX4" fmla="*/ 67740 w 80815"/>
              <a:gd name="connsiteY4" fmla="*/ 93151 h 190664"/>
              <a:gd name="connsiteX5" fmla="*/ 7 w 80815"/>
              <a:gd name="connsiteY5" fmla="*/ 17 h 1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5" h="190664">
                <a:moveTo>
                  <a:pt x="7" y="17"/>
                </a:moveTo>
                <a:cubicBezTo>
                  <a:pt x="-699" y="1428"/>
                  <a:pt x="50807" y="69867"/>
                  <a:pt x="63507" y="101617"/>
                </a:cubicBezTo>
                <a:cubicBezTo>
                  <a:pt x="76207" y="133367"/>
                  <a:pt x="73385" y="194045"/>
                  <a:pt x="76207" y="190517"/>
                </a:cubicBezTo>
                <a:cubicBezTo>
                  <a:pt x="79029" y="186989"/>
                  <a:pt x="81851" y="96679"/>
                  <a:pt x="80440" y="80451"/>
                </a:cubicBezTo>
                <a:cubicBezTo>
                  <a:pt x="79029" y="64223"/>
                  <a:pt x="76207" y="101618"/>
                  <a:pt x="67740" y="93151"/>
                </a:cubicBezTo>
                <a:cubicBezTo>
                  <a:pt x="59273" y="84684"/>
                  <a:pt x="713" y="-1394"/>
                  <a:pt x="7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2D94AA2-31AA-1282-F2F3-AD6B241A7256}"/>
              </a:ext>
            </a:extLst>
          </p:cNvPr>
          <p:cNvSpPr/>
          <p:nvPr/>
        </p:nvSpPr>
        <p:spPr>
          <a:xfrm>
            <a:off x="6103611" y="3466916"/>
            <a:ext cx="55896" cy="457750"/>
          </a:xfrm>
          <a:custGeom>
            <a:avLst/>
            <a:gdLst>
              <a:gd name="connsiteX0" fmla="*/ 55889 w 55896"/>
              <a:gd name="connsiteY0" fmla="*/ 184 h 457750"/>
              <a:gd name="connsiteX1" fmla="*/ 856 w 55896"/>
              <a:gd name="connsiteY1" fmla="*/ 139884 h 457750"/>
              <a:gd name="connsiteX2" fmla="*/ 22022 w 55896"/>
              <a:gd name="connsiteY2" fmla="*/ 448917 h 457750"/>
              <a:gd name="connsiteX3" fmla="*/ 17789 w 55896"/>
              <a:gd name="connsiteY3" fmla="*/ 355784 h 457750"/>
              <a:gd name="connsiteX4" fmla="*/ 22022 w 55896"/>
              <a:gd name="connsiteY4" fmla="*/ 169517 h 457750"/>
              <a:gd name="connsiteX5" fmla="*/ 5089 w 55896"/>
              <a:gd name="connsiteY5" fmla="*/ 165284 h 457750"/>
              <a:gd name="connsiteX6" fmla="*/ 55889 w 55896"/>
              <a:gd name="connsiteY6" fmla="*/ 184 h 4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6" h="457750">
                <a:moveTo>
                  <a:pt x="55889" y="184"/>
                </a:moveTo>
                <a:cubicBezTo>
                  <a:pt x="55183" y="-4049"/>
                  <a:pt x="6500" y="65095"/>
                  <a:pt x="856" y="139884"/>
                </a:cubicBezTo>
                <a:cubicBezTo>
                  <a:pt x="-4789" y="214673"/>
                  <a:pt x="19200" y="412934"/>
                  <a:pt x="22022" y="448917"/>
                </a:cubicBezTo>
                <a:cubicBezTo>
                  <a:pt x="24844" y="484900"/>
                  <a:pt x="17789" y="402351"/>
                  <a:pt x="17789" y="355784"/>
                </a:cubicBezTo>
                <a:cubicBezTo>
                  <a:pt x="17789" y="309217"/>
                  <a:pt x="24139" y="201267"/>
                  <a:pt x="22022" y="169517"/>
                </a:cubicBezTo>
                <a:cubicBezTo>
                  <a:pt x="19905" y="137767"/>
                  <a:pt x="3678" y="188567"/>
                  <a:pt x="5089" y="165284"/>
                </a:cubicBezTo>
                <a:cubicBezTo>
                  <a:pt x="6500" y="142001"/>
                  <a:pt x="56595" y="4417"/>
                  <a:pt x="55889" y="18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1740811-B9C1-4B87-23FC-773956CC53B0}"/>
              </a:ext>
            </a:extLst>
          </p:cNvPr>
          <p:cNvSpPr/>
          <p:nvPr/>
        </p:nvSpPr>
        <p:spPr>
          <a:xfrm>
            <a:off x="5507311" y="3276293"/>
            <a:ext cx="403248" cy="135960"/>
          </a:xfrm>
          <a:custGeom>
            <a:avLst/>
            <a:gdLst>
              <a:gd name="connsiteX0" fmla="*/ 256 w 403248"/>
              <a:gd name="connsiteY0" fmla="*/ 307 h 135960"/>
              <a:gd name="connsiteX1" fmla="*/ 296589 w 403248"/>
              <a:gd name="connsiteY1" fmla="*/ 46874 h 135960"/>
              <a:gd name="connsiteX2" fmla="*/ 398189 w 403248"/>
              <a:gd name="connsiteY2" fmla="*/ 135774 h 135960"/>
              <a:gd name="connsiteX3" fmla="*/ 351622 w 403248"/>
              <a:gd name="connsiteY3" fmla="*/ 68040 h 135960"/>
              <a:gd name="connsiteX4" fmla="*/ 256 w 403248"/>
              <a:gd name="connsiteY4" fmla="*/ 307 h 13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8" h="135960">
                <a:moveTo>
                  <a:pt x="256" y="307"/>
                </a:moveTo>
                <a:cubicBezTo>
                  <a:pt x="-8916" y="-3221"/>
                  <a:pt x="230267" y="24296"/>
                  <a:pt x="296589" y="46874"/>
                </a:cubicBezTo>
                <a:cubicBezTo>
                  <a:pt x="362911" y="69452"/>
                  <a:pt x="389017" y="132246"/>
                  <a:pt x="398189" y="135774"/>
                </a:cubicBezTo>
                <a:cubicBezTo>
                  <a:pt x="407361" y="139302"/>
                  <a:pt x="410183" y="92029"/>
                  <a:pt x="351622" y="68040"/>
                </a:cubicBezTo>
                <a:cubicBezTo>
                  <a:pt x="293061" y="44051"/>
                  <a:pt x="9428" y="3835"/>
                  <a:pt x="256" y="30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28A9EA0-840D-5915-5FCC-DCBC693350F7}"/>
              </a:ext>
            </a:extLst>
          </p:cNvPr>
          <p:cNvSpPr/>
          <p:nvPr/>
        </p:nvSpPr>
        <p:spPr>
          <a:xfrm>
            <a:off x="6006943" y="3280612"/>
            <a:ext cx="61857" cy="241774"/>
          </a:xfrm>
          <a:custGeom>
            <a:avLst/>
            <a:gdLst>
              <a:gd name="connsiteX0" fmla="*/ 157 w 61857"/>
              <a:gd name="connsiteY0" fmla="*/ 221 h 241774"/>
              <a:gd name="connsiteX1" fmla="*/ 42490 w 61857"/>
              <a:gd name="connsiteY1" fmla="*/ 114521 h 241774"/>
              <a:gd name="connsiteX2" fmla="*/ 55190 w 61857"/>
              <a:gd name="connsiteY2" fmla="*/ 241521 h 241774"/>
              <a:gd name="connsiteX3" fmla="*/ 59424 w 61857"/>
              <a:gd name="connsiteY3" fmla="*/ 144155 h 241774"/>
              <a:gd name="connsiteX4" fmla="*/ 157 w 61857"/>
              <a:gd name="connsiteY4" fmla="*/ 221 h 2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7" h="241774">
                <a:moveTo>
                  <a:pt x="157" y="221"/>
                </a:moveTo>
                <a:cubicBezTo>
                  <a:pt x="-2665" y="-4718"/>
                  <a:pt x="33318" y="74304"/>
                  <a:pt x="42490" y="114521"/>
                </a:cubicBezTo>
                <a:cubicBezTo>
                  <a:pt x="51662" y="154738"/>
                  <a:pt x="52368" y="236582"/>
                  <a:pt x="55190" y="241521"/>
                </a:cubicBezTo>
                <a:cubicBezTo>
                  <a:pt x="58012" y="246460"/>
                  <a:pt x="65774" y="178022"/>
                  <a:pt x="59424" y="144155"/>
                </a:cubicBezTo>
                <a:cubicBezTo>
                  <a:pt x="53074" y="110288"/>
                  <a:pt x="2979" y="5160"/>
                  <a:pt x="157" y="22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D6C80C5-EE7B-8C99-24F9-16E7E03DF3A6}"/>
              </a:ext>
            </a:extLst>
          </p:cNvPr>
          <p:cNvSpPr/>
          <p:nvPr/>
        </p:nvSpPr>
        <p:spPr>
          <a:xfrm>
            <a:off x="5125250" y="3302441"/>
            <a:ext cx="313467" cy="97072"/>
          </a:xfrm>
          <a:custGeom>
            <a:avLst/>
            <a:gdLst>
              <a:gd name="connsiteX0" fmla="*/ 1317 w 313467"/>
              <a:gd name="connsiteY0" fmla="*/ 96926 h 97072"/>
              <a:gd name="connsiteX1" fmla="*/ 306117 w 313467"/>
              <a:gd name="connsiteY1" fmla="*/ 3792 h 97072"/>
              <a:gd name="connsiteX2" fmla="*/ 200283 w 313467"/>
              <a:gd name="connsiteY2" fmla="*/ 24959 h 97072"/>
              <a:gd name="connsiteX3" fmla="*/ 1317 w 313467"/>
              <a:gd name="connsiteY3" fmla="*/ 96926 h 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67" h="97072">
                <a:moveTo>
                  <a:pt x="1317" y="96926"/>
                </a:moveTo>
                <a:cubicBezTo>
                  <a:pt x="18956" y="93398"/>
                  <a:pt x="272956" y="15786"/>
                  <a:pt x="306117" y="3792"/>
                </a:cubicBezTo>
                <a:cubicBezTo>
                  <a:pt x="339278" y="-8203"/>
                  <a:pt x="252494" y="10848"/>
                  <a:pt x="200283" y="24959"/>
                </a:cubicBezTo>
                <a:cubicBezTo>
                  <a:pt x="148072" y="39070"/>
                  <a:pt x="-16322" y="100454"/>
                  <a:pt x="1317" y="969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F8B1468-7C39-83F1-F8FD-3B10E1B45FA2}"/>
              </a:ext>
            </a:extLst>
          </p:cNvPr>
          <p:cNvSpPr/>
          <p:nvPr/>
        </p:nvSpPr>
        <p:spPr>
          <a:xfrm>
            <a:off x="6861363" y="3356178"/>
            <a:ext cx="324686" cy="64471"/>
          </a:xfrm>
          <a:custGeom>
            <a:avLst/>
            <a:gdLst>
              <a:gd name="connsiteX0" fmla="*/ 870 w 324686"/>
              <a:gd name="connsiteY0" fmla="*/ 26255 h 64471"/>
              <a:gd name="connsiteX1" fmla="*/ 157504 w 324686"/>
              <a:gd name="connsiteY1" fmla="*/ 855 h 64471"/>
              <a:gd name="connsiteX2" fmla="*/ 322604 w 324686"/>
              <a:gd name="connsiteY2" fmla="*/ 64355 h 64471"/>
              <a:gd name="connsiteX3" fmla="*/ 254870 w 324686"/>
              <a:gd name="connsiteY3" fmla="*/ 17789 h 64471"/>
              <a:gd name="connsiteX4" fmla="*/ 229470 w 324686"/>
              <a:gd name="connsiteY4" fmla="*/ 5089 h 64471"/>
              <a:gd name="connsiteX5" fmla="*/ 870 w 324686"/>
              <a:gd name="connsiteY5" fmla="*/ 26255 h 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86" h="64471">
                <a:moveTo>
                  <a:pt x="870" y="26255"/>
                </a:moveTo>
                <a:cubicBezTo>
                  <a:pt x="-11124" y="25549"/>
                  <a:pt x="103882" y="-5495"/>
                  <a:pt x="157504" y="855"/>
                </a:cubicBezTo>
                <a:cubicBezTo>
                  <a:pt x="211126" y="7205"/>
                  <a:pt x="306376" y="61533"/>
                  <a:pt x="322604" y="64355"/>
                </a:cubicBezTo>
                <a:cubicBezTo>
                  <a:pt x="338832" y="67177"/>
                  <a:pt x="254870" y="17789"/>
                  <a:pt x="254870" y="17789"/>
                </a:cubicBezTo>
                <a:cubicBezTo>
                  <a:pt x="239348" y="7911"/>
                  <a:pt x="272509" y="4384"/>
                  <a:pt x="229470" y="5089"/>
                </a:cubicBezTo>
                <a:cubicBezTo>
                  <a:pt x="186431" y="5794"/>
                  <a:pt x="12864" y="26961"/>
                  <a:pt x="870" y="2625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81C455E-FA71-8339-1243-3D6723CB353B}"/>
              </a:ext>
            </a:extLst>
          </p:cNvPr>
          <p:cNvSpPr/>
          <p:nvPr/>
        </p:nvSpPr>
        <p:spPr>
          <a:xfrm>
            <a:off x="6472598" y="3009856"/>
            <a:ext cx="64342" cy="402264"/>
          </a:xfrm>
          <a:custGeom>
            <a:avLst/>
            <a:gdLst>
              <a:gd name="connsiteX0" fmla="*/ 169 w 64342"/>
              <a:gd name="connsiteY0" fmla="*/ 44 h 402264"/>
              <a:gd name="connsiteX1" fmla="*/ 38269 w 64342"/>
              <a:gd name="connsiteY1" fmla="*/ 177844 h 402264"/>
              <a:gd name="connsiteX2" fmla="*/ 46735 w 64342"/>
              <a:gd name="connsiteY2" fmla="*/ 296377 h 402264"/>
              <a:gd name="connsiteX3" fmla="*/ 63669 w 64342"/>
              <a:gd name="connsiteY3" fmla="*/ 215944 h 402264"/>
              <a:gd name="connsiteX4" fmla="*/ 21335 w 64342"/>
              <a:gd name="connsiteY4" fmla="*/ 402211 h 402264"/>
              <a:gd name="connsiteX5" fmla="*/ 55202 w 64342"/>
              <a:gd name="connsiteY5" fmla="*/ 194777 h 402264"/>
              <a:gd name="connsiteX6" fmla="*/ 169 w 64342"/>
              <a:gd name="connsiteY6" fmla="*/ 44 h 4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42" h="402264">
                <a:moveTo>
                  <a:pt x="169" y="44"/>
                </a:moveTo>
                <a:cubicBezTo>
                  <a:pt x="-2653" y="-2778"/>
                  <a:pt x="30508" y="128455"/>
                  <a:pt x="38269" y="177844"/>
                </a:cubicBezTo>
                <a:cubicBezTo>
                  <a:pt x="46030" y="227233"/>
                  <a:pt x="42502" y="290027"/>
                  <a:pt x="46735" y="296377"/>
                </a:cubicBezTo>
                <a:cubicBezTo>
                  <a:pt x="50968" y="302727"/>
                  <a:pt x="67902" y="198305"/>
                  <a:pt x="63669" y="215944"/>
                </a:cubicBezTo>
                <a:cubicBezTo>
                  <a:pt x="59436" y="233583"/>
                  <a:pt x="22746" y="405739"/>
                  <a:pt x="21335" y="402211"/>
                </a:cubicBezTo>
                <a:cubicBezTo>
                  <a:pt x="19924" y="398683"/>
                  <a:pt x="55908" y="257572"/>
                  <a:pt x="55202" y="194777"/>
                </a:cubicBezTo>
                <a:cubicBezTo>
                  <a:pt x="54497" y="131983"/>
                  <a:pt x="2991" y="2866"/>
                  <a:pt x="169" y="4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01E335D-CC1B-869E-77E1-5ADFFCC6992A}"/>
              </a:ext>
            </a:extLst>
          </p:cNvPr>
          <p:cNvSpPr/>
          <p:nvPr/>
        </p:nvSpPr>
        <p:spPr>
          <a:xfrm>
            <a:off x="6713960" y="2950614"/>
            <a:ext cx="352730" cy="25505"/>
          </a:xfrm>
          <a:custGeom>
            <a:avLst/>
            <a:gdLst>
              <a:gd name="connsiteX0" fmla="*/ 107 w 352730"/>
              <a:gd name="connsiteY0" fmla="*/ 19 h 25505"/>
              <a:gd name="connsiteX1" fmla="*/ 182140 w 352730"/>
              <a:gd name="connsiteY1" fmla="*/ 25419 h 25505"/>
              <a:gd name="connsiteX2" fmla="*/ 139807 w 352730"/>
              <a:gd name="connsiteY2" fmla="*/ 8486 h 25505"/>
              <a:gd name="connsiteX3" fmla="*/ 351473 w 352730"/>
              <a:gd name="connsiteY3" fmla="*/ 12719 h 25505"/>
              <a:gd name="connsiteX4" fmla="*/ 224473 w 352730"/>
              <a:gd name="connsiteY4" fmla="*/ 16953 h 25505"/>
              <a:gd name="connsiteX5" fmla="*/ 156740 w 352730"/>
              <a:gd name="connsiteY5" fmla="*/ 21186 h 25505"/>
              <a:gd name="connsiteX6" fmla="*/ 107 w 352730"/>
              <a:gd name="connsiteY6" fmla="*/ 19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30" h="25505">
                <a:moveTo>
                  <a:pt x="107" y="19"/>
                </a:moveTo>
                <a:cubicBezTo>
                  <a:pt x="4340" y="725"/>
                  <a:pt x="158857" y="24008"/>
                  <a:pt x="182140" y="25419"/>
                </a:cubicBezTo>
                <a:cubicBezTo>
                  <a:pt x="205423" y="26830"/>
                  <a:pt x="111585" y="10603"/>
                  <a:pt x="139807" y="8486"/>
                </a:cubicBezTo>
                <a:cubicBezTo>
                  <a:pt x="168029" y="6369"/>
                  <a:pt x="337362" y="11308"/>
                  <a:pt x="351473" y="12719"/>
                </a:cubicBezTo>
                <a:cubicBezTo>
                  <a:pt x="365584" y="14130"/>
                  <a:pt x="256928" y="15542"/>
                  <a:pt x="224473" y="16953"/>
                </a:cubicBezTo>
                <a:cubicBezTo>
                  <a:pt x="192018" y="18364"/>
                  <a:pt x="195546" y="24008"/>
                  <a:pt x="156740" y="21186"/>
                </a:cubicBezTo>
                <a:cubicBezTo>
                  <a:pt x="117934" y="18364"/>
                  <a:pt x="-4126" y="-687"/>
                  <a:pt x="107" y="1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9FD0C08-C166-88F3-48B6-7F4D4AEFB6F6}"/>
              </a:ext>
            </a:extLst>
          </p:cNvPr>
          <p:cNvSpPr/>
          <p:nvPr/>
        </p:nvSpPr>
        <p:spPr>
          <a:xfrm>
            <a:off x="5197744" y="2894042"/>
            <a:ext cx="595455" cy="65088"/>
          </a:xfrm>
          <a:custGeom>
            <a:avLst/>
            <a:gdLst>
              <a:gd name="connsiteX0" fmla="*/ 789 w 595455"/>
              <a:gd name="connsiteY0" fmla="*/ 65058 h 65088"/>
              <a:gd name="connsiteX1" fmla="*/ 301356 w 595455"/>
              <a:gd name="connsiteY1" fmla="*/ 10025 h 65088"/>
              <a:gd name="connsiteX2" fmla="*/ 593456 w 595455"/>
              <a:gd name="connsiteY2" fmla="*/ 18491 h 65088"/>
              <a:gd name="connsiteX3" fmla="*/ 428356 w 595455"/>
              <a:gd name="connsiteY3" fmla="*/ 10025 h 65088"/>
              <a:gd name="connsiteX4" fmla="*/ 394489 w 595455"/>
              <a:gd name="connsiteY4" fmla="*/ 1558 h 65088"/>
              <a:gd name="connsiteX5" fmla="*/ 789 w 595455"/>
              <a:gd name="connsiteY5" fmla="*/ 65058 h 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455" h="65088">
                <a:moveTo>
                  <a:pt x="789" y="65058"/>
                </a:moveTo>
                <a:cubicBezTo>
                  <a:pt x="-14733" y="66469"/>
                  <a:pt x="202578" y="17786"/>
                  <a:pt x="301356" y="10025"/>
                </a:cubicBezTo>
                <a:cubicBezTo>
                  <a:pt x="400134" y="2264"/>
                  <a:pt x="572289" y="18491"/>
                  <a:pt x="593456" y="18491"/>
                </a:cubicBezTo>
                <a:cubicBezTo>
                  <a:pt x="614623" y="18491"/>
                  <a:pt x="461517" y="12847"/>
                  <a:pt x="428356" y="10025"/>
                </a:cubicBezTo>
                <a:cubicBezTo>
                  <a:pt x="395195" y="7203"/>
                  <a:pt x="463633" y="-4086"/>
                  <a:pt x="394489" y="1558"/>
                </a:cubicBezTo>
                <a:cubicBezTo>
                  <a:pt x="325345" y="7202"/>
                  <a:pt x="16311" y="63647"/>
                  <a:pt x="789" y="6505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4953976-7911-7D59-08FA-3E49FE58CFF7}"/>
              </a:ext>
            </a:extLst>
          </p:cNvPr>
          <p:cNvSpPr/>
          <p:nvPr/>
        </p:nvSpPr>
        <p:spPr>
          <a:xfrm>
            <a:off x="6680022" y="4673556"/>
            <a:ext cx="66873" cy="54074"/>
          </a:xfrm>
          <a:custGeom>
            <a:avLst/>
            <a:gdLst>
              <a:gd name="connsiteX0" fmla="*/ 66853 w 66873"/>
              <a:gd name="connsiteY0" fmla="*/ 44 h 54074"/>
              <a:gd name="connsiteX1" fmla="*/ 16053 w 66873"/>
              <a:gd name="connsiteY1" fmla="*/ 31794 h 54074"/>
              <a:gd name="connsiteX2" fmla="*/ 178 w 66873"/>
              <a:gd name="connsiteY2" fmla="*/ 54019 h 54074"/>
              <a:gd name="connsiteX3" fmla="*/ 9703 w 66873"/>
              <a:gd name="connsiteY3" fmla="*/ 25444 h 54074"/>
              <a:gd name="connsiteX4" fmla="*/ 66853 w 66873"/>
              <a:gd name="connsiteY4" fmla="*/ 44 h 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3" h="54074">
                <a:moveTo>
                  <a:pt x="66853" y="44"/>
                </a:moveTo>
                <a:cubicBezTo>
                  <a:pt x="67911" y="1102"/>
                  <a:pt x="27165" y="22798"/>
                  <a:pt x="16053" y="31794"/>
                </a:cubicBezTo>
                <a:cubicBezTo>
                  <a:pt x="4941" y="40790"/>
                  <a:pt x="1236" y="55077"/>
                  <a:pt x="178" y="54019"/>
                </a:cubicBezTo>
                <a:cubicBezTo>
                  <a:pt x="-880" y="52961"/>
                  <a:pt x="2824" y="33911"/>
                  <a:pt x="9703" y="25444"/>
                </a:cubicBezTo>
                <a:cubicBezTo>
                  <a:pt x="16582" y="16977"/>
                  <a:pt x="65795" y="-1014"/>
                  <a:pt x="66853" y="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BA526B1-69EC-6637-E92F-FEC1DD28C1EB}"/>
              </a:ext>
            </a:extLst>
          </p:cNvPr>
          <p:cNvSpPr/>
          <p:nvPr/>
        </p:nvSpPr>
        <p:spPr>
          <a:xfrm>
            <a:off x="6381606" y="4636671"/>
            <a:ext cx="125112" cy="27415"/>
          </a:xfrm>
          <a:custGeom>
            <a:avLst/>
            <a:gdLst>
              <a:gd name="connsiteX0" fmla="*/ 144 w 125112"/>
              <a:gd name="connsiteY0" fmla="*/ 2004 h 27415"/>
              <a:gd name="connsiteX1" fmla="*/ 85869 w 125112"/>
              <a:gd name="connsiteY1" fmla="*/ 2004 h 27415"/>
              <a:gd name="connsiteX2" fmla="*/ 123969 w 125112"/>
              <a:gd name="connsiteY2" fmla="*/ 27404 h 27415"/>
              <a:gd name="connsiteX3" fmla="*/ 108094 w 125112"/>
              <a:gd name="connsiteY3" fmla="*/ 5179 h 27415"/>
              <a:gd name="connsiteX4" fmla="*/ 144 w 125112"/>
              <a:gd name="connsiteY4" fmla="*/ 2004 h 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12" h="27415">
                <a:moveTo>
                  <a:pt x="144" y="2004"/>
                </a:moveTo>
                <a:cubicBezTo>
                  <a:pt x="-3560" y="1475"/>
                  <a:pt x="65232" y="-2229"/>
                  <a:pt x="85869" y="2004"/>
                </a:cubicBezTo>
                <a:cubicBezTo>
                  <a:pt x="106506" y="6237"/>
                  <a:pt x="120265" y="26875"/>
                  <a:pt x="123969" y="27404"/>
                </a:cubicBezTo>
                <a:cubicBezTo>
                  <a:pt x="127673" y="27933"/>
                  <a:pt x="122381" y="9412"/>
                  <a:pt x="108094" y="5179"/>
                </a:cubicBezTo>
                <a:cubicBezTo>
                  <a:pt x="93807" y="946"/>
                  <a:pt x="3848" y="2533"/>
                  <a:pt x="144" y="20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19E1472-F487-A95D-C339-7220041C1189}"/>
              </a:ext>
            </a:extLst>
          </p:cNvPr>
          <p:cNvSpPr/>
          <p:nvPr/>
        </p:nvSpPr>
        <p:spPr>
          <a:xfrm>
            <a:off x="6625035" y="4870037"/>
            <a:ext cx="42472" cy="150514"/>
          </a:xfrm>
          <a:custGeom>
            <a:avLst/>
            <a:gdLst>
              <a:gd name="connsiteX0" fmla="*/ 1190 w 42472"/>
              <a:gd name="connsiteY0" fmla="*/ 413 h 150514"/>
              <a:gd name="connsiteX1" fmla="*/ 7540 w 42472"/>
              <a:gd name="connsiteY1" fmla="*/ 76613 h 150514"/>
              <a:gd name="connsiteX2" fmla="*/ 42465 w 42472"/>
              <a:gd name="connsiteY2" fmla="*/ 149638 h 150514"/>
              <a:gd name="connsiteX3" fmla="*/ 4365 w 42472"/>
              <a:gd name="connsiteY3" fmla="*/ 111538 h 150514"/>
              <a:gd name="connsiteX4" fmla="*/ 1190 w 42472"/>
              <a:gd name="connsiteY4" fmla="*/ 413 h 15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2" h="150514">
                <a:moveTo>
                  <a:pt x="1190" y="413"/>
                </a:moveTo>
                <a:cubicBezTo>
                  <a:pt x="1719" y="-5408"/>
                  <a:pt x="661" y="51742"/>
                  <a:pt x="7540" y="76613"/>
                </a:cubicBezTo>
                <a:cubicBezTo>
                  <a:pt x="14419" y="101484"/>
                  <a:pt x="42994" y="143817"/>
                  <a:pt x="42465" y="149638"/>
                </a:cubicBezTo>
                <a:cubicBezTo>
                  <a:pt x="41936" y="155459"/>
                  <a:pt x="11244" y="131117"/>
                  <a:pt x="4365" y="111538"/>
                </a:cubicBezTo>
                <a:cubicBezTo>
                  <a:pt x="-2514" y="91959"/>
                  <a:pt x="661" y="6234"/>
                  <a:pt x="1190" y="41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E2AA77E-3A9B-51F5-BFC3-9896D518B900}"/>
              </a:ext>
            </a:extLst>
          </p:cNvPr>
          <p:cNvSpPr/>
          <p:nvPr/>
        </p:nvSpPr>
        <p:spPr>
          <a:xfrm>
            <a:off x="6330950" y="4866823"/>
            <a:ext cx="47754" cy="159640"/>
          </a:xfrm>
          <a:custGeom>
            <a:avLst/>
            <a:gdLst>
              <a:gd name="connsiteX0" fmla="*/ 47625 w 47754"/>
              <a:gd name="connsiteY0" fmla="*/ 452 h 159640"/>
              <a:gd name="connsiteX1" fmla="*/ 41275 w 47754"/>
              <a:gd name="connsiteY1" fmla="*/ 63952 h 159640"/>
              <a:gd name="connsiteX2" fmla="*/ 0 w 47754"/>
              <a:gd name="connsiteY2" fmla="*/ 159202 h 159640"/>
              <a:gd name="connsiteX3" fmla="*/ 41275 w 47754"/>
              <a:gd name="connsiteY3" fmla="*/ 95702 h 159640"/>
              <a:gd name="connsiteX4" fmla="*/ 47625 w 47754"/>
              <a:gd name="connsiteY4" fmla="*/ 452 h 1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4" h="159640">
                <a:moveTo>
                  <a:pt x="47625" y="452"/>
                </a:moveTo>
                <a:cubicBezTo>
                  <a:pt x="47625" y="-4840"/>
                  <a:pt x="49213" y="37494"/>
                  <a:pt x="41275" y="63952"/>
                </a:cubicBezTo>
                <a:cubicBezTo>
                  <a:pt x="33337" y="90410"/>
                  <a:pt x="0" y="153910"/>
                  <a:pt x="0" y="159202"/>
                </a:cubicBezTo>
                <a:cubicBezTo>
                  <a:pt x="0" y="164494"/>
                  <a:pt x="33867" y="120573"/>
                  <a:pt x="41275" y="95702"/>
                </a:cubicBezTo>
                <a:cubicBezTo>
                  <a:pt x="48683" y="70831"/>
                  <a:pt x="47625" y="5744"/>
                  <a:pt x="47625" y="45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5F113F2-2606-BA7E-3B1C-3B8E25317DA5}"/>
              </a:ext>
            </a:extLst>
          </p:cNvPr>
          <p:cNvSpPr/>
          <p:nvPr/>
        </p:nvSpPr>
        <p:spPr>
          <a:xfrm>
            <a:off x="6514083" y="4844517"/>
            <a:ext cx="29965" cy="185253"/>
          </a:xfrm>
          <a:custGeom>
            <a:avLst/>
            <a:gdLst>
              <a:gd name="connsiteX0" fmla="*/ 7367 w 29965"/>
              <a:gd name="connsiteY0" fmla="*/ 533 h 185253"/>
              <a:gd name="connsiteX1" fmla="*/ 1017 w 29965"/>
              <a:gd name="connsiteY1" fmla="*/ 76733 h 185253"/>
              <a:gd name="connsiteX2" fmla="*/ 29592 w 29965"/>
              <a:gd name="connsiteY2" fmla="*/ 184683 h 185253"/>
              <a:gd name="connsiteX3" fmla="*/ 16892 w 29965"/>
              <a:gd name="connsiteY3" fmla="*/ 114833 h 185253"/>
              <a:gd name="connsiteX4" fmla="*/ 7367 w 29965"/>
              <a:gd name="connsiteY4" fmla="*/ 533 h 1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5" h="185253">
                <a:moveTo>
                  <a:pt x="7367" y="533"/>
                </a:moveTo>
                <a:cubicBezTo>
                  <a:pt x="4721" y="-5817"/>
                  <a:pt x="-2687" y="46041"/>
                  <a:pt x="1017" y="76733"/>
                </a:cubicBezTo>
                <a:cubicBezTo>
                  <a:pt x="4721" y="107425"/>
                  <a:pt x="26946" y="178333"/>
                  <a:pt x="29592" y="184683"/>
                </a:cubicBezTo>
                <a:cubicBezTo>
                  <a:pt x="32238" y="191033"/>
                  <a:pt x="20067" y="142879"/>
                  <a:pt x="16892" y="114833"/>
                </a:cubicBezTo>
                <a:cubicBezTo>
                  <a:pt x="13717" y="86787"/>
                  <a:pt x="10013" y="6883"/>
                  <a:pt x="7367" y="53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0057275F-F674-49E6-F825-3459C6B1C2D2}"/>
              </a:ext>
            </a:extLst>
          </p:cNvPr>
          <p:cNvSpPr/>
          <p:nvPr/>
        </p:nvSpPr>
        <p:spPr>
          <a:xfrm>
            <a:off x="6451548" y="4895804"/>
            <a:ext cx="29655" cy="155652"/>
          </a:xfrm>
          <a:custGeom>
            <a:avLst/>
            <a:gdLst>
              <a:gd name="connsiteX0" fmla="*/ 52 w 29655"/>
              <a:gd name="connsiteY0" fmla="*/ 46 h 155652"/>
              <a:gd name="connsiteX1" fmla="*/ 19102 w 29655"/>
              <a:gd name="connsiteY1" fmla="*/ 73071 h 155652"/>
              <a:gd name="connsiteX2" fmla="*/ 28627 w 29655"/>
              <a:gd name="connsiteY2" fmla="*/ 155621 h 155652"/>
              <a:gd name="connsiteX3" fmla="*/ 25452 w 29655"/>
              <a:gd name="connsiteY3" fmla="*/ 63546 h 155652"/>
              <a:gd name="connsiteX4" fmla="*/ 52 w 29655"/>
              <a:gd name="connsiteY4" fmla="*/ 46 h 1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5" h="155652">
                <a:moveTo>
                  <a:pt x="52" y="46"/>
                </a:moveTo>
                <a:cubicBezTo>
                  <a:pt x="-1006" y="1634"/>
                  <a:pt x="14340" y="47142"/>
                  <a:pt x="19102" y="73071"/>
                </a:cubicBezTo>
                <a:cubicBezTo>
                  <a:pt x="23864" y="99000"/>
                  <a:pt x="27569" y="157209"/>
                  <a:pt x="28627" y="155621"/>
                </a:cubicBezTo>
                <a:cubicBezTo>
                  <a:pt x="29685" y="154033"/>
                  <a:pt x="31273" y="88946"/>
                  <a:pt x="25452" y="63546"/>
                </a:cubicBezTo>
                <a:cubicBezTo>
                  <a:pt x="19631" y="38146"/>
                  <a:pt x="1110" y="-1542"/>
                  <a:pt x="52" y="4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D531D57-F391-463C-DDB4-92CCA1419679}"/>
              </a:ext>
            </a:extLst>
          </p:cNvPr>
          <p:cNvSpPr/>
          <p:nvPr/>
        </p:nvSpPr>
        <p:spPr>
          <a:xfrm>
            <a:off x="6159393" y="5140072"/>
            <a:ext cx="402037" cy="117739"/>
          </a:xfrm>
          <a:custGeom>
            <a:avLst/>
            <a:gdLst>
              <a:gd name="connsiteX0" fmla="*/ 107 w 402037"/>
              <a:gd name="connsiteY0" fmla="*/ 117728 h 117739"/>
              <a:gd name="connsiteX1" fmla="*/ 181082 w 402037"/>
              <a:gd name="connsiteY1" fmla="*/ 28828 h 117739"/>
              <a:gd name="connsiteX2" fmla="*/ 273157 w 402037"/>
              <a:gd name="connsiteY2" fmla="*/ 19303 h 117739"/>
              <a:gd name="connsiteX3" fmla="*/ 400157 w 402037"/>
              <a:gd name="connsiteY3" fmla="*/ 28828 h 117739"/>
              <a:gd name="connsiteX4" fmla="*/ 346182 w 402037"/>
              <a:gd name="connsiteY4" fmla="*/ 3428 h 117739"/>
              <a:gd name="connsiteX5" fmla="*/ 304907 w 402037"/>
              <a:gd name="connsiteY5" fmla="*/ 253 h 117739"/>
              <a:gd name="connsiteX6" fmla="*/ 225532 w 402037"/>
              <a:gd name="connsiteY6" fmla="*/ 3428 h 117739"/>
              <a:gd name="connsiteX7" fmla="*/ 247757 w 402037"/>
              <a:gd name="connsiteY7" fmla="*/ 12953 h 117739"/>
              <a:gd name="connsiteX8" fmla="*/ 155682 w 402037"/>
              <a:gd name="connsiteY8" fmla="*/ 22478 h 117739"/>
              <a:gd name="connsiteX9" fmla="*/ 107 w 402037"/>
              <a:gd name="connsiteY9" fmla="*/ 117728 h 11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037" h="117739">
                <a:moveTo>
                  <a:pt x="107" y="117728"/>
                </a:moveTo>
                <a:cubicBezTo>
                  <a:pt x="4340" y="118786"/>
                  <a:pt x="135574" y="45232"/>
                  <a:pt x="181082" y="28828"/>
                </a:cubicBezTo>
                <a:cubicBezTo>
                  <a:pt x="226590" y="12424"/>
                  <a:pt x="236645" y="19303"/>
                  <a:pt x="273157" y="19303"/>
                </a:cubicBezTo>
                <a:cubicBezTo>
                  <a:pt x="309669" y="19303"/>
                  <a:pt x="387986" y="31474"/>
                  <a:pt x="400157" y="28828"/>
                </a:cubicBezTo>
                <a:cubicBezTo>
                  <a:pt x="412328" y="26182"/>
                  <a:pt x="362057" y="8190"/>
                  <a:pt x="346182" y="3428"/>
                </a:cubicBezTo>
                <a:cubicBezTo>
                  <a:pt x="330307" y="-1334"/>
                  <a:pt x="325015" y="253"/>
                  <a:pt x="304907" y="253"/>
                </a:cubicBezTo>
                <a:cubicBezTo>
                  <a:pt x="284799" y="253"/>
                  <a:pt x="225532" y="3428"/>
                  <a:pt x="225532" y="3428"/>
                </a:cubicBezTo>
                <a:cubicBezTo>
                  <a:pt x="216007" y="5545"/>
                  <a:pt x="259399" y="9778"/>
                  <a:pt x="247757" y="12953"/>
                </a:cubicBezTo>
                <a:cubicBezTo>
                  <a:pt x="236115" y="16128"/>
                  <a:pt x="193253" y="5016"/>
                  <a:pt x="155682" y="22478"/>
                </a:cubicBezTo>
                <a:cubicBezTo>
                  <a:pt x="118111" y="39940"/>
                  <a:pt x="-4126" y="116670"/>
                  <a:pt x="107" y="1177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00F1502-4B8B-8EA6-52FC-0416B8CA0BEC}"/>
              </a:ext>
            </a:extLst>
          </p:cNvPr>
          <p:cNvSpPr/>
          <p:nvPr/>
        </p:nvSpPr>
        <p:spPr>
          <a:xfrm>
            <a:off x="5914876" y="5207000"/>
            <a:ext cx="394161" cy="168275"/>
          </a:xfrm>
          <a:custGeom>
            <a:avLst/>
            <a:gdLst>
              <a:gd name="connsiteX0" fmla="*/ 149 w 394161"/>
              <a:gd name="connsiteY0" fmla="*/ 168275 h 168275"/>
              <a:gd name="connsiteX1" fmla="*/ 257324 w 394161"/>
              <a:gd name="connsiteY1" fmla="*/ 60325 h 168275"/>
              <a:gd name="connsiteX2" fmla="*/ 393849 w 394161"/>
              <a:gd name="connsiteY2" fmla="*/ 0 h 168275"/>
              <a:gd name="connsiteX3" fmla="*/ 222399 w 394161"/>
              <a:gd name="connsiteY3" fmla="*/ 60325 h 168275"/>
              <a:gd name="connsiteX4" fmla="*/ 149 w 394161"/>
              <a:gd name="connsiteY4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61" h="168275">
                <a:moveTo>
                  <a:pt x="149" y="168275"/>
                </a:moveTo>
                <a:cubicBezTo>
                  <a:pt x="5970" y="168275"/>
                  <a:pt x="191707" y="88371"/>
                  <a:pt x="257324" y="60325"/>
                </a:cubicBezTo>
                <a:cubicBezTo>
                  <a:pt x="322941" y="32279"/>
                  <a:pt x="399670" y="0"/>
                  <a:pt x="393849" y="0"/>
                </a:cubicBezTo>
                <a:cubicBezTo>
                  <a:pt x="388028" y="0"/>
                  <a:pt x="284841" y="31750"/>
                  <a:pt x="222399" y="60325"/>
                </a:cubicBezTo>
                <a:cubicBezTo>
                  <a:pt x="159957" y="88900"/>
                  <a:pt x="-5672" y="168275"/>
                  <a:pt x="149" y="1682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253A2B60-8DAC-BB55-AEAD-7C92DEF42348}"/>
              </a:ext>
            </a:extLst>
          </p:cNvPr>
          <p:cNvSpPr/>
          <p:nvPr/>
        </p:nvSpPr>
        <p:spPr>
          <a:xfrm>
            <a:off x="5751587" y="5375275"/>
            <a:ext cx="176258" cy="127023"/>
          </a:xfrm>
          <a:custGeom>
            <a:avLst/>
            <a:gdLst>
              <a:gd name="connsiteX0" fmla="*/ 176138 w 176258"/>
              <a:gd name="connsiteY0" fmla="*/ 0 h 127023"/>
              <a:gd name="connsiteX1" fmla="*/ 68188 w 176258"/>
              <a:gd name="connsiteY1" fmla="*/ 41275 h 127023"/>
              <a:gd name="connsiteX2" fmla="*/ 1513 w 176258"/>
              <a:gd name="connsiteY2" fmla="*/ 60325 h 127023"/>
              <a:gd name="connsiteX3" fmla="*/ 26913 w 176258"/>
              <a:gd name="connsiteY3" fmla="*/ 76200 h 127023"/>
              <a:gd name="connsiteX4" fmla="*/ 87238 w 176258"/>
              <a:gd name="connsiteY4" fmla="*/ 127000 h 127023"/>
              <a:gd name="connsiteX5" fmla="*/ 49138 w 176258"/>
              <a:gd name="connsiteY5" fmla="*/ 82550 h 127023"/>
              <a:gd name="connsiteX6" fmla="*/ 33263 w 176258"/>
              <a:gd name="connsiteY6" fmla="*/ 60325 h 127023"/>
              <a:gd name="connsiteX7" fmla="*/ 45963 w 176258"/>
              <a:gd name="connsiteY7" fmla="*/ 41275 h 127023"/>
              <a:gd name="connsiteX8" fmla="*/ 176138 w 176258"/>
              <a:gd name="connsiteY8" fmla="*/ 0 h 1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8" h="127023">
                <a:moveTo>
                  <a:pt x="176138" y="0"/>
                </a:moveTo>
                <a:cubicBezTo>
                  <a:pt x="179842" y="0"/>
                  <a:pt x="97292" y="31221"/>
                  <a:pt x="68188" y="41275"/>
                </a:cubicBezTo>
                <a:cubicBezTo>
                  <a:pt x="39084" y="51329"/>
                  <a:pt x="8392" y="54504"/>
                  <a:pt x="1513" y="60325"/>
                </a:cubicBezTo>
                <a:cubicBezTo>
                  <a:pt x="-5366" y="66146"/>
                  <a:pt x="12625" y="65088"/>
                  <a:pt x="26913" y="76200"/>
                </a:cubicBezTo>
                <a:cubicBezTo>
                  <a:pt x="41200" y="87313"/>
                  <a:pt x="83534" y="125942"/>
                  <a:pt x="87238" y="127000"/>
                </a:cubicBezTo>
                <a:cubicBezTo>
                  <a:pt x="90942" y="128058"/>
                  <a:pt x="58134" y="93662"/>
                  <a:pt x="49138" y="82550"/>
                </a:cubicBezTo>
                <a:cubicBezTo>
                  <a:pt x="40142" y="71438"/>
                  <a:pt x="33263" y="60325"/>
                  <a:pt x="33263" y="60325"/>
                </a:cubicBezTo>
                <a:cubicBezTo>
                  <a:pt x="32734" y="53446"/>
                  <a:pt x="27442" y="49212"/>
                  <a:pt x="45963" y="41275"/>
                </a:cubicBezTo>
                <a:cubicBezTo>
                  <a:pt x="64484" y="33338"/>
                  <a:pt x="172434" y="0"/>
                  <a:pt x="176138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C44089D-50DC-5C9A-668E-BFD602B82399}"/>
              </a:ext>
            </a:extLst>
          </p:cNvPr>
          <p:cNvSpPr/>
          <p:nvPr/>
        </p:nvSpPr>
        <p:spPr>
          <a:xfrm>
            <a:off x="6094585" y="5187932"/>
            <a:ext cx="416744" cy="133523"/>
          </a:xfrm>
          <a:custGeom>
            <a:avLst/>
            <a:gdLst>
              <a:gd name="connsiteX0" fmla="*/ 1415 w 416744"/>
              <a:gd name="connsiteY0" fmla="*/ 133368 h 133523"/>
              <a:gd name="connsiteX1" fmla="*/ 236365 w 416744"/>
              <a:gd name="connsiteY1" fmla="*/ 60343 h 133523"/>
              <a:gd name="connsiteX2" fmla="*/ 395115 w 416744"/>
              <a:gd name="connsiteY2" fmla="*/ 53993 h 133523"/>
              <a:gd name="connsiteX3" fmla="*/ 404640 w 416744"/>
              <a:gd name="connsiteY3" fmla="*/ 18 h 133523"/>
              <a:gd name="connsiteX4" fmla="*/ 414165 w 416744"/>
              <a:gd name="connsiteY4" fmla="*/ 60343 h 133523"/>
              <a:gd name="connsiteX5" fmla="*/ 353840 w 416744"/>
              <a:gd name="connsiteY5" fmla="*/ 38118 h 133523"/>
              <a:gd name="connsiteX6" fmla="*/ 1415 w 416744"/>
              <a:gd name="connsiteY6" fmla="*/ 133368 h 13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44" h="133523">
                <a:moveTo>
                  <a:pt x="1415" y="133368"/>
                </a:moveTo>
                <a:cubicBezTo>
                  <a:pt x="-18164" y="137072"/>
                  <a:pt x="170748" y="73572"/>
                  <a:pt x="236365" y="60343"/>
                </a:cubicBezTo>
                <a:cubicBezTo>
                  <a:pt x="301982" y="47114"/>
                  <a:pt x="367069" y="64047"/>
                  <a:pt x="395115" y="53993"/>
                </a:cubicBezTo>
                <a:cubicBezTo>
                  <a:pt x="423161" y="43939"/>
                  <a:pt x="401465" y="-1040"/>
                  <a:pt x="404640" y="18"/>
                </a:cubicBezTo>
                <a:cubicBezTo>
                  <a:pt x="407815" y="1076"/>
                  <a:pt x="422632" y="53993"/>
                  <a:pt x="414165" y="60343"/>
                </a:cubicBezTo>
                <a:cubicBezTo>
                  <a:pt x="405698" y="66693"/>
                  <a:pt x="416811" y="28064"/>
                  <a:pt x="353840" y="38118"/>
                </a:cubicBezTo>
                <a:cubicBezTo>
                  <a:pt x="290869" y="48172"/>
                  <a:pt x="20994" y="129664"/>
                  <a:pt x="1415" y="1333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C84D382-ABF6-58C6-379E-E9333EA71E9A}"/>
              </a:ext>
            </a:extLst>
          </p:cNvPr>
          <p:cNvSpPr/>
          <p:nvPr/>
        </p:nvSpPr>
        <p:spPr>
          <a:xfrm>
            <a:off x="6540218" y="5163615"/>
            <a:ext cx="222764" cy="190475"/>
          </a:xfrm>
          <a:custGeom>
            <a:avLst/>
            <a:gdLst>
              <a:gd name="connsiteX0" fmla="*/ 282 w 222764"/>
              <a:gd name="connsiteY0" fmla="*/ 21160 h 190475"/>
              <a:gd name="connsiteX1" fmla="*/ 133632 w 222764"/>
              <a:gd name="connsiteY1" fmla="*/ 17985 h 190475"/>
              <a:gd name="connsiteX2" fmla="*/ 152682 w 222764"/>
              <a:gd name="connsiteY2" fmla="*/ 14810 h 190475"/>
              <a:gd name="connsiteX3" fmla="*/ 187607 w 222764"/>
              <a:gd name="connsiteY3" fmla="*/ 75135 h 190475"/>
              <a:gd name="connsiteX4" fmla="*/ 181257 w 222764"/>
              <a:gd name="connsiteY4" fmla="*/ 52910 h 190475"/>
              <a:gd name="connsiteX5" fmla="*/ 222532 w 222764"/>
              <a:gd name="connsiteY5" fmla="*/ 189435 h 190475"/>
              <a:gd name="connsiteX6" fmla="*/ 197132 w 222764"/>
              <a:gd name="connsiteY6" fmla="*/ 110060 h 190475"/>
              <a:gd name="connsiteX7" fmla="*/ 178082 w 222764"/>
              <a:gd name="connsiteY7" fmla="*/ 5285 h 190475"/>
              <a:gd name="connsiteX8" fmla="*/ 282 w 222764"/>
              <a:gd name="connsiteY8" fmla="*/ 21160 h 1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64" h="190475">
                <a:moveTo>
                  <a:pt x="282" y="21160"/>
                </a:moveTo>
                <a:cubicBezTo>
                  <a:pt x="-7126" y="23277"/>
                  <a:pt x="133632" y="17985"/>
                  <a:pt x="133632" y="17985"/>
                </a:cubicBezTo>
                <a:cubicBezTo>
                  <a:pt x="159032" y="16927"/>
                  <a:pt x="143686" y="5285"/>
                  <a:pt x="152682" y="14810"/>
                </a:cubicBezTo>
                <a:cubicBezTo>
                  <a:pt x="161678" y="24335"/>
                  <a:pt x="182845" y="68785"/>
                  <a:pt x="187607" y="75135"/>
                </a:cubicBezTo>
                <a:cubicBezTo>
                  <a:pt x="192369" y="81485"/>
                  <a:pt x="175436" y="33860"/>
                  <a:pt x="181257" y="52910"/>
                </a:cubicBezTo>
                <a:cubicBezTo>
                  <a:pt x="187078" y="71960"/>
                  <a:pt x="219886" y="179910"/>
                  <a:pt x="222532" y="189435"/>
                </a:cubicBezTo>
                <a:cubicBezTo>
                  <a:pt x="225178" y="198960"/>
                  <a:pt x="204540" y="140752"/>
                  <a:pt x="197132" y="110060"/>
                </a:cubicBezTo>
                <a:cubicBezTo>
                  <a:pt x="189724" y="79368"/>
                  <a:pt x="208774" y="22748"/>
                  <a:pt x="178082" y="5285"/>
                </a:cubicBezTo>
                <a:cubicBezTo>
                  <a:pt x="147390" y="-12178"/>
                  <a:pt x="7690" y="19043"/>
                  <a:pt x="282" y="211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9A67CC9-5958-1B33-1401-67DFEA6E5B7E}"/>
              </a:ext>
            </a:extLst>
          </p:cNvPr>
          <p:cNvSpPr/>
          <p:nvPr/>
        </p:nvSpPr>
        <p:spPr>
          <a:xfrm>
            <a:off x="6543153" y="5210040"/>
            <a:ext cx="32911" cy="108644"/>
          </a:xfrm>
          <a:custGeom>
            <a:avLst/>
            <a:gdLst>
              <a:gd name="connsiteX0" fmla="*/ 22747 w 32911"/>
              <a:gd name="connsiteY0" fmla="*/ 135 h 108644"/>
              <a:gd name="connsiteX1" fmla="*/ 13222 w 32911"/>
              <a:gd name="connsiteY1" fmla="*/ 82685 h 108644"/>
              <a:gd name="connsiteX2" fmla="*/ 522 w 32911"/>
              <a:gd name="connsiteY2" fmla="*/ 108085 h 108644"/>
              <a:gd name="connsiteX3" fmla="*/ 32272 w 32911"/>
              <a:gd name="connsiteY3" fmla="*/ 63635 h 108644"/>
              <a:gd name="connsiteX4" fmla="*/ 22747 w 32911"/>
              <a:gd name="connsiteY4" fmla="*/ 135 h 10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1" h="108644">
                <a:moveTo>
                  <a:pt x="22747" y="135"/>
                </a:moveTo>
                <a:cubicBezTo>
                  <a:pt x="19572" y="3310"/>
                  <a:pt x="16926" y="64693"/>
                  <a:pt x="13222" y="82685"/>
                </a:cubicBezTo>
                <a:cubicBezTo>
                  <a:pt x="9518" y="100677"/>
                  <a:pt x="-2653" y="111260"/>
                  <a:pt x="522" y="108085"/>
                </a:cubicBezTo>
                <a:cubicBezTo>
                  <a:pt x="3697" y="104910"/>
                  <a:pt x="29097" y="76864"/>
                  <a:pt x="32272" y="63635"/>
                </a:cubicBezTo>
                <a:cubicBezTo>
                  <a:pt x="35447" y="50406"/>
                  <a:pt x="25922" y="-3040"/>
                  <a:pt x="22747" y="13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9D27BF6-32FB-4D6A-DB13-52226C9DEFF3}"/>
              </a:ext>
            </a:extLst>
          </p:cNvPr>
          <p:cNvSpPr/>
          <p:nvPr/>
        </p:nvSpPr>
        <p:spPr>
          <a:xfrm>
            <a:off x="6582477" y="5284545"/>
            <a:ext cx="213755" cy="123592"/>
          </a:xfrm>
          <a:custGeom>
            <a:avLst/>
            <a:gdLst>
              <a:gd name="connsiteX0" fmla="*/ 2473 w 213755"/>
              <a:gd name="connsiteY0" fmla="*/ 1830 h 123592"/>
              <a:gd name="connsiteX1" fmla="*/ 78673 w 213755"/>
              <a:gd name="connsiteY1" fmla="*/ 27230 h 123592"/>
              <a:gd name="connsiteX2" fmla="*/ 192973 w 213755"/>
              <a:gd name="connsiteY2" fmla="*/ 100255 h 123592"/>
              <a:gd name="connsiteX3" fmla="*/ 212023 w 213755"/>
              <a:gd name="connsiteY3" fmla="*/ 122480 h 123592"/>
              <a:gd name="connsiteX4" fmla="*/ 170748 w 213755"/>
              <a:gd name="connsiteY4" fmla="*/ 71680 h 123592"/>
              <a:gd name="connsiteX5" fmla="*/ 2473 w 213755"/>
              <a:gd name="connsiteY5" fmla="*/ 1830 h 1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55" h="123592">
                <a:moveTo>
                  <a:pt x="2473" y="1830"/>
                </a:moveTo>
                <a:cubicBezTo>
                  <a:pt x="-12873" y="-5578"/>
                  <a:pt x="46923" y="10826"/>
                  <a:pt x="78673" y="27230"/>
                </a:cubicBezTo>
                <a:cubicBezTo>
                  <a:pt x="110423" y="43634"/>
                  <a:pt x="192973" y="100255"/>
                  <a:pt x="192973" y="100255"/>
                </a:cubicBezTo>
                <a:cubicBezTo>
                  <a:pt x="215198" y="116130"/>
                  <a:pt x="215727" y="127242"/>
                  <a:pt x="212023" y="122480"/>
                </a:cubicBezTo>
                <a:cubicBezTo>
                  <a:pt x="208319" y="117718"/>
                  <a:pt x="200911" y="91259"/>
                  <a:pt x="170748" y="71680"/>
                </a:cubicBezTo>
                <a:cubicBezTo>
                  <a:pt x="140586" y="52101"/>
                  <a:pt x="17819" y="9238"/>
                  <a:pt x="2473" y="18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635A1C8-4AB3-C30C-8C15-D0932ADE90C3}"/>
              </a:ext>
            </a:extLst>
          </p:cNvPr>
          <p:cNvSpPr/>
          <p:nvPr/>
        </p:nvSpPr>
        <p:spPr>
          <a:xfrm>
            <a:off x="6746829" y="5362575"/>
            <a:ext cx="70507" cy="110321"/>
          </a:xfrm>
          <a:custGeom>
            <a:avLst/>
            <a:gdLst>
              <a:gd name="connsiteX0" fmla="*/ 44496 w 70507"/>
              <a:gd name="connsiteY0" fmla="*/ 0 h 110321"/>
              <a:gd name="connsiteX1" fmla="*/ 69896 w 70507"/>
              <a:gd name="connsiteY1" fmla="*/ 79375 h 110321"/>
              <a:gd name="connsiteX2" fmla="*/ 57196 w 70507"/>
              <a:gd name="connsiteY2" fmla="*/ 107950 h 110321"/>
              <a:gd name="connsiteX3" fmla="*/ 46 w 70507"/>
              <a:gd name="connsiteY3" fmla="*/ 107950 h 110321"/>
              <a:gd name="connsiteX4" fmla="*/ 47671 w 70507"/>
              <a:gd name="connsiteY4" fmla="*/ 101600 h 110321"/>
              <a:gd name="connsiteX5" fmla="*/ 57196 w 70507"/>
              <a:gd name="connsiteY5" fmla="*/ 79375 h 110321"/>
              <a:gd name="connsiteX6" fmla="*/ 44496 w 70507"/>
              <a:gd name="connsiteY6" fmla="*/ 0 h 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07" h="110321">
                <a:moveTo>
                  <a:pt x="44496" y="0"/>
                </a:moveTo>
                <a:cubicBezTo>
                  <a:pt x="46613" y="0"/>
                  <a:pt x="67779" y="61383"/>
                  <a:pt x="69896" y="79375"/>
                </a:cubicBezTo>
                <a:cubicBezTo>
                  <a:pt x="72013" y="97367"/>
                  <a:pt x="68838" y="103188"/>
                  <a:pt x="57196" y="107950"/>
                </a:cubicBezTo>
                <a:cubicBezTo>
                  <a:pt x="45554" y="112712"/>
                  <a:pt x="1634" y="109008"/>
                  <a:pt x="46" y="107950"/>
                </a:cubicBezTo>
                <a:cubicBezTo>
                  <a:pt x="-1542" y="106892"/>
                  <a:pt x="38146" y="106363"/>
                  <a:pt x="47671" y="101600"/>
                </a:cubicBezTo>
                <a:cubicBezTo>
                  <a:pt x="57196" y="96837"/>
                  <a:pt x="58254" y="91546"/>
                  <a:pt x="57196" y="79375"/>
                </a:cubicBezTo>
                <a:cubicBezTo>
                  <a:pt x="56138" y="67204"/>
                  <a:pt x="42379" y="0"/>
                  <a:pt x="44496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195C083-976C-9F2E-03E6-C1DB4E68FA57}"/>
              </a:ext>
            </a:extLst>
          </p:cNvPr>
          <p:cNvSpPr/>
          <p:nvPr/>
        </p:nvSpPr>
        <p:spPr>
          <a:xfrm>
            <a:off x="5816600" y="5467350"/>
            <a:ext cx="622377" cy="73046"/>
          </a:xfrm>
          <a:custGeom>
            <a:avLst/>
            <a:gdLst>
              <a:gd name="connsiteX0" fmla="*/ 0 w 622377"/>
              <a:gd name="connsiteY0" fmla="*/ 0 h 73046"/>
              <a:gd name="connsiteX1" fmla="*/ 352425 w 622377"/>
              <a:gd name="connsiteY1" fmla="*/ 19050 h 73046"/>
              <a:gd name="connsiteX2" fmla="*/ 530225 w 622377"/>
              <a:gd name="connsiteY2" fmla="*/ 50800 h 73046"/>
              <a:gd name="connsiteX3" fmla="*/ 485775 w 622377"/>
              <a:gd name="connsiteY3" fmla="*/ 31750 h 73046"/>
              <a:gd name="connsiteX4" fmla="*/ 622300 w 622377"/>
              <a:gd name="connsiteY4" fmla="*/ 73025 h 73046"/>
              <a:gd name="connsiteX5" fmla="*/ 504825 w 622377"/>
              <a:gd name="connsiteY5" fmla="*/ 25400 h 73046"/>
              <a:gd name="connsiteX6" fmla="*/ 469900 w 622377"/>
              <a:gd name="connsiteY6" fmla="*/ 19050 h 73046"/>
              <a:gd name="connsiteX7" fmla="*/ 0 w 622377"/>
              <a:gd name="connsiteY7" fmla="*/ 0 h 7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77" h="73046">
                <a:moveTo>
                  <a:pt x="0" y="0"/>
                </a:moveTo>
                <a:cubicBezTo>
                  <a:pt x="132027" y="5291"/>
                  <a:pt x="264054" y="10583"/>
                  <a:pt x="352425" y="19050"/>
                </a:cubicBezTo>
                <a:cubicBezTo>
                  <a:pt x="440796" y="27517"/>
                  <a:pt x="508000" y="48683"/>
                  <a:pt x="530225" y="50800"/>
                </a:cubicBezTo>
                <a:cubicBezTo>
                  <a:pt x="552450" y="52917"/>
                  <a:pt x="470429" y="28046"/>
                  <a:pt x="485775" y="31750"/>
                </a:cubicBezTo>
                <a:cubicBezTo>
                  <a:pt x="501121" y="35454"/>
                  <a:pt x="619125" y="74083"/>
                  <a:pt x="622300" y="73025"/>
                </a:cubicBezTo>
                <a:cubicBezTo>
                  <a:pt x="625475" y="71967"/>
                  <a:pt x="530225" y="34396"/>
                  <a:pt x="504825" y="25400"/>
                </a:cubicBezTo>
                <a:cubicBezTo>
                  <a:pt x="479425" y="16404"/>
                  <a:pt x="469900" y="19050"/>
                  <a:pt x="469900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3EAA315-E8ED-3B07-021D-B11D3A6B29F0}"/>
              </a:ext>
            </a:extLst>
          </p:cNvPr>
          <p:cNvSpPr/>
          <p:nvPr/>
        </p:nvSpPr>
        <p:spPr>
          <a:xfrm>
            <a:off x="6445167" y="5499063"/>
            <a:ext cx="251178" cy="22385"/>
          </a:xfrm>
          <a:custGeom>
            <a:avLst/>
            <a:gdLst>
              <a:gd name="connsiteX0" fmla="*/ 83 w 251178"/>
              <a:gd name="connsiteY0" fmla="*/ 22262 h 22385"/>
              <a:gd name="connsiteX1" fmla="*/ 158833 w 251178"/>
              <a:gd name="connsiteY1" fmla="*/ 9562 h 22385"/>
              <a:gd name="connsiteX2" fmla="*/ 250908 w 251178"/>
              <a:gd name="connsiteY2" fmla="*/ 22262 h 22385"/>
              <a:gd name="connsiteX3" fmla="*/ 181058 w 251178"/>
              <a:gd name="connsiteY3" fmla="*/ 37 h 22385"/>
              <a:gd name="connsiteX4" fmla="*/ 83 w 251178"/>
              <a:gd name="connsiteY4" fmla="*/ 22262 h 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78" h="22385">
                <a:moveTo>
                  <a:pt x="83" y="22262"/>
                </a:moveTo>
                <a:cubicBezTo>
                  <a:pt x="-3621" y="23849"/>
                  <a:pt x="117029" y="9562"/>
                  <a:pt x="158833" y="9562"/>
                </a:cubicBezTo>
                <a:cubicBezTo>
                  <a:pt x="200637" y="9562"/>
                  <a:pt x="247204" y="23849"/>
                  <a:pt x="250908" y="22262"/>
                </a:cubicBezTo>
                <a:cubicBezTo>
                  <a:pt x="254612" y="20675"/>
                  <a:pt x="219687" y="1095"/>
                  <a:pt x="181058" y="37"/>
                </a:cubicBezTo>
                <a:cubicBezTo>
                  <a:pt x="142429" y="-1021"/>
                  <a:pt x="3787" y="20675"/>
                  <a:pt x="83" y="222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B84EEFB-ACA2-ACCD-DD83-2B171A43EA94}"/>
              </a:ext>
            </a:extLst>
          </p:cNvPr>
          <p:cNvSpPr/>
          <p:nvPr/>
        </p:nvSpPr>
        <p:spPr>
          <a:xfrm>
            <a:off x="6451566" y="5444799"/>
            <a:ext cx="285929" cy="28940"/>
          </a:xfrm>
          <a:custGeom>
            <a:avLst/>
            <a:gdLst>
              <a:gd name="connsiteX0" fmla="*/ 34 w 285929"/>
              <a:gd name="connsiteY0" fmla="*/ 28901 h 28940"/>
              <a:gd name="connsiteX1" fmla="*/ 196884 w 285929"/>
              <a:gd name="connsiteY1" fmla="*/ 326 h 28940"/>
              <a:gd name="connsiteX2" fmla="*/ 285784 w 285929"/>
              <a:gd name="connsiteY2" fmla="*/ 13026 h 28940"/>
              <a:gd name="connsiteX3" fmla="*/ 212759 w 285929"/>
              <a:gd name="connsiteY3" fmla="*/ 6676 h 28940"/>
              <a:gd name="connsiteX4" fmla="*/ 34 w 285929"/>
              <a:gd name="connsiteY4" fmla="*/ 28901 h 2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29" h="28940">
                <a:moveTo>
                  <a:pt x="34" y="28901"/>
                </a:moveTo>
                <a:cubicBezTo>
                  <a:pt x="-2612" y="27843"/>
                  <a:pt x="149259" y="2972"/>
                  <a:pt x="196884" y="326"/>
                </a:cubicBezTo>
                <a:cubicBezTo>
                  <a:pt x="244509" y="-2320"/>
                  <a:pt x="283138" y="11968"/>
                  <a:pt x="285784" y="13026"/>
                </a:cubicBezTo>
                <a:cubicBezTo>
                  <a:pt x="288430" y="14084"/>
                  <a:pt x="254563" y="4030"/>
                  <a:pt x="212759" y="6676"/>
                </a:cubicBezTo>
                <a:cubicBezTo>
                  <a:pt x="170955" y="9322"/>
                  <a:pt x="2680" y="29959"/>
                  <a:pt x="34" y="289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8CD59FD-9992-3B24-BA11-2FD98DFBDE40}"/>
              </a:ext>
            </a:extLst>
          </p:cNvPr>
          <p:cNvSpPr/>
          <p:nvPr/>
        </p:nvSpPr>
        <p:spPr>
          <a:xfrm>
            <a:off x="5847125" y="5482157"/>
            <a:ext cx="636551" cy="141438"/>
          </a:xfrm>
          <a:custGeom>
            <a:avLst/>
            <a:gdLst>
              <a:gd name="connsiteX0" fmla="*/ 1225 w 636551"/>
              <a:gd name="connsiteY0" fmla="*/ 1068 h 141438"/>
              <a:gd name="connsiteX1" fmla="*/ 290150 w 636551"/>
              <a:gd name="connsiteY1" fmla="*/ 74093 h 141438"/>
              <a:gd name="connsiteX2" fmla="*/ 464775 w 636551"/>
              <a:gd name="connsiteY2" fmla="*/ 140768 h 141438"/>
              <a:gd name="connsiteX3" fmla="*/ 636225 w 636551"/>
              <a:gd name="connsiteY3" fmla="*/ 109018 h 141438"/>
              <a:gd name="connsiteX4" fmla="*/ 506050 w 636551"/>
              <a:gd name="connsiteY4" fmla="*/ 118543 h 141438"/>
              <a:gd name="connsiteX5" fmla="*/ 436200 w 636551"/>
              <a:gd name="connsiteY5" fmla="*/ 115368 h 141438"/>
              <a:gd name="connsiteX6" fmla="*/ 194900 w 636551"/>
              <a:gd name="connsiteY6" fmla="*/ 35993 h 141438"/>
              <a:gd name="connsiteX7" fmla="*/ 1225 w 636551"/>
              <a:gd name="connsiteY7" fmla="*/ 1068 h 1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51" h="141438">
                <a:moveTo>
                  <a:pt x="1225" y="1068"/>
                </a:moveTo>
                <a:cubicBezTo>
                  <a:pt x="17100" y="7418"/>
                  <a:pt x="212892" y="50810"/>
                  <a:pt x="290150" y="74093"/>
                </a:cubicBezTo>
                <a:cubicBezTo>
                  <a:pt x="367408" y="97376"/>
                  <a:pt x="407096" y="134947"/>
                  <a:pt x="464775" y="140768"/>
                </a:cubicBezTo>
                <a:cubicBezTo>
                  <a:pt x="522454" y="146589"/>
                  <a:pt x="629346" y="112722"/>
                  <a:pt x="636225" y="109018"/>
                </a:cubicBezTo>
                <a:cubicBezTo>
                  <a:pt x="643104" y="105314"/>
                  <a:pt x="539387" y="117485"/>
                  <a:pt x="506050" y="118543"/>
                </a:cubicBezTo>
                <a:cubicBezTo>
                  <a:pt x="472713" y="119601"/>
                  <a:pt x="488058" y="129126"/>
                  <a:pt x="436200" y="115368"/>
                </a:cubicBezTo>
                <a:cubicBezTo>
                  <a:pt x="384342" y="101610"/>
                  <a:pt x="262104" y="53985"/>
                  <a:pt x="194900" y="35993"/>
                </a:cubicBezTo>
                <a:cubicBezTo>
                  <a:pt x="127696" y="18001"/>
                  <a:pt x="-14650" y="-5282"/>
                  <a:pt x="1225" y="10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828A99B-2208-0131-59C0-0A7DB6A93E60}"/>
              </a:ext>
            </a:extLst>
          </p:cNvPr>
          <p:cNvSpPr/>
          <p:nvPr/>
        </p:nvSpPr>
        <p:spPr>
          <a:xfrm>
            <a:off x="6476970" y="5537009"/>
            <a:ext cx="196503" cy="111730"/>
          </a:xfrm>
          <a:custGeom>
            <a:avLst/>
            <a:gdLst>
              <a:gd name="connsiteX0" fmla="*/ 30 w 196503"/>
              <a:gd name="connsiteY0" fmla="*/ 92266 h 111730"/>
              <a:gd name="connsiteX1" fmla="*/ 133380 w 196503"/>
              <a:gd name="connsiteY1" fmla="*/ 57341 h 111730"/>
              <a:gd name="connsiteX2" fmla="*/ 168305 w 196503"/>
              <a:gd name="connsiteY2" fmla="*/ 191 h 111730"/>
              <a:gd name="connsiteX3" fmla="*/ 187355 w 196503"/>
              <a:gd name="connsiteY3" fmla="*/ 41466 h 111730"/>
              <a:gd name="connsiteX4" fmla="*/ 190530 w 196503"/>
              <a:gd name="connsiteY4" fmla="*/ 111316 h 111730"/>
              <a:gd name="connsiteX5" fmla="*/ 193705 w 196503"/>
              <a:gd name="connsiteY5" fmla="*/ 6541 h 111730"/>
              <a:gd name="connsiteX6" fmla="*/ 146080 w 196503"/>
              <a:gd name="connsiteY6" fmla="*/ 25591 h 111730"/>
              <a:gd name="connsiteX7" fmla="*/ 30 w 196503"/>
              <a:gd name="connsiteY7" fmla="*/ 92266 h 1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03" h="111730">
                <a:moveTo>
                  <a:pt x="30" y="92266"/>
                </a:moveTo>
                <a:cubicBezTo>
                  <a:pt x="-2087" y="97558"/>
                  <a:pt x="105334" y="72687"/>
                  <a:pt x="133380" y="57341"/>
                </a:cubicBezTo>
                <a:cubicBezTo>
                  <a:pt x="161426" y="41995"/>
                  <a:pt x="159309" y="2837"/>
                  <a:pt x="168305" y="191"/>
                </a:cubicBezTo>
                <a:cubicBezTo>
                  <a:pt x="177301" y="-2455"/>
                  <a:pt x="183651" y="22945"/>
                  <a:pt x="187355" y="41466"/>
                </a:cubicBezTo>
                <a:cubicBezTo>
                  <a:pt x="191059" y="59987"/>
                  <a:pt x="189472" y="117137"/>
                  <a:pt x="190530" y="111316"/>
                </a:cubicBezTo>
                <a:cubicBezTo>
                  <a:pt x="191588" y="105495"/>
                  <a:pt x="201113" y="20828"/>
                  <a:pt x="193705" y="6541"/>
                </a:cubicBezTo>
                <a:cubicBezTo>
                  <a:pt x="186297" y="-7746"/>
                  <a:pt x="172009" y="13949"/>
                  <a:pt x="146080" y="25591"/>
                </a:cubicBezTo>
                <a:cubicBezTo>
                  <a:pt x="120151" y="37233"/>
                  <a:pt x="2147" y="86974"/>
                  <a:pt x="30" y="9226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319C527-D6FC-0CD5-8F00-FA49BAC431A1}"/>
              </a:ext>
            </a:extLst>
          </p:cNvPr>
          <p:cNvSpPr/>
          <p:nvPr/>
        </p:nvSpPr>
        <p:spPr>
          <a:xfrm>
            <a:off x="6302134" y="4612782"/>
            <a:ext cx="146499" cy="45049"/>
          </a:xfrm>
          <a:custGeom>
            <a:avLst/>
            <a:gdLst>
              <a:gd name="connsiteX0" fmla="*/ 241 w 146499"/>
              <a:gd name="connsiteY0" fmla="*/ 44943 h 45049"/>
              <a:gd name="connsiteX1" fmla="*/ 60566 w 146499"/>
              <a:gd name="connsiteY1" fmla="*/ 13193 h 45049"/>
              <a:gd name="connsiteX2" fmla="*/ 146291 w 146499"/>
              <a:gd name="connsiteY2" fmla="*/ 22718 h 45049"/>
              <a:gd name="connsiteX3" fmla="*/ 82791 w 146499"/>
              <a:gd name="connsiteY3" fmla="*/ 493 h 45049"/>
              <a:gd name="connsiteX4" fmla="*/ 241 w 146499"/>
              <a:gd name="connsiteY4" fmla="*/ 44943 h 4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99" h="45049">
                <a:moveTo>
                  <a:pt x="241" y="44943"/>
                </a:moveTo>
                <a:cubicBezTo>
                  <a:pt x="-3463" y="47060"/>
                  <a:pt x="36224" y="16897"/>
                  <a:pt x="60566" y="13193"/>
                </a:cubicBezTo>
                <a:cubicBezTo>
                  <a:pt x="84908" y="9489"/>
                  <a:pt x="142587" y="24835"/>
                  <a:pt x="146291" y="22718"/>
                </a:cubicBezTo>
                <a:cubicBezTo>
                  <a:pt x="149995" y="20601"/>
                  <a:pt x="103428" y="-3740"/>
                  <a:pt x="82791" y="493"/>
                </a:cubicBezTo>
                <a:cubicBezTo>
                  <a:pt x="62154" y="4726"/>
                  <a:pt x="3945" y="42826"/>
                  <a:pt x="241" y="449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5E93302-C67B-CF68-8A9E-72882FB42A35}"/>
              </a:ext>
            </a:extLst>
          </p:cNvPr>
          <p:cNvSpPr/>
          <p:nvPr/>
        </p:nvSpPr>
        <p:spPr>
          <a:xfrm>
            <a:off x="6504512" y="4625353"/>
            <a:ext cx="58726" cy="185826"/>
          </a:xfrm>
          <a:custGeom>
            <a:avLst/>
            <a:gdLst>
              <a:gd name="connsiteX0" fmla="*/ 16938 w 58726"/>
              <a:gd name="connsiteY0" fmla="*/ 622 h 185826"/>
              <a:gd name="connsiteX1" fmla="*/ 48688 w 58726"/>
              <a:gd name="connsiteY1" fmla="*/ 70472 h 185826"/>
              <a:gd name="connsiteX2" fmla="*/ 51863 w 58726"/>
              <a:gd name="connsiteY2" fmla="*/ 99047 h 185826"/>
              <a:gd name="connsiteX3" fmla="*/ 23288 w 58726"/>
              <a:gd name="connsiteY3" fmla="*/ 153022 h 185826"/>
              <a:gd name="connsiteX4" fmla="*/ 1063 w 58726"/>
              <a:gd name="connsiteY4" fmla="*/ 184772 h 185826"/>
              <a:gd name="connsiteX5" fmla="*/ 58213 w 58726"/>
              <a:gd name="connsiteY5" fmla="*/ 114922 h 185826"/>
              <a:gd name="connsiteX6" fmla="*/ 16938 w 58726"/>
              <a:gd name="connsiteY6" fmla="*/ 622 h 1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6" h="185826">
                <a:moveTo>
                  <a:pt x="16938" y="622"/>
                </a:moveTo>
                <a:cubicBezTo>
                  <a:pt x="15351" y="-6786"/>
                  <a:pt x="42867" y="54068"/>
                  <a:pt x="48688" y="70472"/>
                </a:cubicBezTo>
                <a:cubicBezTo>
                  <a:pt x="54509" y="86876"/>
                  <a:pt x="56096" y="85289"/>
                  <a:pt x="51863" y="99047"/>
                </a:cubicBezTo>
                <a:cubicBezTo>
                  <a:pt x="47630" y="112805"/>
                  <a:pt x="31755" y="138734"/>
                  <a:pt x="23288" y="153022"/>
                </a:cubicBezTo>
                <a:cubicBezTo>
                  <a:pt x="14821" y="167310"/>
                  <a:pt x="-4758" y="191122"/>
                  <a:pt x="1063" y="184772"/>
                </a:cubicBezTo>
                <a:cubicBezTo>
                  <a:pt x="6884" y="178422"/>
                  <a:pt x="52392" y="141380"/>
                  <a:pt x="58213" y="114922"/>
                </a:cubicBezTo>
                <a:cubicBezTo>
                  <a:pt x="64034" y="88464"/>
                  <a:pt x="18525" y="8030"/>
                  <a:pt x="16938" y="6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145663A-8FFF-4B3E-7747-71AA30B8345F}"/>
              </a:ext>
            </a:extLst>
          </p:cNvPr>
          <p:cNvSpPr/>
          <p:nvPr/>
        </p:nvSpPr>
        <p:spPr>
          <a:xfrm>
            <a:off x="6524595" y="4629133"/>
            <a:ext cx="39131" cy="101657"/>
          </a:xfrm>
          <a:custGeom>
            <a:avLst/>
            <a:gdLst>
              <a:gd name="connsiteX0" fmla="*/ 30 w 39131"/>
              <a:gd name="connsiteY0" fmla="*/ 17 h 101657"/>
              <a:gd name="connsiteX1" fmla="*/ 31780 w 39131"/>
              <a:gd name="connsiteY1" fmla="*/ 63517 h 101657"/>
              <a:gd name="connsiteX2" fmla="*/ 38130 w 39131"/>
              <a:gd name="connsiteY2" fmla="*/ 101617 h 101657"/>
              <a:gd name="connsiteX3" fmla="*/ 38130 w 39131"/>
              <a:gd name="connsiteY3" fmla="*/ 69867 h 101657"/>
              <a:gd name="connsiteX4" fmla="*/ 30 w 39131"/>
              <a:gd name="connsiteY4" fmla="*/ 17 h 1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101657">
                <a:moveTo>
                  <a:pt x="30" y="17"/>
                </a:moveTo>
                <a:cubicBezTo>
                  <a:pt x="-1028" y="-1041"/>
                  <a:pt x="25430" y="46584"/>
                  <a:pt x="31780" y="63517"/>
                </a:cubicBezTo>
                <a:cubicBezTo>
                  <a:pt x="38130" y="80450"/>
                  <a:pt x="37072" y="100559"/>
                  <a:pt x="38130" y="101617"/>
                </a:cubicBezTo>
                <a:cubicBezTo>
                  <a:pt x="39188" y="102675"/>
                  <a:pt x="39717" y="82567"/>
                  <a:pt x="38130" y="69867"/>
                </a:cubicBezTo>
                <a:cubicBezTo>
                  <a:pt x="36543" y="57167"/>
                  <a:pt x="1088" y="1075"/>
                  <a:pt x="30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BDEBF4F-F5B8-D453-9989-A29B423B7F1A}"/>
              </a:ext>
            </a:extLst>
          </p:cNvPr>
          <p:cNvSpPr/>
          <p:nvPr/>
        </p:nvSpPr>
        <p:spPr>
          <a:xfrm>
            <a:off x="6080029" y="4622481"/>
            <a:ext cx="199437" cy="185676"/>
          </a:xfrm>
          <a:custGeom>
            <a:avLst/>
            <a:gdLst>
              <a:gd name="connsiteX0" fmla="*/ 6446 w 199437"/>
              <a:gd name="connsiteY0" fmla="*/ 319 h 185676"/>
              <a:gd name="connsiteX1" fmla="*/ 6446 w 199437"/>
              <a:gd name="connsiteY1" fmla="*/ 82869 h 185676"/>
              <a:gd name="connsiteX2" fmla="*/ 69946 w 199437"/>
              <a:gd name="connsiteY2" fmla="*/ 155894 h 185676"/>
              <a:gd name="connsiteX3" fmla="*/ 41371 w 199437"/>
              <a:gd name="connsiteY3" fmla="*/ 143194 h 185676"/>
              <a:gd name="connsiteX4" fmla="*/ 196946 w 199437"/>
              <a:gd name="connsiteY4" fmla="*/ 184469 h 185676"/>
              <a:gd name="connsiteX5" fmla="*/ 133446 w 199437"/>
              <a:gd name="connsiteY5" fmla="*/ 174944 h 185676"/>
              <a:gd name="connsiteX6" fmla="*/ 82646 w 199437"/>
              <a:gd name="connsiteY6" fmla="*/ 178119 h 185676"/>
              <a:gd name="connsiteX7" fmla="*/ 44546 w 199437"/>
              <a:gd name="connsiteY7" fmla="*/ 114619 h 185676"/>
              <a:gd name="connsiteX8" fmla="*/ 6446 w 199437"/>
              <a:gd name="connsiteY8" fmla="*/ 31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437" h="185676">
                <a:moveTo>
                  <a:pt x="6446" y="319"/>
                </a:moveTo>
                <a:cubicBezTo>
                  <a:pt x="96" y="-4973"/>
                  <a:pt x="-4137" y="56940"/>
                  <a:pt x="6446" y="82869"/>
                </a:cubicBezTo>
                <a:cubicBezTo>
                  <a:pt x="17029" y="108798"/>
                  <a:pt x="64125" y="145840"/>
                  <a:pt x="69946" y="155894"/>
                </a:cubicBezTo>
                <a:cubicBezTo>
                  <a:pt x="75767" y="165948"/>
                  <a:pt x="20204" y="138432"/>
                  <a:pt x="41371" y="143194"/>
                </a:cubicBezTo>
                <a:cubicBezTo>
                  <a:pt x="62538" y="147956"/>
                  <a:pt x="181600" y="179177"/>
                  <a:pt x="196946" y="184469"/>
                </a:cubicBezTo>
                <a:cubicBezTo>
                  <a:pt x="212292" y="189761"/>
                  <a:pt x="152496" y="176002"/>
                  <a:pt x="133446" y="174944"/>
                </a:cubicBezTo>
                <a:cubicBezTo>
                  <a:pt x="114396" y="173886"/>
                  <a:pt x="97463" y="188173"/>
                  <a:pt x="82646" y="178119"/>
                </a:cubicBezTo>
                <a:cubicBezTo>
                  <a:pt x="67829" y="168065"/>
                  <a:pt x="54600" y="137902"/>
                  <a:pt x="44546" y="114619"/>
                </a:cubicBezTo>
                <a:cubicBezTo>
                  <a:pt x="34492" y="91336"/>
                  <a:pt x="12796" y="5611"/>
                  <a:pt x="6446" y="3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B9A028F-8801-B40C-5C88-A829B49E9CA4}"/>
              </a:ext>
            </a:extLst>
          </p:cNvPr>
          <p:cNvSpPr/>
          <p:nvPr/>
        </p:nvSpPr>
        <p:spPr>
          <a:xfrm>
            <a:off x="6279604" y="4545822"/>
            <a:ext cx="271034" cy="54899"/>
          </a:xfrm>
          <a:custGeom>
            <a:avLst/>
            <a:gdLst>
              <a:gd name="connsiteX0" fmla="*/ 546 w 271034"/>
              <a:gd name="connsiteY0" fmla="*/ 54753 h 54899"/>
              <a:gd name="connsiteX1" fmla="*/ 118021 w 271034"/>
              <a:gd name="connsiteY1" fmla="*/ 16653 h 54899"/>
              <a:gd name="connsiteX2" fmla="*/ 270421 w 271034"/>
              <a:gd name="connsiteY2" fmla="*/ 13478 h 54899"/>
              <a:gd name="connsiteX3" fmla="*/ 165646 w 271034"/>
              <a:gd name="connsiteY3" fmla="*/ 778 h 54899"/>
              <a:gd name="connsiteX4" fmla="*/ 546 w 271034"/>
              <a:gd name="connsiteY4" fmla="*/ 54753 h 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34" h="54899">
                <a:moveTo>
                  <a:pt x="546" y="54753"/>
                </a:moveTo>
                <a:cubicBezTo>
                  <a:pt x="-7391" y="57399"/>
                  <a:pt x="73042" y="23532"/>
                  <a:pt x="118021" y="16653"/>
                </a:cubicBezTo>
                <a:cubicBezTo>
                  <a:pt x="163000" y="9774"/>
                  <a:pt x="262484" y="16124"/>
                  <a:pt x="270421" y="13478"/>
                </a:cubicBezTo>
                <a:cubicBezTo>
                  <a:pt x="278358" y="10832"/>
                  <a:pt x="207450" y="-3455"/>
                  <a:pt x="165646" y="778"/>
                </a:cubicBezTo>
                <a:cubicBezTo>
                  <a:pt x="123842" y="5011"/>
                  <a:pt x="8483" y="52107"/>
                  <a:pt x="546" y="547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4E181A9-2CF6-887B-C692-0A54DA8E2BFE}"/>
              </a:ext>
            </a:extLst>
          </p:cNvPr>
          <p:cNvSpPr/>
          <p:nvPr/>
        </p:nvSpPr>
        <p:spPr>
          <a:xfrm>
            <a:off x="6534068" y="4075588"/>
            <a:ext cx="59474" cy="211460"/>
          </a:xfrm>
          <a:custGeom>
            <a:avLst/>
            <a:gdLst>
              <a:gd name="connsiteX0" fmla="*/ 82 w 59474"/>
              <a:gd name="connsiteY0" fmla="*/ 1112 h 211460"/>
              <a:gd name="connsiteX1" fmla="*/ 57232 w 59474"/>
              <a:gd name="connsiteY1" fmla="*/ 207487 h 211460"/>
              <a:gd name="connsiteX2" fmla="*/ 44532 w 59474"/>
              <a:gd name="connsiteY2" fmla="*/ 128112 h 211460"/>
              <a:gd name="connsiteX3" fmla="*/ 82 w 59474"/>
              <a:gd name="connsiteY3" fmla="*/ 1112 h 2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74" h="211460">
                <a:moveTo>
                  <a:pt x="82" y="1112"/>
                </a:moveTo>
                <a:cubicBezTo>
                  <a:pt x="2199" y="14341"/>
                  <a:pt x="49824" y="186320"/>
                  <a:pt x="57232" y="207487"/>
                </a:cubicBezTo>
                <a:cubicBezTo>
                  <a:pt x="64640" y="228654"/>
                  <a:pt x="51940" y="159862"/>
                  <a:pt x="44532" y="128112"/>
                </a:cubicBezTo>
                <a:cubicBezTo>
                  <a:pt x="37124" y="96362"/>
                  <a:pt x="-2035" y="-12117"/>
                  <a:pt x="82" y="1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A9A943A-FD20-CB0A-D17B-53ACFAC1EBAF}"/>
              </a:ext>
            </a:extLst>
          </p:cNvPr>
          <p:cNvSpPr/>
          <p:nvPr/>
        </p:nvSpPr>
        <p:spPr>
          <a:xfrm>
            <a:off x="6591300" y="4364636"/>
            <a:ext cx="73501" cy="179394"/>
          </a:xfrm>
          <a:custGeom>
            <a:avLst/>
            <a:gdLst>
              <a:gd name="connsiteX0" fmla="*/ 19050 w 73501"/>
              <a:gd name="connsiteY0" fmla="*/ 989 h 179394"/>
              <a:gd name="connsiteX1" fmla="*/ 47625 w 73501"/>
              <a:gd name="connsiteY1" fmla="*/ 83539 h 179394"/>
              <a:gd name="connsiteX2" fmla="*/ 60325 w 73501"/>
              <a:gd name="connsiteY2" fmla="*/ 140689 h 179394"/>
              <a:gd name="connsiteX3" fmla="*/ 73025 w 73501"/>
              <a:gd name="connsiteY3" fmla="*/ 178789 h 179394"/>
              <a:gd name="connsiteX4" fmla="*/ 63500 w 73501"/>
              <a:gd name="connsiteY4" fmla="*/ 162914 h 179394"/>
              <a:gd name="connsiteX5" fmla="*/ 0 w 73501"/>
              <a:gd name="connsiteY5" fmla="*/ 147039 h 179394"/>
              <a:gd name="connsiteX6" fmla="*/ 63500 w 73501"/>
              <a:gd name="connsiteY6" fmla="*/ 143864 h 179394"/>
              <a:gd name="connsiteX7" fmla="*/ 19050 w 73501"/>
              <a:gd name="connsiteY7" fmla="*/ 989 h 1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01" h="179394">
                <a:moveTo>
                  <a:pt x="19050" y="989"/>
                </a:moveTo>
                <a:cubicBezTo>
                  <a:pt x="16404" y="-9065"/>
                  <a:pt x="40746" y="60256"/>
                  <a:pt x="47625" y="83539"/>
                </a:cubicBezTo>
                <a:cubicBezTo>
                  <a:pt x="54504" y="106822"/>
                  <a:pt x="56092" y="124814"/>
                  <a:pt x="60325" y="140689"/>
                </a:cubicBezTo>
                <a:cubicBezTo>
                  <a:pt x="64558" y="156564"/>
                  <a:pt x="73025" y="178789"/>
                  <a:pt x="73025" y="178789"/>
                </a:cubicBezTo>
                <a:cubicBezTo>
                  <a:pt x="73554" y="182493"/>
                  <a:pt x="75671" y="168206"/>
                  <a:pt x="63500" y="162914"/>
                </a:cubicBezTo>
                <a:cubicBezTo>
                  <a:pt x="51329" y="157622"/>
                  <a:pt x="0" y="150214"/>
                  <a:pt x="0" y="147039"/>
                </a:cubicBezTo>
                <a:cubicBezTo>
                  <a:pt x="0" y="143864"/>
                  <a:pt x="59267" y="162914"/>
                  <a:pt x="63500" y="143864"/>
                </a:cubicBezTo>
                <a:cubicBezTo>
                  <a:pt x="67733" y="124814"/>
                  <a:pt x="21696" y="11043"/>
                  <a:pt x="19050" y="9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62C3FBF-285F-E736-7788-F68F8A5909E4}"/>
              </a:ext>
            </a:extLst>
          </p:cNvPr>
          <p:cNvSpPr/>
          <p:nvPr/>
        </p:nvSpPr>
        <p:spPr>
          <a:xfrm>
            <a:off x="6647270" y="4511491"/>
            <a:ext cx="68444" cy="101823"/>
          </a:xfrm>
          <a:custGeom>
            <a:avLst/>
            <a:gdLst>
              <a:gd name="connsiteX0" fmla="*/ 67855 w 68444"/>
              <a:gd name="connsiteY0" fmla="*/ 184 h 101823"/>
              <a:gd name="connsiteX1" fmla="*/ 39280 w 68444"/>
              <a:gd name="connsiteY1" fmla="*/ 47809 h 101823"/>
              <a:gd name="connsiteX2" fmla="*/ 20230 w 68444"/>
              <a:gd name="connsiteY2" fmla="*/ 73209 h 101823"/>
              <a:gd name="connsiteX3" fmla="*/ 1180 w 68444"/>
              <a:gd name="connsiteY3" fmla="*/ 101784 h 101823"/>
              <a:gd name="connsiteX4" fmla="*/ 10705 w 68444"/>
              <a:gd name="connsiteY4" fmla="*/ 66859 h 101823"/>
              <a:gd name="connsiteX5" fmla="*/ 67855 w 68444"/>
              <a:gd name="connsiteY5" fmla="*/ 184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4" h="101823">
                <a:moveTo>
                  <a:pt x="67855" y="184"/>
                </a:moveTo>
                <a:cubicBezTo>
                  <a:pt x="72617" y="-2991"/>
                  <a:pt x="47217" y="35638"/>
                  <a:pt x="39280" y="47809"/>
                </a:cubicBezTo>
                <a:cubicBezTo>
                  <a:pt x="31343" y="59980"/>
                  <a:pt x="26580" y="64213"/>
                  <a:pt x="20230" y="73209"/>
                </a:cubicBezTo>
                <a:cubicBezTo>
                  <a:pt x="13880" y="82205"/>
                  <a:pt x="2768" y="102842"/>
                  <a:pt x="1180" y="101784"/>
                </a:cubicBezTo>
                <a:cubicBezTo>
                  <a:pt x="-408" y="100726"/>
                  <a:pt x="-2524" y="85909"/>
                  <a:pt x="10705" y="66859"/>
                </a:cubicBezTo>
                <a:cubicBezTo>
                  <a:pt x="23934" y="47809"/>
                  <a:pt x="63093" y="3359"/>
                  <a:pt x="67855" y="1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617EC90-5FDC-FD86-E532-6A5B772F0CBF}"/>
              </a:ext>
            </a:extLst>
          </p:cNvPr>
          <p:cNvSpPr/>
          <p:nvPr/>
        </p:nvSpPr>
        <p:spPr>
          <a:xfrm>
            <a:off x="6322683" y="4709931"/>
            <a:ext cx="139283" cy="26457"/>
          </a:xfrm>
          <a:custGeom>
            <a:avLst/>
            <a:gdLst>
              <a:gd name="connsiteX0" fmla="*/ 479 w 139283"/>
              <a:gd name="connsiteY0" fmla="*/ 25971 h 26457"/>
              <a:gd name="connsiteX1" fmla="*/ 65177 w 139283"/>
              <a:gd name="connsiteY1" fmla="*/ 92 h 26457"/>
              <a:gd name="connsiteX2" fmla="*/ 138502 w 139283"/>
              <a:gd name="connsiteY2" fmla="*/ 17344 h 26457"/>
              <a:gd name="connsiteX3" fmla="*/ 99683 w 139283"/>
              <a:gd name="connsiteY3" fmla="*/ 17344 h 26457"/>
              <a:gd name="connsiteX4" fmla="*/ 479 w 139283"/>
              <a:gd name="connsiteY4" fmla="*/ 25971 h 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3" h="26457">
                <a:moveTo>
                  <a:pt x="479" y="25971"/>
                </a:moveTo>
                <a:cubicBezTo>
                  <a:pt x="-5272" y="23096"/>
                  <a:pt x="42173" y="1530"/>
                  <a:pt x="65177" y="92"/>
                </a:cubicBezTo>
                <a:cubicBezTo>
                  <a:pt x="88181" y="-1346"/>
                  <a:pt x="132751" y="14469"/>
                  <a:pt x="138502" y="17344"/>
                </a:cubicBezTo>
                <a:cubicBezTo>
                  <a:pt x="144253" y="20219"/>
                  <a:pt x="116936" y="16625"/>
                  <a:pt x="99683" y="17344"/>
                </a:cubicBezTo>
                <a:cubicBezTo>
                  <a:pt x="82430" y="18063"/>
                  <a:pt x="6230" y="28846"/>
                  <a:pt x="479" y="259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F2CFC1F-2423-AA97-FEBF-F28D462FB61A}"/>
              </a:ext>
            </a:extLst>
          </p:cNvPr>
          <p:cNvSpPr/>
          <p:nvPr/>
        </p:nvSpPr>
        <p:spPr>
          <a:xfrm>
            <a:off x="5911349" y="3528277"/>
            <a:ext cx="69279" cy="292473"/>
          </a:xfrm>
          <a:custGeom>
            <a:avLst/>
            <a:gdLst>
              <a:gd name="connsiteX0" fmla="*/ 0 w 69279"/>
              <a:gd name="connsiteY0" fmla="*/ 321 h 292473"/>
              <a:gd name="connsiteX1" fmla="*/ 64502 w 69279"/>
              <a:gd name="connsiteY1" fmla="*/ 167265 h 292473"/>
              <a:gd name="connsiteX2" fmla="*/ 64502 w 69279"/>
              <a:gd name="connsiteY2" fmla="*/ 292473 h 292473"/>
              <a:gd name="connsiteX3" fmla="*/ 64502 w 69279"/>
              <a:gd name="connsiteY3" fmla="*/ 129323 h 292473"/>
              <a:gd name="connsiteX4" fmla="*/ 0 w 69279"/>
              <a:gd name="connsiteY4" fmla="*/ 321 h 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" h="292473">
                <a:moveTo>
                  <a:pt x="0" y="321"/>
                </a:moveTo>
                <a:cubicBezTo>
                  <a:pt x="0" y="6645"/>
                  <a:pt x="53752" y="118573"/>
                  <a:pt x="64502" y="167265"/>
                </a:cubicBezTo>
                <a:cubicBezTo>
                  <a:pt x="75252" y="215957"/>
                  <a:pt x="64502" y="292473"/>
                  <a:pt x="64502" y="292473"/>
                </a:cubicBezTo>
                <a:cubicBezTo>
                  <a:pt x="64502" y="286149"/>
                  <a:pt x="73355" y="176118"/>
                  <a:pt x="64502" y="129323"/>
                </a:cubicBezTo>
                <a:cubicBezTo>
                  <a:pt x="55649" y="82528"/>
                  <a:pt x="0" y="-6003"/>
                  <a:pt x="0" y="3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8C64F95-3919-AF9A-AD91-28B832729306}"/>
              </a:ext>
            </a:extLst>
          </p:cNvPr>
          <p:cNvSpPr/>
          <p:nvPr/>
        </p:nvSpPr>
        <p:spPr>
          <a:xfrm>
            <a:off x="5990837" y="3596893"/>
            <a:ext cx="42857" cy="185915"/>
          </a:xfrm>
          <a:custGeom>
            <a:avLst/>
            <a:gdLst>
              <a:gd name="connsiteX0" fmla="*/ 190 w 42857"/>
              <a:gd name="connsiteY0" fmla="*/ 0 h 185915"/>
              <a:gd name="connsiteX1" fmla="*/ 26750 w 42857"/>
              <a:gd name="connsiteY1" fmla="*/ 79678 h 185915"/>
              <a:gd name="connsiteX2" fmla="*/ 34338 w 42857"/>
              <a:gd name="connsiteY2" fmla="*/ 185915 h 185915"/>
              <a:gd name="connsiteX3" fmla="*/ 41926 w 42857"/>
              <a:gd name="connsiteY3" fmla="*/ 79678 h 185915"/>
              <a:gd name="connsiteX4" fmla="*/ 190 w 42857"/>
              <a:gd name="connsiteY4" fmla="*/ 0 h 1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" h="185915">
                <a:moveTo>
                  <a:pt x="190" y="0"/>
                </a:moveTo>
                <a:cubicBezTo>
                  <a:pt x="-2339" y="0"/>
                  <a:pt x="21059" y="48692"/>
                  <a:pt x="26750" y="79678"/>
                </a:cubicBezTo>
                <a:cubicBezTo>
                  <a:pt x="32441" y="110664"/>
                  <a:pt x="31809" y="185915"/>
                  <a:pt x="34338" y="185915"/>
                </a:cubicBezTo>
                <a:cubicBezTo>
                  <a:pt x="36867" y="185915"/>
                  <a:pt x="45720" y="106237"/>
                  <a:pt x="41926" y="79678"/>
                </a:cubicBezTo>
                <a:cubicBezTo>
                  <a:pt x="38132" y="53119"/>
                  <a:pt x="2719" y="0"/>
                  <a:pt x="190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788F652-90E6-1E95-F7F4-CA17DF4ECBBF}"/>
              </a:ext>
            </a:extLst>
          </p:cNvPr>
          <p:cNvSpPr/>
          <p:nvPr/>
        </p:nvSpPr>
        <p:spPr>
          <a:xfrm>
            <a:off x="6555813" y="3380254"/>
            <a:ext cx="31634" cy="175540"/>
          </a:xfrm>
          <a:custGeom>
            <a:avLst/>
            <a:gdLst>
              <a:gd name="connsiteX0" fmla="*/ 19520 w 31634"/>
              <a:gd name="connsiteY0" fmla="*/ 370 h 175540"/>
              <a:gd name="connsiteX1" fmla="*/ 11931 w 31634"/>
              <a:gd name="connsiteY1" fmla="*/ 117990 h 175540"/>
              <a:gd name="connsiteX2" fmla="*/ 549 w 31634"/>
              <a:gd name="connsiteY2" fmla="*/ 174903 h 175540"/>
              <a:gd name="connsiteX3" fmla="*/ 30902 w 31634"/>
              <a:gd name="connsiteY3" fmla="*/ 83842 h 175540"/>
              <a:gd name="connsiteX4" fmla="*/ 19520 w 31634"/>
              <a:gd name="connsiteY4" fmla="*/ 370 h 1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4" h="175540">
                <a:moveTo>
                  <a:pt x="19520" y="370"/>
                </a:moveTo>
                <a:cubicBezTo>
                  <a:pt x="16358" y="6061"/>
                  <a:pt x="15093" y="88901"/>
                  <a:pt x="11931" y="117990"/>
                </a:cubicBezTo>
                <a:cubicBezTo>
                  <a:pt x="8769" y="147079"/>
                  <a:pt x="-2613" y="180594"/>
                  <a:pt x="549" y="174903"/>
                </a:cubicBezTo>
                <a:cubicBezTo>
                  <a:pt x="3711" y="169212"/>
                  <a:pt x="27108" y="111666"/>
                  <a:pt x="30902" y="83842"/>
                </a:cubicBezTo>
                <a:cubicBezTo>
                  <a:pt x="34696" y="56018"/>
                  <a:pt x="22682" y="-5321"/>
                  <a:pt x="19520" y="37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076CAE5-F02E-A25F-2549-1DDF13C23605}"/>
              </a:ext>
            </a:extLst>
          </p:cNvPr>
          <p:cNvSpPr/>
          <p:nvPr/>
        </p:nvSpPr>
        <p:spPr>
          <a:xfrm>
            <a:off x="6558285" y="3482867"/>
            <a:ext cx="96793" cy="353490"/>
          </a:xfrm>
          <a:custGeom>
            <a:avLst/>
            <a:gdLst>
              <a:gd name="connsiteX0" fmla="*/ 96726 w 96793"/>
              <a:gd name="connsiteY0" fmla="*/ 200 h 353490"/>
              <a:gd name="connsiteX1" fmla="*/ 17048 w 96793"/>
              <a:gd name="connsiteY1" fmla="*/ 197498 h 353490"/>
              <a:gd name="connsiteX2" fmla="*/ 20842 w 96793"/>
              <a:gd name="connsiteY2" fmla="*/ 353060 h 353490"/>
              <a:gd name="connsiteX3" fmla="*/ 1871 w 96793"/>
              <a:gd name="connsiteY3" fmla="*/ 235440 h 353490"/>
              <a:gd name="connsiteX4" fmla="*/ 96726 w 96793"/>
              <a:gd name="connsiteY4" fmla="*/ 200 h 3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93" h="353490">
                <a:moveTo>
                  <a:pt x="96726" y="200"/>
                </a:moveTo>
                <a:cubicBezTo>
                  <a:pt x="99255" y="-6124"/>
                  <a:pt x="29695" y="138688"/>
                  <a:pt x="17048" y="197498"/>
                </a:cubicBezTo>
                <a:cubicBezTo>
                  <a:pt x="4401" y="256308"/>
                  <a:pt x="23371" y="346736"/>
                  <a:pt x="20842" y="353060"/>
                </a:cubicBezTo>
                <a:cubicBezTo>
                  <a:pt x="18313" y="359384"/>
                  <a:pt x="-6982" y="294882"/>
                  <a:pt x="1871" y="235440"/>
                </a:cubicBezTo>
                <a:cubicBezTo>
                  <a:pt x="10724" y="175998"/>
                  <a:pt x="94197" y="6524"/>
                  <a:pt x="96726" y="2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1DA7E08-7900-457E-D1A9-75963B80E94B}"/>
              </a:ext>
            </a:extLst>
          </p:cNvPr>
          <p:cNvSpPr/>
          <p:nvPr/>
        </p:nvSpPr>
        <p:spPr>
          <a:xfrm>
            <a:off x="6813441" y="2173904"/>
            <a:ext cx="356368" cy="850592"/>
          </a:xfrm>
          <a:custGeom>
            <a:avLst/>
            <a:gdLst>
              <a:gd name="connsiteX0" fmla="*/ 109 w 356368"/>
              <a:gd name="connsiteY0" fmla="*/ 971 h 850592"/>
              <a:gd name="connsiteX1" fmla="*/ 187434 w 356368"/>
              <a:gd name="connsiteY1" fmla="*/ 362921 h 850592"/>
              <a:gd name="connsiteX2" fmla="*/ 187434 w 356368"/>
              <a:gd name="connsiteY2" fmla="*/ 337521 h 850592"/>
              <a:gd name="connsiteX3" fmla="*/ 352534 w 356368"/>
              <a:gd name="connsiteY3" fmla="*/ 832821 h 850592"/>
              <a:gd name="connsiteX4" fmla="*/ 292209 w 356368"/>
              <a:gd name="connsiteY4" fmla="*/ 696296 h 850592"/>
              <a:gd name="connsiteX5" fmla="*/ 162034 w 356368"/>
              <a:gd name="connsiteY5" fmla="*/ 270846 h 850592"/>
              <a:gd name="connsiteX6" fmla="*/ 109 w 356368"/>
              <a:gd name="connsiteY6" fmla="*/ 971 h 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68" h="850592">
                <a:moveTo>
                  <a:pt x="109" y="971"/>
                </a:moveTo>
                <a:cubicBezTo>
                  <a:pt x="4342" y="16317"/>
                  <a:pt x="156213" y="306830"/>
                  <a:pt x="187434" y="362921"/>
                </a:cubicBezTo>
                <a:cubicBezTo>
                  <a:pt x="218655" y="419012"/>
                  <a:pt x="159917" y="259204"/>
                  <a:pt x="187434" y="337521"/>
                </a:cubicBezTo>
                <a:cubicBezTo>
                  <a:pt x="214951" y="415838"/>
                  <a:pt x="335072" y="773025"/>
                  <a:pt x="352534" y="832821"/>
                </a:cubicBezTo>
                <a:cubicBezTo>
                  <a:pt x="369996" y="892617"/>
                  <a:pt x="323959" y="789959"/>
                  <a:pt x="292209" y="696296"/>
                </a:cubicBezTo>
                <a:cubicBezTo>
                  <a:pt x="260459" y="602633"/>
                  <a:pt x="208601" y="386204"/>
                  <a:pt x="162034" y="270846"/>
                </a:cubicBezTo>
                <a:cubicBezTo>
                  <a:pt x="115467" y="155488"/>
                  <a:pt x="-4124" y="-14375"/>
                  <a:pt x="109" y="9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E7587B7-770A-848C-5F8B-2C283A982012}"/>
              </a:ext>
            </a:extLst>
          </p:cNvPr>
          <p:cNvSpPr/>
          <p:nvPr/>
        </p:nvSpPr>
        <p:spPr>
          <a:xfrm>
            <a:off x="7169097" y="3038391"/>
            <a:ext cx="22557" cy="244826"/>
          </a:xfrm>
          <a:custGeom>
            <a:avLst/>
            <a:gdLst>
              <a:gd name="connsiteX0" fmla="*/ 53 w 22557"/>
              <a:gd name="connsiteY0" fmla="*/ 84 h 244826"/>
              <a:gd name="connsiteX1" fmla="*/ 22278 w 22557"/>
              <a:gd name="connsiteY1" fmla="*/ 155659 h 244826"/>
              <a:gd name="connsiteX2" fmla="*/ 12753 w 22557"/>
              <a:gd name="connsiteY2" fmla="*/ 244559 h 244826"/>
              <a:gd name="connsiteX3" fmla="*/ 15928 w 22557"/>
              <a:gd name="connsiteY3" fmla="*/ 177884 h 244826"/>
              <a:gd name="connsiteX4" fmla="*/ 53 w 22557"/>
              <a:gd name="connsiteY4" fmla="*/ 84 h 24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7" h="244826">
                <a:moveTo>
                  <a:pt x="53" y="84"/>
                </a:moveTo>
                <a:cubicBezTo>
                  <a:pt x="1111" y="-3620"/>
                  <a:pt x="20161" y="114913"/>
                  <a:pt x="22278" y="155659"/>
                </a:cubicBezTo>
                <a:cubicBezTo>
                  <a:pt x="24395" y="196405"/>
                  <a:pt x="13811" y="240855"/>
                  <a:pt x="12753" y="244559"/>
                </a:cubicBezTo>
                <a:cubicBezTo>
                  <a:pt x="11695" y="248263"/>
                  <a:pt x="18045" y="212809"/>
                  <a:pt x="15928" y="177884"/>
                </a:cubicBezTo>
                <a:cubicBezTo>
                  <a:pt x="13811" y="142959"/>
                  <a:pt x="-1005" y="3788"/>
                  <a:pt x="53" y="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3847F2C-23EA-C8F2-AEFB-8C1F5B6A0916}"/>
              </a:ext>
            </a:extLst>
          </p:cNvPr>
          <p:cNvSpPr/>
          <p:nvPr/>
        </p:nvSpPr>
        <p:spPr>
          <a:xfrm>
            <a:off x="7156450" y="3273367"/>
            <a:ext cx="42667" cy="289641"/>
          </a:xfrm>
          <a:custGeom>
            <a:avLst/>
            <a:gdLst>
              <a:gd name="connsiteX0" fmla="*/ 19050 w 42667"/>
              <a:gd name="connsiteY0" fmla="*/ 58 h 289641"/>
              <a:gd name="connsiteX1" fmla="*/ 38100 w 42667"/>
              <a:gd name="connsiteY1" fmla="*/ 101658 h 289641"/>
              <a:gd name="connsiteX2" fmla="*/ 0 w 42667"/>
              <a:gd name="connsiteY2" fmla="*/ 288983 h 289641"/>
              <a:gd name="connsiteX3" fmla="*/ 38100 w 42667"/>
              <a:gd name="connsiteY3" fmla="*/ 161983 h 289641"/>
              <a:gd name="connsiteX4" fmla="*/ 41275 w 42667"/>
              <a:gd name="connsiteY4" fmla="*/ 114358 h 289641"/>
              <a:gd name="connsiteX5" fmla="*/ 19050 w 42667"/>
              <a:gd name="connsiteY5" fmla="*/ 58 h 28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7" h="289641">
                <a:moveTo>
                  <a:pt x="19050" y="58"/>
                </a:moveTo>
                <a:cubicBezTo>
                  <a:pt x="18521" y="-2059"/>
                  <a:pt x="41275" y="53504"/>
                  <a:pt x="38100" y="101658"/>
                </a:cubicBezTo>
                <a:cubicBezTo>
                  <a:pt x="34925" y="149812"/>
                  <a:pt x="0" y="278929"/>
                  <a:pt x="0" y="288983"/>
                </a:cubicBezTo>
                <a:cubicBezTo>
                  <a:pt x="0" y="299037"/>
                  <a:pt x="31221" y="191087"/>
                  <a:pt x="38100" y="161983"/>
                </a:cubicBezTo>
                <a:cubicBezTo>
                  <a:pt x="44979" y="132879"/>
                  <a:pt x="42333" y="137641"/>
                  <a:pt x="41275" y="114358"/>
                </a:cubicBezTo>
                <a:cubicBezTo>
                  <a:pt x="40217" y="91075"/>
                  <a:pt x="19579" y="2175"/>
                  <a:pt x="19050" y="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DD2E341-DE5C-D428-F5FB-47F917CC4041}"/>
              </a:ext>
            </a:extLst>
          </p:cNvPr>
          <p:cNvSpPr/>
          <p:nvPr/>
        </p:nvSpPr>
        <p:spPr>
          <a:xfrm>
            <a:off x="7171770" y="3800247"/>
            <a:ext cx="26091" cy="192193"/>
          </a:xfrm>
          <a:custGeom>
            <a:avLst/>
            <a:gdLst>
              <a:gd name="connsiteX0" fmla="*/ 555 w 26091"/>
              <a:gd name="connsiteY0" fmla="*/ 228 h 192193"/>
              <a:gd name="connsiteX1" fmla="*/ 25955 w 26091"/>
              <a:gd name="connsiteY1" fmla="*/ 184378 h 192193"/>
              <a:gd name="connsiteX2" fmla="*/ 10080 w 26091"/>
              <a:gd name="connsiteY2" fmla="*/ 146278 h 192193"/>
              <a:gd name="connsiteX3" fmla="*/ 555 w 26091"/>
              <a:gd name="connsiteY3" fmla="*/ 228 h 1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192193">
                <a:moveTo>
                  <a:pt x="555" y="228"/>
                </a:moveTo>
                <a:cubicBezTo>
                  <a:pt x="3201" y="6578"/>
                  <a:pt x="24368" y="160036"/>
                  <a:pt x="25955" y="184378"/>
                </a:cubicBezTo>
                <a:cubicBezTo>
                  <a:pt x="27543" y="208720"/>
                  <a:pt x="14842" y="170620"/>
                  <a:pt x="10080" y="146278"/>
                </a:cubicBezTo>
                <a:cubicBezTo>
                  <a:pt x="5318" y="121936"/>
                  <a:pt x="-2091" y="-6122"/>
                  <a:pt x="555" y="2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E6D1CA2-1593-733A-7AE8-D9C4FE223FD2}"/>
              </a:ext>
            </a:extLst>
          </p:cNvPr>
          <p:cNvSpPr/>
          <p:nvPr/>
        </p:nvSpPr>
        <p:spPr>
          <a:xfrm>
            <a:off x="7215864" y="4065062"/>
            <a:ext cx="70761" cy="736003"/>
          </a:xfrm>
          <a:custGeom>
            <a:avLst/>
            <a:gdLst>
              <a:gd name="connsiteX0" fmla="*/ 911 w 70761"/>
              <a:gd name="connsiteY0" fmla="*/ 2113 h 736003"/>
              <a:gd name="connsiteX1" fmla="*/ 32661 w 70761"/>
              <a:gd name="connsiteY1" fmla="*/ 278338 h 736003"/>
              <a:gd name="connsiteX2" fmla="*/ 58061 w 70761"/>
              <a:gd name="connsiteY2" fmla="*/ 497413 h 736003"/>
              <a:gd name="connsiteX3" fmla="*/ 13611 w 70761"/>
              <a:gd name="connsiteY3" fmla="*/ 735538 h 736003"/>
              <a:gd name="connsiteX4" fmla="*/ 70761 w 70761"/>
              <a:gd name="connsiteY4" fmla="*/ 433913 h 736003"/>
              <a:gd name="connsiteX5" fmla="*/ 911 w 70761"/>
              <a:gd name="connsiteY5" fmla="*/ 2113 h 73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61" h="736003">
                <a:moveTo>
                  <a:pt x="911" y="2113"/>
                </a:moveTo>
                <a:cubicBezTo>
                  <a:pt x="-5439" y="-23816"/>
                  <a:pt x="23136" y="195788"/>
                  <a:pt x="32661" y="278338"/>
                </a:cubicBezTo>
                <a:cubicBezTo>
                  <a:pt x="42186" y="360888"/>
                  <a:pt x="61236" y="421213"/>
                  <a:pt x="58061" y="497413"/>
                </a:cubicBezTo>
                <a:cubicBezTo>
                  <a:pt x="54886" y="573613"/>
                  <a:pt x="11494" y="746121"/>
                  <a:pt x="13611" y="735538"/>
                </a:cubicBezTo>
                <a:cubicBezTo>
                  <a:pt x="15728" y="724955"/>
                  <a:pt x="70761" y="549800"/>
                  <a:pt x="70761" y="433913"/>
                </a:cubicBezTo>
                <a:cubicBezTo>
                  <a:pt x="70761" y="318026"/>
                  <a:pt x="7261" y="28042"/>
                  <a:pt x="911" y="21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7A78803-F77F-E865-D4D1-28473A762987}"/>
              </a:ext>
            </a:extLst>
          </p:cNvPr>
          <p:cNvSpPr/>
          <p:nvPr/>
        </p:nvSpPr>
        <p:spPr>
          <a:xfrm>
            <a:off x="6992906" y="4743154"/>
            <a:ext cx="218775" cy="717654"/>
          </a:xfrm>
          <a:custGeom>
            <a:avLst/>
            <a:gdLst>
              <a:gd name="connsiteX0" fmla="*/ 217519 w 218775"/>
              <a:gd name="connsiteY0" fmla="*/ 296 h 717654"/>
              <a:gd name="connsiteX1" fmla="*/ 169894 w 218775"/>
              <a:gd name="connsiteY1" fmla="*/ 308271 h 717654"/>
              <a:gd name="connsiteX2" fmla="*/ 1619 w 218775"/>
              <a:gd name="connsiteY2" fmla="*/ 714671 h 717654"/>
              <a:gd name="connsiteX3" fmla="*/ 87344 w 218775"/>
              <a:gd name="connsiteY3" fmla="*/ 486071 h 717654"/>
              <a:gd name="connsiteX4" fmla="*/ 131794 w 218775"/>
              <a:gd name="connsiteY4" fmla="*/ 362246 h 717654"/>
              <a:gd name="connsiteX5" fmla="*/ 217519 w 218775"/>
              <a:gd name="connsiteY5" fmla="*/ 296 h 7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75" h="717654">
                <a:moveTo>
                  <a:pt x="217519" y="296"/>
                </a:moveTo>
                <a:cubicBezTo>
                  <a:pt x="223869" y="-8700"/>
                  <a:pt x="205877" y="189209"/>
                  <a:pt x="169894" y="308271"/>
                </a:cubicBezTo>
                <a:cubicBezTo>
                  <a:pt x="133911" y="427333"/>
                  <a:pt x="15377" y="685038"/>
                  <a:pt x="1619" y="714671"/>
                </a:cubicBezTo>
                <a:cubicBezTo>
                  <a:pt x="-12139" y="744304"/>
                  <a:pt x="65648" y="544808"/>
                  <a:pt x="87344" y="486071"/>
                </a:cubicBezTo>
                <a:cubicBezTo>
                  <a:pt x="109040" y="427334"/>
                  <a:pt x="110627" y="436858"/>
                  <a:pt x="131794" y="362246"/>
                </a:cubicBezTo>
                <a:cubicBezTo>
                  <a:pt x="152961" y="287634"/>
                  <a:pt x="211169" y="9292"/>
                  <a:pt x="217519" y="2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ED844CD-D459-496B-2747-8470E0D7FB7E}"/>
              </a:ext>
            </a:extLst>
          </p:cNvPr>
          <p:cNvSpPr/>
          <p:nvPr/>
        </p:nvSpPr>
        <p:spPr>
          <a:xfrm>
            <a:off x="6689613" y="5501297"/>
            <a:ext cx="282914" cy="433119"/>
          </a:xfrm>
          <a:custGeom>
            <a:avLst/>
            <a:gdLst>
              <a:gd name="connsiteX0" fmla="*/ 282687 w 282914"/>
              <a:gd name="connsiteY0" fmla="*/ 978 h 433119"/>
              <a:gd name="connsiteX1" fmla="*/ 184262 w 282914"/>
              <a:gd name="connsiteY1" fmla="*/ 124803 h 433119"/>
              <a:gd name="connsiteX2" fmla="*/ 112 w 282914"/>
              <a:gd name="connsiteY2" fmla="*/ 432778 h 433119"/>
              <a:gd name="connsiteX3" fmla="*/ 158862 w 282914"/>
              <a:gd name="connsiteY3" fmla="*/ 181953 h 433119"/>
              <a:gd name="connsiteX4" fmla="*/ 282687 w 282914"/>
              <a:gd name="connsiteY4" fmla="*/ 978 h 43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4" h="433119">
                <a:moveTo>
                  <a:pt x="282687" y="978"/>
                </a:moveTo>
                <a:cubicBezTo>
                  <a:pt x="286920" y="-8547"/>
                  <a:pt x="231358" y="52836"/>
                  <a:pt x="184262" y="124803"/>
                </a:cubicBezTo>
                <a:cubicBezTo>
                  <a:pt x="137166" y="196770"/>
                  <a:pt x="4345" y="423253"/>
                  <a:pt x="112" y="432778"/>
                </a:cubicBezTo>
                <a:cubicBezTo>
                  <a:pt x="-4121" y="442303"/>
                  <a:pt x="112295" y="249686"/>
                  <a:pt x="158862" y="181953"/>
                </a:cubicBezTo>
                <a:cubicBezTo>
                  <a:pt x="205429" y="114220"/>
                  <a:pt x="278454" y="10503"/>
                  <a:pt x="282687" y="9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80B9C12-9B9C-A3F2-537E-991D61CAED9E}"/>
              </a:ext>
            </a:extLst>
          </p:cNvPr>
          <p:cNvSpPr/>
          <p:nvPr/>
        </p:nvSpPr>
        <p:spPr>
          <a:xfrm>
            <a:off x="6521395" y="5958464"/>
            <a:ext cx="98920" cy="296289"/>
          </a:xfrm>
          <a:custGeom>
            <a:avLst/>
            <a:gdLst>
              <a:gd name="connsiteX0" fmla="*/ 88955 w 98920"/>
              <a:gd name="connsiteY0" fmla="*/ 1011 h 296289"/>
              <a:gd name="connsiteX1" fmla="*/ 98480 w 98920"/>
              <a:gd name="connsiteY1" fmla="*/ 121661 h 296289"/>
              <a:gd name="connsiteX2" fmla="*/ 73080 w 98920"/>
              <a:gd name="connsiteY2" fmla="*/ 191511 h 296289"/>
              <a:gd name="connsiteX3" fmla="*/ 55 w 98920"/>
              <a:gd name="connsiteY3" fmla="*/ 296286 h 296289"/>
              <a:gd name="connsiteX4" fmla="*/ 85780 w 98920"/>
              <a:gd name="connsiteY4" fmla="*/ 194686 h 296289"/>
              <a:gd name="connsiteX5" fmla="*/ 88955 w 98920"/>
              <a:gd name="connsiteY5" fmla="*/ 1011 h 29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20" h="296289">
                <a:moveTo>
                  <a:pt x="88955" y="1011"/>
                </a:moveTo>
                <a:cubicBezTo>
                  <a:pt x="91072" y="-11160"/>
                  <a:pt x="101126" y="89911"/>
                  <a:pt x="98480" y="121661"/>
                </a:cubicBezTo>
                <a:cubicBezTo>
                  <a:pt x="95834" y="153411"/>
                  <a:pt x="89484" y="162407"/>
                  <a:pt x="73080" y="191511"/>
                </a:cubicBezTo>
                <a:cubicBezTo>
                  <a:pt x="56676" y="220615"/>
                  <a:pt x="-2062" y="295757"/>
                  <a:pt x="55" y="296286"/>
                </a:cubicBezTo>
                <a:cubicBezTo>
                  <a:pt x="2172" y="296815"/>
                  <a:pt x="67788" y="240194"/>
                  <a:pt x="85780" y="194686"/>
                </a:cubicBezTo>
                <a:cubicBezTo>
                  <a:pt x="103772" y="149178"/>
                  <a:pt x="86838" y="13182"/>
                  <a:pt x="88955" y="10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27B4FF8-349E-62AA-246C-BF26099F6B99}"/>
              </a:ext>
            </a:extLst>
          </p:cNvPr>
          <p:cNvSpPr/>
          <p:nvPr/>
        </p:nvSpPr>
        <p:spPr>
          <a:xfrm>
            <a:off x="5791193" y="6140379"/>
            <a:ext cx="744356" cy="155173"/>
          </a:xfrm>
          <a:custGeom>
            <a:avLst/>
            <a:gdLst>
              <a:gd name="connsiteX0" fmla="*/ 7 w 744356"/>
              <a:gd name="connsiteY0" fmla="*/ 71 h 155173"/>
              <a:gd name="connsiteX1" fmla="*/ 327032 w 744356"/>
              <a:gd name="connsiteY1" fmla="*/ 123896 h 155173"/>
              <a:gd name="connsiteX2" fmla="*/ 501657 w 744356"/>
              <a:gd name="connsiteY2" fmla="*/ 136596 h 155173"/>
              <a:gd name="connsiteX3" fmla="*/ 742957 w 744356"/>
              <a:gd name="connsiteY3" fmla="*/ 120721 h 155173"/>
              <a:gd name="connsiteX4" fmla="*/ 593732 w 744356"/>
              <a:gd name="connsiteY4" fmla="*/ 139771 h 155173"/>
              <a:gd name="connsiteX5" fmla="*/ 444507 w 744356"/>
              <a:gd name="connsiteY5" fmla="*/ 149296 h 155173"/>
              <a:gd name="connsiteX6" fmla="*/ 336557 w 744356"/>
              <a:gd name="connsiteY6" fmla="*/ 142946 h 155173"/>
              <a:gd name="connsiteX7" fmla="*/ 7 w 744356"/>
              <a:gd name="connsiteY7" fmla="*/ 71 h 15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356" h="155173">
                <a:moveTo>
                  <a:pt x="7" y="71"/>
                </a:moveTo>
                <a:cubicBezTo>
                  <a:pt x="-1580" y="-3104"/>
                  <a:pt x="243424" y="101142"/>
                  <a:pt x="327032" y="123896"/>
                </a:cubicBezTo>
                <a:cubicBezTo>
                  <a:pt x="410640" y="146650"/>
                  <a:pt x="432336" y="137125"/>
                  <a:pt x="501657" y="136596"/>
                </a:cubicBezTo>
                <a:cubicBezTo>
                  <a:pt x="570978" y="136067"/>
                  <a:pt x="727611" y="120192"/>
                  <a:pt x="742957" y="120721"/>
                </a:cubicBezTo>
                <a:cubicBezTo>
                  <a:pt x="758303" y="121250"/>
                  <a:pt x="643474" y="135009"/>
                  <a:pt x="593732" y="139771"/>
                </a:cubicBezTo>
                <a:cubicBezTo>
                  <a:pt x="543990" y="144533"/>
                  <a:pt x="487369" y="148767"/>
                  <a:pt x="444507" y="149296"/>
                </a:cubicBezTo>
                <a:cubicBezTo>
                  <a:pt x="401645" y="149825"/>
                  <a:pt x="407994" y="165700"/>
                  <a:pt x="336557" y="142946"/>
                </a:cubicBezTo>
                <a:cubicBezTo>
                  <a:pt x="265120" y="120192"/>
                  <a:pt x="1594" y="3246"/>
                  <a:pt x="7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B5B66D3B-63A9-2CBD-1DA5-D34CEEEDB56B}"/>
              </a:ext>
            </a:extLst>
          </p:cNvPr>
          <p:cNvSpPr/>
          <p:nvPr/>
        </p:nvSpPr>
        <p:spPr>
          <a:xfrm>
            <a:off x="5041526" y="5724472"/>
            <a:ext cx="782298" cy="456857"/>
          </a:xfrm>
          <a:custGeom>
            <a:avLst/>
            <a:gdLst>
              <a:gd name="connsiteX0" fmla="*/ 374 w 782298"/>
              <a:gd name="connsiteY0" fmla="*/ 53 h 456857"/>
              <a:gd name="connsiteX1" fmla="*/ 378199 w 782298"/>
              <a:gd name="connsiteY1" fmla="*/ 260403 h 456857"/>
              <a:gd name="connsiteX2" fmla="*/ 759199 w 782298"/>
              <a:gd name="connsiteY2" fmla="*/ 447728 h 456857"/>
              <a:gd name="connsiteX3" fmla="*/ 708399 w 782298"/>
              <a:gd name="connsiteY3" fmla="*/ 412803 h 456857"/>
              <a:gd name="connsiteX4" fmla="*/ 448049 w 782298"/>
              <a:gd name="connsiteY4" fmla="*/ 282628 h 456857"/>
              <a:gd name="connsiteX5" fmla="*/ 374 w 782298"/>
              <a:gd name="connsiteY5" fmla="*/ 53 h 4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98" h="456857">
                <a:moveTo>
                  <a:pt x="374" y="53"/>
                </a:moveTo>
                <a:cubicBezTo>
                  <a:pt x="-11268" y="-3651"/>
                  <a:pt x="251728" y="185791"/>
                  <a:pt x="378199" y="260403"/>
                </a:cubicBezTo>
                <a:cubicBezTo>
                  <a:pt x="504670" y="335015"/>
                  <a:pt x="704166" y="422328"/>
                  <a:pt x="759199" y="447728"/>
                </a:cubicBezTo>
                <a:cubicBezTo>
                  <a:pt x="814232" y="473128"/>
                  <a:pt x="760257" y="440320"/>
                  <a:pt x="708399" y="412803"/>
                </a:cubicBezTo>
                <a:cubicBezTo>
                  <a:pt x="656541" y="385286"/>
                  <a:pt x="560232" y="350890"/>
                  <a:pt x="448049" y="282628"/>
                </a:cubicBezTo>
                <a:cubicBezTo>
                  <a:pt x="335866" y="214366"/>
                  <a:pt x="12016" y="3757"/>
                  <a:pt x="374" y="5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AC232EA-719F-3387-2B90-EDE26C9BFB6A}"/>
              </a:ext>
            </a:extLst>
          </p:cNvPr>
          <p:cNvSpPr/>
          <p:nvPr/>
        </p:nvSpPr>
        <p:spPr>
          <a:xfrm>
            <a:off x="4422283" y="5314940"/>
            <a:ext cx="511651" cy="391594"/>
          </a:xfrm>
          <a:custGeom>
            <a:avLst/>
            <a:gdLst>
              <a:gd name="connsiteX0" fmla="*/ 3667 w 511651"/>
              <a:gd name="connsiteY0" fmla="*/ 3185 h 391594"/>
              <a:gd name="connsiteX1" fmla="*/ 257667 w 511651"/>
              <a:gd name="connsiteY1" fmla="*/ 266710 h 391594"/>
              <a:gd name="connsiteX2" fmla="*/ 502142 w 511651"/>
              <a:gd name="connsiteY2" fmla="*/ 384185 h 391594"/>
              <a:gd name="connsiteX3" fmla="*/ 429117 w 511651"/>
              <a:gd name="connsiteY3" fmla="*/ 352435 h 391594"/>
              <a:gd name="connsiteX4" fmla="*/ 127492 w 511651"/>
              <a:gd name="connsiteY4" fmla="*/ 133360 h 391594"/>
              <a:gd name="connsiteX5" fmla="*/ 3667 w 511651"/>
              <a:gd name="connsiteY5" fmla="*/ 3185 h 39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651" h="391594">
                <a:moveTo>
                  <a:pt x="3667" y="3185"/>
                </a:moveTo>
                <a:cubicBezTo>
                  <a:pt x="25363" y="25410"/>
                  <a:pt x="174588" y="203210"/>
                  <a:pt x="257667" y="266710"/>
                </a:cubicBezTo>
                <a:cubicBezTo>
                  <a:pt x="340746" y="330210"/>
                  <a:pt x="473567" y="369898"/>
                  <a:pt x="502142" y="384185"/>
                </a:cubicBezTo>
                <a:cubicBezTo>
                  <a:pt x="530717" y="398472"/>
                  <a:pt x="491559" y="394239"/>
                  <a:pt x="429117" y="352435"/>
                </a:cubicBezTo>
                <a:cubicBezTo>
                  <a:pt x="366675" y="310631"/>
                  <a:pt x="194167" y="186277"/>
                  <a:pt x="127492" y="133360"/>
                </a:cubicBezTo>
                <a:cubicBezTo>
                  <a:pt x="60817" y="80443"/>
                  <a:pt x="-18029" y="-19040"/>
                  <a:pt x="3667" y="318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74719A-4695-7D55-484D-A8D3CDF67B13}"/>
              </a:ext>
            </a:extLst>
          </p:cNvPr>
          <p:cNvSpPr/>
          <p:nvPr/>
        </p:nvSpPr>
        <p:spPr>
          <a:xfrm>
            <a:off x="3841682" y="4695793"/>
            <a:ext cx="168399" cy="565206"/>
          </a:xfrm>
          <a:custGeom>
            <a:avLst/>
            <a:gdLst>
              <a:gd name="connsiteX0" fmla="*/ 68 w 168399"/>
              <a:gd name="connsiteY0" fmla="*/ 32 h 565206"/>
              <a:gd name="connsiteX1" fmla="*/ 73093 w 168399"/>
              <a:gd name="connsiteY1" fmla="*/ 250857 h 565206"/>
              <a:gd name="connsiteX2" fmla="*/ 168343 w 168399"/>
              <a:gd name="connsiteY2" fmla="*/ 565182 h 565206"/>
              <a:gd name="connsiteX3" fmla="*/ 85793 w 168399"/>
              <a:gd name="connsiteY3" fmla="*/ 266732 h 565206"/>
              <a:gd name="connsiteX4" fmla="*/ 68 w 168399"/>
              <a:gd name="connsiteY4" fmla="*/ 32 h 56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99" h="565206">
                <a:moveTo>
                  <a:pt x="68" y="32"/>
                </a:moveTo>
                <a:cubicBezTo>
                  <a:pt x="-2049" y="-2614"/>
                  <a:pt x="45047" y="156665"/>
                  <a:pt x="73093" y="250857"/>
                </a:cubicBezTo>
                <a:cubicBezTo>
                  <a:pt x="101139" y="345049"/>
                  <a:pt x="166226" y="562536"/>
                  <a:pt x="168343" y="565182"/>
                </a:cubicBezTo>
                <a:cubicBezTo>
                  <a:pt x="170460" y="567828"/>
                  <a:pt x="112780" y="358278"/>
                  <a:pt x="85793" y="266732"/>
                </a:cubicBezTo>
                <a:cubicBezTo>
                  <a:pt x="58806" y="175186"/>
                  <a:pt x="2185" y="2678"/>
                  <a:pt x="68" y="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07274D2-C10A-5240-3A59-6D48B439C776}"/>
              </a:ext>
            </a:extLst>
          </p:cNvPr>
          <p:cNvSpPr/>
          <p:nvPr/>
        </p:nvSpPr>
        <p:spPr>
          <a:xfrm>
            <a:off x="4411638" y="4919008"/>
            <a:ext cx="50634" cy="287701"/>
          </a:xfrm>
          <a:custGeom>
            <a:avLst/>
            <a:gdLst>
              <a:gd name="connsiteX0" fmla="*/ 20154 w 50634"/>
              <a:gd name="connsiteY0" fmla="*/ 464 h 287701"/>
              <a:gd name="connsiteX1" fmla="*/ 1866 w 50634"/>
              <a:gd name="connsiteY1" fmla="*/ 140672 h 287701"/>
              <a:gd name="connsiteX2" fmla="*/ 50634 w 50634"/>
              <a:gd name="connsiteY2" fmla="*/ 286976 h 287701"/>
              <a:gd name="connsiteX3" fmla="*/ 1866 w 50634"/>
              <a:gd name="connsiteY3" fmla="*/ 189440 h 287701"/>
              <a:gd name="connsiteX4" fmla="*/ 20154 w 50634"/>
              <a:gd name="connsiteY4" fmla="*/ 464 h 28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" h="287701">
                <a:moveTo>
                  <a:pt x="20154" y="464"/>
                </a:moveTo>
                <a:cubicBezTo>
                  <a:pt x="20154" y="-7664"/>
                  <a:pt x="-3214" y="92920"/>
                  <a:pt x="1866" y="140672"/>
                </a:cubicBezTo>
                <a:cubicBezTo>
                  <a:pt x="6946" y="188424"/>
                  <a:pt x="50634" y="278848"/>
                  <a:pt x="50634" y="286976"/>
                </a:cubicBezTo>
                <a:cubicBezTo>
                  <a:pt x="50634" y="295104"/>
                  <a:pt x="11010" y="233128"/>
                  <a:pt x="1866" y="189440"/>
                </a:cubicBezTo>
                <a:cubicBezTo>
                  <a:pt x="-7278" y="145752"/>
                  <a:pt x="20154" y="8592"/>
                  <a:pt x="20154" y="46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BA643F8-3491-221B-A7B8-574AE08B6A29}"/>
              </a:ext>
            </a:extLst>
          </p:cNvPr>
          <p:cNvSpPr/>
          <p:nvPr/>
        </p:nvSpPr>
        <p:spPr>
          <a:xfrm>
            <a:off x="4340352" y="4015989"/>
            <a:ext cx="67190" cy="441620"/>
          </a:xfrm>
          <a:custGeom>
            <a:avLst/>
            <a:gdLst>
              <a:gd name="connsiteX0" fmla="*/ 67056 w 67190"/>
              <a:gd name="connsiteY0" fmla="*/ 1275 h 441620"/>
              <a:gd name="connsiteX1" fmla="*/ 18288 w 67190"/>
              <a:gd name="connsiteY1" fmla="*/ 184155 h 441620"/>
              <a:gd name="connsiteX2" fmla="*/ 54864 w 67190"/>
              <a:gd name="connsiteY2" fmla="*/ 440187 h 441620"/>
              <a:gd name="connsiteX3" fmla="*/ 0 w 67190"/>
              <a:gd name="connsiteY3" fmla="*/ 275595 h 441620"/>
              <a:gd name="connsiteX4" fmla="*/ 67056 w 67190"/>
              <a:gd name="connsiteY4" fmla="*/ 1275 h 4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0" h="441620">
                <a:moveTo>
                  <a:pt x="67056" y="1275"/>
                </a:moveTo>
                <a:cubicBezTo>
                  <a:pt x="70104" y="-13965"/>
                  <a:pt x="20320" y="111003"/>
                  <a:pt x="18288" y="184155"/>
                </a:cubicBezTo>
                <a:cubicBezTo>
                  <a:pt x="16256" y="257307"/>
                  <a:pt x="57912" y="424947"/>
                  <a:pt x="54864" y="440187"/>
                </a:cubicBezTo>
                <a:cubicBezTo>
                  <a:pt x="51816" y="455427"/>
                  <a:pt x="0" y="345699"/>
                  <a:pt x="0" y="275595"/>
                </a:cubicBezTo>
                <a:cubicBezTo>
                  <a:pt x="0" y="205491"/>
                  <a:pt x="64008" y="16515"/>
                  <a:pt x="67056" y="127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7DAC519-1638-D9AA-25F0-A70086C8D96A}"/>
              </a:ext>
            </a:extLst>
          </p:cNvPr>
          <p:cNvSpPr/>
          <p:nvPr/>
        </p:nvSpPr>
        <p:spPr>
          <a:xfrm>
            <a:off x="4458487" y="3716387"/>
            <a:ext cx="70843" cy="213962"/>
          </a:xfrm>
          <a:custGeom>
            <a:avLst/>
            <a:gdLst>
              <a:gd name="connsiteX0" fmla="*/ 70734 w 70843"/>
              <a:gd name="connsiteY0" fmla="*/ 34 h 213962"/>
              <a:gd name="connsiteX1" fmla="*/ 17260 w 70843"/>
              <a:gd name="connsiteY1" fmla="*/ 101634 h 213962"/>
              <a:gd name="connsiteX2" fmla="*/ 17260 w 70843"/>
              <a:gd name="connsiteY2" fmla="*/ 213929 h 213962"/>
              <a:gd name="connsiteX3" fmla="*/ 1218 w 70843"/>
              <a:gd name="connsiteY3" fmla="*/ 112329 h 213962"/>
              <a:gd name="connsiteX4" fmla="*/ 70734 w 70843"/>
              <a:gd name="connsiteY4" fmla="*/ 34 h 21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" h="213962">
                <a:moveTo>
                  <a:pt x="70734" y="34"/>
                </a:moveTo>
                <a:cubicBezTo>
                  <a:pt x="73408" y="-1748"/>
                  <a:pt x="26172" y="65985"/>
                  <a:pt x="17260" y="101634"/>
                </a:cubicBezTo>
                <a:cubicBezTo>
                  <a:pt x="8348" y="137283"/>
                  <a:pt x="19934" y="212147"/>
                  <a:pt x="17260" y="213929"/>
                </a:cubicBezTo>
                <a:cubicBezTo>
                  <a:pt x="14586" y="215711"/>
                  <a:pt x="-5021" y="146196"/>
                  <a:pt x="1218" y="112329"/>
                </a:cubicBezTo>
                <a:cubicBezTo>
                  <a:pt x="7457" y="78462"/>
                  <a:pt x="68060" y="1816"/>
                  <a:pt x="70734" y="3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5B4E42B-BAF2-C0BC-F145-11F1E5C02D6B}"/>
              </a:ext>
            </a:extLst>
          </p:cNvPr>
          <p:cNvSpPr/>
          <p:nvPr/>
        </p:nvSpPr>
        <p:spPr>
          <a:xfrm>
            <a:off x="4341544" y="3233726"/>
            <a:ext cx="75880" cy="317088"/>
          </a:xfrm>
          <a:custGeom>
            <a:avLst/>
            <a:gdLst>
              <a:gd name="connsiteX0" fmla="*/ 43298 w 75880"/>
              <a:gd name="connsiteY0" fmla="*/ 1432 h 317088"/>
              <a:gd name="connsiteX1" fmla="*/ 21909 w 75880"/>
              <a:gd name="connsiteY1" fmla="*/ 119074 h 317088"/>
              <a:gd name="connsiteX2" fmla="*/ 32603 w 75880"/>
              <a:gd name="connsiteY2" fmla="*/ 199285 h 317088"/>
              <a:gd name="connsiteX3" fmla="*/ 75382 w 75880"/>
              <a:gd name="connsiteY3" fmla="*/ 316927 h 317088"/>
              <a:gd name="connsiteX4" fmla="*/ 519 w 75880"/>
              <a:gd name="connsiteY4" fmla="*/ 172548 h 317088"/>
              <a:gd name="connsiteX5" fmla="*/ 43298 w 75880"/>
              <a:gd name="connsiteY5" fmla="*/ 60253 h 317088"/>
              <a:gd name="connsiteX6" fmla="*/ 43298 w 75880"/>
              <a:gd name="connsiteY6" fmla="*/ 1432 h 3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80" h="317088">
                <a:moveTo>
                  <a:pt x="43298" y="1432"/>
                </a:moveTo>
                <a:cubicBezTo>
                  <a:pt x="39733" y="11235"/>
                  <a:pt x="23691" y="86099"/>
                  <a:pt x="21909" y="119074"/>
                </a:cubicBezTo>
                <a:cubicBezTo>
                  <a:pt x="20127" y="152049"/>
                  <a:pt x="23691" y="166310"/>
                  <a:pt x="32603" y="199285"/>
                </a:cubicBezTo>
                <a:cubicBezTo>
                  <a:pt x="41515" y="232261"/>
                  <a:pt x="80729" y="321383"/>
                  <a:pt x="75382" y="316927"/>
                </a:cubicBezTo>
                <a:cubicBezTo>
                  <a:pt x="70035" y="312471"/>
                  <a:pt x="5866" y="215327"/>
                  <a:pt x="519" y="172548"/>
                </a:cubicBezTo>
                <a:cubicBezTo>
                  <a:pt x="-4828" y="129769"/>
                  <a:pt x="32603" y="86099"/>
                  <a:pt x="43298" y="60253"/>
                </a:cubicBezTo>
                <a:cubicBezTo>
                  <a:pt x="53993" y="34407"/>
                  <a:pt x="46863" y="-8371"/>
                  <a:pt x="43298" y="143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8373A68-3F78-9045-3F84-BA524EDC2F77}"/>
              </a:ext>
            </a:extLst>
          </p:cNvPr>
          <p:cNvSpPr/>
          <p:nvPr/>
        </p:nvSpPr>
        <p:spPr>
          <a:xfrm>
            <a:off x="4890341" y="2517002"/>
            <a:ext cx="235913" cy="278658"/>
          </a:xfrm>
          <a:custGeom>
            <a:avLst/>
            <a:gdLst>
              <a:gd name="connsiteX0" fmla="*/ 219849 w 235913"/>
              <a:gd name="connsiteY0" fmla="*/ 1517 h 278658"/>
              <a:gd name="connsiteX1" fmla="*/ 219849 w 235913"/>
              <a:gd name="connsiteY1" fmla="*/ 121695 h 278658"/>
              <a:gd name="connsiteX2" fmla="*/ 393 w 235913"/>
              <a:gd name="connsiteY2" fmla="*/ 278449 h 278658"/>
              <a:gd name="connsiteX3" fmla="*/ 167597 w 235913"/>
              <a:gd name="connsiteY3" fmla="*/ 153046 h 278658"/>
              <a:gd name="connsiteX4" fmla="*/ 225074 w 235913"/>
              <a:gd name="connsiteY4" fmla="*/ 58993 h 278658"/>
              <a:gd name="connsiteX5" fmla="*/ 219849 w 235913"/>
              <a:gd name="connsiteY5" fmla="*/ 1517 h 27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913" h="278658">
                <a:moveTo>
                  <a:pt x="219849" y="1517"/>
                </a:moveTo>
                <a:cubicBezTo>
                  <a:pt x="218978" y="11967"/>
                  <a:pt x="256425" y="75540"/>
                  <a:pt x="219849" y="121695"/>
                </a:cubicBezTo>
                <a:cubicBezTo>
                  <a:pt x="183273" y="167850"/>
                  <a:pt x="9102" y="273224"/>
                  <a:pt x="393" y="278449"/>
                </a:cubicBezTo>
                <a:cubicBezTo>
                  <a:pt x="-8316" y="283674"/>
                  <a:pt x="130150" y="189622"/>
                  <a:pt x="167597" y="153046"/>
                </a:cubicBezTo>
                <a:cubicBezTo>
                  <a:pt x="205044" y="116470"/>
                  <a:pt x="216365" y="80765"/>
                  <a:pt x="225074" y="58993"/>
                </a:cubicBezTo>
                <a:cubicBezTo>
                  <a:pt x="233783" y="37221"/>
                  <a:pt x="220720" y="-8933"/>
                  <a:pt x="219849" y="151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D48047DC-7CB3-EAAF-4D3C-BC1643B1525F}"/>
              </a:ext>
            </a:extLst>
          </p:cNvPr>
          <p:cNvSpPr/>
          <p:nvPr/>
        </p:nvSpPr>
        <p:spPr>
          <a:xfrm>
            <a:off x="5576576" y="2001189"/>
            <a:ext cx="77066" cy="221398"/>
          </a:xfrm>
          <a:custGeom>
            <a:avLst/>
            <a:gdLst>
              <a:gd name="connsiteX0" fmla="*/ 77029 w 77066"/>
              <a:gd name="connsiteY0" fmla="*/ 41 h 221398"/>
              <a:gd name="connsiteX1" fmla="*/ 14327 w 77066"/>
              <a:gd name="connsiteY1" fmla="*/ 88868 h 221398"/>
              <a:gd name="connsiteX2" fmla="*/ 50903 w 77066"/>
              <a:gd name="connsiteY2" fmla="*/ 219497 h 221398"/>
              <a:gd name="connsiteX3" fmla="*/ 9102 w 77066"/>
              <a:gd name="connsiteY3" fmla="*/ 162020 h 221398"/>
              <a:gd name="connsiteX4" fmla="*/ 3877 w 77066"/>
              <a:gd name="connsiteY4" fmla="*/ 99318 h 221398"/>
              <a:gd name="connsiteX5" fmla="*/ 77029 w 77066"/>
              <a:gd name="connsiteY5" fmla="*/ 41 h 22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66" h="221398">
                <a:moveTo>
                  <a:pt x="77029" y="41"/>
                </a:moveTo>
                <a:cubicBezTo>
                  <a:pt x="78771" y="-1701"/>
                  <a:pt x="18681" y="52292"/>
                  <a:pt x="14327" y="88868"/>
                </a:cubicBezTo>
                <a:cubicBezTo>
                  <a:pt x="9973" y="125444"/>
                  <a:pt x="51774" y="207305"/>
                  <a:pt x="50903" y="219497"/>
                </a:cubicBezTo>
                <a:cubicBezTo>
                  <a:pt x="50032" y="231689"/>
                  <a:pt x="16940" y="182050"/>
                  <a:pt x="9102" y="162020"/>
                </a:cubicBezTo>
                <a:cubicBezTo>
                  <a:pt x="1264" y="141990"/>
                  <a:pt x="-3961" y="125444"/>
                  <a:pt x="3877" y="99318"/>
                </a:cubicBezTo>
                <a:cubicBezTo>
                  <a:pt x="11715" y="73192"/>
                  <a:pt x="75287" y="1783"/>
                  <a:pt x="77029" y="4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F80A2AD-4F00-5018-05CA-3DC6B71C9A48}"/>
              </a:ext>
            </a:extLst>
          </p:cNvPr>
          <p:cNvSpPr/>
          <p:nvPr/>
        </p:nvSpPr>
        <p:spPr>
          <a:xfrm>
            <a:off x="6310976" y="1964568"/>
            <a:ext cx="419262" cy="141165"/>
          </a:xfrm>
          <a:custGeom>
            <a:avLst/>
            <a:gdLst>
              <a:gd name="connsiteX0" fmla="*/ 997 w 419262"/>
              <a:gd name="connsiteY0" fmla="*/ 36662 h 141165"/>
              <a:gd name="connsiteX1" fmla="*/ 277929 w 419262"/>
              <a:gd name="connsiteY1" fmla="*/ 20986 h 141165"/>
              <a:gd name="connsiteX2" fmla="*/ 419008 w 419262"/>
              <a:gd name="connsiteY2" fmla="*/ 141165 h 141165"/>
              <a:gd name="connsiteX3" fmla="*/ 309280 w 419262"/>
              <a:gd name="connsiteY3" fmla="*/ 20986 h 141165"/>
              <a:gd name="connsiteX4" fmla="*/ 189102 w 419262"/>
              <a:gd name="connsiteY4" fmla="*/ 86 h 141165"/>
              <a:gd name="connsiteX5" fmla="*/ 997 w 419262"/>
              <a:gd name="connsiteY5" fmla="*/ 36662 h 14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262" h="141165">
                <a:moveTo>
                  <a:pt x="997" y="36662"/>
                </a:moveTo>
                <a:cubicBezTo>
                  <a:pt x="15801" y="40145"/>
                  <a:pt x="208261" y="3569"/>
                  <a:pt x="277929" y="20986"/>
                </a:cubicBezTo>
                <a:cubicBezTo>
                  <a:pt x="347597" y="38403"/>
                  <a:pt x="413783" y="141165"/>
                  <a:pt x="419008" y="141165"/>
                </a:cubicBezTo>
                <a:cubicBezTo>
                  <a:pt x="424233" y="141165"/>
                  <a:pt x="347598" y="44499"/>
                  <a:pt x="309280" y="20986"/>
                </a:cubicBezTo>
                <a:cubicBezTo>
                  <a:pt x="270962" y="-2527"/>
                  <a:pt x="237870" y="86"/>
                  <a:pt x="189102" y="86"/>
                </a:cubicBezTo>
                <a:cubicBezTo>
                  <a:pt x="140334" y="86"/>
                  <a:pt x="-13807" y="33179"/>
                  <a:pt x="997" y="366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5A03FD5-6E6E-8129-4DF9-6CE209C14869}"/>
              </a:ext>
            </a:extLst>
          </p:cNvPr>
          <p:cNvSpPr/>
          <p:nvPr/>
        </p:nvSpPr>
        <p:spPr>
          <a:xfrm>
            <a:off x="5820402" y="1899005"/>
            <a:ext cx="406271" cy="29073"/>
          </a:xfrm>
          <a:custGeom>
            <a:avLst/>
            <a:gdLst>
              <a:gd name="connsiteX0" fmla="*/ 407 w 406271"/>
              <a:gd name="connsiteY0" fmla="*/ 29073 h 29073"/>
              <a:gd name="connsiteX1" fmla="*/ 387068 w 406271"/>
              <a:gd name="connsiteY1" fmla="*/ 2947 h 29073"/>
              <a:gd name="connsiteX2" fmla="*/ 313916 w 406271"/>
              <a:gd name="connsiteY2" fmla="*/ 2947 h 29073"/>
              <a:gd name="connsiteX3" fmla="*/ 407 w 406271"/>
              <a:gd name="connsiteY3" fmla="*/ 29073 h 2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71" h="29073">
                <a:moveTo>
                  <a:pt x="407" y="29073"/>
                </a:moveTo>
                <a:cubicBezTo>
                  <a:pt x="12599" y="29073"/>
                  <a:pt x="334816" y="7301"/>
                  <a:pt x="387068" y="2947"/>
                </a:cubicBezTo>
                <a:cubicBezTo>
                  <a:pt x="439320" y="-1407"/>
                  <a:pt x="374876" y="-536"/>
                  <a:pt x="313916" y="2947"/>
                </a:cubicBezTo>
                <a:cubicBezTo>
                  <a:pt x="252956" y="6430"/>
                  <a:pt x="-11785" y="29073"/>
                  <a:pt x="407" y="2907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276C2EDB-2D4E-EA3F-789E-5D5780DB8132}"/>
              </a:ext>
            </a:extLst>
          </p:cNvPr>
          <p:cNvSpPr/>
          <p:nvPr/>
        </p:nvSpPr>
        <p:spPr>
          <a:xfrm>
            <a:off x="4152926" y="3641639"/>
            <a:ext cx="82580" cy="495465"/>
          </a:xfrm>
          <a:custGeom>
            <a:avLst/>
            <a:gdLst>
              <a:gd name="connsiteX0" fmla="*/ 82524 w 82580"/>
              <a:gd name="connsiteY0" fmla="*/ 86 h 495465"/>
              <a:gd name="connsiteX1" fmla="*/ 15849 w 82580"/>
              <a:gd name="connsiteY1" fmla="*/ 250911 h 495465"/>
              <a:gd name="connsiteX2" fmla="*/ 15849 w 82580"/>
              <a:gd name="connsiteY2" fmla="*/ 495386 h 495465"/>
              <a:gd name="connsiteX3" fmla="*/ 3149 w 82580"/>
              <a:gd name="connsiteY3" fmla="*/ 225511 h 495465"/>
              <a:gd name="connsiteX4" fmla="*/ 82524 w 82580"/>
              <a:gd name="connsiteY4" fmla="*/ 86 h 4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0" h="495465">
                <a:moveTo>
                  <a:pt x="82524" y="86"/>
                </a:moveTo>
                <a:cubicBezTo>
                  <a:pt x="84641" y="4319"/>
                  <a:pt x="26961" y="168361"/>
                  <a:pt x="15849" y="250911"/>
                </a:cubicBezTo>
                <a:cubicBezTo>
                  <a:pt x="4737" y="333461"/>
                  <a:pt x="17966" y="499619"/>
                  <a:pt x="15849" y="495386"/>
                </a:cubicBezTo>
                <a:cubicBezTo>
                  <a:pt x="13732" y="491153"/>
                  <a:pt x="-7963" y="303828"/>
                  <a:pt x="3149" y="225511"/>
                </a:cubicBezTo>
                <a:cubicBezTo>
                  <a:pt x="14261" y="147194"/>
                  <a:pt x="80407" y="-4147"/>
                  <a:pt x="82524" y="8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EB094CE-6B3F-5D15-CF13-70B79AAAAD69}"/>
              </a:ext>
            </a:extLst>
          </p:cNvPr>
          <p:cNvSpPr/>
          <p:nvPr/>
        </p:nvSpPr>
        <p:spPr>
          <a:xfrm>
            <a:off x="3187486" y="3374981"/>
            <a:ext cx="193002" cy="200131"/>
          </a:xfrm>
          <a:custGeom>
            <a:avLst/>
            <a:gdLst>
              <a:gd name="connsiteX0" fmla="*/ 214 w 193002"/>
              <a:gd name="connsiteY0" fmla="*/ 44 h 200131"/>
              <a:gd name="connsiteX1" fmla="*/ 139914 w 193002"/>
              <a:gd name="connsiteY1" fmla="*/ 104819 h 200131"/>
              <a:gd name="connsiteX2" fmla="*/ 187539 w 193002"/>
              <a:gd name="connsiteY2" fmla="*/ 200069 h 200131"/>
              <a:gd name="connsiteX3" fmla="*/ 174839 w 193002"/>
              <a:gd name="connsiteY3" fmla="*/ 117519 h 200131"/>
              <a:gd name="connsiteX4" fmla="*/ 214 w 193002"/>
              <a:gd name="connsiteY4" fmla="*/ 44 h 20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02" h="200131">
                <a:moveTo>
                  <a:pt x="214" y="44"/>
                </a:moveTo>
                <a:cubicBezTo>
                  <a:pt x="-5607" y="-2073"/>
                  <a:pt x="108693" y="71482"/>
                  <a:pt x="139914" y="104819"/>
                </a:cubicBezTo>
                <a:cubicBezTo>
                  <a:pt x="171135" y="138156"/>
                  <a:pt x="181718" y="197952"/>
                  <a:pt x="187539" y="200069"/>
                </a:cubicBezTo>
                <a:cubicBezTo>
                  <a:pt x="193360" y="202186"/>
                  <a:pt x="200239" y="149798"/>
                  <a:pt x="174839" y="117519"/>
                </a:cubicBezTo>
                <a:cubicBezTo>
                  <a:pt x="149439" y="85240"/>
                  <a:pt x="6035" y="2161"/>
                  <a:pt x="214" y="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31955C7-34A1-3D8B-9369-9B15F3457180}"/>
              </a:ext>
            </a:extLst>
          </p:cNvPr>
          <p:cNvSpPr/>
          <p:nvPr/>
        </p:nvSpPr>
        <p:spPr>
          <a:xfrm>
            <a:off x="2954218" y="3374541"/>
            <a:ext cx="236818" cy="13209"/>
          </a:xfrm>
          <a:custGeom>
            <a:avLst/>
            <a:gdLst>
              <a:gd name="connsiteX0" fmla="*/ 1707 w 236818"/>
              <a:gd name="connsiteY0" fmla="*/ 3659 h 13209"/>
              <a:gd name="connsiteX1" fmla="*/ 233482 w 236818"/>
              <a:gd name="connsiteY1" fmla="*/ 484 h 13209"/>
              <a:gd name="connsiteX2" fmla="*/ 131882 w 236818"/>
              <a:gd name="connsiteY2" fmla="*/ 13184 h 13209"/>
              <a:gd name="connsiteX3" fmla="*/ 1707 w 236818"/>
              <a:gd name="connsiteY3" fmla="*/ 3659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18" h="13209">
                <a:moveTo>
                  <a:pt x="1707" y="3659"/>
                </a:moveTo>
                <a:cubicBezTo>
                  <a:pt x="18640" y="1542"/>
                  <a:pt x="211786" y="-1103"/>
                  <a:pt x="233482" y="484"/>
                </a:cubicBezTo>
                <a:cubicBezTo>
                  <a:pt x="255178" y="2071"/>
                  <a:pt x="165219" y="12655"/>
                  <a:pt x="131882" y="13184"/>
                </a:cubicBezTo>
                <a:cubicBezTo>
                  <a:pt x="98545" y="13713"/>
                  <a:pt x="-15226" y="5776"/>
                  <a:pt x="1707" y="36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7D464AE0-7595-B293-581F-0486E946854C}"/>
              </a:ext>
            </a:extLst>
          </p:cNvPr>
          <p:cNvSpPr/>
          <p:nvPr/>
        </p:nvSpPr>
        <p:spPr>
          <a:xfrm>
            <a:off x="2942427" y="3346450"/>
            <a:ext cx="262868" cy="16414"/>
          </a:xfrm>
          <a:custGeom>
            <a:avLst/>
            <a:gdLst>
              <a:gd name="connsiteX0" fmla="*/ 798 w 262868"/>
              <a:gd name="connsiteY0" fmla="*/ 15875 h 16414"/>
              <a:gd name="connsiteX1" fmla="*/ 130973 w 262868"/>
              <a:gd name="connsiteY1" fmla="*/ 12700 h 16414"/>
              <a:gd name="connsiteX2" fmla="*/ 261148 w 262868"/>
              <a:gd name="connsiteY2" fmla="*/ 12700 h 16414"/>
              <a:gd name="connsiteX3" fmla="*/ 194473 w 262868"/>
              <a:gd name="connsiteY3" fmla="*/ 0 h 16414"/>
              <a:gd name="connsiteX4" fmla="*/ 798 w 262868"/>
              <a:gd name="connsiteY4" fmla="*/ 15875 h 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68" h="16414">
                <a:moveTo>
                  <a:pt x="798" y="15875"/>
                </a:moveTo>
                <a:cubicBezTo>
                  <a:pt x="-9785" y="17992"/>
                  <a:pt x="87581" y="13229"/>
                  <a:pt x="130973" y="12700"/>
                </a:cubicBezTo>
                <a:cubicBezTo>
                  <a:pt x="174365" y="12171"/>
                  <a:pt x="250565" y="14817"/>
                  <a:pt x="261148" y="12700"/>
                </a:cubicBezTo>
                <a:cubicBezTo>
                  <a:pt x="271731" y="10583"/>
                  <a:pt x="231515" y="0"/>
                  <a:pt x="194473" y="0"/>
                </a:cubicBezTo>
                <a:cubicBezTo>
                  <a:pt x="157431" y="0"/>
                  <a:pt x="11381" y="13758"/>
                  <a:pt x="798" y="158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AA3762D-9C43-D477-4AC0-4907AF98FE53}"/>
              </a:ext>
            </a:extLst>
          </p:cNvPr>
          <p:cNvSpPr/>
          <p:nvPr/>
        </p:nvSpPr>
        <p:spPr>
          <a:xfrm>
            <a:off x="2836685" y="3432148"/>
            <a:ext cx="122543" cy="311570"/>
          </a:xfrm>
          <a:custGeom>
            <a:avLst/>
            <a:gdLst>
              <a:gd name="connsiteX0" fmla="*/ 122415 w 122543"/>
              <a:gd name="connsiteY0" fmla="*/ 27 h 311570"/>
              <a:gd name="connsiteX1" fmla="*/ 30340 w 122543"/>
              <a:gd name="connsiteY1" fmla="*/ 152427 h 311570"/>
              <a:gd name="connsiteX2" fmla="*/ 11290 w 122543"/>
              <a:gd name="connsiteY2" fmla="*/ 206402 h 311570"/>
              <a:gd name="connsiteX3" fmla="*/ 8115 w 122543"/>
              <a:gd name="connsiteY3" fmla="*/ 311177 h 311570"/>
              <a:gd name="connsiteX4" fmla="*/ 8115 w 122543"/>
              <a:gd name="connsiteY4" fmla="*/ 165127 h 311570"/>
              <a:gd name="connsiteX5" fmla="*/ 122415 w 122543"/>
              <a:gd name="connsiteY5" fmla="*/ 27 h 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43" h="311570">
                <a:moveTo>
                  <a:pt x="122415" y="27"/>
                </a:moveTo>
                <a:cubicBezTo>
                  <a:pt x="126119" y="-2090"/>
                  <a:pt x="48861" y="118031"/>
                  <a:pt x="30340" y="152427"/>
                </a:cubicBezTo>
                <a:cubicBezTo>
                  <a:pt x="11819" y="186823"/>
                  <a:pt x="14994" y="179944"/>
                  <a:pt x="11290" y="206402"/>
                </a:cubicBezTo>
                <a:cubicBezTo>
                  <a:pt x="7586" y="232860"/>
                  <a:pt x="8644" y="318056"/>
                  <a:pt x="8115" y="311177"/>
                </a:cubicBezTo>
                <a:cubicBezTo>
                  <a:pt x="7586" y="304298"/>
                  <a:pt x="-9877" y="212223"/>
                  <a:pt x="8115" y="165127"/>
                </a:cubicBezTo>
                <a:cubicBezTo>
                  <a:pt x="26107" y="118031"/>
                  <a:pt x="118711" y="2144"/>
                  <a:pt x="122415" y="2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CDCF7A0-00ED-DB2D-5895-3785B3B191DE}"/>
              </a:ext>
            </a:extLst>
          </p:cNvPr>
          <p:cNvSpPr/>
          <p:nvPr/>
        </p:nvSpPr>
        <p:spPr>
          <a:xfrm>
            <a:off x="2781203" y="3387723"/>
            <a:ext cx="206539" cy="622377"/>
          </a:xfrm>
          <a:custGeom>
            <a:avLst/>
            <a:gdLst>
              <a:gd name="connsiteX0" fmla="*/ 206472 w 206539"/>
              <a:gd name="connsiteY0" fmla="*/ 2 h 622377"/>
              <a:gd name="connsiteX1" fmla="*/ 69947 w 206539"/>
              <a:gd name="connsiteY1" fmla="*/ 127002 h 622377"/>
              <a:gd name="connsiteX2" fmla="*/ 22322 w 206539"/>
              <a:gd name="connsiteY2" fmla="*/ 257177 h 622377"/>
              <a:gd name="connsiteX3" fmla="*/ 25497 w 206539"/>
              <a:gd name="connsiteY3" fmla="*/ 444502 h 622377"/>
              <a:gd name="connsiteX4" fmla="*/ 25497 w 206539"/>
              <a:gd name="connsiteY4" fmla="*/ 409577 h 622377"/>
              <a:gd name="connsiteX5" fmla="*/ 31847 w 206539"/>
              <a:gd name="connsiteY5" fmla="*/ 546102 h 622377"/>
              <a:gd name="connsiteX6" fmla="*/ 44547 w 206539"/>
              <a:gd name="connsiteY6" fmla="*/ 622302 h 622377"/>
              <a:gd name="connsiteX7" fmla="*/ 38197 w 206539"/>
              <a:gd name="connsiteY7" fmla="*/ 533402 h 622377"/>
              <a:gd name="connsiteX8" fmla="*/ 97 w 206539"/>
              <a:gd name="connsiteY8" fmla="*/ 387352 h 622377"/>
              <a:gd name="connsiteX9" fmla="*/ 50897 w 206539"/>
              <a:gd name="connsiteY9" fmla="*/ 130177 h 622377"/>
              <a:gd name="connsiteX10" fmla="*/ 206472 w 206539"/>
              <a:gd name="connsiteY10" fmla="*/ 2 h 6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9" h="622377">
                <a:moveTo>
                  <a:pt x="206472" y="2"/>
                </a:moveTo>
                <a:cubicBezTo>
                  <a:pt x="209647" y="-527"/>
                  <a:pt x="100639" y="84140"/>
                  <a:pt x="69947" y="127002"/>
                </a:cubicBezTo>
                <a:cubicBezTo>
                  <a:pt x="39255" y="169864"/>
                  <a:pt x="29730" y="204260"/>
                  <a:pt x="22322" y="257177"/>
                </a:cubicBezTo>
                <a:cubicBezTo>
                  <a:pt x="14914" y="310094"/>
                  <a:pt x="24968" y="419102"/>
                  <a:pt x="25497" y="444502"/>
                </a:cubicBezTo>
                <a:cubicBezTo>
                  <a:pt x="26026" y="469902"/>
                  <a:pt x="24439" y="392644"/>
                  <a:pt x="25497" y="409577"/>
                </a:cubicBezTo>
                <a:cubicBezTo>
                  <a:pt x="26555" y="426510"/>
                  <a:pt x="28672" y="510648"/>
                  <a:pt x="31847" y="546102"/>
                </a:cubicBezTo>
                <a:cubicBezTo>
                  <a:pt x="35022" y="581556"/>
                  <a:pt x="43489" y="624419"/>
                  <a:pt x="44547" y="622302"/>
                </a:cubicBezTo>
                <a:cubicBezTo>
                  <a:pt x="45605" y="620185"/>
                  <a:pt x="45605" y="572560"/>
                  <a:pt x="38197" y="533402"/>
                </a:cubicBezTo>
                <a:cubicBezTo>
                  <a:pt x="30789" y="494244"/>
                  <a:pt x="-2020" y="454556"/>
                  <a:pt x="97" y="387352"/>
                </a:cubicBezTo>
                <a:cubicBezTo>
                  <a:pt x="2214" y="320148"/>
                  <a:pt x="17559" y="193148"/>
                  <a:pt x="50897" y="130177"/>
                </a:cubicBezTo>
                <a:cubicBezTo>
                  <a:pt x="84235" y="67206"/>
                  <a:pt x="203297" y="531"/>
                  <a:pt x="206472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84292A4-FC39-38D1-C716-D78E34850E1F}"/>
              </a:ext>
            </a:extLst>
          </p:cNvPr>
          <p:cNvSpPr/>
          <p:nvPr/>
        </p:nvSpPr>
        <p:spPr>
          <a:xfrm>
            <a:off x="2853861" y="4044173"/>
            <a:ext cx="55076" cy="182556"/>
          </a:xfrm>
          <a:custGeom>
            <a:avLst/>
            <a:gdLst>
              <a:gd name="connsiteX0" fmla="*/ 464 w 55076"/>
              <a:gd name="connsiteY0" fmla="*/ 3952 h 182556"/>
              <a:gd name="connsiteX1" fmla="*/ 54439 w 55076"/>
              <a:gd name="connsiteY1" fmla="*/ 181752 h 182556"/>
              <a:gd name="connsiteX2" fmla="*/ 29039 w 55076"/>
              <a:gd name="connsiteY2" fmla="*/ 67452 h 182556"/>
              <a:gd name="connsiteX3" fmla="*/ 464 w 55076"/>
              <a:gd name="connsiteY3" fmla="*/ 3952 h 1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" h="182556">
                <a:moveTo>
                  <a:pt x="464" y="3952"/>
                </a:moveTo>
                <a:cubicBezTo>
                  <a:pt x="4697" y="23002"/>
                  <a:pt x="49677" y="171169"/>
                  <a:pt x="54439" y="181752"/>
                </a:cubicBezTo>
                <a:cubicBezTo>
                  <a:pt x="59202" y="192335"/>
                  <a:pt x="35918" y="95498"/>
                  <a:pt x="29039" y="67452"/>
                </a:cubicBezTo>
                <a:cubicBezTo>
                  <a:pt x="22160" y="39406"/>
                  <a:pt x="-3769" y="-15098"/>
                  <a:pt x="464" y="39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F5192A2-2F2C-54DC-45C2-542349E4516C}"/>
              </a:ext>
            </a:extLst>
          </p:cNvPr>
          <p:cNvSpPr/>
          <p:nvPr/>
        </p:nvSpPr>
        <p:spPr>
          <a:xfrm>
            <a:off x="2822543" y="4044933"/>
            <a:ext cx="254049" cy="523912"/>
          </a:xfrm>
          <a:custGeom>
            <a:avLst/>
            <a:gdLst>
              <a:gd name="connsiteX0" fmla="*/ 32 w 254049"/>
              <a:gd name="connsiteY0" fmla="*/ 17 h 523912"/>
              <a:gd name="connsiteX1" fmla="*/ 104807 w 254049"/>
              <a:gd name="connsiteY1" fmla="*/ 273067 h 523912"/>
              <a:gd name="connsiteX2" fmla="*/ 254032 w 254049"/>
              <a:gd name="connsiteY2" fmla="*/ 523892 h 523912"/>
              <a:gd name="connsiteX3" fmla="*/ 95282 w 254049"/>
              <a:gd name="connsiteY3" fmla="*/ 285767 h 523912"/>
              <a:gd name="connsiteX4" fmla="*/ 32 w 254049"/>
              <a:gd name="connsiteY4" fmla="*/ 17 h 5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9" h="523912">
                <a:moveTo>
                  <a:pt x="32" y="17"/>
                </a:moveTo>
                <a:cubicBezTo>
                  <a:pt x="1620" y="-2100"/>
                  <a:pt x="62474" y="185755"/>
                  <a:pt x="104807" y="273067"/>
                </a:cubicBezTo>
                <a:cubicBezTo>
                  <a:pt x="147140" y="360379"/>
                  <a:pt x="255620" y="521775"/>
                  <a:pt x="254032" y="523892"/>
                </a:cubicBezTo>
                <a:cubicBezTo>
                  <a:pt x="252444" y="526009"/>
                  <a:pt x="134969" y="365671"/>
                  <a:pt x="95282" y="285767"/>
                </a:cubicBezTo>
                <a:cubicBezTo>
                  <a:pt x="55595" y="205863"/>
                  <a:pt x="-1556" y="2134"/>
                  <a:pt x="32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99AEF0A-281C-59D6-8E7C-527145B49626}"/>
              </a:ext>
            </a:extLst>
          </p:cNvPr>
          <p:cNvSpPr/>
          <p:nvPr/>
        </p:nvSpPr>
        <p:spPr>
          <a:xfrm>
            <a:off x="3184515" y="4695677"/>
            <a:ext cx="152444" cy="93269"/>
          </a:xfrm>
          <a:custGeom>
            <a:avLst/>
            <a:gdLst>
              <a:gd name="connsiteX0" fmla="*/ 10 w 152444"/>
              <a:gd name="connsiteY0" fmla="*/ 148 h 93269"/>
              <a:gd name="connsiteX1" fmla="*/ 104785 w 152444"/>
              <a:gd name="connsiteY1" fmla="*/ 76348 h 93269"/>
              <a:gd name="connsiteX2" fmla="*/ 152410 w 152444"/>
              <a:gd name="connsiteY2" fmla="*/ 92223 h 93269"/>
              <a:gd name="connsiteX3" fmla="*/ 98435 w 152444"/>
              <a:gd name="connsiteY3" fmla="*/ 57298 h 93269"/>
              <a:gd name="connsiteX4" fmla="*/ 10 w 152444"/>
              <a:gd name="connsiteY4" fmla="*/ 148 h 9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44" h="93269">
                <a:moveTo>
                  <a:pt x="10" y="148"/>
                </a:moveTo>
                <a:cubicBezTo>
                  <a:pt x="1068" y="3323"/>
                  <a:pt x="79385" y="61002"/>
                  <a:pt x="104785" y="76348"/>
                </a:cubicBezTo>
                <a:cubicBezTo>
                  <a:pt x="130185" y="91694"/>
                  <a:pt x="153468" y="95398"/>
                  <a:pt x="152410" y="92223"/>
                </a:cubicBezTo>
                <a:cubicBezTo>
                  <a:pt x="151352" y="89048"/>
                  <a:pt x="117485" y="68940"/>
                  <a:pt x="98435" y="57298"/>
                </a:cubicBezTo>
                <a:cubicBezTo>
                  <a:pt x="79385" y="45656"/>
                  <a:pt x="-1048" y="-3027"/>
                  <a:pt x="10" y="1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D0DF0ACE-A083-E214-01CA-F0BE91B681DF}"/>
              </a:ext>
            </a:extLst>
          </p:cNvPr>
          <p:cNvSpPr/>
          <p:nvPr/>
        </p:nvSpPr>
        <p:spPr>
          <a:xfrm>
            <a:off x="3063502" y="4444596"/>
            <a:ext cx="133725" cy="241909"/>
          </a:xfrm>
          <a:custGeom>
            <a:avLst/>
            <a:gdLst>
              <a:gd name="connsiteX0" fmla="*/ 373 w 133725"/>
              <a:gd name="connsiteY0" fmla="*/ 404 h 241909"/>
              <a:gd name="connsiteX1" fmla="*/ 19423 w 133725"/>
              <a:gd name="connsiteY1" fmla="*/ 82954 h 241909"/>
              <a:gd name="connsiteX2" fmla="*/ 133723 w 133725"/>
              <a:gd name="connsiteY2" fmla="*/ 241704 h 241909"/>
              <a:gd name="connsiteX3" fmla="*/ 22598 w 133725"/>
              <a:gd name="connsiteY3" fmla="*/ 114704 h 241909"/>
              <a:gd name="connsiteX4" fmla="*/ 373 w 133725"/>
              <a:gd name="connsiteY4" fmla="*/ 404 h 24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5" h="241909">
                <a:moveTo>
                  <a:pt x="373" y="404"/>
                </a:moveTo>
                <a:cubicBezTo>
                  <a:pt x="-156" y="-4888"/>
                  <a:pt x="-2802" y="42737"/>
                  <a:pt x="19423" y="82954"/>
                </a:cubicBezTo>
                <a:cubicBezTo>
                  <a:pt x="41648" y="123171"/>
                  <a:pt x="133194" y="236412"/>
                  <a:pt x="133723" y="241704"/>
                </a:cubicBezTo>
                <a:cubicBezTo>
                  <a:pt x="134252" y="246996"/>
                  <a:pt x="44823" y="148571"/>
                  <a:pt x="22598" y="114704"/>
                </a:cubicBezTo>
                <a:cubicBezTo>
                  <a:pt x="373" y="80837"/>
                  <a:pt x="902" y="5696"/>
                  <a:pt x="373" y="4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51A815D-D133-F5E0-FD99-897E816806A4}"/>
              </a:ext>
            </a:extLst>
          </p:cNvPr>
          <p:cNvSpPr/>
          <p:nvPr/>
        </p:nvSpPr>
        <p:spPr>
          <a:xfrm>
            <a:off x="3413001" y="4648175"/>
            <a:ext cx="197688" cy="95592"/>
          </a:xfrm>
          <a:custGeom>
            <a:avLst/>
            <a:gdLst>
              <a:gd name="connsiteX0" fmla="*/ 124 w 197688"/>
              <a:gd name="connsiteY0" fmla="*/ 73050 h 95592"/>
              <a:gd name="connsiteX1" fmla="*/ 133474 w 197688"/>
              <a:gd name="connsiteY1" fmla="*/ 82575 h 95592"/>
              <a:gd name="connsiteX2" fmla="*/ 196974 w 197688"/>
              <a:gd name="connsiteY2" fmla="*/ 25 h 95592"/>
              <a:gd name="connsiteX3" fmla="*/ 158874 w 197688"/>
              <a:gd name="connsiteY3" fmla="*/ 92100 h 95592"/>
              <a:gd name="connsiteX4" fmla="*/ 124 w 197688"/>
              <a:gd name="connsiteY4" fmla="*/ 73050 h 9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8" h="95592">
                <a:moveTo>
                  <a:pt x="124" y="73050"/>
                </a:moveTo>
                <a:cubicBezTo>
                  <a:pt x="-4109" y="71463"/>
                  <a:pt x="100666" y="94746"/>
                  <a:pt x="133474" y="82575"/>
                </a:cubicBezTo>
                <a:cubicBezTo>
                  <a:pt x="166282" y="70404"/>
                  <a:pt x="192741" y="-1562"/>
                  <a:pt x="196974" y="25"/>
                </a:cubicBezTo>
                <a:cubicBezTo>
                  <a:pt x="201207" y="1612"/>
                  <a:pt x="186391" y="78342"/>
                  <a:pt x="158874" y="92100"/>
                </a:cubicBezTo>
                <a:cubicBezTo>
                  <a:pt x="131357" y="105858"/>
                  <a:pt x="4357" y="74637"/>
                  <a:pt x="124" y="730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EAB4931D-87C7-2BDF-D851-9543A81AD451}"/>
              </a:ext>
            </a:extLst>
          </p:cNvPr>
          <p:cNvSpPr/>
          <p:nvPr/>
        </p:nvSpPr>
        <p:spPr>
          <a:xfrm>
            <a:off x="3337678" y="4594001"/>
            <a:ext cx="333409" cy="187921"/>
          </a:xfrm>
          <a:custGeom>
            <a:avLst/>
            <a:gdLst>
              <a:gd name="connsiteX0" fmla="*/ 2422 w 333409"/>
              <a:gd name="connsiteY0" fmla="*/ 178024 h 187921"/>
              <a:gd name="connsiteX1" fmla="*/ 148472 w 333409"/>
              <a:gd name="connsiteY1" fmla="*/ 187549 h 187921"/>
              <a:gd name="connsiteX2" fmla="*/ 265947 w 333409"/>
              <a:gd name="connsiteY2" fmla="*/ 165324 h 187921"/>
              <a:gd name="connsiteX3" fmla="*/ 332622 w 333409"/>
              <a:gd name="connsiteY3" fmla="*/ 224 h 187921"/>
              <a:gd name="connsiteX4" fmla="*/ 300872 w 333409"/>
              <a:gd name="connsiteY4" fmla="*/ 130399 h 187921"/>
              <a:gd name="connsiteX5" fmla="*/ 275472 w 333409"/>
              <a:gd name="connsiteY5" fmla="*/ 162149 h 187921"/>
              <a:gd name="connsiteX6" fmla="*/ 2422 w 333409"/>
              <a:gd name="connsiteY6" fmla="*/ 178024 h 1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09" h="187921">
                <a:moveTo>
                  <a:pt x="2422" y="178024"/>
                </a:moveTo>
                <a:cubicBezTo>
                  <a:pt x="-18745" y="182257"/>
                  <a:pt x="104551" y="189666"/>
                  <a:pt x="148472" y="187549"/>
                </a:cubicBezTo>
                <a:cubicBezTo>
                  <a:pt x="192393" y="185432"/>
                  <a:pt x="235255" y="196545"/>
                  <a:pt x="265947" y="165324"/>
                </a:cubicBezTo>
                <a:cubicBezTo>
                  <a:pt x="296639" y="134103"/>
                  <a:pt x="326801" y="6045"/>
                  <a:pt x="332622" y="224"/>
                </a:cubicBezTo>
                <a:cubicBezTo>
                  <a:pt x="338443" y="-5597"/>
                  <a:pt x="310397" y="103412"/>
                  <a:pt x="300872" y="130399"/>
                </a:cubicBezTo>
                <a:cubicBezTo>
                  <a:pt x="291347" y="157386"/>
                  <a:pt x="323097" y="152095"/>
                  <a:pt x="275472" y="162149"/>
                </a:cubicBezTo>
                <a:cubicBezTo>
                  <a:pt x="227847" y="172203"/>
                  <a:pt x="23589" y="173791"/>
                  <a:pt x="2422" y="1780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4A0EF69-D5E0-7689-FD45-17283F9437B1}"/>
              </a:ext>
            </a:extLst>
          </p:cNvPr>
          <p:cNvSpPr/>
          <p:nvPr/>
        </p:nvSpPr>
        <p:spPr>
          <a:xfrm>
            <a:off x="3025644" y="3397245"/>
            <a:ext cx="216754" cy="76205"/>
          </a:xfrm>
          <a:custGeom>
            <a:avLst/>
            <a:gdLst>
              <a:gd name="connsiteX0" fmla="*/ 131 w 216754"/>
              <a:gd name="connsiteY0" fmla="*/ 44455 h 76205"/>
              <a:gd name="connsiteX1" fmla="*/ 117606 w 216754"/>
              <a:gd name="connsiteY1" fmla="*/ 25405 h 76205"/>
              <a:gd name="connsiteX2" fmla="*/ 216031 w 216754"/>
              <a:gd name="connsiteY2" fmla="*/ 76205 h 76205"/>
              <a:gd name="connsiteX3" fmla="*/ 158881 w 216754"/>
              <a:gd name="connsiteY3" fmla="*/ 25405 h 76205"/>
              <a:gd name="connsiteX4" fmla="*/ 95381 w 216754"/>
              <a:gd name="connsiteY4" fmla="*/ 5 h 76205"/>
              <a:gd name="connsiteX5" fmla="*/ 131 w 216754"/>
              <a:gd name="connsiteY5" fmla="*/ 44455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54" h="76205">
                <a:moveTo>
                  <a:pt x="131" y="44455"/>
                </a:moveTo>
                <a:cubicBezTo>
                  <a:pt x="3835" y="48688"/>
                  <a:pt x="81623" y="20113"/>
                  <a:pt x="117606" y="25405"/>
                </a:cubicBezTo>
                <a:cubicBezTo>
                  <a:pt x="153589" y="30697"/>
                  <a:pt x="209152" y="76205"/>
                  <a:pt x="216031" y="76205"/>
                </a:cubicBezTo>
                <a:cubicBezTo>
                  <a:pt x="222910" y="76205"/>
                  <a:pt x="178989" y="38105"/>
                  <a:pt x="158881" y="25405"/>
                </a:cubicBezTo>
                <a:cubicBezTo>
                  <a:pt x="138773" y="12705"/>
                  <a:pt x="118664" y="534"/>
                  <a:pt x="95381" y="5"/>
                </a:cubicBezTo>
                <a:cubicBezTo>
                  <a:pt x="72098" y="-524"/>
                  <a:pt x="-3573" y="40222"/>
                  <a:pt x="131" y="4445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233183F-8E10-6746-A4C5-0F0454ADBE75}"/>
              </a:ext>
            </a:extLst>
          </p:cNvPr>
          <p:cNvSpPr/>
          <p:nvPr/>
        </p:nvSpPr>
        <p:spPr>
          <a:xfrm>
            <a:off x="2872207" y="3466907"/>
            <a:ext cx="226600" cy="590393"/>
          </a:xfrm>
          <a:custGeom>
            <a:avLst/>
            <a:gdLst>
              <a:gd name="connsiteX0" fmla="*/ 226593 w 226600"/>
              <a:gd name="connsiteY0" fmla="*/ 193 h 590393"/>
              <a:gd name="connsiteX1" fmla="*/ 80543 w 226600"/>
              <a:gd name="connsiteY1" fmla="*/ 92268 h 590393"/>
              <a:gd name="connsiteX2" fmla="*/ 1168 w 226600"/>
              <a:gd name="connsiteY2" fmla="*/ 162118 h 590393"/>
              <a:gd name="connsiteX3" fmla="*/ 32918 w 226600"/>
              <a:gd name="connsiteY3" fmla="*/ 155768 h 590393"/>
              <a:gd name="connsiteX4" fmla="*/ 29743 w 226600"/>
              <a:gd name="connsiteY4" fmla="*/ 162118 h 590393"/>
              <a:gd name="connsiteX5" fmla="*/ 7518 w 226600"/>
              <a:gd name="connsiteY5" fmla="*/ 330393 h 590393"/>
              <a:gd name="connsiteX6" fmla="*/ 7518 w 226600"/>
              <a:gd name="connsiteY6" fmla="*/ 479618 h 590393"/>
              <a:gd name="connsiteX7" fmla="*/ 32918 w 226600"/>
              <a:gd name="connsiteY7" fmla="*/ 581218 h 590393"/>
              <a:gd name="connsiteX8" fmla="*/ 32918 w 226600"/>
              <a:gd name="connsiteY8" fmla="*/ 539943 h 590393"/>
              <a:gd name="connsiteX9" fmla="*/ 10693 w 226600"/>
              <a:gd name="connsiteY9" fmla="*/ 177993 h 590393"/>
              <a:gd name="connsiteX10" fmla="*/ 23393 w 226600"/>
              <a:gd name="connsiteY10" fmla="*/ 117668 h 590393"/>
              <a:gd name="connsiteX11" fmla="*/ 112293 w 226600"/>
              <a:gd name="connsiteY11" fmla="*/ 35118 h 590393"/>
              <a:gd name="connsiteX12" fmla="*/ 74193 w 226600"/>
              <a:gd name="connsiteY12" fmla="*/ 66868 h 590393"/>
              <a:gd name="connsiteX13" fmla="*/ 226593 w 226600"/>
              <a:gd name="connsiteY13" fmla="*/ 193 h 5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600" h="590393">
                <a:moveTo>
                  <a:pt x="226593" y="193"/>
                </a:moveTo>
                <a:cubicBezTo>
                  <a:pt x="227651" y="4426"/>
                  <a:pt x="118114" y="65280"/>
                  <a:pt x="80543" y="92268"/>
                </a:cubicBezTo>
                <a:cubicBezTo>
                  <a:pt x="42972" y="119256"/>
                  <a:pt x="9105" y="151535"/>
                  <a:pt x="1168" y="162118"/>
                </a:cubicBezTo>
                <a:cubicBezTo>
                  <a:pt x="-6769" y="172701"/>
                  <a:pt x="28156" y="155768"/>
                  <a:pt x="32918" y="155768"/>
                </a:cubicBezTo>
                <a:cubicBezTo>
                  <a:pt x="37680" y="155768"/>
                  <a:pt x="33976" y="133014"/>
                  <a:pt x="29743" y="162118"/>
                </a:cubicBezTo>
                <a:cubicBezTo>
                  <a:pt x="25510" y="191222"/>
                  <a:pt x="11222" y="277476"/>
                  <a:pt x="7518" y="330393"/>
                </a:cubicBezTo>
                <a:cubicBezTo>
                  <a:pt x="3814" y="383310"/>
                  <a:pt x="3285" y="437814"/>
                  <a:pt x="7518" y="479618"/>
                </a:cubicBezTo>
                <a:cubicBezTo>
                  <a:pt x="11751" y="521422"/>
                  <a:pt x="28685" y="571164"/>
                  <a:pt x="32918" y="581218"/>
                </a:cubicBezTo>
                <a:cubicBezTo>
                  <a:pt x="37151" y="591272"/>
                  <a:pt x="36622" y="607147"/>
                  <a:pt x="32918" y="539943"/>
                </a:cubicBezTo>
                <a:cubicBezTo>
                  <a:pt x="29214" y="472739"/>
                  <a:pt x="12280" y="248372"/>
                  <a:pt x="10693" y="177993"/>
                </a:cubicBezTo>
                <a:cubicBezTo>
                  <a:pt x="9106" y="107614"/>
                  <a:pt x="6460" y="141481"/>
                  <a:pt x="23393" y="117668"/>
                </a:cubicBezTo>
                <a:cubicBezTo>
                  <a:pt x="40326" y="93856"/>
                  <a:pt x="103826" y="43585"/>
                  <a:pt x="112293" y="35118"/>
                </a:cubicBezTo>
                <a:cubicBezTo>
                  <a:pt x="120760" y="26651"/>
                  <a:pt x="59376" y="71101"/>
                  <a:pt x="74193" y="66868"/>
                </a:cubicBezTo>
                <a:cubicBezTo>
                  <a:pt x="89010" y="62635"/>
                  <a:pt x="225535" y="-4040"/>
                  <a:pt x="226593" y="1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15E7A10-CEC5-5E34-DDA5-B26F52B5509E}"/>
              </a:ext>
            </a:extLst>
          </p:cNvPr>
          <p:cNvSpPr/>
          <p:nvPr/>
        </p:nvSpPr>
        <p:spPr>
          <a:xfrm>
            <a:off x="3143229" y="3447914"/>
            <a:ext cx="149388" cy="156172"/>
          </a:xfrm>
          <a:custGeom>
            <a:avLst/>
            <a:gdLst>
              <a:gd name="connsiteX0" fmla="*/ 21 w 149388"/>
              <a:gd name="connsiteY0" fmla="*/ 136 h 156172"/>
              <a:gd name="connsiteX1" fmla="*/ 114321 w 149388"/>
              <a:gd name="connsiteY1" fmla="*/ 114436 h 156172"/>
              <a:gd name="connsiteX2" fmla="*/ 149246 w 149388"/>
              <a:gd name="connsiteY2" fmla="*/ 155711 h 156172"/>
              <a:gd name="connsiteX3" fmla="*/ 104796 w 149388"/>
              <a:gd name="connsiteY3" fmla="*/ 92211 h 156172"/>
              <a:gd name="connsiteX4" fmla="*/ 21 w 149388"/>
              <a:gd name="connsiteY4" fmla="*/ 136 h 1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88" h="156172">
                <a:moveTo>
                  <a:pt x="21" y="136"/>
                </a:moveTo>
                <a:cubicBezTo>
                  <a:pt x="1608" y="3840"/>
                  <a:pt x="89450" y="88507"/>
                  <a:pt x="114321" y="114436"/>
                </a:cubicBezTo>
                <a:cubicBezTo>
                  <a:pt x="139192" y="140365"/>
                  <a:pt x="150833" y="159415"/>
                  <a:pt x="149246" y="155711"/>
                </a:cubicBezTo>
                <a:cubicBezTo>
                  <a:pt x="147659" y="152007"/>
                  <a:pt x="123317" y="115494"/>
                  <a:pt x="104796" y="92211"/>
                </a:cubicBezTo>
                <a:cubicBezTo>
                  <a:pt x="86275" y="68928"/>
                  <a:pt x="-1566" y="-3568"/>
                  <a:pt x="21" y="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C50D93A-4103-DDD2-91D7-D5421808F998}"/>
              </a:ext>
            </a:extLst>
          </p:cNvPr>
          <p:cNvSpPr/>
          <p:nvPr/>
        </p:nvSpPr>
        <p:spPr>
          <a:xfrm>
            <a:off x="3143074" y="3469479"/>
            <a:ext cx="136888" cy="277021"/>
          </a:xfrm>
          <a:custGeom>
            <a:avLst/>
            <a:gdLst>
              <a:gd name="connsiteX0" fmla="*/ 176 w 136888"/>
              <a:gd name="connsiteY0" fmla="*/ 796 h 277021"/>
              <a:gd name="connsiteX1" fmla="*/ 108126 w 136888"/>
              <a:gd name="connsiteY1" fmla="*/ 118271 h 277021"/>
              <a:gd name="connsiteX2" fmla="*/ 117651 w 136888"/>
              <a:gd name="connsiteY2" fmla="*/ 181771 h 277021"/>
              <a:gd name="connsiteX3" fmla="*/ 50976 w 136888"/>
              <a:gd name="connsiteY3" fmla="*/ 277021 h 277021"/>
              <a:gd name="connsiteX4" fmla="*/ 136701 w 136888"/>
              <a:gd name="connsiteY4" fmla="*/ 181771 h 277021"/>
              <a:gd name="connsiteX5" fmla="*/ 176 w 136888"/>
              <a:gd name="connsiteY5" fmla="*/ 796 h 2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88" h="277021">
                <a:moveTo>
                  <a:pt x="176" y="796"/>
                </a:moveTo>
                <a:cubicBezTo>
                  <a:pt x="-4587" y="-9787"/>
                  <a:pt x="88547" y="88109"/>
                  <a:pt x="108126" y="118271"/>
                </a:cubicBezTo>
                <a:cubicBezTo>
                  <a:pt x="127705" y="148434"/>
                  <a:pt x="127176" y="155313"/>
                  <a:pt x="117651" y="181771"/>
                </a:cubicBezTo>
                <a:cubicBezTo>
                  <a:pt x="108126" y="208229"/>
                  <a:pt x="47801" y="277021"/>
                  <a:pt x="50976" y="277021"/>
                </a:cubicBezTo>
                <a:cubicBezTo>
                  <a:pt x="54151" y="277021"/>
                  <a:pt x="141463" y="226750"/>
                  <a:pt x="136701" y="181771"/>
                </a:cubicBezTo>
                <a:cubicBezTo>
                  <a:pt x="131939" y="136792"/>
                  <a:pt x="4939" y="11379"/>
                  <a:pt x="176" y="7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99BBD2B-16BD-7862-F60E-1007F28898D6}"/>
              </a:ext>
            </a:extLst>
          </p:cNvPr>
          <p:cNvSpPr/>
          <p:nvPr/>
        </p:nvSpPr>
        <p:spPr>
          <a:xfrm>
            <a:off x="2905661" y="3609924"/>
            <a:ext cx="142425" cy="587357"/>
          </a:xfrm>
          <a:custGeom>
            <a:avLst/>
            <a:gdLst>
              <a:gd name="connsiteX0" fmla="*/ 142339 w 142425"/>
              <a:gd name="connsiteY0" fmla="*/ 51 h 587357"/>
              <a:gd name="connsiteX1" fmla="*/ 62964 w 142425"/>
              <a:gd name="connsiteY1" fmla="*/ 123876 h 587357"/>
              <a:gd name="connsiteX2" fmla="*/ 2639 w 142425"/>
              <a:gd name="connsiteY2" fmla="*/ 279451 h 587357"/>
              <a:gd name="connsiteX3" fmla="*/ 12164 w 142425"/>
              <a:gd name="connsiteY3" fmla="*/ 260401 h 587357"/>
              <a:gd name="connsiteX4" fmla="*/ 24864 w 142425"/>
              <a:gd name="connsiteY4" fmla="*/ 406451 h 587357"/>
              <a:gd name="connsiteX5" fmla="*/ 97889 w 142425"/>
              <a:gd name="connsiteY5" fmla="*/ 584251 h 587357"/>
              <a:gd name="connsiteX6" fmla="*/ 66139 w 142425"/>
              <a:gd name="connsiteY6" fmla="*/ 501701 h 587357"/>
              <a:gd name="connsiteX7" fmla="*/ 12164 w 142425"/>
              <a:gd name="connsiteY7" fmla="*/ 279451 h 587357"/>
              <a:gd name="connsiteX8" fmla="*/ 78839 w 142425"/>
              <a:gd name="connsiteY8" fmla="*/ 63551 h 587357"/>
              <a:gd name="connsiteX9" fmla="*/ 47089 w 142425"/>
              <a:gd name="connsiteY9" fmla="*/ 108001 h 587357"/>
              <a:gd name="connsiteX10" fmla="*/ 142339 w 142425"/>
              <a:gd name="connsiteY10" fmla="*/ 51 h 5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25" h="587357">
                <a:moveTo>
                  <a:pt x="142339" y="51"/>
                </a:moveTo>
                <a:cubicBezTo>
                  <a:pt x="144985" y="2697"/>
                  <a:pt x="86247" y="77309"/>
                  <a:pt x="62964" y="123876"/>
                </a:cubicBezTo>
                <a:cubicBezTo>
                  <a:pt x="39681" y="170443"/>
                  <a:pt x="2639" y="279451"/>
                  <a:pt x="2639" y="279451"/>
                </a:cubicBezTo>
                <a:cubicBezTo>
                  <a:pt x="-5828" y="302205"/>
                  <a:pt x="8460" y="239234"/>
                  <a:pt x="12164" y="260401"/>
                </a:cubicBezTo>
                <a:cubicBezTo>
                  <a:pt x="15868" y="281568"/>
                  <a:pt x="10576" y="352476"/>
                  <a:pt x="24864" y="406451"/>
                </a:cubicBezTo>
                <a:cubicBezTo>
                  <a:pt x="39151" y="460426"/>
                  <a:pt x="91010" y="568376"/>
                  <a:pt x="97889" y="584251"/>
                </a:cubicBezTo>
                <a:cubicBezTo>
                  <a:pt x="104768" y="600126"/>
                  <a:pt x="80426" y="552501"/>
                  <a:pt x="66139" y="501701"/>
                </a:cubicBezTo>
                <a:cubicBezTo>
                  <a:pt x="51852" y="450901"/>
                  <a:pt x="10047" y="352476"/>
                  <a:pt x="12164" y="279451"/>
                </a:cubicBezTo>
                <a:cubicBezTo>
                  <a:pt x="14281" y="206426"/>
                  <a:pt x="73018" y="92126"/>
                  <a:pt x="78839" y="63551"/>
                </a:cubicBezTo>
                <a:cubicBezTo>
                  <a:pt x="84660" y="34976"/>
                  <a:pt x="39681" y="117526"/>
                  <a:pt x="47089" y="108001"/>
                </a:cubicBezTo>
                <a:cubicBezTo>
                  <a:pt x="54497" y="98476"/>
                  <a:pt x="139693" y="-2595"/>
                  <a:pt x="142339" y="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C2ECB3-372A-4D89-771C-08C401EFC02C}"/>
              </a:ext>
            </a:extLst>
          </p:cNvPr>
          <p:cNvSpPr/>
          <p:nvPr/>
        </p:nvSpPr>
        <p:spPr>
          <a:xfrm>
            <a:off x="2968373" y="3676440"/>
            <a:ext cx="82814" cy="489175"/>
          </a:xfrm>
          <a:custGeom>
            <a:avLst/>
            <a:gdLst>
              <a:gd name="connsiteX0" fmla="*/ 82802 w 82814"/>
              <a:gd name="connsiteY0" fmla="*/ 210 h 489175"/>
              <a:gd name="connsiteX1" fmla="*/ 3427 w 82814"/>
              <a:gd name="connsiteY1" fmla="*/ 149435 h 489175"/>
              <a:gd name="connsiteX2" fmla="*/ 16127 w 82814"/>
              <a:gd name="connsiteY2" fmla="*/ 352635 h 489175"/>
              <a:gd name="connsiteX3" fmla="*/ 32002 w 82814"/>
              <a:gd name="connsiteY3" fmla="*/ 343110 h 489175"/>
              <a:gd name="connsiteX4" fmla="*/ 70102 w 82814"/>
              <a:gd name="connsiteY4" fmla="*/ 489160 h 489175"/>
              <a:gd name="connsiteX5" fmla="*/ 38352 w 82814"/>
              <a:gd name="connsiteY5" fmla="*/ 333585 h 489175"/>
              <a:gd name="connsiteX6" fmla="*/ 9777 w 82814"/>
              <a:gd name="connsiteY6" fmla="*/ 181185 h 489175"/>
              <a:gd name="connsiteX7" fmla="*/ 82802 w 82814"/>
              <a:gd name="connsiteY7" fmla="*/ 210 h 4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4" h="489175">
                <a:moveTo>
                  <a:pt x="82802" y="210"/>
                </a:moveTo>
                <a:cubicBezTo>
                  <a:pt x="81744" y="-5081"/>
                  <a:pt x="14539" y="90698"/>
                  <a:pt x="3427" y="149435"/>
                </a:cubicBezTo>
                <a:cubicBezTo>
                  <a:pt x="-7685" y="208172"/>
                  <a:pt x="11364" y="320356"/>
                  <a:pt x="16127" y="352635"/>
                </a:cubicBezTo>
                <a:cubicBezTo>
                  <a:pt x="20889" y="384914"/>
                  <a:pt x="23006" y="320356"/>
                  <a:pt x="32002" y="343110"/>
                </a:cubicBezTo>
                <a:cubicBezTo>
                  <a:pt x="40998" y="365864"/>
                  <a:pt x="69044" y="490748"/>
                  <a:pt x="70102" y="489160"/>
                </a:cubicBezTo>
                <a:cubicBezTo>
                  <a:pt x="71160" y="487572"/>
                  <a:pt x="48406" y="384914"/>
                  <a:pt x="38352" y="333585"/>
                </a:cubicBezTo>
                <a:cubicBezTo>
                  <a:pt x="28298" y="282256"/>
                  <a:pt x="1840" y="235689"/>
                  <a:pt x="9777" y="181185"/>
                </a:cubicBezTo>
                <a:cubicBezTo>
                  <a:pt x="17714" y="126681"/>
                  <a:pt x="83860" y="5501"/>
                  <a:pt x="82802" y="2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1CB267C-F042-ED57-DD26-B70164F1CB54}"/>
              </a:ext>
            </a:extLst>
          </p:cNvPr>
          <p:cNvSpPr/>
          <p:nvPr/>
        </p:nvSpPr>
        <p:spPr>
          <a:xfrm>
            <a:off x="3159117" y="3692409"/>
            <a:ext cx="231796" cy="114702"/>
          </a:xfrm>
          <a:custGeom>
            <a:avLst/>
            <a:gdLst>
              <a:gd name="connsiteX0" fmla="*/ 8 w 231796"/>
              <a:gd name="connsiteY0" fmla="*/ 114416 h 114702"/>
              <a:gd name="connsiteX1" fmla="*/ 133358 w 231796"/>
              <a:gd name="connsiteY1" fmla="*/ 35041 h 114702"/>
              <a:gd name="connsiteX2" fmla="*/ 231783 w 231796"/>
              <a:gd name="connsiteY2" fmla="*/ 111241 h 114702"/>
              <a:gd name="connsiteX3" fmla="*/ 127008 w 231796"/>
              <a:gd name="connsiteY3" fmla="*/ 116 h 114702"/>
              <a:gd name="connsiteX4" fmla="*/ 8 w 231796"/>
              <a:gd name="connsiteY4" fmla="*/ 114416 h 1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6" h="114702">
                <a:moveTo>
                  <a:pt x="8" y="114416"/>
                </a:moveTo>
                <a:cubicBezTo>
                  <a:pt x="1066" y="120237"/>
                  <a:pt x="94729" y="35570"/>
                  <a:pt x="133358" y="35041"/>
                </a:cubicBezTo>
                <a:cubicBezTo>
                  <a:pt x="171987" y="34512"/>
                  <a:pt x="232841" y="117062"/>
                  <a:pt x="231783" y="111241"/>
                </a:cubicBezTo>
                <a:cubicBezTo>
                  <a:pt x="230725" y="105420"/>
                  <a:pt x="161933" y="4349"/>
                  <a:pt x="127008" y="116"/>
                </a:cubicBezTo>
                <a:cubicBezTo>
                  <a:pt x="92083" y="-4117"/>
                  <a:pt x="-1050" y="108595"/>
                  <a:pt x="8" y="1144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454DAED-7B6B-8CC7-913A-7933508D7AEE}"/>
              </a:ext>
            </a:extLst>
          </p:cNvPr>
          <p:cNvSpPr/>
          <p:nvPr/>
        </p:nvSpPr>
        <p:spPr>
          <a:xfrm>
            <a:off x="3320201" y="3511525"/>
            <a:ext cx="48554" cy="257939"/>
          </a:xfrm>
          <a:custGeom>
            <a:avLst/>
            <a:gdLst>
              <a:gd name="connsiteX0" fmla="*/ 4024 w 48554"/>
              <a:gd name="connsiteY0" fmla="*/ 25 h 257939"/>
              <a:gd name="connsiteX1" fmla="*/ 10374 w 48554"/>
              <a:gd name="connsiteY1" fmla="*/ 114325 h 257939"/>
              <a:gd name="connsiteX2" fmla="*/ 48474 w 48554"/>
              <a:gd name="connsiteY2" fmla="*/ 257200 h 257939"/>
              <a:gd name="connsiteX3" fmla="*/ 19899 w 48554"/>
              <a:gd name="connsiteY3" fmla="*/ 168300 h 257939"/>
              <a:gd name="connsiteX4" fmla="*/ 849 w 48554"/>
              <a:gd name="connsiteY4" fmla="*/ 123850 h 257939"/>
              <a:gd name="connsiteX5" fmla="*/ 4024 w 48554"/>
              <a:gd name="connsiteY5" fmla="*/ 25 h 2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4" h="257939">
                <a:moveTo>
                  <a:pt x="4024" y="25"/>
                </a:moveTo>
                <a:cubicBezTo>
                  <a:pt x="5611" y="-1562"/>
                  <a:pt x="2966" y="71463"/>
                  <a:pt x="10374" y="114325"/>
                </a:cubicBezTo>
                <a:cubicBezTo>
                  <a:pt x="17782" y="157187"/>
                  <a:pt x="46887" y="248204"/>
                  <a:pt x="48474" y="257200"/>
                </a:cubicBezTo>
                <a:cubicBezTo>
                  <a:pt x="50061" y="266196"/>
                  <a:pt x="27837" y="190525"/>
                  <a:pt x="19899" y="168300"/>
                </a:cubicBezTo>
                <a:cubicBezTo>
                  <a:pt x="11962" y="146075"/>
                  <a:pt x="3495" y="147133"/>
                  <a:pt x="849" y="123850"/>
                </a:cubicBezTo>
                <a:cubicBezTo>
                  <a:pt x="-1797" y="100567"/>
                  <a:pt x="2437" y="1612"/>
                  <a:pt x="4024" y="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9B781A-CA4C-5C94-1564-AEADCD57669C}"/>
              </a:ext>
            </a:extLst>
          </p:cNvPr>
          <p:cNvSpPr/>
          <p:nvPr/>
        </p:nvSpPr>
        <p:spPr>
          <a:xfrm>
            <a:off x="3033476" y="3787631"/>
            <a:ext cx="209201" cy="209771"/>
          </a:xfrm>
          <a:custGeom>
            <a:avLst/>
            <a:gdLst>
              <a:gd name="connsiteX0" fmla="*/ 33574 w 209201"/>
              <a:gd name="connsiteY0" fmla="*/ 144 h 209771"/>
              <a:gd name="connsiteX1" fmla="*/ 84374 w 209201"/>
              <a:gd name="connsiteY1" fmla="*/ 57294 h 209771"/>
              <a:gd name="connsiteX2" fmla="*/ 176449 w 209201"/>
              <a:gd name="connsiteY2" fmla="*/ 60469 h 209771"/>
              <a:gd name="connsiteX3" fmla="*/ 208199 w 209201"/>
              <a:gd name="connsiteY3" fmla="*/ 35069 h 209771"/>
              <a:gd name="connsiteX4" fmla="*/ 144699 w 209201"/>
              <a:gd name="connsiteY4" fmla="*/ 73169 h 209771"/>
              <a:gd name="connsiteX5" fmla="*/ 17699 w 209201"/>
              <a:gd name="connsiteY5" fmla="*/ 95394 h 209771"/>
              <a:gd name="connsiteX6" fmla="*/ 4999 w 209201"/>
              <a:gd name="connsiteY6" fmla="*/ 209694 h 209771"/>
              <a:gd name="connsiteX7" fmla="*/ 55799 w 209201"/>
              <a:gd name="connsiteY7" fmla="*/ 76344 h 209771"/>
              <a:gd name="connsiteX8" fmla="*/ 33574 w 209201"/>
              <a:gd name="connsiteY8" fmla="*/ 144 h 20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01" h="209771">
                <a:moveTo>
                  <a:pt x="33574" y="144"/>
                </a:moveTo>
                <a:cubicBezTo>
                  <a:pt x="38336" y="-3031"/>
                  <a:pt x="60562" y="47240"/>
                  <a:pt x="84374" y="57294"/>
                </a:cubicBezTo>
                <a:cubicBezTo>
                  <a:pt x="108186" y="67348"/>
                  <a:pt x="155811" y="64173"/>
                  <a:pt x="176449" y="60469"/>
                </a:cubicBezTo>
                <a:cubicBezTo>
                  <a:pt x="197087" y="56765"/>
                  <a:pt x="213491" y="32952"/>
                  <a:pt x="208199" y="35069"/>
                </a:cubicBezTo>
                <a:cubicBezTo>
                  <a:pt x="202907" y="37186"/>
                  <a:pt x="176449" y="63115"/>
                  <a:pt x="144699" y="73169"/>
                </a:cubicBezTo>
                <a:cubicBezTo>
                  <a:pt x="112949" y="83223"/>
                  <a:pt x="40982" y="72640"/>
                  <a:pt x="17699" y="95394"/>
                </a:cubicBezTo>
                <a:cubicBezTo>
                  <a:pt x="-5584" y="118148"/>
                  <a:pt x="-1351" y="212869"/>
                  <a:pt x="4999" y="209694"/>
                </a:cubicBezTo>
                <a:cubicBezTo>
                  <a:pt x="11349" y="206519"/>
                  <a:pt x="50507" y="108094"/>
                  <a:pt x="55799" y="76344"/>
                </a:cubicBezTo>
                <a:cubicBezTo>
                  <a:pt x="61091" y="44594"/>
                  <a:pt x="28812" y="3319"/>
                  <a:pt x="33574" y="1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BD27AFA-4A96-9426-7E93-C4E01E76FFDE}"/>
              </a:ext>
            </a:extLst>
          </p:cNvPr>
          <p:cNvSpPr/>
          <p:nvPr/>
        </p:nvSpPr>
        <p:spPr>
          <a:xfrm>
            <a:off x="3282125" y="3795618"/>
            <a:ext cx="103608" cy="304751"/>
          </a:xfrm>
          <a:custGeom>
            <a:avLst/>
            <a:gdLst>
              <a:gd name="connsiteX0" fmla="*/ 45275 w 103608"/>
              <a:gd name="connsiteY0" fmla="*/ 1682 h 304751"/>
              <a:gd name="connsiteX1" fmla="*/ 64325 w 103608"/>
              <a:gd name="connsiteY1" fmla="*/ 119157 h 304751"/>
              <a:gd name="connsiteX2" fmla="*/ 45275 w 103608"/>
              <a:gd name="connsiteY2" fmla="*/ 189007 h 304751"/>
              <a:gd name="connsiteX3" fmla="*/ 825 w 103608"/>
              <a:gd name="connsiteY3" fmla="*/ 303307 h 304751"/>
              <a:gd name="connsiteX4" fmla="*/ 23050 w 103608"/>
              <a:gd name="connsiteY4" fmla="*/ 246157 h 304751"/>
              <a:gd name="connsiteX5" fmla="*/ 102425 w 103608"/>
              <a:gd name="connsiteY5" fmla="*/ 141382 h 304751"/>
              <a:gd name="connsiteX6" fmla="*/ 70675 w 103608"/>
              <a:gd name="connsiteY6" fmla="*/ 195357 h 304751"/>
              <a:gd name="connsiteX7" fmla="*/ 70675 w 103608"/>
              <a:gd name="connsiteY7" fmla="*/ 58832 h 304751"/>
              <a:gd name="connsiteX8" fmla="*/ 45275 w 103608"/>
              <a:gd name="connsiteY8" fmla="*/ 1682 h 3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08" h="304751">
                <a:moveTo>
                  <a:pt x="45275" y="1682"/>
                </a:moveTo>
                <a:cubicBezTo>
                  <a:pt x="44217" y="11736"/>
                  <a:pt x="64325" y="87936"/>
                  <a:pt x="64325" y="119157"/>
                </a:cubicBezTo>
                <a:cubicBezTo>
                  <a:pt x="64325" y="150378"/>
                  <a:pt x="55858" y="158315"/>
                  <a:pt x="45275" y="189007"/>
                </a:cubicBezTo>
                <a:cubicBezTo>
                  <a:pt x="34692" y="219699"/>
                  <a:pt x="825" y="303307"/>
                  <a:pt x="825" y="303307"/>
                </a:cubicBezTo>
                <a:cubicBezTo>
                  <a:pt x="-2879" y="312832"/>
                  <a:pt x="6117" y="273145"/>
                  <a:pt x="23050" y="246157"/>
                </a:cubicBezTo>
                <a:cubicBezTo>
                  <a:pt x="39983" y="219170"/>
                  <a:pt x="94488" y="149849"/>
                  <a:pt x="102425" y="141382"/>
                </a:cubicBezTo>
                <a:cubicBezTo>
                  <a:pt x="110363" y="132915"/>
                  <a:pt x="75967" y="209115"/>
                  <a:pt x="70675" y="195357"/>
                </a:cubicBezTo>
                <a:cubicBezTo>
                  <a:pt x="65383" y="181599"/>
                  <a:pt x="71733" y="88994"/>
                  <a:pt x="70675" y="58832"/>
                </a:cubicBezTo>
                <a:cubicBezTo>
                  <a:pt x="69617" y="28670"/>
                  <a:pt x="46333" y="-8372"/>
                  <a:pt x="45275" y="16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00F78F9-FFBF-1535-39CF-DA6D553A6960}"/>
              </a:ext>
            </a:extLst>
          </p:cNvPr>
          <p:cNvSpPr/>
          <p:nvPr/>
        </p:nvSpPr>
        <p:spPr>
          <a:xfrm>
            <a:off x="3089357" y="4228435"/>
            <a:ext cx="280930" cy="178621"/>
          </a:xfrm>
          <a:custGeom>
            <a:avLst/>
            <a:gdLst>
              <a:gd name="connsiteX0" fmla="*/ 3093 w 280930"/>
              <a:gd name="connsiteY0" fmla="*/ 665 h 178621"/>
              <a:gd name="connsiteX1" fmla="*/ 76118 w 280930"/>
              <a:gd name="connsiteY1" fmla="*/ 64165 h 178621"/>
              <a:gd name="connsiteX2" fmla="*/ 180893 w 280930"/>
              <a:gd name="connsiteY2" fmla="*/ 86390 h 178621"/>
              <a:gd name="connsiteX3" fmla="*/ 104693 w 280930"/>
              <a:gd name="connsiteY3" fmla="*/ 89565 h 178621"/>
              <a:gd name="connsiteX4" fmla="*/ 279318 w 280930"/>
              <a:gd name="connsiteY4" fmla="*/ 178465 h 178621"/>
              <a:gd name="connsiteX5" fmla="*/ 180893 w 280930"/>
              <a:gd name="connsiteY5" fmla="*/ 108615 h 178621"/>
              <a:gd name="connsiteX6" fmla="*/ 3093 w 280930"/>
              <a:gd name="connsiteY6" fmla="*/ 665 h 17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30" h="178621">
                <a:moveTo>
                  <a:pt x="3093" y="665"/>
                </a:moveTo>
                <a:cubicBezTo>
                  <a:pt x="-14369" y="-6743"/>
                  <a:pt x="46485" y="49877"/>
                  <a:pt x="76118" y="64165"/>
                </a:cubicBezTo>
                <a:cubicBezTo>
                  <a:pt x="105751" y="78453"/>
                  <a:pt x="176131" y="82157"/>
                  <a:pt x="180893" y="86390"/>
                </a:cubicBezTo>
                <a:cubicBezTo>
                  <a:pt x="185655" y="90623"/>
                  <a:pt x="88289" y="74219"/>
                  <a:pt x="104693" y="89565"/>
                </a:cubicBezTo>
                <a:cubicBezTo>
                  <a:pt x="121097" y="104911"/>
                  <a:pt x="266618" y="175290"/>
                  <a:pt x="279318" y="178465"/>
                </a:cubicBezTo>
                <a:cubicBezTo>
                  <a:pt x="292018" y="181640"/>
                  <a:pt x="226931" y="135603"/>
                  <a:pt x="180893" y="108615"/>
                </a:cubicBezTo>
                <a:cubicBezTo>
                  <a:pt x="134855" y="81627"/>
                  <a:pt x="20555" y="8073"/>
                  <a:pt x="3093" y="6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960D9D5-880B-2C18-5636-D1B622378F7A}"/>
              </a:ext>
            </a:extLst>
          </p:cNvPr>
          <p:cNvSpPr/>
          <p:nvPr/>
        </p:nvSpPr>
        <p:spPr>
          <a:xfrm>
            <a:off x="3407416" y="3955916"/>
            <a:ext cx="134395" cy="380573"/>
          </a:xfrm>
          <a:custGeom>
            <a:avLst/>
            <a:gdLst>
              <a:gd name="connsiteX0" fmla="*/ 34284 w 134395"/>
              <a:gd name="connsiteY0" fmla="*/ 134 h 380573"/>
              <a:gd name="connsiteX1" fmla="*/ 18409 w 134395"/>
              <a:gd name="connsiteY1" fmla="*/ 136659 h 380573"/>
              <a:gd name="connsiteX2" fmla="*/ 21584 w 134395"/>
              <a:gd name="connsiteY2" fmla="*/ 263659 h 380573"/>
              <a:gd name="connsiteX3" fmla="*/ 5709 w 134395"/>
              <a:gd name="connsiteY3" fmla="*/ 219209 h 380573"/>
              <a:gd name="connsiteX4" fmla="*/ 132709 w 134395"/>
              <a:gd name="connsiteY4" fmla="*/ 377959 h 380573"/>
              <a:gd name="connsiteX5" fmla="*/ 75559 w 134395"/>
              <a:gd name="connsiteY5" fmla="*/ 314459 h 380573"/>
              <a:gd name="connsiteX6" fmla="*/ 31109 w 134395"/>
              <a:gd name="connsiteY6" fmla="*/ 266834 h 380573"/>
              <a:gd name="connsiteX7" fmla="*/ 5709 w 134395"/>
              <a:gd name="connsiteY7" fmla="*/ 79509 h 380573"/>
              <a:gd name="connsiteX8" fmla="*/ 2534 w 134395"/>
              <a:gd name="connsiteY8" fmla="*/ 162059 h 380573"/>
              <a:gd name="connsiteX9" fmla="*/ 34284 w 134395"/>
              <a:gd name="connsiteY9" fmla="*/ 134 h 38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5" h="380573">
                <a:moveTo>
                  <a:pt x="34284" y="134"/>
                </a:moveTo>
                <a:cubicBezTo>
                  <a:pt x="36930" y="-4099"/>
                  <a:pt x="20526" y="92738"/>
                  <a:pt x="18409" y="136659"/>
                </a:cubicBezTo>
                <a:cubicBezTo>
                  <a:pt x="16292" y="180580"/>
                  <a:pt x="23701" y="249901"/>
                  <a:pt x="21584" y="263659"/>
                </a:cubicBezTo>
                <a:cubicBezTo>
                  <a:pt x="19467" y="277417"/>
                  <a:pt x="-12812" y="200159"/>
                  <a:pt x="5709" y="219209"/>
                </a:cubicBezTo>
                <a:cubicBezTo>
                  <a:pt x="24230" y="238259"/>
                  <a:pt x="121067" y="362084"/>
                  <a:pt x="132709" y="377959"/>
                </a:cubicBezTo>
                <a:cubicBezTo>
                  <a:pt x="144351" y="393834"/>
                  <a:pt x="92492" y="332980"/>
                  <a:pt x="75559" y="314459"/>
                </a:cubicBezTo>
                <a:cubicBezTo>
                  <a:pt x="58626" y="295938"/>
                  <a:pt x="42751" y="305992"/>
                  <a:pt x="31109" y="266834"/>
                </a:cubicBezTo>
                <a:cubicBezTo>
                  <a:pt x="19467" y="227676"/>
                  <a:pt x="10472" y="96972"/>
                  <a:pt x="5709" y="79509"/>
                </a:cubicBezTo>
                <a:cubicBezTo>
                  <a:pt x="946" y="62046"/>
                  <a:pt x="-641" y="169467"/>
                  <a:pt x="2534" y="162059"/>
                </a:cubicBezTo>
                <a:cubicBezTo>
                  <a:pt x="5709" y="154651"/>
                  <a:pt x="31638" y="4367"/>
                  <a:pt x="34284" y="13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0636F59D-FF23-D004-7C39-372C21A09F88}"/>
              </a:ext>
            </a:extLst>
          </p:cNvPr>
          <p:cNvSpPr/>
          <p:nvPr/>
        </p:nvSpPr>
        <p:spPr>
          <a:xfrm>
            <a:off x="3422110" y="3996958"/>
            <a:ext cx="96199" cy="307003"/>
          </a:xfrm>
          <a:custGeom>
            <a:avLst/>
            <a:gdLst>
              <a:gd name="connsiteX0" fmla="*/ 540 w 96199"/>
              <a:gd name="connsiteY0" fmla="*/ 367 h 307003"/>
              <a:gd name="connsiteX1" fmla="*/ 48165 w 96199"/>
              <a:gd name="connsiteY1" fmla="*/ 117842 h 307003"/>
              <a:gd name="connsiteX2" fmla="*/ 64040 w 96199"/>
              <a:gd name="connsiteY2" fmla="*/ 197217 h 307003"/>
              <a:gd name="connsiteX3" fmla="*/ 64040 w 96199"/>
              <a:gd name="connsiteY3" fmla="*/ 305167 h 307003"/>
              <a:gd name="connsiteX4" fmla="*/ 76740 w 96199"/>
              <a:gd name="connsiteY4" fmla="*/ 254367 h 307003"/>
              <a:gd name="connsiteX5" fmla="*/ 95790 w 96199"/>
              <a:gd name="connsiteY5" fmla="*/ 117842 h 307003"/>
              <a:gd name="connsiteX6" fmla="*/ 83090 w 96199"/>
              <a:gd name="connsiteY6" fmla="*/ 159117 h 307003"/>
              <a:gd name="connsiteX7" fmla="*/ 540 w 96199"/>
              <a:gd name="connsiteY7" fmla="*/ 367 h 3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9" h="307003">
                <a:moveTo>
                  <a:pt x="540" y="367"/>
                </a:moveTo>
                <a:cubicBezTo>
                  <a:pt x="-5281" y="-6512"/>
                  <a:pt x="37582" y="85034"/>
                  <a:pt x="48165" y="117842"/>
                </a:cubicBezTo>
                <a:cubicBezTo>
                  <a:pt x="58748" y="150650"/>
                  <a:pt x="61394" y="165996"/>
                  <a:pt x="64040" y="197217"/>
                </a:cubicBezTo>
                <a:cubicBezTo>
                  <a:pt x="66686" y="228438"/>
                  <a:pt x="61923" y="295642"/>
                  <a:pt x="64040" y="305167"/>
                </a:cubicBezTo>
                <a:cubicBezTo>
                  <a:pt x="66157" y="314692"/>
                  <a:pt x="71448" y="285588"/>
                  <a:pt x="76740" y="254367"/>
                </a:cubicBezTo>
                <a:cubicBezTo>
                  <a:pt x="82032" y="223146"/>
                  <a:pt x="94732" y="133717"/>
                  <a:pt x="95790" y="117842"/>
                </a:cubicBezTo>
                <a:cubicBezTo>
                  <a:pt x="96848" y="101967"/>
                  <a:pt x="96848" y="171817"/>
                  <a:pt x="83090" y="159117"/>
                </a:cubicBezTo>
                <a:cubicBezTo>
                  <a:pt x="69332" y="146417"/>
                  <a:pt x="6361" y="7246"/>
                  <a:pt x="540" y="3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AD65549-1C88-A57C-2ACC-F855A3B158FD}"/>
              </a:ext>
            </a:extLst>
          </p:cNvPr>
          <p:cNvSpPr/>
          <p:nvPr/>
        </p:nvSpPr>
        <p:spPr>
          <a:xfrm>
            <a:off x="3098644" y="4190961"/>
            <a:ext cx="470518" cy="261682"/>
          </a:xfrm>
          <a:custGeom>
            <a:avLst/>
            <a:gdLst>
              <a:gd name="connsiteX0" fmla="*/ 156 w 470518"/>
              <a:gd name="connsiteY0" fmla="*/ 39 h 261682"/>
              <a:gd name="connsiteX1" fmla="*/ 190656 w 470518"/>
              <a:gd name="connsiteY1" fmla="*/ 73064 h 261682"/>
              <a:gd name="connsiteX2" fmla="*/ 285906 w 470518"/>
              <a:gd name="connsiteY2" fmla="*/ 165139 h 261682"/>
              <a:gd name="connsiteX3" fmla="*/ 250981 w 470518"/>
              <a:gd name="connsiteY3" fmla="*/ 161964 h 261682"/>
              <a:gd name="connsiteX4" fmla="*/ 419256 w 470518"/>
              <a:gd name="connsiteY4" fmla="*/ 238164 h 261682"/>
              <a:gd name="connsiteX5" fmla="*/ 460531 w 470518"/>
              <a:gd name="connsiteY5" fmla="*/ 200064 h 261682"/>
              <a:gd name="connsiteX6" fmla="*/ 431956 w 470518"/>
              <a:gd name="connsiteY6" fmla="*/ 149264 h 261682"/>
              <a:gd name="connsiteX7" fmla="*/ 470056 w 470518"/>
              <a:gd name="connsiteY7" fmla="*/ 238164 h 261682"/>
              <a:gd name="connsiteX8" fmla="*/ 400206 w 470518"/>
              <a:gd name="connsiteY8" fmla="*/ 250864 h 261682"/>
              <a:gd name="connsiteX9" fmla="*/ 212881 w 470518"/>
              <a:gd name="connsiteY9" fmla="*/ 98464 h 261682"/>
              <a:gd name="connsiteX10" fmla="*/ 57306 w 470518"/>
              <a:gd name="connsiteY10" fmla="*/ 88939 h 261682"/>
              <a:gd name="connsiteX11" fmla="*/ 155731 w 470518"/>
              <a:gd name="connsiteY11" fmla="*/ 82589 h 261682"/>
              <a:gd name="connsiteX12" fmla="*/ 156 w 470518"/>
              <a:gd name="connsiteY12" fmla="*/ 39 h 2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518" h="261682">
                <a:moveTo>
                  <a:pt x="156" y="39"/>
                </a:moveTo>
                <a:cubicBezTo>
                  <a:pt x="5977" y="-1549"/>
                  <a:pt x="143031" y="45547"/>
                  <a:pt x="190656" y="73064"/>
                </a:cubicBezTo>
                <a:cubicBezTo>
                  <a:pt x="238281" y="100581"/>
                  <a:pt x="275852" y="150322"/>
                  <a:pt x="285906" y="165139"/>
                </a:cubicBezTo>
                <a:cubicBezTo>
                  <a:pt x="295960" y="179956"/>
                  <a:pt x="228756" y="149793"/>
                  <a:pt x="250981" y="161964"/>
                </a:cubicBezTo>
                <a:cubicBezTo>
                  <a:pt x="273206" y="174135"/>
                  <a:pt x="384331" y="231814"/>
                  <a:pt x="419256" y="238164"/>
                </a:cubicBezTo>
                <a:cubicBezTo>
                  <a:pt x="454181" y="244514"/>
                  <a:pt x="458414" y="214881"/>
                  <a:pt x="460531" y="200064"/>
                </a:cubicBezTo>
                <a:cubicBezTo>
                  <a:pt x="462648" y="185247"/>
                  <a:pt x="430369" y="142914"/>
                  <a:pt x="431956" y="149264"/>
                </a:cubicBezTo>
                <a:cubicBezTo>
                  <a:pt x="433544" y="155614"/>
                  <a:pt x="475348" y="221231"/>
                  <a:pt x="470056" y="238164"/>
                </a:cubicBezTo>
                <a:cubicBezTo>
                  <a:pt x="464764" y="255097"/>
                  <a:pt x="443068" y="274147"/>
                  <a:pt x="400206" y="250864"/>
                </a:cubicBezTo>
                <a:cubicBezTo>
                  <a:pt x="357344" y="227581"/>
                  <a:pt x="270031" y="125451"/>
                  <a:pt x="212881" y="98464"/>
                </a:cubicBezTo>
                <a:cubicBezTo>
                  <a:pt x="155731" y="71477"/>
                  <a:pt x="66831" y="91585"/>
                  <a:pt x="57306" y="88939"/>
                </a:cubicBezTo>
                <a:cubicBezTo>
                  <a:pt x="47781" y="86293"/>
                  <a:pt x="158906" y="95289"/>
                  <a:pt x="155731" y="82589"/>
                </a:cubicBezTo>
                <a:cubicBezTo>
                  <a:pt x="152556" y="69889"/>
                  <a:pt x="-5665" y="1627"/>
                  <a:pt x="156" y="3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972DB38-CE2C-3943-461D-11895B129F56}"/>
              </a:ext>
            </a:extLst>
          </p:cNvPr>
          <p:cNvSpPr/>
          <p:nvPr/>
        </p:nvSpPr>
        <p:spPr>
          <a:xfrm>
            <a:off x="3007666" y="4216949"/>
            <a:ext cx="257500" cy="332844"/>
          </a:xfrm>
          <a:custGeom>
            <a:avLst/>
            <a:gdLst>
              <a:gd name="connsiteX0" fmla="*/ 2234 w 257500"/>
              <a:gd name="connsiteY0" fmla="*/ 2626 h 332844"/>
              <a:gd name="connsiteX1" fmla="*/ 129234 w 257500"/>
              <a:gd name="connsiteY1" fmla="*/ 82001 h 332844"/>
              <a:gd name="connsiteX2" fmla="*/ 230834 w 257500"/>
              <a:gd name="connsiteY2" fmla="*/ 189951 h 332844"/>
              <a:gd name="connsiteX3" fmla="*/ 237184 w 257500"/>
              <a:gd name="connsiteY3" fmla="*/ 332826 h 332844"/>
              <a:gd name="connsiteX4" fmla="*/ 243534 w 257500"/>
              <a:gd name="connsiteY4" fmla="*/ 180426 h 332844"/>
              <a:gd name="connsiteX5" fmla="*/ 2234 w 257500"/>
              <a:gd name="connsiteY5" fmla="*/ 2626 h 33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00" h="332844">
                <a:moveTo>
                  <a:pt x="2234" y="2626"/>
                </a:moveTo>
                <a:cubicBezTo>
                  <a:pt x="-16816" y="-13778"/>
                  <a:pt x="91134" y="50780"/>
                  <a:pt x="129234" y="82001"/>
                </a:cubicBezTo>
                <a:cubicBezTo>
                  <a:pt x="167334" y="113222"/>
                  <a:pt x="212842" y="148147"/>
                  <a:pt x="230834" y="189951"/>
                </a:cubicBezTo>
                <a:cubicBezTo>
                  <a:pt x="248826" y="231755"/>
                  <a:pt x="235067" y="334414"/>
                  <a:pt x="237184" y="332826"/>
                </a:cubicBezTo>
                <a:cubicBezTo>
                  <a:pt x="239301" y="331238"/>
                  <a:pt x="277401" y="235459"/>
                  <a:pt x="243534" y="180426"/>
                </a:cubicBezTo>
                <a:cubicBezTo>
                  <a:pt x="209667" y="125393"/>
                  <a:pt x="21284" y="19030"/>
                  <a:pt x="2234" y="26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F50A180-8956-8A5F-874D-B0C3D1DFCD80}"/>
              </a:ext>
            </a:extLst>
          </p:cNvPr>
          <p:cNvSpPr/>
          <p:nvPr/>
        </p:nvSpPr>
        <p:spPr>
          <a:xfrm>
            <a:off x="2951952" y="4104116"/>
            <a:ext cx="159905" cy="275176"/>
          </a:xfrm>
          <a:custGeom>
            <a:avLst/>
            <a:gdLst>
              <a:gd name="connsiteX0" fmla="*/ 7148 w 159905"/>
              <a:gd name="connsiteY0" fmla="*/ 1159 h 275176"/>
              <a:gd name="connsiteX1" fmla="*/ 10323 w 159905"/>
              <a:gd name="connsiteY1" fmla="*/ 99584 h 275176"/>
              <a:gd name="connsiteX2" fmla="*/ 92873 w 159905"/>
              <a:gd name="connsiteY2" fmla="*/ 229759 h 275176"/>
              <a:gd name="connsiteX3" fmla="*/ 99223 w 159905"/>
              <a:gd name="connsiteY3" fmla="*/ 274209 h 275176"/>
              <a:gd name="connsiteX4" fmla="*/ 159548 w 159905"/>
              <a:gd name="connsiteY4" fmla="*/ 194834 h 275176"/>
              <a:gd name="connsiteX5" fmla="*/ 121448 w 159905"/>
              <a:gd name="connsiteY5" fmla="*/ 226584 h 275176"/>
              <a:gd name="connsiteX6" fmla="*/ 64298 w 159905"/>
              <a:gd name="connsiteY6" fmla="*/ 166259 h 275176"/>
              <a:gd name="connsiteX7" fmla="*/ 7148 w 159905"/>
              <a:gd name="connsiteY7" fmla="*/ 1159 h 2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05" h="275176">
                <a:moveTo>
                  <a:pt x="7148" y="1159"/>
                </a:moveTo>
                <a:cubicBezTo>
                  <a:pt x="-1848" y="-9953"/>
                  <a:pt x="-3964" y="61484"/>
                  <a:pt x="10323" y="99584"/>
                </a:cubicBezTo>
                <a:cubicBezTo>
                  <a:pt x="24610" y="137684"/>
                  <a:pt x="78056" y="200655"/>
                  <a:pt x="92873" y="229759"/>
                </a:cubicBezTo>
                <a:cubicBezTo>
                  <a:pt x="107690" y="258863"/>
                  <a:pt x="88111" y="280030"/>
                  <a:pt x="99223" y="274209"/>
                </a:cubicBezTo>
                <a:cubicBezTo>
                  <a:pt x="110335" y="268388"/>
                  <a:pt x="155844" y="202771"/>
                  <a:pt x="159548" y="194834"/>
                </a:cubicBezTo>
                <a:cubicBezTo>
                  <a:pt x="163252" y="186897"/>
                  <a:pt x="137323" y="231346"/>
                  <a:pt x="121448" y="226584"/>
                </a:cubicBezTo>
                <a:cubicBezTo>
                  <a:pt x="105573" y="221822"/>
                  <a:pt x="82819" y="197480"/>
                  <a:pt x="64298" y="166259"/>
                </a:cubicBezTo>
                <a:cubicBezTo>
                  <a:pt x="45777" y="135038"/>
                  <a:pt x="16144" y="12271"/>
                  <a:pt x="7148" y="11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BC42A1F-F1B0-76B5-259B-ECF60BF4E8A3}"/>
              </a:ext>
            </a:extLst>
          </p:cNvPr>
          <p:cNvSpPr/>
          <p:nvPr/>
        </p:nvSpPr>
        <p:spPr>
          <a:xfrm>
            <a:off x="3578555" y="4110829"/>
            <a:ext cx="111912" cy="533584"/>
          </a:xfrm>
          <a:custGeom>
            <a:avLst/>
            <a:gdLst>
              <a:gd name="connsiteX0" fmla="*/ 9195 w 111912"/>
              <a:gd name="connsiteY0" fmla="*/ 796 h 533584"/>
              <a:gd name="connsiteX1" fmla="*/ 18720 w 111912"/>
              <a:gd name="connsiteY1" fmla="*/ 146846 h 533584"/>
              <a:gd name="connsiteX2" fmla="*/ 69520 w 111912"/>
              <a:gd name="connsiteY2" fmla="*/ 356396 h 533584"/>
              <a:gd name="connsiteX3" fmla="*/ 69520 w 111912"/>
              <a:gd name="connsiteY3" fmla="*/ 289721 h 533584"/>
              <a:gd name="connsiteX4" fmla="*/ 110795 w 111912"/>
              <a:gd name="connsiteY4" fmla="*/ 527846 h 533584"/>
              <a:gd name="connsiteX5" fmla="*/ 91745 w 111912"/>
              <a:gd name="connsiteY5" fmla="*/ 438946 h 533584"/>
              <a:gd name="connsiteX6" fmla="*/ 6020 w 111912"/>
              <a:gd name="connsiteY6" fmla="*/ 210346 h 533584"/>
              <a:gd name="connsiteX7" fmla="*/ 9195 w 111912"/>
              <a:gd name="connsiteY7" fmla="*/ 796 h 53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2" h="533584">
                <a:moveTo>
                  <a:pt x="9195" y="796"/>
                </a:moveTo>
                <a:cubicBezTo>
                  <a:pt x="11312" y="-9787"/>
                  <a:pt x="8666" y="87579"/>
                  <a:pt x="18720" y="146846"/>
                </a:cubicBezTo>
                <a:cubicBezTo>
                  <a:pt x="28774" y="206113"/>
                  <a:pt x="61053" y="332584"/>
                  <a:pt x="69520" y="356396"/>
                </a:cubicBezTo>
                <a:cubicBezTo>
                  <a:pt x="77987" y="380208"/>
                  <a:pt x="62641" y="261146"/>
                  <a:pt x="69520" y="289721"/>
                </a:cubicBezTo>
                <a:cubicBezTo>
                  <a:pt x="76399" y="318296"/>
                  <a:pt x="107091" y="502975"/>
                  <a:pt x="110795" y="527846"/>
                </a:cubicBezTo>
                <a:cubicBezTo>
                  <a:pt x="114499" y="552717"/>
                  <a:pt x="109208" y="491863"/>
                  <a:pt x="91745" y="438946"/>
                </a:cubicBezTo>
                <a:cubicBezTo>
                  <a:pt x="74283" y="386029"/>
                  <a:pt x="20307" y="284429"/>
                  <a:pt x="6020" y="210346"/>
                </a:cubicBezTo>
                <a:cubicBezTo>
                  <a:pt x="-8267" y="136263"/>
                  <a:pt x="7078" y="11379"/>
                  <a:pt x="9195" y="7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71D0CA3-75D1-9023-3BDD-B6BDFAC10546}"/>
              </a:ext>
            </a:extLst>
          </p:cNvPr>
          <p:cNvSpPr/>
          <p:nvPr/>
        </p:nvSpPr>
        <p:spPr>
          <a:xfrm>
            <a:off x="3279365" y="4351124"/>
            <a:ext cx="267252" cy="287795"/>
          </a:xfrm>
          <a:custGeom>
            <a:avLst/>
            <a:gdLst>
              <a:gd name="connsiteX0" fmla="*/ 410 w 267252"/>
              <a:gd name="connsiteY0" fmla="*/ 1801 h 287795"/>
              <a:gd name="connsiteX1" fmla="*/ 41685 w 267252"/>
              <a:gd name="connsiteY1" fmla="*/ 87526 h 287795"/>
              <a:gd name="connsiteX2" fmla="*/ 48035 w 267252"/>
              <a:gd name="connsiteY2" fmla="*/ 154201 h 287795"/>
              <a:gd name="connsiteX3" fmla="*/ 60735 w 267252"/>
              <a:gd name="connsiteY3" fmla="*/ 179601 h 287795"/>
              <a:gd name="connsiteX4" fmla="*/ 171860 w 267252"/>
              <a:gd name="connsiteY4" fmla="*/ 195476 h 287795"/>
              <a:gd name="connsiteX5" fmla="*/ 108360 w 267252"/>
              <a:gd name="connsiteY5" fmla="*/ 236751 h 287795"/>
              <a:gd name="connsiteX6" fmla="*/ 175035 w 267252"/>
              <a:gd name="connsiteY6" fmla="*/ 217701 h 287795"/>
              <a:gd name="connsiteX7" fmla="*/ 267110 w 267252"/>
              <a:gd name="connsiteY7" fmla="*/ 287551 h 287795"/>
              <a:gd name="connsiteX8" fmla="*/ 152810 w 267252"/>
              <a:gd name="connsiteY8" fmla="*/ 189126 h 287795"/>
              <a:gd name="connsiteX9" fmla="*/ 70260 w 267252"/>
              <a:gd name="connsiteY9" fmla="*/ 173251 h 287795"/>
              <a:gd name="connsiteX10" fmla="*/ 410 w 267252"/>
              <a:gd name="connsiteY10" fmla="*/ 1801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252" h="287795">
                <a:moveTo>
                  <a:pt x="410" y="1801"/>
                </a:moveTo>
                <a:cubicBezTo>
                  <a:pt x="-4353" y="-12487"/>
                  <a:pt x="33748" y="62126"/>
                  <a:pt x="41685" y="87526"/>
                </a:cubicBezTo>
                <a:cubicBezTo>
                  <a:pt x="49622" y="112926"/>
                  <a:pt x="44860" y="138855"/>
                  <a:pt x="48035" y="154201"/>
                </a:cubicBezTo>
                <a:cubicBezTo>
                  <a:pt x="51210" y="169547"/>
                  <a:pt x="40098" y="172722"/>
                  <a:pt x="60735" y="179601"/>
                </a:cubicBezTo>
                <a:cubicBezTo>
                  <a:pt x="81372" y="186480"/>
                  <a:pt x="163923" y="185951"/>
                  <a:pt x="171860" y="195476"/>
                </a:cubicBezTo>
                <a:cubicBezTo>
                  <a:pt x="179797" y="205001"/>
                  <a:pt x="107831" y="233047"/>
                  <a:pt x="108360" y="236751"/>
                </a:cubicBezTo>
                <a:cubicBezTo>
                  <a:pt x="108889" y="240455"/>
                  <a:pt x="148577" y="209234"/>
                  <a:pt x="175035" y="217701"/>
                </a:cubicBezTo>
                <a:cubicBezTo>
                  <a:pt x="201493" y="226168"/>
                  <a:pt x="270814" y="292313"/>
                  <a:pt x="267110" y="287551"/>
                </a:cubicBezTo>
                <a:cubicBezTo>
                  <a:pt x="263406" y="282789"/>
                  <a:pt x="185618" y="208176"/>
                  <a:pt x="152810" y="189126"/>
                </a:cubicBezTo>
                <a:cubicBezTo>
                  <a:pt x="120002" y="170076"/>
                  <a:pt x="88781" y="200768"/>
                  <a:pt x="70260" y="173251"/>
                </a:cubicBezTo>
                <a:cubicBezTo>
                  <a:pt x="51739" y="145734"/>
                  <a:pt x="5173" y="16089"/>
                  <a:pt x="410" y="18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8729AB0-3877-66C1-7503-88616C934EFA}"/>
              </a:ext>
            </a:extLst>
          </p:cNvPr>
          <p:cNvSpPr/>
          <p:nvPr/>
        </p:nvSpPr>
        <p:spPr>
          <a:xfrm>
            <a:off x="3409163" y="4444929"/>
            <a:ext cx="195615" cy="133441"/>
          </a:xfrm>
          <a:custGeom>
            <a:avLst/>
            <a:gdLst>
              <a:gd name="connsiteX0" fmla="*/ 787 w 195615"/>
              <a:gd name="connsiteY0" fmla="*/ 71 h 133441"/>
              <a:gd name="connsiteX1" fmla="*/ 102387 w 195615"/>
              <a:gd name="connsiteY1" fmla="*/ 73096 h 133441"/>
              <a:gd name="connsiteX2" fmla="*/ 191287 w 195615"/>
              <a:gd name="connsiteY2" fmla="*/ 25471 h 133441"/>
              <a:gd name="connsiteX3" fmla="*/ 181762 w 195615"/>
              <a:gd name="connsiteY3" fmla="*/ 133421 h 133441"/>
              <a:gd name="connsiteX4" fmla="*/ 181762 w 195615"/>
              <a:gd name="connsiteY4" fmla="*/ 34996 h 133441"/>
              <a:gd name="connsiteX5" fmla="*/ 159537 w 195615"/>
              <a:gd name="connsiteY5" fmla="*/ 88971 h 133441"/>
              <a:gd name="connsiteX6" fmla="*/ 787 w 195615"/>
              <a:gd name="connsiteY6" fmla="*/ 71 h 13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15" h="133441">
                <a:moveTo>
                  <a:pt x="787" y="71"/>
                </a:moveTo>
                <a:cubicBezTo>
                  <a:pt x="-8738" y="-2575"/>
                  <a:pt x="70637" y="68863"/>
                  <a:pt x="102387" y="73096"/>
                </a:cubicBezTo>
                <a:cubicBezTo>
                  <a:pt x="134137" y="77329"/>
                  <a:pt x="178058" y="15417"/>
                  <a:pt x="191287" y="25471"/>
                </a:cubicBezTo>
                <a:cubicBezTo>
                  <a:pt x="204516" y="35525"/>
                  <a:pt x="183349" y="131834"/>
                  <a:pt x="181762" y="133421"/>
                </a:cubicBezTo>
                <a:cubicBezTo>
                  <a:pt x="180175" y="135008"/>
                  <a:pt x="185466" y="42404"/>
                  <a:pt x="181762" y="34996"/>
                </a:cubicBezTo>
                <a:cubicBezTo>
                  <a:pt x="178058" y="27588"/>
                  <a:pt x="184937" y="92675"/>
                  <a:pt x="159537" y="88971"/>
                </a:cubicBezTo>
                <a:cubicBezTo>
                  <a:pt x="134137" y="85267"/>
                  <a:pt x="10312" y="2717"/>
                  <a:pt x="787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A0706C9-F8A1-A70A-72F1-E9E36FEB8F40}"/>
              </a:ext>
            </a:extLst>
          </p:cNvPr>
          <p:cNvSpPr/>
          <p:nvPr/>
        </p:nvSpPr>
        <p:spPr>
          <a:xfrm>
            <a:off x="3047997" y="3602111"/>
            <a:ext cx="146058" cy="93827"/>
          </a:xfrm>
          <a:custGeom>
            <a:avLst/>
            <a:gdLst>
              <a:gd name="connsiteX0" fmla="*/ 3 w 146058"/>
              <a:gd name="connsiteY0" fmla="*/ 14214 h 93827"/>
              <a:gd name="connsiteX1" fmla="*/ 85728 w 146058"/>
              <a:gd name="connsiteY1" fmla="*/ 4689 h 93827"/>
              <a:gd name="connsiteX2" fmla="*/ 146053 w 146058"/>
              <a:gd name="connsiteY2" fmla="*/ 93589 h 93827"/>
              <a:gd name="connsiteX3" fmla="*/ 88903 w 146058"/>
              <a:gd name="connsiteY3" fmla="*/ 30089 h 93827"/>
              <a:gd name="connsiteX4" fmla="*/ 3 w 146058"/>
              <a:gd name="connsiteY4" fmla="*/ 14214 h 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8" h="93827">
                <a:moveTo>
                  <a:pt x="3" y="14214"/>
                </a:moveTo>
                <a:cubicBezTo>
                  <a:pt x="-526" y="9981"/>
                  <a:pt x="61386" y="-8540"/>
                  <a:pt x="85728" y="4689"/>
                </a:cubicBezTo>
                <a:cubicBezTo>
                  <a:pt x="110070" y="17918"/>
                  <a:pt x="145524" y="89356"/>
                  <a:pt x="146053" y="93589"/>
                </a:cubicBezTo>
                <a:cubicBezTo>
                  <a:pt x="146582" y="97822"/>
                  <a:pt x="106365" y="44376"/>
                  <a:pt x="88903" y="30089"/>
                </a:cubicBezTo>
                <a:cubicBezTo>
                  <a:pt x="71441" y="15802"/>
                  <a:pt x="532" y="18447"/>
                  <a:pt x="3" y="142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B6CF04C-B394-49E6-2E5D-41EA42626E3D}"/>
              </a:ext>
            </a:extLst>
          </p:cNvPr>
          <p:cNvSpPr/>
          <p:nvPr/>
        </p:nvSpPr>
        <p:spPr>
          <a:xfrm>
            <a:off x="3085530" y="3946517"/>
            <a:ext cx="42045" cy="203232"/>
          </a:xfrm>
          <a:custGeom>
            <a:avLst/>
            <a:gdLst>
              <a:gd name="connsiteX0" fmla="*/ 41845 w 42045"/>
              <a:gd name="connsiteY0" fmla="*/ 8 h 203232"/>
              <a:gd name="connsiteX1" fmla="*/ 16445 w 42045"/>
              <a:gd name="connsiteY1" fmla="*/ 136533 h 203232"/>
              <a:gd name="connsiteX2" fmla="*/ 19620 w 42045"/>
              <a:gd name="connsiteY2" fmla="*/ 203208 h 203232"/>
              <a:gd name="connsiteX3" fmla="*/ 570 w 42045"/>
              <a:gd name="connsiteY3" fmla="*/ 130183 h 203232"/>
              <a:gd name="connsiteX4" fmla="*/ 41845 w 42045"/>
              <a:gd name="connsiteY4" fmla="*/ 8 h 20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203232">
                <a:moveTo>
                  <a:pt x="41845" y="8"/>
                </a:moveTo>
                <a:cubicBezTo>
                  <a:pt x="44491" y="1066"/>
                  <a:pt x="20149" y="102666"/>
                  <a:pt x="16445" y="136533"/>
                </a:cubicBezTo>
                <a:cubicBezTo>
                  <a:pt x="12741" y="170400"/>
                  <a:pt x="22266" y="204266"/>
                  <a:pt x="19620" y="203208"/>
                </a:cubicBezTo>
                <a:cubicBezTo>
                  <a:pt x="16974" y="202150"/>
                  <a:pt x="-3663" y="159816"/>
                  <a:pt x="570" y="130183"/>
                </a:cubicBezTo>
                <a:cubicBezTo>
                  <a:pt x="4803" y="100550"/>
                  <a:pt x="39199" y="-1050"/>
                  <a:pt x="41845" y="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7C499381-5914-7E97-6369-DB9DE2B61E21}"/>
              </a:ext>
            </a:extLst>
          </p:cNvPr>
          <p:cNvSpPr/>
          <p:nvPr/>
        </p:nvSpPr>
        <p:spPr>
          <a:xfrm>
            <a:off x="3174846" y="3940128"/>
            <a:ext cx="75767" cy="191432"/>
          </a:xfrm>
          <a:custGeom>
            <a:avLst/>
            <a:gdLst>
              <a:gd name="connsiteX0" fmla="*/ 154 w 75767"/>
              <a:gd name="connsiteY0" fmla="*/ 47 h 191432"/>
              <a:gd name="connsiteX1" fmla="*/ 54129 w 75767"/>
              <a:gd name="connsiteY1" fmla="*/ 92122 h 191432"/>
              <a:gd name="connsiteX2" fmla="*/ 63654 w 75767"/>
              <a:gd name="connsiteY2" fmla="*/ 146097 h 191432"/>
              <a:gd name="connsiteX3" fmla="*/ 66829 w 75767"/>
              <a:gd name="connsiteY3" fmla="*/ 190547 h 191432"/>
              <a:gd name="connsiteX4" fmla="*/ 73179 w 75767"/>
              <a:gd name="connsiteY4" fmla="*/ 104822 h 191432"/>
              <a:gd name="connsiteX5" fmla="*/ 154 w 75767"/>
              <a:gd name="connsiteY5" fmla="*/ 47 h 19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67" h="191432">
                <a:moveTo>
                  <a:pt x="154" y="47"/>
                </a:moveTo>
                <a:cubicBezTo>
                  <a:pt x="-3021" y="-2070"/>
                  <a:pt x="43546" y="67780"/>
                  <a:pt x="54129" y="92122"/>
                </a:cubicBezTo>
                <a:cubicBezTo>
                  <a:pt x="64712" y="116464"/>
                  <a:pt x="61537" y="129693"/>
                  <a:pt x="63654" y="146097"/>
                </a:cubicBezTo>
                <a:cubicBezTo>
                  <a:pt x="65771" y="162501"/>
                  <a:pt x="65242" y="197426"/>
                  <a:pt x="66829" y="190547"/>
                </a:cubicBezTo>
                <a:cubicBezTo>
                  <a:pt x="68416" y="183668"/>
                  <a:pt x="81116" y="134455"/>
                  <a:pt x="73179" y="104822"/>
                </a:cubicBezTo>
                <a:cubicBezTo>
                  <a:pt x="65242" y="75189"/>
                  <a:pt x="3329" y="2164"/>
                  <a:pt x="154" y="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4B708B4-DD02-067A-CCA0-C4F9912F790F}"/>
              </a:ext>
            </a:extLst>
          </p:cNvPr>
          <p:cNvSpPr/>
          <p:nvPr/>
        </p:nvSpPr>
        <p:spPr>
          <a:xfrm>
            <a:off x="3253866" y="3943181"/>
            <a:ext cx="175679" cy="403396"/>
          </a:xfrm>
          <a:custGeom>
            <a:avLst/>
            <a:gdLst>
              <a:gd name="connsiteX0" fmla="*/ 175134 w 175679"/>
              <a:gd name="connsiteY0" fmla="*/ 169 h 403396"/>
              <a:gd name="connsiteX1" fmla="*/ 152909 w 175679"/>
              <a:gd name="connsiteY1" fmla="*/ 101769 h 403396"/>
              <a:gd name="connsiteX2" fmla="*/ 89409 w 175679"/>
              <a:gd name="connsiteY2" fmla="*/ 177969 h 403396"/>
              <a:gd name="connsiteX3" fmla="*/ 509 w 175679"/>
              <a:gd name="connsiteY3" fmla="*/ 222419 h 403396"/>
              <a:gd name="connsiteX4" fmla="*/ 51309 w 175679"/>
              <a:gd name="connsiteY4" fmla="*/ 238294 h 403396"/>
              <a:gd name="connsiteX5" fmla="*/ 13209 w 175679"/>
              <a:gd name="connsiteY5" fmla="*/ 257344 h 403396"/>
              <a:gd name="connsiteX6" fmla="*/ 48134 w 175679"/>
              <a:gd name="connsiteY6" fmla="*/ 273219 h 403396"/>
              <a:gd name="connsiteX7" fmla="*/ 3684 w 175679"/>
              <a:gd name="connsiteY7" fmla="*/ 301794 h 403396"/>
              <a:gd name="connsiteX8" fmla="*/ 41784 w 175679"/>
              <a:gd name="connsiteY8" fmla="*/ 308144 h 403396"/>
              <a:gd name="connsiteX9" fmla="*/ 140209 w 175679"/>
              <a:gd name="connsiteY9" fmla="*/ 403394 h 403396"/>
              <a:gd name="connsiteX10" fmla="*/ 54484 w 175679"/>
              <a:gd name="connsiteY10" fmla="*/ 304969 h 403396"/>
              <a:gd name="connsiteX11" fmla="*/ 79884 w 175679"/>
              <a:gd name="connsiteY11" fmla="*/ 212894 h 403396"/>
              <a:gd name="connsiteX12" fmla="*/ 57659 w 175679"/>
              <a:gd name="connsiteY12" fmla="*/ 244644 h 403396"/>
              <a:gd name="connsiteX13" fmla="*/ 108459 w 175679"/>
              <a:gd name="connsiteY13" fmla="*/ 181144 h 403396"/>
              <a:gd name="connsiteX14" fmla="*/ 140209 w 175679"/>
              <a:gd name="connsiteY14" fmla="*/ 250994 h 403396"/>
              <a:gd name="connsiteX15" fmla="*/ 133859 w 175679"/>
              <a:gd name="connsiteY15" fmla="*/ 127169 h 403396"/>
              <a:gd name="connsiteX16" fmla="*/ 175134 w 175679"/>
              <a:gd name="connsiteY16" fmla="*/ 169 h 4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679" h="403396">
                <a:moveTo>
                  <a:pt x="175134" y="169"/>
                </a:moveTo>
                <a:cubicBezTo>
                  <a:pt x="178309" y="-4064"/>
                  <a:pt x="167197" y="72136"/>
                  <a:pt x="152909" y="101769"/>
                </a:cubicBezTo>
                <a:cubicBezTo>
                  <a:pt x="138621" y="131402"/>
                  <a:pt x="114809" y="157861"/>
                  <a:pt x="89409" y="177969"/>
                </a:cubicBezTo>
                <a:cubicBezTo>
                  <a:pt x="64009" y="198077"/>
                  <a:pt x="6859" y="212365"/>
                  <a:pt x="509" y="222419"/>
                </a:cubicBezTo>
                <a:cubicBezTo>
                  <a:pt x="-5841" y="232473"/>
                  <a:pt x="49192" y="232473"/>
                  <a:pt x="51309" y="238294"/>
                </a:cubicBezTo>
                <a:cubicBezTo>
                  <a:pt x="53426" y="244115"/>
                  <a:pt x="13738" y="251523"/>
                  <a:pt x="13209" y="257344"/>
                </a:cubicBezTo>
                <a:cubicBezTo>
                  <a:pt x="12680" y="263165"/>
                  <a:pt x="49721" y="265811"/>
                  <a:pt x="48134" y="273219"/>
                </a:cubicBezTo>
                <a:cubicBezTo>
                  <a:pt x="46547" y="280627"/>
                  <a:pt x="4742" y="295973"/>
                  <a:pt x="3684" y="301794"/>
                </a:cubicBezTo>
                <a:cubicBezTo>
                  <a:pt x="2626" y="307615"/>
                  <a:pt x="19030" y="291211"/>
                  <a:pt x="41784" y="308144"/>
                </a:cubicBezTo>
                <a:cubicBezTo>
                  <a:pt x="64538" y="325077"/>
                  <a:pt x="138092" y="403923"/>
                  <a:pt x="140209" y="403394"/>
                </a:cubicBezTo>
                <a:cubicBezTo>
                  <a:pt x="142326" y="402865"/>
                  <a:pt x="64538" y="336719"/>
                  <a:pt x="54484" y="304969"/>
                </a:cubicBezTo>
                <a:cubicBezTo>
                  <a:pt x="44430" y="273219"/>
                  <a:pt x="79355" y="222948"/>
                  <a:pt x="79884" y="212894"/>
                </a:cubicBezTo>
                <a:cubicBezTo>
                  <a:pt x="80413" y="202840"/>
                  <a:pt x="52896" y="249936"/>
                  <a:pt x="57659" y="244644"/>
                </a:cubicBezTo>
                <a:cubicBezTo>
                  <a:pt x="62421" y="239352"/>
                  <a:pt x="94701" y="180086"/>
                  <a:pt x="108459" y="181144"/>
                </a:cubicBezTo>
                <a:cubicBezTo>
                  <a:pt x="122217" y="182202"/>
                  <a:pt x="135976" y="259990"/>
                  <a:pt x="140209" y="250994"/>
                </a:cubicBezTo>
                <a:cubicBezTo>
                  <a:pt x="144442" y="241998"/>
                  <a:pt x="126451" y="170031"/>
                  <a:pt x="133859" y="127169"/>
                </a:cubicBezTo>
                <a:cubicBezTo>
                  <a:pt x="141267" y="84307"/>
                  <a:pt x="171959" y="4402"/>
                  <a:pt x="175134" y="1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DF00D3B6-EAA5-888A-2587-75D4E8840BEC}"/>
              </a:ext>
            </a:extLst>
          </p:cNvPr>
          <p:cNvSpPr/>
          <p:nvPr/>
        </p:nvSpPr>
        <p:spPr>
          <a:xfrm>
            <a:off x="5835050" y="1800513"/>
            <a:ext cx="925071" cy="165271"/>
          </a:xfrm>
          <a:custGeom>
            <a:avLst/>
            <a:gdLst>
              <a:gd name="connsiteX0" fmla="*/ 1306 w 925071"/>
              <a:gd name="connsiteY0" fmla="*/ 65 h 165271"/>
              <a:gd name="connsiteX1" fmla="*/ 565750 w 925071"/>
              <a:gd name="connsiteY1" fmla="*/ 50865 h 165271"/>
              <a:gd name="connsiteX2" fmla="*/ 554461 w 925071"/>
              <a:gd name="connsiteY2" fmla="*/ 11354 h 165271"/>
              <a:gd name="connsiteX3" fmla="*/ 921350 w 925071"/>
              <a:gd name="connsiteY3" fmla="*/ 163754 h 165271"/>
              <a:gd name="connsiteX4" fmla="*/ 729439 w 925071"/>
              <a:gd name="connsiteY4" fmla="*/ 84731 h 165271"/>
              <a:gd name="connsiteX5" fmla="*/ 492372 w 925071"/>
              <a:gd name="connsiteY5" fmla="*/ 5709 h 165271"/>
              <a:gd name="connsiteX6" fmla="*/ 520594 w 925071"/>
              <a:gd name="connsiteY6" fmla="*/ 39576 h 165271"/>
              <a:gd name="connsiteX7" fmla="*/ 351261 w 925071"/>
              <a:gd name="connsiteY7" fmla="*/ 65 h 165271"/>
              <a:gd name="connsiteX8" fmla="*/ 407706 w 925071"/>
              <a:gd name="connsiteY8" fmla="*/ 39576 h 165271"/>
              <a:gd name="connsiteX9" fmla="*/ 1306 w 925071"/>
              <a:gd name="connsiteY9" fmla="*/ 65 h 1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071" h="165271">
                <a:moveTo>
                  <a:pt x="1306" y="65"/>
                </a:moveTo>
                <a:cubicBezTo>
                  <a:pt x="27647" y="1946"/>
                  <a:pt x="473558" y="48984"/>
                  <a:pt x="565750" y="50865"/>
                </a:cubicBezTo>
                <a:cubicBezTo>
                  <a:pt x="657942" y="52746"/>
                  <a:pt x="495194" y="-7461"/>
                  <a:pt x="554461" y="11354"/>
                </a:cubicBezTo>
                <a:cubicBezTo>
                  <a:pt x="613728" y="30169"/>
                  <a:pt x="921350" y="163754"/>
                  <a:pt x="921350" y="163754"/>
                </a:cubicBezTo>
                <a:cubicBezTo>
                  <a:pt x="950513" y="175983"/>
                  <a:pt x="800935" y="111072"/>
                  <a:pt x="729439" y="84731"/>
                </a:cubicBezTo>
                <a:cubicBezTo>
                  <a:pt x="657943" y="58390"/>
                  <a:pt x="492372" y="5709"/>
                  <a:pt x="492372" y="5709"/>
                </a:cubicBezTo>
                <a:cubicBezTo>
                  <a:pt x="457565" y="-1817"/>
                  <a:pt x="544113" y="40517"/>
                  <a:pt x="520594" y="39576"/>
                </a:cubicBezTo>
                <a:cubicBezTo>
                  <a:pt x="497076" y="38635"/>
                  <a:pt x="370076" y="65"/>
                  <a:pt x="351261" y="65"/>
                </a:cubicBezTo>
                <a:cubicBezTo>
                  <a:pt x="332446" y="65"/>
                  <a:pt x="460387" y="41457"/>
                  <a:pt x="407706" y="39576"/>
                </a:cubicBezTo>
                <a:cubicBezTo>
                  <a:pt x="355025" y="37695"/>
                  <a:pt x="-25035" y="-1816"/>
                  <a:pt x="1306" y="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439722D1-2026-5061-1983-FE433850EF92}"/>
              </a:ext>
            </a:extLst>
          </p:cNvPr>
          <p:cNvSpPr/>
          <p:nvPr/>
        </p:nvSpPr>
        <p:spPr>
          <a:xfrm>
            <a:off x="5118339" y="1518154"/>
            <a:ext cx="1194734" cy="643704"/>
          </a:xfrm>
          <a:custGeom>
            <a:avLst/>
            <a:gdLst>
              <a:gd name="connsiteX0" fmla="*/ 1192150 w 1194734"/>
              <a:gd name="connsiteY0" fmla="*/ 202 h 643704"/>
              <a:gd name="connsiteX1" fmla="*/ 785750 w 1194734"/>
              <a:gd name="connsiteY1" fmla="*/ 175179 h 643704"/>
              <a:gd name="connsiteX2" fmla="*/ 294683 w 1194734"/>
              <a:gd name="connsiteY2" fmla="*/ 400957 h 643704"/>
              <a:gd name="connsiteX3" fmla="*/ 537394 w 1194734"/>
              <a:gd name="connsiteY3" fmla="*/ 248557 h 643704"/>
              <a:gd name="connsiteX4" fmla="*/ 1172 w 1194734"/>
              <a:gd name="connsiteY4" fmla="*/ 643668 h 643704"/>
              <a:gd name="connsiteX5" fmla="*/ 401928 w 1194734"/>
              <a:gd name="connsiteY5" fmla="*/ 271135 h 643704"/>
              <a:gd name="connsiteX6" fmla="*/ 684150 w 1194734"/>
              <a:gd name="connsiteY6" fmla="*/ 113090 h 643704"/>
              <a:gd name="connsiteX7" fmla="*/ 475305 w 1194734"/>
              <a:gd name="connsiteY7" fmla="*/ 265490 h 643704"/>
              <a:gd name="connsiteX8" fmla="*/ 780105 w 1194734"/>
              <a:gd name="connsiteY8" fmla="*/ 141313 h 643704"/>
              <a:gd name="connsiteX9" fmla="*/ 588194 w 1194734"/>
              <a:gd name="connsiteY9" fmla="*/ 209046 h 643704"/>
              <a:gd name="connsiteX10" fmla="*/ 1192150 w 1194734"/>
              <a:gd name="connsiteY10" fmla="*/ 202 h 6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734" h="643704">
                <a:moveTo>
                  <a:pt x="1192150" y="202"/>
                </a:moveTo>
                <a:cubicBezTo>
                  <a:pt x="1225076" y="-5442"/>
                  <a:pt x="935328" y="108387"/>
                  <a:pt x="785750" y="175179"/>
                </a:cubicBezTo>
                <a:cubicBezTo>
                  <a:pt x="636172" y="241972"/>
                  <a:pt x="336076" y="388727"/>
                  <a:pt x="294683" y="400957"/>
                </a:cubicBezTo>
                <a:cubicBezTo>
                  <a:pt x="253290" y="413187"/>
                  <a:pt x="586312" y="208105"/>
                  <a:pt x="537394" y="248557"/>
                </a:cubicBezTo>
                <a:cubicBezTo>
                  <a:pt x="488476" y="289009"/>
                  <a:pt x="23750" y="639905"/>
                  <a:pt x="1172" y="643668"/>
                </a:cubicBezTo>
                <a:cubicBezTo>
                  <a:pt x="-21406" y="647431"/>
                  <a:pt x="288098" y="359565"/>
                  <a:pt x="401928" y="271135"/>
                </a:cubicBezTo>
                <a:cubicBezTo>
                  <a:pt x="515758" y="182705"/>
                  <a:pt x="671921" y="114031"/>
                  <a:pt x="684150" y="113090"/>
                </a:cubicBezTo>
                <a:cubicBezTo>
                  <a:pt x="696379" y="112149"/>
                  <a:pt x="459312" y="260786"/>
                  <a:pt x="475305" y="265490"/>
                </a:cubicBezTo>
                <a:cubicBezTo>
                  <a:pt x="491297" y="270194"/>
                  <a:pt x="761290" y="150720"/>
                  <a:pt x="780105" y="141313"/>
                </a:cubicBezTo>
                <a:cubicBezTo>
                  <a:pt x="798920" y="131906"/>
                  <a:pt x="524224" y="228802"/>
                  <a:pt x="588194" y="209046"/>
                </a:cubicBezTo>
                <a:cubicBezTo>
                  <a:pt x="652164" y="189290"/>
                  <a:pt x="1159224" y="5846"/>
                  <a:pt x="1192150" y="2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46F9257-9549-2E87-8D34-1B559875C747}"/>
              </a:ext>
            </a:extLst>
          </p:cNvPr>
          <p:cNvSpPr/>
          <p:nvPr/>
        </p:nvSpPr>
        <p:spPr>
          <a:xfrm>
            <a:off x="4689842" y="1935774"/>
            <a:ext cx="604648" cy="815014"/>
          </a:xfrm>
          <a:custGeom>
            <a:avLst/>
            <a:gdLst>
              <a:gd name="connsiteX0" fmla="*/ 604647 w 604648"/>
              <a:gd name="connsiteY0" fmla="*/ 270 h 815014"/>
              <a:gd name="connsiteX1" fmla="*/ 147447 w 604648"/>
              <a:gd name="connsiteY1" fmla="*/ 502626 h 815014"/>
              <a:gd name="connsiteX2" fmla="*/ 277269 w 604648"/>
              <a:gd name="connsiteY2" fmla="*/ 401026 h 815014"/>
              <a:gd name="connsiteX3" fmla="*/ 691 w 604648"/>
              <a:gd name="connsiteY3" fmla="*/ 813070 h 815014"/>
              <a:gd name="connsiteX4" fmla="*/ 203891 w 604648"/>
              <a:gd name="connsiteY4" fmla="*/ 542137 h 815014"/>
              <a:gd name="connsiteX5" fmla="*/ 373225 w 604648"/>
              <a:gd name="connsiteY5" fmla="*/ 220404 h 815014"/>
              <a:gd name="connsiteX6" fmla="*/ 153091 w 604648"/>
              <a:gd name="connsiteY6" fmla="*/ 429248 h 815014"/>
              <a:gd name="connsiteX7" fmla="*/ 604647 w 604648"/>
              <a:gd name="connsiteY7" fmla="*/ 270 h 81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648" h="815014">
                <a:moveTo>
                  <a:pt x="604647" y="270"/>
                </a:moveTo>
                <a:cubicBezTo>
                  <a:pt x="603706" y="12500"/>
                  <a:pt x="202010" y="435833"/>
                  <a:pt x="147447" y="502626"/>
                </a:cubicBezTo>
                <a:cubicBezTo>
                  <a:pt x="92884" y="569419"/>
                  <a:pt x="301728" y="349285"/>
                  <a:pt x="277269" y="401026"/>
                </a:cubicBezTo>
                <a:cubicBezTo>
                  <a:pt x="252810" y="452767"/>
                  <a:pt x="12921" y="789552"/>
                  <a:pt x="691" y="813070"/>
                </a:cubicBezTo>
                <a:cubicBezTo>
                  <a:pt x="-11539" y="836589"/>
                  <a:pt x="141802" y="640915"/>
                  <a:pt x="203891" y="542137"/>
                </a:cubicBezTo>
                <a:cubicBezTo>
                  <a:pt x="265980" y="443359"/>
                  <a:pt x="381692" y="239219"/>
                  <a:pt x="373225" y="220404"/>
                </a:cubicBezTo>
                <a:cubicBezTo>
                  <a:pt x="364758" y="201589"/>
                  <a:pt x="118284" y="464055"/>
                  <a:pt x="153091" y="429248"/>
                </a:cubicBezTo>
                <a:cubicBezTo>
                  <a:pt x="187898" y="394441"/>
                  <a:pt x="605588" y="-11960"/>
                  <a:pt x="604647" y="2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B75AB80-527D-10C2-E809-ACAEC1308F1B}"/>
              </a:ext>
            </a:extLst>
          </p:cNvPr>
          <p:cNvSpPr/>
          <p:nvPr/>
        </p:nvSpPr>
        <p:spPr>
          <a:xfrm>
            <a:off x="3889941" y="2466390"/>
            <a:ext cx="992509" cy="1020809"/>
          </a:xfrm>
          <a:custGeom>
            <a:avLst/>
            <a:gdLst>
              <a:gd name="connsiteX0" fmla="*/ 992503 w 992509"/>
              <a:gd name="connsiteY0" fmla="*/ 232 h 1020809"/>
              <a:gd name="connsiteX1" fmla="*/ 507081 w 992509"/>
              <a:gd name="connsiteY1" fmla="*/ 355832 h 1020809"/>
              <a:gd name="connsiteX2" fmla="*/ 281303 w 992509"/>
              <a:gd name="connsiteY2" fmla="*/ 559032 h 1020809"/>
              <a:gd name="connsiteX3" fmla="*/ 394192 w 992509"/>
              <a:gd name="connsiteY3" fmla="*/ 457432 h 1020809"/>
              <a:gd name="connsiteX4" fmla="*/ 4726 w 992509"/>
              <a:gd name="connsiteY4" fmla="*/ 1016232 h 1020809"/>
              <a:gd name="connsiteX5" fmla="*/ 190992 w 992509"/>
              <a:gd name="connsiteY5" fmla="*/ 705788 h 1020809"/>
              <a:gd name="connsiteX6" fmla="*/ 382903 w 992509"/>
              <a:gd name="connsiteY6" fmla="*/ 406632 h 1020809"/>
              <a:gd name="connsiteX7" fmla="*/ 66815 w 992509"/>
              <a:gd name="connsiteY7" fmla="*/ 728366 h 1020809"/>
              <a:gd name="connsiteX8" fmla="*/ 653837 w 992509"/>
              <a:gd name="connsiteY8" fmla="*/ 209077 h 1020809"/>
              <a:gd name="connsiteX9" fmla="*/ 518370 w 992509"/>
              <a:gd name="connsiteY9" fmla="*/ 299388 h 1020809"/>
              <a:gd name="connsiteX10" fmla="*/ 992503 w 992509"/>
              <a:gd name="connsiteY10" fmla="*/ 232 h 10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509" h="1020809">
                <a:moveTo>
                  <a:pt x="992503" y="232"/>
                </a:moveTo>
                <a:cubicBezTo>
                  <a:pt x="990622" y="9639"/>
                  <a:pt x="625614" y="262699"/>
                  <a:pt x="507081" y="355832"/>
                </a:cubicBezTo>
                <a:cubicBezTo>
                  <a:pt x="388548" y="448965"/>
                  <a:pt x="281303" y="559032"/>
                  <a:pt x="281303" y="559032"/>
                </a:cubicBezTo>
                <a:cubicBezTo>
                  <a:pt x="262488" y="575965"/>
                  <a:pt x="440288" y="381232"/>
                  <a:pt x="394192" y="457432"/>
                </a:cubicBezTo>
                <a:cubicBezTo>
                  <a:pt x="348096" y="533632"/>
                  <a:pt x="38593" y="974839"/>
                  <a:pt x="4726" y="1016232"/>
                </a:cubicBezTo>
                <a:cubicBezTo>
                  <a:pt x="-29141" y="1057625"/>
                  <a:pt x="127962" y="807388"/>
                  <a:pt x="190992" y="705788"/>
                </a:cubicBezTo>
                <a:cubicBezTo>
                  <a:pt x="254021" y="604188"/>
                  <a:pt x="403599" y="402869"/>
                  <a:pt x="382903" y="406632"/>
                </a:cubicBezTo>
                <a:cubicBezTo>
                  <a:pt x="362207" y="410395"/>
                  <a:pt x="21659" y="761292"/>
                  <a:pt x="66815" y="728366"/>
                </a:cubicBezTo>
                <a:cubicBezTo>
                  <a:pt x="111971" y="695440"/>
                  <a:pt x="578578" y="280573"/>
                  <a:pt x="653837" y="209077"/>
                </a:cubicBezTo>
                <a:cubicBezTo>
                  <a:pt x="729096" y="137581"/>
                  <a:pt x="466629" y="329492"/>
                  <a:pt x="518370" y="299388"/>
                </a:cubicBezTo>
                <a:cubicBezTo>
                  <a:pt x="570111" y="269284"/>
                  <a:pt x="994384" y="-9175"/>
                  <a:pt x="992503" y="2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12545AD-AA43-0CE4-684A-8F84A364B931}"/>
              </a:ext>
            </a:extLst>
          </p:cNvPr>
          <p:cNvSpPr/>
          <p:nvPr/>
        </p:nvSpPr>
        <p:spPr>
          <a:xfrm>
            <a:off x="3951062" y="3406846"/>
            <a:ext cx="217085" cy="1349089"/>
          </a:xfrm>
          <a:custGeom>
            <a:avLst/>
            <a:gdLst>
              <a:gd name="connsiteX0" fmla="*/ 214538 w 217085"/>
              <a:gd name="connsiteY0" fmla="*/ 2398 h 1349089"/>
              <a:gd name="connsiteX1" fmla="*/ 118582 w 217085"/>
              <a:gd name="connsiteY1" fmla="*/ 278976 h 1349089"/>
              <a:gd name="connsiteX2" fmla="*/ 16982 w 217085"/>
              <a:gd name="connsiteY2" fmla="*/ 549910 h 1349089"/>
              <a:gd name="connsiteX3" fmla="*/ 79071 w 217085"/>
              <a:gd name="connsiteY3" fmla="*/ 448310 h 1349089"/>
              <a:gd name="connsiteX4" fmla="*/ 49 w 217085"/>
              <a:gd name="connsiteY4" fmla="*/ 860354 h 1349089"/>
              <a:gd name="connsiteX5" fmla="*/ 79071 w 217085"/>
              <a:gd name="connsiteY5" fmla="*/ 696665 h 1349089"/>
              <a:gd name="connsiteX6" fmla="*/ 56494 w 217085"/>
              <a:gd name="connsiteY6" fmla="*/ 1334487 h 1349089"/>
              <a:gd name="connsiteX7" fmla="*/ 67782 w 217085"/>
              <a:gd name="connsiteY7" fmla="*/ 1103065 h 1349089"/>
              <a:gd name="connsiteX8" fmla="*/ 62138 w 217085"/>
              <a:gd name="connsiteY8" fmla="*/ 640221 h 1349089"/>
              <a:gd name="connsiteX9" fmla="*/ 49 w 217085"/>
              <a:gd name="connsiteY9" fmla="*/ 894221 h 1349089"/>
              <a:gd name="connsiteX10" fmla="*/ 73427 w 217085"/>
              <a:gd name="connsiteY10" fmla="*/ 278976 h 1349089"/>
              <a:gd name="connsiteX11" fmla="*/ 11338 w 217085"/>
              <a:gd name="connsiteY11" fmla="*/ 442665 h 1349089"/>
              <a:gd name="connsiteX12" fmla="*/ 214538 w 217085"/>
              <a:gd name="connsiteY12" fmla="*/ 2398 h 134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085" h="1349089">
                <a:moveTo>
                  <a:pt x="214538" y="2398"/>
                </a:moveTo>
                <a:cubicBezTo>
                  <a:pt x="232412" y="-24884"/>
                  <a:pt x="151508" y="187724"/>
                  <a:pt x="118582" y="278976"/>
                </a:cubicBezTo>
                <a:cubicBezTo>
                  <a:pt x="85656" y="370228"/>
                  <a:pt x="23567" y="521688"/>
                  <a:pt x="16982" y="549910"/>
                </a:cubicBezTo>
                <a:cubicBezTo>
                  <a:pt x="10397" y="578132"/>
                  <a:pt x="81893" y="396569"/>
                  <a:pt x="79071" y="448310"/>
                </a:cubicBezTo>
                <a:cubicBezTo>
                  <a:pt x="76249" y="500051"/>
                  <a:pt x="49" y="818962"/>
                  <a:pt x="49" y="860354"/>
                </a:cubicBezTo>
                <a:cubicBezTo>
                  <a:pt x="49" y="901746"/>
                  <a:pt x="69663" y="617643"/>
                  <a:pt x="79071" y="696665"/>
                </a:cubicBezTo>
                <a:cubicBezTo>
                  <a:pt x="88479" y="775687"/>
                  <a:pt x="58375" y="1266754"/>
                  <a:pt x="56494" y="1334487"/>
                </a:cubicBezTo>
                <a:cubicBezTo>
                  <a:pt x="54613" y="1402220"/>
                  <a:pt x="66841" y="1218776"/>
                  <a:pt x="67782" y="1103065"/>
                </a:cubicBezTo>
                <a:cubicBezTo>
                  <a:pt x="68723" y="987354"/>
                  <a:pt x="73427" y="675028"/>
                  <a:pt x="62138" y="640221"/>
                </a:cubicBezTo>
                <a:cubicBezTo>
                  <a:pt x="50849" y="605414"/>
                  <a:pt x="-1832" y="954428"/>
                  <a:pt x="49" y="894221"/>
                </a:cubicBezTo>
                <a:cubicBezTo>
                  <a:pt x="1930" y="834014"/>
                  <a:pt x="71546" y="354235"/>
                  <a:pt x="73427" y="278976"/>
                </a:cubicBezTo>
                <a:cubicBezTo>
                  <a:pt x="75308" y="203717"/>
                  <a:pt x="-11240" y="482176"/>
                  <a:pt x="11338" y="442665"/>
                </a:cubicBezTo>
                <a:cubicBezTo>
                  <a:pt x="33916" y="403154"/>
                  <a:pt x="196664" y="29680"/>
                  <a:pt x="214538" y="23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192D501-95F7-F1F8-2C01-9BC437583B86}"/>
              </a:ext>
            </a:extLst>
          </p:cNvPr>
          <p:cNvSpPr/>
          <p:nvPr/>
        </p:nvSpPr>
        <p:spPr>
          <a:xfrm>
            <a:off x="3713324" y="3386658"/>
            <a:ext cx="328141" cy="1202919"/>
          </a:xfrm>
          <a:custGeom>
            <a:avLst/>
            <a:gdLst>
              <a:gd name="connsiteX0" fmla="*/ 328098 w 328141"/>
              <a:gd name="connsiteY0" fmla="*/ 9 h 1202919"/>
              <a:gd name="connsiteX1" fmla="*/ 141832 w 328141"/>
              <a:gd name="connsiteY1" fmla="*/ 423342 h 1202919"/>
              <a:gd name="connsiteX2" fmla="*/ 720 w 328141"/>
              <a:gd name="connsiteY2" fmla="*/ 936986 h 1202919"/>
              <a:gd name="connsiteX3" fmla="*/ 85387 w 328141"/>
              <a:gd name="connsiteY3" fmla="*/ 677342 h 1202919"/>
              <a:gd name="connsiteX4" fmla="*/ 51520 w 328141"/>
              <a:gd name="connsiteY4" fmla="*/ 1196631 h 1202919"/>
              <a:gd name="connsiteX5" fmla="*/ 68454 w 328141"/>
              <a:gd name="connsiteY5" fmla="*/ 931342 h 1202919"/>
              <a:gd name="connsiteX6" fmla="*/ 124898 w 328141"/>
              <a:gd name="connsiteY6" fmla="*/ 434631 h 1202919"/>
              <a:gd name="connsiteX7" fmla="*/ 328098 w 328141"/>
              <a:gd name="connsiteY7" fmla="*/ 9 h 12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41" h="1202919">
                <a:moveTo>
                  <a:pt x="328098" y="9"/>
                </a:moveTo>
                <a:cubicBezTo>
                  <a:pt x="330920" y="-1872"/>
                  <a:pt x="196395" y="267179"/>
                  <a:pt x="141832" y="423342"/>
                </a:cubicBezTo>
                <a:cubicBezTo>
                  <a:pt x="87269" y="579505"/>
                  <a:pt x="10127" y="894653"/>
                  <a:pt x="720" y="936986"/>
                </a:cubicBezTo>
                <a:cubicBezTo>
                  <a:pt x="-8687" y="979319"/>
                  <a:pt x="76920" y="634068"/>
                  <a:pt x="85387" y="677342"/>
                </a:cubicBezTo>
                <a:cubicBezTo>
                  <a:pt x="93854" y="720616"/>
                  <a:pt x="54342" y="1154298"/>
                  <a:pt x="51520" y="1196631"/>
                </a:cubicBezTo>
                <a:cubicBezTo>
                  <a:pt x="48698" y="1238964"/>
                  <a:pt x="56224" y="1058342"/>
                  <a:pt x="68454" y="931342"/>
                </a:cubicBezTo>
                <a:cubicBezTo>
                  <a:pt x="80684" y="804342"/>
                  <a:pt x="82565" y="582327"/>
                  <a:pt x="124898" y="434631"/>
                </a:cubicBezTo>
                <a:cubicBezTo>
                  <a:pt x="167231" y="286935"/>
                  <a:pt x="325276" y="1890"/>
                  <a:pt x="328098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7A2FF5D-1FC2-1A84-695F-E7522604168F}"/>
              </a:ext>
            </a:extLst>
          </p:cNvPr>
          <p:cNvSpPr/>
          <p:nvPr/>
        </p:nvSpPr>
        <p:spPr>
          <a:xfrm>
            <a:off x="3395479" y="3541186"/>
            <a:ext cx="582989" cy="648998"/>
          </a:xfrm>
          <a:custGeom>
            <a:avLst/>
            <a:gdLst>
              <a:gd name="connsiteX0" fmla="*/ 8121 w 582989"/>
              <a:gd name="connsiteY0" fmla="*/ 144636 h 648998"/>
              <a:gd name="connsiteX1" fmla="*/ 216965 w 582989"/>
              <a:gd name="connsiteY1" fmla="*/ 285747 h 648998"/>
              <a:gd name="connsiteX2" fmla="*/ 295988 w 582989"/>
              <a:gd name="connsiteY2" fmla="*/ 297036 h 648998"/>
              <a:gd name="connsiteX3" fmla="*/ 578210 w 582989"/>
              <a:gd name="connsiteY3" fmla="*/ 3525 h 648998"/>
              <a:gd name="connsiteX4" fmla="*/ 465321 w 582989"/>
              <a:gd name="connsiteY4" fmla="*/ 144636 h 648998"/>
              <a:gd name="connsiteX5" fmla="*/ 358077 w 582989"/>
              <a:gd name="connsiteY5" fmla="*/ 291392 h 648998"/>
              <a:gd name="connsiteX6" fmla="*/ 295988 w 582989"/>
              <a:gd name="connsiteY6" fmla="*/ 646992 h 648998"/>
              <a:gd name="connsiteX7" fmla="*/ 335499 w 582989"/>
              <a:gd name="connsiteY7" fmla="*/ 432503 h 648998"/>
              <a:gd name="connsiteX8" fmla="*/ 324210 w 582989"/>
              <a:gd name="connsiteY8" fmla="*/ 359125 h 648998"/>
              <a:gd name="connsiteX9" fmla="*/ 256477 w 582989"/>
              <a:gd name="connsiteY9" fmla="*/ 319614 h 648998"/>
              <a:gd name="connsiteX10" fmla="*/ 256477 w 582989"/>
              <a:gd name="connsiteY10" fmla="*/ 455081 h 648998"/>
              <a:gd name="connsiteX11" fmla="*/ 228254 w 582989"/>
              <a:gd name="connsiteY11" fmla="*/ 280103 h 648998"/>
              <a:gd name="connsiteX12" fmla="*/ 58921 w 582989"/>
              <a:gd name="connsiteY12" fmla="*/ 184147 h 648998"/>
              <a:gd name="connsiteX13" fmla="*/ 8121 w 582989"/>
              <a:gd name="connsiteY13" fmla="*/ 144636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989" h="648998">
                <a:moveTo>
                  <a:pt x="8121" y="144636"/>
                </a:moveTo>
                <a:cubicBezTo>
                  <a:pt x="34462" y="161569"/>
                  <a:pt x="168987" y="260347"/>
                  <a:pt x="216965" y="285747"/>
                </a:cubicBezTo>
                <a:cubicBezTo>
                  <a:pt x="264943" y="311147"/>
                  <a:pt x="235781" y="344073"/>
                  <a:pt x="295988" y="297036"/>
                </a:cubicBezTo>
                <a:cubicBezTo>
                  <a:pt x="356196" y="249999"/>
                  <a:pt x="549988" y="28925"/>
                  <a:pt x="578210" y="3525"/>
                </a:cubicBezTo>
                <a:cubicBezTo>
                  <a:pt x="606432" y="-21875"/>
                  <a:pt x="502010" y="96658"/>
                  <a:pt x="465321" y="144636"/>
                </a:cubicBezTo>
                <a:cubicBezTo>
                  <a:pt x="428632" y="192614"/>
                  <a:pt x="386299" y="207666"/>
                  <a:pt x="358077" y="291392"/>
                </a:cubicBezTo>
                <a:cubicBezTo>
                  <a:pt x="329855" y="375118"/>
                  <a:pt x="299751" y="623474"/>
                  <a:pt x="295988" y="646992"/>
                </a:cubicBezTo>
                <a:cubicBezTo>
                  <a:pt x="292225" y="670510"/>
                  <a:pt x="330795" y="480481"/>
                  <a:pt x="335499" y="432503"/>
                </a:cubicBezTo>
                <a:cubicBezTo>
                  <a:pt x="340203" y="384525"/>
                  <a:pt x="337380" y="377940"/>
                  <a:pt x="324210" y="359125"/>
                </a:cubicBezTo>
                <a:cubicBezTo>
                  <a:pt x="311040" y="340310"/>
                  <a:pt x="267766" y="303621"/>
                  <a:pt x="256477" y="319614"/>
                </a:cubicBezTo>
                <a:cubicBezTo>
                  <a:pt x="245188" y="335607"/>
                  <a:pt x="261181" y="461666"/>
                  <a:pt x="256477" y="455081"/>
                </a:cubicBezTo>
                <a:cubicBezTo>
                  <a:pt x="251773" y="448496"/>
                  <a:pt x="261180" y="325259"/>
                  <a:pt x="228254" y="280103"/>
                </a:cubicBezTo>
                <a:cubicBezTo>
                  <a:pt x="195328" y="234947"/>
                  <a:pt x="92788" y="206725"/>
                  <a:pt x="58921" y="184147"/>
                </a:cubicBezTo>
                <a:cubicBezTo>
                  <a:pt x="25054" y="161569"/>
                  <a:pt x="-18220" y="127703"/>
                  <a:pt x="8121" y="1446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66CC85C-A0D6-2466-821D-67CC5E9A0AD2}"/>
              </a:ext>
            </a:extLst>
          </p:cNvPr>
          <p:cNvSpPr/>
          <p:nvPr/>
        </p:nvSpPr>
        <p:spPr>
          <a:xfrm>
            <a:off x="3844524" y="864955"/>
            <a:ext cx="1971255" cy="300921"/>
          </a:xfrm>
          <a:custGeom>
            <a:avLst/>
            <a:gdLst>
              <a:gd name="connsiteX0" fmla="*/ 1958629 w 1971255"/>
              <a:gd name="connsiteY0" fmla="*/ 300457 h 300921"/>
              <a:gd name="connsiteX1" fmla="*/ 1217547 w 1971255"/>
              <a:gd name="connsiteY1" fmla="*/ 127139 h 300921"/>
              <a:gd name="connsiteX2" fmla="*/ 476464 w 1971255"/>
              <a:gd name="connsiteY2" fmla="*/ 103233 h 300921"/>
              <a:gd name="connsiteX3" fmla="*/ 28229 w 1971255"/>
              <a:gd name="connsiteY3" fmla="*/ 216786 h 300921"/>
              <a:gd name="connsiteX4" fmla="*/ 1289264 w 1971255"/>
              <a:gd name="connsiteY4" fmla="*/ 7610 h 300921"/>
              <a:gd name="connsiteX5" fmla="*/ 619900 w 1971255"/>
              <a:gd name="connsiteY5" fmla="*/ 49445 h 300921"/>
              <a:gd name="connsiteX6" fmla="*/ 1510394 w 1971255"/>
              <a:gd name="connsiteY6" fmla="*/ 85304 h 300921"/>
              <a:gd name="connsiteX7" fmla="*/ 1259382 w 1971255"/>
              <a:gd name="connsiteY7" fmla="*/ 121163 h 300921"/>
              <a:gd name="connsiteX8" fmla="*/ 1653829 w 1971255"/>
              <a:gd name="connsiteY8" fmla="*/ 174951 h 300921"/>
              <a:gd name="connsiteX9" fmla="*/ 1958629 w 1971255"/>
              <a:gd name="connsiteY9" fmla="*/ 300457 h 3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255" h="300921">
                <a:moveTo>
                  <a:pt x="1958629" y="300457"/>
                </a:moveTo>
                <a:cubicBezTo>
                  <a:pt x="1885915" y="292488"/>
                  <a:pt x="1464574" y="160010"/>
                  <a:pt x="1217547" y="127139"/>
                </a:cubicBezTo>
                <a:cubicBezTo>
                  <a:pt x="970520" y="94268"/>
                  <a:pt x="674684" y="88292"/>
                  <a:pt x="476464" y="103233"/>
                </a:cubicBezTo>
                <a:cubicBezTo>
                  <a:pt x="278244" y="118174"/>
                  <a:pt x="-107238" y="232723"/>
                  <a:pt x="28229" y="216786"/>
                </a:cubicBezTo>
                <a:cubicBezTo>
                  <a:pt x="163696" y="200849"/>
                  <a:pt x="1190652" y="35500"/>
                  <a:pt x="1289264" y="7610"/>
                </a:cubicBezTo>
                <a:cubicBezTo>
                  <a:pt x="1387876" y="-20280"/>
                  <a:pt x="583045" y="36496"/>
                  <a:pt x="619900" y="49445"/>
                </a:cubicBezTo>
                <a:cubicBezTo>
                  <a:pt x="656755" y="62394"/>
                  <a:pt x="1403814" y="73351"/>
                  <a:pt x="1510394" y="85304"/>
                </a:cubicBezTo>
                <a:cubicBezTo>
                  <a:pt x="1616974" y="97257"/>
                  <a:pt x="1235476" y="106222"/>
                  <a:pt x="1259382" y="121163"/>
                </a:cubicBezTo>
                <a:cubicBezTo>
                  <a:pt x="1283288" y="136104"/>
                  <a:pt x="1536292" y="138096"/>
                  <a:pt x="1653829" y="174951"/>
                </a:cubicBezTo>
                <a:cubicBezTo>
                  <a:pt x="1771366" y="211806"/>
                  <a:pt x="2031343" y="308426"/>
                  <a:pt x="1958629" y="3004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47C4311-D53E-2A5F-AA7E-2B74887204CB}"/>
              </a:ext>
            </a:extLst>
          </p:cNvPr>
          <p:cNvSpPr/>
          <p:nvPr/>
        </p:nvSpPr>
        <p:spPr>
          <a:xfrm>
            <a:off x="2850688" y="1146620"/>
            <a:ext cx="890584" cy="945150"/>
          </a:xfrm>
          <a:custGeom>
            <a:avLst/>
            <a:gdLst>
              <a:gd name="connsiteX0" fmla="*/ 872653 w 890584"/>
              <a:gd name="connsiteY0" fmla="*/ 12815 h 945150"/>
              <a:gd name="connsiteX1" fmla="*/ 543947 w 890584"/>
              <a:gd name="connsiteY1" fmla="*/ 227968 h 945150"/>
              <a:gd name="connsiteX2" fmla="*/ 88 w 890584"/>
              <a:gd name="connsiteY2" fmla="*/ 945145 h 945150"/>
              <a:gd name="connsiteX3" fmla="*/ 585783 w 890584"/>
              <a:gd name="connsiteY3" fmla="*/ 216015 h 945150"/>
              <a:gd name="connsiteX4" fmla="*/ 818865 w 890584"/>
              <a:gd name="connsiteY4" fmla="*/ 42698 h 945150"/>
              <a:gd name="connsiteX5" fmla="*/ 872653 w 890584"/>
              <a:gd name="connsiteY5" fmla="*/ 12815 h 9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584" h="945150">
                <a:moveTo>
                  <a:pt x="872653" y="12815"/>
                </a:moveTo>
                <a:cubicBezTo>
                  <a:pt x="826833" y="43693"/>
                  <a:pt x="689374" y="72580"/>
                  <a:pt x="543947" y="227968"/>
                </a:cubicBezTo>
                <a:cubicBezTo>
                  <a:pt x="398520" y="383356"/>
                  <a:pt x="-6885" y="947137"/>
                  <a:pt x="88" y="945145"/>
                </a:cubicBezTo>
                <a:cubicBezTo>
                  <a:pt x="7061" y="943153"/>
                  <a:pt x="449320" y="366423"/>
                  <a:pt x="585783" y="216015"/>
                </a:cubicBezTo>
                <a:cubicBezTo>
                  <a:pt x="722246" y="65607"/>
                  <a:pt x="770057" y="72580"/>
                  <a:pt x="818865" y="42698"/>
                </a:cubicBezTo>
                <a:cubicBezTo>
                  <a:pt x="867673" y="12816"/>
                  <a:pt x="918473" y="-18063"/>
                  <a:pt x="872653" y="128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CDC88AA-C5E4-3B50-C5E9-23B52E6F2CB0}"/>
              </a:ext>
            </a:extLst>
          </p:cNvPr>
          <p:cNvSpPr/>
          <p:nvPr/>
        </p:nvSpPr>
        <p:spPr>
          <a:xfrm>
            <a:off x="2754292" y="1958660"/>
            <a:ext cx="305893" cy="1735297"/>
          </a:xfrm>
          <a:custGeom>
            <a:avLst/>
            <a:gdLst>
              <a:gd name="connsiteX0" fmla="*/ 305661 w 305893"/>
              <a:gd name="connsiteY0" fmla="*/ 1622 h 1735297"/>
              <a:gd name="connsiteX1" fmla="*/ 66602 w 305893"/>
              <a:gd name="connsiteY1" fmla="*/ 443881 h 1735297"/>
              <a:gd name="connsiteX2" fmla="*/ 18790 w 305893"/>
              <a:gd name="connsiteY2" fmla="*/ 1202893 h 1735297"/>
              <a:gd name="connsiteX3" fmla="*/ 24767 w 305893"/>
              <a:gd name="connsiteY3" fmla="*/ 1065434 h 1735297"/>
              <a:gd name="connsiteX4" fmla="*/ 861 w 305893"/>
              <a:gd name="connsiteY4" fmla="*/ 1710893 h 1735297"/>
              <a:gd name="connsiteX5" fmla="*/ 24767 w 305893"/>
              <a:gd name="connsiteY5" fmla="*/ 1501716 h 1735297"/>
              <a:gd name="connsiteX6" fmla="*/ 18790 w 305893"/>
              <a:gd name="connsiteY6" fmla="*/ 593293 h 1735297"/>
              <a:gd name="connsiteX7" fmla="*/ 305661 w 305893"/>
              <a:gd name="connsiteY7" fmla="*/ 1622 h 17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93" h="1735297">
                <a:moveTo>
                  <a:pt x="305661" y="1622"/>
                </a:moveTo>
                <a:cubicBezTo>
                  <a:pt x="313630" y="-23280"/>
                  <a:pt x="114414" y="243669"/>
                  <a:pt x="66602" y="443881"/>
                </a:cubicBezTo>
                <a:cubicBezTo>
                  <a:pt x="18790" y="644093"/>
                  <a:pt x="25762" y="1099301"/>
                  <a:pt x="18790" y="1202893"/>
                </a:cubicBezTo>
                <a:cubicBezTo>
                  <a:pt x="11818" y="1306485"/>
                  <a:pt x="27755" y="980767"/>
                  <a:pt x="24767" y="1065434"/>
                </a:cubicBezTo>
                <a:cubicBezTo>
                  <a:pt x="21779" y="1150101"/>
                  <a:pt x="861" y="1638179"/>
                  <a:pt x="861" y="1710893"/>
                </a:cubicBezTo>
                <a:cubicBezTo>
                  <a:pt x="861" y="1783607"/>
                  <a:pt x="21779" y="1687983"/>
                  <a:pt x="24767" y="1501716"/>
                </a:cubicBezTo>
                <a:cubicBezTo>
                  <a:pt x="27755" y="1315449"/>
                  <a:pt x="-28026" y="837332"/>
                  <a:pt x="18790" y="593293"/>
                </a:cubicBezTo>
                <a:cubicBezTo>
                  <a:pt x="65606" y="349254"/>
                  <a:pt x="297692" y="26524"/>
                  <a:pt x="305661" y="16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597F029-2DD2-A744-DA98-ED70DF9955DE}"/>
              </a:ext>
            </a:extLst>
          </p:cNvPr>
          <p:cNvSpPr/>
          <p:nvPr/>
        </p:nvSpPr>
        <p:spPr>
          <a:xfrm>
            <a:off x="2732355" y="3498076"/>
            <a:ext cx="233556" cy="980919"/>
          </a:xfrm>
          <a:custGeom>
            <a:avLst/>
            <a:gdLst>
              <a:gd name="connsiteX0" fmla="*/ 52680 w 233556"/>
              <a:gd name="connsiteY0" fmla="*/ 4136 h 980919"/>
              <a:gd name="connsiteX1" fmla="*/ 4869 w 233556"/>
              <a:gd name="connsiteY1" fmla="*/ 308936 h 980919"/>
              <a:gd name="connsiteX2" fmla="*/ 4869 w 233556"/>
              <a:gd name="connsiteY2" fmla="*/ 518112 h 980919"/>
              <a:gd name="connsiteX3" fmla="*/ 4869 w 233556"/>
              <a:gd name="connsiteY3" fmla="*/ 368700 h 980919"/>
              <a:gd name="connsiteX4" fmla="*/ 70610 w 233556"/>
              <a:gd name="connsiteY4" fmla="*/ 697406 h 980919"/>
              <a:gd name="connsiteX5" fmla="*/ 10845 w 233556"/>
              <a:gd name="connsiteY5" fmla="*/ 536042 h 980919"/>
              <a:gd name="connsiteX6" fmla="*/ 220021 w 233556"/>
              <a:gd name="connsiteY6" fmla="*/ 960371 h 980919"/>
              <a:gd name="connsiteX7" fmla="*/ 190139 w 233556"/>
              <a:gd name="connsiteY7" fmla="*/ 876700 h 980919"/>
              <a:gd name="connsiteX8" fmla="*/ 4869 w 233556"/>
              <a:gd name="connsiteY8" fmla="*/ 547995 h 980919"/>
              <a:gd name="connsiteX9" fmla="*/ 52680 w 233556"/>
              <a:gd name="connsiteY9" fmla="*/ 4136 h 9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56" h="980919">
                <a:moveTo>
                  <a:pt x="52680" y="4136"/>
                </a:moveTo>
                <a:cubicBezTo>
                  <a:pt x="52680" y="-35707"/>
                  <a:pt x="12837" y="223273"/>
                  <a:pt x="4869" y="308936"/>
                </a:cubicBezTo>
                <a:cubicBezTo>
                  <a:pt x="-3099" y="394599"/>
                  <a:pt x="4869" y="518112"/>
                  <a:pt x="4869" y="518112"/>
                </a:cubicBezTo>
                <a:cubicBezTo>
                  <a:pt x="4869" y="528073"/>
                  <a:pt x="-6088" y="338818"/>
                  <a:pt x="4869" y="368700"/>
                </a:cubicBezTo>
                <a:cubicBezTo>
                  <a:pt x="15826" y="398582"/>
                  <a:pt x="69614" y="669516"/>
                  <a:pt x="70610" y="697406"/>
                </a:cubicBezTo>
                <a:cubicBezTo>
                  <a:pt x="71606" y="725296"/>
                  <a:pt x="-14057" y="492215"/>
                  <a:pt x="10845" y="536042"/>
                </a:cubicBezTo>
                <a:cubicBezTo>
                  <a:pt x="35747" y="579869"/>
                  <a:pt x="190139" y="903595"/>
                  <a:pt x="220021" y="960371"/>
                </a:cubicBezTo>
                <a:cubicBezTo>
                  <a:pt x="249903" y="1017147"/>
                  <a:pt x="225998" y="945429"/>
                  <a:pt x="190139" y="876700"/>
                </a:cubicBezTo>
                <a:cubicBezTo>
                  <a:pt x="154280" y="807971"/>
                  <a:pt x="26783" y="688442"/>
                  <a:pt x="4869" y="547995"/>
                </a:cubicBezTo>
                <a:cubicBezTo>
                  <a:pt x="-17045" y="407548"/>
                  <a:pt x="52680" y="43979"/>
                  <a:pt x="52680" y="4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9D5EED6-964C-1C41-9406-0829130158C0}"/>
              </a:ext>
            </a:extLst>
          </p:cNvPr>
          <p:cNvSpPr/>
          <p:nvPr/>
        </p:nvSpPr>
        <p:spPr>
          <a:xfrm>
            <a:off x="5942905" y="1353938"/>
            <a:ext cx="846739" cy="337720"/>
          </a:xfrm>
          <a:custGeom>
            <a:avLst/>
            <a:gdLst>
              <a:gd name="connsiteX0" fmla="*/ 3683 w 846739"/>
              <a:gd name="connsiteY0" fmla="*/ 2721 h 337720"/>
              <a:gd name="connsiteX1" fmla="*/ 619260 w 846739"/>
              <a:gd name="connsiteY1" fmla="*/ 265686 h 337720"/>
              <a:gd name="connsiteX2" fmla="*/ 577424 w 846739"/>
              <a:gd name="connsiteY2" fmla="*/ 223850 h 337720"/>
              <a:gd name="connsiteX3" fmla="*/ 840389 w 846739"/>
              <a:gd name="connsiteY3" fmla="*/ 337403 h 337720"/>
              <a:gd name="connsiteX4" fmla="*/ 732813 w 846739"/>
              <a:gd name="connsiteY4" fmla="*/ 253733 h 337720"/>
              <a:gd name="connsiteX5" fmla="*/ 380201 w 846739"/>
              <a:gd name="connsiteY5" fmla="*/ 134203 h 337720"/>
              <a:gd name="connsiteX6" fmla="*/ 3683 w 846739"/>
              <a:gd name="connsiteY6" fmla="*/ 2721 h 33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739" h="337720">
                <a:moveTo>
                  <a:pt x="3683" y="2721"/>
                </a:moveTo>
                <a:cubicBezTo>
                  <a:pt x="43526" y="24635"/>
                  <a:pt x="523637" y="228831"/>
                  <a:pt x="619260" y="265686"/>
                </a:cubicBezTo>
                <a:cubicBezTo>
                  <a:pt x="714883" y="302541"/>
                  <a:pt x="540569" y="211897"/>
                  <a:pt x="577424" y="223850"/>
                </a:cubicBezTo>
                <a:cubicBezTo>
                  <a:pt x="614279" y="235803"/>
                  <a:pt x="814491" y="332423"/>
                  <a:pt x="840389" y="337403"/>
                </a:cubicBezTo>
                <a:cubicBezTo>
                  <a:pt x="866287" y="342383"/>
                  <a:pt x="809511" y="287600"/>
                  <a:pt x="732813" y="253733"/>
                </a:cubicBezTo>
                <a:cubicBezTo>
                  <a:pt x="656115" y="219866"/>
                  <a:pt x="502719" y="171058"/>
                  <a:pt x="380201" y="134203"/>
                </a:cubicBezTo>
                <a:cubicBezTo>
                  <a:pt x="257683" y="97348"/>
                  <a:pt x="-36160" y="-19193"/>
                  <a:pt x="3683" y="27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385F1B-1B03-7B20-245E-A605A2C793D1}"/>
              </a:ext>
            </a:extLst>
          </p:cNvPr>
          <p:cNvSpPr/>
          <p:nvPr/>
        </p:nvSpPr>
        <p:spPr>
          <a:xfrm>
            <a:off x="6273240" y="1404623"/>
            <a:ext cx="884530" cy="1544078"/>
          </a:xfrm>
          <a:custGeom>
            <a:avLst/>
            <a:gdLst>
              <a:gd name="connsiteX0" fmla="*/ 1100 w 884530"/>
              <a:gd name="connsiteY0" fmla="*/ 1024 h 1544078"/>
              <a:gd name="connsiteX1" fmla="*/ 463164 w 884530"/>
              <a:gd name="connsiteY1" fmla="*/ 492271 h 1544078"/>
              <a:gd name="connsiteX2" fmla="*/ 414526 w 884530"/>
              <a:gd name="connsiteY2" fmla="*/ 448496 h 1544078"/>
              <a:gd name="connsiteX3" fmla="*/ 696628 w 884530"/>
              <a:gd name="connsiteY3" fmla="*/ 876513 h 1544078"/>
              <a:gd name="connsiteX4" fmla="*/ 652854 w 884530"/>
              <a:gd name="connsiteY4" fmla="*/ 823011 h 1544078"/>
              <a:gd name="connsiteX5" fmla="*/ 784177 w 884530"/>
              <a:gd name="connsiteY5" fmla="*/ 1139160 h 1544078"/>
              <a:gd name="connsiteX6" fmla="*/ 876590 w 884530"/>
              <a:gd name="connsiteY6" fmla="*/ 1523403 h 1544078"/>
              <a:gd name="connsiteX7" fmla="*/ 861998 w 884530"/>
              <a:gd name="connsiteY7" fmla="*/ 1430990 h 1544078"/>
              <a:gd name="connsiteX8" fmla="*/ 720947 w 884530"/>
              <a:gd name="connsiteY8" fmla="*/ 915424 h 1544078"/>
              <a:gd name="connsiteX9" fmla="*/ 424254 w 884530"/>
              <a:gd name="connsiteY9" fmla="*/ 370675 h 1544078"/>
              <a:gd name="connsiteX10" fmla="*/ 575032 w 884530"/>
              <a:gd name="connsiteY10" fmla="*/ 652777 h 1544078"/>
              <a:gd name="connsiteX11" fmla="*/ 263747 w 884530"/>
              <a:gd name="connsiteY11" fmla="*/ 307445 h 1544078"/>
              <a:gd name="connsiteX12" fmla="*/ 331841 w 884530"/>
              <a:gd name="connsiteY12" fmla="*/ 360947 h 1544078"/>
              <a:gd name="connsiteX13" fmla="*/ 1100 w 884530"/>
              <a:gd name="connsiteY13" fmla="*/ 1024 h 15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530" h="1544078">
                <a:moveTo>
                  <a:pt x="1100" y="1024"/>
                </a:moveTo>
                <a:cubicBezTo>
                  <a:pt x="22987" y="22911"/>
                  <a:pt x="394260" y="417692"/>
                  <a:pt x="463164" y="492271"/>
                </a:cubicBezTo>
                <a:cubicBezTo>
                  <a:pt x="532068" y="566850"/>
                  <a:pt x="375615" y="384456"/>
                  <a:pt x="414526" y="448496"/>
                </a:cubicBezTo>
                <a:cubicBezTo>
                  <a:pt x="453437" y="512536"/>
                  <a:pt x="656907" y="814094"/>
                  <a:pt x="696628" y="876513"/>
                </a:cubicBezTo>
                <a:cubicBezTo>
                  <a:pt x="736349" y="938932"/>
                  <a:pt x="638263" y="779237"/>
                  <a:pt x="652854" y="823011"/>
                </a:cubicBezTo>
                <a:cubicBezTo>
                  <a:pt x="667445" y="866785"/>
                  <a:pt x="746888" y="1022428"/>
                  <a:pt x="784177" y="1139160"/>
                </a:cubicBezTo>
                <a:cubicBezTo>
                  <a:pt x="821466" y="1255892"/>
                  <a:pt x="863620" y="1474765"/>
                  <a:pt x="876590" y="1523403"/>
                </a:cubicBezTo>
                <a:cubicBezTo>
                  <a:pt x="889560" y="1572041"/>
                  <a:pt x="887939" y="1532320"/>
                  <a:pt x="861998" y="1430990"/>
                </a:cubicBezTo>
                <a:cubicBezTo>
                  <a:pt x="836058" y="1329660"/>
                  <a:pt x="793904" y="1092143"/>
                  <a:pt x="720947" y="915424"/>
                </a:cubicBezTo>
                <a:cubicBezTo>
                  <a:pt x="647990" y="738705"/>
                  <a:pt x="448573" y="414450"/>
                  <a:pt x="424254" y="370675"/>
                </a:cubicBezTo>
                <a:cubicBezTo>
                  <a:pt x="399935" y="326901"/>
                  <a:pt x="601783" y="663315"/>
                  <a:pt x="575032" y="652777"/>
                </a:cubicBezTo>
                <a:cubicBezTo>
                  <a:pt x="548281" y="642239"/>
                  <a:pt x="304279" y="356083"/>
                  <a:pt x="263747" y="307445"/>
                </a:cubicBezTo>
                <a:cubicBezTo>
                  <a:pt x="223215" y="258807"/>
                  <a:pt x="373184" y="407153"/>
                  <a:pt x="331841" y="360947"/>
                </a:cubicBezTo>
                <a:cubicBezTo>
                  <a:pt x="290499" y="314741"/>
                  <a:pt x="-20787" y="-20863"/>
                  <a:pt x="1100" y="10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4878A87-050E-3F2D-3EBF-6B3560B1AD78}"/>
              </a:ext>
            </a:extLst>
          </p:cNvPr>
          <p:cNvSpPr/>
          <p:nvPr/>
        </p:nvSpPr>
        <p:spPr>
          <a:xfrm>
            <a:off x="5562880" y="921502"/>
            <a:ext cx="1092156" cy="588260"/>
          </a:xfrm>
          <a:custGeom>
            <a:avLst/>
            <a:gdLst>
              <a:gd name="connsiteX0" fmla="*/ 6205 w 1092156"/>
              <a:gd name="connsiteY0" fmla="*/ 2626 h 588260"/>
              <a:gd name="connsiteX1" fmla="*/ 565546 w 1092156"/>
              <a:gd name="connsiteY1" fmla="*/ 343094 h 588260"/>
              <a:gd name="connsiteX2" fmla="*/ 502316 w 1092156"/>
              <a:gd name="connsiteY2" fmla="*/ 270136 h 588260"/>
              <a:gd name="connsiteX3" fmla="*/ 1076248 w 1092156"/>
              <a:gd name="connsiteY3" fmla="*/ 581421 h 588260"/>
              <a:gd name="connsiteX4" fmla="*/ 901150 w 1092156"/>
              <a:gd name="connsiteY4" fmla="*/ 474417 h 588260"/>
              <a:gd name="connsiteX5" fmla="*/ 575273 w 1092156"/>
              <a:gd name="connsiteY5" fmla="*/ 347958 h 588260"/>
              <a:gd name="connsiteX6" fmla="*/ 283443 w 1092156"/>
              <a:gd name="connsiteY6" fmla="*/ 192315 h 588260"/>
              <a:gd name="connsiteX7" fmla="*/ 6205 w 1092156"/>
              <a:gd name="connsiteY7" fmla="*/ 2626 h 58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156" h="588260">
                <a:moveTo>
                  <a:pt x="6205" y="2626"/>
                </a:moveTo>
                <a:cubicBezTo>
                  <a:pt x="53222" y="27756"/>
                  <a:pt x="482861" y="298509"/>
                  <a:pt x="565546" y="343094"/>
                </a:cubicBezTo>
                <a:cubicBezTo>
                  <a:pt x="648231" y="387679"/>
                  <a:pt x="417199" y="230415"/>
                  <a:pt x="502316" y="270136"/>
                </a:cubicBezTo>
                <a:cubicBezTo>
                  <a:pt x="587433" y="309857"/>
                  <a:pt x="1009776" y="547374"/>
                  <a:pt x="1076248" y="581421"/>
                </a:cubicBezTo>
                <a:cubicBezTo>
                  <a:pt x="1142720" y="615468"/>
                  <a:pt x="984646" y="513327"/>
                  <a:pt x="901150" y="474417"/>
                </a:cubicBezTo>
                <a:cubicBezTo>
                  <a:pt x="817654" y="435507"/>
                  <a:pt x="678224" y="394975"/>
                  <a:pt x="575273" y="347958"/>
                </a:cubicBezTo>
                <a:cubicBezTo>
                  <a:pt x="472322" y="300941"/>
                  <a:pt x="375045" y="245006"/>
                  <a:pt x="283443" y="192315"/>
                </a:cubicBezTo>
                <a:cubicBezTo>
                  <a:pt x="191841" y="139624"/>
                  <a:pt x="-40812" y="-22504"/>
                  <a:pt x="6205" y="26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779D999-F9AB-E7CB-2436-77325C755A1E}"/>
              </a:ext>
            </a:extLst>
          </p:cNvPr>
          <p:cNvSpPr/>
          <p:nvPr/>
        </p:nvSpPr>
        <p:spPr>
          <a:xfrm>
            <a:off x="6482100" y="1451394"/>
            <a:ext cx="697050" cy="1555746"/>
          </a:xfrm>
          <a:custGeom>
            <a:avLst/>
            <a:gdLst>
              <a:gd name="connsiteX0" fmla="*/ 1385 w 697050"/>
              <a:gd name="connsiteY0" fmla="*/ 2891 h 1555746"/>
              <a:gd name="connsiteX1" fmla="*/ 473177 w 697050"/>
              <a:gd name="connsiteY1" fmla="*/ 479546 h 1555746"/>
              <a:gd name="connsiteX2" fmla="*/ 336989 w 697050"/>
              <a:gd name="connsiteY2" fmla="*/ 338495 h 1555746"/>
              <a:gd name="connsiteX3" fmla="*/ 521815 w 697050"/>
              <a:gd name="connsiteY3" fmla="*/ 596278 h 1555746"/>
              <a:gd name="connsiteX4" fmla="*/ 589909 w 697050"/>
              <a:gd name="connsiteY4" fmla="*/ 922155 h 1555746"/>
              <a:gd name="connsiteX5" fmla="*/ 589909 w 697050"/>
              <a:gd name="connsiteY5" fmla="*/ 756785 h 1555746"/>
              <a:gd name="connsiteX6" fmla="*/ 662866 w 697050"/>
              <a:gd name="connsiteY6" fmla="*/ 1179938 h 1555746"/>
              <a:gd name="connsiteX7" fmla="*/ 696913 w 697050"/>
              <a:gd name="connsiteY7" fmla="*/ 1549589 h 1555746"/>
              <a:gd name="connsiteX8" fmla="*/ 672594 w 697050"/>
              <a:gd name="connsiteY8" fmla="*/ 1364763 h 1555746"/>
              <a:gd name="connsiteX9" fmla="*/ 619091 w 697050"/>
              <a:gd name="connsiteY9" fmla="*/ 785968 h 1555746"/>
              <a:gd name="connsiteX10" fmla="*/ 512087 w 697050"/>
              <a:gd name="connsiteY10" fmla="*/ 503866 h 1555746"/>
              <a:gd name="connsiteX11" fmla="*/ 536406 w 697050"/>
              <a:gd name="connsiteY11" fmla="*/ 567095 h 1555746"/>
              <a:gd name="connsiteX12" fmla="*/ 298079 w 697050"/>
              <a:gd name="connsiteY12" fmla="*/ 187717 h 1555746"/>
              <a:gd name="connsiteX13" fmla="*/ 327262 w 697050"/>
              <a:gd name="connsiteY13" fmla="*/ 275266 h 1555746"/>
              <a:gd name="connsiteX14" fmla="*/ 1385 w 697050"/>
              <a:gd name="connsiteY14" fmla="*/ 2891 h 15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7050" h="1555746">
                <a:moveTo>
                  <a:pt x="1385" y="2891"/>
                </a:moveTo>
                <a:cubicBezTo>
                  <a:pt x="25704" y="36938"/>
                  <a:pt x="417243" y="423612"/>
                  <a:pt x="473177" y="479546"/>
                </a:cubicBezTo>
                <a:cubicBezTo>
                  <a:pt x="529111" y="535480"/>
                  <a:pt x="328883" y="319040"/>
                  <a:pt x="336989" y="338495"/>
                </a:cubicBezTo>
                <a:cubicBezTo>
                  <a:pt x="345095" y="357950"/>
                  <a:pt x="479662" y="499001"/>
                  <a:pt x="521815" y="596278"/>
                </a:cubicBezTo>
                <a:cubicBezTo>
                  <a:pt x="563968" y="693555"/>
                  <a:pt x="578560" y="895404"/>
                  <a:pt x="589909" y="922155"/>
                </a:cubicBezTo>
                <a:cubicBezTo>
                  <a:pt x="601258" y="948906"/>
                  <a:pt x="577750" y="713821"/>
                  <a:pt x="589909" y="756785"/>
                </a:cubicBezTo>
                <a:cubicBezTo>
                  <a:pt x="602068" y="799749"/>
                  <a:pt x="645032" y="1047804"/>
                  <a:pt x="662866" y="1179938"/>
                </a:cubicBezTo>
                <a:cubicBezTo>
                  <a:pt x="680700" y="1312072"/>
                  <a:pt x="695292" y="1518785"/>
                  <a:pt x="696913" y="1549589"/>
                </a:cubicBezTo>
                <a:cubicBezTo>
                  <a:pt x="698534" y="1580393"/>
                  <a:pt x="685564" y="1492033"/>
                  <a:pt x="672594" y="1364763"/>
                </a:cubicBezTo>
                <a:cubicBezTo>
                  <a:pt x="659624" y="1237493"/>
                  <a:pt x="645842" y="929451"/>
                  <a:pt x="619091" y="785968"/>
                </a:cubicBezTo>
                <a:cubicBezTo>
                  <a:pt x="592340" y="642485"/>
                  <a:pt x="525868" y="540345"/>
                  <a:pt x="512087" y="503866"/>
                </a:cubicBezTo>
                <a:cubicBezTo>
                  <a:pt x="498306" y="467387"/>
                  <a:pt x="572074" y="619786"/>
                  <a:pt x="536406" y="567095"/>
                </a:cubicBezTo>
                <a:cubicBezTo>
                  <a:pt x="500738" y="514404"/>
                  <a:pt x="332936" y="236355"/>
                  <a:pt x="298079" y="187717"/>
                </a:cubicBezTo>
                <a:cubicBezTo>
                  <a:pt x="263222" y="139079"/>
                  <a:pt x="374279" y="304449"/>
                  <a:pt x="327262" y="275266"/>
                </a:cubicBezTo>
                <a:cubicBezTo>
                  <a:pt x="280245" y="246083"/>
                  <a:pt x="-22934" y="-31156"/>
                  <a:pt x="1385" y="289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462885A-E893-65F3-3768-C74469FAA754}"/>
              </a:ext>
            </a:extLst>
          </p:cNvPr>
          <p:cNvSpPr/>
          <p:nvPr/>
        </p:nvSpPr>
        <p:spPr>
          <a:xfrm>
            <a:off x="2459318" y="4428172"/>
            <a:ext cx="529061" cy="1191348"/>
          </a:xfrm>
          <a:custGeom>
            <a:avLst/>
            <a:gdLst>
              <a:gd name="connsiteX0" fmla="*/ 528357 w 529061"/>
              <a:gd name="connsiteY0" fmla="*/ 953 h 1191348"/>
              <a:gd name="connsiteX1" fmla="*/ 185457 w 529061"/>
              <a:gd name="connsiteY1" fmla="*/ 467678 h 1191348"/>
              <a:gd name="connsiteX2" fmla="*/ 401357 w 529061"/>
              <a:gd name="connsiteY2" fmla="*/ 197803 h 1191348"/>
              <a:gd name="connsiteX3" fmla="*/ 226732 w 529061"/>
              <a:gd name="connsiteY3" fmla="*/ 512128 h 1191348"/>
              <a:gd name="connsiteX4" fmla="*/ 14007 w 529061"/>
              <a:gd name="connsiteY4" fmla="*/ 1159828 h 1191348"/>
              <a:gd name="connsiteX5" fmla="*/ 45757 w 529061"/>
              <a:gd name="connsiteY5" fmla="*/ 1016953 h 1191348"/>
              <a:gd name="connsiteX6" fmla="*/ 252132 w 529061"/>
              <a:gd name="connsiteY6" fmla="*/ 378778 h 1191348"/>
              <a:gd name="connsiteX7" fmla="*/ 201332 w 529061"/>
              <a:gd name="connsiteY7" fmla="*/ 486728 h 1191348"/>
              <a:gd name="connsiteX8" fmla="*/ 360082 w 529061"/>
              <a:gd name="connsiteY8" fmla="*/ 156528 h 1191348"/>
              <a:gd name="connsiteX9" fmla="*/ 277532 w 529061"/>
              <a:gd name="connsiteY9" fmla="*/ 340678 h 1191348"/>
              <a:gd name="connsiteX10" fmla="*/ 528357 w 529061"/>
              <a:gd name="connsiteY10" fmla="*/ 953 h 11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061" h="1191348">
                <a:moveTo>
                  <a:pt x="528357" y="953"/>
                </a:moveTo>
                <a:cubicBezTo>
                  <a:pt x="513011" y="22120"/>
                  <a:pt x="206624" y="434870"/>
                  <a:pt x="185457" y="467678"/>
                </a:cubicBezTo>
                <a:cubicBezTo>
                  <a:pt x="164290" y="500486"/>
                  <a:pt x="394478" y="190395"/>
                  <a:pt x="401357" y="197803"/>
                </a:cubicBezTo>
                <a:cubicBezTo>
                  <a:pt x="408236" y="205211"/>
                  <a:pt x="291290" y="351791"/>
                  <a:pt x="226732" y="512128"/>
                </a:cubicBezTo>
                <a:cubicBezTo>
                  <a:pt x="162174" y="672465"/>
                  <a:pt x="44169" y="1075691"/>
                  <a:pt x="14007" y="1159828"/>
                </a:cubicBezTo>
                <a:cubicBezTo>
                  <a:pt x="-16155" y="1243965"/>
                  <a:pt x="6070" y="1147128"/>
                  <a:pt x="45757" y="1016953"/>
                </a:cubicBezTo>
                <a:cubicBezTo>
                  <a:pt x="85444" y="886778"/>
                  <a:pt x="226203" y="467149"/>
                  <a:pt x="252132" y="378778"/>
                </a:cubicBezTo>
                <a:cubicBezTo>
                  <a:pt x="278061" y="290407"/>
                  <a:pt x="183340" y="523770"/>
                  <a:pt x="201332" y="486728"/>
                </a:cubicBezTo>
                <a:cubicBezTo>
                  <a:pt x="219324" y="449686"/>
                  <a:pt x="347382" y="180870"/>
                  <a:pt x="360082" y="156528"/>
                </a:cubicBezTo>
                <a:cubicBezTo>
                  <a:pt x="372782" y="132186"/>
                  <a:pt x="251603" y="363432"/>
                  <a:pt x="277532" y="340678"/>
                </a:cubicBezTo>
                <a:cubicBezTo>
                  <a:pt x="303461" y="317924"/>
                  <a:pt x="543703" y="-20214"/>
                  <a:pt x="528357" y="9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310A9D6-A04F-CE9F-AA70-2325912F16EB}"/>
              </a:ext>
            </a:extLst>
          </p:cNvPr>
          <p:cNvSpPr/>
          <p:nvPr/>
        </p:nvSpPr>
        <p:spPr>
          <a:xfrm>
            <a:off x="2221310" y="5579212"/>
            <a:ext cx="278485" cy="1484143"/>
          </a:xfrm>
          <a:custGeom>
            <a:avLst/>
            <a:gdLst>
              <a:gd name="connsiteX0" fmla="*/ 277415 w 278485"/>
              <a:gd name="connsiteY0" fmla="*/ 2438 h 1484143"/>
              <a:gd name="connsiteX1" fmla="*/ 10715 w 278485"/>
              <a:gd name="connsiteY1" fmla="*/ 821588 h 1484143"/>
              <a:gd name="connsiteX2" fmla="*/ 213915 w 278485"/>
              <a:gd name="connsiteY2" fmla="*/ 231038 h 1484143"/>
              <a:gd name="connsiteX3" fmla="*/ 58340 w 278485"/>
              <a:gd name="connsiteY3" fmla="*/ 999388 h 1484143"/>
              <a:gd name="connsiteX4" fmla="*/ 1190 w 278485"/>
              <a:gd name="connsiteY4" fmla="*/ 1462938 h 1484143"/>
              <a:gd name="connsiteX5" fmla="*/ 29765 w 278485"/>
              <a:gd name="connsiteY5" fmla="*/ 1307363 h 1484143"/>
              <a:gd name="connsiteX6" fmla="*/ 144065 w 278485"/>
              <a:gd name="connsiteY6" fmla="*/ 450113 h 1484143"/>
              <a:gd name="connsiteX7" fmla="*/ 105965 w 278485"/>
              <a:gd name="connsiteY7" fmla="*/ 564413 h 1484143"/>
              <a:gd name="connsiteX8" fmla="*/ 277415 w 278485"/>
              <a:gd name="connsiteY8" fmla="*/ 2438 h 14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85" h="1484143">
                <a:moveTo>
                  <a:pt x="277415" y="2438"/>
                </a:moveTo>
                <a:cubicBezTo>
                  <a:pt x="261540" y="45300"/>
                  <a:pt x="21298" y="783488"/>
                  <a:pt x="10715" y="821588"/>
                </a:cubicBezTo>
                <a:cubicBezTo>
                  <a:pt x="132" y="859688"/>
                  <a:pt x="205978" y="201405"/>
                  <a:pt x="213915" y="231038"/>
                </a:cubicBezTo>
                <a:cubicBezTo>
                  <a:pt x="221852" y="260671"/>
                  <a:pt x="93794" y="794071"/>
                  <a:pt x="58340" y="999388"/>
                </a:cubicBezTo>
                <a:cubicBezTo>
                  <a:pt x="22886" y="1204705"/>
                  <a:pt x="5952" y="1411609"/>
                  <a:pt x="1190" y="1462938"/>
                </a:cubicBezTo>
                <a:cubicBezTo>
                  <a:pt x="-3572" y="1514267"/>
                  <a:pt x="5953" y="1476167"/>
                  <a:pt x="29765" y="1307363"/>
                </a:cubicBezTo>
                <a:cubicBezTo>
                  <a:pt x="53577" y="1138559"/>
                  <a:pt x="131365" y="573938"/>
                  <a:pt x="144065" y="450113"/>
                </a:cubicBezTo>
                <a:cubicBezTo>
                  <a:pt x="156765" y="326288"/>
                  <a:pt x="84269" y="633734"/>
                  <a:pt x="105965" y="564413"/>
                </a:cubicBezTo>
                <a:cubicBezTo>
                  <a:pt x="127661" y="495092"/>
                  <a:pt x="293290" y="-40424"/>
                  <a:pt x="277415" y="24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AB44521-32AE-29F1-FDC3-63F32B37245B}"/>
              </a:ext>
            </a:extLst>
          </p:cNvPr>
          <p:cNvSpPr/>
          <p:nvPr/>
        </p:nvSpPr>
        <p:spPr>
          <a:xfrm>
            <a:off x="2132490" y="6711664"/>
            <a:ext cx="103677" cy="1483822"/>
          </a:xfrm>
          <a:custGeom>
            <a:avLst/>
            <a:gdLst>
              <a:gd name="connsiteX0" fmla="*/ 102710 w 103677"/>
              <a:gd name="connsiteY0" fmla="*/ 3461 h 1483822"/>
              <a:gd name="connsiteX1" fmla="*/ 4285 w 103677"/>
              <a:gd name="connsiteY1" fmla="*/ 854361 h 1483822"/>
              <a:gd name="connsiteX2" fmla="*/ 16985 w 103677"/>
              <a:gd name="connsiteY2" fmla="*/ 752761 h 1483822"/>
              <a:gd name="connsiteX3" fmla="*/ 10635 w 103677"/>
              <a:gd name="connsiteY3" fmla="*/ 1432211 h 1483822"/>
              <a:gd name="connsiteX4" fmla="*/ 16985 w 103677"/>
              <a:gd name="connsiteY4" fmla="*/ 1317911 h 1483822"/>
              <a:gd name="connsiteX5" fmla="*/ 74135 w 103677"/>
              <a:gd name="connsiteY5" fmla="*/ 378111 h 1483822"/>
              <a:gd name="connsiteX6" fmla="*/ 55085 w 103677"/>
              <a:gd name="connsiteY6" fmla="*/ 546386 h 1483822"/>
              <a:gd name="connsiteX7" fmla="*/ 102710 w 103677"/>
              <a:gd name="connsiteY7" fmla="*/ 3461 h 14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77" h="1483822">
                <a:moveTo>
                  <a:pt x="102710" y="3461"/>
                </a:moveTo>
                <a:cubicBezTo>
                  <a:pt x="94243" y="54790"/>
                  <a:pt x="18573" y="729478"/>
                  <a:pt x="4285" y="854361"/>
                </a:cubicBezTo>
                <a:cubicBezTo>
                  <a:pt x="-10003" y="979244"/>
                  <a:pt x="15927" y="656453"/>
                  <a:pt x="16985" y="752761"/>
                </a:cubicBezTo>
                <a:cubicBezTo>
                  <a:pt x="18043" y="849069"/>
                  <a:pt x="10635" y="1338019"/>
                  <a:pt x="10635" y="1432211"/>
                </a:cubicBezTo>
                <a:cubicBezTo>
                  <a:pt x="10635" y="1526403"/>
                  <a:pt x="6402" y="1493594"/>
                  <a:pt x="16985" y="1317911"/>
                </a:cubicBezTo>
                <a:cubicBezTo>
                  <a:pt x="27568" y="1142228"/>
                  <a:pt x="67785" y="506698"/>
                  <a:pt x="74135" y="378111"/>
                </a:cubicBezTo>
                <a:cubicBezTo>
                  <a:pt x="80485" y="249524"/>
                  <a:pt x="48735" y="605123"/>
                  <a:pt x="55085" y="546386"/>
                </a:cubicBezTo>
                <a:cubicBezTo>
                  <a:pt x="61435" y="487649"/>
                  <a:pt x="111177" y="-47868"/>
                  <a:pt x="102710" y="34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D4F24AD-3166-3B7C-7878-90E03BAF2D18}"/>
              </a:ext>
            </a:extLst>
          </p:cNvPr>
          <p:cNvSpPr/>
          <p:nvPr/>
        </p:nvSpPr>
        <p:spPr>
          <a:xfrm>
            <a:off x="3448425" y="4904652"/>
            <a:ext cx="62456" cy="1511602"/>
          </a:xfrm>
          <a:custGeom>
            <a:avLst/>
            <a:gdLst>
              <a:gd name="connsiteX0" fmla="*/ 39842 w 62456"/>
              <a:gd name="connsiteY0" fmla="*/ 11659 h 1511602"/>
              <a:gd name="connsiteX1" fmla="*/ 62419 w 62456"/>
              <a:gd name="connsiteY1" fmla="*/ 1044592 h 1511602"/>
              <a:gd name="connsiteX2" fmla="*/ 34197 w 62456"/>
              <a:gd name="connsiteY2" fmla="*/ 728504 h 1511602"/>
              <a:gd name="connsiteX3" fmla="*/ 331 w 62456"/>
              <a:gd name="connsiteY3" fmla="*/ 1501792 h 1511602"/>
              <a:gd name="connsiteX4" fmla="*/ 17264 w 62456"/>
              <a:gd name="connsiteY4" fmla="*/ 1123615 h 1511602"/>
              <a:gd name="connsiteX5" fmla="*/ 22908 w 62456"/>
              <a:gd name="connsiteY5" fmla="*/ 525304 h 1511602"/>
              <a:gd name="connsiteX6" fmla="*/ 39842 w 62456"/>
              <a:gd name="connsiteY6" fmla="*/ 11659 h 15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6" h="1511602">
                <a:moveTo>
                  <a:pt x="39842" y="11659"/>
                </a:moveTo>
                <a:cubicBezTo>
                  <a:pt x="46427" y="98207"/>
                  <a:pt x="63360" y="925118"/>
                  <a:pt x="62419" y="1044592"/>
                </a:cubicBezTo>
                <a:cubicBezTo>
                  <a:pt x="61478" y="1164066"/>
                  <a:pt x="44545" y="652304"/>
                  <a:pt x="34197" y="728504"/>
                </a:cubicBezTo>
                <a:cubicBezTo>
                  <a:pt x="23849" y="804704"/>
                  <a:pt x="3153" y="1435940"/>
                  <a:pt x="331" y="1501792"/>
                </a:cubicBezTo>
                <a:cubicBezTo>
                  <a:pt x="-2491" y="1567644"/>
                  <a:pt x="13501" y="1286363"/>
                  <a:pt x="17264" y="1123615"/>
                </a:cubicBezTo>
                <a:cubicBezTo>
                  <a:pt x="21027" y="960867"/>
                  <a:pt x="14441" y="707808"/>
                  <a:pt x="22908" y="525304"/>
                </a:cubicBezTo>
                <a:cubicBezTo>
                  <a:pt x="31375" y="342800"/>
                  <a:pt x="33257" y="-74889"/>
                  <a:pt x="39842" y="116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7A8A005-A8D9-6D9B-8391-A3D60491260E}"/>
              </a:ext>
            </a:extLst>
          </p:cNvPr>
          <p:cNvSpPr/>
          <p:nvPr/>
        </p:nvSpPr>
        <p:spPr>
          <a:xfrm>
            <a:off x="3435245" y="5735112"/>
            <a:ext cx="64626" cy="716551"/>
          </a:xfrm>
          <a:custGeom>
            <a:avLst/>
            <a:gdLst>
              <a:gd name="connsiteX0" fmla="*/ 64311 w 64626"/>
              <a:gd name="connsiteY0" fmla="*/ 5288 h 716551"/>
              <a:gd name="connsiteX1" fmla="*/ 30444 w 64626"/>
              <a:gd name="connsiteY1" fmla="*/ 693910 h 716551"/>
              <a:gd name="connsiteX2" fmla="*/ 24799 w 64626"/>
              <a:gd name="connsiteY2" fmla="*/ 530221 h 716551"/>
              <a:gd name="connsiteX3" fmla="*/ 2222 w 64626"/>
              <a:gd name="connsiteY3" fmla="*/ 327021 h 716551"/>
              <a:gd name="connsiteX4" fmla="*/ 7866 w 64626"/>
              <a:gd name="connsiteY4" fmla="*/ 372177 h 716551"/>
              <a:gd name="connsiteX5" fmla="*/ 64311 w 64626"/>
              <a:gd name="connsiteY5" fmla="*/ 5288 h 7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6" h="716551">
                <a:moveTo>
                  <a:pt x="64311" y="5288"/>
                </a:moveTo>
                <a:cubicBezTo>
                  <a:pt x="68074" y="58910"/>
                  <a:pt x="37029" y="606421"/>
                  <a:pt x="30444" y="693910"/>
                </a:cubicBezTo>
                <a:cubicBezTo>
                  <a:pt x="23859" y="781399"/>
                  <a:pt x="29503" y="591369"/>
                  <a:pt x="24799" y="530221"/>
                </a:cubicBezTo>
                <a:cubicBezTo>
                  <a:pt x="20095" y="469073"/>
                  <a:pt x="5044" y="353362"/>
                  <a:pt x="2222" y="327021"/>
                </a:cubicBezTo>
                <a:cubicBezTo>
                  <a:pt x="-600" y="300680"/>
                  <a:pt x="-2482" y="422036"/>
                  <a:pt x="7866" y="372177"/>
                </a:cubicBezTo>
                <a:cubicBezTo>
                  <a:pt x="18214" y="322318"/>
                  <a:pt x="60548" y="-48334"/>
                  <a:pt x="64311" y="528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D58E47-75B6-0716-7C8C-9DBDE846F647}"/>
              </a:ext>
            </a:extLst>
          </p:cNvPr>
          <p:cNvSpPr/>
          <p:nvPr/>
        </p:nvSpPr>
        <p:spPr>
          <a:xfrm>
            <a:off x="5482915" y="6363992"/>
            <a:ext cx="116549" cy="1550642"/>
          </a:xfrm>
          <a:custGeom>
            <a:avLst/>
            <a:gdLst>
              <a:gd name="connsiteX0" fmla="*/ 116374 w 116549"/>
              <a:gd name="connsiteY0" fmla="*/ 25519 h 1550642"/>
              <a:gd name="connsiteX1" fmla="*/ 54285 w 116549"/>
              <a:gd name="connsiteY1" fmla="*/ 561741 h 1550642"/>
              <a:gd name="connsiteX2" fmla="*/ 37352 w 116549"/>
              <a:gd name="connsiteY2" fmla="*/ 877830 h 1550642"/>
              <a:gd name="connsiteX3" fmla="*/ 37352 w 116549"/>
              <a:gd name="connsiteY3" fmla="*/ 804452 h 1550642"/>
              <a:gd name="connsiteX4" fmla="*/ 20418 w 116549"/>
              <a:gd name="connsiteY4" fmla="*/ 1239075 h 1550642"/>
              <a:gd name="connsiteX5" fmla="*/ 20418 w 116549"/>
              <a:gd name="connsiteY5" fmla="*/ 1543875 h 1550642"/>
              <a:gd name="connsiteX6" fmla="*/ 3485 w 116549"/>
              <a:gd name="connsiteY6" fmla="*/ 1380186 h 1550642"/>
              <a:gd name="connsiteX7" fmla="*/ 9129 w 116549"/>
              <a:gd name="connsiteY7" fmla="*/ 623830 h 1550642"/>
              <a:gd name="connsiteX8" fmla="*/ 3485 w 116549"/>
              <a:gd name="connsiteY8" fmla="*/ 770586 h 1550642"/>
              <a:gd name="connsiteX9" fmla="*/ 71218 w 116549"/>
              <a:gd name="connsiteY9" fmla="*/ 155341 h 1550642"/>
              <a:gd name="connsiteX10" fmla="*/ 116374 w 116549"/>
              <a:gd name="connsiteY10" fmla="*/ 25519 h 15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49" h="1550642">
                <a:moveTo>
                  <a:pt x="116374" y="25519"/>
                </a:moveTo>
                <a:cubicBezTo>
                  <a:pt x="113552" y="93252"/>
                  <a:pt x="67455" y="419689"/>
                  <a:pt x="54285" y="561741"/>
                </a:cubicBezTo>
                <a:cubicBezTo>
                  <a:pt x="41115" y="703793"/>
                  <a:pt x="40174" y="837378"/>
                  <a:pt x="37352" y="877830"/>
                </a:cubicBezTo>
                <a:cubicBezTo>
                  <a:pt x="34530" y="918282"/>
                  <a:pt x="40174" y="744245"/>
                  <a:pt x="37352" y="804452"/>
                </a:cubicBezTo>
                <a:cubicBezTo>
                  <a:pt x="34530" y="864659"/>
                  <a:pt x="23240" y="1115838"/>
                  <a:pt x="20418" y="1239075"/>
                </a:cubicBezTo>
                <a:cubicBezTo>
                  <a:pt x="17596" y="1362312"/>
                  <a:pt x="23240" y="1520357"/>
                  <a:pt x="20418" y="1543875"/>
                </a:cubicBezTo>
                <a:cubicBezTo>
                  <a:pt x="17596" y="1567393"/>
                  <a:pt x="5366" y="1533527"/>
                  <a:pt x="3485" y="1380186"/>
                </a:cubicBezTo>
                <a:cubicBezTo>
                  <a:pt x="1604" y="1226845"/>
                  <a:pt x="9129" y="725430"/>
                  <a:pt x="9129" y="623830"/>
                </a:cubicBezTo>
                <a:cubicBezTo>
                  <a:pt x="9129" y="522230"/>
                  <a:pt x="-6863" y="848667"/>
                  <a:pt x="3485" y="770586"/>
                </a:cubicBezTo>
                <a:cubicBezTo>
                  <a:pt x="13833" y="692505"/>
                  <a:pt x="55225" y="277637"/>
                  <a:pt x="71218" y="155341"/>
                </a:cubicBezTo>
                <a:cubicBezTo>
                  <a:pt x="87211" y="33045"/>
                  <a:pt x="119196" y="-42214"/>
                  <a:pt x="116374" y="255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884C562-F8E4-88E1-8020-3570DB4E0265}"/>
              </a:ext>
            </a:extLst>
          </p:cNvPr>
          <p:cNvSpPr/>
          <p:nvPr/>
        </p:nvSpPr>
        <p:spPr>
          <a:xfrm>
            <a:off x="3854516" y="5729031"/>
            <a:ext cx="346685" cy="442004"/>
          </a:xfrm>
          <a:custGeom>
            <a:avLst/>
            <a:gdLst>
              <a:gd name="connsiteX0" fmla="*/ 640 w 346685"/>
              <a:gd name="connsiteY0" fmla="*/ 80 h 442004"/>
              <a:gd name="connsiteX1" fmla="*/ 164328 w 346685"/>
              <a:gd name="connsiteY1" fmla="*/ 197636 h 442004"/>
              <a:gd name="connsiteX2" fmla="*/ 339306 w 346685"/>
              <a:gd name="connsiteY2" fmla="*/ 434702 h 442004"/>
              <a:gd name="connsiteX3" fmla="*/ 305440 w 346685"/>
              <a:gd name="connsiteY3" fmla="*/ 366969 h 442004"/>
              <a:gd name="connsiteX4" fmla="*/ 226417 w 346685"/>
              <a:gd name="connsiteY4" fmla="*/ 220213 h 442004"/>
              <a:gd name="connsiteX5" fmla="*/ 640 w 346685"/>
              <a:gd name="connsiteY5" fmla="*/ 80 h 4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685" h="442004">
                <a:moveTo>
                  <a:pt x="640" y="80"/>
                </a:moveTo>
                <a:cubicBezTo>
                  <a:pt x="-9708" y="-3683"/>
                  <a:pt x="107884" y="125199"/>
                  <a:pt x="164328" y="197636"/>
                </a:cubicBezTo>
                <a:cubicBezTo>
                  <a:pt x="220772" y="270073"/>
                  <a:pt x="315787" y="406480"/>
                  <a:pt x="339306" y="434702"/>
                </a:cubicBezTo>
                <a:cubicBezTo>
                  <a:pt x="362825" y="462924"/>
                  <a:pt x="324255" y="402717"/>
                  <a:pt x="305440" y="366969"/>
                </a:cubicBezTo>
                <a:cubicBezTo>
                  <a:pt x="286625" y="331221"/>
                  <a:pt x="272513" y="279480"/>
                  <a:pt x="226417" y="220213"/>
                </a:cubicBezTo>
                <a:cubicBezTo>
                  <a:pt x="180321" y="160946"/>
                  <a:pt x="10988" y="3843"/>
                  <a:pt x="640" y="8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FA83FDA-010F-FED9-DFF1-137166B2B1EA}"/>
              </a:ext>
            </a:extLst>
          </p:cNvPr>
          <p:cNvSpPr/>
          <p:nvPr/>
        </p:nvSpPr>
        <p:spPr>
          <a:xfrm>
            <a:off x="4719119" y="6159119"/>
            <a:ext cx="445936" cy="653725"/>
          </a:xfrm>
          <a:custGeom>
            <a:avLst/>
            <a:gdLst>
              <a:gd name="connsiteX0" fmla="*/ 22214 w 445936"/>
              <a:gd name="connsiteY0" fmla="*/ 21548 h 653725"/>
              <a:gd name="connsiteX1" fmla="*/ 366525 w 445936"/>
              <a:gd name="connsiteY1" fmla="*/ 269903 h 653725"/>
              <a:gd name="connsiteX2" fmla="*/ 372170 w 445936"/>
              <a:gd name="connsiteY2" fmla="*/ 427948 h 653725"/>
              <a:gd name="connsiteX3" fmla="*/ 417325 w 445936"/>
              <a:gd name="connsiteY3" fmla="*/ 653725 h 653725"/>
              <a:gd name="connsiteX4" fmla="*/ 406037 w 445936"/>
              <a:gd name="connsiteY4" fmla="*/ 427948 h 653725"/>
              <a:gd name="connsiteX5" fmla="*/ 445548 w 445936"/>
              <a:gd name="connsiteY5" fmla="*/ 275548 h 653725"/>
              <a:gd name="connsiteX6" fmla="*/ 377814 w 445936"/>
              <a:gd name="connsiteY6" fmla="*/ 269903 h 653725"/>
              <a:gd name="connsiteX7" fmla="*/ 73014 w 445936"/>
              <a:gd name="connsiteY7" fmla="*/ 38481 h 653725"/>
              <a:gd name="connsiteX8" fmla="*/ 22214 w 445936"/>
              <a:gd name="connsiteY8" fmla="*/ 21548 h 65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936" h="653725">
                <a:moveTo>
                  <a:pt x="22214" y="21548"/>
                </a:moveTo>
                <a:cubicBezTo>
                  <a:pt x="71133" y="60118"/>
                  <a:pt x="308199" y="202170"/>
                  <a:pt x="366525" y="269903"/>
                </a:cubicBezTo>
                <a:cubicBezTo>
                  <a:pt x="424851" y="337636"/>
                  <a:pt x="363703" y="363978"/>
                  <a:pt x="372170" y="427948"/>
                </a:cubicBezTo>
                <a:cubicBezTo>
                  <a:pt x="380637" y="491918"/>
                  <a:pt x="411681" y="653725"/>
                  <a:pt x="417325" y="653725"/>
                </a:cubicBezTo>
                <a:cubicBezTo>
                  <a:pt x="422969" y="653725"/>
                  <a:pt x="401333" y="490977"/>
                  <a:pt x="406037" y="427948"/>
                </a:cubicBezTo>
                <a:cubicBezTo>
                  <a:pt x="410741" y="364919"/>
                  <a:pt x="450252" y="301889"/>
                  <a:pt x="445548" y="275548"/>
                </a:cubicBezTo>
                <a:cubicBezTo>
                  <a:pt x="440844" y="249207"/>
                  <a:pt x="439903" y="309414"/>
                  <a:pt x="377814" y="269903"/>
                </a:cubicBezTo>
                <a:cubicBezTo>
                  <a:pt x="315725" y="230392"/>
                  <a:pt x="134162" y="76111"/>
                  <a:pt x="73014" y="38481"/>
                </a:cubicBezTo>
                <a:cubicBezTo>
                  <a:pt x="11866" y="851"/>
                  <a:pt x="-26705" y="-17022"/>
                  <a:pt x="22214" y="2154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4E9B4F3-DAFA-7753-1AC7-1E427013F669}"/>
              </a:ext>
            </a:extLst>
          </p:cNvPr>
          <p:cNvSpPr/>
          <p:nvPr/>
        </p:nvSpPr>
        <p:spPr>
          <a:xfrm>
            <a:off x="5365622" y="6371122"/>
            <a:ext cx="188515" cy="922760"/>
          </a:xfrm>
          <a:custGeom>
            <a:avLst/>
            <a:gdLst>
              <a:gd name="connsiteX0" fmla="*/ 188511 w 188515"/>
              <a:gd name="connsiteY0" fmla="*/ 103056 h 922760"/>
              <a:gd name="connsiteX1" fmla="*/ 7889 w 188515"/>
              <a:gd name="connsiteY1" fmla="*/ 1456 h 922760"/>
              <a:gd name="connsiteX2" fmla="*/ 30467 w 188515"/>
              <a:gd name="connsiteY2" fmla="*/ 193367 h 922760"/>
              <a:gd name="connsiteX3" fmla="*/ 13534 w 188515"/>
              <a:gd name="connsiteY3" fmla="*/ 436078 h 922760"/>
              <a:gd name="connsiteX4" fmla="*/ 53045 w 188515"/>
              <a:gd name="connsiteY4" fmla="*/ 921500 h 922760"/>
              <a:gd name="connsiteX5" fmla="*/ 41756 w 188515"/>
              <a:gd name="connsiteY5" fmla="*/ 560256 h 922760"/>
              <a:gd name="connsiteX6" fmla="*/ 13534 w 188515"/>
              <a:gd name="connsiteY6" fmla="*/ 63545 h 922760"/>
              <a:gd name="connsiteX7" fmla="*/ 188511 w 188515"/>
              <a:gd name="connsiteY7" fmla="*/ 103056 h 9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15" h="922760">
                <a:moveTo>
                  <a:pt x="188511" y="103056"/>
                </a:moveTo>
                <a:cubicBezTo>
                  <a:pt x="187570" y="92708"/>
                  <a:pt x="34230" y="-13596"/>
                  <a:pt x="7889" y="1456"/>
                </a:cubicBezTo>
                <a:cubicBezTo>
                  <a:pt x="-18452" y="16508"/>
                  <a:pt x="29526" y="120930"/>
                  <a:pt x="30467" y="193367"/>
                </a:cubicBezTo>
                <a:cubicBezTo>
                  <a:pt x="31408" y="265804"/>
                  <a:pt x="9771" y="314723"/>
                  <a:pt x="13534" y="436078"/>
                </a:cubicBezTo>
                <a:cubicBezTo>
                  <a:pt x="17297" y="557433"/>
                  <a:pt x="48341" y="900804"/>
                  <a:pt x="53045" y="921500"/>
                </a:cubicBezTo>
                <a:cubicBezTo>
                  <a:pt x="57749" y="942196"/>
                  <a:pt x="48341" y="703249"/>
                  <a:pt x="41756" y="560256"/>
                </a:cubicBezTo>
                <a:cubicBezTo>
                  <a:pt x="35171" y="417263"/>
                  <a:pt x="-3399" y="142567"/>
                  <a:pt x="13534" y="63545"/>
                </a:cubicBezTo>
                <a:cubicBezTo>
                  <a:pt x="30467" y="-15477"/>
                  <a:pt x="189452" y="113404"/>
                  <a:pt x="188511" y="10305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184830ED-952D-FDB5-AAA3-43D415307FE9}"/>
              </a:ext>
            </a:extLst>
          </p:cNvPr>
          <p:cNvSpPr/>
          <p:nvPr/>
        </p:nvSpPr>
        <p:spPr>
          <a:xfrm>
            <a:off x="4498136" y="6422633"/>
            <a:ext cx="501029" cy="820365"/>
          </a:xfrm>
          <a:custGeom>
            <a:avLst/>
            <a:gdLst>
              <a:gd name="connsiteX0" fmla="*/ 486 w 501029"/>
              <a:gd name="connsiteY0" fmla="*/ 745 h 820365"/>
              <a:gd name="connsiteX1" fmla="*/ 260131 w 501029"/>
              <a:gd name="connsiteY1" fmla="*/ 243456 h 820365"/>
              <a:gd name="connsiteX2" fmla="*/ 497197 w 501029"/>
              <a:gd name="connsiteY2" fmla="*/ 813545 h 820365"/>
              <a:gd name="connsiteX3" fmla="*/ 401242 w 501029"/>
              <a:gd name="connsiteY3" fmla="*/ 542611 h 820365"/>
              <a:gd name="connsiteX4" fmla="*/ 327864 w 501029"/>
              <a:gd name="connsiteY4" fmla="*/ 311189 h 820365"/>
              <a:gd name="connsiteX5" fmla="*/ 486 w 501029"/>
              <a:gd name="connsiteY5" fmla="*/ 745 h 82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29" h="820365">
                <a:moveTo>
                  <a:pt x="486" y="745"/>
                </a:moveTo>
                <a:cubicBezTo>
                  <a:pt x="-10803" y="-10544"/>
                  <a:pt x="177346" y="107989"/>
                  <a:pt x="260131" y="243456"/>
                </a:cubicBezTo>
                <a:cubicBezTo>
                  <a:pt x="342916" y="378923"/>
                  <a:pt x="473679" y="763686"/>
                  <a:pt x="497197" y="813545"/>
                </a:cubicBezTo>
                <a:cubicBezTo>
                  <a:pt x="520715" y="863404"/>
                  <a:pt x="429464" y="626337"/>
                  <a:pt x="401242" y="542611"/>
                </a:cubicBezTo>
                <a:cubicBezTo>
                  <a:pt x="373020" y="458885"/>
                  <a:pt x="387131" y="399618"/>
                  <a:pt x="327864" y="311189"/>
                </a:cubicBezTo>
                <a:cubicBezTo>
                  <a:pt x="268597" y="222760"/>
                  <a:pt x="11775" y="12034"/>
                  <a:pt x="486" y="74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16DC2F7-9345-ACA5-E220-D5ACF06E2FF9}"/>
              </a:ext>
            </a:extLst>
          </p:cNvPr>
          <p:cNvSpPr/>
          <p:nvPr/>
        </p:nvSpPr>
        <p:spPr>
          <a:xfrm>
            <a:off x="3668283" y="5496961"/>
            <a:ext cx="99030" cy="894664"/>
          </a:xfrm>
          <a:custGeom>
            <a:avLst/>
            <a:gdLst>
              <a:gd name="connsiteX0" fmla="*/ 606 w 99030"/>
              <a:gd name="connsiteY0" fmla="*/ 728 h 894664"/>
              <a:gd name="connsiteX1" fmla="*/ 57050 w 99030"/>
              <a:gd name="connsiteY1" fmla="*/ 328106 h 894664"/>
              <a:gd name="connsiteX2" fmla="*/ 85273 w 99030"/>
              <a:gd name="connsiteY2" fmla="*/ 886906 h 894664"/>
              <a:gd name="connsiteX3" fmla="*/ 79628 w 99030"/>
              <a:gd name="connsiteY3" fmla="*/ 638550 h 894664"/>
              <a:gd name="connsiteX4" fmla="*/ 96561 w 99030"/>
              <a:gd name="connsiteY4" fmla="*/ 412772 h 894664"/>
              <a:gd name="connsiteX5" fmla="*/ 606 w 99030"/>
              <a:gd name="connsiteY5" fmla="*/ 728 h 8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30" h="894664">
                <a:moveTo>
                  <a:pt x="606" y="728"/>
                </a:moveTo>
                <a:cubicBezTo>
                  <a:pt x="-5979" y="-13383"/>
                  <a:pt x="42939" y="180410"/>
                  <a:pt x="57050" y="328106"/>
                </a:cubicBezTo>
                <a:cubicBezTo>
                  <a:pt x="71161" y="475802"/>
                  <a:pt x="81510" y="835165"/>
                  <a:pt x="85273" y="886906"/>
                </a:cubicBezTo>
                <a:cubicBezTo>
                  <a:pt x="89036" y="938647"/>
                  <a:pt x="77747" y="717572"/>
                  <a:pt x="79628" y="638550"/>
                </a:cubicBezTo>
                <a:cubicBezTo>
                  <a:pt x="81509" y="559528"/>
                  <a:pt x="106909" y="521898"/>
                  <a:pt x="96561" y="412772"/>
                </a:cubicBezTo>
                <a:cubicBezTo>
                  <a:pt x="86213" y="303646"/>
                  <a:pt x="7191" y="14839"/>
                  <a:pt x="606" y="72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CF84C1B-6863-9DC2-94A0-B7449C6D2CAA}"/>
              </a:ext>
            </a:extLst>
          </p:cNvPr>
          <p:cNvSpPr/>
          <p:nvPr/>
        </p:nvSpPr>
        <p:spPr>
          <a:xfrm>
            <a:off x="4027650" y="5660936"/>
            <a:ext cx="583105" cy="480182"/>
          </a:xfrm>
          <a:custGeom>
            <a:avLst/>
            <a:gdLst>
              <a:gd name="connsiteX0" fmla="*/ 47639 w 583105"/>
              <a:gd name="connsiteY0" fmla="*/ 62531 h 480182"/>
              <a:gd name="connsiteX1" fmla="*/ 572572 w 583105"/>
              <a:gd name="connsiteY1" fmla="*/ 474575 h 480182"/>
              <a:gd name="connsiteX2" fmla="*/ 375017 w 583105"/>
              <a:gd name="connsiteY2" fmla="*/ 288308 h 480182"/>
              <a:gd name="connsiteX3" fmla="*/ 87150 w 583105"/>
              <a:gd name="connsiteY3" fmla="*/ 102042 h 480182"/>
              <a:gd name="connsiteX4" fmla="*/ 25061 w 583105"/>
              <a:gd name="connsiteY4" fmla="*/ 6086 h 480182"/>
              <a:gd name="connsiteX5" fmla="*/ 47639 w 583105"/>
              <a:gd name="connsiteY5" fmla="*/ 62531 h 4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105" h="480182">
                <a:moveTo>
                  <a:pt x="47639" y="62531"/>
                </a:moveTo>
                <a:cubicBezTo>
                  <a:pt x="138891" y="140612"/>
                  <a:pt x="518009" y="436946"/>
                  <a:pt x="572572" y="474575"/>
                </a:cubicBezTo>
                <a:cubicBezTo>
                  <a:pt x="627135" y="512204"/>
                  <a:pt x="455921" y="350397"/>
                  <a:pt x="375017" y="288308"/>
                </a:cubicBezTo>
                <a:cubicBezTo>
                  <a:pt x="294113" y="226219"/>
                  <a:pt x="145476" y="149079"/>
                  <a:pt x="87150" y="102042"/>
                </a:cubicBezTo>
                <a:cubicBezTo>
                  <a:pt x="28824" y="55005"/>
                  <a:pt x="26002" y="13612"/>
                  <a:pt x="25061" y="6086"/>
                </a:cubicBezTo>
                <a:cubicBezTo>
                  <a:pt x="24120" y="-1440"/>
                  <a:pt x="-43613" y="-15550"/>
                  <a:pt x="47639" y="6253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8DD2BCE-27FE-9A6B-A403-2ED3ED74FD1A}"/>
              </a:ext>
            </a:extLst>
          </p:cNvPr>
          <p:cNvSpPr/>
          <p:nvPr/>
        </p:nvSpPr>
        <p:spPr>
          <a:xfrm>
            <a:off x="5038954" y="6592690"/>
            <a:ext cx="155064" cy="965834"/>
          </a:xfrm>
          <a:custGeom>
            <a:avLst/>
            <a:gdLst>
              <a:gd name="connsiteX0" fmla="*/ 41046 w 155064"/>
              <a:gd name="connsiteY0" fmla="*/ 21 h 965834"/>
              <a:gd name="connsiteX1" fmla="*/ 29757 w 155064"/>
              <a:gd name="connsiteY1" fmla="*/ 428999 h 965834"/>
              <a:gd name="connsiteX2" fmla="*/ 153935 w 155064"/>
              <a:gd name="connsiteY2" fmla="*/ 953932 h 965834"/>
              <a:gd name="connsiteX3" fmla="*/ 86202 w 155064"/>
              <a:gd name="connsiteY3" fmla="*/ 767666 h 965834"/>
              <a:gd name="connsiteX4" fmla="*/ 1535 w 155064"/>
              <a:gd name="connsiteY4" fmla="*/ 445932 h 965834"/>
              <a:gd name="connsiteX5" fmla="*/ 41046 w 155064"/>
              <a:gd name="connsiteY5" fmla="*/ 21 h 9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64" h="965834">
                <a:moveTo>
                  <a:pt x="41046" y="21"/>
                </a:moveTo>
                <a:cubicBezTo>
                  <a:pt x="45750" y="-2801"/>
                  <a:pt x="10942" y="270014"/>
                  <a:pt x="29757" y="428999"/>
                </a:cubicBezTo>
                <a:cubicBezTo>
                  <a:pt x="48572" y="587984"/>
                  <a:pt x="144528" y="897488"/>
                  <a:pt x="153935" y="953932"/>
                </a:cubicBezTo>
                <a:cubicBezTo>
                  <a:pt x="163343" y="1010377"/>
                  <a:pt x="111602" y="852333"/>
                  <a:pt x="86202" y="767666"/>
                </a:cubicBezTo>
                <a:cubicBezTo>
                  <a:pt x="60802" y="682999"/>
                  <a:pt x="11883" y="569169"/>
                  <a:pt x="1535" y="445932"/>
                </a:cubicBezTo>
                <a:cubicBezTo>
                  <a:pt x="-8813" y="322695"/>
                  <a:pt x="36342" y="2843"/>
                  <a:pt x="41046" y="2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FA415AE8-E47A-D272-E97A-3062C747CC19}"/>
              </a:ext>
            </a:extLst>
          </p:cNvPr>
          <p:cNvSpPr/>
          <p:nvPr/>
        </p:nvSpPr>
        <p:spPr>
          <a:xfrm>
            <a:off x="4914883" y="6123035"/>
            <a:ext cx="477409" cy="179044"/>
          </a:xfrm>
          <a:custGeom>
            <a:avLst/>
            <a:gdLst>
              <a:gd name="connsiteX0" fmla="*/ 1428 w 477409"/>
              <a:gd name="connsiteY0" fmla="*/ 1187 h 179044"/>
              <a:gd name="connsiteX1" fmla="*/ 464273 w 477409"/>
              <a:gd name="connsiteY1" fmla="*/ 176165 h 179044"/>
              <a:gd name="connsiteX2" fmla="*/ 323161 w 477409"/>
              <a:gd name="connsiteY2" fmla="*/ 102787 h 179044"/>
              <a:gd name="connsiteX3" fmla="*/ 1428 w 477409"/>
              <a:gd name="connsiteY3" fmla="*/ 1187 h 1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409" h="179044">
                <a:moveTo>
                  <a:pt x="1428" y="1187"/>
                </a:moveTo>
                <a:cubicBezTo>
                  <a:pt x="24947" y="13417"/>
                  <a:pt x="410651" y="159232"/>
                  <a:pt x="464273" y="176165"/>
                </a:cubicBezTo>
                <a:cubicBezTo>
                  <a:pt x="517895" y="193098"/>
                  <a:pt x="394657" y="131009"/>
                  <a:pt x="323161" y="102787"/>
                </a:cubicBezTo>
                <a:cubicBezTo>
                  <a:pt x="251665" y="74565"/>
                  <a:pt x="-22091" y="-11043"/>
                  <a:pt x="1428" y="118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0A8C67F-706C-FA58-A097-381BA1312AEA}"/>
              </a:ext>
            </a:extLst>
          </p:cNvPr>
          <p:cNvSpPr/>
          <p:nvPr/>
        </p:nvSpPr>
        <p:spPr>
          <a:xfrm>
            <a:off x="5287923" y="6163599"/>
            <a:ext cx="982379" cy="276618"/>
          </a:xfrm>
          <a:custGeom>
            <a:avLst/>
            <a:gdLst>
              <a:gd name="connsiteX0" fmla="*/ 115 w 982379"/>
              <a:gd name="connsiteY0" fmla="*/ 134 h 276618"/>
              <a:gd name="connsiteX1" fmla="*/ 493601 w 982379"/>
              <a:gd name="connsiteY1" fmla="*/ 213011 h 276618"/>
              <a:gd name="connsiteX2" fmla="*/ 982248 w 982379"/>
              <a:gd name="connsiteY2" fmla="*/ 271068 h 276618"/>
              <a:gd name="connsiteX3" fmla="*/ 537144 w 982379"/>
              <a:gd name="connsiteY3" fmla="*/ 246877 h 276618"/>
              <a:gd name="connsiteX4" fmla="*/ 115 w 982379"/>
              <a:gd name="connsiteY4" fmla="*/ 134 h 2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79" h="276618">
                <a:moveTo>
                  <a:pt x="115" y="134"/>
                </a:moveTo>
                <a:cubicBezTo>
                  <a:pt x="-7142" y="-5510"/>
                  <a:pt x="329912" y="167855"/>
                  <a:pt x="493601" y="213011"/>
                </a:cubicBezTo>
                <a:cubicBezTo>
                  <a:pt x="657290" y="258167"/>
                  <a:pt x="974991" y="265424"/>
                  <a:pt x="982248" y="271068"/>
                </a:cubicBezTo>
                <a:cubicBezTo>
                  <a:pt x="989505" y="276712"/>
                  <a:pt x="695188" y="287194"/>
                  <a:pt x="537144" y="246877"/>
                </a:cubicBezTo>
                <a:cubicBezTo>
                  <a:pt x="379100" y="206560"/>
                  <a:pt x="7372" y="5778"/>
                  <a:pt x="115" y="13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1677227F-4585-51F1-3345-2EAD024E506A}"/>
              </a:ext>
            </a:extLst>
          </p:cNvPr>
          <p:cNvSpPr/>
          <p:nvPr/>
        </p:nvSpPr>
        <p:spPr>
          <a:xfrm>
            <a:off x="3054902" y="6266136"/>
            <a:ext cx="339797" cy="905592"/>
          </a:xfrm>
          <a:custGeom>
            <a:avLst/>
            <a:gdLst>
              <a:gd name="connsiteX0" fmla="*/ 339173 w 339797"/>
              <a:gd name="connsiteY0" fmla="*/ 4489 h 905592"/>
              <a:gd name="connsiteX1" fmla="*/ 256623 w 339797"/>
              <a:gd name="connsiteY1" fmla="*/ 74339 h 905592"/>
              <a:gd name="connsiteX2" fmla="*/ 161373 w 339797"/>
              <a:gd name="connsiteY2" fmla="*/ 471214 h 905592"/>
              <a:gd name="connsiteX3" fmla="*/ 170898 w 339797"/>
              <a:gd name="connsiteY3" fmla="*/ 423589 h 905592"/>
              <a:gd name="connsiteX4" fmla="*/ 5798 w 339797"/>
              <a:gd name="connsiteY4" fmla="*/ 880789 h 905592"/>
              <a:gd name="connsiteX5" fmla="*/ 43898 w 339797"/>
              <a:gd name="connsiteY5" fmla="*/ 810939 h 905592"/>
              <a:gd name="connsiteX6" fmla="*/ 107398 w 339797"/>
              <a:gd name="connsiteY6" fmla="*/ 525189 h 905592"/>
              <a:gd name="connsiteX7" fmla="*/ 212173 w 339797"/>
              <a:gd name="connsiteY7" fmla="*/ 137839 h 905592"/>
              <a:gd name="connsiteX8" fmla="*/ 339173 w 339797"/>
              <a:gd name="connsiteY8" fmla="*/ 4489 h 9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97" h="905592">
                <a:moveTo>
                  <a:pt x="339173" y="4489"/>
                </a:moveTo>
                <a:cubicBezTo>
                  <a:pt x="346581" y="-6094"/>
                  <a:pt x="286256" y="-3448"/>
                  <a:pt x="256623" y="74339"/>
                </a:cubicBezTo>
                <a:cubicBezTo>
                  <a:pt x="226990" y="152126"/>
                  <a:pt x="175660" y="413006"/>
                  <a:pt x="161373" y="471214"/>
                </a:cubicBezTo>
                <a:cubicBezTo>
                  <a:pt x="147086" y="529422"/>
                  <a:pt x="196827" y="355327"/>
                  <a:pt x="170898" y="423589"/>
                </a:cubicBezTo>
                <a:cubicBezTo>
                  <a:pt x="144969" y="491851"/>
                  <a:pt x="26965" y="816231"/>
                  <a:pt x="5798" y="880789"/>
                </a:cubicBezTo>
                <a:cubicBezTo>
                  <a:pt x="-15369" y="945347"/>
                  <a:pt x="26965" y="870206"/>
                  <a:pt x="43898" y="810939"/>
                </a:cubicBezTo>
                <a:cubicBezTo>
                  <a:pt x="60831" y="751672"/>
                  <a:pt x="79352" y="637372"/>
                  <a:pt x="107398" y="525189"/>
                </a:cubicBezTo>
                <a:cubicBezTo>
                  <a:pt x="135444" y="413006"/>
                  <a:pt x="178835" y="222506"/>
                  <a:pt x="212173" y="137839"/>
                </a:cubicBezTo>
                <a:cubicBezTo>
                  <a:pt x="245510" y="53172"/>
                  <a:pt x="331765" y="15072"/>
                  <a:pt x="339173" y="44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97417F7E-BA59-4481-AF64-D06451ED52EF}"/>
              </a:ext>
            </a:extLst>
          </p:cNvPr>
          <p:cNvSpPr/>
          <p:nvPr/>
        </p:nvSpPr>
        <p:spPr>
          <a:xfrm>
            <a:off x="3350813" y="6235699"/>
            <a:ext cx="1079890" cy="908672"/>
          </a:xfrm>
          <a:custGeom>
            <a:avLst/>
            <a:gdLst>
              <a:gd name="connsiteX0" fmla="*/ 14687 w 1079890"/>
              <a:gd name="connsiteY0" fmla="*/ 1 h 908672"/>
              <a:gd name="connsiteX1" fmla="*/ 30562 w 1079890"/>
              <a:gd name="connsiteY1" fmla="*/ 171451 h 908672"/>
              <a:gd name="connsiteX2" fmla="*/ 316312 w 1079890"/>
              <a:gd name="connsiteY2" fmla="*/ 409576 h 908672"/>
              <a:gd name="connsiteX3" fmla="*/ 316312 w 1079890"/>
              <a:gd name="connsiteY3" fmla="*/ 384176 h 908672"/>
              <a:gd name="connsiteX4" fmla="*/ 1056087 w 1079890"/>
              <a:gd name="connsiteY4" fmla="*/ 889001 h 908672"/>
              <a:gd name="connsiteX5" fmla="*/ 837012 w 1079890"/>
              <a:gd name="connsiteY5" fmla="*/ 758826 h 908672"/>
              <a:gd name="connsiteX6" fmla="*/ 230587 w 1079890"/>
              <a:gd name="connsiteY6" fmla="*/ 320676 h 908672"/>
              <a:gd name="connsiteX7" fmla="*/ 33737 w 1079890"/>
              <a:gd name="connsiteY7" fmla="*/ 231776 h 908672"/>
              <a:gd name="connsiteX8" fmla="*/ 71837 w 1079890"/>
              <a:gd name="connsiteY8" fmla="*/ 247651 h 908672"/>
              <a:gd name="connsiteX9" fmla="*/ 1987 w 1079890"/>
              <a:gd name="connsiteY9" fmla="*/ 168276 h 908672"/>
              <a:gd name="connsiteX10" fmla="*/ 14687 w 1079890"/>
              <a:gd name="connsiteY10" fmla="*/ 1 h 9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90" h="908672">
                <a:moveTo>
                  <a:pt x="14687" y="1"/>
                </a:moveTo>
                <a:cubicBezTo>
                  <a:pt x="19450" y="530"/>
                  <a:pt x="-19709" y="103189"/>
                  <a:pt x="30562" y="171451"/>
                </a:cubicBezTo>
                <a:cubicBezTo>
                  <a:pt x="80833" y="239713"/>
                  <a:pt x="268687" y="374122"/>
                  <a:pt x="316312" y="409576"/>
                </a:cubicBezTo>
                <a:cubicBezTo>
                  <a:pt x="363937" y="445030"/>
                  <a:pt x="193016" y="304272"/>
                  <a:pt x="316312" y="384176"/>
                </a:cubicBezTo>
                <a:cubicBezTo>
                  <a:pt x="439608" y="464080"/>
                  <a:pt x="969304" y="826559"/>
                  <a:pt x="1056087" y="889001"/>
                </a:cubicBezTo>
                <a:cubicBezTo>
                  <a:pt x="1142870" y="951443"/>
                  <a:pt x="974595" y="853547"/>
                  <a:pt x="837012" y="758826"/>
                </a:cubicBezTo>
                <a:cubicBezTo>
                  <a:pt x="699429" y="664105"/>
                  <a:pt x="364466" y="408518"/>
                  <a:pt x="230587" y="320676"/>
                </a:cubicBezTo>
                <a:cubicBezTo>
                  <a:pt x="96708" y="232834"/>
                  <a:pt x="60195" y="243947"/>
                  <a:pt x="33737" y="231776"/>
                </a:cubicBezTo>
                <a:cubicBezTo>
                  <a:pt x="7279" y="219605"/>
                  <a:pt x="77129" y="258234"/>
                  <a:pt x="71837" y="247651"/>
                </a:cubicBezTo>
                <a:cubicBezTo>
                  <a:pt x="66545" y="237068"/>
                  <a:pt x="9395" y="202672"/>
                  <a:pt x="1987" y="168276"/>
                </a:cubicBezTo>
                <a:cubicBezTo>
                  <a:pt x="-5421" y="133880"/>
                  <a:pt x="9924" y="-528"/>
                  <a:pt x="14687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8B19373-19C8-A2A5-A14D-35B7135DAF6E}"/>
              </a:ext>
            </a:extLst>
          </p:cNvPr>
          <p:cNvSpPr/>
          <p:nvPr/>
        </p:nvSpPr>
        <p:spPr>
          <a:xfrm>
            <a:off x="3393051" y="6364947"/>
            <a:ext cx="1008160" cy="694084"/>
          </a:xfrm>
          <a:custGeom>
            <a:avLst/>
            <a:gdLst>
              <a:gd name="connsiteX0" fmla="*/ 7374 w 1008160"/>
              <a:gd name="connsiteY0" fmla="*/ 4103 h 694084"/>
              <a:gd name="connsiteX1" fmla="*/ 696349 w 1008160"/>
              <a:gd name="connsiteY1" fmla="*/ 483528 h 694084"/>
              <a:gd name="connsiteX2" fmla="*/ 1007499 w 1008160"/>
              <a:gd name="connsiteY2" fmla="*/ 693078 h 694084"/>
              <a:gd name="connsiteX3" fmla="*/ 766199 w 1008160"/>
              <a:gd name="connsiteY3" fmla="*/ 550203 h 694084"/>
              <a:gd name="connsiteX4" fmla="*/ 356624 w 1008160"/>
              <a:gd name="connsiteY4" fmla="*/ 267628 h 694084"/>
              <a:gd name="connsiteX5" fmla="*/ 7374 w 1008160"/>
              <a:gd name="connsiteY5" fmla="*/ 4103 h 6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160" h="694084">
                <a:moveTo>
                  <a:pt x="7374" y="4103"/>
                </a:moveTo>
                <a:cubicBezTo>
                  <a:pt x="63995" y="40086"/>
                  <a:pt x="529662" y="368699"/>
                  <a:pt x="696349" y="483528"/>
                </a:cubicBezTo>
                <a:cubicBezTo>
                  <a:pt x="863036" y="598357"/>
                  <a:pt x="995857" y="681966"/>
                  <a:pt x="1007499" y="693078"/>
                </a:cubicBezTo>
                <a:cubicBezTo>
                  <a:pt x="1019141" y="704191"/>
                  <a:pt x="874678" y="621111"/>
                  <a:pt x="766199" y="550203"/>
                </a:cubicBezTo>
                <a:cubicBezTo>
                  <a:pt x="657720" y="479295"/>
                  <a:pt x="478332" y="357057"/>
                  <a:pt x="356624" y="267628"/>
                </a:cubicBezTo>
                <a:cubicBezTo>
                  <a:pt x="234916" y="178199"/>
                  <a:pt x="-49247" y="-31880"/>
                  <a:pt x="7374" y="410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372EC85-F2EE-0322-2023-024A9AA1D2EE}"/>
              </a:ext>
            </a:extLst>
          </p:cNvPr>
          <p:cNvSpPr/>
          <p:nvPr/>
        </p:nvSpPr>
        <p:spPr>
          <a:xfrm>
            <a:off x="4461519" y="7175210"/>
            <a:ext cx="789612" cy="664993"/>
          </a:xfrm>
          <a:custGeom>
            <a:avLst/>
            <a:gdLst>
              <a:gd name="connsiteX0" fmla="*/ 8881 w 789612"/>
              <a:gd name="connsiteY0" fmla="*/ 9815 h 664993"/>
              <a:gd name="connsiteX1" fmla="*/ 764531 w 789612"/>
              <a:gd name="connsiteY1" fmla="*/ 644815 h 664993"/>
              <a:gd name="connsiteX2" fmla="*/ 586731 w 789612"/>
              <a:gd name="connsiteY2" fmla="*/ 486065 h 664993"/>
              <a:gd name="connsiteX3" fmla="*/ 364481 w 789612"/>
              <a:gd name="connsiteY3" fmla="*/ 273340 h 664993"/>
              <a:gd name="connsiteX4" fmla="*/ 8881 w 789612"/>
              <a:gd name="connsiteY4" fmla="*/ 9815 h 6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12" h="664993">
                <a:moveTo>
                  <a:pt x="8881" y="9815"/>
                </a:moveTo>
                <a:cubicBezTo>
                  <a:pt x="75556" y="71728"/>
                  <a:pt x="668223" y="565440"/>
                  <a:pt x="764531" y="644815"/>
                </a:cubicBezTo>
                <a:cubicBezTo>
                  <a:pt x="860839" y="724190"/>
                  <a:pt x="653406" y="547978"/>
                  <a:pt x="586731" y="486065"/>
                </a:cubicBezTo>
                <a:cubicBezTo>
                  <a:pt x="520056" y="424153"/>
                  <a:pt x="459202" y="350598"/>
                  <a:pt x="364481" y="273340"/>
                </a:cubicBezTo>
                <a:cubicBezTo>
                  <a:pt x="269760" y="196082"/>
                  <a:pt x="-57794" y="-52098"/>
                  <a:pt x="8881" y="98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815C15F-3479-7D20-DA54-A0137D5FCC8D}"/>
              </a:ext>
            </a:extLst>
          </p:cNvPr>
          <p:cNvSpPr/>
          <p:nvPr/>
        </p:nvSpPr>
        <p:spPr>
          <a:xfrm>
            <a:off x="4391025" y="7035800"/>
            <a:ext cx="1481038" cy="1265620"/>
          </a:xfrm>
          <a:custGeom>
            <a:avLst/>
            <a:gdLst>
              <a:gd name="connsiteX0" fmla="*/ 0 w 1481038"/>
              <a:gd name="connsiteY0" fmla="*/ 0 h 1265620"/>
              <a:gd name="connsiteX1" fmla="*/ 892175 w 1481038"/>
              <a:gd name="connsiteY1" fmla="*/ 742950 h 1265620"/>
              <a:gd name="connsiteX2" fmla="*/ 1470025 w 1481038"/>
              <a:gd name="connsiteY2" fmla="*/ 1257300 h 1265620"/>
              <a:gd name="connsiteX3" fmla="*/ 1250950 w 1481038"/>
              <a:gd name="connsiteY3" fmla="*/ 1047750 h 1265620"/>
              <a:gd name="connsiteX4" fmla="*/ 993775 w 1481038"/>
              <a:gd name="connsiteY4" fmla="*/ 869950 h 1265620"/>
              <a:gd name="connsiteX5" fmla="*/ 568325 w 1481038"/>
              <a:gd name="connsiteY5" fmla="*/ 485775 h 1265620"/>
              <a:gd name="connsiteX6" fmla="*/ 0 w 1481038"/>
              <a:gd name="connsiteY6" fmla="*/ 0 h 12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038" h="1265620">
                <a:moveTo>
                  <a:pt x="0" y="0"/>
                </a:moveTo>
                <a:cubicBezTo>
                  <a:pt x="53975" y="42862"/>
                  <a:pt x="647171" y="533400"/>
                  <a:pt x="892175" y="742950"/>
                </a:cubicBezTo>
                <a:cubicBezTo>
                  <a:pt x="1137179" y="952500"/>
                  <a:pt x="1410229" y="1206500"/>
                  <a:pt x="1470025" y="1257300"/>
                </a:cubicBezTo>
                <a:cubicBezTo>
                  <a:pt x="1529821" y="1308100"/>
                  <a:pt x="1330325" y="1112308"/>
                  <a:pt x="1250950" y="1047750"/>
                </a:cubicBezTo>
                <a:cubicBezTo>
                  <a:pt x="1171575" y="983192"/>
                  <a:pt x="1107546" y="963613"/>
                  <a:pt x="993775" y="869950"/>
                </a:cubicBezTo>
                <a:cubicBezTo>
                  <a:pt x="880004" y="776288"/>
                  <a:pt x="731837" y="626004"/>
                  <a:pt x="568325" y="485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98D9AF21-0E8C-1385-1A33-E21184303927}"/>
              </a:ext>
            </a:extLst>
          </p:cNvPr>
          <p:cNvSpPr/>
          <p:nvPr/>
        </p:nvSpPr>
        <p:spPr>
          <a:xfrm>
            <a:off x="5610078" y="7026080"/>
            <a:ext cx="451610" cy="1291721"/>
          </a:xfrm>
          <a:custGeom>
            <a:avLst/>
            <a:gdLst>
              <a:gd name="connsiteX0" fmla="*/ 147 w 451610"/>
              <a:gd name="connsiteY0" fmla="*/ 195 h 1291721"/>
              <a:gd name="connsiteX1" fmla="*/ 292247 w 451610"/>
              <a:gd name="connsiteY1" fmla="*/ 517720 h 1291721"/>
              <a:gd name="connsiteX2" fmla="*/ 377972 w 451610"/>
              <a:gd name="connsiteY2" fmla="*/ 879670 h 1291721"/>
              <a:gd name="connsiteX3" fmla="*/ 365272 w 451610"/>
              <a:gd name="connsiteY3" fmla="*/ 822520 h 1291721"/>
              <a:gd name="connsiteX4" fmla="*/ 450997 w 451610"/>
              <a:gd name="connsiteY4" fmla="*/ 1286070 h 1291721"/>
              <a:gd name="connsiteX5" fmla="*/ 400197 w 451610"/>
              <a:gd name="connsiteY5" fmla="*/ 1047945 h 1291721"/>
              <a:gd name="connsiteX6" fmla="*/ 333522 w 451610"/>
              <a:gd name="connsiteY6" fmla="*/ 578045 h 1291721"/>
              <a:gd name="connsiteX7" fmla="*/ 147 w 451610"/>
              <a:gd name="connsiteY7" fmla="*/ 195 h 129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610" h="1291721">
                <a:moveTo>
                  <a:pt x="147" y="195"/>
                </a:moveTo>
                <a:cubicBezTo>
                  <a:pt x="-6732" y="-9859"/>
                  <a:pt x="229276" y="371141"/>
                  <a:pt x="292247" y="517720"/>
                </a:cubicBezTo>
                <a:cubicBezTo>
                  <a:pt x="355218" y="664299"/>
                  <a:pt x="365801" y="828870"/>
                  <a:pt x="377972" y="879670"/>
                </a:cubicBezTo>
                <a:cubicBezTo>
                  <a:pt x="390143" y="930470"/>
                  <a:pt x="353101" y="754787"/>
                  <a:pt x="365272" y="822520"/>
                </a:cubicBezTo>
                <a:cubicBezTo>
                  <a:pt x="377443" y="890253"/>
                  <a:pt x="445176" y="1248499"/>
                  <a:pt x="450997" y="1286070"/>
                </a:cubicBezTo>
                <a:cubicBezTo>
                  <a:pt x="456818" y="1323641"/>
                  <a:pt x="419776" y="1165949"/>
                  <a:pt x="400197" y="1047945"/>
                </a:cubicBezTo>
                <a:cubicBezTo>
                  <a:pt x="380618" y="929941"/>
                  <a:pt x="396493" y="752670"/>
                  <a:pt x="333522" y="578045"/>
                </a:cubicBezTo>
                <a:cubicBezTo>
                  <a:pt x="270551" y="403420"/>
                  <a:pt x="7026" y="10249"/>
                  <a:pt x="147" y="1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002420F1-F4A7-273E-3224-E7D726001689}"/>
              </a:ext>
            </a:extLst>
          </p:cNvPr>
          <p:cNvSpPr/>
          <p:nvPr/>
        </p:nvSpPr>
        <p:spPr>
          <a:xfrm>
            <a:off x="5597525" y="6908800"/>
            <a:ext cx="599295" cy="1456254"/>
          </a:xfrm>
          <a:custGeom>
            <a:avLst/>
            <a:gdLst>
              <a:gd name="connsiteX0" fmla="*/ 0 w 599295"/>
              <a:gd name="connsiteY0" fmla="*/ 0 h 1456254"/>
              <a:gd name="connsiteX1" fmla="*/ 387350 w 599295"/>
              <a:gd name="connsiteY1" fmla="*/ 612775 h 1456254"/>
              <a:gd name="connsiteX2" fmla="*/ 593725 w 599295"/>
              <a:gd name="connsiteY2" fmla="*/ 1431925 h 1456254"/>
              <a:gd name="connsiteX3" fmla="*/ 527050 w 599295"/>
              <a:gd name="connsiteY3" fmla="*/ 1184275 h 1456254"/>
              <a:gd name="connsiteX4" fmla="*/ 384175 w 599295"/>
              <a:gd name="connsiteY4" fmla="*/ 609600 h 1456254"/>
              <a:gd name="connsiteX5" fmla="*/ 0 w 599295"/>
              <a:gd name="connsiteY5" fmla="*/ 0 h 14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295" h="1456254">
                <a:moveTo>
                  <a:pt x="0" y="0"/>
                </a:moveTo>
                <a:cubicBezTo>
                  <a:pt x="529" y="529"/>
                  <a:pt x="288396" y="374121"/>
                  <a:pt x="387350" y="612775"/>
                </a:cubicBezTo>
                <a:cubicBezTo>
                  <a:pt x="486304" y="851429"/>
                  <a:pt x="570442" y="1336675"/>
                  <a:pt x="593725" y="1431925"/>
                </a:cubicBezTo>
                <a:cubicBezTo>
                  <a:pt x="617008" y="1527175"/>
                  <a:pt x="561975" y="1321329"/>
                  <a:pt x="527050" y="1184275"/>
                </a:cubicBezTo>
                <a:cubicBezTo>
                  <a:pt x="492125" y="1047221"/>
                  <a:pt x="467783" y="803804"/>
                  <a:pt x="384175" y="609600"/>
                </a:cubicBezTo>
                <a:cubicBezTo>
                  <a:pt x="300567" y="415396"/>
                  <a:pt x="-529" y="-529"/>
                  <a:pt x="0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4BAA119-3947-4205-B2D6-67BACA428549}"/>
              </a:ext>
            </a:extLst>
          </p:cNvPr>
          <p:cNvSpPr/>
          <p:nvPr/>
        </p:nvSpPr>
        <p:spPr>
          <a:xfrm>
            <a:off x="5841945" y="7346519"/>
            <a:ext cx="222409" cy="518286"/>
          </a:xfrm>
          <a:custGeom>
            <a:avLst/>
            <a:gdLst>
              <a:gd name="connsiteX0" fmla="*/ 55 w 222409"/>
              <a:gd name="connsiteY0" fmla="*/ 431 h 518286"/>
              <a:gd name="connsiteX1" fmla="*/ 139755 w 222409"/>
              <a:gd name="connsiteY1" fmla="*/ 263956 h 518286"/>
              <a:gd name="connsiteX2" fmla="*/ 222305 w 222409"/>
              <a:gd name="connsiteY2" fmla="*/ 517956 h 518286"/>
              <a:gd name="connsiteX3" fmla="*/ 123880 w 222409"/>
              <a:gd name="connsiteY3" fmla="*/ 209981 h 518286"/>
              <a:gd name="connsiteX4" fmla="*/ 55 w 222409"/>
              <a:gd name="connsiteY4" fmla="*/ 431 h 5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9" h="518286">
                <a:moveTo>
                  <a:pt x="55" y="431"/>
                </a:moveTo>
                <a:cubicBezTo>
                  <a:pt x="2701" y="9427"/>
                  <a:pt x="102713" y="177702"/>
                  <a:pt x="139755" y="263956"/>
                </a:cubicBezTo>
                <a:cubicBezTo>
                  <a:pt x="176797" y="350210"/>
                  <a:pt x="224951" y="526952"/>
                  <a:pt x="222305" y="517956"/>
                </a:cubicBezTo>
                <a:cubicBezTo>
                  <a:pt x="219659" y="508960"/>
                  <a:pt x="157218" y="294648"/>
                  <a:pt x="123880" y="209981"/>
                </a:cubicBezTo>
                <a:cubicBezTo>
                  <a:pt x="90543" y="125314"/>
                  <a:pt x="-2591" y="-8565"/>
                  <a:pt x="55" y="4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6F96949-721C-7991-B1ED-6DDBCD50CA6D}"/>
              </a:ext>
            </a:extLst>
          </p:cNvPr>
          <p:cNvSpPr/>
          <p:nvPr/>
        </p:nvSpPr>
        <p:spPr>
          <a:xfrm>
            <a:off x="5572099" y="7050932"/>
            <a:ext cx="415770" cy="1341514"/>
          </a:xfrm>
          <a:custGeom>
            <a:avLst/>
            <a:gdLst>
              <a:gd name="connsiteX0" fmla="*/ 26 w 415770"/>
              <a:gd name="connsiteY0" fmla="*/ 743 h 1341514"/>
              <a:gd name="connsiteX1" fmla="*/ 79401 w 415770"/>
              <a:gd name="connsiteY1" fmla="*/ 673843 h 1341514"/>
              <a:gd name="connsiteX2" fmla="*/ 63526 w 415770"/>
              <a:gd name="connsiteY2" fmla="*/ 584943 h 1341514"/>
              <a:gd name="connsiteX3" fmla="*/ 127026 w 415770"/>
              <a:gd name="connsiteY3" fmla="*/ 975468 h 1341514"/>
              <a:gd name="connsiteX4" fmla="*/ 171476 w 415770"/>
              <a:gd name="connsiteY4" fmla="*/ 1111993 h 1341514"/>
              <a:gd name="connsiteX5" fmla="*/ 114326 w 415770"/>
              <a:gd name="connsiteY5" fmla="*/ 1010393 h 1341514"/>
              <a:gd name="connsiteX6" fmla="*/ 412776 w 415770"/>
              <a:gd name="connsiteY6" fmla="*/ 1337418 h 1341514"/>
              <a:gd name="connsiteX7" fmla="*/ 260376 w 415770"/>
              <a:gd name="connsiteY7" fmla="*/ 1185018 h 1341514"/>
              <a:gd name="connsiteX8" fmla="*/ 136551 w 415770"/>
              <a:gd name="connsiteY8" fmla="*/ 1051668 h 1341514"/>
              <a:gd name="connsiteX9" fmla="*/ 60351 w 415770"/>
              <a:gd name="connsiteY9" fmla="*/ 673843 h 1341514"/>
              <a:gd name="connsiteX10" fmla="*/ 104801 w 415770"/>
              <a:gd name="connsiteY10" fmla="*/ 718293 h 1341514"/>
              <a:gd name="connsiteX11" fmla="*/ 92101 w 415770"/>
              <a:gd name="connsiteY11" fmla="*/ 343643 h 1341514"/>
              <a:gd name="connsiteX12" fmla="*/ 88926 w 415770"/>
              <a:gd name="connsiteY12" fmla="*/ 537318 h 1341514"/>
              <a:gd name="connsiteX13" fmla="*/ 26 w 415770"/>
              <a:gd name="connsiteY13" fmla="*/ 743 h 13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770" h="1341514">
                <a:moveTo>
                  <a:pt x="26" y="743"/>
                </a:moveTo>
                <a:cubicBezTo>
                  <a:pt x="-1561" y="23497"/>
                  <a:pt x="68818" y="576476"/>
                  <a:pt x="79401" y="673843"/>
                </a:cubicBezTo>
                <a:cubicBezTo>
                  <a:pt x="89984" y="771210"/>
                  <a:pt x="55589" y="534672"/>
                  <a:pt x="63526" y="584943"/>
                </a:cubicBezTo>
                <a:cubicBezTo>
                  <a:pt x="71463" y="635214"/>
                  <a:pt x="109034" y="887626"/>
                  <a:pt x="127026" y="975468"/>
                </a:cubicBezTo>
                <a:cubicBezTo>
                  <a:pt x="145018" y="1063310"/>
                  <a:pt x="173593" y="1106172"/>
                  <a:pt x="171476" y="1111993"/>
                </a:cubicBezTo>
                <a:cubicBezTo>
                  <a:pt x="169359" y="1117814"/>
                  <a:pt x="74109" y="972822"/>
                  <a:pt x="114326" y="1010393"/>
                </a:cubicBezTo>
                <a:cubicBezTo>
                  <a:pt x="154543" y="1047964"/>
                  <a:pt x="388434" y="1308314"/>
                  <a:pt x="412776" y="1337418"/>
                </a:cubicBezTo>
                <a:cubicBezTo>
                  <a:pt x="437118" y="1366522"/>
                  <a:pt x="306414" y="1232643"/>
                  <a:pt x="260376" y="1185018"/>
                </a:cubicBezTo>
                <a:cubicBezTo>
                  <a:pt x="214339" y="1137393"/>
                  <a:pt x="169888" y="1136864"/>
                  <a:pt x="136551" y="1051668"/>
                </a:cubicBezTo>
                <a:cubicBezTo>
                  <a:pt x="103214" y="966472"/>
                  <a:pt x="65643" y="729405"/>
                  <a:pt x="60351" y="673843"/>
                </a:cubicBezTo>
                <a:cubicBezTo>
                  <a:pt x="55059" y="618281"/>
                  <a:pt x="99509" y="773326"/>
                  <a:pt x="104801" y="718293"/>
                </a:cubicBezTo>
                <a:cubicBezTo>
                  <a:pt x="110093" y="663260"/>
                  <a:pt x="94747" y="373805"/>
                  <a:pt x="92101" y="343643"/>
                </a:cubicBezTo>
                <a:cubicBezTo>
                  <a:pt x="89455" y="313481"/>
                  <a:pt x="102155" y="590235"/>
                  <a:pt x="88926" y="537318"/>
                </a:cubicBezTo>
                <a:cubicBezTo>
                  <a:pt x="75697" y="484401"/>
                  <a:pt x="1613" y="-22011"/>
                  <a:pt x="26" y="7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BB5C594-FD80-DF1F-7FAF-E2702843CC43}"/>
              </a:ext>
            </a:extLst>
          </p:cNvPr>
          <p:cNvSpPr/>
          <p:nvPr/>
        </p:nvSpPr>
        <p:spPr>
          <a:xfrm>
            <a:off x="6213384" y="8369059"/>
            <a:ext cx="84003" cy="531217"/>
          </a:xfrm>
          <a:custGeom>
            <a:avLst/>
            <a:gdLst>
              <a:gd name="connsiteX0" fmla="*/ 91 w 84003"/>
              <a:gd name="connsiteY0" fmla="*/ 241 h 531217"/>
              <a:gd name="connsiteX1" fmla="*/ 79466 w 84003"/>
              <a:gd name="connsiteY1" fmla="*/ 378066 h 531217"/>
              <a:gd name="connsiteX2" fmla="*/ 73116 w 84003"/>
              <a:gd name="connsiteY2" fmla="*/ 530466 h 531217"/>
              <a:gd name="connsiteX3" fmla="*/ 63591 w 84003"/>
              <a:gd name="connsiteY3" fmla="*/ 324091 h 531217"/>
              <a:gd name="connsiteX4" fmla="*/ 91 w 84003"/>
              <a:gd name="connsiteY4" fmla="*/ 241 h 5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3" h="531217">
                <a:moveTo>
                  <a:pt x="91" y="241"/>
                </a:moveTo>
                <a:cubicBezTo>
                  <a:pt x="2737" y="9237"/>
                  <a:pt x="67295" y="289695"/>
                  <a:pt x="79466" y="378066"/>
                </a:cubicBezTo>
                <a:cubicBezTo>
                  <a:pt x="91637" y="466437"/>
                  <a:pt x="75762" y="539462"/>
                  <a:pt x="73116" y="530466"/>
                </a:cubicBezTo>
                <a:cubicBezTo>
                  <a:pt x="70470" y="521470"/>
                  <a:pt x="74174" y="411933"/>
                  <a:pt x="63591" y="324091"/>
                </a:cubicBezTo>
                <a:cubicBezTo>
                  <a:pt x="53008" y="236249"/>
                  <a:pt x="-2555" y="-8755"/>
                  <a:pt x="91" y="2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C2C3BD5-0447-C7BD-12E1-7A6BF12137C4}"/>
              </a:ext>
            </a:extLst>
          </p:cNvPr>
          <p:cNvSpPr/>
          <p:nvPr/>
        </p:nvSpPr>
        <p:spPr>
          <a:xfrm>
            <a:off x="5924490" y="8322866"/>
            <a:ext cx="359146" cy="573532"/>
          </a:xfrm>
          <a:custGeom>
            <a:avLst/>
            <a:gdLst>
              <a:gd name="connsiteX0" fmla="*/ 60 w 359146"/>
              <a:gd name="connsiteY0" fmla="*/ 14684 h 573532"/>
              <a:gd name="connsiteX1" fmla="*/ 193735 w 359146"/>
              <a:gd name="connsiteY1" fmla="*/ 24209 h 573532"/>
              <a:gd name="connsiteX2" fmla="*/ 187385 w 359146"/>
              <a:gd name="connsiteY2" fmla="*/ 87709 h 573532"/>
              <a:gd name="connsiteX3" fmla="*/ 247710 w 359146"/>
              <a:gd name="connsiteY3" fmla="*/ 208359 h 573532"/>
              <a:gd name="connsiteX4" fmla="*/ 231835 w 359146"/>
              <a:gd name="connsiteY4" fmla="*/ 163909 h 573532"/>
              <a:gd name="connsiteX5" fmla="*/ 346135 w 359146"/>
              <a:gd name="connsiteY5" fmla="*/ 509984 h 573532"/>
              <a:gd name="connsiteX6" fmla="*/ 320735 w 359146"/>
              <a:gd name="connsiteY6" fmla="*/ 459184 h 573532"/>
              <a:gd name="connsiteX7" fmla="*/ 358835 w 359146"/>
              <a:gd name="connsiteY7" fmla="*/ 573484 h 573532"/>
              <a:gd name="connsiteX8" fmla="*/ 295335 w 359146"/>
              <a:gd name="connsiteY8" fmla="*/ 471884 h 573532"/>
              <a:gd name="connsiteX9" fmla="*/ 203260 w 359146"/>
              <a:gd name="connsiteY9" fmla="*/ 354409 h 573532"/>
              <a:gd name="connsiteX10" fmla="*/ 327085 w 359146"/>
              <a:gd name="connsiteY10" fmla="*/ 509984 h 573532"/>
              <a:gd name="connsiteX11" fmla="*/ 292160 w 359146"/>
              <a:gd name="connsiteY11" fmla="*/ 341709 h 573532"/>
              <a:gd name="connsiteX12" fmla="*/ 222310 w 359146"/>
              <a:gd name="connsiteY12" fmla="*/ 97234 h 573532"/>
              <a:gd name="connsiteX13" fmla="*/ 225485 w 359146"/>
              <a:gd name="connsiteY13" fmla="*/ 1984 h 573532"/>
              <a:gd name="connsiteX14" fmla="*/ 215960 w 359146"/>
              <a:gd name="connsiteY14" fmla="*/ 30559 h 573532"/>
              <a:gd name="connsiteX15" fmla="*/ 60 w 359146"/>
              <a:gd name="connsiteY15" fmla="*/ 14684 h 5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146" h="573532">
                <a:moveTo>
                  <a:pt x="60" y="14684"/>
                </a:moveTo>
                <a:cubicBezTo>
                  <a:pt x="-3644" y="13626"/>
                  <a:pt x="162514" y="12038"/>
                  <a:pt x="193735" y="24209"/>
                </a:cubicBezTo>
                <a:cubicBezTo>
                  <a:pt x="224956" y="36380"/>
                  <a:pt x="178389" y="57017"/>
                  <a:pt x="187385" y="87709"/>
                </a:cubicBezTo>
                <a:cubicBezTo>
                  <a:pt x="196381" y="118401"/>
                  <a:pt x="240302" y="195659"/>
                  <a:pt x="247710" y="208359"/>
                </a:cubicBezTo>
                <a:cubicBezTo>
                  <a:pt x="255118" y="221059"/>
                  <a:pt x="215431" y="113638"/>
                  <a:pt x="231835" y="163909"/>
                </a:cubicBezTo>
                <a:cubicBezTo>
                  <a:pt x="248239" y="214180"/>
                  <a:pt x="331318" y="460772"/>
                  <a:pt x="346135" y="509984"/>
                </a:cubicBezTo>
                <a:cubicBezTo>
                  <a:pt x="360952" y="559196"/>
                  <a:pt x="318618" y="448601"/>
                  <a:pt x="320735" y="459184"/>
                </a:cubicBezTo>
                <a:cubicBezTo>
                  <a:pt x="322852" y="469767"/>
                  <a:pt x="363068" y="571367"/>
                  <a:pt x="358835" y="573484"/>
                </a:cubicBezTo>
                <a:cubicBezTo>
                  <a:pt x="354602" y="575601"/>
                  <a:pt x="321264" y="508397"/>
                  <a:pt x="295335" y="471884"/>
                </a:cubicBezTo>
                <a:cubicBezTo>
                  <a:pt x="269406" y="435371"/>
                  <a:pt x="197968" y="348059"/>
                  <a:pt x="203260" y="354409"/>
                </a:cubicBezTo>
                <a:cubicBezTo>
                  <a:pt x="208552" y="360759"/>
                  <a:pt x="312268" y="512101"/>
                  <a:pt x="327085" y="509984"/>
                </a:cubicBezTo>
                <a:cubicBezTo>
                  <a:pt x="341902" y="507867"/>
                  <a:pt x="309622" y="410501"/>
                  <a:pt x="292160" y="341709"/>
                </a:cubicBezTo>
                <a:cubicBezTo>
                  <a:pt x="274698" y="272917"/>
                  <a:pt x="233422" y="153855"/>
                  <a:pt x="222310" y="97234"/>
                </a:cubicBezTo>
                <a:cubicBezTo>
                  <a:pt x="211198" y="40613"/>
                  <a:pt x="226543" y="13096"/>
                  <a:pt x="225485" y="1984"/>
                </a:cubicBezTo>
                <a:cubicBezTo>
                  <a:pt x="224427" y="-9128"/>
                  <a:pt x="247710" y="30030"/>
                  <a:pt x="215960" y="30559"/>
                </a:cubicBezTo>
                <a:cubicBezTo>
                  <a:pt x="184210" y="31088"/>
                  <a:pt x="3764" y="15742"/>
                  <a:pt x="60" y="146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68BD161-366E-14B4-6778-3A0D600AE421}"/>
              </a:ext>
            </a:extLst>
          </p:cNvPr>
          <p:cNvSpPr/>
          <p:nvPr/>
        </p:nvSpPr>
        <p:spPr>
          <a:xfrm>
            <a:off x="5954133" y="8277223"/>
            <a:ext cx="208660" cy="204170"/>
          </a:xfrm>
          <a:custGeom>
            <a:avLst/>
            <a:gdLst>
              <a:gd name="connsiteX0" fmla="*/ 173617 w 208660"/>
              <a:gd name="connsiteY0" fmla="*/ 2 h 204170"/>
              <a:gd name="connsiteX1" fmla="*/ 56142 w 208660"/>
              <a:gd name="connsiteY1" fmla="*/ 114302 h 204170"/>
              <a:gd name="connsiteX2" fmla="*/ 68842 w 208660"/>
              <a:gd name="connsiteY2" fmla="*/ 155577 h 204170"/>
              <a:gd name="connsiteX3" fmla="*/ 125992 w 208660"/>
              <a:gd name="connsiteY3" fmla="*/ 193677 h 204170"/>
              <a:gd name="connsiteX4" fmla="*/ 21217 w 208660"/>
              <a:gd name="connsiteY4" fmla="*/ 203202 h 204170"/>
              <a:gd name="connsiteX5" fmla="*/ 208542 w 208660"/>
              <a:gd name="connsiteY5" fmla="*/ 196852 h 204170"/>
              <a:gd name="connsiteX6" fmla="*/ 49792 w 208660"/>
              <a:gd name="connsiteY6" fmla="*/ 200027 h 204170"/>
              <a:gd name="connsiteX7" fmla="*/ 65667 w 208660"/>
              <a:gd name="connsiteY7" fmla="*/ 130177 h 204170"/>
              <a:gd name="connsiteX8" fmla="*/ 2167 w 208660"/>
              <a:gd name="connsiteY8" fmla="*/ 117477 h 204170"/>
              <a:gd name="connsiteX9" fmla="*/ 173617 w 208660"/>
              <a:gd name="connsiteY9" fmla="*/ 2 h 20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60" h="204170">
                <a:moveTo>
                  <a:pt x="173617" y="2"/>
                </a:moveTo>
                <a:cubicBezTo>
                  <a:pt x="182613" y="-527"/>
                  <a:pt x="73604" y="88373"/>
                  <a:pt x="56142" y="114302"/>
                </a:cubicBezTo>
                <a:cubicBezTo>
                  <a:pt x="38680" y="140231"/>
                  <a:pt x="57200" y="142348"/>
                  <a:pt x="68842" y="155577"/>
                </a:cubicBezTo>
                <a:cubicBezTo>
                  <a:pt x="80484" y="168806"/>
                  <a:pt x="133929" y="185740"/>
                  <a:pt x="125992" y="193677"/>
                </a:cubicBezTo>
                <a:cubicBezTo>
                  <a:pt x="118055" y="201614"/>
                  <a:pt x="21217" y="203202"/>
                  <a:pt x="21217" y="203202"/>
                </a:cubicBezTo>
                <a:lnTo>
                  <a:pt x="208542" y="196852"/>
                </a:lnTo>
                <a:cubicBezTo>
                  <a:pt x="213305" y="196323"/>
                  <a:pt x="73604" y="211140"/>
                  <a:pt x="49792" y="200027"/>
                </a:cubicBezTo>
                <a:cubicBezTo>
                  <a:pt x="25979" y="188915"/>
                  <a:pt x="73604" y="143935"/>
                  <a:pt x="65667" y="130177"/>
                </a:cubicBezTo>
                <a:cubicBezTo>
                  <a:pt x="57729" y="116419"/>
                  <a:pt x="-13179" y="132823"/>
                  <a:pt x="2167" y="117477"/>
                </a:cubicBezTo>
                <a:cubicBezTo>
                  <a:pt x="17513" y="102131"/>
                  <a:pt x="164621" y="531"/>
                  <a:pt x="173617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2F056D7-2583-FC9C-8554-9D86A42F7B63}"/>
              </a:ext>
            </a:extLst>
          </p:cNvPr>
          <p:cNvSpPr/>
          <p:nvPr/>
        </p:nvSpPr>
        <p:spPr>
          <a:xfrm>
            <a:off x="6086399" y="8489072"/>
            <a:ext cx="160058" cy="379698"/>
          </a:xfrm>
          <a:custGeom>
            <a:avLst/>
            <a:gdLst>
              <a:gd name="connsiteX0" fmla="*/ 76 w 160058"/>
              <a:gd name="connsiteY0" fmla="*/ 878 h 379698"/>
              <a:gd name="connsiteX1" fmla="*/ 123901 w 160058"/>
              <a:gd name="connsiteY1" fmla="*/ 251703 h 379698"/>
              <a:gd name="connsiteX2" fmla="*/ 158826 w 160058"/>
              <a:gd name="connsiteY2" fmla="*/ 378703 h 379698"/>
              <a:gd name="connsiteX3" fmla="*/ 146126 w 160058"/>
              <a:gd name="connsiteY3" fmla="*/ 299328 h 379698"/>
              <a:gd name="connsiteX4" fmla="*/ 88976 w 160058"/>
              <a:gd name="connsiteY4" fmla="*/ 99303 h 379698"/>
              <a:gd name="connsiteX5" fmla="*/ 104851 w 160058"/>
              <a:gd name="connsiteY5" fmla="*/ 165978 h 379698"/>
              <a:gd name="connsiteX6" fmla="*/ 76 w 160058"/>
              <a:gd name="connsiteY6" fmla="*/ 878 h 3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8" h="379698">
                <a:moveTo>
                  <a:pt x="76" y="878"/>
                </a:moveTo>
                <a:cubicBezTo>
                  <a:pt x="3251" y="15165"/>
                  <a:pt x="97443" y="188732"/>
                  <a:pt x="123901" y="251703"/>
                </a:cubicBezTo>
                <a:cubicBezTo>
                  <a:pt x="150359" y="314674"/>
                  <a:pt x="155122" y="370766"/>
                  <a:pt x="158826" y="378703"/>
                </a:cubicBezTo>
                <a:cubicBezTo>
                  <a:pt x="162530" y="386640"/>
                  <a:pt x="157768" y="345895"/>
                  <a:pt x="146126" y="299328"/>
                </a:cubicBezTo>
                <a:cubicBezTo>
                  <a:pt x="134484" y="252761"/>
                  <a:pt x="95855" y="121528"/>
                  <a:pt x="88976" y="99303"/>
                </a:cubicBezTo>
                <a:cubicBezTo>
                  <a:pt x="82097" y="77078"/>
                  <a:pt x="116493" y="180794"/>
                  <a:pt x="104851" y="165978"/>
                </a:cubicBezTo>
                <a:cubicBezTo>
                  <a:pt x="93209" y="151162"/>
                  <a:pt x="-3099" y="-13409"/>
                  <a:pt x="76" y="8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A425439-C86F-4BA0-F431-0CF4C56D0FAF}"/>
              </a:ext>
            </a:extLst>
          </p:cNvPr>
          <p:cNvSpPr/>
          <p:nvPr/>
        </p:nvSpPr>
        <p:spPr>
          <a:xfrm>
            <a:off x="6108672" y="8594583"/>
            <a:ext cx="244537" cy="381143"/>
          </a:xfrm>
          <a:custGeom>
            <a:avLst/>
            <a:gdLst>
              <a:gd name="connsiteX0" fmla="*/ 28 w 244537"/>
              <a:gd name="connsiteY0" fmla="*/ 142 h 381143"/>
              <a:gd name="connsiteX1" fmla="*/ 15903 w 244537"/>
              <a:gd name="connsiteY1" fmla="*/ 127142 h 381143"/>
              <a:gd name="connsiteX2" fmla="*/ 98453 w 244537"/>
              <a:gd name="connsiteY2" fmla="*/ 241442 h 381143"/>
              <a:gd name="connsiteX3" fmla="*/ 73053 w 244537"/>
              <a:gd name="connsiteY3" fmla="*/ 219217 h 381143"/>
              <a:gd name="connsiteX4" fmla="*/ 244503 w 244537"/>
              <a:gd name="connsiteY4" fmla="*/ 381142 h 381143"/>
              <a:gd name="connsiteX5" fmla="*/ 57178 w 244537"/>
              <a:gd name="connsiteY5" fmla="*/ 216042 h 381143"/>
              <a:gd name="connsiteX6" fmla="*/ 12728 w 244537"/>
              <a:gd name="connsiteY6" fmla="*/ 152542 h 381143"/>
              <a:gd name="connsiteX7" fmla="*/ 28 w 244537"/>
              <a:gd name="connsiteY7" fmla="*/ 142 h 38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537" h="381143">
                <a:moveTo>
                  <a:pt x="28" y="142"/>
                </a:moveTo>
                <a:cubicBezTo>
                  <a:pt x="557" y="-4091"/>
                  <a:pt x="-501" y="86925"/>
                  <a:pt x="15903" y="127142"/>
                </a:cubicBezTo>
                <a:cubicBezTo>
                  <a:pt x="32307" y="167359"/>
                  <a:pt x="88928" y="226096"/>
                  <a:pt x="98453" y="241442"/>
                </a:cubicBezTo>
                <a:cubicBezTo>
                  <a:pt x="107978" y="256788"/>
                  <a:pt x="48711" y="195934"/>
                  <a:pt x="73053" y="219217"/>
                </a:cubicBezTo>
                <a:cubicBezTo>
                  <a:pt x="97395" y="242500"/>
                  <a:pt x="247149" y="381671"/>
                  <a:pt x="244503" y="381142"/>
                </a:cubicBezTo>
                <a:cubicBezTo>
                  <a:pt x="241857" y="380613"/>
                  <a:pt x="95807" y="254142"/>
                  <a:pt x="57178" y="216042"/>
                </a:cubicBezTo>
                <a:cubicBezTo>
                  <a:pt x="18549" y="177942"/>
                  <a:pt x="19078" y="183234"/>
                  <a:pt x="12728" y="152542"/>
                </a:cubicBezTo>
                <a:cubicBezTo>
                  <a:pt x="6378" y="121850"/>
                  <a:pt x="-501" y="4375"/>
                  <a:pt x="28" y="1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1503EF38-313C-64B1-0A65-1DF7884FC0AC}"/>
              </a:ext>
            </a:extLst>
          </p:cNvPr>
          <p:cNvSpPr/>
          <p:nvPr/>
        </p:nvSpPr>
        <p:spPr>
          <a:xfrm>
            <a:off x="5969588" y="8488320"/>
            <a:ext cx="142384" cy="481457"/>
          </a:xfrm>
          <a:custGeom>
            <a:avLst/>
            <a:gdLst>
              <a:gd name="connsiteX0" fmla="*/ 142287 w 142384"/>
              <a:gd name="connsiteY0" fmla="*/ 1630 h 481457"/>
              <a:gd name="connsiteX1" fmla="*/ 72437 w 142384"/>
              <a:gd name="connsiteY1" fmla="*/ 160380 h 481457"/>
              <a:gd name="connsiteX2" fmla="*/ 18462 w 142384"/>
              <a:gd name="connsiteY2" fmla="*/ 293730 h 481457"/>
              <a:gd name="connsiteX3" fmla="*/ 37512 w 142384"/>
              <a:gd name="connsiteY3" fmla="*/ 274680 h 481457"/>
              <a:gd name="connsiteX4" fmla="*/ 2587 w 142384"/>
              <a:gd name="connsiteY4" fmla="*/ 328655 h 481457"/>
              <a:gd name="connsiteX5" fmla="*/ 31162 w 142384"/>
              <a:gd name="connsiteY5" fmla="*/ 401680 h 481457"/>
              <a:gd name="connsiteX6" fmla="*/ 2587 w 142384"/>
              <a:gd name="connsiteY6" fmla="*/ 357230 h 481457"/>
              <a:gd name="connsiteX7" fmla="*/ 110537 w 142384"/>
              <a:gd name="connsiteY7" fmla="*/ 481055 h 481457"/>
              <a:gd name="connsiteX8" fmla="*/ 37512 w 142384"/>
              <a:gd name="connsiteY8" fmla="*/ 392155 h 481457"/>
              <a:gd name="connsiteX9" fmla="*/ 56562 w 142384"/>
              <a:gd name="connsiteY9" fmla="*/ 265155 h 481457"/>
              <a:gd name="connsiteX10" fmla="*/ 142287 w 142384"/>
              <a:gd name="connsiteY10" fmla="*/ 1630 h 48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84" h="481457">
                <a:moveTo>
                  <a:pt x="142287" y="1630"/>
                </a:moveTo>
                <a:cubicBezTo>
                  <a:pt x="144933" y="-15833"/>
                  <a:pt x="93074" y="111697"/>
                  <a:pt x="72437" y="160380"/>
                </a:cubicBezTo>
                <a:cubicBezTo>
                  <a:pt x="51799" y="209063"/>
                  <a:pt x="24283" y="274680"/>
                  <a:pt x="18462" y="293730"/>
                </a:cubicBezTo>
                <a:cubicBezTo>
                  <a:pt x="12641" y="312780"/>
                  <a:pt x="40158" y="268859"/>
                  <a:pt x="37512" y="274680"/>
                </a:cubicBezTo>
                <a:cubicBezTo>
                  <a:pt x="34866" y="280501"/>
                  <a:pt x="3645" y="307488"/>
                  <a:pt x="2587" y="328655"/>
                </a:cubicBezTo>
                <a:cubicBezTo>
                  <a:pt x="1529" y="349822"/>
                  <a:pt x="31162" y="396918"/>
                  <a:pt x="31162" y="401680"/>
                </a:cubicBezTo>
                <a:cubicBezTo>
                  <a:pt x="31162" y="406442"/>
                  <a:pt x="-10642" y="344001"/>
                  <a:pt x="2587" y="357230"/>
                </a:cubicBezTo>
                <a:cubicBezTo>
                  <a:pt x="15816" y="370459"/>
                  <a:pt x="104716" y="475234"/>
                  <a:pt x="110537" y="481055"/>
                </a:cubicBezTo>
                <a:cubicBezTo>
                  <a:pt x="116358" y="486876"/>
                  <a:pt x="46508" y="428138"/>
                  <a:pt x="37512" y="392155"/>
                </a:cubicBezTo>
                <a:cubicBezTo>
                  <a:pt x="28516" y="356172"/>
                  <a:pt x="38041" y="324951"/>
                  <a:pt x="56562" y="265155"/>
                </a:cubicBezTo>
                <a:cubicBezTo>
                  <a:pt x="75083" y="205359"/>
                  <a:pt x="139641" y="19093"/>
                  <a:pt x="142287" y="1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CF73738-65EA-9A2A-27E4-A782DEABDC03}"/>
              </a:ext>
            </a:extLst>
          </p:cNvPr>
          <p:cNvSpPr/>
          <p:nvPr/>
        </p:nvSpPr>
        <p:spPr>
          <a:xfrm>
            <a:off x="5816892" y="8434885"/>
            <a:ext cx="282542" cy="444470"/>
          </a:xfrm>
          <a:custGeom>
            <a:avLst/>
            <a:gdLst>
              <a:gd name="connsiteX0" fmla="*/ 282283 w 282542"/>
              <a:gd name="connsiteY0" fmla="*/ 1090 h 444470"/>
              <a:gd name="connsiteX1" fmla="*/ 155283 w 282542"/>
              <a:gd name="connsiteY1" fmla="*/ 293190 h 444470"/>
              <a:gd name="connsiteX2" fmla="*/ 110833 w 282542"/>
              <a:gd name="connsiteY2" fmla="*/ 388440 h 444470"/>
              <a:gd name="connsiteX3" fmla="*/ 91783 w 282542"/>
              <a:gd name="connsiteY3" fmla="*/ 429715 h 444470"/>
              <a:gd name="connsiteX4" fmla="*/ 2883 w 282542"/>
              <a:gd name="connsiteY4" fmla="*/ 439240 h 444470"/>
              <a:gd name="connsiteX5" fmla="*/ 212433 w 282542"/>
              <a:gd name="connsiteY5" fmla="*/ 442415 h 444470"/>
              <a:gd name="connsiteX6" fmla="*/ 155283 w 282542"/>
              <a:gd name="connsiteY6" fmla="*/ 407490 h 444470"/>
              <a:gd name="connsiteX7" fmla="*/ 129883 w 282542"/>
              <a:gd name="connsiteY7" fmla="*/ 347165 h 444470"/>
              <a:gd name="connsiteX8" fmla="*/ 250533 w 282542"/>
              <a:gd name="connsiteY8" fmla="*/ 137615 h 444470"/>
              <a:gd name="connsiteX9" fmla="*/ 129883 w 282542"/>
              <a:gd name="connsiteY9" fmla="*/ 340815 h 444470"/>
              <a:gd name="connsiteX10" fmla="*/ 187033 w 282542"/>
              <a:gd name="connsiteY10" fmla="*/ 197940 h 444470"/>
              <a:gd name="connsiteX11" fmla="*/ 282283 w 282542"/>
              <a:gd name="connsiteY11" fmla="*/ 1090 h 44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42" h="444470">
                <a:moveTo>
                  <a:pt x="282283" y="1090"/>
                </a:moveTo>
                <a:cubicBezTo>
                  <a:pt x="276991" y="16965"/>
                  <a:pt x="183858" y="228632"/>
                  <a:pt x="155283" y="293190"/>
                </a:cubicBezTo>
                <a:cubicBezTo>
                  <a:pt x="126708" y="357748"/>
                  <a:pt x="121416" y="365686"/>
                  <a:pt x="110833" y="388440"/>
                </a:cubicBezTo>
                <a:cubicBezTo>
                  <a:pt x="100250" y="411194"/>
                  <a:pt x="109775" y="421248"/>
                  <a:pt x="91783" y="429715"/>
                </a:cubicBezTo>
                <a:cubicBezTo>
                  <a:pt x="73791" y="438182"/>
                  <a:pt x="-17225" y="437123"/>
                  <a:pt x="2883" y="439240"/>
                </a:cubicBezTo>
                <a:cubicBezTo>
                  <a:pt x="22991" y="441357"/>
                  <a:pt x="187033" y="447707"/>
                  <a:pt x="212433" y="442415"/>
                </a:cubicBezTo>
                <a:cubicBezTo>
                  <a:pt x="237833" y="437123"/>
                  <a:pt x="169041" y="423365"/>
                  <a:pt x="155283" y="407490"/>
                </a:cubicBezTo>
                <a:cubicBezTo>
                  <a:pt x="141525" y="391615"/>
                  <a:pt x="114008" y="392144"/>
                  <a:pt x="129883" y="347165"/>
                </a:cubicBezTo>
                <a:cubicBezTo>
                  <a:pt x="145758" y="302186"/>
                  <a:pt x="250533" y="138673"/>
                  <a:pt x="250533" y="137615"/>
                </a:cubicBezTo>
                <a:cubicBezTo>
                  <a:pt x="250533" y="136557"/>
                  <a:pt x="140466" y="330761"/>
                  <a:pt x="129883" y="340815"/>
                </a:cubicBezTo>
                <a:cubicBezTo>
                  <a:pt x="119300" y="350869"/>
                  <a:pt x="163750" y="248740"/>
                  <a:pt x="187033" y="197940"/>
                </a:cubicBezTo>
                <a:cubicBezTo>
                  <a:pt x="210316" y="147140"/>
                  <a:pt x="287575" y="-14785"/>
                  <a:pt x="282283" y="10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AAD12DE-5091-1B2E-4D23-A20C015E5993}"/>
              </a:ext>
            </a:extLst>
          </p:cNvPr>
          <p:cNvSpPr/>
          <p:nvPr/>
        </p:nvSpPr>
        <p:spPr>
          <a:xfrm>
            <a:off x="5135082" y="8796387"/>
            <a:ext cx="801654" cy="182782"/>
          </a:xfrm>
          <a:custGeom>
            <a:avLst/>
            <a:gdLst>
              <a:gd name="connsiteX0" fmla="*/ 8418 w 801654"/>
              <a:gd name="connsiteY0" fmla="*/ 30113 h 182782"/>
              <a:gd name="connsiteX1" fmla="*/ 452918 w 801654"/>
              <a:gd name="connsiteY1" fmla="*/ 20588 h 182782"/>
              <a:gd name="connsiteX2" fmla="*/ 795818 w 801654"/>
              <a:gd name="connsiteY2" fmla="*/ 179338 h 182782"/>
              <a:gd name="connsiteX3" fmla="*/ 659293 w 801654"/>
              <a:gd name="connsiteY3" fmla="*/ 122188 h 182782"/>
              <a:gd name="connsiteX4" fmla="*/ 532293 w 801654"/>
              <a:gd name="connsiteY4" fmla="*/ 33288 h 182782"/>
              <a:gd name="connsiteX5" fmla="*/ 398943 w 801654"/>
              <a:gd name="connsiteY5" fmla="*/ 1538 h 182782"/>
              <a:gd name="connsiteX6" fmla="*/ 176693 w 801654"/>
              <a:gd name="connsiteY6" fmla="*/ 7888 h 182782"/>
              <a:gd name="connsiteX7" fmla="*/ 8418 w 801654"/>
              <a:gd name="connsiteY7" fmla="*/ 30113 h 1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54" h="182782">
                <a:moveTo>
                  <a:pt x="8418" y="30113"/>
                </a:moveTo>
                <a:cubicBezTo>
                  <a:pt x="54455" y="32230"/>
                  <a:pt x="321685" y="-4283"/>
                  <a:pt x="452918" y="20588"/>
                </a:cubicBezTo>
                <a:cubicBezTo>
                  <a:pt x="584151" y="45459"/>
                  <a:pt x="761422" y="162405"/>
                  <a:pt x="795818" y="179338"/>
                </a:cubicBezTo>
                <a:cubicBezTo>
                  <a:pt x="830214" y="196271"/>
                  <a:pt x="703214" y="146530"/>
                  <a:pt x="659293" y="122188"/>
                </a:cubicBezTo>
                <a:cubicBezTo>
                  <a:pt x="615372" y="97846"/>
                  <a:pt x="575685" y="53396"/>
                  <a:pt x="532293" y="33288"/>
                </a:cubicBezTo>
                <a:cubicBezTo>
                  <a:pt x="488901" y="13180"/>
                  <a:pt x="458210" y="5771"/>
                  <a:pt x="398943" y="1538"/>
                </a:cubicBezTo>
                <a:cubicBezTo>
                  <a:pt x="339676" y="-2695"/>
                  <a:pt x="235960" y="2596"/>
                  <a:pt x="176693" y="7888"/>
                </a:cubicBezTo>
                <a:cubicBezTo>
                  <a:pt x="117426" y="13180"/>
                  <a:pt x="-37619" y="27996"/>
                  <a:pt x="8418" y="301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E4D650C-77D8-005D-7AD6-41D4DFCB156A}"/>
              </a:ext>
            </a:extLst>
          </p:cNvPr>
          <p:cNvSpPr/>
          <p:nvPr/>
        </p:nvSpPr>
        <p:spPr>
          <a:xfrm>
            <a:off x="5038274" y="8740682"/>
            <a:ext cx="271316" cy="544724"/>
          </a:xfrm>
          <a:custGeom>
            <a:avLst/>
            <a:gdLst>
              <a:gd name="connsiteX0" fmla="*/ 451 w 271316"/>
              <a:gd name="connsiteY0" fmla="*/ 93 h 544724"/>
              <a:gd name="connsiteX1" fmla="*/ 143326 w 271316"/>
              <a:gd name="connsiteY1" fmla="*/ 231868 h 544724"/>
              <a:gd name="connsiteX2" fmla="*/ 267151 w 271316"/>
              <a:gd name="connsiteY2" fmla="*/ 536668 h 544724"/>
              <a:gd name="connsiteX3" fmla="*/ 229051 w 271316"/>
              <a:gd name="connsiteY3" fmla="*/ 435068 h 544724"/>
              <a:gd name="connsiteX4" fmla="*/ 102051 w 271316"/>
              <a:gd name="connsiteY4" fmla="*/ 206468 h 544724"/>
              <a:gd name="connsiteX5" fmla="*/ 451 w 271316"/>
              <a:gd name="connsiteY5" fmla="*/ 93 h 5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16" h="544724">
                <a:moveTo>
                  <a:pt x="451" y="93"/>
                </a:moveTo>
                <a:cubicBezTo>
                  <a:pt x="7330" y="4326"/>
                  <a:pt x="98876" y="142439"/>
                  <a:pt x="143326" y="231868"/>
                </a:cubicBezTo>
                <a:cubicBezTo>
                  <a:pt x="187776" y="321297"/>
                  <a:pt x="252863" y="502801"/>
                  <a:pt x="267151" y="536668"/>
                </a:cubicBezTo>
                <a:cubicBezTo>
                  <a:pt x="281439" y="570535"/>
                  <a:pt x="256568" y="490101"/>
                  <a:pt x="229051" y="435068"/>
                </a:cubicBezTo>
                <a:cubicBezTo>
                  <a:pt x="201534" y="380035"/>
                  <a:pt x="136976" y="275789"/>
                  <a:pt x="102051" y="206468"/>
                </a:cubicBezTo>
                <a:cubicBezTo>
                  <a:pt x="67126" y="137147"/>
                  <a:pt x="-6428" y="-4140"/>
                  <a:pt x="451" y="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252EE9D-4176-BABD-D161-11D51ABF5C30}"/>
              </a:ext>
            </a:extLst>
          </p:cNvPr>
          <p:cNvSpPr/>
          <p:nvPr/>
        </p:nvSpPr>
        <p:spPr>
          <a:xfrm>
            <a:off x="5231973" y="8747005"/>
            <a:ext cx="671622" cy="146208"/>
          </a:xfrm>
          <a:custGeom>
            <a:avLst/>
            <a:gdLst>
              <a:gd name="connsiteX0" fmla="*/ 6777 w 671622"/>
              <a:gd name="connsiteY0" fmla="*/ 28695 h 146208"/>
              <a:gd name="connsiteX1" fmla="*/ 368727 w 671622"/>
              <a:gd name="connsiteY1" fmla="*/ 25520 h 146208"/>
              <a:gd name="connsiteX2" fmla="*/ 670352 w 671622"/>
              <a:gd name="connsiteY2" fmla="*/ 146170 h 146208"/>
              <a:gd name="connsiteX3" fmla="*/ 463977 w 671622"/>
              <a:gd name="connsiteY3" fmla="*/ 38220 h 146208"/>
              <a:gd name="connsiteX4" fmla="*/ 156002 w 671622"/>
              <a:gd name="connsiteY4" fmla="*/ 120 h 146208"/>
              <a:gd name="connsiteX5" fmla="*/ 6777 w 671622"/>
              <a:gd name="connsiteY5" fmla="*/ 28695 h 1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622" h="146208">
                <a:moveTo>
                  <a:pt x="6777" y="28695"/>
                </a:moveTo>
                <a:cubicBezTo>
                  <a:pt x="42231" y="32928"/>
                  <a:pt x="258131" y="5941"/>
                  <a:pt x="368727" y="25520"/>
                </a:cubicBezTo>
                <a:cubicBezTo>
                  <a:pt x="479323" y="45099"/>
                  <a:pt x="654477" y="144053"/>
                  <a:pt x="670352" y="146170"/>
                </a:cubicBezTo>
                <a:cubicBezTo>
                  <a:pt x="686227" y="148287"/>
                  <a:pt x="549702" y="62562"/>
                  <a:pt x="463977" y="38220"/>
                </a:cubicBezTo>
                <a:cubicBezTo>
                  <a:pt x="378252" y="13878"/>
                  <a:pt x="229027" y="2237"/>
                  <a:pt x="156002" y="120"/>
                </a:cubicBezTo>
                <a:cubicBezTo>
                  <a:pt x="82977" y="-1997"/>
                  <a:pt x="-28677" y="24462"/>
                  <a:pt x="6777" y="286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2CE08B-6F42-1136-BD70-123FA7A93E36}"/>
              </a:ext>
            </a:extLst>
          </p:cNvPr>
          <p:cNvSpPr/>
          <p:nvPr/>
        </p:nvSpPr>
        <p:spPr>
          <a:xfrm>
            <a:off x="4581442" y="8299421"/>
            <a:ext cx="752607" cy="1057909"/>
          </a:xfrm>
          <a:custGeom>
            <a:avLst/>
            <a:gdLst>
              <a:gd name="connsiteX0" fmla="*/ 83 w 752607"/>
              <a:gd name="connsiteY0" fmla="*/ 29 h 1057909"/>
              <a:gd name="connsiteX1" fmla="*/ 428708 w 752607"/>
              <a:gd name="connsiteY1" fmla="*/ 514379 h 1057909"/>
              <a:gd name="connsiteX2" fmla="*/ 746208 w 752607"/>
              <a:gd name="connsiteY2" fmla="*/ 1041429 h 1057909"/>
              <a:gd name="connsiteX3" fmla="*/ 622383 w 752607"/>
              <a:gd name="connsiteY3" fmla="*/ 885854 h 1057909"/>
              <a:gd name="connsiteX4" fmla="*/ 393783 w 752607"/>
              <a:gd name="connsiteY4" fmla="*/ 492154 h 1057909"/>
              <a:gd name="connsiteX5" fmla="*/ 83 w 752607"/>
              <a:gd name="connsiteY5" fmla="*/ 29 h 105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607" h="1057909">
                <a:moveTo>
                  <a:pt x="83" y="29"/>
                </a:moveTo>
                <a:cubicBezTo>
                  <a:pt x="5904" y="3733"/>
                  <a:pt x="304354" y="340812"/>
                  <a:pt x="428708" y="514379"/>
                </a:cubicBezTo>
                <a:cubicBezTo>
                  <a:pt x="553062" y="687946"/>
                  <a:pt x="713929" y="979517"/>
                  <a:pt x="746208" y="1041429"/>
                </a:cubicBezTo>
                <a:cubicBezTo>
                  <a:pt x="778487" y="1103341"/>
                  <a:pt x="681121" y="977400"/>
                  <a:pt x="622383" y="885854"/>
                </a:cubicBezTo>
                <a:cubicBezTo>
                  <a:pt x="563646" y="794308"/>
                  <a:pt x="494854" y="638204"/>
                  <a:pt x="393783" y="492154"/>
                </a:cubicBezTo>
                <a:cubicBezTo>
                  <a:pt x="292712" y="346104"/>
                  <a:pt x="-5738" y="-3675"/>
                  <a:pt x="83" y="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9DE3DF3-88CF-9B62-8E95-39C2D2A1B4A6}"/>
              </a:ext>
            </a:extLst>
          </p:cNvPr>
          <p:cNvSpPr/>
          <p:nvPr/>
        </p:nvSpPr>
        <p:spPr>
          <a:xfrm>
            <a:off x="4300302" y="8038761"/>
            <a:ext cx="932541" cy="1203842"/>
          </a:xfrm>
          <a:custGeom>
            <a:avLst/>
            <a:gdLst>
              <a:gd name="connsiteX0" fmla="*/ 1823 w 932541"/>
              <a:gd name="connsiteY0" fmla="*/ 3514 h 1203842"/>
              <a:gd name="connsiteX1" fmla="*/ 614598 w 932541"/>
              <a:gd name="connsiteY1" fmla="*/ 746464 h 1203842"/>
              <a:gd name="connsiteX2" fmla="*/ 932098 w 932541"/>
              <a:gd name="connsiteY2" fmla="*/ 1203664 h 1203842"/>
              <a:gd name="connsiteX3" fmla="*/ 678098 w 932541"/>
              <a:gd name="connsiteY3" fmla="*/ 797264 h 1203842"/>
              <a:gd name="connsiteX4" fmla="*/ 433623 w 932541"/>
              <a:gd name="connsiteY4" fmla="*/ 479764 h 1203842"/>
              <a:gd name="connsiteX5" fmla="*/ 1823 w 932541"/>
              <a:gd name="connsiteY5" fmla="*/ 3514 h 12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541" h="1203842">
                <a:moveTo>
                  <a:pt x="1823" y="3514"/>
                </a:moveTo>
                <a:cubicBezTo>
                  <a:pt x="31985" y="47964"/>
                  <a:pt x="459552" y="546439"/>
                  <a:pt x="614598" y="746464"/>
                </a:cubicBezTo>
                <a:cubicBezTo>
                  <a:pt x="769644" y="946489"/>
                  <a:pt x="921515" y="1195197"/>
                  <a:pt x="932098" y="1203664"/>
                </a:cubicBezTo>
                <a:cubicBezTo>
                  <a:pt x="942681" y="1212131"/>
                  <a:pt x="761177" y="917914"/>
                  <a:pt x="678098" y="797264"/>
                </a:cubicBezTo>
                <a:cubicBezTo>
                  <a:pt x="595019" y="676614"/>
                  <a:pt x="543160" y="610997"/>
                  <a:pt x="433623" y="479764"/>
                </a:cubicBezTo>
                <a:cubicBezTo>
                  <a:pt x="324086" y="348531"/>
                  <a:pt x="-28339" y="-40936"/>
                  <a:pt x="1823" y="35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B001AB3-7202-EF2F-E552-93793D58DF3B}"/>
              </a:ext>
            </a:extLst>
          </p:cNvPr>
          <p:cNvSpPr/>
          <p:nvPr/>
        </p:nvSpPr>
        <p:spPr>
          <a:xfrm>
            <a:off x="3059624" y="7155748"/>
            <a:ext cx="538855" cy="418673"/>
          </a:xfrm>
          <a:custGeom>
            <a:avLst/>
            <a:gdLst>
              <a:gd name="connsiteX0" fmla="*/ 7426 w 538855"/>
              <a:gd name="connsiteY0" fmla="*/ 3877 h 418673"/>
              <a:gd name="connsiteX1" fmla="*/ 534476 w 538855"/>
              <a:gd name="connsiteY1" fmla="*/ 413452 h 418673"/>
              <a:gd name="connsiteX2" fmla="*/ 245551 w 538855"/>
              <a:gd name="connsiteY2" fmla="*/ 219777 h 418673"/>
              <a:gd name="connsiteX3" fmla="*/ 7426 w 538855"/>
              <a:gd name="connsiteY3" fmla="*/ 3877 h 41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55" h="418673">
                <a:moveTo>
                  <a:pt x="7426" y="3877"/>
                </a:moveTo>
                <a:cubicBezTo>
                  <a:pt x="55580" y="36156"/>
                  <a:pt x="494789" y="377469"/>
                  <a:pt x="534476" y="413452"/>
                </a:cubicBezTo>
                <a:cubicBezTo>
                  <a:pt x="574163" y="449435"/>
                  <a:pt x="333393" y="290156"/>
                  <a:pt x="245551" y="219777"/>
                </a:cubicBezTo>
                <a:cubicBezTo>
                  <a:pt x="157709" y="149398"/>
                  <a:pt x="-40728" y="-28402"/>
                  <a:pt x="7426" y="38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AA9BC4F-407F-E4A7-D9D1-93C037F0658A}"/>
              </a:ext>
            </a:extLst>
          </p:cNvPr>
          <p:cNvSpPr/>
          <p:nvPr/>
        </p:nvSpPr>
        <p:spPr>
          <a:xfrm>
            <a:off x="3532347" y="7526867"/>
            <a:ext cx="904114" cy="582120"/>
          </a:xfrm>
          <a:custGeom>
            <a:avLst/>
            <a:gdLst>
              <a:gd name="connsiteX0" fmla="*/ 71278 w 904114"/>
              <a:gd name="connsiteY0" fmla="*/ 13758 h 582120"/>
              <a:gd name="connsiteX1" fmla="*/ 452278 w 904114"/>
              <a:gd name="connsiteY1" fmla="*/ 201083 h 582120"/>
              <a:gd name="connsiteX2" fmla="*/ 893603 w 904114"/>
              <a:gd name="connsiteY2" fmla="*/ 572558 h 582120"/>
              <a:gd name="connsiteX3" fmla="*/ 776128 w 904114"/>
              <a:gd name="connsiteY3" fmla="*/ 480483 h 582120"/>
              <a:gd name="connsiteX4" fmla="*/ 385603 w 904114"/>
              <a:gd name="connsiteY4" fmla="*/ 169333 h 582120"/>
              <a:gd name="connsiteX5" fmla="*/ 223678 w 904114"/>
              <a:gd name="connsiteY5" fmla="*/ 42333 h 582120"/>
              <a:gd name="connsiteX6" fmla="*/ 14128 w 904114"/>
              <a:gd name="connsiteY6" fmla="*/ 16933 h 582120"/>
              <a:gd name="connsiteX7" fmla="*/ 71278 w 904114"/>
              <a:gd name="connsiteY7" fmla="*/ 13758 h 58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114" h="582120">
                <a:moveTo>
                  <a:pt x="71278" y="13758"/>
                </a:moveTo>
                <a:cubicBezTo>
                  <a:pt x="144303" y="44450"/>
                  <a:pt x="315224" y="107950"/>
                  <a:pt x="452278" y="201083"/>
                </a:cubicBezTo>
                <a:cubicBezTo>
                  <a:pt x="589332" y="294216"/>
                  <a:pt x="839628" y="525991"/>
                  <a:pt x="893603" y="572558"/>
                </a:cubicBezTo>
                <a:cubicBezTo>
                  <a:pt x="947578" y="619125"/>
                  <a:pt x="776128" y="480483"/>
                  <a:pt x="776128" y="480483"/>
                </a:cubicBezTo>
                <a:lnTo>
                  <a:pt x="385603" y="169333"/>
                </a:lnTo>
                <a:cubicBezTo>
                  <a:pt x="293528" y="96308"/>
                  <a:pt x="285590" y="67733"/>
                  <a:pt x="223678" y="42333"/>
                </a:cubicBezTo>
                <a:cubicBezTo>
                  <a:pt x="161766" y="16933"/>
                  <a:pt x="42703" y="21166"/>
                  <a:pt x="14128" y="16933"/>
                </a:cubicBezTo>
                <a:cubicBezTo>
                  <a:pt x="-14447" y="12700"/>
                  <a:pt x="-1747" y="-16934"/>
                  <a:pt x="71278" y="137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DD0079-DD21-9162-DAEE-F4D188310BF1}"/>
              </a:ext>
            </a:extLst>
          </p:cNvPr>
          <p:cNvSpPr/>
          <p:nvPr/>
        </p:nvSpPr>
        <p:spPr>
          <a:xfrm>
            <a:off x="3562305" y="7486644"/>
            <a:ext cx="897091" cy="738679"/>
          </a:xfrm>
          <a:custGeom>
            <a:avLst/>
            <a:gdLst>
              <a:gd name="connsiteX0" fmla="*/ 45 w 897091"/>
              <a:gd name="connsiteY0" fmla="*/ 6 h 738679"/>
              <a:gd name="connsiteX1" fmla="*/ 361995 w 897091"/>
              <a:gd name="connsiteY1" fmla="*/ 234956 h 738679"/>
              <a:gd name="connsiteX2" fmla="*/ 860470 w 897091"/>
              <a:gd name="connsiteY2" fmla="*/ 708031 h 738679"/>
              <a:gd name="connsiteX3" fmla="*/ 806495 w 897091"/>
              <a:gd name="connsiteY3" fmla="*/ 641356 h 738679"/>
              <a:gd name="connsiteX4" fmla="*/ 384220 w 897091"/>
              <a:gd name="connsiteY4" fmla="*/ 228606 h 738679"/>
              <a:gd name="connsiteX5" fmla="*/ 45 w 897091"/>
              <a:gd name="connsiteY5" fmla="*/ 6 h 7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091" h="738679">
                <a:moveTo>
                  <a:pt x="45" y="6"/>
                </a:moveTo>
                <a:cubicBezTo>
                  <a:pt x="-3659" y="1064"/>
                  <a:pt x="218591" y="116952"/>
                  <a:pt x="361995" y="234956"/>
                </a:cubicBezTo>
                <a:cubicBezTo>
                  <a:pt x="505399" y="352960"/>
                  <a:pt x="786387" y="640298"/>
                  <a:pt x="860470" y="708031"/>
                </a:cubicBezTo>
                <a:cubicBezTo>
                  <a:pt x="934553" y="775764"/>
                  <a:pt x="885870" y="721260"/>
                  <a:pt x="806495" y="641356"/>
                </a:cubicBezTo>
                <a:cubicBezTo>
                  <a:pt x="727120" y="561452"/>
                  <a:pt x="518099" y="332852"/>
                  <a:pt x="384220" y="228606"/>
                </a:cubicBezTo>
                <a:cubicBezTo>
                  <a:pt x="250341" y="124360"/>
                  <a:pt x="3749" y="-1052"/>
                  <a:pt x="45" y="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F28481A-27D0-C39E-6AFF-7AEA995FD880}"/>
              </a:ext>
            </a:extLst>
          </p:cNvPr>
          <p:cNvSpPr/>
          <p:nvPr/>
        </p:nvSpPr>
        <p:spPr>
          <a:xfrm>
            <a:off x="3143726" y="6777582"/>
            <a:ext cx="414832" cy="719006"/>
          </a:xfrm>
          <a:custGeom>
            <a:avLst/>
            <a:gdLst>
              <a:gd name="connsiteX0" fmla="*/ 94774 w 414832"/>
              <a:gd name="connsiteY0" fmla="*/ 1043 h 719006"/>
              <a:gd name="connsiteX1" fmla="*/ 47149 w 414832"/>
              <a:gd name="connsiteY1" fmla="*/ 245518 h 719006"/>
              <a:gd name="connsiteX2" fmla="*/ 170974 w 414832"/>
              <a:gd name="connsiteY2" fmla="*/ 464593 h 719006"/>
              <a:gd name="connsiteX3" fmla="*/ 91599 w 414832"/>
              <a:gd name="connsiteY3" fmla="*/ 397918 h 719006"/>
              <a:gd name="connsiteX4" fmla="*/ 377349 w 414832"/>
              <a:gd name="connsiteY4" fmla="*/ 677318 h 719006"/>
              <a:gd name="connsiteX5" fmla="*/ 310674 w 414832"/>
              <a:gd name="connsiteY5" fmla="*/ 563018 h 719006"/>
              <a:gd name="connsiteX6" fmla="*/ 412274 w 414832"/>
              <a:gd name="connsiteY6" fmla="*/ 718593 h 719006"/>
              <a:gd name="connsiteX7" fmla="*/ 183674 w 414832"/>
              <a:gd name="connsiteY7" fmla="*/ 505868 h 719006"/>
              <a:gd name="connsiteX8" fmla="*/ 5874 w 414832"/>
              <a:gd name="connsiteY8" fmla="*/ 280443 h 719006"/>
              <a:gd name="connsiteX9" fmla="*/ 40799 w 414832"/>
              <a:gd name="connsiteY9" fmla="*/ 321718 h 719006"/>
              <a:gd name="connsiteX10" fmla="*/ 21749 w 414832"/>
              <a:gd name="connsiteY10" fmla="*/ 162968 h 719006"/>
              <a:gd name="connsiteX11" fmla="*/ 94774 w 414832"/>
              <a:gd name="connsiteY11" fmla="*/ 1043 h 7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832" h="719006">
                <a:moveTo>
                  <a:pt x="94774" y="1043"/>
                </a:moveTo>
                <a:cubicBezTo>
                  <a:pt x="99007" y="14801"/>
                  <a:pt x="34449" y="168260"/>
                  <a:pt x="47149" y="245518"/>
                </a:cubicBezTo>
                <a:cubicBezTo>
                  <a:pt x="59849" y="322776"/>
                  <a:pt x="163566" y="439193"/>
                  <a:pt x="170974" y="464593"/>
                </a:cubicBezTo>
                <a:cubicBezTo>
                  <a:pt x="178382" y="489993"/>
                  <a:pt x="57203" y="362464"/>
                  <a:pt x="91599" y="397918"/>
                </a:cubicBezTo>
                <a:cubicBezTo>
                  <a:pt x="125995" y="433372"/>
                  <a:pt x="340837" y="649801"/>
                  <a:pt x="377349" y="677318"/>
                </a:cubicBezTo>
                <a:cubicBezTo>
                  <a:pt x="413861" y="704835"/>
                  <a:pt x="304853" y="556139"/>
                  <a:pt x="310674" y="563018"/>
                </a:cubicBezTo>
                <a:cubicBezTo>
                  <a:pt x="316495" y="569897"/>
                  <a:pt x="433441" y="728118"/>
                  <a:pt x="412274" y="718593"/>
                </a:cubicBezTo>
                <a:cubicBezTo>
                  <a:pt x="391107" y="709068"/>
                  <a:pt x="251407" y="578893"/>
                  <a:pt x="183674" y="505868"/>
                </a:cubicBezTo>
                <a:cubicBezTo>
                  <a:pt x="115941" y="432843"/>
                  <a:pt x="29686" y="311135"/>
                  <a:pt x="5874" y="280443"/>
                </a:cubicBezTo>
                <a:cubicBezTo>
                  <a:pt x="-17938" y="249751"/>
                  <a:pt x="38153" y="341297"/>
                  <a:pt x="40799" y="321718"/>
                </a:cubicBezTo>
                <a:cubicBezTo>
                  <a:pt x="43445" y="302139"/>
                  <a:pt x="8520" y="212710"/>
                  <a:pt x="21749" y="162968"/>
                </a:cubicBezTo>
                <a:cubicBezTo>
                  <a:pt x="34978" y="113226"/>
                  <a:pt x="90541" y="-12715"/>
                  <a:pt x="94774" y="10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47A3B03-F4AD-ACB3-7E82-69C6863C8905}"/>
              </a:ext>
            </a:extLst>
          </p:cNvPr>
          <p:cNvSpPr/>
          <p:nvPr/>
        </p:nvSpPr>
        <p:spPr>
          <a:xfrm>
            <a:off x="5298810" y="7924323"/>
            <a:ext cx="339027" cy="278066"/>
          </a:xfrm>
          <a:custGeom>
            <a:avLst/>
            <a:gdLst>
              <a:gd name="connsiteX0" fmla="*/ 265 w 339027"/>
              <a:gd name="connsiteY0" fmla="*/ 477 h 278066"/>
              <a:gd name="connsiteX1" fmla="*/ 320940 w 339027"/>
              <a:gd name="connsiteY1" fmla="*/ 267177 h 278066"/>
              <a:gd name="connsiteX2" fmla="*/ 266965 w 339027"/>
              <a:gd name="connsiteY2" fmla="*/ 203677 h 278066"/>
              <a:gd name="connsiteX3" fmla="*/ 265 w 339027"/>
              <a:gd name="connsiteY3" fmla="*/ 477 h 2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27" h="278066">
                <a:moveTo>
                  <a:pt x="265" y="477"/>
                </a:moveTo>
                <a:cubicBezTo>
                  <a:pt x="9261" y="11060"/>
                  <a:pt x="276490" y="233310"/>
                  <a:pt x="320940" y="267177"/>
                </a:cubicBezTo>
                <a:cubicBezTo>
                  <a:pt x="365390" y="301044"/>
                  <a:pt x="320411" y="249185"/>
                  <a:pt x="266965" y="203677"/>
                </a:cubicBezTo>
                <a:cubicBezTo>
                  <a:pt x="213519" y="158169"/>
                  <a:pt x="-8731" y="-10106"/>
                  <a:pt x="265" y="4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93D015F-A535-2A21-B253-C75001B4A56B}"/>
              </a:ext>
            </a:extLst>
          </p:cNvPr>
          <p:cNvSpPr/>
          <p:nvPr/>
        </p:nvSpPr>
        <p:spPr>
          <a:xfrm>
            <a:off x="5759450" y="8274050"/>
            <a:ext cx="242623" cy="546880"/>
          </a:xfrm>
          <a:custGeom>
            <a:avLst/>
            <a:gdLst>
              <a:gd name="connsiteX0" fmla="*/ 0 w 242623"/>
              <a:gd name="connsiteY0" fmla="*/ 0 h 546880"/>
              <a:gd name="connsiteX1" fmla="*/ 190500 w 242623"/>
              <a:gd name="connsiteY1" fmla="*/ 171450 h 546880"/>
              <a:gd name="connsiteX2" fmla="*/ 190500 w 242623"/>
              <a:gd name="connsiteY2" fmla="*/ 282575 h 546880"/>
              <a:gd name="connsiteX3" fmla="*/ 234950 w 242623"/>
              <a:gd name="connsiteY3" fmla="*/ 279400 h 546880"/>
              <a:gd name="connsiteX4" fmla="*/ 139700 w 242623"/>
              <a:gd name="connsiteY4" fmla="*/ 542925 h 546880"/>
              <a:gd name="connsiteX5" fmla="*/ 177800 w 242623"/>
              <a:gd name="connsiteY5" fmla="*/ 428625 h 546880"/>
              <a:gd name="connsiteX6" fmla="*/ 219075 w 242623"/>
              <a:gd name="connsiteY6" fmla="*/ 301625 h 546880"/>
              <a:gd name="connsiteX7" fmla="*/ 241300 w 242623"/>
              <a:gd name="connsiteY7" fmla="*/ 241300 h 546880"/>
              <a:gd name="connsiteX8" fmla="*/ 180975 w 242623"/>
              <a:gd name="connsiteY8" fmla="*/ 180975 h 546880"/>
              <a:gd name="connsiteX9" fmla="*/ 206375 w 242623"/>
              <a:gd name="connsiteY9" fmla="*/ 212725 h 546880"/>
              <a:gd name="connsiteX10" fmla="*/ 0 w 242623"/>
              <a:gd name="connsiteY10" fmla="*/ 0 h 5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23" h="546880">
                <a:moveTo>
                  <a:pt x="0" y="0"/>
                </a:moveTo>
                <a:cubicBezTo>
                  <a:pt x="79375" y="62177"/>
                  <a:pt x="158750" y="124354"/>
                  <a:pt x="190500" y="171450"/>
                </a:cubicBezTo>
                <a:cubicBezTo>
                  <a:pt x="222250" y="218546"/>
                  <a:pt x="183092" y="264583"/>
                  <a:pt x="190500" y="282575"/>
                </a:cubicBezTo>
                <a:cubicBezTo>
                  <a:pt x="197908" y="300567"/>
                  <a:pt x="243417" y="236008"/>
                  <a:pt x="234950" y="279400"/>
                </a:cubicBezTo>
                <a:cubicBezTo>
                  <a:pt x="226483" y="322792"/>
                  <a:pt x="149225" y="518054"/>
                  <a:pt x="139700" y="542925"/>
                </a:cubicBezTo>
                <a:cubicBezTo>
                  <a:pt x="130175" y="567796"/>
                  <a:pt x="164571" y="468842"/>
                  <a:pt x="177800" y="428625"/>
                </a:cubicBezTo>
                <a:cubicBezTo>
                  <a:pt x="191029" y="388408"/>
                  <a:pt x="208492" y="332846"/>
                  <a:pt x="219075" y="301625"/>
                </a:cubicBezTo>
                <a:cubicBezTo>
                  <a:pt x="229658" y="270404"/>
                  <a:pt x="247650" y="261408"/>
                  <a:pt x="241300" y="241300"/>
                </a:cubicBezTo>
                <a:cubicBezTo>
                  <a:pt x="234950" y="221192"/>
                  <a:pt x="186796" y="185737"/>
                  <a:pt x="180975" y="180975"/>
                </a:cubicBezTo>
                <a:cubicBezTo>
                  <a:pt x="175154" y="176213"/>
                  <a:pt x="206375" y="212725"/>
                  <a:pt x="206375" y="212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9F2EA087-D73D-9472-5429-00C64F512E48}"/>
              </a:ext>
            </a:extLst>
          </p:cNvPr>
          <p:cNvSpPr/>
          <p:nvPr/>
        </p:nvSpPr>
        <p:spPr>
          <a:xfrm>
            <a:off x="5724524" y="7315197"/>
            <a:ext cx="217780" cy="790334"/>
          </a:xfrm>
          <a:custGeom>
            <a:avLst/>
            <a:gdLst>
              <a:gd name="connsiteX0" fmla="*/ 1 w 217780"/>
              <a:gd name="connsiteY0" fmla="*/ 3 h 790334"/>
              <a:gd name="connsiteX1" fmla="*/ 196851 w 217780"/>
              <a:gd name="connsiteY1" fmla="*/ 371478 h 790334"/>
              <a:gd name="connsiteX2" fmla="*/ 209551 w 217780"/>
              <a:gd name="connsiteY2" fmla="*/ 777878 h 790334"/>
              <a:gd name="connsiteX3" fmla="*/ 209551 w 217780"/>
              <a:gd name="connsiteY3" fmla="*/ 657228 h 790334"/>
              <a:gd name="connsiteX4" fmla="*/ 200026 w 217780"/>
              <a:gd name="connsiteY4" fmla="*/ 365128 h 790334"/>
              <a:gd name="connsiteX5" fmla="*/ 1 w 217780"/>
              <a:gd name="connsiteY5" fmla="*/ 3 h 7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80" h="790334">
                <a:moveTo>
                  <a:pt x="1" y="3"/>
                </a:moveTo>
                <a:cubicBezTo>
                  <a:pt x="-528" y="1061"/>
                  <a:pt x="161926" y="241832"/>
                  <a:pt x="196851" y="371478"/>
                </a:cubicBezTo>
                <a:cubicBezTo>
                  <a:pt x="231776" y="501124"/>
                  <a:pt x="207434" y="730253"/>
                  <a:pt x="209551" y="777878"/>
                </a:cubicBezTo>
                <a:cubicBezTo>
                  <a:pt x="211668" y="825503"/>
                  <a:pt x="211139" y="726020"/>
                  <a:pt x="209551" y="657228"/>
                </a:cubicBezTo>
                <a:cubicBezTo>
                  <a:pt x="207963" y="588436"/>
                  <a:pt x="234422" y="475724"/>
                  <a:pt x="200026" y="365128"/>
                </a:cubicBezTo>
                <a:cubicBezTo>
                  <a:pt x="165630" y="254532"/>
                  <a:pt x="530" y="-1055"/>
                  <a:pt x="1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1221EBE-4A8F-6B9A-A602-13A17495ADFB}"/>
              </a:ext>
            </a:extLst>
          </p:cNvPr>
          <p:cNvSpPr/>
          <p:nvPr/>
        </p:nvSpPr>
        <p:spPr>
          <a:xfrm>
            <a:off x="6020410" y="7777566"/>
            <a:ext cx="96543" cy="507787"/>
          </a:xfrm>
          <a:custGeom>
            <a:avLst/>
            <a:gdLst>
              <a:gd name="connsiteX0" fmla="*/ 2565 w 96543"/>
              <a:gd name="connsiteY0" fmla="*/ 26584 h 507787"/>
              <a:gd name="connsiteX1" fmla="*/ 21615 w 96543"/>
              <a:gd name="connsiteY1" fmla="*/ 77384 h 507787"/>
              <a:gd name="connsiteX2" fmla="*/ 94640 w 96543"/>
              <a:gd name="connsiteY2" fmla="*/ 493309 h 507787"/>
              <a:gd name="connsiteX3" fmla="*/ 69240 w 96543"/>
              <a:gd name="connsiteY3" fmla="*/ 379009 h 507787"/>
              <a:gd name="connsiteX4" fmla="*/ 2565 w 96543"/>
              <a:gd name="connsiteY4" fmla="*/ 26584 h 50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43" h="507787">
                <a:moveTo>
                  <a:pt x="2565" y="26584"/>
                </a:moveTo>
                <a:cubicBezTo>
                  <a:pt x="-5372" y="-23687"/>
                  <a:pt x="6269" y="-404"/>
                  <a:pt x="21615" y="77384"/>
                </a:cubicBezTo>
                <a:cubicBezTo>
                  <a:pt x="36961" y="155172"/>
                  <a:pt x="86703" y="443038"/>
                  <a:pt x="94640" y="493309"/>
                </a:cubicBezTo>
                <a:cubicBezTo>
                  <a:pt x="102577" y="543580"/>
                  <a:pt x="84057" y="452563"/>
                  <a:pt x="69240" y="379009"/>
                </a:cubicBezTo>
                <a:cubicBezTo>
                  <a:pt x="54423" y="305455"/>
                  <a:pt x="10502" y="76855"/>
                  <a:pt x="2565" y="265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67C27A1-5B2E-4529-5B56-DA1DD3112461}"/>
              </a:ext>
            </a:extLst>
          </p:cNvPr>
          <p:cNvSpPr/>
          <p:nvPr/>
        </p:nvSpPr>
        <p:spPr>
          <a:xfrm>
            <a:off x="6172034" y="8380059"/>
            <a:ext cx="92094" cy="361093"/>
          </a:xfrm>
          <a:custGeom>
            <a:avLst/>
            <a:gdLst>
              <a:gd name="connsiteX0" fmla="*/ 166 w 92094"/>
              <a:gd name="connsiteY0" fmla="*/ 1941 h 361093"/>
              <a:gd name="connsiteX1" fmla="*/ 89066 w 92094"/>
              <a:gd name="connsiteY1" fmla="*/ 354366 h 361093"/>
              <a:gd name="connsiteX2" fmla="*/ 66841 w 92094"/>
              <a:gd name="connsiteY2" fmla="*/ 217841 h 361093"/>
              <a:gd name="connsiteX3" fmla="*/ 166 w 92094"/>
              <a:gd name="connsiteY3" fmla="*/ 1941 h 3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94" h="361093">
                <a:moveTo>
                  <a:pt x="166" y="1941"/>
                </a:moveTo>
                <a:cubicBezTo>
                  <a:pt x="3870" y="24695"/>
                  <a:pt x="77953" y="318383"/>
                  <a:pt x="89066" y="354366"/>
                </a:cubicBezTo>
                <a:cubicBezTo>
                  <a:pt x="100179" y="390349"/>
                  <a:pt x="77953" y="272874"/>
                  <a:pt x="66841" y="217841"/>
                </a:cubicBezTo>
                <a:cubicBezTo>
                  <a:pt x="55729" y="162808"/>
                  <a:pt x="-3538" y="-20813"/>
                  <a:pt x="166" y="19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8E487BE-49A9-15DB-C73F-FBE151DF3FA0}"/>
              </a:ext>
            </a:extLst>
          </p:cNvPr>
          <p:cNvSpPr/>
          <p:nvPr/>
        </p:nvSpPr>
        <p:spPr>
          <a:xfrm>
            <a:off x="4352277" y="6158183"/>
            <a:ext cx="110279" cy="493730"/>
          </a:xfrm>
          <a:custGeom>
            <a:avLst/>
            <a:gdLst>
              <a:gd name="connsiteX0" fmla="*/ 648 w 110279"/>
              <a:gd name="connsiteY0" fmla="*/ 7667 h 493730"/>
              <a:gd name="connsiteX1" fmla="*/ 108598 w 110279"/>
              <a:gd name="connsiteY1" fmla="*/ 490267 h 493730"/>
              <a:gd name="connsiteX2" fmla="*/ 64148 w 110279"/>
              <a:gd name="connsiteY2" fmla="*/ 214042 h 493730"/>
              <a:gd name="connsiteX3" fmla="*/ 648 w 110279"/>
              <a:gd name="connsiteY3" fmla="*/ 7667 h 4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79" h="493730">
                <a:moveTo>
                  <a:pt x="648" y="7667"/>
                </a:moveTo>
                <a:cubicBezTo>
                  <a:pt x="8056" y="53705"/>
                  <a:pt x="98015" y="455871"/>
                  <a:pt x="108598" y="490267"/>
                </a:cubicBezTo>
                <a:cubicBezTo>
                  <a:pt x="119181" y="524663"/>
                  <a:pt x="76848" y="293417"/>
                  <a:pt x="64148" y="214042"/>
                </a:cubicBezTo>
                <a:cubicBezTo>
                  <a:pt x="51448" y="134667"/>
                  <a:pt x="-6760" y="-38371"/>
                  <a:pt x="648" y="766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355A2FB-809C-7409-7737-8D188DCAE5D7}"/>
              </a:ext>
            </a:extLst>
          </p:cNvPr>
          <p:cNvSpPr/>
          <p:nvPr/>
        </p:nvSpPr>
        <p:spPr>
          <a:xfrm>
            <a:off x="3570850" y="4933774"/>
            <a:ext cx="24655" cy="1053478"/>
          </a:xfrm>
          <a:custGeom>
            <a:avLst/>
            <a:gdLst>
              <a:gd name="connsiteX0" fmla="*/ 9321 w 24655"/>
              <a:gd name="connsiteY0" fmla="*/ 6936 h 1053478"/>
              <a:gd name="connsiteX1" fmla="*/ 1947 w 24655"/>
              <a:gd name="connsiteY1" fmla="*/ 748042 h 1053478"/>
              <a:gd name="connsiteX2" fmla="*/ 1947 w 24655"/>
              <a:gd name="connsiteY2" fmla="*/ 1043010 h 1053478"/>
              <a:gd name="connsiteX3" fmla="*/ 24069 w 24655"/>
              <a:gd name="connsiteY3" fmla="*/ 412516 h 1053478"/>
              <a:gd name="connsiteX4" fmla="*/ 9321 w 24655"/>
              <a:gd name="connsiteY4" fmla="*/ 6936 h 105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5" h="1053478">
                <a:moveTo>
                  <a:pt x="9321" y="6936"/>
                </a:moveTo>
                <a:cubicBezTo>
                  <a:pt x="5634" y="62857"/>
                  <a:pt x="3176" y="575363"/>
                  <a:pt x="1947" y="748042"/>
                </a:cubicBezTo>
                <a:cubicBezTo>
                  <a:pt x="718" y="920721"/>
                  <a:pt x="-1740" y="1098931"/>
                  <a:pt x="1947" y="1043010"/>
                </a:cubicBezTo>
                <a:cubicBezTo>
                  <a:pt x="5634" y="987089"/>
                  <a:pt x="20382" y="578435"/>
                  <a:pt x="24069" y="412516"/>
                </a:cubicBezTo>
                <a:cubicBezTo>
                  <a:pt x="27756" y="246597"/>
                  <a:pt x="13008" y="-48985"/>
                  <a:pt x="9321" y="69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DB4ED03-5F89-69AF-2B45-A38DEA27A753}"/>
              </a:ext>
            </a:extLst>
          </p:cNvPr>
          <p:cNvSpPr/>
          <p:nvPr/>
        </p:nvSpPr>
        <p:spPr>
          <a:xfrm>
            <a:off x="3810683" y="4805948"/>
            <a:ext cx="506398" cy="1002056"/>
          </a:xfrm>
          <a:custGeom>
            <a:avLst/>
            <a:gdLst>
              <a:gd name="connsiteX0" fmla="*/ 1775 w 506398"/>
              <a:gd name="connsiteY0" fmla="*/ 2026 h 1002056"/>
              <a:gd name="connsiteX1" fmla="*/ 49707 w 506398"/>
              <a:gd name="connsiteY1" fmla="*/ 341239 h 1002056"/>
              <a:gd name="connsiteX2" fmla="*/ 175069 w 506398"/>
              <a:gd name="connsiteY2" fmla="*/ 555091 h 1002056"/>
              <a:gd name="connsiteX3" fmla="*/ 149259 w 506398"/>
              <a:gd name="connsiteY3" fmla="*/ 532968 h 1002056"/>
              <a:gd name="connsiteX4" fmla="*/ 495846 w 506398"/>
              <a:gd name="connsiteY4" fmla="*/ 986481 h 1002056"/>
              <a:gd name="connsiteX5" fmla="*/ 388920 w 506398"/>
              <a:gd name="connsiteY5" fmla="*/ 861120 h 1002056"/>
              <a:gd name="connsiteX6" fmla="*/ 105014 w 506398"/>
              <a:gd name="connsiteY6" fmla="*/ 510846 h 1002056"/>
              <a:gd name="connsiteX7" fmla="*/ 1775 w 506398"/>
              <a:gd name="connsiteY7" fmla="*/ 2026 h 100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398" h="1002056">
                <a:moveTo>
                  <a:pt x="1775" y="2026"/>
                </a:moveTo>
                <a:cubicBezTo>
                  <a:pt x="-7443" y="-26242"/>
                  <a:pt x="20825" y="249062"/>
                  <a:pt x="49707" y="341239"/>
                </a:cubicBezTo>
                <a:cubicBezTo>
                  <a:pt x="78589" y="433416"/>
                  <a:pt x="158477" y="523136"/>
                  <a:pt x="175069" y="555091"/>
                </a:cubicBezTo>
                <a:cubicBezTo>
                  <a:pt x="191661" y="587046"/>
                  <a:pt x="95796" y="461070"/>
                  <a:pt x="149259" y="532968"/>
                </a:cubicBezTo>
                <a:cubicBezTo>
                  <a:pt x="202722" y="604866"/>
                  <a:pt x="455903" y="931789"/>
                  <a:pt x="495846" y="986481"/>
                </a:cubicBezTo>
                <a:cubicBezTo>
                  <a:pt x="535790" y="1041173"/>
                  <a:pt x="454059" y="940393"/>
                  <a:pt x="388920" y="861120"/>
                </a:cubicBezTo>
                <a:cubicBezTo>
                  <a:pt x="323781" y="781848"/>
                  <a:pt x="170153" y="647883"/>
                  <a:pt x="105014" y="510846"/>
                </a:cubicBezTo>
                <a:cubicBezTo>
                  <a:pt x="39875" y="373809"/>
                  <a:pt x="10993" y="30294"/>
                  <a:pt x="1775" y="20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BA26DD2-FED6-9338-60EE-794E15AE4D9B}"/>
              </a:ext>
            </a:extLst>
          </p:cNvPr>
          <p:cNvSpPr/>
          <p:nvPr/>
        </p:nvSpPr>
        <p:spPr>
          <a:xfrm>
            <a:off x="4498026" y="5792424"/>
            <a:ext cx="716301" cy="309918"/>
          </a:xfrm>
          <a:custGeom>
            <a:avLst/>
            <a:gdLst>
              <a:gd name="connsiteX0" fmla="*/ 232 w 716301"/>
              <a:gd name="connsiteY0" fmla="*/ 5 h 309918"/>
              <a:gd name="connsiteX1" fmla="*/ 453745 w 716301"/>
              <a:gd name="connsiteY1" fmla="*/ 250728 h 309918"/>
              <a:gd name="connsiteX2" fmla="*/ 715529 w 716301"/>
              <a:gd name="connsiteY2" fmla="*/ 309721 h 309918"/>
              <a:gd name="connsiteX3" fmla="*/ 516426 w 716301"/>
              <a:gd name="connsiteY3" fmla="*/ 258102 h 309918"/>
              <a:gd name="connsiteX4" fmla="*/ 232 w 716301"/>
              <a:gd name="connsiteY4" fmla="*/ 5 h 3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301" h="309918">
                <a:moveTo>
                  <a:pt x="232" y="5"/>
                </a:moveTo>
                <a:cubicBezTo>
                  <a:pt x="-10215" y="-1224"/>
                  <a:pt x="334529" y="199109"/>
                  <a:pt x="453745" y="250728"/>
                </a:cubicBezTo>
                <a:cubicBezTo>
                  <a:pt x="572961" y="302347"/>
                  <a:pt x="705082" y="308492"/>
                  <a:pt x="715529" y="309721"/>
                </a:cubicBezTo>
                <a:cubicBezTo>
                  <a:pt x="725976" y="310950"/>
                  <a:pt x="628883" y="307878"/>
                  <a:pt x="516426" y="258102"/>
                </a:cubicBezTo>
                <a:cubicBezTo>
                  <a:pt x="403970" y="208326"/>
                  <a:pt x="10679" y="1234"/>
                  <a:pt x="232" y="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0CB7A72-FF4A-E050-F7F1-3929E6ED866F}"/>
              </a:ext>
            </a:extLst>
          </p:cNvPr>
          <p:cNvSpPr/>
          <p:nvPr/>
        </p:nvSpPr>
        <p:spPr>
          <a:xfrm>
            <a:off x="5073639" y="4488158"/>
            <a:ext cx="206679" cy="217962"/>
          </a:xfrm>
          <a:custGeom>
            <a:avLst/>
            <a:gdLst>
              <a:gd name="connsiteX0" fmla="*/ 166 w 206679"/>
              <a:gd name="connsiteY0" fmla="*/ 208 h 217962"/>
              <a:gd name="connsiteX1" fmla="*/ 161859 w 206679"/>
              <a:gd name="connsiteY1" fmla="*/ 106144 h 217962"/>
              <a:gd name="connsiteX2" fmla="*/ 189737 w 206679"/>
              <a:gd name="connsiteY2" fmla="*/ 217657 h 217962"/>
              <a:gd name="connsiteX3" fmla="*/ 195312 w 206679"/>
              <a:gd name="connsiteY3" fmla="*/ 134022 h 217962"/>
              <a:gd name="connsiteX4" fmla="*/ 166 w 206679"/>
              <a:gd name="connsiteY4" fmla="*/ 208 h 2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79" h="217962">
                <a:moveTo>
                  <a:pt x="166" y="208"/>
                </a:moveTo>
                <a:cubicBezTo>
                  <a:pt x="-5409" y="-4438"/>
                  <a:pt x="130264" y="69903"/>
                  <a:pt x="161859" y="106144"/>
                </a:cubicBezTo>
                <a:cubicBezTo>
                  <a:pt x="193454" y="142385"/>
                  <a:pt x="184162" y="213011"/>
                  <a:pt x="189737" y="217657"/>
                </a:cubicBezTo>
                <a:cubicBezTo>
                  <a:pt x="195312" y="222303"/>
                  <a:pt x="221331" y="173051"/>
                  <a:pt x="195312" y="134022"/>
                </a:cubicBezTo>
                <a:cubicBezTo>
                  <a:pt x="169293" y="94993"/>
                  <a:pt x="5741" y="4854"/>
                  <a:pt x="166" y="20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B02F7FF-4A0F-F767-74C6-4FE3552B98AD}"/>
              </a:ext>
            </a:extLst>
          </p:cNvPr>
          <p:cNvSpPr/>
          <p:nvPr/>
        </p:nvSpPr>
        <p:spPr>
          <a:xfrm>
            <a:off x="5653407" y="4309764"/>
            <a:ext cx="113532" cy="200910"/>
          </a:xfrm>
          <a:custGeom>
            <a:avLst/>
            <a:gdLst>
              <a:gd name="connsiteX0" fmla="*/ 261 w 113532"/>
              <a:gd name="connsiteY0" fmla="*/ 182 h 200910"/>
              <a:gd name="connsiteX1" fmla="*/ 72744 w 113532"/>
              <a:gd name="connsiteY1" fmla="*/ 83816 h 200910"/>
              <a:gd name="connsiteX2" fmla="*/ 111773 w 113532"/>
              <a:gd name="connsiteY2" fmla="*/ 200904 h 200910"/>
              <a:gd name="connsiteX3" fmla="*/ 106198 w 113532"/>
              <a:gd name="connsiteY3" fmla="*/ 89392 h 200910"/>
              <a:gd name="connsiteX4" fmla="*/ 100622 w 113532"/>
              <a:gd name="connsiteY4" fmla="*/ 106119 h 200910"/>
              <a:gd name="connsiteX5" fmla="*/ 261 w 113532"/>
              <a:gd name="connsiteY5" fmla="*/ 182 h 20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2" h="200910">
                <a:moveTo>
                  <a:pt x="261" y="182"/>
                </a:moveTo>
                <a:cubicBezTo>
                  <a:pt x="-4385" y="-3535"/>
                  <a:pt x="54159" y="50362"/>
                  <a:pt x="72744" y="83816"/>
                </a:cubicBezTo>
                <a:cubicBezTo>
                  <a:pt x="91329" y="117270"/>
                  <a:pt x="106197" y="199975"/>
                  <a:pt x="111773" y="200904"/>
                </a:cubicBezTo>
                <a:cubicBezTo>
                  <a:pt x="117349" y="201833"/>
                  <a:pt x="108056" y="105189"/>
                  <a:pt x="106198" y="89392"/>
                </a:cubicBezTo>
                <a:cubicBezTo>
                  <a:pt x="104340" y="73595"/>
                  <a:pt x="116420" y="119129"/>
                  <a:pt x="100622" y="106119"/>
                </a:cubicBezTo>
                <a:cubicBezTo>
                  <a:pt x="84825" y="93109"/>
                  <a:pt x="4907" y="3899"/>
                  <a:pt x="261" y="18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525A197-8A13-6B83-0FF9-3682C04537CC}"/>
              </a:ext>
            </a:extLst>
          </p:cNvPr>
          <p:cNvSpPr/>
          <p:nvPr/>
        </p:nvSpPr>
        <p:spPr>
          <a:xfrm>
            <a:off x="5001064" y="3993879"/>
            <a:ext cx="268601" cy="65165"/>
          </a:xfrm>
          <a:custGeom>
            <a:avLst/>
            <a:gdLst>
              <a:gd name="connsiteX0" fmla="*/ 258 w 268601"/>
              <a:gd name="connsiteY0" fmla="*/ 9409 h 65165"/>
              <a:gd name="connsiteX1" fmla="*/ 156375 w 268601"/>
              <a:gd name="connsiteY1" fmla="*/ 3833 h 65165"/>
              <a:gd name="connsiteX2" fmla="*/ 267887 w 268601"/>
              <a:gd name="connsiteY2" fmla="*/ 65165 h 65165"/>
              <a:gd name="connsiteX3" fmla="*/ 195404 w 268601"/>
              <a:gd name="connsiteY3" fmla="*/ 3833 h 65165"/>
              <a:gd name="connsiteX4" fmla="*/ 258 w 268601"/>
              <a:gd name="connsiteY4" fmla="*/ 9409 h 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1" h="65165">
                <a:moveTo>
                  <a:pt x="258" y="9409"/>
                </a:moveTo>
                <a:cubicBezTo>
                  <a:pt x="-6247" y="9409"/>
                  <a:pt x="111770" y="-5460"/>
                  <a:pt x="156375" y="3833"/>
                </a:cubicBezTo>
                <a:cubicBezTo>
                  <a:pt x="200980" y="13126"/>
                  <a:pt x="261382" y="65165"/>
                  <a:pt x="267887" y="65165"/>
                </a:cubicBezTo>
                <a:cubicBezTo>
                  <a:pt x="274392" y="65165"/>
                  <a:pt x="235363" y="14984"/>
                  <a:pt x="195404" y="3833"/>
                </a:cubicBezTo>
                <a:cubicBezTo>
                  <a:pt x="155445" y="-7318"/>
                  <a:pt x="6763" y="9409"/>
                  <a:pt x="258" y="940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C555876-C55A-B506-150E-471EFEB93A0E}"/>
              </a:ext>
            </a:extLst>
          </p:cNvPr>
          <p:cNvSpPr/>
          <p:nvPr/>
        </p:nvSpPr>
        <p:spPr>
          <a:xfrm>
            <a:off x="6951525" y="4633323"/>
            <a:ext cx="157870" cy="100642"/>
          </a:xfrm>
          <a:custGeom>
            <a:avLst/>
            <a:gdLst>
              <a:gd name="connsiteX0" fmla="*/ 1260 w 157870"/>
              <a:gd name="connsiteY0" fmla="*/ 9 h 100642"/>
              <a:gd name="connsiteX1" fmla="*/ 40290 w 157870"/>
              <a:gd name="connsiteY1" fmla="*/ 83643 h 100642"/>
              <a:gd name="connsiteX2" fmla="*/ 157377 w 157870"/>
              <a:gd name="connsiteY2" fmla="*/ 100370 h 100642"/>
              <a:gd name="connsiteX3" fmla="*/ 79319 w 157870"/>
              <a:gd name="connsiteY3" fmla="*/ 89218 h 100642"/>
              <a:gd name="connsiteX4" fmla="*/ 1260 w 157870"/>
              <a:gd name="connsiteY4" fmla="*/ 9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70" h="100642">
                <a:moveTo>
                  <a:pt x="1260" y="9"/>
                </a:moveTo>
                <a:cubicBezTo>
                  <a:pt x="-5245" y="-920"/>
                  <a:pt x="14271" y="66916"/>
                  <a:pt x="40290" y="83643"/>
                </a:cubicBezTo>
                <a:cubicBezTo>
                  <a:pt x="66309" y="100370"/>
                  <a:pt x="157377" y="100370"/>
                  <a:pt x="157377" y="100370"/>
                </a:cubicBezTo>
                <a:cubicBezTo>
                  <a:pt x="163882" y="101299"/>
                  <a:pt x="104409" y="100369"/>
                  <a:pt x="79319" y="89218"/>
                </a:cubicBezTo>
                <a:cubicBezTo>
                  <a:pt x="54229" y="78067"/>
                  <a:pt x="7765" y="938"/>
                  <a:pt x="1260" y="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32BDD144-6970-BB6E-D2D8-A9327E8546DC}"/>
              </a:ext>
            </a:extLst>
          </p:cNvPr>
          <p:cNvSpPr/>
          <p:nvPr/>
        </p:nvSpPr>
        <p:spPr>
          <a:xfrm>
            <a:off x="6988707" y="4175994"/>
            <a:ext cx="64452" cy="111857"/>
          </a:xfrm>
          <a:custGeom>
            <a:avLst/>
            <a:gdLst>
              <a:gd name="connsiteX0" fmla="*/ 64439 w 64452"/>
              <a:gd name="connsiteY0" fmla="*/ 138 h 111857"/>
              <a:gd name="connsiteX1" fmla="*/ 8683 w 64452"/>
              <a:gd name="connsiteY1" fmla="*/ 55894 h 111857"/>
              <a:gd name="connsiteX2" fmla="*/ 3108 w 64452"/>
              <a:gd name="connsiteY2" fmla="*/ 111650 h 111857"/>
              <a:gd name="connsiteX3" fmla="*/ 3108 w 64452"/>
              <a:gd name="connsiteY3" fmla="*/ 72621 h 111857"/>
              <a:gd name="connsiteX4" fmla="*/ 64439 w 64452"/>
              <a:gd name="connsiteY4" fmla="*/ 138 h 11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" h="111857">
                <a:moveTo>
                  <a:pt x="64439" y="138"/>
                </a:moveTo>
                <a:cubicBezTo>
                  <a:pt x="65368" y="-2650"/>
                  <a:pt x="18905" y="37309"/>
                  <a:pt x="8683" y="55894"/>
                </a:cubicBezTo>
                <a:cubicBezTo>
                  <a:pt x="-1539" y="74479"/>
                  <a:pt x="4037" y="108862"/>
                  <a:pt x="3108" y="111650"/>
                </a:cubicBezTo>
                <a:cubicBezTo>
                  <a:pt x="2179" y="114438"/>
                  <a:pt x="-3397" y="88418"/>
                  <a:pt x="3108" y="72621"/>
                </a:cubicBezTo>
                <a:cubicBezTo>
                  <a:pt x="9613" y="56824"/>
                  <a:pt x="63510" y="2926"/>
                  <a:pt x="64439" y="13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508489D-A5BC-A41A-E118-A486B0A9AFD1}"/>
              </a:ext>
            </a:extLst>
          </p:cNvPr>
          <p:cNvSpPr/>
          <p:nvPr/>
        </p:nvSpPr>
        <p:spPr>
          <a:xfrm>
            <a:off x="7175777" y="4298759"/>
            <a:ext cx="22529" cy="150668"/>
          </a:xfrm>
          <a:custGeom>
            <a:avLst/>
            <a:gdLst>
              <a:gd name="connsiteX0" fmla="*/ 33 w 22529"/>
              <a:gd name="connsiteY0" fmla="*/ 36 h 150668"/>
              <a:gd name="connsiteX1" fmla="*/ 22335 w 22529"/>
              <a:gd name="connsiteY1" fmla="*/ 100397 h 150668"/>
              <a:gd name="connsiteX2" fmla="*/ 11184 w 22529"/>
              <a:gd name="connsiteY2" fmla="*/ 150578 h 150668"/>
              <a:gd name="connsiteX3" fmla="*/ 16760 w 22529"/>
              <a:gd name="connsiteY3" fmla="*/ 89246 h 150668"/>
              <a:gd name="connsiteX4" fmla="*/ 33 w 22529"/>
              <a:gd name="connsiteY4" fmla="*/ 36 h 1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9" h="150668">
                <a:moveTo>
                  <a:pt x="33" y="36"/>
                </a:moveTo>
                <a:cubicBezTo>
                  <a:pt x="962" y="1894"/>
                  <a:pt x="20477" y="75307"/>
                  <a:pt x="22335" y="100397"/>
                </a:cubicBezTo>
                <a:cubicBezTo>
                  <a:pt x="24194" y="125487"/>
                  <a:pt x="12113" y="152436"/>
                  <a:pt x="11184" y="150578"/>
                </a:cubicBezTo>
                <a:cubicBezTo>
                  <a:pt x="10255" y="148720"/>
                  <a:pt x="15831" y="110619"/>
                  <a:pt x="16760" y="89246"/>
                </a:cubicBezTo>
                <a:cubicBezTo>
                  <a:pt x="17689" y="67873"/>
                  <a:pt x="-896" y="-1822"/>
                  <a:pt x="33" y="3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174766-2FED-1F0C-BA91-2AA9C6595DAA}"/>
              </a:ext>
            </a:extLst>
          </p:cNvPr>
          <p:cNvSpPr/>
          <p:nvPr/>
        </p:nvSpPr>
        <p:spPr>
          <a:xfrm>
            <a:off x="4655586" y="4121607"/>
            <a:ext cx="239953" cy="65689"/>
          </a:xfrm>
          <a:custGeom>
            <a:avLst/>
            <a:gdLst>
              <a:gd name="connsiteX0" fmla="*/ 48 w 239953"/>
              <a:gd name="connsiteY0" fmla="*/ 4344 h 65689"/>
              <a:gd name="connsiteX1" fmla="*/ 156165 w 239953"/>
              <a:gd name="connsiteY1" fmla="*/ 9920 h 65689"/>
              <a:gd name="connsiteX2" fmla="*/ 239799 w 239953"/>
              <a:gd name="connsiteY2" fmla="*/ 65676 h 65689"/>
              <a:gd name="connsiteX3" fmla="*/ 172892 w 239953"/>
              <a:gd name="connsiteY3" fmla="*/ 4344 h 65689"/>
              <a:gd name="connsiteX4" fmla="*/ 48 w 239953"/>
              <a:gd name="connsiteY4" fmla="*/ 4344 h 6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53" h="65689">
                <a:moveTo>
                  <a:pt x="48" y="4344"/>
                </a:moveTo>
                <a:cubicBezTo>
                  <a:pt x="-2740" y="5273"/>
                  <a:pt x="116207" y="-302"/>
                  <a:pt x="156165" y="9920"/>
                </a:cubicBezTo>
                <a:cubicBezTo>
                  <a:pt x="196124" y="20142"/>
                  <a:pt x="237011" y="66605"/>
                  <a:pt x="239799" y="65676"/>
                </a:cubicBezTo>
                <a:cubicBezTo>
                  <a:pt x="242587" y="64747"/>
                  <a:pt x="207275" y="13637"/>
                  <a:pt x="172892" y="4344"/>
                </a:cubicBezTo>
                <a:cubicBezTo>
                  <a:pt x="138509" y="-4949"/>
                  <a:pt x="2836" y="3415"/>
                  <a:pt x="48" y="434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6625676-36A8-A149-CE48-BDA2717B5928}"/>
              </a:ext>
            </a:extLst>
          </p:cNvPr>
          <p:cNvSpPr/>
          <p:nvPr/>
        </p:nvSpPr>
        <p:spPr>
          <a:xfrm>
            <a:off x="4683512" y="4577346"/>
            <a:ext cx="156117" cy="111349"/>
          </a:xfrm>
          <a:custGeom>
            <a:avLst/>
            <a:gdLst>
              <a:gd name="connsiteX0" fmla="*/ 0 w 156117"/>
              <a:gd name="connsiteY0" fmla="*/ 230 h 111349"/>
              <a:gd name="connsiteX1" fmla="*/ 78059 w 156117"/>
              <a:gd name="connsiteY1" fmla="*/ 78288 h 111349"/>
              <a:gd name="connsiteX2" fmla="*/ 156117 w 156117"/>
              <a:gd name="connsiteY2" fmla="*/ 95015 h 111349"/>
              <a:gd name="connsiteX3" fmla="*/ 78059 w 156117"/>
              <a:gd name="connsiteY3" fmla="*/ 106166 h 111349"/>
              <a:gd name="connsiteX4" fmla="*/ 0 w 156117"/>
              <a:gd name="connsiteY4" fmla="*/ 230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17" h="111349">
                <a:moveTo>
                  <a:pt x="0" y="230"/>
                </a:moveTo>
                <a:cubicBezTo>
                  <a:pt x="0" y="-4416"/>
                  <a:pt x="52040" y="62491"/>
                  <a:pt x="78059" y="78288"/>
                </a:cubicBezTo>
                <a:cubicBezTo>
                  <a:pt x="104079" y="94086"/>
                  <a:pt x="156117" y="90369"/>
                  <a:pt x="156117" y="95015"/>
                </a:cubicBezTo>
                <a:cubicBezTo>
                  <a:pt x="156117" y="99661"/>
                  <a:pt x="100361" y="121034"/>
                  <a:pt x="78059" y="106166"/>
                </a:cubicBezTo>
                <a:cubicBezTo>
                  <a:pt x="55757" y="91298"/>
                  <a:pt x="0" y="4876"/>
                  <a:pt x="0" y="23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3AA5743-A691-DE9F-7560-7BE3758D6B79}"/>
              </a:ext>
            </a:extLst>
          </p:cNvPr>
          <p:cNvSpPr/>
          <p:nvPr/>
        </p:nvSpPr>
        <p:spPr>
          <a:xfrm>
            <a:off x="5307697" y="5190794"/>
            <a:ext cx="83933" cy="161920"/>
          </a:xfrm>
          <a:custGeom>
            <a:avLst/>
            <a:gdLst>
              <a:gd name="connsiteX0" fmla="*/ 283 w 83933"/>
              <a:gd name="connsiteY0" fmla="*/ 99 h 161920"/>
              <a:gd name="connsiteX1" fmla="*/ 56040 w 83933"/>
              <a:gd name="connsiteY1" fmla="*/ 94884 h 161920"/>
              <a:gd name="connsiteX2" fmla="*/ 39313 w 83933"/>
              <a:gd name="connsiteY2" fmla="*/ 161791 h 161920"/>
              <a:gd name="connsiteX3" fmla="*/ 83918 w 83933"/>
              <a:gd name="connsiteY3" fmla="*/ 78157 h 161920"/>
              <a:gd name="connsiteX4" fmla="*/ 283 w 83933"/>
              <a:gd name="connsiteY4" fmla="*/ 99 h 1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33" h="161920">
                <a:moveTo>
                  <a:pt x="283" y="99"/>
                </a:moveTo>
                <a:cubicBezTo>
                  <a:pt x="-4363" y="2887"/>
                  <a:pt x="49535" y="67935"/>
                  <a:pt x="56040" y="94884"/>
                </a:cubicBezTo>
                <a:cubicBezTo>
                  <a:pt x="62545" y="121833"/>
                  <a:pt x="34667" y="164579"/>
                  <a:pt x="39313" y="161791"/>
                </a:cubicBezTo>
                <a:cubicBezTo>
                  <a:pt x="43959" y="159003"/>
                  <a:pt x="84847" y="102318"/>
                  <a:pt x="83918" y="78157"/>
                </a:cubicBezTo>
                <a:cubicBezTo>
                  <a:pt x="82989" y="53996"/>
                  <a:pt x="4929" y="-2689"/>
                  <a:pt x="283" y="9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1252D86-EFAD-0372-28F2-802A71ED3187}"/>
              </a:ext>
            </a:extLst>
          </p:cNvPr>
          <p:cNvSpPr/>
          <p:nvPr/>
        </p:nvSpPr>
        <p:spPr>
          <a:xfrm>
            <a:off x="6099717" y="5930957"/>
            <a:ext cx="284761" cy="34945"/>
          </a:xfrm>
          <a:custGeom>
            <a:avLst/>
            <a:gdLst>
              <a:gd name="connsiteX0" fmla="*/ 0 w 284761"/>
              <a:gd name="connsiteY0" fmla="*/ 34945 h 34945"/>
              <a:gd name="connsiteX1" fmla="*/ 189571 w 284761"/>
              <a:gd name="connsiteY1" fmla="*/ 1492 h 34945"/>
              <a:gd name="connsiteX2" fmla="*/ 284356 w 284761"/>
              <a:gd name="connsiteY2" fmla="*/ 7067 h 34945"/>
              <a:gd name="connsiteX3" fmla="*/ 156117 w 284761"/>
              <a:gd name="connsiteY3" fmla="*/ 18219 h 34945"/>
              <a:gd name="connsiteX4" fmla="*/ 0 w 284761"/>
              <a:gd name="connsiteY4" fmla="*/ 34945 h 3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61" h="34945">
                <a:moveTo>
                  <a:pt x="0" y="34945"/>
                </a:moveTo>
                <a:cubicBezTo>
                  <a:pt x="71089" y="20541"/>
                  <a:pt x="142178" y="6138"/>
                  <a:pt x="189571" y="1492"/>
                </a:cubicBezTo>
                <a:cubicBezTo>
                  <a:pt x="236964" y="-3154"/>
                  <a:pt x="289932" y="4279"/>
                  <a:pt x="284356" y="7067"/>
                </a:cubicBezTo>
                <a:cubicBezTo>
                  <a:pt x="278780" y="9855"/>
                  <a:pt x="156117" y="18219"/>
                  <a:pt x="156117" y="18219"/>
                </a:cubicBezTo>
                <a:lnTo>
                  <a:pt x="0" y="34945"/>
                </a:ln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23BEDA3-239F-3079-0A1D-90249B672C50}"/>
              </a:ext>
            </a:extLst>
          </p:cNvPr>
          <p:cNvSpPr/>
          <p:nvPr/>
        </p:nvSpPr>
        <p:spPr>
          <a:xfrm>
            <a:off x="6028256" y="2249636"/>
            <a:ext cx="63378" cy="138522"/>
          </a:xfrm>
          <a:custGeom>
            <a:avLst/>
            <a:gdLst>
              <a:gd name="connsiteX0" fmla="*/ 63358 w 63378"/>
              <a:gd name="connsiteY0" fmla="*/ 183 h 138522"/>
              <a:gd name="connsiteX1" fmla="*/ 10731 w 63378"/>
              <a:gd name="connsiteY1" fmla="*/ 79124 h 138522"/>
              <a:gd name="connsiteX2" fmla="*/ 4153 w 63378"/>
              <a:gd name="connsiteY2" fmla="*/ 138329 h 138522"/>
              <a:gd name="connsiteX3" fmla="*/ 4153 w 63378"/>
              <a:gd name="connsiteY3" fmla="*/ 59388 h 138522"/>
              <a:gd name="connsiteX4" fmla="*/ 63358 w 63378"/>
              <a:gd name="connsiteY4" fmla="*/ 183 h 1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78" h="138522">
                <a:moveTo>
                  <a:pt x="63358" y="183"/>
                </a:moveTo>
                <a:cubicBezTo>
                  <a:pt x="64454" y="3472"/>
                  <a:pt x="20598" y="56100"/>
                  <a:pt x="10731" y="79124"/>
                </a:cubicBezTo>
                <a:cubicBezTo>
                  <a:pt x="864" y="102148"/>
                  <a:pt x="5249" y="141618"/>
                  <a:pt x="4153" y="138329"/>
                </a:cubicBezTo>
                <a:cubicBezTo>
                  <a:pt x="3057" y="135040"/>
                  <a:pt x="-4618" y="80219"/>
                  <a:pt x="4153" y="59388"/>
                </a:cubicBezTo>
                <a:cubicBezTo>
                  <a:pt x="12924" y="38557"/>
                  <a:pt x="62262" y="-3106"/>
                  <a:pt x="63358" y="18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40DEE756-70AA-3E04-64D9-BC42353414D4}"/>
              </a:ext>
            </a:extLst>
          </p:cNvPr>
          <p:cNvSpPr/>
          <p:nvPr/>
        </p:nvSpPr>
        <p:spPr>
          <a:xfrm>
            <a:off x="5762609" y="2473440"/>
            <a:ext cx="59780" cy="164628"/>
          </a:xfrm>
          <a:custGeom>
            <a:avLst/>
            <a:gdLst>
              <a:gd name="connsiteX0" fmla="*/ 85 w 59780"/>
              <a:gd name="connsiteY0" fmla="*/ 45 h 164628"/>
              <a:gd name="connsiteX1" fmla="*/ 46133 w 59780"/>
              <a:gd name="connsiteY1" fmla="*/ 111878 h 164628"/>
              <a:gd name="connsiteX2" fmla="*/ 46133 w 59780"/>
              <a:gd name="connsiteY2" fmla="*/ 164505 h 164628"/>
              <a:gd name="connsiteX3" fmla="*/ 59290 w 59780"/>
              <a:gd name="connsiteY3" fmla="*/ 98721 h 164628"/>
              <a:gd name="connsiteX4" fmla="*/ 85 w 59780"/>
              <a:gd name="connsiteY4" fmla="*/ 45 h 1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0" h="164628">
                <a:moveTo>
                  <a:pt x="85" y="45"/>
                </a:moveTo>
                <a:cubicBezTo>
                  <a:pt x="-2108" y="2238"/>
                  <a:pt x="38458" y="84468"/>
                  <a:pt x="46133" y="111878"/>
                </a:cubicBezTo>
                <a:cubicBezTo>
                  <a:pt x="53808" y="139288"/>
                  <a:pt x="43940" y="166698"/>
                  <a:pt x="46133" y="164505"/>
                </a:cubicBezTo>
                <a:cubicBezTo>
                  <a:pt x="48326" y="162312"/>
                  <a:pt x="62579" y="121745"/>
                  <a:pt x="59290" y="98721"/>
                </a:cubicBezTo>
                <a:cubicBezTo>
                  <a:pt x="56001" y="75697"/>
                  <a:pt x="2278" y="-2148"/>
                  <a:pt x="85" y="4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AAF9339-26C1-2947-D3C7-A3C825AFC528}"/>
              </a:ext>
            </a:extLst>
          </p:cNvPr>
          <p:cNvSpPr/>
          <p:nvPr/>
        </p:nvSpPr>
        <p:spPr>
          <a:xfrm>
            <a:off x="6670407" y="2417004"/>
            <a:ext cx="68424" cy="207800"/>
          </a:xfrm>
          <a:custGeom>
            <a:avLst/>
            <a:gdLst>
              <a:gd name="connsiteX0" fmla="*/ 108 w 68424"/>
              <a:gd name="connsiteY0" fmla="*/ 3854 h 207800"/>
              <a:gd name="connsiteX1" fmla="*/ 52735 w 68424"/>
              <a:gd name="connsiteY1" fmla="*/ 122265 h 207800"/>
              <a:gd name="connsiteX2" fmla="*/ 65892 w 68424"/>
              <a:gd name="connsiteY2" fmla="*/ 207784 h 207800"/>
              <a:gd name="connsiteX3" fmla="*/ 65892 w 68424"/>
              <a:gd name="connsiteY3" fmla="*/ 115687 h 207800"/>
              <a:gd name="connsiteX4" fmla="*/ 39579 w 68424"/>
              <a:gd name="connsiteY4" fmla="*/ 36746 h 207800"/>
              <a:gd name="connsiteX5" fmla="*/ 108 w 68424"/>
              <a:gd name="connsiteY5" fmla="*/ 3854 h 20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24" h="207800">
                <a:moveTo>
                  <a:pt x="108" y="3854"/>
                </a:moveTo>
                <a:cubicBezTo>
                  <a:pt x="2301" y="18107"/>
                  <a:pt x="41771" y="88277"/>
                  <a:pt x="52735" y="122265"/>
                </a:cubicBezTo>
                <a:cubicBezTo>
                  <a:pt x="63699" y="156253"/>
                  <a:pt x="63699" y="208880"/>
                  <a:pt x="65892" y="207784"/>
                </a:cubicBezTo>
                <a:cubicBezTo>
                  <a:pt x="68085" y="206688"/>
                  <a:pt x="70278" y="144193"/>
                  <a:pt x="65892" y="115687"/>
                </a:cubicBezTo>
                <a:cubicBezTo>
                  <a:pt x="61506" y="87181"/>
                  <a:pt x="39579" y="36746"/>
                  <a:pt x="39579" y="36746"/>
                </a:cubicBezTo>
                <a:cubicBezTo>
                  <a:pt x="29712" y="18107"/>
                  <a:pt x="-2085" y="-10399"/>
                  <a:pt x="108" y="385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B99D730-66DB-EA93-0152-AFBA118B6265}"/>
              </a:ext>
            </a:extLst>
          </p:cNvPr>
          <p:cNvSpPr/>
          <p:nvPr/>
        </p:nvSpPr>
        <p:spPr>
          <a:xfrm>
            <a:off x="5262734" y="2746335"/>
            <a:ext cx="388126" cy="69302"/>
          </a:xfrm>
          <a:custGeom>
            <a:avLst/>
            <a:gdLst>
              <a:gd name="connsiteX0" fmla="*/ 0 w 388126"/>
              <a:gd name="connsiteY0" fmla="*/ 69228 h 69302"/>
              <a:gd name="connsiteX1" fmla="*/ 276293 w 388126"/>
              <a:gd name="connsiteY1" fmla="*/ 3443 h 69302"/>
              <a:gd name="connsiteX2" fmla="*/ 388126 w 388126"/>
              <a:gd name="connsiteY2" fmla="*/ 10022 h 69302"/>
              <a:gd name="connsiteX3" fmla="*/ 276293 w 388126"/>
              <a:gd name="connsiteY3" fmla="*/ 16600 h 69302"/>
              <a:gd name="connsiteX4" fmla="*/ 0 w 388126"/>
              <a:gd name="connsiteY4" fmla="*/ 69228 h 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26" h="69302">
                <a:moveTo>
                  <a:pt x="0" y="69228"/>
                </a:moveTo>
                <a:cubicBezTo>
                  <a:pt x="0" y="67035"/>
                  <a:pt x="211605" y="13311"/>
                  <a:pt x="276293" y="3443"/>
                </a:cubicBezTo>
                <a:cubicBezTo>
                  <a:pt x="340981" y="-6425"/>
                  <a:pt x="388126" y="7829"/>
                  <a:pt x="388126" y="10022"/>
                </a:cubicBezTo>
                <a:cubicBezTo>
                  <a:pt x="388126" y="12215"/>
                  <a:pt x="334402" y="8925"/>
                  <a:pt x="276293" y="16600"/>
                </a:cubicBezTo>
                <a:cubicBezTo>
                  <a:pt x="218184" y="24275"/>
                  <a:pt x="0" y="71421"/>
                  <a:pt x="0" y="6922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BF84C83-A502-F857-FD6C-CBF098E083B1}"/>
              </a:ext>
            </a:extLst>
          </p:cNvPr>
          <p:cNvSpPr/>
          <p:nvPr/>
        </p:nvSpPr>
        <p:spPr>
          <a:xfrm>
            <a:off x="6279664" y="2716453"/>
            <a:ext cx="48798" cy="121607"/>
          </a:xfrm>
          <a:custGeom>
            <a:avLst/>
            <a:gdLst>
              <a:gd name="connsiteX0" fmla="*/ 48773 w 48798"/>
              <a:gd name="connsiteY0" fmla="*/ 433 h 121607"/>
              <a:gd name="connsiteX1" fmla="*/ 2724 w 48798"/>
              <a:gd name="connsiteY1" fmla="*/ 118845 h 121607"/>
              <a:gd name="connsiteX2" fmla="*/ 9303 w 48798"/>
              <a:gd name="connsiteY2" fmla="*/ 79374 h 121607"/>
              <a:gd name="connsiteX3" fmla="*/ 48773 w 48798"/>
              <a:gd name="connsiteY3" fmla="*/ 433 h 1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8" h="121607">
                <a:moveTo>
                  <a:pt x="48773" y="433"/>
                </a:moveTo>
                <a:cubicBezTo>
                  <a:pt x="47676" y="7012"/>
                  <a:pt x="2724" y="118845"/>
                  <a:pt x="2724" y="118845"/>
                </a:cubicBezTo>
                <a:cubicBezTo>
                  <a:pt x="-3854" y="132002"/>
                  <a:pt x="2725" y="94724"/>
                  <a:pt x="9303" y="79374"/>
                </a:cubicBezTo>
                <a:cubicBezTo>
                  <a:pt x="15881" y="64024"/>
                  <a:pt x="49870" y="-6146"/>
                  <a:pt x="48773" y="43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C5BE51B6-DE9A-AA7F-B502-7FCC0B291FB7}"/>
              </a:ext>
            </a:extLst>
          </p:cNvPr>
          <p:cNvSpPr/>
          <p:nvPr/>
        </p:nvSpPr>
        <p:spPr>
          <a:xfrm>
            <a:off x="6499461" y="2651102"/>
            <a:ext cx="73778" cy="230245"/>
          </a:xfrm>
          <a:custGeom>
            <a:avLst/>
            <a:gdLst>
              <a:gd name="connsiteX0" fmla="*/ 15 w 73778"/>
              <a:gd name="connsiteY0" fmla="*/ 0 h 230245"/>
              <a:gd name="connsiteX1" fmla="*/ 65799 w 73778"/>
              <a:gd name="connsiteY1" fmla="*/ 171039 h 230245"/>
              <a:gd name="connsiteX2" fmla="*/ 52643 w 73778"/>
              <a:gd name="connsiteY2" fmla="*/ 230245 h 230245"/>
              <a:gd name="connsiteX3" fmla="*/ 72378 w 73778"/>
              <a:gd name="connsiteY3" fmla="*/ 171039 h 230245"/>
              <a:gd name="connsiteX4" fmla="*/ 15 w 73778"/>
              <a:gd name="connsiteY4" fmla="*/ 0 h 2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78" h="230245">
                <a:moveTo>
                  <a:pt x="15" y="0"/>
                </a:moveTo>
                <a:cubicBezTo>
                  <a:pt x="-1081" y="0"/>
                  <a:pt x="57028" y="132665"/>
                  <a:pt x="65799" y="171039"/>
                </a:cubicBezTo>
                <a:cubicBezTo>
                  <a:pt x="74570" y="209413"/>
                  <a:pt x="51547" y="230245"/>
                  <a:pt x="52643" y="230245"/>
                </a:cubicBezTo>
                <a:cubicBezTo>
                  <a:pt x="53739" y="230245"/>
                  <a:pt x="80053" y="202835"/>
                  <a:pt x="72378" y="171039"/>
                </a:cubicBezTo>
                <a:cubicBezTo>
                  <a:pt x="64703" y="139243"/>
                  <a:pt x="1111" y="0"/>
                  <a:pt x="15" y="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99450E5-F7C7-3A68-F036-554F3FA4EDFF}"/>
              </a:ext>
            </a:extLst>
          </p:cNvPr>
          <p:cNvSpPr/>
          <p:nvPr/>
        </p:nvSpPr>
        <p:spPr>
          <a:xfrm>
            <a:off x="4818241" y="3522993"/>
            <a:ext cx="221219" cy="130842"/>
          </a:xfrm>
          <a:custGeom>
            <a:avLst/>
            <a:gdLst>
              <a:gd name="connsiteX0" fmla="*/ 166135 w 221219"/>
              <a:gd name="connsiteY0" fmla="*/ 136 h 130842"/>
              <a:gd name="connsiteX1" fmla="*/ 219924 w 221219"/>
              <a:gd name="connsiteY1" fmla="*/ 103231 h 130842"/>
              <a:gd name="connsiteX2" fmla="*/ 193030 w 221219"/>
              <a:gd name="connsiteY2" fmla="*/ 107713 h 130842"/>
              <a:gd name="connsiteX3" fmla="*/ 72006 w 221219"/>
              <a:gd name="connsiteY3" fmla="*/ 71854 h 130842"/>
              <a:gd name="connsiteX4" fmla="*/ 288 w 221219"/>
              <a:gd name="connsiteY4" fmla="*/ 53925 h 130842"/>
              <a:gd name="connsiteX5" fmla="*/ 45112 w 221219"/>
              <a:gd name="connsiteY5" fmla="*/ 71854 h 130842"/>
              <a:gd name="connsiteX6" fmla="*/ 206477 w 221219"/>
              <a:gd name="connsiteY6" fmla="*/ 130125 h 130842"/>
              <a:gd name="connsiteX7" fmla="*/ 166135 w 221219"/>
              <a:gd name="connsiteY7" fmla="*/ 136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9" h="130842">
                <a:moveTo>
                  <a:pt x="166135" y="136"/>
                </a:moveTo>
                <a:cubicBezTo>
                  <a:pt x="168376" y="-4346"/>
                  <a:pt x="219924" y="103231"/>
                  <a:pt x="219924" y="103231"/>
                </a:cubicBezTo>
                <a:cubicBezTo>
                  <a:pt x="224407" y="121161"/>
                  <a:pt x="217683" y="112942"/>
                  <a:pt x="193030" y="107713"/>
                </a:cubicBezTo>
                <a:cubicBezTo>
                  <a:pt x="168377" y="102484"/>
                  <a:pt x="104130" y="80819"/>
                  <a:pt x="72006" y="71854"/>
                </a:cubicBezTo>
                <a:cubicBezTo>
                  <a:pt x="39882" y="62889"/>
                  <a:pt x="4770" y="53925"/>
                  <a:pt x="288" y="53925"/>
                </a:cubicBezTo>
                <a:cubicBezTo>
                  <a:pt x="-4194" y="53925"/>
                  <a:pt x="45112" y="71854"/>
                  <a:pt x="45112" y="71854"/>
                </a:cubicBezTo>
                <a:cubicBezTo>
                  <a:pt x="79477" y="84554"/>
                  <a:pt x="183318" y="137595"/>
                  <a:pt x="206477" y="130125"/>
                </a:cubicBezTo>
                <a:cubicBezTo>
                  <a:pt x="229636" y="122655"/>
                  <a:pt x="163894" y="4618"/>
                  <a:pt x="166135" y="13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B51CBA7-9B5B-50DB-4D12-DB231A28D535}"/>
              </a:ext>
            </a:extLst>
          </p:cNvPr>
          <p:cNvSpPr/>
          <p:nvPr/>
        </p:nvSpPr>
        <p:spPr>
          <a:xfrm>
            <a:off x="5770571" y="5245504"/>
            <a:ext cx="128839" cy="147795"/>
          </a:xfrm>
          <a:custGeom>
            <a:avLst/>
            <a:gdLst>
              <a:gd name="connsiteX0" fmla="*/ 5881 w 128839"/>
              <a:gd name="connsiteY0" fmla="*/ 6 h 147795"/>
              <a:gd name="connsiteX1" fmla="*/ 30461 w 128839"/>
              <a:gd name="connsiteY1" fmla="*/ 98328 h 147795"/>
              <a:gd name="connsiteX2" fmla="*/ 128784 w 128839"/>
              <a:gd name="connsiteY2" fmla="*/ 88496 h 147795"/>
              <a:gd name="connsiteX3" fmla="*/ 15713 w 128839"/>
              <a:gd name="connsiteY3" fmla="*/ 147490 h 147795"/>
              <a:gd name="connsiteX4" fmla="*/ 25545 w 128839"/>
              <a:gd name="connsiteY4" fmla="*/ 113077 h 147795"/>
              <a:gd name="connsiteX5" fmla="*/ 964 w 128839"/>
              <a:gd name="connsiteY5" fmla="*/ 93412 h 147795"/>
              <a:gd name="connsiteX6" fmla="*/ 5881 w 128839"/>
              <a:gd name="connsiteY6" fmla="*/ 6 h 14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9" h="147795">
                <a:moveTo>
                  <a:pt x="5881" y="6"/>
                </a:moveTo>
                <a:cubicBezTo>
                  <a:pt x="10797" y="825"/>
                  <a:pt x="9977" y="83580"/>
                  <a:pt x="30461" y="98328"/>
                </a:cubicBezTo>
                <a:cubicBezTo>
                  <a:pt x="50945" y="113076"/>
                  <a:pt x="131242" y="80302"/>
                  <a:pt x="128784" y="88496"/>
                </a:cubicBezTo>
                <a:cubicBezTo>
                  <a:pt x="126326" y="96690"/>
                  <a:pt x="32919" y="143393"/>
                  <a:pt x="15713" y="147490"/>
                </a:cubicBezTo>
                <a:cubicBezTo>
                  <a:pt x="-1493" y="151587"/>
                  <a:pt x="25545" y="113077"/>
                  <a:pt x="25545" y="113077"/>
                </a:cubicBezTo>
                <a:cubicBezTo>
                  <a:pt x="23087" y="104064"/>
                  <a:pt x="3422" y="105702"/>
                  <a:pt x="964" y="93412"/>
                </a:cubicBezTo>
                <a:cubicBezTo>
                  <a:pt x="-1494" y="81122"/>
                  <a:pt x="965" y="-813"/>
                  <a:pt x="5881" y="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3D55626-5834-4BEF-FBCE-A2B65D6BBBFE}"/>
              </a:ext>
            </a:extLst>
          </p:cNvPr>
          <p:cNvSpPr/>
          <p:nvPr/>
        </p:nvSpPr>
        <p:spPr>
          <a:xfrm>
            <a:off x="5692828" y="5329020"/>
            <a:ext cx="54172" cy="191876"/>
          </a:xfrm>
          <a:custGeom>
            <a:avLst/>
            <a:gdLst>
              <a:gd name="connsiteX0" fmla="*/ 54127 w 54172"/>
              <a:gd name="connsiteY0" fmla="*/ 64 h 191876"/>
              <a:gd name="connsiteX1" fmla="*/ 9882 w 54172"/>
              <a:gd name="connsiteY1" fmla="*/ 98386 h 191876"/>
              <a:gd name="connsiteX2" fmla="*/ 39378 w 54172"/>
              <a:gd name="connsiteY2" fmla="*/ 191793 h 191876"/>
              <a:gd name="connsiteX3" fmla="*/ 49 w 54172"/>
              <a:gd name="connsiteY3" fmla="*/ 113135 h 191876"/>
              <a:gd name="connsiteX4" fmla="*/ 54127 w 54172"/>
              <a:gd name="connsiteY4" fmla="*/ 64 h 19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2" h="191876">
                <a:moveTo>
                  <a:pt x="54127" y="64"/>
                </a:moveTo>
                <a:cubicBezTo>
                  <a:pt x="55766" y="-2394"/>
                  <a:pt x="12340" y="66431"/>
                  <a:pt x="9882" y="98386"/>
                </a:cubicBezTo>
                <a:cubicBezTo>
                  <a:pt x="7424" y="130341"/>
                  <a:pt x="41017" y="189335"/>
                  <a:pt x="39378" y="191793"/>
                </a:cubicBezTo>
                <a:cubicBezTo>
                  <a:pt x="37739" y="194251"/>
                  <a:pt x="-1590" y="141812"/>
                  <a:pt x="49" y="113135"/>
                </a:cubicBezTo>
                <a:cubicBezTo>
                  <a:pt x="1688" y="84458"/>
                  <a:pt x="52488" y="2522"/>
                  <a:pt x="54127" y="6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E8028-0207-0175-B7EB-A5CB55B005FB}"/>
              </a:ext>
            </a:extLst>
          </p:cNvPr>
          <p:cNvSpPr/>
          <p:nvPr/>
        </p:nvSpPr>
        <p:spPr>
          <a:xfrm>
            <a:off x="6848081" y="5294294"/>
            <a:ext cx="69283" cy="158083"/>
          </a:xfrm>
          <a:custGeom>
            <a:avLst/>
            <a:gdLst>
              <a:gd name="connsiteX0" fmla="*/ 87 w 69283"/>
              <a:gd name="connsiteY0" fmla="*/ 377 h 158083"/>
              <a:gd name="connsiteX1" fmla="*/ 54164 w 69283"/>
              <a:gd name="connsiteY1" fmla="*/ 93783 h 158083"/>
              <a:gd name="connsiteX2" fmla="*/ 39416 w 69283"/>
              <a:gd name="connsiteY2" fmla="*/ 157693 h 158083"/>
              <a:gd name="connsiteX3" fmla="*/ 68913 w 69283"/>
              <a:gd name="connsiteY3" fmla="*/ 64287 h 158083"/>
              <a:gd name="connsiteX4" fmla="*/ 87 w 69283"/>
              <a:gd name="connsiteY4" fmla="*/ 377 h 15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83" h="158083">
                <a:moveTo>
                  <a:pt x="87" y="377"/>
                </a:moveTo>
                <a:cubicBezTo>
                  <a:pt x="-2371" y="5293"/>
                  <a:pt x="47609" y="67564"/>
                  <a:pt x="54164" y="93783"/>
                </a:cubicBezTo>
                <a:cubicBezTo>
                  <a:pt x="60719" y="120002"/>
                  <a:pt x="36958" y="162609"/>
                  <a:pt x="39416" y="157693"/>
                </a:cubicBezTo>
                <a:cubicBezTo>
                  <a:pt x="41874" y="152777"/>
                  <a:pt x="73010" y="88868"/>
                  <a:pt x="68913" y="64287"/>
                </a:cubicBezTo>
                <a:cubicBezTo>
                  <a:pt x="64816" y="39706"/>
                  <a:pt x="2545" y="-4539"/>
                  <a:pt x="87" y="37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9338DF0-2A15-A730-E824-2D50E1B92CAC}"/>
              </a:ext>
            </a:extLst>
          </p:cNvPr>
          <p:cNvSpPr/>
          <p:nvPr/>
        </p:nvSpPr>
        <p:spPr>
          <a:xfrm>
            <a:off x="5613903" y="5272077"/>
            <a:ext cx="58341" cy="128609"/>
          </a:xfrm>
          <a:custGeom>
            <a:avLst/>
            <a:gdLst>
              <a:gd name="connsiteX0" fmla="*/ 58235 w 58341"/>
              <a:gd name="connsiteY0" fmla="*/ 11 h 128609"/>
              <a:gd name="connsiteX1" fmla="*/ 15372 w 58341"/>
              <a:gd name="connsiteY1" fmla="*/ 66686 h 128609"/>
              <a:gd name="connsiteX2" fmla="*/ 15372 w 58341"/>
              <a:gd name="connsiteY2" fmla="*/ 128598 h 128609"/>
              <a:gd name="connsiteX3" fmla="*/ 1085 w 58341"/>
              <a:gd name="connsiteY3" fmla="*/ 61923 h 128609"/>
              <a:gd name="connsiteX4" fmla="*/ 58235 w 58341"/>
              <a:gd name="connsiteY4" fmla="*/ 11 h 1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1" h="128609">
                <a:moveTo>
                  <a:pt x="58235" y="11"/>
                </a:moveTo>
                <a:cubicBezTo>
                  <a:pt x="60616" y="805"/>
                  <a:pt x="22516" y="45255"/>
                  <a:pt x="15372" y="66686"/>
                </a:cubicBezTo>
                <a:cubicBezTo>
                  <a:pt x="8228" y="88117"/>
                  <a:pt x="17753" y="129392"/>
                  <a:pt x="15372" y="128598"/>
                </a:cubicBezTo>
                <a:cubicBezTo>
                  <a:pt x="12991" y="127804"/>
                  <a:pt x="-4471" y="82560"/>
                  <a:pt x="1085" y="61923"/>
                </a:cubicBezTo>
                <a:cubicBezTo>
                  <a:pt x="6641" y="41286"/>
                  <a:pt x="55854" y="-783"/>
                  <a:pt x="58235" y="1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81E6AE2-33C6-F171-2262-5C7856B91BDE}"/>
              </a:ext>
            </a:extLst>
          </p:cNvPr>
          <p:cNvSpPr/>
          <p:nvPr/>
        </p:nvSpPr>
        <p:spPr>
          <a:xfrm>
            <a:off x="6362690" y="5333920"/>
            <a:ext cx="25418" cy="108154"/>
          </a:xfrm>
          <a:custGeom>
            <a:avLst/>
            <a:gdLst>
              <a:gd name="connsiteX0" fmla="*/ 10 w 25418"/>
              <a:gd name="connsiteY0" fmla="*/ 80 h 108154"/>
              <a:gd name="connsiteX1" fmla="*/ 22235 w 25418"/>
              <a:gd name="connsiteY1" fmla="*/ 66755 h 108154"/>
              <a:gd name="connsiteX2" fmla="*/ 15885 w 25418"/>
              <a:gd name="connsiteY2" fmla="*/ 108030 h 108154"/>
              <a:gd name="connsiteX3" fmla="*/ 25410 w 25418"/>
              <a:gd name="connsiteY3" fmla="*/ 54055 h 108154"/>
              <a:gd name="connsiteX4" fmla="*/ 10 w 25418"/>
              <a:gd name="connsiteY4" fmla="*/ 80 h 1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08154">
                <a:moveTo>
                  <a:pt x="10" y="80"/>
                </a:moveTo>
                <a:cubicBezTo>
                  <a:pt x="-519" y="2197"/>
                  <a:pt x="19589" y="48763"/>
                  <a:pt x="22235" y="66755"/>
                </a:cubicBezTo>
                <a:cubicBezTo>
                  <a:pt x="24881" y="84747"/>
                  <a:pt x="15356" y="110147"/>
                  <a:pt x="15885" y="108030"/>
                </a:cubicBezTo>
                <a:cubicBezTo>
                  <a:pt x="16414" y="105913"/>
                  <a:pt x="24881" y="69930"/>
                  <a:pt x="25410" y="54055"/>
                </a:cubicBezTo>
                <a:cubicBezTo>
                  <a:pt x="25939" y="38180"/>
                  <a:pt x="539" y="-2037"/>
                  <a:pt x="10" y="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2E337D7-4AAF-EC23-2C6B-6ADA87E62689}"/>
              </a:ext>
            </a:extLst>
          </p:cNvPr>
          <p:cNvSpPr/>
          <p:nvPr/>
        </p:nvSpPr>
        <p:spPr>
          <a:xfrm>
            <a:off x="6126383" y="5340209"/>
            <a:ext cx="15463" cy="99397"/>
          </a:xfrm>
          <a:custGeom>
            <a:avLst/>
            <a:gdLst>
              <a:gd name="connsiteX0" fmla="*/ 4542 w 15463"/>
              <a:gd name="connsiteY0" fmla="*/ 141 h 99397"/>
              <a:gd name="connsiteX1" fmla="*/ 14067 w 15463"/>
              <a:gd name="connsiteY1" fmla="*/ 79516 h 99397"/>
              <a:gd name="connsiteX2" fmla="*/ 14067 w 15463"/>
              <a:gd name="connsiteY2" fmla="*/ 98566 h 99397"/>
              <a:gd name="connsiteX3" fmla="*/ 1367 w 15463"/>
              <a:gd name="connsiteY3" fmla="*/ 60466 h 99397"/>
              <a:gd name="connsiteX4" fmla="*/ 4542 w 15463"/>
              <a:gd name="connsiteY4" fmla="*/ 141 h 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3" h="99397">
                <a:moveTo>
                  <a:pt x="4542" y="141"/>
                </a:moveTo>
                <a:cubicBezTo>
                  <a:pt x="6659" y="3316"/>
                  <a:pt x="12480" y="63112"/>
                  <a:pt x="14067" y="79516"/>
                </a:cubicBezTo>
                <a:cubicBezTo>
                  <a:pt x="15654" y="95920"/>
                  <a:pt x="16184" y="101741"/>
                  <a:pt x="14067" y="98566"/>
                </a:cubicBezTo>
                <a:cubicBezTo>
                  <a:pt x="11950" y="95391"/>
                  <a:pt x="5071" y="72637"/>
                  <a:pt x="1367" y="60466"/>
                </a:cubicBezTo>
                <a:cubicBezTo>
                  <a:pt x="-2337" y="48295"/>
                  <a:pt x="2425" y="-3034"/>
                  <a:pt x="4542" y="1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2000170-4267-A596-8B4F-B51AED819E28}"/>
              </a:ext>
            </a:extLst>
          </p:cNvPr>
          <p:cNvSpPr/>
          <p:nvPr/>
        </p:nvSpPr>
        <p:spPr>
          <a:xfrm>
            <a:off x="6499172" y="5318001"/>
            <a:ext cx="22287" cy="136759"/>
          </a:xfrm>
          <a:custGeom>
            <a:avLst/>
            <a:gdLst>
              <a:gd name="connsiteX0" fmla="*/ 53 w 22287"/>
              <a:gd name="connsiteY0" fmla="*/ 124 h 136759"/>
              <a:gd name="connsiteX1" fmla="*/ 15928 w 22287"/>
              <a:gd name="connsiteY1" fmla="*/ 60449 h 136759"/>
              <a:gd name="connsiteX2" fmla="*/ 12753 w 22287"/>
              <a:gd name="connsiteY2" fmla="*/ 136649 h 136759"/>
              <a:gd name="connsiteX3" fmla="*/ 22278 w 22287"/>
              <a:gd name="connsiteY3" fmla="*/ 76324 h 136759"/>
              <a:gd name="connsiteX4" fmla="*/ 53 w 22287"/>
              <a:gd name="connsiteY4" fmla="*/ 124 h 1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" h="136759">
                <a:moveTo>
                  <a:pt x="53" y="124"/>
                </a:moveTo>
                <a:cubicBezTo>
                  <a:pt x="-1005" y="-2522"/>
                  <a:pt x="13811" y="37695"/>
                  <a:pt x="15928" y="60449"/>
                </a:cubicBezTo>
                <a:cubicBezTo>
                  <a:pt x="18045" y="83203"/>
                  <a:pt x="11695" y="134003"/>
                  <a:pt x="12753" y="136649"/>
                </a:cubicBezTo>
                <a:cubicBezTo>
                  <a:pt x="13811" y="139295"/>
                  <a:pt x="21749" y="93786"/>
                  <a:pt x="22278" y="76324"/>
                </a:cubicBezTo>
                <a:cubicBezTo>
                  <a:pt x="22807" y="58862"/>
                  <a:pt x="1111" y="2770"/>
                  <a:pt x="53" y="1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C9A074-FAB9-3225-8970-E49F73BF6D4D}"/>
              </a:ext>
            </a:extLst>
          </p:cNvPr>
          <p:cNvSpPr/>
          <p:nvPr/>
        </p:nvSpPr>
        <p:spPr>
          <a:xfrm>
            <a:off x="6372165" y="5352989"/>
            <a:ext cx="210788" cy="92136"/>
          </a:xfrm>
          <a:custGeom>
            <a:avLst/>
            <a:gdLst>
              <a:gd name="connsiteX0" fmla="*/ 60 w 210788"/>
              <a:gd name="connsiteY0" fmla="*/ 92136 h 92136"/>
              <a:gd name="connsiteX1" fmla="*/ 168335 w 210788"/>
              <a:gd name="connsiteY1" fmla="*/ 76261 h 92136"/>
              <a:gd name="connsiteX2" fmla="*/ 196910 w 210788"/>
              <a:gd name="connsiteY2" fmla="*/ 47686 h 92136"/>
              <a:gd name="connsiteX3" fmla="*/ 203260 w 210788"/>
              <a:gd name="connsiteY3" fmla="*/ 61 h 92136"/>
              <a:gd name="connsiteX4" fmla="*/ 206435 w 210788"/>
              <a:gd name="connsiteY4" fmla="*/ 38161 h 92136"/>
              <a:gd name="connsiteX5" fmla="*/ 206435 w 210788"/>
              <a:gd name="connsiteY5" fmla="*/ 60386 h 92136"/>
              <a:gd name="connsiteX6" fmla="*/ 149285 w 210788"/>
              <a:gd name="connsiteY6" fmla="*/ 76261 h 92136"/>
              <a:gd name="connsiteX7" fmla="*/ 60 w 210788"/>
              <a:gd name="connsiteY7" fmla="*/ 92136 h 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88" h="92136">
                <a:moveTo>
                  <a:pt x="60" y="92136"/>
                </a:moveTo>
                <a:cubicBezTo>
                  <a:pt x="3235" y="92136"/>
                  <a:pt x="135527" y="83669"/>
                  <a:pt x="168335" y="76261"/>
                </a:cubicBezTo>
                <a:cubicBezTo>
                  <a:pt x="201143" y="68853"/>
                  <a:pt x="191089" y="60386"/>
                  <a:pt x="196910" y="47686"/>
                </a:cubicBezTo>
                <a:cubicBezTo>
                  <a:pt x="202731" y="34986"/>
                  <a:pt x="201673" y="1648"/>
                  <a:pt x="203260" y="61"/>
                </a:cubicBezTo>
                <a:cubicBezTo>
                  <a:pt x="204847" y="-1526"/>
                  <a:pt x="205906" y="28107"/>
                  <a:pt x="206435" y="38161"/>
                </a:cubicBezTo>
                <a:cubicBezTo>
                  <a:pt x="206964" y="48215"/>
                  <a:pt x="215960" y="54036"/>
                  <a:pt x="206435" y="60386"/>
                </a:cubicBezTo>
                <a:cubicBezTo>
                  <a:pt x="196910" y="66736"/>
                  <a:pt x="178389" y="70969"/>
                  <a:pt x="149285" y="76261"/>
                </a:cubicBezTo>
                <a:cubicBezTo>
                  <a:pt x="120181" y="81553"/>
                  <a:pt x="-3115" y="92136"/>
                  <a:pt x="60" y="92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7682D62-D806-A8BD-7D99-2C96D2A99C5B}"/>
              </a:ext>
            </a:extLst>
          </p:cNvPr>
          <p:cNvSpPr/>
          <p:nvPr/>
        </p:nvSpPr>
        <p:spPr>
          <a:xfrm>
            <a:off x="5949455" y="5397475"/>
            <a:ext cx="478417" cy="54030"/>
          </a:xfrm>
          <a:custGeom>
            <a:avLst/>
            <a:gdLst>
              <a:gd name="connsiteX0" fmla="*/ 495 w 478417"/>
              <a:gd name="connsiteY0" fmla="*/ 9550 h 54030"/>
              <a:gd name="connsiteX1" fmla="*/ 270370 w 478417"/>
              <a:gd name="connsiteY1" fmla="*/ 12725 h 54030"/>
              <a:gd name="connsiteX2" fmla="*/ 476745 w 478417"/>
              <a:gd name="connsiteY2" fmla="*/ 54000 h 54030"/>
              <a:gd name="connsiteX3" fmla="*/ 359270 w 478417"/>
              <a:gd name="connsiteY3" fmla="*/ 19075 h 54030"/>
              <a:gd name="connsiteX4" fmla="*/ 206870 w 478417"/>
              <a:gd name="connsiteY4" fmla="*/ 25 h 54030"/>
              <a:gd name="connsiteX5" fmla="*/ 495 w 478417"/>
              <a:gd name="connsiteY5" fmla="*/ 9550 h 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17" h="54030">
                <a:moveTo>
                  <a:pt x="495" y="9550"/>
                </a:moveTo>
                <a:cubicBezTo>
                  <a:pt x="11078" y="11667"/>
                  <a:pt x="190995" y="5317"/>
                  <a:pt x="270370" y="12725"/>
                </a:cubicBezTo>
                <a:cubicBezTo>
                  <a:pt x="349745" y="20133"/>
                  <a:pt x="461928" y="52942"/>
                  <a:pt x="476745" y="54000"/>
                </a:cubicBezTo>
                <a:cubicBezTo>
                  <a:pt x="491562" y="55058"/>
                  <a:pt x="404249" y="28071"/>
                  <a:pt x="359270" y="19075"/>
                </a:cubicBezTo>
                <a:cubicBezTo>
                  <a:pt x="314291" y="10079"/>
                  <a:pt x="261903" y="554"/>
                  <a:pt x="206870" y="25"/>
                </a:cubicBezTo>
                <a:cubicBezTo>
                  <a:pt x="151837" y="-504"/>
                  <a:pt x="-10088" y="7433"/>
                  <a:pt x="495" y="95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350A098-8BCB-1CBB-EBEF-959944C32FD0}"/>
              </a:ext>
            </a:extLst>
          </p:cNvPr>
          <p:cNvSpPr/>
          <p:nvPr/>
        </p:nvSpPr>
        <p:spPr>
          <a:xfrm>
            <a:off x="6383478" y="5318110"/>
            <a:ext cx="39577" cy="130213"/>
          </a:xfrm>
          <a:custGeom>
            <a:avLst/>
            <a:gdLst>
              <a:gd name="connsiteX0" fmla="*/ 39547 w 39577"/>
              <a:gd name="connsiteY0" fmla="*/ 15 h 130213"/>
              <a:gd name="connsiteX1" fmla="*/ 7797 w 39577"/>
              <a:gd name="connsiteY1" fmla="*/ 73040 h 130213"/>
              <a:gd name="connsiteX2" fmla="*/ 1447 w 39577"/>
              <a:gd name="connsiteY2" fmla="*/ 130190 h 130213"/>
              <a:gd name="connsiteX3" fmla="*/ 1447 w 39577"/>
              <a:gd name="connsiteY3" fmla="*/ 79390 h 130213"/>
              <a:gd name="connsiteX4" fmla="*/ 39547 w 39577"/>
              <a:gd name="connsiteY4" fmla="*/ 15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7" h="130213">
                <a:moveTo>
                  <a:pt x="39547" y="15"/>
                </a:moveTo>
                <a:cubicBezTo>
                  <a:pt x="40605" y="-1043"/>
                  <a:pt x="14147" y="51344"/>
                  <a:pt x="7797" y="73040"/>
                </a:cubicBezTo>
                <a:cubicBezTo>
                  <a:pt x="1447" y="94736"/>
                  <a:pt x="2505" y="129132"/>
                  <a:pt x="1447" y="130190"/>
                </a:cubicBezTo>
                <a:cubicBezTo>
                  <a:pt x="389" y="131248"/>
                  <a:pt x="-1199" y="96853"/>
                  <a:pt x="1447" y="79390"/>
                </a:cubicBezTo>
                <a:cubicBezTo>
                  <a:pt x="4093" y="61927"/>
                  <a:pt x="38489" y="1073"/>
                  <a:pt x="39547" y="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64C4D506-641C-E9DD-AF54-B8EE6A647EBF}"/>
              </a:ext>
            </a:extLst>
          </p:cNvPr>
          <p:cNvSpPr/>
          <p:nvPr/>
        </p:nvSpPr>
        <p:spPr>
          <a:xfrm>
            <a:off x="6024936" y="5273364"/>
            <a:ext cx="464863" cy="75504"/>
          </a:xfrm>
          <a:custGeom>
            <a:avLst/>
            <a:gdLst>
              <a:gd name="connsiteX0" fmla="*/ 440 w 464863"/>
              <a:gd name="connsiteY0" fmla="*/ 75504 h 75504"/>
              <a:gd name="connsiteX1" fmla="*/ 442771 w 464863"/>
              <a:gd name="connsiteY1" fmla="*/ 8597 h 75504"/>
              <a:gd name="connsiteX2" fmla="*/ 360996 w 464863"/>
              <a:gd name="connsiteY2" fmla="*/ 8597 h 75504"/>
              <a:gd name="connsiteX3" fmla="*/ 440 w 464863"/>
              <a:gd name="connsiteY3" fmla="*/ 75504 h 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75504">
                <a:moveTo>
                  <a:pt x="440" y="75504"/>
                </a:moveTo>
                <a:cubicBezTo>
                  <a:pt x="14069" y="75504"/>
                  <a:pt x="382678" y="19748"/>
                  <a:pt x="442771" y="8597"/>
                </a:cubicBezTo>
                <a:cubicBezTo>
                  <a:pt x="502864" y="-2554"/>
                  <a:pt x="428523" y="-3174"/>
                  <a:pt x="360996" y="8597"/>
                </a:cubicBezTo>
                <a:cubicBezTo>
                  <a:pt x="293469" y="20368"/>
                  <a:pt x="-13189" y="75504"/>
                  <a:pt x="440" y="755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11B5914-AAE7-600B-7AB5-B2F5C1EFED0C}"/>
              </a:ext>
            </a:extLst>
          </p:cNvPr>
          <p:cNvSpPr/>
          <p:nvPr/>
        </p:nvSpPr>
        <p:spPr>
          <a:xfrm>
            <a:off x="6113378" y="5307642"/>
            <a:ext cx="406876" cy="30413"/>
          </a:xfrm>
          <a:custGeom>
            <a:avLst/>
            <a:gdLst>
              <a:gd name="connsiteX0" fmla="*/ 1207 w 406876"/>
              <a:gd name="connsiteY0" fmla="*/ 30075 h 30413"/>
              <a:gd name="connsiteX1" fmla="*/ 395217 w 406876"/>
              <a:gd name="connsiteY1" fmla="*/ 338 h 30413"/>
              <a:gd name="connsiteX2" fmla="*/ 276271 w 406876"/>
              <a:gd name="connsiteY2" fmla="*/ 15207 h 30413"/>
              <a:gd name="connsiteX3" fmla="*/ 1207 w 406876"/>
              <a:gd name="connsiteY3" fmla="*/ 30075 h 3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76" h="30413">
                <a:moveTo>
                  <a:pt x="1207" y="30075"/>
                </a:moveTo>
                <a:cubicBezTo>
                  <a:pt x="21031" y="27597"/>
                  <a:pt x="349373" y="2816"/>
                  <a:pt x="395217" y="338"/>
                </a:cubicBezTo>
                <a:cubicBezTo>
                  <a:pt x="441061" y="-2140"/>
                  <a:pt x="341320" y="9631"/>
                  <a:pt x="276271" y="15207"/>
                </a:cubicBezTo>
                <a:cubicBezTo>
                  <a:pt x="211222" y="20783"/>
                  <a:pt x="-18617" y="32553"/>
                  <a:pt x="1207" y="300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916388C-D256-79C0-FF1F-5202E3357127}"/>
              </a:ext>
            </a:extLst>
          </p:cNvPr>
          <p:cNvSpPr/>
          <p:nvPr/>
        </p:nvSpPr>
        <p:spPr>
          <a:xfrm>
            <a:off x="6448898" y="5311269"/>
            <a:ext cx="186159" cy="60746"/>
          </a:xfrm>
          <a:custGeom>
            <a:avLst/>
            <a:gdLst>
              <a:gd name="connsiteX0" fmla="*/ 224 w 186159"/>
              <a:gd name="connsiteY0" fmla="*/ 429 h 60746"/>
              <a:gd name="connsiteX1" fmla="*/ 178643 w 186159"/>
              <a:gd name="connsiteY1" fmla="*/ 59902 h 60746"/>
              <a:gd name="connsiteX2" fmla="*/ 141473 w 186159"/>
              <a:gd name="connsiteY2" fmla="*/ 33882 h 60746"/>
              <a:gd name="connsiteX3" fmla="*/ 224 w 186159"/>
              <a:gd name="connsiteY3" fmla="*/ 429 h 6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59" h="60746">
                <a:moveTo>
                  <a:pt x="224" y="429"/>
                </a:moveTo>
                <a:cubicBezTo>
                  <a:pt x="6419" y="4766"/>
                  <a:pt x="155102" y="54327"/>
                  <a:pt x="178643" y="59902"/>
                </a:cubicBezTo>
                <a:cubicBezTo>
                  <a:pt x="202184" y="65477"/>
                  <a:pt x="165014" y="41936"/>
                  <a:pt x="141473" y="33882"/>
                </a:cubicBezTo>
                <a:cubicBezTo>
                  <a:pt x="117932" y="25828"/>
                  <a:pt x="-5971" y="-3908"/>
                  <a:pt x="224" y="4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4DB90FB-52CF-2918-B8EA-975D1879A2AD}"/>
              </a:ext>
            </a:extLst>
          </p:cNvPr>
          <p:cNvSpPr/>
          <p:nvPr/>
        </p:nvSpPr>
        <p:spPr>
          <a:xfrm>
            <a:off x="5750369" y="5360011"/>
            <a:ext cx="316157" cy="111591"/>
          </a:xfrm>
          <a:custGeom>
            <a:avLst/>
            <a:gdLst>
              <a:gd name="connsiteX0" fmla="*/ 315894 w 316157"/>
              <a:gd name="connsiteY0" fmla="*/ 9 h 111591"/>
              <a:gd name="connsiteX1" fmla="*/ 204382 w 316157"/>
              <a:gd name="connsiteY1" fmla="*/ 40896 h 111591"/>
              <a:gd name="connsiteX2" fmla="*/ 7377 w 316157"/>
              <a:gd name="connsiteY2" fmla="*/ 66916 h 111591"/>
              <a:gd name="connsiteX3" fmla="*/ 44548 w 316157"/>
              <a:gd name="connsiteY3" fmla="*/ 70633 h 111591"/>
              <a:gd name="connsiteX4" fmla="*/ 70568 w 316157"/>
              <a:gd name="connsiteY4" fmla="*/ 111521 h 111591"/>
              <a:gd name="connsiteX5" fmla="*/ 126324 w 316157"/>
              <a:gd name="connsiteY5" fmla="*/ 59482 h 111591"/>
              <a:gd name="connsiteX6" fmla="*/ 163494 w 316157"/>
              <a:gd name="connsiteY6" fmla="*/ 78067 h 111591"/>
              <a:gd name="connsiteX7" fmla="*/ 163494 w 316157"/>
              <a:gd name="connsiteY7" fmla="*/ 104087 h 111591"/>
              <a:gd name="connsiteX8" fmla="*/ 234119 w 316157"/>
              <a:gd name="connsiteY8" fmla="*/ 44613 h 111591"/>
              <a:gd name="connsiteX9" fmla="*/ 315894 w 316157"/>
              <a:gd name="connsiteY9" fmla="*/ 9 h 1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157" h="111591">
                <a:moveTo>
                  <a:pt x="315894" y="9"/>
                </a:moveTo>
                <a:cubicBezTo>
                  <a:pt x="310938" y="-610"/>
                  <a:pt x="255801" y="29745"/>
                  <a:pt x="204382" y="40896"/>
                </a:cubicBezTo>
                <a:cubicBezTo>
                  <a:pt x="152962" y="52047"/>
                  <a:pt x="34016" y="61960"/>
                  <a:pt x="7377" y="66916"/>
                </a:cubicBezTo>
                <a:cubicBezTo>
                  <a:pt x="-19262" y="71872"/>
                  <a:pt x="34016" y="63199"/>
                  <a:pt x="44548" y="70633"/>
                </a:cubicBezTo>
                <a:cubicBezTo>
                  <a:pt x="55080" y="78067"/>
                  <a:pt x="56939" y="113379"/>
                  <a:pt x="70568" y="111521"/>
                </a:cubicBezTo>
                <a:cubicBezTo>
                  <a:pt x="84197" y="109663"/>
                  <a:pt x="110836" y="65058"/>
                  <a:pt x="126324" y="59482"/>
                </a:cubicBezTo>
                <a:cubicBezTo>
                  <a:pt x="141812" y="53906"/>
                  <a:pt x="157299" y="70633"/>
                  <a:pt x="163494" y="78067"/>
                </a:cubicBezTo>
                <a:cubicBezTo>
                  <a:pt x="169689" y="85501"/>
                  <a:pt x="151723" y="109663"/>
                  <a:pt x="163494" y="104087"/>
                </a:cubicBezTo>
                <a:cubicBezTo>
                  <a:pt x="175265" y="98511"/>
                  <a:pt x="213675" y="60101"/>
                  <a:pt x="234119" y="44613"/>
                </a:cubicBezTo>
                <a:cubicBezTo>
                  <a:pt x="254563" y="29125"/>
                  <a:pt x="320850" y="628"/>
                  <a:pt x="315894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203A491-6716-9C93-4090-5F69449108DC}"/>
              </a:ext>
            </a:extLst>
          </p:cNvPr>
          <p:cNvSpPr/>
          <p:nvPr/>
        </p:nvSpPr>
        <p:spPr>
          <a:xfrm>
            <a:off x="6521064" y="5348660"/>
            <a:ext cx="263282" cy="96915"/>
          </a:xfrm>
          <a:custGeom>
            <a:avLst/>
            <a:gdLst>
              <a:gd name="connsiteX0" fmla="*/ 24702 w 263282"/>
              <a:gd name="connsiteY0" fmla="*/ 208 h 96915"/>
              <a:gd name="connsiteX1" fmla="*/ 113912 w 263282"/>
              <a:gd name="connsiteY1" fmla="*/ 41096 h 96915"/>
              <a:gd name="connsiteX2" fmla="*/ 173385 w 263282"/>
              <a:gd name="connsiteY2" fmla="*/ 70833 h 96915"/>
              <a:gd name="connsiteX3" fmla="*/ 262595 w 263282"/>
              <a:gd name="connsiteY3" fmla="*/ 44813 h 96915"/>
              <a:gd name="connsiteX4" fmla="*/ 214273 w 263282"/>
              <a:gd name="connsiteY4" fmla="*/ 70833 h 96915"/>
              <a:gd name="connsiteX5" fmla="*/ 206838 w 263282"/>
              <a:gd name="connsiteY5" fmla="*/ 96852 h 96915"/>
              <a:gd name="connsiteX6" fmla="*/ 162234 w 263282"/>
              <a:gd name="connsiteY6" fmla="*/ 78267 h 96915"/>
              <a:gd name="connsiteX7" fmla="*/ 2399 w 263282"/>
              <a:gd name="connsiteY7" fmla="*/ 81984 h 96915"/>
              <a:gd name="connsiteX8" fmla="*/ 61873 w 263282"/>
              <a:gd name="connsiteY8" fmla="*/ 74550 h 96915"/>
              <a:gd name="connsiteX9" fmla="*/ 84175 w 263282"/>
              <a:gd name="connsiteY9" fmla="*/ 59681 h 96915"/>
              <a:gd name="connsiteX10" fmla="*/ 24702 w 263282"/>
              <a:gd name="connsiteY10" fmla="*/ 208 h 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82" h="96915">
                <a:moveTo>
                  <a:pt x="24702" y="208"/>
                </a:moveTo>
                <a:cubicBezTo>
                  <a:pt x="29658" y="-2889"/>
                  <a:pt x="89132" y="29325"/>
                  <a:pt x="113912" y="41096"/>
                </a:cubicBezTo>
                <a:cubicBezTo>
                  <a:pt x="138692" y="52867"/>
                  <a:pt x="148605" y="70214"/>
                  <a:pt x="173385" y="70833"/>
                </a:cubicBezTo>
                <a:cubicBezTo>
                  <a:pt x="198165" y="71452"/>
                  <a:pt x="255780" y="44813"/>
                  <a:pt x="262595" y="44813"/>
                </a:cubicBezTo>
                <a:cubicBezTo>
                  <a:pt x="269410" y="44813"/>
                  <a:pt x="223566" y="62160"/>
                  <a:pt x="214273" y="70833"/>
                </a:cubicBezTo>
                <a:cubicBezTo>
                  <a:pt x="204980" y="79506"/>
                  <a:pt x="215511" y="95613"/>
                  <a:pt x="206838" y="96852"/>
                </a:cubicBezTo>
                <a:cubicBezTo>
                  <a:pt x="198165" y="98091"/>
                  <a:pt x="196307" y="80745"/>
                  <a:pt x="162234" y="78267"/>
                </a:cubicBezTo>
                <a:cubicBezTo>
                  <a:pt x="128161" y="75789"/>
                  <a:pt x="19126" y="82604"/>
                  <a:pt x="2399" y="81984"/>
                </a:cubicBezTo>
                <a:cubicBezTo>
                  <a:pt x="-14328" y="81365"/>
                  <a:pt x="61873" y="74550"/>
                  <a:pt x="61873" y="74550"/>
                </a:cubicBezTo>
                <a:cubicBezTo>
                  <a:pt x="75502" y="70833"/>
                  <a:pt x="85414" y="65876"/>
                  <a:pt x="84175" y="59681"/>
                </a:cubicBezTo>
                <a:cubicBezTo>
                  <a:pt x="82936" y="53486"/>
                  <a:pt x="19746" y="3305"/>
                  <a:pt x="24702" y="20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737A657-4B01-F975-DC98-AD2ADEA08846}"/>
              </a:ext>
            </a:extLst>
          </p:cNvPr>
          <p:cNvSpPr/>
          <p:nvPr/>
        </p:nvSpPr>
        <p:spPr>
          <a:xfrm>
            <a:off x="4649178" y="3083743"/>
            <a:ext cx="279384" cy="186979"/>
          </a:xfrm>
          <a:custGeom>
            <a:avLst/>
            <a:gdLst>
              <a:gd name="connsiteX0" fmla="*/ 279283 w 279384"/>
              <a:gd name="connsiteY0" fmla="*/ 420 h 186979"/>
              <a:gd name="connsiteX1" fmla="*/ 82971 w 279384"/>
              <a:gd name="connsiteY1" fmla="*/ 119240 h 186979"/>
              <a:gd name="connsiteX2" fmla="*/ 314 w 279384"/>
              <a:gd name="connsiteY2" fmla="*/ 186399 h 186979"/>
              <a:gd name="connsiteX3" fmla="*/ 108802 w 279384"/>
              <a:gd name="connsiteY3" fmla="*/ 83077 h 186979"/>
              <a:gd name="connsiteX4" fmla="*/ 279283 w 279384"/>
              <a:gd name="connsiteY4" fmla="*/ 420 h 18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84" h="186979">
                <a:moveTo>
                  <a:pt x="279283" y="420"/>
                </a:moveTo>
                <a:cubicBezTo>
                  <a:pt x="274978" y="6447"/>
                  <a:pt x="129466" y="88244"/>
                  <a:pt x="82971" y="119240"/>
                </a:cubicBezTo>
                <a:cubicBezTo>
                  <a:pt x="36476" y="150236"/>
                  <a:pt x="-3991" y="192426"/>
                  <a:pt x="314" y="186399"/>
                </a:cubicBezTo>
                <a:cubicBezTo>
                  <a:pt x="4619" y="180372"/>
                  <a:pt x="68334" y="111490"/>
                  <a:pt x="108802" y="83077"/>
                </a:cubicBezTo>
                <a:cubicBezTo>
                  <a:pt x="149270" y="54664"/>
                  <a:pt x="283588" y="-5607"/>
                  <a:pt x="279283" y="42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A243D63A-51F8-B7CE-D117-719EFB43FB4C}"/>
              </a:ext>
            </a:extLst>
          </p:cNvPr>
          <p:cNvSpPr/>
          <p:nvPr/>
        </p:nvSpPr>
        <p:spPr>
          <a:xfrm>
            <a:off x="4515016" y="3227958"/>
            <a:ext cx="62159" cy="219211"/>
          </a:xfrm>
          <a:custGeom>
            <a:avLst/>
            <a:gdLst>
              <a:gd name="connsiteX0" fmla="*/ 51818 w 62159"/>
              <a:gd name="connsiteY0" fmla="*/ 856 h 219211"/>
              <a:gd name="connsiteX1" fmla="*/ 5323 w 62159"/>
              <a:gd name="connsiteY1" fmla="*/ 99011 h 219211"/>
              <a:gd name="connsiteX2" fmla="*/ 62150 w 62159"/>
              <a:gd name="connsiteY2" fmla="*/ 217832 h 219211"/>
              <a:gd name="connsiteX3" fmla="*/ 157 w 62159"/>
              <a:gd name="connsiteY3" fmla="*/ 155839 h 219211"/>
              <a:gd name="connsiteX4" fmla="*/ 51818 w 62159"/>
              <a:gd name="connsiteY4" fmla="*/ 856 h 2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59" h="219211">
                <a:moveTo>
                  <a:pt x="51818" y="856"/>
                </a:moveTo>
                <a:cubicBezTo>
                  <a:pt x="52679" y="-8615"/>
                  <a:pt x="3601" y="62848"/>
                  <a:pt x="5323" y="99011"/>
                </a:cubicBezTo>
                <a:cubicBezTo>
                  <a:pt x="7045" y="135174"/>
                  <a:pt x="63011" y="208361"/>
                  <a:pt x="62150" y="217832"/>
                </a:cubicBezTo>
                <a:cubicBezTo>
                  <a:pt x="61289" y="227303"/>
                  <a:pt x="3601" y="185975"/>
                  <a:pt x="157" y="155839"/>
                </a:cubicBezTo>
                <a:cubicBezTo>
                  <a:pt x="-3287" y="125703"/>
                  <a:pt x="50957" y="10327"/>
                  <a:pt x="51818" y="85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A877EA5-084F-4837-11AF-F53F5BD98E30}"/>
              </a:ext>
            </a:extLst>
          </p:cNvPr>
          <p:cNvSpPr/>
          <p:nvPr/>
        </p:nvSpPr>
        <p:spPr>
          <a:xfrm>
            <a:off x="5448141" y="3799554"/>
            <a:ext cx="520464" cy="57025"/>
          </a:xfrm>
          <a:custGeom>
            <a:avLst/>
            <a:gdLst>
              <a:gd name="connsiteX0" fmla="*/ 0 w 520464"/>
              <a:gd name="connsiteY0" fmla="*/ 22561 h 57025"/>
              <a:gd name="connsiteX1" fmla="*/ 309901 w 520464"/>
              <a:gd name="connsiteY1" fmla="*/ 7258 h 57025"/>
              <a:gd name="connsiteX2" fmla="*/ 432331 w 520464"/>
              <a:gd name="connsiteY2" fmla="*/ 3432 h 57025"/>
              <a:gd name="connsiteX3" fmla="*/ 520328 w 520464"/>
              <a:gd name="connsiteY3" fmla="*/ 56995 h 57025"/>
              <a:gd name="connsiteX4" fmla="*/ 451461 w 520464"/>
              <a:gd name="connsiteY4" fmla="*/ 11084 h 57025"/>
              <a:gd name="connsiteX5" fmla="*/ 409375 w 520464"/>
              <a:gd name="connsiteY5" fmla="*/ 11084 h 57025"/>
              <a:gd name="connsiteX6" fmla="*/ 0 w 520464"/>
              <a:gd name="connsiteY6" fmla="*/ 22561 h 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464" h="57025">
                <a:moveTo>
                  <a:pt x="0" y="22561"/>
                </a:moveTo>
                <a:lnTo>
                  <a:pt x="309901" y="7258"/>
                </a:lnTo>
                <a:cubicBezTo>
                  <a:pt x="381956" y="4070"/>
                  <a:pt x="397260" y="-4858"/>
                  <a:pt x="432331" y="3432"/>
                </a:cubicBezTo>
                <a:cubicBezTo>
                  <a:pt x="467402" y="11722"/>
                  <a:pt x="517140" y="55720"/>
                  <a:pt x="520328" y="56995"/>
                </a:cubicBezTo>
                <a:cubicBezTo>
                  <a:pt x="523516" y="58270"/>
                  <a:pt x="469953" y="18736"/>
                  <a:pt x="451461" y="11084"/>
                </a:cubicBezTo>
                <a:cubicBezTo>
                  <a:pt x="432969" y="3432"/>
                  <a:pt x="409375" y="11084"/>
                  <a:pt x="409375" y="11084"/>
                </a:cubicBezTo>
                <a:lnTo>
                  <a:pt x="0" y="22561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39E2075-AFA2-09B4-866B-4938DF9A75CB}"/>
              </a:ext>
            </a:extLst>
          </p:cNvPr>
          <p:cNvSpPr/>
          <p:nvPr/>
        </p:nvSpPr>
        <p:spPr>
          <a:xfrm>
            <a:off x="6721510" y="3829767"/>
            <a:ext cx="304132" cy="34480"/>
          </a:xfrm>
          <a:custGeom>
            <a:avLst/>
            <a:gdLst>
              <a:gd name="connsiteX0" fmla="*/ 669 w 304132"/>
              <a:gd name="connsiteY0" fmla="*/ 19130 h 34480"/>
              <a:gd name="connsiteX1" fmla="*/ 149881 w 304132"/>
              <a:gd name="connsiteY1" fmla="*/ 7652 h 34480"/>
              <a:gd name="connsiteX2" fmla="*/ 302918 w 304132"/>
              <a:gd name="connsiteY2" fmla="*/ 34434 h 34480"/>
              <a:gd name="connsiteX3" fmla="*/ 211096 w 304132"/>
              <a:gd name="connsiteY3" fmla="*/ 0 h 34480"/>
              <a:gd name="connsiteX4" fmla="*/ 669 w 304132"/>
              <a:gd name="connsiteY4" fmla="*/ 19130 h 3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32" h="34480">
                <a:moveTo>
                  <a:pt x="669" y="19130"/>
                </a:moveTo>
                <a:cubicBezTo>
                  <a:pt x="-9534" y="20405"/>
                  <a:pt x="99506" y="5101"/>
                  <a:pt x="149881" y="7652"/>
                </a:cubicBezTo>
                <a:cubicBezTo>
                  <a:pt x="200256" y="10203"/>
                  <a:pt x="292716" y="35709"/>
                  <a:pt x="302918" y="34434"/>
                </a:cubicBezTo>
                <a:cubicBezTo>
                  <a:pt x="313121" y="33159"/>
                  <a:pt x="257007" y="3826"/>
                  <a:pt x="211096" y="0"/>
                </a:cubicBezTo>
                <a:lnTo>
                  <a:pt x="669" y="19130"/>
                </a:ln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F07F53CA-F3A6-6281-712A-E43435C20938}"/>
              </a:ext>
            </a:extLst>
          </p:cNvPr>
          <p:cNvSpPr/>
          <p:nvPr/>
        </p:nvSpPr>
        <p:spPr>
          <a:xfrm>
            <a:off x="6809935" y="3867930"/>
            <a:ext cx="280117" cy="53709"/>
          </a:xfrm>
          <a:custGeom>
            <a:avLst/>
            <a:gdLst>
              <a:gd name="connsiteX0" fmla="*/ 241 w 280117"/>
              <a:gd name="connsiteY0" fmla="*/ 97 h 53709"/>
              <a:gd name="connsiteX1" fmla="*/ 126497 w 280117"/>
              <a:gd name="connsiteY1" fmla="*/ 26878 h 53709"/>
              <a:gd name="connsiteX2" fmla="*/ 203016 w 280117"/>
              <a:gd name="connsiteY2" fmla="*/ 26878 h 53709"/>
              <a:gd name="connsiteX3" fmla="*/ 279534 w 280117"/>
              <a:gd name="connsiteY3" fmla="*/ 53660 h 53709"/>
              <a:gd name="connsiteX4" fmla="*/ 160930 w 280117"/>
              <a:gd name="connsiteY4" fmla="*/ 19226 h 53709"/>
              <a:gd name="connsiteX5" fmla="*/ 241 w 280117"/>
              <a:gd name="connsiteY5" fmla="*/ 97 h 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7" h="53709">
                <a:moveTo>
                  <a:pt x="241" y="97"/>
                </a:moveTo>
                <a:cubicBezTo>
                  <a:pt x="-5498" y="1372"/>
                  <a:pt x="92701" y="22415"/>
                  <a:pt x="126497" y="26878"/>
                </a:cubicBezTo>
                <a:cubicBezTo>
                  <a:pt x="160293" y="31341"/>
                  <a:pt x="177510" y="22414"/>
                  <a:pt x="203016" y="26878"/>
                </a:cubicBezTo>
                <a:cubicBezTo>
                  <a:pt x="228522" y="31342"/>
                  <a:pt x="286548" y="54935"/>
                  <a:pt x="279534" y="53660"/>
                </a:cubicBezTo>
                <a:cubicBezTo>
                  <a:pt x="272520" y="52385"/>
                  <a:pt x="206204" y="28153"/>
                  <a:pt x="160930" y="19226"/>
                </a:cubicBezTo>
                <a:cubicBezTo>
                  <a:pt x="115657" y="10299"/>
                  <a:pt x="5980" y="-1178"/>
                  <a:pt x="241" y="9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0C63BD1A-4AF4-644D-37DD-0D7524AC1F12}"/>
              </a:ext>
            </a:extLst>
          </p:cNvPr>
          <p:cNvSpPr/>
          <p:nvPr/>
        </p:nvSpPr>
        <p:spPr>
          <a:xfrm>
            <a:off x="6710625" y="3883331"/>
            <a:ext cx="118680" cy="76518"/>
          </a:xfrm>
          <a:custGeom>
            <a:avLst/>
            <a:gdLst>
              <a:gd name="connsiteX0" fmla="*/ 76 w 118680"/>
              <a:gd name="connsiteY0" fmla="*/ 0 h 76518"/>
              <a:gd name="connsiteX1" fmla="*/ 99551 w 118680"/>
              <a:gd name="connsiteY1" fmla="*/ 38259 h 76518"/>
              <a:gd name="connsiteX2" fmla="*/ 30684 w 118680"/>
              <a:gd name="connsiteY2" fmla="*/ 76518 h 76518"/>
              <a:gd name="connsiteX3" fmla="*/ 118680 w 118680"/>
              <a:gd name="connsiteY3" fmla="*/ 38259 h 76518"/>
              <a:gd name="connsiteX4" fmla="*/ 76 w 118680"/>
              <a:gd name="connsiteY4" fmla="*/ 0 h 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0" h="76518">
                <a:moveTo>
                  <a:pt x="76" y="0"/>
                </a:moveTo>
                <a:cubicBezTo>
                  <a:pt x="-3112" y="0"/>
                  <a:pt x="94450" y="25506"/>
                  <a:pt x="99551" y="38259"/>
                </a:cubicBezTo>
                <a:cubicBezTo>
                  <a:pt x="104652" y="51012"/>
                  <a:pt x="27496" y="76518"/>
                  <a:pt x="30684" y="76518"/>
                </a:cubicBezTo>
                <a:cubicBezTo>
                  <a:pt x="33872" y="76518"/>
                  <a:pt x="118680" y="47186"/>
                  <a:pt x="118680" y="38259"/>
                </a:cubicBezTo>
                <a:cubicBezTo>
                  <a:pt x="118680" y="29332"/>
                  <a:pt x="3264" y="0"/>
                  <a:pt x="76" y="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791ECE6-A865-39F0-70DD-00C732D3D444}"/>
              </a:ext>
            </a:extLst>
          </p:cNvPr>
          <p:cNvSpPr/>
          <p:nvPr/>
        </p:nvSpPr>
        <p:spPr>
          <a:xfrm>
            <a:off x="6866252" y="3917135"/>
            <a:ext cx="184127" cy="23678"/>
          </a:xfrm>
          <a:custGeom>
            <a:avLst/>
            <a:gdLst>
              <a:gd name="connsiteX0" fmla="*/ 1313 w 184127"/>
              <a:gd name="connsiteY0" fmla="*/ 629 h 23678"/>
              <a:gd name="connsiteX1" fmla="*/ 181132 w 184127"/>
              <a:gd name="connsiteY1" fmla="*/ 23585 h 23678"/>
              <a:gd name="connsiteX2" fmla="*/ 104613 w 184127"/>
              <a:gd name="connsiteY2" fmla="*/ 8281 h 23678"/>
              <a:gd name="connsiteX3" fmla="*/ 1313 w 184127"/>
              <a:gd name="connsiteY3" fmla="*/ 629 h 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27" h="23678">
                <a:moveTo>
                  <a:pt x="1313" y="629"/>
                </a:moveTo>
                <a:cubicBezTo>
                  <a:pt x="14066" y="3180"/>
                  <a:pt x="163915" y="22310"/>
                  <a:pt x="181132" y="23585"/>
                </a:cubicBezTo>
                <a:cubicBezTo>
                  <a:pt x="198349" y="24860"/>
                  <a:pt x="137134" y="12745"/>
                  <a:pt x="104613" y="8281"/>
                </a:cubicBezTo>
                <a:cubicBezTo>
                  <a:pt x="72093" y="3817"/>
                  <a:pt x="-11440" y="-1922"/>
                  <a:pt x="1313" y="62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E2C13A1-2D98-E25E-E934-08A07465581E}"/>
              </a:ext>
            </a:extLst>
          </p:cNvPr>
          <p:cNvSpPr/>
          <p:nvPr/>
        </p:nvSpPr>
        <p:spPr>
          <a:xfrm>
            <a:off x="6797884" y="3928952"/>
            <a:ext cx="235596" cy="78493"/>
          </a:xfrm>
          <a:custGeom>
            <a:avLst/>
            <a:gdLst>
              <a:gd name="connsiteX0" fmla="*/ 54377 w 235596"/>
              <a:gd name="connsiteY0" fmla="*/ 290 h 78493"/>
              <a:gd name="connsiteX1" fmla="*/ 814 w 235596"/>
              <a:gd name="connsiteY1" fmla="*/ 76809 h 78493"/>
              <a:gd name="connsiteX2" fmla="*/ 31421 w 235596"/>
              <a:gd name="connsiteY2" fmla="*/ 53853 h 78493"/>
              <a:gd name="connsiteX3" fmla="*/ 150026 w 235596"/>
              <a:gd name="connsiteY3" fmla="*/ 61505 h 78493"/>
              <a:gd name="connsiteX4" fmla="*/ 234196 w 235596"/>
              <a:gd name="connsiteY4" fmla="*/ 42375 h 78493"/>
              <a:gd name="connsiteX5" fmla="*/ 81159 w 235596"/>
              <a:gd name="connsiteY5" fmla="*/ 53853 h 78493"/>
              <a:gd name="connsiteX6" fmla="*/ 23770 w 235596"/>
              <a:gd name="connsiteY6" fmla="*/ 50027 h 78493"/>
              <a:gd name="connsiteX7" fmla="*/ 54377 w 235596"/>
              <a:gd name="connsiteY7" fmla="*/ 290 h 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96" h="78493">
                <a:moveTo>
                  <a:pt x="54377" y="290"/>
                </a:moveTo>
                <a:cubicBezTo>
                  <a:pt x="50551" y="4754"/>
                  <a:pt x="4640" y="67882"/>
                  <a:pt x="814" y="76809"/>
                </a:cubicBezTo>
                <a:cubicBezTo>
                  <a:pt x="-3012" y="85736"/>
                  <a:pt x="6552" y="56404"/>
                  <a:pt x="31421" y="53853"/>
                </a:cubicBezTo>
                <a:cubicBezTo>
                  <a:pt x="56290" y="51302"/>
                  <a:pt x="116230" y="63418"/>
                  <a:pt x="150026" y="61505"/>
                </a:cubicBezTo>
                <a:cubicBezTo>
                  <a:pt x="183822" y="59592"/>
                  <a:pt x="245674" y="43650"/>
                  <a:pt x="234196" y="42375"/>
                </a:cubicBezTo>
                <a:cubicBezTo>
                  <a:pt x="222718" y="41100"/>
                  <a:pt x="116230" y="52578"/>
                  <a:pt x="81159" y="53853"/>
                </a:cubicBezTo>
                <a:cubicBezTo>
                  <a:pt x="46088" y="55128"/>
                  <a:pt x="29509" y="55766"/>
                  <a:pt x="23770" y="50027"/>
                </a:cubicBezTo>
                <a:cubicBezTo>
                  <a:pt x="18031" y="44288"/>
                  <a:pt x="58203" y="-4174"/>
                  <a:pt x="54377" y="29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A559C60-A690-253F-02AB-D3EA2E2CE7D8}"/>
              </a:ext>
            </a:extLst>
          </p:cNvPr>
          <p:cNvSpPr/>
          <p:nvPr/>
        </p:nvSpPr>
        <p:spPr>
          <a:xfrm>
            <a:off x="6055623" y="3975104"/>
            <a:ext cx="39145" cy="126394"/>
          </a:xfrm>
          <a:custGeom>
            <a:avLst/>
            <a:gdLst>
              <a:gd name="connsiteX0" fmla="*/ 12320 w 39145"/>
              <a:gd name="connsiteY0" fmla="*/ 49 h 126394"/>
              <a:gd name="connsiteX1" fmla="*/ 8494 w 39145"/>
              <a:gd name="connsiteY1" fmla="*/ 72742 h 126394"/>
              <a:gd name="connsiteX2" fmla="*/ 39102 w 39145"/>
              <a:gd name="connsiteY2" fmla="*/ 126305 h 126394"/>
              <a:gd name="connsiteX3" fmla="*/ 842 w 39145"/>
              <a:gd name="connsiteY3" fmla="*/ 84220 h 126394"/>
              <a:gd name="connsiteX4" fmla="*/ 12320 w 39145"/>
              <a:gd name="connsiteY4" fmla="*/ 49 h 12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" h="126394">
                <a:moveTo>
                  <a:pt x="12320" y="49"/>
                </a:moveTo>
                <a:cubicBezTo>
                  <a:pt x="13595" y="-1864"/>
                  <a:pt x="4030" y="51699"/>
                  <a:pt x="8494" y="72742"/>
                </a:cubicBezTo>
                <a:cubicBezTo>
                  <a:pt x="12958" y="93785"/>
                  <a:pt x="40377" y="124392"/>
                  <a:pt x="39102" y="126305"/>
                </a:cubicBezTo>
                <a:cubicBezTo>
                  <a:pt x="37827" y="128218"/>
                  <a:pt x="5306" y="98886"/>
                  <a:pt x="842" y="84220"/>
                </a:cubicBezTo>
                <a:cubicBezTo>
                  <a:pt x="-3622" y="69554"/>
                  <a:pt x="11045" y="1962"/>
                  <a:pt x="12320" y="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A6696F7-806C-303F-D903-9CF097F0B983}"/>
              </a:ext>
            </a:extLst>
          </p:cNvPr>
          <p:cNvSpPr/>
          <p:nvPr/>
        </p:nvSpPr>
        <p:spPr>
          <a:xfrm>
            <a:off x="6036951" y="3787372"/>
            <a:ext cx="39022" cy="172725"/>
          </a:xfrm>
          <a:custGeom>
            <a:avLst/>
            <a:gdLst>
              <a:gd name="connsiteX0" fmla="*/ 38644 w 39022"/>
              <a:gd name="connsiteY0" fmla="*/ 310 h 172725"/>
              <a:gd name="connsiteX1" fmla="*/ 19514 w 39022"/>
              <a:gd name="connsiteY1" fmla="*/ 69177 h 172725"/>
              <a:gd name="connsiteX2" fmla="*/ 11862 w 39022"/>
              <a:gd name="connsiteY2" fmla="*/ 172477 h 172725"/>
              <a:gd name="connsiteX3" fmla="*/ 385 w 39022"/>
              <a:gd name="connsiteY3" fmla="*/ 95959 h 172725"/>
              <a:gd name="connsiteX4" fmla="*/ 38644 w 39022"/>
              <a:gd name="connsiteY4" fmla="*/ 310 h 1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2" h="172725">
                <a:moveTo>
                  <a:pt x="38644" y="310"/>
                </a:moveTo>
                <a:cubicBezTo>
                  <a:pt x="41832" y="-4154"/>
                  <a:pt x="23978" y="40483"/>
                  <a:pt x="19514" y="69177"/>
                </a:cubicBezTo>
                <a:cubicBezTo>
                  <a:pt x="15050" y="97871"/>
                  <a:pt x="15050" y="168013"/>
                  <a:pt x="11862" y="172477"/>
                </a:cubicBezTo>
                <a:cubicBezTo>
                  <a:pt x="8674" y="176941"/>
                  <a:pt x="-2166" y="120190"/>
                  <a:pt x="385" y="95959"/>
                </a:cubicBezTo>
                <a:cubicBezTo>
                  <a:pt x="2936" y="71728"/>
                  <a:pt x="35456" y="4774"/>
                  <a:pt x="38644" y="3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F8F7DC-7100-476D-672F-E0B6C3D870F3}"/>
              </a:ext>
            </a:extLst>
          </p:cNvPr>
          <p:cNvSpPr/>
          <p:nvPr/>
        </p:nvSpPr>
        <p:spPr>
          <a:xfrm>
            <a:off x="5054061" y="3215757"/>
            <a:ext cx="672766" cy="59130"/>
          </a:xfrm>
          <a:custGeom>
            <a:avLst/>
            <a:gdLst>
              <a:gd name="connsiteX0" fmla="*/ 1720 w 672766"/>
              <a:gd name="connsiteY0" fmla="*/ 59071 h 59130"/>
              <a:gd name="connsiteX1" fmla="*/ 288799 w 672766"/>
              <a:gd name="connsiteY1" fmla="*/ 16541 h 59130"/>
              <a:gd name="connsiteX2" fmla="*/ 474869 w 672766"/>
              <a:gd name="connsiteY2" fmla="*/ 21857 h 59130"/>
              <a:gd name="connsiteX3" fmla="*/ 384492 w 672766"/>
              <a:gd name="connsiteY3" fmla="*/ 21857 h 59130"/>
              <a:gd name="connsiteX4" fmla="*/ 666255 w 672766"/>
              <a:gd name="connsiteY4" fmla="*/ 592 h 59130"/>
              <a:gd name="connsiteX5" fmla="*/ 570562 w 672766"/>
              <a:gd name="connsiteY5" fmla="*/ 5908 h 59130"/>
              <a:gd name="connsiteX6" fmla="*/ 432339 w 672766"/>
              <a:gd name="connsiteY6" fmla="*/ 5908 h 59130"/>
              <a:gd name="connsiteX7" fmla="*/ 1720 w 672766"/>
              <a:gd name="connsiteY7" fmla="*/ 59071 h 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766" h="59130">
                <a:moveTo>
                  <a:pt x="1720" y="59071"/>
                </a:moveTo>
                <a:cubicBezTo>
                  <a:pt x="-22203" y="60843"/>
                  <a:pt x="209941" y="22743"/>
                  <a:pt x="288799" y="16541"/>
                </a:cubicBezTo>
                <a:cubicBezTo>
                  <a:pt x="367657" y="10339"/>
                  <a:pt x="458920" y="20971"/>
                  <a:pt x="474869" y="21857"/>
                </a:cubicBezTo>
                <a:cubicBezTo>
                  <a:pt x="490818" y="22743"/>
                  <a:pt x="352594" y="25401"/>
                  <a:pt x="384492" y="21857"/>
                </a:cubicBezTo>
                <a:cubicBezTo>
                  <a:pt x="416390" y="18313"/>
                  <a:pt x="635243" y="3250"/>
                  <a:pt x="666255" y="592"/>
                </a:cubicBezTo>
                <a:cubicBezTo>
                  <a:pt x="697267" y="-2066"/>
                  <a:pt x="609548" y="5022"/>
                  <a:pt x="570562" y="5908"/>
                </a:cubicBezTo>
                <a:cubicBezTo>
                  <a:pt x="531576" y="6794"/>
                  <a:pt x="525374" y="-2066"/>
                  <a:pt x="432339" y="5908"/>
                </a:cubicBezTo>
                <a:cubicBezTo>
                  <a:pt x="339304" y="13882"/>
                  <a:pt x="25643" y="57299"/>
                  <a:pt x="1720" y="590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B900BE3-1A9F-63CE-1B83-20670AB1DC6A}"/>
              </a:ext>
            </a:extLst>
          </p:cNvPr>
          <p:cNvSpPr/>
          <p:nvPr/>
        </p:nvSpPr>
        <p:spPr>
          <a:xfrm>
            <a:off x="5810474" y="3215749"/>
            <a:ext cx="142125" cy="181353"/>
          </a:xfrm>
          <a:custGeom>
            <a:avLst/>
            <a:gdLst>
              <a:gd name="connsiteX0" fmla="*/ 219 w 142125"/>
              <a:gd name="connsiteY0" fmla="*/ 600 h 181353"/>
              <a:gd name="connsiteX1" fmla="*/ 106545 w 142125"/>
              <a:gd name="connsiteY1" fmla="*/ 69711 h 181353"/>
              <a:gd name="connsiteX2" fmla="*/ 111861 w 142125"/>
              <a:gd name="connsiteY2" fmla="*/ 112242 h 181353"/>
              <a:gd name="connsiteX3" fmla="*/ 117177 w 142125"/>
              <a:gd name="connsiteY3" fmla="*/ 181353 h 181353"/>
              <a:gd name="connsiteX4" fmla="*/ 138442 w 142125"/>
              <a:gd name="connsiteY4" fmla="*/ 112242 h 181353"/>
              <a:gd name="connsiteX5" fmla="*/ 219 w 142125"/>
              <a:gd name="connsiteY5" fmla="*/ 60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25" h="181353">
                <a:moveTo>
                  <a:pt x="219" y="600"/>
                </a:moveTo>
                <a:cubicBezTo>
                  <a:pt x="-5097" y="-6488"/>
                  <a:pt x="87938" y="51104"/>
                  <a:pt x="106545" y="69711"/>
                </a:cubicBezTo>
                <a:cubicBezTo>
                  <a:pt x="125152" y="88318"/>
                  <a:pt x="110089" y="93635"/>
                  <a:pt x="111861" y="112242"/>
                </a:cubicBezTo>
                <a:cubicBezTo>
                  <a:pt x="113633" y="130849"/>
                  <a:pt x="112747" y="181353"/>
                  <a:pt x="117177" y="181353"/>
                </a:cubicBezTo>
                <a:cubicBezTo>
                  <a:pt x="121607" y="181353"/>
                  <a:pt x="152619" y="138823"/>
                  <a:pt x="138442" y="112242"/>
                </a:cubicBezTo>
                <a:cubicBezTo>
                  <a:pt x="124265" y="85661"/>
                  <a:pt x="5535" y="7688"/>
                  <a:pt x="219" y="6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F373EDC-80FE-1ADD-5A40-382E23414A58}"/>
              </a:ext>
            </a:extLst>
          </p:cNvPr>
          <p:cNvSpPr/>
          <p:nvPr/>
        </p:nvSpPr>
        <p:spPr>
          <a:xfrm>
            <a:off x="4688915" y="3221256"/>
            <a:ext cx="335201" cy="112105"/>
          </a:xfrm>
          <a:custGeom>
            <a:avLst/>
            <a:gdLst>
              <a:gd name="connsiteX0" fmla="*/ 43 w 335201"/>
              <a:gd name="connsiteY0" fmla="*/ 112051 h 112105"/>
              <a:gd name="connsiteX1" fmla="*/ 170164 w 335201"/>
              <a:gd name="connsiteY1" fmla="*/ 64204 h 112105"/>
              <a:gd name="connsiteX2" fmla="*/ 334969 w 335201"/>
              <a:gd name="connsiteY2" fmla="*/ 64204 h 112105"/>
              <a:gd name="connsiteX3" fmla="*/ 207378 w 335201"/>
              <a:gd name="connsiteY3" fmla="*/ 409 h 112105"/>
              <a:gd name="connsiteX4" fmla="*/ 249908 w 335201"/>
              <a:gd name="connsiteY4" fmla="*/ 37623 h 112105"/>
              <a:gd name="connsiteX5" fmla="*/ 154215 w 335201"/>
              <a:gd name="connsiteY5" fmla="*/ 53572 h 112105"/>
              <a:gd name="connsiteX6" fmla="*/ 43 w 335201"/>
              <a:gd name="connsiteY6" fmla="*/ 112051 h 1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01" h="112105">
                <a:moveTo>
                  <a:pt x="43" y="112051"/>
                </a:moveTo>
                <a:cubicBezTo>
                  <a:pt x="2701" y="113823"/>
                  <a:pt x="114343" y="72178"/>
                  <a:pt x="170164" y="64204"/>
                </a:cubicBezTo>
                <a:cubicBezTo>
                  <a:pt x="225985" y="56229"/>
                  <a:pt x="328767" y="74836"/>
                  <a:pt x="334969" y="64204"/>
                </a:cubicBezTo>
                <a:cubicBezTo>
                  <a:pt x="341171" y="53571"/>
                  <a:pt x="221555" y="4839"/>
                  <a:pt x="207378" y="409"/>
                </a:cubicBezTo>
                <a:cubicBezTo>
                  <a:pt x="193201" y="-4021"/>
                  <a:pt x="258768" y="28763"/>
                  <a:pt x="249908" y="37623"/>
                </a:cubicBezTo>
                <a:cubicBezTo>
                  <a:pt x="241048" y="46483"/>
                  <a:pt x="191429" y="45598"/>
                  <a:pt x="154215" y="53572"/>
                </a:cubicBezTo>
                <a:cubicBezTo>
                  <a:pt x="117001" y="61546"/>
                  <a:pt x="-2615" y="110279"/>
                  <a:pt x="43" y="11205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0034A3C-21E4-DB72-D0A5-2BA2DC61D6E0}"/>
              </a:ext>
            </a:extLst>
          </p:cNvPr>
          <p:cNvSpPr/>
          <p:nvPr/>
        </p:nvSpPr>
        <p:spPr>
          <a:xfrm>
            <a:off x="6778221" y="3316592"/>
            <a:ext cx="228662" cy="54157"/>
          </a:xfrm>
          <a:custGeom>
            <a:avLst/>
            <a:gdLst>
              <a:gd name="connsiteX0" fmla="*/ 35 w 228662"/>
              <a:gd name="connsiteY0" fmla="*/ 53929 h 54157"/>
              <a:gd name="connsiteX1" fmla="*/ 101044 w 228662"/>
              <a:gd name="connsiteY1" fmla="*/ 11399 h 54157"/>
              <a:gd name="connsiteX2" fmla="*/ 228635 w 228662"/>
              <a:gd name="connsiteY2" fmla="*/ 766 h 54157"/>
              <a:gd name="connsiteX3" fmla="*/ 111677 w 228662"/>
              <a:gd name="connsiteY3" fmla="*/ 27348 h 54157"/>
              <a:gd name="connsiteX4" fmla="*/ 35 w 228662"/>
              <a:gd name="connsiteY4" fmla="*/ 53929 h 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62" h="54157">
                <a:moveTo>
                  <a:pt x="35" y="53929"/>
                </a:moveTo>
                <a:cubicBezTo>
                  <a:pt x="-1737" y="51271"/>
                  <a:pt x="62944" y="20259"/>
                  <a:pt x="101044" y="11399"/>
                </a:cubicBezTo>
                <a:cubicBezTo>
                  <a:pt x="139144" y="2538"/>
                  <a:pt x="226863" y="-1892"/>
                  <a:pt x="228635" y="766"/>
                </a:cubicBezTo>
                <a:cubicBezTo>
                  <a:pt x="230407" y="3424"/>
                  <a:pt x="145347" y="19374"/>
                  <a:pt x="111677" y="27348"/>
                </a:cubicBezTo>
                <a:cubicBezTo>
                  <a:pt x="78007" y="35322"/>
                  <a:pt x="1807" y="56587"/>
                  <a:pt x="35" y="539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DE26465-F116-6570-B50E-ABDC608E4A03}"/>
              </a:ext>
            </a:extLst>
          </p:cNvPr>
          <p:cNvSpPr/>
          <p:nvPr/>
        </p:nvSpPr>
        <p:spPr>
          <a:xfrm>
            <a:off x="6878551" y="3232077"/>
            <a:ext cx="294680" cy="48132"/>
          </a:xfrm>
          <a:custGeom>
            <a:avLst/>
            <a:gdLst>
              <a:gd name="connsiteX0" fmla="*/ 714 w 294680"/>
              <a:gd name="connsiteY0" fmla="*/ 48067 h 48132"/>
              <a:gd name="connsiteX1" fmla="*/ 149570 w 294680"/>
              <a:gd name="connsiteY1" fmla="*/ 10853 h 48132"/>
              <a:gd name="connsiteX2" fmla="*/ 293109 w 294680"/>
              <a:gd name="connsiteY2" fmla="*/ 21486 h 48132"/>
              <a:gd name="connsiteX3" fmla="*/ 213365 w 294680"/>
              <a:gd name="connsiteY3" fmla="*/ 221 h 48132"/>
              <a:gd name="connsiteX4" fmla="*/ 714 w 294680"/>
              <a:gd name="connsiteY4" fmla="*/ 4806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80" h="48132">
                <a:moveTo>
                  <a:pt x="714" y="48067"/>
                </a:moveTo>
                <a:cubicBezTo>
                  <a:pt x="-9919" y="49839"/>
                  <a:pt x="100838" y="15283"/>
                  <a:pt x="149570" y="10853"/>
                </a:cubicBezTo>
                <a:cubicBezTo>
                  <a:pt x="198302" y="6423"/>
                  <a:pt x="282476" y="23258"/>
                  <a:pt x="293109" y="21486"/>
                </a:cubicBezTo>
                <a:cubicBezTo>
                  <a:pt x="303742" y="19714"/>
                  <a:pt x="258553" y="-2437"/>
                  <a:pt x="213365" y="221"/>
                </a:cubicBezTo>
                <a:cubicBezTo>
                  <a:pt x="168177" y="2879"/>
                  <a:pt x="11347" y="46295"/>
                  <a:pt x="714" y="480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C80703E-B263-4DAF-FBBE-E7EA903B05D9}"/>
              </a:ext>
            </a:extLst>
          </p:cNvPr>
          <p:cNvSpPr/>
          <p:nvPr/>
        </p:nvSpPr>
        <p:spPr>
          <a:xfrm>
            <a:off x="4016506" y="4863223"/>
            <a:ext cx="149470" cy="345507"/>
          </a:xfrm>
          <a:custGeom>
            <a:avLst/>
            <a:gdLst>
              <a:gd name="connsiteX0" fmla="*/ 81 w 149470"/>
              <a:gd name="connsiteY0" fmla="*/ 30 h 345507"/>
              <a:gd name="connsiteX1" fmla="*/ 122001 w 149470"/>
              <a:gd name="connsiteY1" fmla="*/ 189684 h 345507"/>
              <a:gd name="connsiteX2" fmla="*/ 135547 w 149470"/>
              <a:gd name="connsiteY2" fmla="*/ 345470 h 345507"/>
              <a:gd name="connsiteX3" fmla="*/ 142321 w 149470"/>
              <a:gd name="connsiteY3" fmla="*/ 176137 h 345507"/>
              <a:gd name="connsiteX4" fmla="*/ 81 w 149470"/>
              <a:gd name="connsiteY4" fmla="*/ 30 h 3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70" h="345507">
                <a:moveTo>
                  <a:pt x="81" y="30"/>
                </a:moveTo>
                <a:cubicBezTo>
                  <a:pt x="-3306" y="2288"/>
                  <a:pt x="99423" y="132111"/>
                  <a:pt x="122001" y="189684"/>
                </a:cubicBezTo>
                <a:cubicBezTo>
                  <a:pt x="144579" y="247257"/>
                  <a:pt x="132160" y="347728"/>
                  <a:pt x="135547" y="345470"/>
                </a:cubicBezTo>
                <a:cubicBezTo>
                  <a:pt x="138934" y="343212"/>
                  <a:pt x="160383" y="231452"/>
                  <a:pt x="142321" y="176137"/>
                </a:cubicBezTo>
                <a:cubicBezTo>
                  <a:pt x="124259" y="120822"/>
                  <a:pt x="3468" y="-2228"/>
                  <a:pt x="81" y="3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60D7BFC-1CF9-B775-0CE9-104BC760E64E}"/>
              </a:ext>
            </a:extLst>
          </p:cNvPr>
          <p:cNvSpPr/>
          <p:nvPr/>
        </p:nvSpPr>
        <p:spPr>
          <a:xfrm>
            <a:off x="4280747" y="5321489"/>
            <a:ext cx="393131" cy="90455"/>
          </a:xfrm>
          <a:custGeom>
            <a:avLst/>
            <a:gdLst>
              <a:gd name="connsiteX0" fmla="*/ 0 w 393131"/>
              <a:gd name="connsiteY0" fmla="*/ 90404 h 90455"/>
              <a:gd name="connsiteX1" fmla="*/ 209973 w 393131"/>
              <a:gd name="connsiteY1" fmla="*/ 15898 h 90455"/>
              <a:gd name="connsiteX2" fmla="*/ 392853 w 393131"/>
              <a:gd name="connsiteY2" fmla="*/ 63311 h 90455"/>
              <a:gd name="connsiteX3" fmla="*/ 250613 w 393131"/>
              <a:gd name="connsiteY3" fmla="*/ 22671 h 90455"/>
              <a:gd name="connsiteX4" fmla="*/ 209973 w 393131"/>
              <a:gd name="connsiteY4" fmla="*/ 2351 h 90455"/>
              <a:gd name="connsiteX5" fmla="*/ 0 w 393131"/>
              <a:gd name="connsiteY5" fmla="*/ 90404 h 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31" h="90455">
                <a:moveTo>
                  <a:pt x="0" y="90404"/>
                </a:moveTo>
                <a:cubicBezTo>
                  <a:pt x="0" y="92662"/>
                  <a:pt x="144498" y="20413"/>
                  <a:pt x="209973" y="15898"/>
                </a:cubicBezTo>
                <a:cubicBezTo>
                  <a:pt x="275449" y="11382"/>
                  <a:pt x="386080" y="62182"/>
                  <a:pt x="392853" y="63311"/>
                </a:cubicBezTo>
                <a:cubicBezTo>
                  <a:pt x="399626" y="64440"/>
                  <a:pt x="281093" y="32831"/>
                  <a:pt x="250613" y="22671"/>
                </a:cubicBezTo>
                <a:cubicBezTo>
                  <a:pt x="220133" y="12511"/>
                  <a:pt x="255129" y="-6680"/>
                  <a:pt x="209973" y="2351"/>
                </a:cubicBezTo>
                <a:cubicBezTo>
                  <a:pt x="164818" y="11382"/>
                  <a:pt x="0" y="88146"/>
                  <a:pt x="0" y="9040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1D7304B-CC81-4D24-3F00-2B07B325DC4E}"/>
              </a:ext>
            </a:extLst>
          </p:cNvPr>
          <p:cNvSpPr/>
          <p:nvPr/>
        </p:nvSpPr>
        <p:spPr>
          <a:xfrm>
            <a:off x="5162460" y="3360857"/>
            <a:ext cx="674834" cy="100710"/>
          </a:xfrm>
          <a:custGeom>
            <a:avLst/>
            <a:gdLst>
              <a:gd name="connsiteX0" fmla="*/ 2439 w 674834"/>
              <a:gd name="connsiteY0" fmla="*/ 100502 h 100710"/>
              <a:gd name="connsiteX1" fmla="*/ 227907 w 674834"/>
              <a:gd name="connsiteY1" fmla="*/ 46222 h 100710"/>
              <a:gd name="connsiteX2" fmla="*/ 399096 w 674834"/>
              <a:gd name="connsiteY2" fmla="*/ 294 h 100710"/>
              <a:gd name="connsiteX3" fmla="*/ 478428 w 674834"/>
              <a:gd name="connsiteY3" fmla="*/ 25346 h 100710"/>
              <a:gd name="connsiteX4" fmla="*/ 461726 w 674834"/>
              <a:gd name="connsiteY4" fmla="*/ 16995 h 100710"/>
              <a:gd name="connsiteX5" fmla="*/ 674669 w 674834"/>
              <a:gd name="connsiteY5" fmla="*/ 87976 h 100710"/>
              <a:gd name="connsiteX6" fmla="*/ 495129 w 674834"/>
              <a:gd name="connsiteY6" fmla="*/ 46222 h 100710"/>
              <a:gd name="connsiteX7" fmla="*/ 382395 w 674834"/>
              <a:gd name="connsiteY7" fmla="*/ 25346 h 100710"/>
              <a:gd name="connsiteX8" fmla="*/ 2439 w 674834"/>
              <a:gd name="connsiteY8" fmla="*/ 100502 h 1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4834" h="100710">
                <a:moveTo>
                  <a:pt x="2439" y="100502"/>
                </a:moveTo>
                <a:cubicBezTo>
                  <a:pt x="-23309" y="103981"/>
                  <a:pt x="161798" y="62923"/>
                  <a:pt x="227907" y="46222"/>
                </a:cubicBezTo>
                <a:cubicBezTo>
                  <a:pt x="294016" y="29521"/>
                  <a:pt x="357342" y="3773"/>
                  <a:pt x="399096" y="294"/>
                </a:cubicBezTo>
                <a:cubicBezTo>
                  <a:pt x="440850" y="-3185"/>
                  <a:pt x="478428" y="25346"/>
                  <a:pt x="478428" y="25346"/>
                </a:cubicBezTo>
                <a:cubicBezTo>
                  <a:pt x="488866" y="28129"/>
                  <a:pt x="429019" y="6557"/>
                  <a:pt x="461726" y="16995"/>
                </a:cubicBezTo>
                <a:cubicBezTo>
                  <a:pt x="494433" y="27433"/>
                  <a:pt x="669102" y="83105"/>
                  <a:pt x="674669" y="87976"/>
                </a:cubicBezTo>
                <a:cubicBezTo>
                  <a:pt x="680236" y="92847"/>
                  <a:pt x="543841" y="56660"/>
                  <a:pt x="495129" y="46222"/>
                </a:cubicBezTo>
                <a:cubicBezTo>
                  <a:pt x="446417" y="35784"/>
                  <a:pt x="457551" y="14908"/>
                  <a:pt x="382395" y="25346"/>
                </a:cubicBezTo>
                <a:cubicBezTo>
                  <a:pt x="307239" y="35784"/>
                  <a:pt x="28187" y="97023"/>
                  <a:pt x="2439" y="1005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EE36B034-73CB-F42B-3782-DE7BAE4E7D07}"/>
              </a:ext>
            </a:extLst>
          </p:cNvPr>
          <p:cNvSpPr/>
          <p:nvPr/>
        </p:nvSpPr>
        <p:spPr>
          <a:xfrm>
            <a:off x="6796665" y="3448044"/>
            <a:ext cx="225449" cy="48845"/>
          </a:xfrm>
          <a:custGeom>
            <a:avLst/>
            <a:gdLst>
              <a:gd name="connsiteX0" fmla="*/ 793 w 225449"/>
              <a:gd name="connsiteY0" fmla="*/ 46718 h 48845"/>
              <a:gd name="connsiteX1" fmla="*/ 92650 w 225449"/>
              <a:gd name="connsiteY1" fmla="*/ 4964 h 48845"/>
              <a:gd name="connsiteX2" fmla="*/ 222086 w 225449"/>
              <a:gd name="connsiteY2" fmla="*/ 789 h 48845"/>
              <a:gd name="connsiteX3" fmla="*/ 176157 w 225449"/>
              <a:gd name="connsiteY3" fmla="*/ 4964 h 48845"/>
              <a:gd name="connsiteX4" fmla="*/ 55072 w 225449"/>
              <a:gd name="connsiteY4" fmla="*/ 38367 h 48845"/>
              <a:gd name="connsiteX5" fmla="*/ 793 w 225449"/>
              <a:gd name="connsiteY5" fmla="*/ 46718 h 4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49" h="48845">
                <a:moveTo>
                  <a:pt x="793" y="46718"/>
                </a:moveTo>
                <a:cubicBezTo>
                  <a:pt x="7056" y="41151"/>
                  <a:pt x="55768" y="12619"/>
                  <a:pt x="92650" y="4964"/>
                </a:cubicBezTo>
                <a:cubicBezTo>
                  <a:pt x="129532" y="-2691"/>
                  <a:pt x="208168" y="789"/>
                  <a:pt x="222086" y="789"/>
                </a:cubicBezTo>
                <a:cubicBezTo>
                  <a:pt x="236004" y="789"/>
                  <a:pt x="203993" y="-1299"/>
                  <a:pt x="176157" y="4964"/>
                </a:cubicBezTo>
                <a:cubicBezTo>
                  <a:pt x="148321" y="11227"/>
                  <a:pt x="83603" y="30712"/>
                  <a:pt x="55072" y="38367"/>
                </a:cubicBezTo>
                <a:cubicBezTo>
                  <a:pt x="26541" y="46022"/>
                  <a:pt x="-5470" y="52285"/>
                  <a:pt x="793" y="467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BE37CC2-4133-6B60-56F2-1A9B2B7AE922}"/>
              </a:ext>
            </a:extLst>
          </p:cNvPr>
          <p:cNvSpPr/>
          <p:nvPr/>
        </p:nvSpPr>
        <p:spPr>
          <a:xfrm>
            <a:off x="3550879" y="4348476"/>
            <a:ext cx="266888" cy="625798"/>
          </a:xfrm>
          <a:custGeom>
            <a:avLst/>
            <a:gdLst>
              <a:gd name="connsiteX0" fmla="*/ 189 w 266888"/>
              <a:gd name="connsiteY0" fmla="*/ 259035 h 625798"/>
              <a:gd name="connsiteX1" fmla="*/ 168865 w 266888"/>
              <a:gd name="connsiteY1" fmla="*/ 401077 h 625798"/>
              <a:gd name="connsiteX2" fmla="*/ 239886 w 266888"/>
              <a:gd name="connsiteY2" fmla="*/ 587508 h 625798"/>
              <a:gd name="connsiteX3" fmla="*/ 248764 w 266888"/>
              <a:gd name="connsiteY3" fmla="*/ 623019 h 625798"/>
              <a:gd name="connsiteX4" fmla="*/ 231008 w 266888"/>
              <a:gd name="connsiteY4" fmla="*/ 543120 h 625798"/>
              <a:gd name="connsiteX5" fmla="*/ 266519 w 266888"/>
              <a:gd name="connsiteY5" fmla="*/ 1582 h 625798"/>
              <a:gd name="connsiteX6" fmla="*/ 204375 w 266888"/>
              <a:gd name="connsiteY6" fmla="*/ 374444 h 625798"/>
              <a:gd name="connsiteX7" fmla="*/ 189 w 266888"/>
              <a:gd name="connsiteY7" fmla="*/ 259035 h 6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888" h="625798">
                <a:moveTo>
                  <a:pt x="189" y="259035"/>
                </a:moveTo>
                <a:cubicBezTo>
                  <a:pt x="-5729" y="263474"/>
                  <a:pt x="128916" y="346332"/>
                  <a:pt x="168865" y="401077"/>
                </a:cubicBezTo>
                <a:cubicBezTo>
                  <a:pt x="208815" y="455823"/>
                  <a:pt x="226570" y="550518"/>
                  <a:pt x="239886" y="587508"/>
                </a:cubicBezTo>
                <a:cubicBezTo>
                  <a:pt x="253202" y="624498"/>
                  <a:pt x="250244" y="630417"/>
                  <a:pt x="248764" y="623019"/>
                </a:cubicBezTo>
                <a:cubicBezTo>
                  <a:pt x="247284" y="615621"/>
                  <a:pt x="228049" y="646693"/>
                  <a:pt x="231008" y="543120"/>
                </a:cubicBezTo>
                <a:cubicBezTo>
                  <a:pt x="233967" y="439547"/>
                  <a:pt x="270958" y="29695"/>
                  <a:pt x="266519" y="1582"/>
                </a:cubicBezTo>
                <a:cubicBezTo>
                  <a:pt x="262080" y="-26531"/>
                  <a:pt x="242845" y="328576"/>
                  <a:pt x="204375" y="374444"/>
                </a:cubicBezTo>
                <a:cubicBezTo>
                  <a:pt x="165905" y="420312"/>
                  <a:pt x="6107" y="254596"/>
                  <a:pt x="189" y="25903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81BE40AB-9C1A-CD04-EE45-0503C2285827}"/>
              </a:ext>
            </a:extLst>
          </p:cNvPr>
          <p:cNvSpPr/>
          <p:nvPr/>
        </p:nvSpPr>
        <p:spPr>
          <a:xfrm>
            <a:off x="5734975" y="4127617"/>
            <a:ext cx="168346" cy="257952"/>
          </a:xfrm>
          <a:custGeom>
            <a:avLst/>
            <a:gdLst>
              <a:gd name="connsiteX0" fmla="*/ 44388 w 168346"/>
              <a:gd name="connsiteY0" fmla="*/ 27133 h 257952"/>
              <a:gd name="connsiteX1" fmla="*/ 159798 w 168346"/>
              <a:gd name="connsiteY1" fmla="*/ 169175 h 257952"/>
              <a:gd name="connsiteX2" fmla="*/ 159798 w 168346"/>
              <a:gd name="connsiteY2" fmla="*/ 257952 h 257952"/>
              <a:gd name="connsiteX3" fmla="*/ 159798 w 168346"/>
              <a:gd name="connsiteY3" fmla="*/ 133665 h 257952"/>
              <a:gd name="connsiteX4" fmla="*/ 88776 w 168346"/>
              <a:gd name="connsiteY4" fmla="*/ 53766 h 257952"/>
              <a:gd name="connsiteX5" fmla="*/ 0 w 168346"/>
              <a:gd name="connsiteY5" fmla="*/ 500 h 257952"/>
              <a:gd name="connsiteX6" fmla="*/ 44388 w 168346"/>
              <a:gd name="connsiteY6" fmla="*/ 27133 h 2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46" h="257952">
                <a:moveTo>
                  <a:pt x="44388" y="27133"/>
                </a:moveTo>
                <a:cubicBezTo>
                  <a:pt x="71021" y="55246"/>
                  <a:pt x="140563" y="130705"/>
                  <a:pt x="159798" y="169175"/>
                </a:cubicBezTo>
                <a:cubicBezTo>
                  <a:pt x="179033" y="207645"/>
                  <a:pt x="159798" y="257952"/>
                  <a:pt x="159798" y="257952"/>
                </a:cubicBezTo>
                <a:cubicBezTo>
                  <a:pt x="159798" y="252034"/>
                  <a:pt x="171635" y="167696"/>
                  <a:pt x="159798" y="133665"/>
                </a:cubicBezTo>
                <a:cubicBezTo>
                  <a:pt x="147961" y="99634"/>
                  <a:pt x="115409" y="75960"/>
                  <a:pt x="88776" y="53766"/>
                </a:cubicBezTo>
                <a:cubicBezTo>
                  <a:pt x="62143" y="31572"/>
                  <a:pt x="0" y="1980"/>
                  <a:pt x="0" y="500"/>
                </a:cubicBezTo>
                <a:cubicBezTo>
                  <a:pt x="0" y="-980"/>
                  <a:pt x="17755" y="-980"/>
                  <a:pt x="44388" y="2713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BEFB63B8-A13C-57AA-9127-3C4D8FC4E7B9}"/>
              </a:ext>
            </a:extLst>
          </p:cNvPr>
          <p:cNvSpPr/>
          <p:nvPr/>
        </p:nvSpPr>
        <p:spPr>
          <a:xfrm>
            <a:off x="5646083" y="4554177"/>
            <a:ext cx="81994" cy="222145"/>
          </a:xfrm>
          <a:custGeom>
            <a:avLst/>
            <a:gdLst>
              <a:gd name="connsiteX0" fmla="*/ 115 w 81994"/>
              <a:gd name="connsiteY0" fmla="*/ 68 h 222145"/>
              <a:gd name="connsiteX1" fmla="*/ 62259 w 81994"/>
              <a:gd name="connsiteY1" fmla="*/ 142110 h 222145"/>
              <a:gd name="connsiteX2" fmla="*/ 62259 w 81994"/>
              <a:gd name="connsiteY2" fmla="*/ 222009 h 222145"/>
              <a:gd name="connsiteX3" fmla="*/ 80014 w 81994"/>
              <a:gd name="connsiteY3" fmla="*/ 124355 h 222145"/>
              <a:gd name="connsiteX4" fmla="*/ 115 w 81994"/>
              <a:gd name="connsiteY4" fmla="*/ 68 h 2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94" h="222145">
                <a:moveTo>
                  <a:pt x="115" y="68"/>
                </a:moveTo>
                <a:cubicBezTo>
                  <a:pt x="-2844" y="3027"/>
                  <a:pt x="51902" y="105120"/>
                  <a:pt x="62259" y="142110"/>
                </a:cubicBezTo>
                <a:cubicBezTo>
                  <a:pt x="72616" y="179100"/>
                  <a:pt x="59300" y="224968"/>
                  <a:pt x="62259" y="222009"/>
                </a:cubicBezTo>
                <a:cubicBezTo>
                  <a:pt x="65218" y="219050"/>
                  <a:pt x="88892" y="158386"/>
                  <a:pt x="80014" y="124355"/>
                </a:cubicBezTo>
                <a:cubicBezTo>
                  <a:pt x="71136" y="90324"/>
                  <a:pt x="3074" y="-2891"/>
                  <a:pt x="115" y="6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48296EF-864C-1BC7-DFF3-7DC69E94A185}"/>
              </a:ext>
            </a:extLst>
          </p:cNvPr>
          <p:cNvSpPr/>
          <p:nvPr/>
        </p:nvSpPr>
        <p:spPr>
          <a:xfrm>
            <a:off x="5202217" y="8840836"/>
            <a:ext cx="335535" cy="665837"/>
          </a:xfrm>
          <a:custGeom>
            <a:avLst/>
            <a:gdLst>
              <a:gd name="connsiteX0" fmla="*/ 1608 w 335535"/>
              <a:gd name="connsiteY0" fmla="*/ 4714 h 665837"/>
              <a:gd name="connsiteX1" fmla="*/ 328633 w 335535"/>
              <a:gd name="connsiteY1" fmla="*/ 655589 h 665837"/>
              <a:gd name="connsiteX2" fmla="*/ 207983 w 335535"/>
              <a:gd name="connsiteY2" fmla="*/ 376189 h 665837"/>
              <a:gd name="connsiteX3" fmla="*/ 1608 w 335535"/>
              <a:gd name="connsiteY3" fmla="*/ 4714 h 66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35" h="665837">
                <a:moveTo>
                  <a:pt x="1608" y="4714"/>
                </a:moveTo>
                <a:cubicBezTo>
                  <a:pt x="21716" y="51281"/>
                  <a:pt x="294237" y="593677"/>
                  <a:pt x="328633" y="655589"/>
                </a:cubicBezTo>
                <a:cubicBezTo>
                  <a:pt x="363029" y="717502"/>
                  <a:pt x="260370" y="483081"/>
                  <a:pt x="207983" y="376189"/>
                </a:cubicBezTo>
                <a:cubicBezTo>
                  <a:pt x="155596" y="269297"/>
                  <a:pt x="-18500" y="-41853"/>
                  <a:pt x="1608" y="4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20F19F7-A507-A141-859E-18CBF032BE92}"/>
              </a:ext>
            </a:extLst>
          </p:cNvPr>
          <p:cNvSpPr/>
          <p:nvPr/>
        </p:nvSpPr>
        <p:spPr>
          <a:xfrm>
            <a:off x="5149850" y="8807450"/>
            <a:ext cx="399448" cy="791928"/>
          </a:xfrm>
          <a:custGeom>
            <a:avLst/>
            <a:gdLst>
              <a:gd name="connsiteX0" fmla="*/ 0 w 399448"/>
              <a:gd name="connsiteY0" fmla="*/ 0 h 791928"/>
              <a:gd name="connsiteX1" fmla="*/ 390525 w 399448"/>
              <a:gd name="connsiteY1" fmla="*/ 768350 h 791928"/>
              <a:gd name="connsiteX2" fmla="*/ 260350 w 399448"/>
              <a:gd name="connsiteY2" fmla="*/ 561975 h 791928"/>
              <a:gd name="connsiteX3" fmla="*/ 107950 w 399448"/>
              <a:gd name="connsiteY3" fmla="*/ 225425 h 791928"/>
              <a:gd name="connsiteX4" fmla="*/ 0 w 399448"/>
              <a:gd name="connsiteY4" fmla="*/ 0 h 79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8" h="791928">
                <a:moveTo>
                  <a:pt x="0" y="0"/>
                </a:moveTo>
                <a:cubicBezTo>
                  <a:pt x="173566" y="337344"/>
                  <a:pt x="347133" y="674688"/>
                  <a:pt x="390525" y="768350"/>
                </a:cubicBezTo>
                <a:cubicBezTo>
                  <a:pt x="433917" y="862012"/>
                  <a:pt x="307446" y="652463"/>
                  <a:pt x="260350" y="561975"/>
                </a:cubicBezTo>
                <a:cubicBezTo>
                  <a:pt x="213254" y="471488"/>
                  <a:pt x="107950" y="225425"/>
                  <a:pt x="107950" y="225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A989106-B417-8AEB-8A54-C0CF65D1171D}"/>
              </a:ext>
            </a:extLst>
          </p:cNvPr>
          <p:cNvSpPr/>
          <p:nvPr/>
        </p:nvSpPr>
        <p:spPr>
          <a:xfrm>
            <a:off x="5564202" y="9619036"/>
            <a:ext cx="550874" cy="641411"/>
          </a:xfrm>
          <a:custGeom>
            <a:avLst/>
            <a:gdLst>
              <a:gd name="connsiteX0" fmla="*/ 7923 w 550874"/>
              <a:gd name="connsiteY0" fmla="*/ 7564 h 641411"/>
              <a:gd name="connsiteX1" fmla="*/ 528623 w 550874"/>
              <a:gd name="connsiteY1" fmla="*/ 613989 h 641411"/>
              <a:gd name="connsiteX2" fmla="*/ 436548 w 550874"/>
              <a:gd name="connsiteY2" fmla="*/ 518739 h 641411"/>
              <a:gd name="connsiteX3" fmla="*/ 265098 w 550874"/>
              <a:gd name="connsiteY3" fmla="*/ 350464 h 641411"/>
              <a:gd name="connsiteX4" fmla="*/ 293673 w 550874"/>
              <a:gd name="connsiteY4" fmla="*/ 379039 h 641411"/>
              <a:gd name="connsiteX5" fmla="*/ 217473 w 550874"/>
              <a:gd name="connsiteY5" fmla="*/ 280614 h 641411"/>
              <a:gd name="connsiteX6" fmla="*/ 7923 w 550874"/>
              <a:gd name="connsiteY6" fmla="*/ 7564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74" h="641411">
                <a:moveTo>
                  <a:pt x="7923" y="7564"/>
                </a:moveTo>
                <a:cubicBezTo>
                  <a:pt x="59781" y="63126"/>
                  <a:pt x="457186" y="528793"/>
                  <a:pt x="528623" y="613989"/>
                </a:cubicBezTo>
                <a:cubicBezTo>
                  <a:pt x="600060" y="699185"/>
                  <a:pt x="480469" y="562660"/>
                  <a:pt x="436548" y="518739"/>
                </a:cubicBezTo>
                <a:cubicBezTo>
                  <a:pt x="392627" y="474818"/>
                  <a:pt x="288911" y="373747"/>
                  <a:pt x="265098" y="350464"/>
                </a:cubicBezTo>
                <a:cubicBezTo>
                  <a:pt x="241286" y="327181"/>
                  <a:pt x="301611" y="390681"/>
                  <a:pt x="293673" y="379039"/>
                </a:cubicBezTo>
                <a:cubicBezTo>
                  <a:pt x="285736" y="367397"/>
                  <a:pt x="260865" y="342527"/>
                  <a:pt x="217473" y="280614"/>
                </a:cubicBezTo>
                <a:cubicBezTo>
                  <a:pt x="174081" y="218702"/>
                  <a:pt x="-43935" y="-47998"/>
                  <a:pt x="7923" y="756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70638EB-883C-2798-983A-7DA174E187C9}"/>
              </a:ext>
            </a:extLst>
          </p:cNvPr>
          <p:cNvSpPr/>
          <p:nvPr/>
        </p:nvSpPr>
        <p:spPr>
          <a:xfrm>
            <a:off x="6397384" y="8914533"/>
            <a:ext cx="127918" cy="428152"/>
          </a:xfrm>
          <a:custGeom>
            <a:avLst/>
            <a:gdLst>
              <a:gd name="connsiteX0" fmla="*/ 241 w 127918"/>
              <a:gd name="connsiteY0" fmla="*/ 867 h 428152"/>
              <a:gd name="connsiteX1" fmla="*/ 95491 w 127918"/>
              <a:gd name="connsiteY1" fmla="*/ 96117 h 428152"/>
              <a:gd name="connsiteX2" fmla="*/ 105016 w 127918"/>
              <a:gd name="connsiteY2" fmla="*/ 248517 h 428152"/>
              <a:gd name="connsiteX3" fmla="*/ 117716 w 127918"/>
              <a:gd name="connsiteY3" fmla="*/ 207242 h 428152"/>
              <a:gd name="connsiteX4" fmla="*/ 85966 w 127918"/>
              <a:gd name="connsiteY4" fmla="*/ 350117 h 428152"/>
              <a:gd name="connsiteX5" fmla="*/ 73266 w 127918"/>
              <a:gd name="connsiteY5" fmla="*/ 426317 h 428152"/>
              <a:gd name="connsiteX6" fmla="*/ 70091 w 127918"/>
              <a:gd name="connsiteY6" fmla="*/ 381867 h 428152"/>
              <a:gd name="connsiteX7" fmla="*/ 127241 w 127918"/>
              <a:gd name="connsiteY7" fmla="*/ 150092 h 428152"/>
              <a:gd name="connsiteX8" fmla="*/ 241 w 127918"/>
              <a:gd name="connsiteY8" fmla="*/ 867 h 4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18" h="428152">
                <a:moveTo>
                  <a:pt x="241" y="867"/>
                </a:moveTo>
                <a:cubicBezTo>
                  <a:pt x="-5051" y="-8129"/>
                  <a:pt x="78029" y="54842"/>
                  <a:pt x="95491" y="96117"/>
                </a:cubicBezTo>
                <a:cubicBezTo>
                  <a:pt x="112954" y="137392"/>
                  <a:pt x="101312" y="229996"/>
                  <a:pt x="105016" y="248517"/>
                </a:cubicBezTo>
                <a:cubicBezTo>
                  <a:pt x="108720" y="267038"/>
                  <a:pt x="120891" y="190309"/>
                  <a:pt x="117716" y="207242"/>
                </a:cubicBezTo>
                <a:cubicBezTo>
                  <a:pt x="114541" y="224175"/>
                  <a:pt x="93374" y="313605"/>
                  <a:pt x="85966" y="350117"/>
                </a:cubicBezTo>
                <a:cubicBezTo>
                  <a:pt x="78558" y="386629"/>
                  <a:pt x="75912" y="421025"/>
                  <a:pt x="73266" y="426317"/>
                </a:cubicBezTo>
                <a:cubicBezTo>
                  <a:pt x="70620" y="431609"/>
                  <a:pt x="61095" y="427904"/>
                  <a:pt x="70091" y="381867"/>
                </a:cubicBezTo>
                <a:cubicBezTo>
                  <a:pt x="79087" y="335830"/>
                  <a:pt x="134649" y="211475"/>
                  <a:pt x="127241" y="150092"/>
                </a:cubicBezTo>
                <a:cubicBezTo>
                  <a:pt x="119833" y="88709"/>
                  <a:pt x="5533" y="9863"/>
                  <a:pt x="241" y="8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36D1899-9689-F9FA-D7F1-2D76F9EA354D}"/>
              </a:ext>
            </a:extLst>
          </p:cNvPr>
          <p:cNvSpPr/>
          <p:nvPr/>
        </p:nvSpPr>
        <p:spPr>
          <a:xfrm>
            <a:off x="6349588" y="8566052"/>
            <a:ext cx="92632" cy="392233"/>
          </a:xfrm>
          <a:custGeom>
            <a:avLst/>
            <a:gdLst>
              <a:gd name="connsiteX0" fmla="*/ 92487 w 92632"/>
              <a:gd name="connsiteY0" fmla="*/ 98 h 392233"/>
              <a:gd name="connsiteX1" fmla="*/ 9937 w 92632"/>
              <a:gd name="connsiteY1" fmla="*/ 149323 h 392233"/>
              <a:gd name="connsiteX2" fmla="*/ 63912 w 92632"/>
              <a:gd name="connsiteY2" fmla="*/ 104873 h 392233"/>
              <a:gd name="connsiteX3" fmla="*/ 16287 w 92632"/>
              <a:gd name="connsiteY3" fmla="*/ 222348 h 392233"/>
              <a:gd name="connsiteX4" fmla="*/ 412 w 92632"/>
              <a:gd name="connsiteY4" fmla="*/ 292198 h 392233"/>
              <a:gd name="connsiteX5" fmla="*/ 6762 w 92632"/>
              <a:gd name="connsiteY5" fmla="*/ 387448 h 392233"/>
              <a:gd name="connsiteX6" fmla="*/ 28987 w 92632"/>
              <a:gd name="connsiteY6" fmla="*/ 130273 h 392233"/>
              <a:gd name="connsiteX7" fmla="*/ 92487 w 92632"/>
              <a:gd name="connsiteY7" fmla="*/ 98 h 39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2" h="392233">
                <a:moveTo>
                  <a:pt x="92487" y="98"/>
                </a:moveTo>
                <a:cubicBezTo>
                  <a:pt x="89312" y="3273"/>
                  <a:pt x="14700" y="131860"/>
                  <a:pt x="9937" y="149323"/>
                </a:cubicBezTo>
                <a:cubicBezTo>
                  <a:pt x="5174" y="166786"/>
                  <a:pt x="62854" y="92702"/>
                  <a:pt x="63912" y="104873"/>
                </a:cubicBezTo>
                <a:cubicBezTo>
                  <a:pt x="64970" y="117044"/>
                  <a:pt x="26870" y="191127"/>
                  <a:pt x="16287" y="222348"/>
                </a:cubicBezTo>
                <a:cubicBezTo>
                  <a:pt x="5704" y="253569"/>
                  <a:pt x="1999" y="264681"/>
                  <a:pt x="412" y="292198"/>
                </a:cubicBezTo>
                <a:cubicBezTo>
                  <a:pt x="-1175" y="319715"/>
                  <a:pt x="2000" y="414435"/>
                  <a:pt x="6762" y="387448"/>
                </a:cubicBezTo>
                <a:cubicBezTo>
                  <a:pt x="11524" y="360461"/>
                  <a:pt x="12054" y="189010"/>
                  <a:pt x="28987" y="130273"/>
                </a:cubicBezTo>
                <a:cubicBezTo>
                  <a:pt x="45920" y="71536"/>
                  <a:pt x="95662" y="-3077"/>
                  <a:pt x="92487" y="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E8C33F8-04C0-03A1-BE80-C8CE945F0766}"/>
              </a:ext>
            </a:extLst>
          </p:cNvPr>
          <p:cNvSpPr/>
          <p:nvPr/>
        </p:nvSpPr>
        <p:spPr>
          <a:xfrm>
            <a:off x="6384828" y="8318250"/>
            <a:ext cx="397037" cy="346541"/>
          </a:xfrm>
          <a:custGeom>
            <a:avLst/>
            <a:gdLst>
              <a:gd name="connsiteX0" fmla="*/ 396972 w 397037"/>
              <a:gd name="connsiteY0" fmla="*/ 250 h 346541"/>
              <a:gd name="connsiteX1" fmla="*/ 165197 w 397037"/>
              <a:gd name="connsiteY1" fmla="*/ 181225 h 346541"/>
              <a:gd name="connsiteX2" fmla="*/ 97 w 397037"/>
              <a:gd name="connsiteY2" fmla="*/ 346325 h 346541"/>
              <a:gd name="connsiteX3" fmla="*/ 187422 w 397037"/>
              <a:gd name="connsiteY3" fmla="*/ 146300 h 346541"/>
              <a:gd name="connsiteX4" fmla="*/ 396972 w 397037"/>
              <a:gd name="connsiteY4" fmla="*/ 250 h 34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37" h="346541">
                <a:moveTo>
                  <a:pt x="396972" y="250"/>
                </a:moveTo>
                <a:cubicBezTo>
                  <a:pt x="393268" y="6071"/>
                  <a:pt x="231343" y="123546"/>
                  <a:pt x="165197" y="181225"/>
                </a:cubicBezTo>
                <a:cubicBezTo>
                  <a:pt x="99051" y="238904"/>
                  <a:pt x="-3607" y="352146"/>
                  <a:pt x="97" y="346325"/>
                </a:cubicBezTo>
                <a:cubicBezTo>
                  <a:pt x="3801" y="340504"/>
                  <a:pt x="128155" y="201333"/>
                  <a:pt x="187422" y="146300"/>
                </a:cubicBezTo>
                <a:cubicBezTo>
                  <a:pt x="246689" y="91267"/>
                  <a:pt x="400676" y="-5571"/>
                  <a:pt x="396972" y="2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2D7A3AA-6577-67CD-D6B7-CBDE64174F6D}"/>
              </a:ext>
            </a:extLst>
          </p:cNvPr>
          <p:cNvSpPr/>
          <p:nvPr/>
        </p:nvSpPr>
        <p:spPr>
          <a:xfrm>
            <a:off x="5668632" y="9701548"/>
            <a:ext cx="459731" cy="522125"/>
          </a:xfrm>
          <a:custGeom>
            <a:avLst/>
            <a:gdLst>
              <a:gd name="connsiteX0" fmla="*/ 1918 w 459731"/>
              <a:gd name="connsiteY0" fmla="*/ 1252 h 522125"/>
              <a:gd name="connsiteX1" fmla="*/ 370218 w 459731"/>
              <a:gd name="connsiteY1" fmla="*/ 356852 h 522125"/>
              <a:gd name="connsiteX2" fmla="*/ 322593 w 459731"/>
              <a:gd name="connsiteY2" fmla="*/ 331452 h 522125"/>
              <a:gd name="connsiteX3" fmla="*/ 459118 w 459731"/>
              <a:gd name="connsiteY3" fmla="*/ 521952 h 522125"/>
              <a:gd name="connsiteX4" fmla="*/ 367043 w 459731"/>
              <a:gd name="connsiteY4" fmla="*/ 363202 h 522125"/>
              <a:gd name="connsiteX5" fmla="*/ 230518 w 459731"/>
              <a:gd name="connsiteY5" fmla="*/ 242552 h 522125"/>
              <a:gd name="connsiteX6" fmla="*/ 1918 w 459731"/>
              <a:gd name="connsiteY6" fmla="*/ 1252 h 5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731" h="522125">
                <a:moveTo>
                  <a:pt x="1918" y="1252"/>
                </a:moveTo>
                <a:cubicBezTo>
                  <a:pt x="25201" y="20302"/>
                  <a:pt x="316772" y="301819"/>
                  <a:pt x="370218" y="356852"/>
                </a:cubicBezTo>
                <a:cubicBezTo>
                  <a:pt x="423664" y="411885"/>
                  <a:pt x="307776" y="303935"/>
                  <a:pt x="322593" y="331452"/>
                </a:cubicBezTo>
                <a:cubicBezTo>
                  <a:pt x="337410" y="358969"/>
                  <a:pt x="451710" y="516660"/>
                  <a:pt x="459118" y="521952"/>
                </a:cubicBezTo>
                <a:cubicBezTo>
                  <a:pt x="466526" y="527244"/>
                  <a:pt x="405143" y="409769"/>
                  <a:pt x="367043" y="363202"/>
                </a:cubicBezTo>
                <a:cubicBezTo>
                  <a:pt x="328943" y="316635"/>
                  <a:pt x="287139" y="299173"/>
                  <a:pt x="230518" y="242552"/>
                </a:cubicBezTo>
                <a:cubicBezTo>
                  <a:pt x="173897" y="185931"/>
                  <a:pt x="-21365" y="-17798"/>
                  <a:pt x="1918" y="1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30AECC2-4336-90BD-EF8F-32B1DE2874ED}"/>
              </a:ext>
            </a:extLst>
          </p:cNvPr>
          <p:cNvSpPr/>
          <p:nvPr/>
        </p:nvSpPr>
        <p:spPr>
          <a:xfrm>
            <a:off x="6279118" y="9320548"/>
            <a:ext cx="74154" cy="542082"/>
          </a:xfrm>
          <a:custGeom>
            <a:avLst/>
            <a:gdLst>
              <a:gd name="connsiteX0" fmla="*/ 74057 w 74154"/>
              <a:gd name="connsiteY0" fmla="*/ 1252 h 542082"/>
              <a:gd name="connsiteX1" fmla="*/ 16907 w 74154"/>
              <a:gd name="connsiteY1" fmla="*/ 213977 h 542082"/>
              <a:gd name="connsiteX2" fmla="*/ 26432 w 74154"/>
              <a:gd name="connsiteY2" fmla="*/ 541002 h 542082"/>
              <a:gd name="connsiteX3" fmla="*/ 1032 w 74154"/>
              <a:gd name="connsiteY3" fmla="*/ 309227 h 542082"/>
              <a:gd name="connsiteX4" fmla="*/ 74057 w 74154"/>
              <a:gd name="connsiteY4" fmla="*/ 1252 h 54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54" h="542082">
                <a:moveTo>
                  <a:pt x="74057" y="1252"/>
                </a:moveTo>
                <a:cubicBezTo>
                  <a:pt x="76703" y="-14623"/>
                  <a:pt x="24844" y="124019"/>
                  <a:pt x="16907" y="213977"/>
                </a:cubicBezTo>
                <a:cubicBezTo>
                  <a:pt x="8970" y="303935"/>
                  <a:pt x="29078" y="525127"/>
                  <a:pt x="26432" y="541002"/>
                </a:cubicBezTo>
                <a:cubicBezTo>
                  <a:pt x="23786" y="556877"/>
                  <a:pt x="-5847" y="393894"/>
                  <a:pt x="1032" y="309227"/>
                </a:cubicBezTo>
                <a:cubicBezTo>
                  <a:pt x="7911" y="224560"/>
                  <a:pt x="71411" y="17127"/>
                  <a:pt x="74057" y="1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A0CE4C78-9602-98C3-D63D-158DAFA3BD5F}"/>
              </a:ext>
            </a:extLst>
          </p:cNvPr>
          <p:cNvSpPr/>
          <p:nvPr/>
        </p:nvSpPr>
        <p:spPr>
          <a:xfrm>
            <a:off x="6124505" y="9890124"/>
            <a:ext cx="168515" cy="323852"/>
          </a:xfrm>
          <a:custGeom>
            <a:avLst/>
            <a:gdLst>
              <a:gd name="connsiteX0" fmla="*/ 168345 w 168515"/>
              <a:gd name="connsiteY0" fmla="*/ 1 h 323852"/>
              <a:gd name="connsiteX1" fmla="*/ 114370 w 168515"/>
              <a:gd name="connsiteY1" fmla="*/ 158751 h 323852"/>
              <a:gd name="connsiteX2" fmla="*/ 70 w 168515"/>
              <a:gd name="connsiteY2" fmla="*/ 323851 h 323852"/>
              <a:gd name="connsiteX3" fmla="*/ 98495 w 168515"/>
              <a:gd name="connsiteY3" fmla="*/ 161926 h 323852"/>
              <a:gd name="connsiteX4" fmla="*/ 168345 w 168515"/>
              <a:gd name="connsiteY4" fmla="*/ 1 h 32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15" h="323852">
                <a:moveTo>
                  <a:pt x="168345" y="1"/>
                </a:moveTo>
                <a:cubicBezTo>
                  <a:pt x="170991" y="-528"/>
                  <a:pt x="142416" y="104776"/>
                  <a:pt x="114370" y="158751"/>
                </a:cubicBezTo>
                <a:cubicBezTo>
                  <a:pt x="86324" y="212726"/>
                  <a:pt x="2716" y="323322"/>
                  <a:pt x="70" y="323851"/>
                </a:cubicBezTo>
                <a:cubicBezTo>
                  <a:pt x="-2576" y="324380"/>
                  <a:pt x="70449" y="216959"/>
                  <a:pt x="98495" y="161926"/>
                </a:cubicBezTo>
                <a:cubicBezTo>
                  <a:pt x="126541" y="106893"/>
                  <a:pt x="165699" y="530"/>
                  <a:pt x="168345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7D603D5-D3FE-DC88-BDE8-367C71D7D20B}"/>
              </a:ext>
            </a:extLst>
          </p:cNvPr>
          <p:cNvSpPr/>
          <p:nvPr/>
        </p:nvSpPr>
        <p:spPr>
          <a:xfrm>
            <a:off x="6130056" y="9924801"/>
            <a:ext cx="204822" cy="311811"/>
          </a:xfrm>
          <a:custGeom>
            <a:avLst/>
            <a:gdLst>
              <a:gd name="connsiteX0" fmla="*/ 204069 w 204822"/>
              <a:gd name="connsiteY0" fmla="*/ 249 h 311811"/>
              <a:gd name="connsiteX1" fmla="*/ 121519 w 204822"/>
              <a:gd name="connsiteY1" fmla="*/ 162174 h 311811"/>
              <a:gd name="connsiteX2" fmla="*/ 869 w 204822"/>
              <a:gd name="connsiteY2" fmla="*/ 311399 h 311811"/>
              <a:gd name="connsiteX3" fmla="*/ 73894 w 204822"/>
              <a:gd name="connsiteY3" fmla="*/ 200274 h 311811"/>
              <a:gd name="connsiteX4" fmla="*/ 204069 w 204822"/>
              <a:gd name="connsiteY4" fmla="*/ 249 h 31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2" h="311811">
                <a:moveTo>
                  <a:pt x="204069" y="249"/>
                </a:moveTo>
                <a:cubicBezTo>
                  <a:pt x="212006" y="-6101"/>
                  <a:pt x="155386" y="110316"/>
                  <a:pt x="121519" y="162174"/>
                </a:cubicBezTo>
                <a:cubicBezTo>
                  <a:pt x="87652" y="214032"/>
                  <a:pt x="8806" y="305049"/>
                  <a:pt x="869" y="311399"/>
                </a:cubicBezTo>
                <a:cubicBezTo>
                  <a:pt x="-7068" y="317749"/>
                  <a:pt x="41086" y="249487"/>
                  <a:pt x="73894" y="200274"/>
                </a:cubicBezTo>
                <a:cubicBezTo>
                  <a:pt x="106702" y="151062"/>
                  <a:pt x="196132" y="6599"/>
                  <a:pt x="204069" y="2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4D056B-8C21-AA15-D770-901362F00B28}"/>
              </a:ext>
            </a:extLst>
          </p:cNvPr>
          <p:cNvSpPr/>
          <p:nvPr/>
        </p:nvSpPr>
        <p:spPr>
          <a:xfrm>
            <a:off x="6063581" y="8651680"/>
            <a:ext cx="110703" cy="318963"/>
          </a:xfrm>
          <a:custGeom>
            <a:avLst/>
            <a:gdLst>
              <a:gd name="connsiteX0" fmla="*/ 51469 w 110703"/>
              <a:gd name="connsiteY0" fmla="*/ 195 h 318963"/>
              <a:gd name="connsiteX1" fmla="*/ 64169 w 110703"/>
              <a:gd name="connsiteY1" fmla="*/ 171645 h 318963"/>
              <a:gd name="connsiteX2" fmla="*/ 108619 w 110703"/>
              <a:gd name="connsiteY2" fmla="*/ 311345 h 318963"/>
              <a:gd name="connsiteX3" fmla="*/ 92744 w 110703"/>
              <a:gd name="connsiteY3" fmla="*/ 282770 h 318963"/>
              <a:gd name="connsiteX4" fmla="*/ 669 w 110703"/>
              <a:gd name="connsiteY4" fmla="*/ 133545 h 318963"/>
              <a:gd name="connsiteX5" fmla="*/ 51469 w 110703"/>
              <a:gd name="connsiteY5" fmla="*/ 206570 h 318963"/>
              <a:gd name="connsiteX6" fmla="*/ 51469 w 110703"/>
              <a:gd name="connsiteY6" fmla="*/ 195 h 31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3" h="318963">
                <a:moveTo>
                  <a:pt x="51469" y="195"/>
                </a:moveTo>
                <a:cubicBezTo>
                  <a:pt x="53586" y="-5626"/>
                  <a:pt x="54644" y="119787"/>
                  <a:pt x="64169" y="171645"/>
                </a:cubicBezTo>
                <a:cubicBezTo>
                  <a:pt x="73694" y="223503"/>
                  <a:pt x="103856" y="292824"/>
                  <a:pt x="108619" y="311345"/>
                </a:cubicBezTo>
                <a:cubicBezTo>
                  <a:pt x="113382" y="329866"/>
                  <a:pt x="110736" y="312403"/>
                  <a:pt x="92744" y="282770"/>
                </a:cubicBezTo>
                <a:cubicBezTo>
                  <a:pt x="74752" y="253137"/>
                  <a:pt x="7548" y="146245"/>
                  <a:pt x="669" y="133545"/>
                </a:cubicBezTo>
                <a:cubicBezTo>
                  <a:pt x="-6210" y="120845"/>
                  <a:pt x="41944" y="226149"/>
                  <a:pt x="51469" y="206570"/>
                </a:cubicBezTo>
                <a:cubicBezTo>
                  <a:pt x="60994" y="186991"/>
                  <a:pt x="49352" y="6016"/>
                  <a:pt x="51469" y="1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E1E4021-7EAC-EE85-96BB-39ACE42C1B5A}"/>
              </a:ext>
            </a:extLst>
          </p:cNvPr>
          <p:cNvSpPr/>
          <p:nvPr/>
        </p:nvSpPr>
        <p:spPr>
          <a:xfrm>
            <a:off x="6225911" y="8990911"/>
            <a:ext cx="187027" cy="305539"/>
          </a:xfrm>
          <a:custGeom>
            <a:avLst/>
            <a:gdLst>
              <a:gd name="connsiteX0" fmla="*/ 264 w 187027"/>
              <a:gd name="connsiteY0" fmla="*/ 689 h 305539"/>
              <a:gd name="connsiteX1" fmla="*/ 143139 w 187027"/>
              <a:gd name="connsiteY1" fmla="*/ 95939 h 305539"/>
              <a:gd name="connsiteX2" fmla="*/ 120914 w 187027"/>
              <a:gd name="connsiteY2" fmla="*/ 76889 h 305539"/>
              <a:gd name="connsiteX3" fmla="*/ 178064 w 187027"/>
              <a:gd name="connsiteY3" fmla="*/ 168964 h 305539"/>
              <a:gd name="connsiteX4" fmla="*/ 133614 w 187027"/>
              <a:gd name="connsiteY4" fmla="*/ 305489 h 305539"/>
              <a:gd name="connsiteX5" fmla="*/ 184414 w 187027"/>
              <a:gd name="connsiteY5" fmla="*/ 153089 h 305539"/>
              <a:gd name="connsiteX6" fmla="*/ 264 w 187027"/>
              <a:gd name="connsiteY6" fmla="*/ 689 h 3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27" h="305539">
                <a:moveTo>
                  <a:pt x="264" y="689"/>
                </a:moveTo>
                <a:cubicBezTo>
                  <a:pt x="-6615" y="-8836"/>
                  <a:pt x="123031" y="83239"/>
                  <a:pt x="143139" y="95939"/>
                </a:cubicBezTo>
                <a:cubicBezTo>
                  <a:pt x="163247" y="108639"/>
                  <a:pt x="115093" y="64718"/>
                  <a:pt x="120914" y="76889"/>
                </a:cubicBezTo>
                <a:cubicBezTo>
                  <a:pt x="126735" y="89060"/>
                  <a:pt x="175947" y="130864"/>
                  <a:pt x="178064" y="168964"/>
                </a:cubicBezTo>
                <a:cubicBezTo>
                  <a:pt x="180181" y="207064"/>
                  <a:pt x="132556" y="308135"/>
                  <a:pt x="133614" y="305489"/>
                </a:cubicBezTo>
                <a:cubicBezTo>
                  <a:pt x="134672" y="302843"/>
                  <a:pt x="200818" y="201772"/>
                  <a:pt x="184414" y="153089"/>
                </a:cubicBezTo>
                <a:cubicBezTo>
                  <a:pt x="168010" y="104406"/>
                  <a:pt x="7143" y="10214"/>
                  <a:pt x="264" y="6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D055446-EC8B-00C8-3291-B3D961F02899}"/>
              </a:ext>
            </a:extLst>
          </p:cNvPr>
          <p:cNvSpPr/>
          <p:nvPr/>
        </p:nvSpPr>
        <p:spPr>
          <a:xfrm>
            <a:off x="6340018" y="8961794"/>
            <a:ext cx="118268" cy="560032"/>
          </a:xfrm>
          <a:custGeom>
            <a:avLst/>
            <a:gdLst>
              <a:gd name="connsiteX0" fmla="*/ 457 w 118268"/>
              <a:gd name="connsiteY0" fmla="*/ 1231 h 560032"/>
              <a:gd name="connsiteX1" fmla="*/ 95707 w 118268"/>
              <a:gd name="connsiteY1" fmla="*/ 80606 h 560032"/>
              <a:gd name="connsiteX2" fmla="*/ 105232 w 118268"/>
              <a:gd name="connsiteY2" fmla="*/ 255231 h 560032"/>
              <a:gd name="connsiteX3" fmla="*/ 105232 w 118268"/>
              <a:gd name="connsiteY3" fmla="*/ 213956 h 560032"/>
              <a:gd name="connsiteX4" fmla="*/ 54432 w 118268"/>
              <a:gd name="connsiteY4" fmla="*/ 334606 h 560032"/>
              <a:gd name="connsiteX5" fmla="*/ 16332 w 118268"/>
              <a:gd name="connsiteY5" fmla="*/ 560031 h 560032"/>
              <a:gd name="connsiteX6" fmla="*/ 32207 w 118268"/>
              <a:gd name="connsiteY6" fmla="*/ 337781 h 560032"/>
              <a:gd name="connsiteX7" fmla="*/ 117932 w 118268"/>
              <a:gd name="connsiteY7" fmla="*/ 217131 h 560032"/>
              <a:gd name="connsiteX8" fmla="*/ 60782 w 118268"/>
              <a:gd name="connsiteY8" fmla="*/ 45681 h 560032"/>
              <a:gd name="connsiteX9" fmla="*/ 457 w 118268"/>
              <a:gd name="connsiteY9" fmla="*/ 1231 h 56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268" h="560032">
                <a:moveTo>
                  <a:pt x="457" y="1231"/>
                </a:moveTo>
                <a:cubicBezTo>
                  <a:pt x="6278" y="7052"/>
                  <a:pt x="78245" y="38273"/>
                  <a:pt x="95707" y="80606"/>
                </a:cubicBezTo>
                <a:cubicBezTo>
                  <a:pt x="113169" y="122939"/>
                  <a:pt x="103645" y="233006"/>
                  <a:pt x="105232" y="255231"/>
                </a:cubicBezTo>
                <a:cubicBezTo>
                  <a:pt x="106819" y="277456"/>
                  <a:pt x="113699" y="200727"/>
                  <a:pt x="105232" y="213956"/>
                </a:cubicBezTo>
                <a:cubicBezTo>
                  <a:pt x="96765" y="227185"/>
                  <a:pt x="69249" y="276927"/>
                  <a:pt x="54432" y="334606"/>
                </a:cubicBezTo>
                <a:cubicBezTo>
                  <a:pt x="39615" y="392285"/>
                  <a:pt x="20036" y="559502"/>
                  <a:pt x="16332" y="560031"/>
                </a:cubicBezTo>
                <a:cubicBezTo>
                  <a:pt x="12628" y="560560"/>
                  <a:pt x="15274" y="394931"/>
                  <a:pt x="32207" y="337781"/>
                </a:cubicBezTo>
                <a:cubicBezTo>
                  <a:pt x="49140" y="280631"/>
                  <a:pt x="113170" y="265814"/>
                  <a:pt x="117932" y="217131"/>
                </a:cubicBezTo>
                <a:cubicBezTo>
                  <a:pt x="122695" y="168448"/>
                  <a:pt x="75599" y="81135"/>
                  <a:pt x="60782" y="45681"/>
                </a:cubicBezTo>
                <a:cubicBezTo>
                  <a:pt x="45965" y="10227"/>
                  <a:pt x="-5364" y="-4590"/>
                  <a:pt x="457" y="12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A73C4377-8062-DACD-2058-1CDBDE4C2054}"/>
              </a:ext>
            </a:extLst>
          </p:cNvPr>
          <p:cNvSpPr/>
          <p:nvPr/>
        </p:nvSpPr>
        <p:spPr>
          <a:xfrm>
            <a:off x="6342228" y="9549746"/>
            <a:ext cx="49069" cy="559653"/>
          </a:xfrm>
          <a:custGeom>
            <a:avLst/>
            <a:gdLst>
              <a:gd name="connsiteX0" fmla="*/ 20472 w 49069"/>
              <a:gd name="connsiteY0" fmla="*/ 654 h 559653"/>
              <a:gd name="connsiteX1" fmla="*/ 17297 w 49069"/>
              <a:gd name="connsiteY1" fmla="*/ 219729 h 559653"/>
              <a:gd name="connsiteX2" fmla="*/ 7772 w 49069"/>
              <a:gd name="connsiteY2" fmla="*/ 337204 h 559653"/>
              <a:gd name="connsiteX3" fmla="*/ 49047 w 49069"/>
              <a:gd name="connsiteY3" fmla="*/ 559454 h 559653"/>
              <a:gd name="connsiteX4" fmla="*/ 1422 w 49069"/>
              <a:gd name="connsiteY4" fmla="*/ 295929 h 559653"/>
              <a:gd name="connsiteX5" fmla="*/ 20472 w 49069"/>
              <a:gd name="connsiteY5" fmla="*/ 654 h 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69" h="559653">
                <a:moveTo>
                  <a:pt x="20472" y="654"/>
                </a:moveTo>
                <a:cubicBezTo>
                  <a:pt x="23118" y="-12046"/>
                  <a:pt x="19414" y="163637"/>
                  <a:pt x="17297" y="219729"/>
                </a:cubicBezTo>
                <a:cubicBezTo>
                  <a:pt x="15180" y="275821"/>
                  <a:pt x="2480" y="280583"/>
                  <a:pt x="7772" y="337204"/>
                </a:cubicBezTo>
                <a:cubicBezTo>
                  <a:pt x="13064" y="393825"/>
                  <a:pt x="50105" y="566333"/>
                  <a:pt x="49047" y="559454"/>
                </a:cubicBezTo>
                <a:cubicBezTo>
                  <a:pt x="47989" y="552575"/>
                  <a:pt x="8830" y="383242"/>
                  <a:pt x="1422" y="295929"/>
                </a:cubicBezTo>
                <a:cubicBezTo>
                  <a:pt x="-5986" y="208617"/>
                  <a:pt x="17826" y="13354"/>
                  <a:pt x="20472" y="65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B0B4ED8-059F-00B2-0576-F04C96C29D5D}"/>
              </a:ext>
            </a:extLst>
          </p:cNvPr>
          <p:cNvSpPr/>
          <p:nvPr/>
        </p:nvSpPr>
        <p:spPr>
          <a:xfrm>
            <a:off x="5797411" y="8966195"/>
            <a:ext cx="548570" cy="64864"/>
          </a:xfrm>
          <a:custGeom>
            <a:avLst/>
            <a:gdLst>
              <a:gd name="connsiteX0" fmla="*/ 139 w 548570"/>
              <a:gd name="connsiteY0" fmla="*/ 63505 h 64864"/>
              <a:gd name="connsiteX1" fmla="*/ 343039 w 548570"/>
              <a:gd name="connsiteY1" fmla="*/ 22230 h 64864"/>
              <a:gd name="connsiteX2" fmla="*/ 241439 w 548570"/>
              <a:gd name="connsiteY2" fmla="*/ 47630 h 64864"/>
              <a:gd name="connsiteX3" fmla="*/ 546239 w 548570"/>
              <a:gd name="connsiteY3" fmla="*/ 5 h 64864"/>
              <a:gd name="connsiteX4" fmla="*/ 377964 w 548570"/>
              <a:gd name="connsiteY4" fmla="*/ 44455 h 64864"/>
              <a:gd name="connsiteX5" fmla="*/ 301764 w 548570"/>
              <a:gd name="connsiteY5" fmla="*/ 53980 h 64864"/>
              <a:gd name="connsiteX6" fmla="*/ 139 w 548570"/>
              <a:gd name="connsiteY6" fmla="*/ 63505 h 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570" h="64864">
                <a:moveTo>
                  <a:pt x="139" y="63505"/>
                </a:moveTo>
                <a:cubicBezTo>
                  <a:pt x="7018" y="58213"/>
                  <a:pt x="302822" y="24876"/>
                  <a:pt x="343039" y="22230"/>
                </a:cubicBezTo>
                <a:cubicBezTo>
                  <a:pt x="383256" y="19584"/>
                  <a:pt x="207572" y="51334"/>
                  <a:pt x="241439" y="47630"/>
                </a:cubicBezTo>
                <a:cubicBezTo>
                  <a:pt x="275306" y="43926"/>
                  <a:pt x="523485" y="534"/>
                  <a:pt x="546239" y="5"/>
                </a:cubicBezTo>
                <a:cubicBezTo>
                  <a:pt x="568993" y="-524"/>
                  <a:pt x="418710" y="35459"/>
                  <a:pt x="377964" y="44455"/>
                </a:cubicBezTo>
                <a:cubicBezTo>
                  <a:pt x="337218" y="53451"/>
                  <a:pt x="360502" y="50805"/>
                  <a:pt x="301764" y="53980"/>
                </a:cubicBezTo>
                <a:cubicBezTo>
                  <a:pt x="243027" y="57155"/>
                  <a:pt x="-6740" y="68797"/>
                  <a:pt x="139" y="635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702973D-C821-F9C6-C13E-5030A79ABFD7}"/>
              </a:ext>
            </a:extLst>
          </p:cNvPr>
          <p:cNvSpPr/>
          <p:nvPr/>
        </p:nvSpPr>
        <p:spPr>
          <a:xfrm>
            <a:off x="6292734" y="9126248"/>
            <a:ext cx="81497" cy="278244"/>
          </a:xfrm>
          <a:custGeom>
            <a:avLst/>
            <a:gdLst>
              <a:gd name="connsiteX0" fmla="*/ 116 w 81497"/>
              <a:gd name="connsiteY0" fmla="*/ 1877 h 278244"/>
              <a:gd name="connsiteX1" fmla="*/ 47741 w 81497"/>
              <a:gd name="connsiteY1" fmla="*/ 68552 h 278244"/>
              <a:gd name="connsiteX2" fmla="*/ 41391 w 81497"/>
              <a:gd name="connsiteY2" fmla="*/ 201902 h 278244"/>
              <a:gd name="connsiteX3" fmla="*/ 44566 w 81497"/>
              <a:gd name="connsiteY3" fmla="*/ 154277 h 278244"/>
              <a:gd name="connsiteX4" fmla="*/ 22341 w 81497"/>
              <a:gd name="connsiteY4" fmla="*/ 278102 h 278244"/>
              <a:gd name="connsiteX5" fmla="*/ 79491 w 81497"/>
              <a:gd name="connsiteY5" fmla="*/ 125702 h 278244"/>
              <a:gd name="connsiteX6" fmla="*/ 63616 w 81497"/>
              <a:gd name="connsiteY6" fmla="*/ 138402 h 278244"/>
              <a:gd name="connsiteX7" fmla="*/ 116 w 81497"/>
              <a:gd name="connsiteY7" fmla="*/ 1877 h 27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7" h="278244">
                <a:moveTo>
                  <a:pt x="116" y="1877"/>
                </a:moveTo>
                <a:cubicBezTo>
                  <a:pt x="-2530" y="-9765"/>
                  <a:pt x="40862" y="35214"/>
                  <a:pt x="47741" y="68552"/>
                </a:cubicBezTo>
                <a:cubicBezTo>
                  <a:pt x="54620" y="101890"/>
                  <a:pt x="41920" y="187615"/>
                  <a:pt x="41391" y="201902"/>
                </a:cubicBezTo>
                <a:cubicBezTo>
                  <a:pt x="40862" y="216190"/>
                  <a:pt x="47741" y="141577"/>
                  <a:pt x="44566" y="154277"/>
                </a:cubicBezTo>
                <a:cubicBezTo>
                  <a:pt x="41391" y="166977"/>
                  <a:pt x="16520" y="282864"/>
                  <a:pt x="22341" y="278102"/>
                </a:cubicBezTo>
                <a:cubicBezTo>
                  <a:pt x="28162" y="273340"/>
                  <a:pt x="79491" y="125702"/>
                  <a:pt x="79491" y="125702"/>
                </a:cubicBezTo>
                <a:cubicBezTo>
                  <a:pt x="86370" y="102419"/>
                  <a:pt x="74199" y="154277"/>
                  <a:pt x="63616" y="138402"/>
                </a:cubicBezTo>
                <a:cubicBezTo>
                  <a:pt x="53033" y="122527"/>
                  <a:pt x="2762" y="13519"/>
                  <a:pt x="116" y="18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985280-5803-A0E8-4377-204C6C9D517F}"/>
              </a:ext>
            </a:extLst>
          </p:cNvPr>
          <p:cNvSpPr/>
          <p:nvPr/>
        </p:nvSpPr>
        <p:spPr>
          <a:xfrm>
            <a:off x="5732186" y="9213817"/>
            <a:ext cx="340138" cy="76270"/>
          </a:xfrm>
          <a:custGeom>
            <a:avLst/>
            <a:gdLst>
              <a:gd name="connsiteX0" fmla="*/ 1864 w 340138"/>
              <a:gd name="connsiteY0" fmla="*/ 76233 h 76270"/>
              <a:gd name="connsiteX1" fmla="*/ 214589 w 340138"/>
              <a:gd name="connsiteY1" fmla="*/ 9558 h 76270"/>
              <a:gd name="connsiteX2" fmla="*/ 128864 w 340138"/>
              <a:gd name="connsiteY2" fmla="*/ 25433 h 76270"/>
              <a:gd name="connsiteX3" fmla="*/ 338414 w 340138"/>
              <a:gd name="connsiteY3" fmla="*/ 9558 h 76270"/>
              <a:gd name="connsiteX4" fmla="*/ 220939 w 340138"/>
              <a:gd name="connsiteY4" fmla="*/ 33 h 76270"/>
              <a:gd name="connsiteX5" fmla="*/ 87589 w 340138"/>
              <a:gd name="connsiteY5" fmla="*/ 12733 h 76270"/>
              <a:gd name="connsiteX6" fmla="*/ 109814 w 340138"/>
              <a:gd name="connsiteY6" fmla="*/ 19083 h 76270"/>
              <a:gd name="connsiteX7" fmla="*/ 1864 w 340138"/>
              <a:gd name="connsiteY7" fmla="*/ 76233 h 7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138" h="76270">
                <a:moveTo>
                  <a:pt x="1864" y="76233"/>
                </a:moveTo>
                <a:cubicBezTo>
                  <a:pt x="19326" y="74646"/>
                  <a:pt x="193422" y="18025"/>
                  <a:pt x="214589" y="9558"/>
                </a:cubicBezTo>
                <a:cubicBezTo>
                  <a:pt x="235756" y="1091"/>
                  <a:pt x="108227" y="25433"/>
                  <a:pt x="128864" y="25433"/>
                </a:cubicBezTo>
                <a:cubicBezTo>
                  <a:pt x="149501" y="25433"/>
                  <a:pt x="323068" y="13791"/>
                  <a:pt x="338414" y="9558"/>
                </a:cubicBezTo>
                <a:cubicBezTo>
                  <a:pt x="353760" y="5325"/>
                  <a:pt x="262743" y="-496"/>
                  <a:pt x="220939" y="33"/>
                </a:cubicBezTo>
                <a:cubicBezTo>
                  <a:pt x="179135" y="562"/>
                  <a:pt x="106110" y="9558"/>
                  <a:pt x="87589" y="12733"/>
                </a:cubicBezTo>
                <a:cubicBezTo>
                  <a:pt x="69068" y="15908"/>
                  <a:pt x="124631" y="10087"/>
                  <a:pt x="109814" y="19083"/>
                </a:cubicBezTo>
                <a:cubicBezTo>
                  <a:pt x="94997" y="28079"/>
                  <a:pt x="-15598" y="77820"/>
                  <a:pt x="1864" y="7623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997ABA5-AA0E-48AD-47B0-FFB4C566AA3D}"/>
              </a:ext>
            </a:extLst>
          </p:cNvPr>
          <p:cNvSpPr/>
          <p:nvPr/>
        </p:nvSpPr>
        <p:spPr>
          <a:xfrm>
            <a:off x="6006726" y="9093187"/>
            <a:ext cx="365840" cy="171479"/>
          </a:xfrm>
          <a:custGeom>
            <a:avLst/>
            <a:gdLst>
              <a:gd name="connsiteX0" fmla="*/ 365499 w 365840"/>
              <a:gd name="connsiteY0" fmla="*/ 13 h 171479"/>
              <a:gd name="connsiteX1" fmla="*/ 197224 w 365840"/>
              <a:gd name="connsiteY1" fmla="*/ 88913 h 171479"/>
              <a:gd name="connsiteX2" fmla="*/ 374 w 365840"/>
              <a:gd name="connsiteY2" fmla="*/ 171463 h 171479"/>
              <a:gd name="connsiteX3" fmla="*/ 152774 w 365840"/>
              <a:gd name="connsiteY3" fmla="*/ 95263 h 171479"/>
              <a:gd name="connsiteX4" fmla="*/ 365499 w 365840"/>
              <a:gd name="connsiteY4" fmla="*/ 13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0" h="171479">
                <a:moveTo>
                  <a:pt x="365499" y="13"/>
                </a:moveTo>
                <a:cubicBezTo>
                  <a:pt x="372907" y="-1045"/>
                  <a:pt x="258078" y="60338"/>
                  <a:pt x="197224" y="88913"/>
                </a:cubicBezTo>
                <a:cubicBezTo>
                  <a:pt x="136370" y="117488"/>
                  <a:pt x="7782" y="170405"/>
                  <a:pt x="374" y="171463"/>
                </a:cubicBezTo>
                <a:cubicBezTo>
                  <a:pt x="-7034" y="172521"/>
                  <a:pt x="97212" y="122250"/>
                  <a:pt x="152774" y="95263"/>
                </a:cubicBezTo>
                <a:cubicBezTo>
                  <a:pt x="208336" y="68276"/>
                  <a:pt x="358091" y="1071"/>
                  <a:pt x="365499" y="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C27F049-F4D3-336C-C808-F60F6AFB5F60}"/>
              </a:ext>
            </a:extLst>
          </p:cNvPr>
          <p:cNvSpPr/>
          <p:nvPr/>
        </p:nvSpPr>
        <p:spPr>
          <a:xfrm>
            <a:off x="5837402" y="9251738"/>
            <a:ext cx="236719" cy="257727"/>
          </a:xfrm>
          <a:custGeom>
            <a:avLst/>
            <a:gdLst>
              <a:gd name="connsiteX0" fmla="*/ 236373 w 236719"/>
              <a:gd name="connsiteY0" fmla="*/ 212 h 257727"/>
              <a:gd name="connsiteX1" fmla="*/ 77623 w 236719"/>
              <a:gd name="connsiteY1" fmla="*/ 19262 h 257727"/>
              <a:gd name="connsiteX2" fmla="*/ 20473 w 236719"/>
              <a:gd name="connsiteY2" fmla="*/ 79587 h 257727"/>
              <a:gd name="connsiteX3" fmla="*/ 20473 w 236719"/>
              <a:gd name="connsiteY3" fmla="*/ 133562 h 257727"/>
              <a:gd name="connsiteX4" fmla="*/ 122073 w 236719"/>
              <a:gd name="connsiteY4" fmla="*/ 254212 h 257727"/>
              <a:gd name="connsiteX5" fmla="*/ 83973 w 236719"/>
              <a:gd name="connsiteY5" fmla="*/ 219287 h 257727"/>
              <a:gd name="connsiteX6" fmla="*/ 4598 w 236719"/>
              <a:gd name="connsiteY6" fmla="*/ 155787 h 257727"/>
              <a:gd name="connsiteX7" fmla="*/ 29998 w 236719"/>
              <a:gd name="connsiteY7" fmla="*/ 28787 h 257727"/>
              <a:gd name="connsiteX8" fmla="*/ 236373 w 236719"/>
              <a:gd name="connsiteY8" fmla="*/ 212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19" h="257727">
                <a:moveTo>
                  <a:pt x="236373" y="212"/>
                </a:moveTo>
                <a:cubicBezTo>
                  <a:pt x="244311" y="-1376"/>
                  <a:pt x="113606" y="6033"/>
                  <a:pt x="77623" y="19262"/>
                </a:cubicBezTo>
                <a:cubicBezTo>
                  <a:pt x="41640" y="32491"/>
                  <a:pt x="29998" y="60537"/>
                  <a:pt x="20473" y="79587"/>
                </a:cubicBezTo>
                <a:cubicBezTo>
                  <a:pt x="10948" y="98637"/>
                  <a:pt x="3540" y="104458"/>
                  <a:pt x="20473" y="133562"/>
                </a:cubicBezTo>
                <a:cubicBezTo>
                  <a:pt x="37406" y="162666"/>
                  <a:pt x="111490" y="239925"/>
                  <a:pt x="122073" y="254212"/>
                </a:cubicBezTo>
                <a:cubicBezTo>
                  <a:pt x="132656" y="268500"/>
                  <a:pt x="103552" y="235691"/>
                  <a:pt x="83973" y="219287"/>
                </a:cubicBezTo>
                <a:cubicBezTo>
                  <a:pt x="64394" y="202883"/>
                  <a:pt x="13594" y="187537"/>
                  <a:pt x="4598" y="155787"/>
                </a:cubicBezTo>
                <a:cubicBezTo>
                  <a:pt x="-4398" y="124037"/>
                  <a:pt x="-2281" y="54187"/>
                  <a:pt x="29998" y="28787"/>
                </a:cubicBezTo>
                <a:cubicBezTo>
                  <a:pt x="62277" y="3387"/>
                  <a:pt x="228435" y="1800"/>
                  <a:pt x="236373" y="2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F6B3A8A-4ACF-4B4A-B08F-AA368194AA47}"/>
              </a:ext>
            </a:extLst>
          </p:cNvPr>
          <p:cNvSpPr/>
          <p:nvPr/>
        </p:nvSpPr>
        <p:spPr>
          <a:xfrm>
            <a:off x="5765083" y="9327064"/>
            <a:ext cx="262590" cy="576596"/>
          </a:xfrm>
          <a:custGeom>
            <a:avLst/>
            <a:gdLst>
              <a:gd name="connsiteX0" fmla="*/ 10242 w 262590"/>
              <a:gd name="connsiteY0" fmla="*/ 4261 h 576596"/>
              <a:gd name="connsiteX1" fmla="*/ 7067 w 262590"/>
              <a:gd name="connsiteY1" fmla="*/ 70936 h 576596"/>
              <a:gd name="connsiteX2" fmla="*/ 108667 w 262590"/>
              <a:gd name="connsiteY2" fmla="*/ 305886 h 576596"/>
              <a:gd name="connsiteX3" fmla="*/ 95967 w 262590"/>
              <a:gd name="connsiteY3" fmla="*/ 255086 h 576596"/>
              <a:gd name="connsiteX4" fmla="*/ 261067 w 262590"/>
              <a:gd name="connsiteY4" fmla="*/ 575761 h 576596"/>
              <a:gd name="connsiteX5" fmla="*/ 178517 w 262590"/>
              <a:gd name="connsiteY5" fmla="*/ 350336 h 576596"/>
              <a:gd name="connsiteX6" fmla="*/ 184867 w 262590"/>
              <a:gd name="connsiteY6" fmla="*/ 420186 h 576596"/>
              <a:gd name="connsiteX7" fmla="*/ 67392 w 262590"/>
              <a:gd name="connsiteY7" fmla="*/ 232861 h 576596"/>
              <a:gd name="connsiteX8" fmla="*/ 22942 w 262590"/>
              <a:gd name="connsiteY8" fmla="*/ 169361 h 576596"/>
              <a:gd name="connsiteX9" fmla="*/ 10242 w 262590"/>
              <a:gd name="connsiteY9" fmla="*/ 4261 h 57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90" h="576596">
                <a:moveTo>
                  <a:pt x="10242" y="4261"/>
                </a:moveTo>
                <a:cubicBezTo>
                  <a:pt x="7596" y="-12143"/>
                  <a:pt x="-9337" y="20665"/>
                  <a:pt x="7067" y="70936"/>
                </a:cubicBezTo>
                <a:cubicBezTo>
                  <a:pt x="23471" y="121207"/>
                  <a:pt x="93850" y="275194"/>
                  <a:pt x="108667" y="305886"/>
                </a:cubicBezTo>
                <a:cubicBezTo>
                  <a:pt x="123484" y="336578"/>
                  <a:pt x="70567" y="210107"/>
                  <a:pt x="95967" y="255086"/>
                </a:cubicBezTo>
                <a:cubicBezTo>
                  <a:pt x="121367" y="300065"/>
                  <a:pt x="247309" y="559886"/>
                  <a:pt x="261067" y="575761"/>
                </a:cubicBezTo>
                <a:cubicBezTo>
                  <a:pt x="274825" y="591636"/>
                  <a:pt x="191217" y="376265"/>
                  <a:pt x="178517" y="350336"/>
                </a:cubicBezTo>
                <a:cubicBezTo>
                  <a:pt x="165817" y="324407"/>
                  <a:pt x="203388" y="439765"/>
                  <a:pt x="184867" y="420186"/>
                </a:cubicBezTo>
                <a:cubicBezTo>
                  <a:pt x="166346" y="400607"/>
                  <a:pt x="94380" y="274665"/>
                  <a:pt x="67392" y="232861"/>
                </a:cubicBezTo>
                <a:cubicBezTo>
                  <a:pt x="40405" y="191057"/>
                  <a:pt x="32996" y="203228"/>
                  <a:pt x="22942" y="169361"/>
                </a:cubicBezTo>
                <a:cubicBezTo>
                  <a:pt x="12888" y="135494"/>
                  <a:pt x="12888" y="20665"/>
                  <a:pt x="10242" y="42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FFEB706-434E-9A8C-2963-A09785E378B8}"/>
              </a:ext>
            </a:extLst>
          </p:cNvPr>
          <p:cNvSpPr/>
          <p:nvPr/>
        </p:nvSpPr>
        <p:spPr>
          <a:xfrm>
            <a:off x="6026101" y="9559578"/>
            <a:ext cx="221212" cy="480744"/>
          </a:xfrm>
          <a:custGeom>
            <a:avLst/>
            <a:gdLst>
              <a:gd name="connsiteX0" fmla="*/ 49 w 221212"/>
              <a:gd name="connsiteY0" fmla="*/ 347 h 480744"/>
              <a:gd name="connsiteX1" fmla="*/ 69899 w 221212"/>
              <a:gd name="connsiteY1" fmla="*/ 165447 h 480744"/>
              <a:gd name="connsiteX2" fmla="*/ 117524 w 221212"/>
              <a:gd name="connsiteY2" fmla="*/ 359122 h 480744"/>
              <a:gd name="connsiteX3" fmla="*/ 107999 w 221212"/>
              <a:gd name="connsiteY3" fmla="*/ 321022 h 480744"/>
              <a:gd name="connsiteX4" fmla="*/ 219124 w 221212"/>
              <a:gd name="connsiteY4" fmla="*/ 476597 h 480744"/>
              <a:gd name="connsiteX5" fmla="*/ 171499 w 221212"/>
              <a:gd name="connsiteY5" fmla="*/ 416272 h 480744"/>
              <a:gd name="connsiteX6" fmla="*/ 60374 w 221212"/>
              <a:gd name="connsiteY6" fmla="*/ 209897 h 480744"/>
              <a:gd name="connsiteX7" fmla="*/ 49 w 221212"/>
              <a:gd name="connsiteY7" fmla="*/ 347 h 4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2" h="480744">
                <a:moveTo>
                  <a:pt x="49" y="347"/>
                </a:moveTo>
                <a:cubicBezTo>
                  <a:pt x="1636" y="-7061"/>
                  <a:pt x="50320" y="105651"/>
                  <a:pt x="69899" y="165447"/>
                </a:cubicBezTo>
                <a:cubicBezTo>
                  <a:pt x="89478" y="225243"/>
                  <a:pt x="111174" y="333193"/>
                  <a:pt x="117524" y="359122"/>
                </a:cubicBezTo>
                <a:cubicBezTo>
                  <a:pt x="123874" y="385051"/>
                  <a:pt x="91066" y="301443"/>
                  <a:pt x="107999" y="321022"/>
                </a:cubicBezTo>
                <a:cubicBezTo>
                  <a:pt x="124932" y="340601"/>
                  <a:pt x="208541" y="460722"/>
                  <a:pt x="219124" y="476597"/>
                </a:cubicBezTo>
                <a:cubicBezTo>
                  <a:pt x="229707" y="492472"/>
                  <a:pt x="197957" y="460722"/>
                  <a:pt x="171499" y="416272"/>
                </a:cubicBezTo>
                <a:cubicBezTo>
                  <a:pt x="145041" y="371822"/>
                  <a:pt x="85245" y="274455"/>
                  <a:pt x="60374" y="209897"/>
                </a:cubicBezTo>
                <a:cubicBezTo>
                  <a:pt x="35503" y="145339"/>
                  <a:pt x="-1538" y="7755"/>
                  <a:pt x="49" y="3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47602BA-4ADF-5ED7-4880-81B2949E10AA}"/>
              </a:ext>
            </a:extLst>
          </p:cNvPr>
          <p:cNvSpPr/>
          <p:nvPr/>
        </p:nvSpPr>
        <p:spPr>
          <a:xfrm>
            <a:off x="6883308" y="8330719"/>
            <a:ext cx="489185" cy="816723"/>
          </a:xfrm>
          <a:custGeom>
            <a:avLst/>
            <a:gdLst>
              <a:gd name="connsiteX0" fmla="*/ 92 w 489185"/>
              <a:gd name="connsiteY0" fmla="*/ 481 h 816723"/>
              <a:gd name="connsiteX1" fmla="*/ 206467 w 489185"/>
              <a:gd name="connsiteY1" fmla="*/ 270356 h 816723"/>
              <a:gd name="connsiteX2" fmla="*/ 184242 w 489185"/>
              <a:gd name="connsiteY2" fmla="*/ 238606 h 816723"/>
              <a:gd name="connsiteX3" fmla="*/ 333467 w 489185"/>
              <a:gd name="connsiteY3" fmla="*/ 470381 h 816723"/>
              <a:gd name="connsiteX4" fmla="*/ 289017 w 489185"/>
              <a:gd name="connsiteY4" fmla="*/ 413231 h 816723"/>
              <a:gd name="connsiteX5" fmla="*/ 393792 w 489185"/>
              <a:gd name="connsiteY5" fmla="*/ 667231 h 816723"/>
              <a:gd name="connsiteX6" fmla="*/ 393792 w 489185"/>
              <a:gd name="connsiteY6" fmla="*/ 606906 h 816723"/>
              <a:gd name="connsiteX7" fmla="*/ 489042 w 489185"/>
              <a:gd name="connsiteY7" fmla="*/ 816456 h 816723"/>
              <a:gd name="connsiteX8" fmla="*/ 412842 w 489185"/>
              <a:gd name="connsiteY8" fmla="*/ 645006 h 816723"/>
              <a:gd name="connsiteX9" fmla="*/ 314417 w 489185"/>
              <a:gd name="connsiteY9" fmla="*/ 397356 h 816723"/>
              <a:gd name="connsiteX10" fmla="*/ 346167 w 489185"/>
              <a:gd name="connsiteY10" fmla="*/ 438631 h 816723"/>
              <a:gd name="connsiteX11" fmla="*/ 228692 w 489185"/>
              <a:gd name="connsiteY11" fmla="*/ 251306 h 816723"/>
              <a:gd name="connsiteX12" fmla="*/ 269967 w 489185"/>
              <a:gd name="connsiteY12" fmla="*/ 302106 h 816723"/>
              <a:gd name="connsiteX13" fmla="*/ 181067 w 489185"/>
              <a:gd name="connsiteY13" fmla="*/ 206856 h 816723"/>
              <a:gd name="connsiteX14" fmla="*/ 92 w 489185"/>
              <a:gd name="connsiteY14" fmla="*/ 481 h 8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85" h="816723">
                <a:moveTo>
                  <a:pt x="92" y="481"/>
                </a:moveTo>
                <a:cubicBezTo>
                  <a:pt x="4325" y="11064"/>
                  <a:pt x="175775" y="230669"/>
                  <a:pt x="206467" y="270356"/>
                </a:cubicBezTo>
                <a:cubicBezTo>
                  <a:pt x="237159" y="310044"/>
                  <a:pt x="163075" y="205269"/>
                  <a:pt x="184242" y="238606"/>
                </a:cubicBezTo>
                <a:cubicBezTo>
                  <a:pt x="205409" y="271943"/>
                  <a:pt x="316004" y="441277"/>
                  <a:pt x="333467" y="470381"/>
                </a:cubicBezTo>
                <a:cubicBezTo>
                  <a:pt x="350930" y="499485"/>
                  <a:pt x="278963" y="380423"/>
                  <a:pt x="289017" y="413231"/>
                </a:cubicBezTo>
                <a:cubicBezTo>
                  <a:pt x="299071" y="446039"/>
                  <a:pt x="376330" y="634952"/>
                  <a:pt x="393792" y="667231"/>
                </a:cubicBezTo>
                <a:cubicBezTo>
                  <a:pt x="411254" y="699510"/>
                  <a:pt x="377917" y="582035"/>
                  <a:pt x="393792" y="606906"/>
                </a:cubicBezTo>
                <a:cubicBezTo>
                  <a:pt x="409667" y="631777"/>
                  <a:pt x="485867" y="810106"/>
                  <a:pt x="489042" y="816456"/>
                </a:cubicBezTo>
                <a:cubicBezTo>
                  <a:pt x="492217" y="822806"/>
                  <a:pt x="441946" y="714856"/>
                  <a:pt x="412842" y="645006"/>
                </a:cubicBezTo>
                <a:cubicBezTo>
                  <a:pt x="383738" y="575156"/>
                  <a:pt x="325530" y="431752"/>
                  <a:pt x="314417" y="397356"/>
                </a:cubicBezTo>
                <a:cubicBezTo>
                  <a:pt x="303304" y="362960"/>
                  <a:pt x="360454" y="462973"/>
                  <a:pt x="346167" y="438631"/>
                </a:cubicBezTo>
                <a:cubicBezTo>
                  <a:pt x="331880" y="414289"/>
                  <a:pt x="241392" y="274060"/>
                  <a:pt x="228692" y="251306"/>
                </a:cubicBezTo>
                <a:cubicBezTo>
                  <a:pt x="215992" y="228552"/>
                  <a:pt x="277905" y="309514"/>
                  <a:pt x="269967" y="302106"/>
                </a:cubicBezTo>
                <a:cubicBezTo>
                  <a:pt x="262030" y="294698"/>
                  <a:pt x="223400" y="257127"/>
                  <a:pt x="181067" y="206856"/>
                </a:cubicBezTo>
                <a:cubicBezTo>
                  <a:pt x="138734" y="156585"/>
                  <a:pt x="-4141" y="-10102"/>
                  <a:pt x="92" y="4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6F39963B-B2E8-2651-5A4A-1FCF0EC97391}"/>
              </a:ext>
            </a:extLst>
          </p:cNvPr>
          <p:cNvSpPr/>
          <p:nvPr/>
        </p:nvSpPr>
        <p:spPr>
          <a:xfrm>
            <a:off x="7353294" y="9127457"/>
            <a:ext cx="200750" cy="541078"/>
          </a:xfrm>
          <a:custGeom>
            <a:avLst/>
            <a:gdLst>
              <a:gd name="connsiteX0" fmla="*/ 6 w 200750"/>
              <a:gd name="connsiteY0" fmla="*/ 668 h 541078"/>
              <a:gd name="connsiteX1" fmla="*/ 152406 w 200750"/>
              <a:gd name="connsiteY1" fmla="*/ 413418 h 541078"/>
              <a:gd name="connsiteX2" fmla="*/ 200031 w 200750"/>
              <a:gd name="connsiteY2" fmla="*/ 540418 h 541078"/>
              <a:gd name="connsiteX3" fmla="*/ 177806 w 200750"/>
              <a:gd name="connsiteY3" fmla="*/ 454693 h 541078"/>
              <a:gd name="connsiteX4" fmla="*/ 133356 w 200750"/>
              <a:gd name="connsiteY4" fmla="*/ 273718 h 541078"/>
              <a:gd name="connsiteX5" fmla="*/ 146056 w 200750"/>
              <a:gd name="connsiteY5" fmla="*/ 314993 h 541078"/>
              <a:gd name="connsiteX6" fmla="*/ 6 w 200750"/>
              <a:gd name="connsiteY6" fmla="*/ 668 h 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50" h="541078">
                <a:moveTo>
                  <a:pt x="6" y="668"/>
                </a:moveTo>
                <a:cubicBezTo>
                  <a:pt x="1064" y="17072"/>
                  <a:pt x="119069" y="323460"/>
                  <a:pt x="152406" y="413418"/>
                </a:cubicBezTo>
                <a:cubicBezTo>
                  <a:pt x="185743" y="503376"/>
                  <a:pt x="195798" y="533539"/>
                  <a:pt x="200031" y="540418"/>
                </a:cubicBezTo>
                <a:cubicBezTo>
                  <a:pt x="204264" y="547297"/>
                  <a:pt x="188919" y="499143"/>
                  <a:pt x="177806" y="454693"/>
                </a:cubicBezTo>
                <a:cubicBezTo>
                  <a:pt x="166693" y="410243"/>
                  <a:pt x="138648" y="297001"/>
                  <a:pt x="133356" y="273718"/>
                </a:cubicBezTo>
                <a:cubicBezTo>
                  <a:pt x="128064" y="250435"/>
                  <a:pt x="164048" y="355210"/>
                  <a:pt x="146056" y="314993"/>
                </a:cubicBezTo>
                <a:cubicBezTo>
                  <a:pt x="128064" y="274776"/>
                  <a:pt x="-1052" y="-15736"/>
                  <a:pt x="6" y="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9A9FFE6B-4F10-FBE1-2F0A-31A7D5AC699D}"/>
              </a:ext>
            </a:extLst>
          </p:cNvPr>
          <p:cNvSpPr/>
          <p:nvPr/>
        </p:nvSpPr>
        <p:spPr>
          <a:xfrm>
            <a:off x="6450951" y="9207675"/>
            <a:ext cx="351084" cy="375385"/>
          </a:xfrm>
          <a:custGeom>
            <a:avLst/>
            <a:gdLst>
              <a:gd name="connsiteX0" fmla="*/ 649 w 351084"/>
              <a:gd name="connsiteY0" fmla="*/ 139525 h 375385"/>
              <a:gd name="connsiteX1" fmla="*/ 143524 w 351084"/>
              <a:gd name="connsiteY1" fmla="*/ 25225 h 375385"/>
              <a:gd name="connsiteX2" fmla="*/ 229249 w 351084"/>
              <a:gd name="connsiteY2" fmla="*/ 60150 h 375385"/>
              <a:gd name="connsiteX3" fmla="*/ 200674 w 351084"/>
              <a:gd name="connsiteY3" fmla="*/ 34750 h 375385"/>
              <a:gd name="connsiteX4" fmla="*/ 308624 w 351084"/>
              <a:gd name="connsiteY4" fmla="*/ 158575 h 375385"/>
              <a:gd name="connsiteX5" fmla="*/ 314974 w 351084"/>
              <a:gd name="connsiteY5" fmla="*/ 225250 h 375385"/>
              <a:gd name="connsiteX6" fmla="*/ 305449 w 351084"/>
              <a:gd name="connsiteY6" fmla="*/ 177625 h 375385"/>
              <a:gd name="connsiteX7" fmla="*/ 314974 w 351084"/>
              <a:gd name="connsiteY7" fmla="*/ 374475 h 375385"/>
              <a:gd name="connsiteX8" fmla="*/ 308624 w 351084"/>
              <a:gd name="connsiteY8" fmla="*/ 247475 h 375385"/>
              <a:gd name="connsiteX9" fmla="*/ 346724 w 351084"/>
              <a:gd name="connsiteY9" fmla="*/ 161750 h 375385"/>
              <a:gd name="connsiteX10" fmla="*/ 191149 w 351084"/>
              <a:gd name="connsiteY10" fmla="*/ 3000 h 375385"/>
              <a:gd name="connsiteX11" fmla="*/ 86374 w 351084"/>
              <a:gd name="connsiteY11" fmla="*/ 53800 h 375385"/>
              <a:gd name="connsiteX12" fmla="*/ 89549 w 351084"/>
              <a:gd name="connsiteY12" fmla="*/ 37925 h 375385"/>
              <a:gd name="connsiteX13" fmla="*/ 649 w 351084"/>
              <a:gd name="connsiteY13" fmla="*/ 139525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084" h="375385">
                <a:moveTo>
                  <a:pt x="649" y="139525"/>
                </a:moveTo>
                <a:cubicBezTo>
                  <a:pt x="9645" y="137408"/>
                  <a:pt x="105424" y="38454"/>
                  <a:pt x="143524" y="25225"/>
                </a:cubicBezTo>
                <a:cubicBezTo>
                  <a:pt x="181624" y="11996"/>
                  <a:pt x="219724" y="58562"/>
                  <a:pt x="229249" y="60150"/>
                </a:cubicBezTo>
                <a:cubicBezTo>
                  <a:pt x="238774" y="61737"/>
                  <a:pt x="187445" y="18346"/>
                  <a:pt x="200674" y="34750"/>
                </a:cubicBezTo>
                <a:cubicBezTo>
                  <a:pt x="213903" y="51154"/>
                  <a:pt x="289574" y="126825"/>
                  <a:pt x="308624" y="158575"/>
                </a:cubicBezTo>
                <a:cubicBezTo>
                  <a:pt x="327674" y="190325"/>
                  <a:pt x="315503" y="222075"/>
                  <a:pt x="314974" y="225250"/>
                </a:cubicBezTo>
                <a:cubicBezTo>
                  <a:pt x="314445" y="228425"/>
                  <a:pt x="305449" y="152754"/>
                  <a:pt x="305449" y="177625"/>
                </a:cubicBezTo>
                <a:cubicBezTo>
                  <a:pt x="305449" y="202496"/>
                  <a:pt x="314445" y="362833"/>
                  <a:pt x="314974" y="374475"/>
                </a:cubicBezTo>
                <a:cubicBezTo>
                  <a:pt x="315503" y="386117"/>
                  <a:pt x="303332" y="282929"/>
                  <a:pt x="308624" y="247475"/>
                </a:cubicBezTo>
                <a:cubicBezTo>
                  <a:pt x="313916" y="212021"/>
                  <a:pt x="366303" y="202496"/>
                  <a:pt x="346724" y="161750"/>
                </a:cubicBezTo>
                <a:cubicBezTo>
                  <a:pt x="327145" y="121004"/>
                  <a:pt x="234541" y="20992"/>
                  <a:pt x="191149" y="3000"/>
                </a:cubicBezTo>
                <a:cubicBezTo>
                  <a:pt x="147757" y="-14992"/>
                  <a:pt x="86374" y="53800"/>
                  <a:pt x="86374" y="53800"/>
                </a:cubicBezTo>
                <a:cubicBezTo>
                  <a:pt x="69441" y="59621"/>
                  <a:pt x="100132" y="26813"/>
                  <a:pt x="89549" y="37925"/>
                </a:cubicBezTo>
                <a:cubicBezTo>
                  <a:pt x="78966" y="49037"/>
                  <a:pt x="-8347" y="141642"/>
                  <a:pt x="649" y="1395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533CA5D-3AAD-DDD8-9C6E-7742FF5FB392}"/>
              </a:ext>
            </a:extLst>
          </p:cNvPr>
          <p:cNvSpPr/>
          <p:nvPr/>
        </p:nvSpPr>
        <p:spPr>
          <a:xfrm>
            <a:off x="6548797" y="8853757"/>
            <a:ext cx="469859" cy="157222"/>
          </a:xfrm>
          <a:custGeom>
            <a:avLst/>
            <a:gdLst>
              <a:gd name="connsiteX0" fmla="*/ 4403 w 469859"/>
              <a:gd name="connsiteY0" fmla="*/ 156893 h 157222"/>
              <a:gd name="connsiteX1" fmla="*/ 159978 w 469859"/>
              <a:gd name="connsiteY1" fmla="*/ 45768 h 157222"/>
              <a:gd name="connsiteX2" fmla="*/ 458428 w 469859"/>
              <a:gd name="connsiteY2" fmla="*/ 1318 h 157222"/>
              <a:gd name="connsiteX3" fmla="*/ 382228 w 469859"/>
              <a:gd name="connsiteY3" fmla="*/ 10843 h 157222"/>
              <a:gd name="connsiteX4" fmla="*/ 140928 w 469859"/>
              <a:gd name="connsiteY4" fmla="*/ 1318 h 157222"/>
              <a:gd name="connsiteX5" fmla="*/ 220303 w 469859"/>
              <a:gd name="connsiteY5" fmla="*/ 20368 h 157222"/>
              <a:gd name="connsiteX6" fmla="*/ 55203 w 469859"/>
              <a:gd name="connsiteY6" fmla="*/ 77518 h 157222"/>
              <a:gd name="connsiteX7" fmla="*/ 4403 w 469859"/>
              <a:gd name="connsiteY7" fmla="*/ 156893 h 15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859" h="157222">
                <a:moveTo>
                  <a:pt x="4403" y="156893"/>
                </a:moveTo>
                <a:cubicBezTo>
                  <a:pt x="21865" y="151601"/>
                  <a:pt x="84307" y="71697"/>
                  <a:pt x="159978" y="45768"/>
                </a:cubicBezTo>
                <a:cubicBezTo>
                  <a:pt x="235649" y="19839"/>
                  <a:pt x="421386" y="7139"/>
                  <a:pt x="458428" y="1318"/>
                </a:cubicBezTo>
                <a:cubicBezTo>
                  <a:pt x="495470" y="-4503"/>
                  <a:pt x="435145" y="10843"/>
                  <a:pt x="382228" y="10843"/>
                </a:cubicBezTo>
                <a:cubicBezTo>
                  <a:pt x="329311" y="10843"/>
                  <a:pt x="167915" y="-269"/>
                  <a:pt x="140928" y="1318"/>
                </a:cubicBezTo>
                <a:cubicBezTo>
                  <a:pt x="113941" y="2905"/>
                  <a:pt x="234591" y="7668"/>
                  <a:pt x="220303" y="20368"/>
                </a:cubicBezTo>
                <a:cubicBezTo>
                  <a:pt x="206016" y="33068"/>
                  <a:pt x="85366" y="52647"/>
                  <a:pt x="55203" y="77518"/>
                </a:cubicBezTo>
                <a:cubicBezTo>
                  <a:pt x="25041" y="102389"/>
                  <a:pt x="-13059" y="162185"/>
                  <a:pt x="4403" y="1568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8BAE741-8FA4-C55E-2647-F4DA04CA3D65}"/>
              </a:ext>
            </a:extLst>
          </p:cNvPr>
          <p:cNvSpPr/>
          <p:nvPr/>
        </p:nvSpPr>
        <p:spPr>
          <a:xfrm>
            <a:off x="6561977" y="9099433"/>
            <a:ext cx="567516" cy="325565"/>
          </a:xfrm>
          <a:custGeom>
            <a:avLst/>
            <a:gdLst>
              <a:gd name="connsiteX0" fmla="*/ 748 w 567516"/>
              <a:gd name="connsiteY0" fmla="*/ 117 h 325565"/>
              <a:gd name="connsiteX1" fmla="*/ 181723 w 567516"/>
              <a:gd name="connsiteY1" fmla="*/ 28692 h 325565"/>
              <a:gd name="connsiteX2" fmla="*/ 394448 w 567516"/>
              <a:gd name="connsiteY2" fmla="*/ 142992 h 325565"/>
              <a:gd name="connsiteX3" fmla="*/ 346823 w 567516"/>
              <a:gd name="connsiteY3" fmla="*/ 130292 h 325565"/>
              <a:gd name="connsiteX4" fmla="*/ 565898 w 567516"/>
              <a:gd name="connsiteY4" fmla="*/ 323967 h 325565"/>
              <a:gd name="connsiteX5" fmla="*/ 442073 w 567516"/>
              <a:gd name="connsiteY5" fmla="*/ 216017 h 325565"/>
              <a:gd name="connsiteX6" fmla="*/ 359523 w 567516"/>
              <a:gd name="connsiteY6" fmla="*/ 101717 h 325565"/>
              <a:gd name="connsiteX7" fmla="*/ 251573 w 567516"/>
              <a:gd name="connsiteY7" fmla="*/ 35042 h 325565"/>
              <a:gd name="connsiteX8" fmla="*/ 748 w 567516"/>
              <a:gd name="connsiteY8" fmla="*/ 117 h 3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516" h="325565">
                <a:moveTo>
                  <a:pt x="748" y="117"/>
                </a:moveTo>
                <a:cubicBezTo>
                  <a:pt x="-10894" y="-941"/>
                  <a:pt x="116106" y="4880"/>
                  <a:pt x="181723" y="28692"/>
                </a:cubicBezTo>
                <a:cubicBezTo>
                  <a:pt x="247340" y="52504"/>
                  <a:pt x="366931" y="126059"/>
                  <a:pt x="394448" y="142992"/>
                </a:cubicBezTo>
                <a:cubicBezTo>
                  <a:pt x="421965" y="159925"/>
                  <a:pt x="318248" y="100130"/>
                  <a:pt x="346823" y="130292"/>
                </a:cubicBezTo>
                <a:cubicBezTo>
                  <a:pt x="375398" y="160454"/>
                  <a:pt x="550023" y="309680"/>
                  <a:pt x="565898" y="323967"/>
                </a:cubicBezTo>
                <a:cubicBezTo>
                  <a:pt x="581773" y="338255"/>
                  <a:pt x="476469" y="253059"/>
                  <a:pt x="442073" y="216017"/>
                </a:cubicBezTo>
                <a:cubicBezTo>
                  <a:pt x="407677" y="178975"/>
                  <a:pt x="391273" y="131879"/>
                  <a:pt x="359523" y="101717"/>
                </a:cubicBezTo>
                <a:cubicBezTo>
                  <a:pt x="327773" y="71555"/>
                  <a:pt x="304490" y="50917"/>
                  <a:pt x="251573" y="35042"/>
                </a:cubicBezTo>
                <a:cubicBezTo>
                  <a:pt x="198656" y="19167"/>
                  <a:pt x="12390" y="1175"/>
                  <a:pt x="748" y="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3C92E13-EFD8-F87E-6E14-2A4C6EAF07CD}"/>
              </a:ext>
            </a:extLst>
          </p:cNvPr>
          <p:cNvSpPr/>
          <p:nvPr/>
        </p:nvSpPr>
        <p:spPr>
          <a:xfrm>
            <a:off x="7156248" y="9604265"/>
            <a:ext cx="414872" cy="85907"/>
          </a:xfrm>
          <a:custGeom>
            <a:avLst/>
            <a:gdLst>
              <a:gd name="connsiteX0" fmla="*/ 202 w 414872"/>
              <a:gd name="connsiteY0" fmla="*/ 54085 h 85907"/>
              <a:gd name="connsiteX1" fmla="*/ 231977 w 414872"/>
              <a:gd name="connsiteY1" fmla="*/ 15985 h 85907"/>
              <a:gd name="connsiteX2" fmla="*/ 412952 w 414872"/>
              <a:gd name="connsiteY2" fmla="*/ 85835 h 85907"/>
              <a:gd name="connsiteX3" fmla="*/ 324052 w 414872"/>
              <a:gd name="connsiteY3" fmla="*/ 28685 h 85907"/>
              <a:gd name="connsiteX4" fmla="*/ 273252 w 414872"/>
              <a:gd name="connsiteY4" fmla="*/ 110 h 85907"/>
              <a:gd name="connsiteX5" fmla="*/ 202 w 414872"/>
              <a:gd name="connsiteY5" fmla="*/ 54085 h 8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72" h="85907">
                <a:moveTo>
                  <a:pt x="202" y="54085"/>
                </a:moveTo>
                <a:cubicBezTo>
                  <a:pt x="-6677" y="56731"/>
                  <a:pt x="163185" y="10693"/>
                  <a:pt x="231977" y="15985"/>
                </a:cubicBezTo>
                <a:cubicBezTo>
                  <a:pt x="300769" y="21277"/>
                  <a:pt x="397606" y="83718"/>
                  <a:pt x="412952" y="85835"/>
                </a:cubicBezTo>
                <a:cubicBezTo>
                  <a:pt x="428298" y="87952"/>
                  <a:pt x="347335" y="42972"/>
                  <a:pt x="324052" y="28685"/>
                </a:cubicBezTo>
                <a:cubicBezTo>
                  <a:pt x="300769" y="14398"/>
                  <a:pt x="320877" y="-1477"/>
                  <a:pt x="273252" y="110"/>
                </a:cubicBezTo>
                <a:cubicBezTo>
                  <a:pt x="225627" y="1697"/>
                  <a:pt x="7081" y="51439"/>
                  <a:pt x="202" y="540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B68C021-8D5B-1D6F-0985-0C6F1424F6FD}"/>
              </a:ext>
            </a:extLst>
          </p:cNvPr>
          <p:cNvSpPr/>
          <p:nvPr/>
        </p:nvSpPr>
        <p:spPr>
          <a:xfrm>
            <a:off x="7105633" y="9654768"/>
            <a:ext cx="445468" cy="86136"/>
          </a:xfrm>
          <a:custGeom>
            <a:avLst/>
            <a:gdLst>
              <a:gd name="connsiteX0" fmla="*/ 17 w 445468"/>
              <a:gd name="connsiteY0" fmla="*/ 19457 h 86136"/>
              <a:gd name="connsiteX1" fmla="*/ 254017 w 445468"/>
              <a:gd name="connsiteY1" fmla="*/ 19457 h 86136"/>
              <a:gd name="connsiteX2" fmla="*/ 444517 w 445468"/>
              <a:gd name="connsiteY2" fmla="*/ 86132 h 86136"/>
              <a:gd name="connsiteX3" fmla="*/ 323867 w 445468"/>
              <a:gd name="connsiteY3" fmla="*/ 22632 h 86136"/>
              <a:gd name="connsiteX4" fmla="*/ 241317 w 445468"/>
              <a:gd name="connsiteY4" fmla="*/ 407 h 86136"/>
              <a:gd name="connsiteX5" fmla="*/ 17 w 445468"/>
              <a:gd name="connsiteY5" fmla="*/ 19457 h 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68" h="86136">
                <a:moveTo>
                  <a:pt x="17" y="19457"/>
                </a:moveTo>
                <a:cubicBezTo>
                  <a:pt x="2134" y="22632"/>
                  <a:pt x="179934" y="8344"/>
                  <a:pt x="254017" y="19457"/>
                </a:cubicBezTo>
                <a:cubicBezTo>
                  <a:pt x="328100" y="30570"/>
                  <a:pt x="432875" y="85603"/>
                  <a:pt x="444517" y="86132"/>
                </a:cubicBezTo>
                <a:cubicBezTo>
                  <a:pt x="456159" y="86661"/>
                  <a:pt x="357734" y="36920"/>
                  <a:pt x="323867" y="22632"/>
                </a:cubicBezTo>
                <a:cubicBezTo>
                  <a:pt x="290000" y="8344"/>
                  <a:pt x="293175" y="-2239"/>
                  <a:pt x="241317" y="407"/>
                </a:cubicBezTo>
                <a:cubicBezTo>
                  <a:pt x="189459" y="3053"/>
                  <a:pt x="-2100" y="16282"/>
                  <a:pt x="17" y="194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A7E2A9A-928C-377C-23F9-26F9675E185C}"/>
              </a:ext>
            </a:extLst>
          </p:cNvPr>
          <p:cNvSpPr/>
          <p:nvPr/>
        </p:nvSpPr>
        <p:spPr>
          <a:xfrm>
            <a:off x="6543539" y="8863602"/>
            <a:ext cx="479591" cy="217001"/>
          </a:xfrm>
          <a:custGeom>
            <a:avLst/>
            <a:gdLst>
              <a:gd name="connsiteX0" fmla="*/ 136 w 479591"/>
              <a:gd name="connsiteY0" fmla="*/ 216898 h 217001"/>
              <a:gd name="connsiteX1" fmla="*/ 250961 w 479591"/>
              <a:gd name="connsiteY1" fmla="*/ 74023 h 217001"/>
              <a:gd name="connsiteX2" fmla="*/ 479561 w 479591"/>
              <a:gd name="connsiteY2" fmla="*/ 998 h 217001"/>
              <a:gd name="connsiteX3" fmla="*/ 266836 w 479591"/>
              <a:gd name="connsiteY3" fmla="*/ 35923 h 217001"/>
              <a:gd name="connsiteX4" fmla="*/ 216036 w 479591"/>
              <a:gd name="connsiteY4" fmla="*/ 96248 h 217001"/>
              <a:gd name="connsiteX5" fmla="*/ 136 w 479591"/>
              <a:gd name="connsiteY5" fmla="*/ 216898 h 2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91" h="217001">
                <a:moveTo>
                  <a:pt x="136" y="216898"/>
                </a:moveTo>
                <a:cubicBezTo>
                  <a:pt x="5957" y="213194"/>
                  <a:pt x="171057" y="110006"/>
                  <a:pt x="250961" y="74023"/>
                </a:cubicBezTo>
                <a:cubicBezTo>
                  <a:pt x="330865" y="38040"/>
                  <a:pt x="476915" y="7348"/>
                  <a:pt x="479561" y="998"/>
                </a:cubicBezTo>
                <a:cubicBezTo>
                  <a:pt x="482207" y="-5352"/>
                  <a:pt x="310757" y="20048"/>
                  <a:pt x="266836" y="35923"/>
                </a:cubicBezTo>
                <a:cubicBezTo>
                  <a:pt x="222915" y="51798"/>
                  <a:pt x="255724" y="68202"/>
                  <a:pt x="216036" y="96248"/>
                </a:cubicBezTo>
                <a:cubicBezTo>
                  <a:pt x="176349" y="124294"/>
                  <a:pt x="-5685" y="220602"/>
                  <a:pt x="136" y="2168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0F001F1-E18C-E376-FE1A-65A3FE996569}"/>
              </a:ext>
            </a:extLst>
          </p:cNvPr>
          <p:cNvSpPr/>
          <p:nvPr/>
        </p:nvSpPr>
        <p:spPr>
          <a:xfrm>
            <a:off x="6826183" y="8997240"/>
            <a:ext cx="484468" cy="42643"/>
          </a:xfrm>
          <a:custGeom>
            <a:avLst/>
            <a:gdLst>
              <a:gd name="connsiteX0" fmla="*/ 67 w 484468"/>
              <a:gd name="connsiteY0" fmla="*/ 41985 h 42643"/>
              <a:gd name="connsiteX1" fmla="*/ 292167 w 484468"/>
              <a:gd name="connsiteY1" fmla="*/ 26110 h 42643"/>
              <a:gd name="connsiteX2" fmla="*/ 142942 w 484468"/>
              <a:gd name="connsiteY2" fmla="*/ 26110 h 42643"/>
              <a:gd name="connsiteX3" fmla="*/ 482667 w 484468"/>
              <a:gd name="connsiteY3" fmla="*/ 16585 h 42643"/>
              <a:gd name="connsiteX4" fmla="*/ 266767 w 484468"/>
              <a:gd name="connsiteY4" fmla="*/ 710 h 42643"/>
              <a:gd name="connsiteX5" fmla="*/ 67 w 484468"/>
              <a:gd name="connsiteY5" fmla="*/ 41985 h 4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468" h="42643">
                <a:moveTo>
                  <a:pt x="67" y="41985"/>
                </a:moveTo>
                <a:cubicBezTo>
                  <a:pt x="4300" y="46218"/>
                  <a:pt x="268355" y="28756"/>
                  <a:pt x="292167" y="26110"/>
                </a:cubicBezTo>
                <a:cubicBezTo>
                  <a:pt x="315979" y="23464"/>
                  <a:pt x="111192" y="27698"/>
                  <a:pt x="142942" y="26110"/>
                </a:cubicBezTo>
                <a:cubicBezTo>
                  <a:pt x="174692" y="24522"/>
                  <a:pt x="462030" y="20818"/>
                  <a:pt x="482667" y="16585"/>
                </a:cubicBezTo>
                <a:cubicBezTo>
                  <a:pt x="503304" y="12352"/>
                  <a:pt x="341379" y="-3523"/>
                  <a:pt x="266767" y="710"/>
                </a:cubicBezTo>
                <a:cubicBezTo>
                  <a:pt x="192155" y="4943"/>
                  <a:pt x="-4166" y="37752"/>
                  <a:pt x="67" y="419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494DBF3-B2B0-6464-A2D9-33854118D05C}"/>
              </a:ext>
            </a:extLst>
          </p:cNvPr>
          <p:cNvSpPr/>
          <p:nvPr/>
        </p:nvSpPr>
        <p:spPr>
          <a:xfrm>
            <a:off x="6667232" y="9280516"/>
            <a:ext cx="230524" cy="904949"/>
          </a:xfrm>
          <a:custGeom>
            <a:avLst/>
            <a:gdLst>
              <a:gd name="connsiteX0" fmla="*/ 268 w 230524"/>
              <a:gd name="connsiteY0" fmla="*/ 9 h 904949"/>
              <a:gd name="connsiteX1" fmla="*/ 57418 w 230524"/>
              <a:gd name="connsiteY1" fmla="*/ 304809 h 904949"/>
              <a:gd name="connsiteX2" fmla="*/ 152668 w 230524"/>
              <a:gd name="connsiteY2" fmla="*/ 631834 h 904949"/>
              <a:gd name="connsiteX3" fmla="*/ 143143 w 230524"/>
              <a:gd name="connsiteY3" fmla="*/ 603259 h 904949"/>
              <a:gd name="connsiteX4" fmla="*/ 190768 w 230524"/>
              <a:gd name="connsiteY4" fmla="*/ 682634 h 904949"/>
              <a:gd name="connsiteX5" fmla="*/ 193943 w 230524"/>
              <a:gd name="connsiteY5" fmla="*/ 904884 h 904949"/>
              <a:gd name="connsiteX6" fmla="*/ 222518 w 230524"/>
              <a:gd name="connsiteY6" fmla="*/ 708034 h 904949"/>
              <a:gd name="connsiteX7" fmla="*/ 222518 w 230524"/>
              <a:gd name="connsiteY7" fmla="*/ 727084 h 904949"/>
              <a:gd name="connsiteX8" fmla="*/ 130443 w 230524"/>
              <a:gd name="connsiteY8" fmla="*/ 574684 h 904949"/>
              <a:gd name="connsiteX9" fmla="*/ 133618 w 230524"/>
              <a:gd name="connsiteY9" fmla="*/ 628659 h 904949"/>
              <a:gd name="connsiteX10" fmla="*/ 73293 w 230524"/>
              <a:gd name="connsiteY10" fmla="*/ 403234 h 904949"/>
              <a:gd name="connsiteX11" fmla="*/ 79643 w 230524"/>
              <a:gd name="connsiteY11" fmla="*/ 314334 h 904949"/>
              <a:gd name="connsiteX12" fmla="*/ 268 w 230524"/>
              <a:gd name="connsiteY12" fmla="*/ 9 h 9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24" h="904949">
                <a:moveTo>
                  <a:pt x="268" y="9"/>
                </a:moveTo>
                <a:cubicBezTo>
                  <a:pt x="-3436" y="-1578"/>
                  <a:pt x="32018" y="199505"/>
                  <a:pt x="57418" y="304809"/>
                </a:cubicBezTo>
                <a:cubicBezTo>
                  <a:pt x="82818" y="410113"/>
                  <a:pt x="138381" y="582092"/>
                  <a:pt x="152668" y="631834"/>
                </a:cubicBezTo>
                <a:cubicBezTo>
                  <a:pt x="166956" y="681576"/>
                  <a:pt x="136793" y="594792"/>
                  <a:pt x="143143" y="603259"/>
                </a:cubicBezTo>
                <a:cubicBezTo>
                  <a:pt x="149493" y="611726"/>
                  <a:pt x="182301" y="632363"/>
                  <a:pt x="190768" y="682634"/>
                </a:cubicBezTo>
                <a:cubicBezTo>
                  <a:pt x="199235" y="732905"/>
                  <a:pt x="188651" y="900651"/>
                  <a:pt x="193943" y="904884"/>
                </a:cubicBezTo>
                <a:cubicBezTo>
                  <a:pt x="199235" y="909117"/>
                  <a:pt x="222518" y="708034"/>
                  <a:pt x="222518" y="708034"/>
                </a:cubicBezTo>
                <a:cubicBezTo>
                  <a:pt x="227280" y="678401"/>
                  <a:pt x="237864" y="749309"/>
                  <a:pt x="222518" y="727084"/>
                </a:cubicBezTo>
                <a:cubicBezTo>
                  <a:pt x="207172" y="704859"/>
                  <a:pt x="145260" y="591088"/>
                  <a:pt x="130443" y="574684"/>
                </a:cubicBezTo>
                <a:cubicBezTo>
                  <a:pt x="115626" y="558280"/>
                  <a:pt x="143143" y="657234"/>
                  <a:pt x="133618" y="628659"/>
                </a:cubicBezTo>
                <a:cubicBezTo>
                  <a:pt x="124093" y="600084"/>
                  <a:pt x="82289" y="455621"/>
                  <a:pt x="73293" y="403234"/>
                </a:cubicBezTo>
                <a:cubicBezTo>
                  <a:pt x="64297" y="350847"/>
                  <a:pt x="90226" y="385771"/>
                  <a:pt x="79643" y="314334"/>
                </a:cubicBezTo>
                <a:cubicBezTo>
                  <a:pt x="69060" y="242897"/>
                  <a:pt x="3972" y="1596"/>
                  <a:pt x="268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9DF1BE1-0E46-0FDC-9484-1EA8B28800F4}"/>
              </a:ext>
            </a:extLst>
          </p:cNvPr>
          <p:cNvSpPr/>
          <p:nvPr/>
        </p:nvSpPr>
        <p:spPr>
          <a:xfrm>
            <a:off x="6499173" y="9270511"/>
            <a:ext cx="129050" cy="294472"/>
          </a:xfrm>
          <a:custGeom>
            <a:avLst/>
            <a:gdLst>
              <a:gd name="connsiteX0" fmla="*/ 120702 w 129050"/>
              <a:gd name="connsiteY0" fmla="*/ 489 h 294472"/>
              <a:gd name="connsiteX1" fmla="*/ 98477 w 129050"/>
              <a:gd name="connsiteY1" fmla="*/ 203689 h 294472"/>
              <a:gd name="connsiteX2" fmla="*/ 111177 w 129050"/>
              <a:gd name="connsiteY2" fmla="*/ 286239 h 294472"/>
              <a:gd name="connsiteX3" fmla="*/ 52 w 129050"/>
              <a:gd name="connsiteY3" fmla="*/ 279889 h 294472"/>
              <a:gd name="connsiteX4" fmla="*/ 127052 w 129050"/>
              <a:gd name="connsiteY4" fmla="*/ 286239 h 294472"/>
              <a:gd name="connsiteX5" fmla="*/ 79427 w 129050"/>
              <a:gd name="connsiteY5" fmla="*/ 149714 h 294472"/>
              <a:gd name="connsiteX6" fmla="*/ 120702 w 129050"/>
              <a:gd name="connsiteY6" fmla="*/ 489 h 29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50" h="294472">
                <a:moveTo>
                  <a:pt x="120702" y="489"/>
                </a:moveTo>
                <a:cubicBezTo>
                  <a:pt x="123877" y="9485"/>
                  <a:pt x="100064" y="156064"/>
                  <a:pt x="98477" y="203689"/>
                </a:cubicBezTo>
                <a:cubicBezTo>
                  <a:pt x="96890" y="251314"/>
                  <a:pt x="127581" y="273539"/>
                  <a:pt x="111177" y="286239"/>
                </a:cubicBezTo>
                <a:cubicBezTo>
                  <a:pt x="94773" y="298939"/>
                  <a:pt x="-2594" y="279889"/>
                  <a:pt x="52" y="279889"/>
                </a:cubicBezTo>
                <a:cubicBezTo>
                  <a:pt x="2698" y="279889"/>
                  <a:pt x="113823" y="307935"/>
                  <a:pt x="127052" y="286239"/>
                </a:cubicBezTo>
                <a:cubicBezTo>
                  <a:pt x="140281" y="264543"/>
                  <a:pt x="83660" y="190460"/>
                  <a:pt x="79427" y="149714"/>
                </a:cubicBezTo>
                <a:cubicBezTo>
                  <a:pt x="75194" y="108968"/>
                  <a:pt x="117527" y="-8507"/>
                  <a:pt x="120702" y="4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8BEFFDA-5D7B-B8F5-42AA-2431706938D4}"/>
              </a:ext>
            </a:extLst>
          </p:cNvPr>
          <p:cNvSpPr/>
          <p:nvPr/>
        </p:nvSpPr>
        <p:spPr>
          <a:xfrm>
            <a:off x="6429620" y="9283640"/>
            <a:ext cx="263259" cy="733354"/>
          </a:xfrm>
          <a:custGeom>
            <a:avLst/>
            <a:gdLst>
              <a:gd name="connsiteX0" fmla="*/ 28330 w 263259"/>
              <a:gd name="connsiteY0" fmla="*/ 60 h 733354"/>
              <a:gd name="connsiteX1" fmla="*/ 2930 w 263259"/>
              <a:gd name="connsiteY1" fmla="*/ 108010 h 733354"/>
              <a:gd name="connsiteX2" fmla="*/ 110880 w 263259"/>
              <a:gd name="connsiteY2" fmla="*/ 485835 h 733354"/>
              <a:gd name="connsiteX3" fmla="*/ 104530 w 263259"/>
              <a:gd name="connsiteY3" fmla="*/ 425510 h 733354"/>
              <a:gd name="connsiteX4" fmla="*/ 260105 w 263259"/>
              <a:gd name="connsiteY4" fmla="*/ 727135 h 733354"/>
              <a:gd name="connsiteX5" fmla="*/ 202955 w 263259"/>
              <a:gd name="connsiteY5" fmla="*/ 616010 h 733354"/>
              <a:gd name="connsiteX6" fmla="*/ 129930 w 263259"/>
              <a:gd name="connsiteY6" fmla="*/ 457260 h 733354"/>
              <a:gd name="connsiteX7" fmla="*/ 66430 w 263259"/>
              <a:gd name="connsiteY7" fmla="*/ 301685 h 733354"/>
              <a:gd name="connsiteX8" fmla="*/ 2930 w 263259"/>
              <a:gd name="connsiteY8" fmla="*/ 95310 h 733354"/>
              <a:gd name="connsiteX9" fmla="*/ 28330 w 263259"/>
              <a:gd name="connsiteY9" fmla="*/ 60 h 73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259" h="733354">
                <a:moveTo>
                  <a:pt x="28330" y="60"/>
                </a:moveTo>
                <a:cubicBezTo>
                  <a:pt x="28330" y="2177"/>
                  <a:pt x="-10828" y="27048"/>
                  <a:pt x="2930" y="108010"/>
                </a:cubicBezTo>
                <a:cubicBezTo>
                  <a:pt x="16688" y="188973"/>
                  <a:pt x="93947" y="432918"/>
                  <a:pt x="110880" y="485835"/>
                </a:cubicBezTo>
                <a:cubicBezTo>
                  <a:pt x="127813" y="538752"/>
                  <a:pt x="79659" y="385293"/>
                  <a:pt x="104530" y="425510"/>
                </a:cubicBezTo>
                <a:cubicBezTo>
                  <a:pt x="129401" y="465727"/>
                  <a:pt x="260105" y="727135"/>
                  <a:pt x="260105" y="727135"/>
                </a:cubicBezTo>
                <a:cubicBezTo>
                  <a:pt x="276509" y="758885"/>
                  <a:pt x="224651" y="660989"/>
                  <a:pt x="202955" y="616010"/>
                </a:cubicBezTo>
                <a:cubicBezTo>
                  <a:pt x="181259" y="571031"/>
                  <a:pt x="152684" y="509648"/>
                  <a:pt x="129930" y="457260"/>
                </a:cubicBezTo>
                <a:cubicBezTo>
                  <a:pt x="107176" y="404873"/>
                  <a:pt x="87597" y="362010"/>
                  <a:pt x="66430" y="301685"/>
                </a:cubicBezTo>
                <a:cubicBezTo>
                  <a:pt x="45263" y="241360"/>
                  <a:pt x="10338" y="138702"/>
                  <a:pt x="2930" y="95310"/>
                </a:cubicBezTo>
                <a:cubicBezTo>
                  <a:pt x="-4478" y="51918"/>
                  <a:pt x="28330" y="-2057"/>
                  <a:pt x="28330" y="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7FCB42E3-9CA5-8328-D81F-066C9DEB1CD7}"/>
              </a:ext>
            </a:extLst>
          </p:cNvPr>
          <p:cNvSpPr/>
          <p:nvPr/>
        </p:nvSpPr>
        <p:spPr>
          <a:xfrm>
            <a:off x="6408903" y="9425514"/>
            <a:ext cx="188989" cy="677352"/>
          </a:xfrm>
          <a:custGeom>
            <a:avLst/>
            <a:gdLst>
              <a:gd name="connsiteX0" fmla="*/ 4597 w 188989"/>
              <a:gd name="connsiteY0" fmla="*/ 7411 h 677352"/>
              <a:gd name="connsiteX1" fmla="*/ 39522 w 188989"/>
              <a:gd name="connsiteY1" fmla="*/ 191561 h 677352"/>
              <a:gd name="connsiteX2" fmla="*/ 137947 w 188989"/>
              <a:gd name="connsiteY2" fmla="*/ 515411 h 677352"/>
              <a:gd name="connsiteX3" fmla="*/ 115722 w 188989"/>
              <a:gd name="connsiteY3" fmla="*/ 451911 h 677352"/>
              <a:gd name="connsiteX4" fmla="*/ 188747 w 188989"/>
              <a:gd name="connsiteY4" fmla="*/ 677336 h 677352"/>
              <a:gd name="connsiteX5" fmla="*/ 134772 w 188989"/>
              <a:gd name="connsiteY5" fmla="*/ 439211 h 677352"/>
              <a:gd name="connsiteX6" fmla="*/ 4597 w 188989"/>
              <a:gd name="connsiteY6" fmla="*/ 7411 h 6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89" h="677352">
                <a:moveTo>
                  <a:pt x="4597" y="7411"/>
                </a:moveTo>
                <a:cubicBezTo>
                  <a:pt x="-11278" y="-33864"/>
                  <a:pt x="17297" y="106894"/>
                  <a:pt x="39522" y="191561"/>
                </a:cubicBezTo>
                <a:cubicBezTo>
                  <a:pt x="61747" y="276228"/>
                  <a:pt x="125247" y="472019"/>
                  <a:pt x="137947" y="515411"/>
                </a:cubicBezTo>
                <a:cubicBezTo>
                  <a:pt x="150647" y="558803"/>
                  <a:pt x="107255" y="424923"/>
                  <a:pt x="115722" y="451911"/>
                </a:cubicBezTo>
                <a:cubicBezTo>
                  <a:pt x="124189" y="478899"/>
                  <a:pt x="185572" y="679453"/>
                  <a:pt x="188747" y="677336"/>
                </a:cubicBezTo>
                <a:cubicBezTo>
                  <a:pt x="191922" y="675219"/>
                  <a:pt x="163347" y="544515"/>
                  <a:pt x="134772" y="439211"/>
                </a:cubicBezTo>
                <a:cubicBezTo>
                  <a:pt x="106197" y="333907"/>
                  <a:pt x="20472" y="48686"/>
                  <a:pt x="4597" y="74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D5A1D30-7BA4-B03F-6941-BCA275764CB2}"/>
              </a:ext>
            </a:extLst>
          </p:cNvPr>
          <p:cNvSpPr/>
          <p:nvPr/>
        </p:nvSpPr>
        <p:spPr>
          <a:xfrm>
            <a:off x="6099175" y="9183789"/>
            <a:ext cx="184857" cy="334861"/>
          </a:xfrm>
          <a:custGeom>
            <a:avLst/>
            <a:gdLst>
              <a:gd name="connsiteX0" fmla="*/ 158750 w 184857"/>
              <a:gd name="connsiteY0" fmla="*/ 1486 h 334861"/>
              <a:gd name="connsiteX1" fmla="*/ 180975 w 184857"/>
              <a:gd name="connsiteY1" fmla="*/ 87211 h 334861"/>
              <a:gd name="connsiteX2" fmla="*/ 66675 w 184857"/>
              <a:gd name="connsiteY2" fmla="*/ 261836 h 334861"/>
              <a:gd name="connsiteX3" fmla="*/ 0 w 184857"/>
              <a:gd name="connsiteY3" fmla="*/ 334861 h 334861"/>
              <a:gd name="connsiteX4" fmla="*/ 165100 w 184857"/>
              <a:gd name="connsiteY4" fmla="*/ 153886 h 334861"/>
              <a:gd name="connsiteX5" fmla="*/ 158750 w 184857"/>
              <a:gd name="connsiteY5" fmla="*/ 1486 h 33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57" h="334861">
                <a:moveTo>
                  <a:pt x="158750" y="1486"/>
                </a:moveTo>
                <a:cubicBezTo>
                  <a:pt x="161396" y="-9627"/>
                  <a:pt x="196321" y="43819"/>
                  <a:pt x="180975" y="87211"/>
                </a:cubicBezTo>
                <a:cubicBezTo>
                  <a:pt x="165629" y="130603"/>
                  <a:pt x="96837" y="220561"/>
                  <a:pt x="66675" y="261836"/>
                </a:cubicBezTo>
                <a:cubicBezTo>
                  <a:pt x="36513" y="303111"/>
                  <a:pt x="0" y="334861"/>
                  <a:pt x="0" y="334861"/>
                </a:cubicBezTo>
                <a:cubicBezTo>
                  <a:pt x="16404" y="316869"/>
                  <a:pt x="136525" y="207332"/>
                  <a:pt x="165100" y="153886"/>
                </a:cubicBezTo>
                <a:cubicBezTo>
                  <a:pt x="193675" y="100440"/>
                  <a:pt x="156104" y="12599"/>
                  <a:pt x="158750" y="14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8EBE2C3-3E9B-001C-FB9D-D34CF0DED3D6}"/>
              </a:ext>
            </a:extLst>
          </p:cNvPr>
          <p:cNvSpPr/>
          <p:nvPr/>
        </p:nvSpPr>
        <p:spPr>
          <a:xfrm>
            <a:off x="6107974" y="9493179"/>
            <a:ext cx="139715" cy="488717"/>
          </a:xfrm>
          <a:custGeom>
            <a:avLst/>
            <a:gdLst>
              <a:gd name="connsiteX0" fmla="*/ 64226 w 139715"/>
              <a:gd name="connsiteY0" fmla="*/ 71 h 488717"/>
              <a:gd name="connsiteX1" fmla="*/ 22951 w 139715"/>
              <a:gd name="connsiteY1" fmla="*/ 152471 h 488717"/>
              <a:gd name="connsiteX2" fmla="*/ 86451 w 139715"/>
              <a:gd name="connsiteY2" fmla="*/ 311221 h 488717"/>
              <a:gd name="connsiteX3" fmla="*/ 57876 w 139715"/>
              <a:gd name="connsiteY3" fmla="*/ 273121 h 488717"/>
              <a:gd name="connsiteX4" fmla="*/ 137251 w 139715"/>
              <a:gd name="connsiteY4" fmla="*/ 485846 h 488717"/>
              <a:gd name="connsiteX5" fmla="*/ 108676 w 139715"/>
              <a:gd name="connsiteY5" fmla="*/ 381071 h 488717"/>
              <a:gd name="connsiteX6" fmla="*/ 726 w 139715"/>
              <a:gd name="connsiteY6" fmla="*/ 171521 h 488717"/>
              <a:gd name="connsiteX7" fmla="*/ 64226 w 139715"/>
              <a:gd name="connsiteY7" fmla="*/ 71 h 48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15" h="488717">
                <a:moveTo>
                  <a:pt x="64226" y="71"/>
                </a:moveTo>
                <a:cubicBezTo>
                  <a:pt x="67930" y="-3104"/>
                  <a:pt x="19247" y="100613"/>
                  <a:pt x="22951" y="152471"/>
                </a:cubicBezTo>
                <a:cubicBezTo>
                  <a:pt x="26655" y="204329"/>
                  <a:pt x="80630" y="291113"/>
                  <a:pt x="86451" y="311221"/>
                </a:cubicBezTo>
                <a:cubicBezTo>
                  <a:pt x="92272" y="331329"/>
                  <a:pt x="49409" y="244017"/>
                  <a:pt x="57876" y="273121"/>
                </a:cubicBezTo>
                <a:cubicBezTo>
                  <a:pt x="66343" y="302225"/>
                  <a:pt x="128784" y="467854"/>
                  <a:pt x="137251" y="485846"/>
                </a:cubicBezTo>
                <a:cubicBezTo>
                  <a:pt x="145718" y="503838"/>
                  <a:pt x="131430" y="433459"/>
                  <a:pt x="108676" y="381071"/>
                </a:cubicBezTo>
                <a:cubicBezTo>
                  <a:pt x="85922" y="328684"/>
                  <a:pt x="9193" y="229729"/>
                  <a:pt x="726" y="171521"/>
                </a:cubicBezTo>
                <a:cubicBezTo>
                  <a:pt x="-7741" y="113313"/>
                  <a:pt x="60522" y="3246"/>
                  <a:pt x="64226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4C1C0A3C-EC75-87CE-6DD5-AE5B9D871403}"/>
              </a:ext>
            </a:extLst>
          </p:cNvPr>
          <p:cNvSpPr/>
          <p:nvPr/>
        </p:nvSpPr>
        <p:spPr>
          <a:xfrm>
            <a:off x="6701164" y="9154590"/>
            <a:ext cx="489612" cy="533788"/>
          </a:xfrm>
          <a:custGeom>
            <a:avLst/>
            <a:gdLst>
              <a:gd name="connsiteX0" fmla="*/ 1261 w 489612"/>
              <a:gd name="connsiteY0" fmla="*/ 2110 h 533788"/>
              <a:gd name="connsiteX1" fmla="*/ 391786 w 489612"/>
              <a:gd name="connsiteY1" fmla="*/ 437085 h 533788"/>
              <a:gd name="connsiteX2" fmla="*/ 331461 w 489612"/>
              <a:gd name="connsiteY2" fmla="*/ 395810 h 533788"/>
              <a:gd name="connsiteX3" fmla="*/ 487036 w 489612"/>
              <a:gd name="connsiteY3" fmla="*/ 532335 h 533788"/>
              <a:gd name="connsiteX4" fmla="*/ 417186 w 489612"/>
              <a:gd name="connsiteY4" fmla="*/ 456135 h 533788"/>
              <a:gd name="connsiteX5" fmla="*/ 271136 w 489612"/>
              <a:gd name="connsiteY5" fmla="*/ 278335 h 533788"/>
              <a:gd name="connsiteX6" fmla="*/ 1261 w 489612"/>
              <a:gd name="connsiteY6" fmla="*/ 2110 h 5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12" h="533788">
                <a:moveTo>
                  <a:pt x="1261" y="2110"/>
                </a:moveTo>
                <a:cubicBezTo>
                  <a:pt x="21369" y="28568"/>
                  <a:pt x="336753" y="371468"/>
                  <a:pt x="391786" y="437085"/>
                </a:cubicBezTo>
                <a:cubicBezTo>
                  <a:pt x="446819" y="502702"/>
                  <a:pt x="315586" y="379935"/>
                  <a:pt x="331461" y="395810"/>
                </a:cubicBezTo>
                <a:cubicBezTo>
                  <a:pt x="347336" y="411685"/>
                  <a:pt x="472749" y="522281"/>
                  <a:pt x="487036" y="532335"/>
                </a:cubicBezTo>
                <a:cubicBezTo>
                  <a:pt x="501323" y="542389"/>
                  <a:pt x="453169" y="498468"/>
                  <a:pt x="417186" y="456135"/>
                </a:cubicBezTo>
                <a:cubicBezTo>
                  <a:pt x="381203" y="413802"/>
                  <a:pt x="335165" y="351360"/>
                  <a:pt x="271136" y="278335"/>
                </a:cubicBezTo>
                <a:cubicBezTo>
                  <a:pt x="207107" y="205310"/>
                  <a:pt x="-18847" y="-24348"/>
                  <a:pt x="1261" y="21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607137E-F610-E64B-5EEE-A56034510AFD}"/>
              </a:ext>
            </a:extLst>
          </p:cNvPr>
          <p:cNvSpPr/>
          <p:nvPr/>
        </p:nvSpPr>
        <p:spPr>
          <a:xfrm>
            <a:off x="6784605" y="9388289"/>
            <a:ext cx="185375" cy="713141"/>
          </a:xfrm>
          <a:custGeom>
            <a:avLst/>
            <a:gdLst>
              <a:gd name="connsiteX0" fmla="*/ 32120 w 185375"/>
              <a:gd name="connsiteY0" fmla="*/ 186 h 713141"/>
              <a:gd name="connsiteX1" fmla="*/ 35295 w 185375"/>
              <a:gd name="connsiteY1" fmla="*/ 228786 h 713141"/>
              <a:gd name="connsiteX2" fmla="*/ 89270 w 185375"/>
              <a:gd name="connsiteY2" fmla="*/ 463736 h 713141"/>
              <a:gd name="connsiteX3" fmla="*/ 63870 w 185375"/>
              <a:gd name="connsiteY3" fmla="*/ 425636 h 713141"/>
              <a:gd name="connsiteX4" fmla="*/ 105145 w 185375"/>
              <a:gd name="connsiteY4" fmla="*/ 568511 h 713141"/>
              <a:gd name="connsiteX5" fmla="*/ 184520 w 185375"/>
              <a:gd name="connsiteY5" fmla="*/ 711386 h 713141"/>
              <a:gd name="connsiteX6" fmla="*/ 140070 w 185375"/>
              <a:gd name="connsiteY6" fmla="*/ 632011 h 713141"/>
              <a:gd name="connsiteX7" fmla="*/ 32120 w 185375"/>
              <a:gd name="connsiteY7" fmla="*/ 403411 h 713141"/>
              <a:gd name="connsiteX8" fmla="*/ 38470 w 185375"/>
              <a:gd name="connsiteY8" fmla="*/ 412936 h 713141"/>
              <a:gd name="connsiteX9" fmla="*/ 16245 w 185375"/>
              <a:gd name="connsiteY9" fmla="*/ 190686 h 713141"/>
              <a:gd name="connsiteX10" fmla="*/ 370 w 185375"/>
              <a:gd name="connsiteY10" fmla="*/ 266886 h 713141"/>
              <a:gd name="connsiteX11" fmla="*/ 32120 w 185375"/>
              <a:gd name="connsiteY11" fmla="*/ 186 h 7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75" h="713141">
                <a:moveTo>
                  <a:pt x="32120" y="186"/>
                </a:moveTo>
                <a:cubicBezTo>
                  <a:pt x="37941" y="-6164"/>
                  <a:pt x="25770" y="151528"/>
                  <a:pt x="35295" y="228786"/>
                </a:cubicBezTo>
                <a:cubicBezTo>
                  <a:pt x="44820" y="306044"/>
                  <a:pt x="84507" y="430928"/>
                  <a:pt x="89270" y="463736"/>
                </a:cubicBezTo>
                <a:cubicBezTo>
                  <a:pt x="94033" y="496544"/>
                  <a:pt x="61224" y="408173"/>
                  <a:pt x="63870" y="425636"/>
                </a:cubicBezTo>
                <a:cubicBezTo>
                  <a:pt x="66516" y="443099"/>
                  <a:pt x="85037" y="520886"/>
                  <a:pt x="105145" y="568511"/>
                </a:cubicBezTo>
                <a:cubicBezTo>
                  <a:pt x="125253" y="616136"/>
                  <a:pt x="178699" y="700803"/>
                  <a:pt x="184520" y="711386"/>
                </a:cubicBezTo>
                <a:cubicBezTo>
                  <a:pt x="190341" y="721969"/>
                  <a:pt x="165470" y="683340"/>
                  <a:pt x="140070" y="632011"/>
                </a:cubicBezTo>
                <a:cubicBezTo>
                  <a:pt x="114670" y="580682"/>
                  <a:pt x="32120" y="403411"/>
                  <a:pt x="32120" y="403411"/>
                </a:cubicBezTo>
                <a:cubicBezTo>
                  <a:pt x="15187" y="366899"/>
                  <a:pt x="41116" y="448390"/>
                  <a:pt x="38470" y="412936"/>
                </a:cubicBezTo>
                <a:cubicBezTo>
                  <a:pt x="35824" y="377482"/>
                  <a:pt x="22595" y="215028"/>
                  <a:pt x="16245" y="190686"/>
                </a:cubicBezTo>
                <a:cubicBezTo>
                  <a:pt x="9895" y="166344"/>
                  <a:pt x="-2276" y="294403"/>
                  <a:pt x="370" y="266886"/>
                </a:cubicBezTo>
                <a:cubicBezTo>
                  <a:pt x="3016" y="239369"/>
                  <a:pt x="26299" y="6536"/>
                  <a:pt x="32120" y="1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FE85E52-7D6B-0F14-A410-598773E6432E}"/>
              </a:ext>
            </a:extLst>
          </p:cNvPr>
          <p:cNvSpPr/>
          <p:nvPr/>
        </p:nvSpPr>
        <p:spPr>
          <a:xfrm>
            <a:off x="7193673" y="9704599"/>
            <a:ext cx="878387" cy="708279"/>
          </a:xfrm>
          <a:custGeom>
            <a:avLst/>
            <a:gdLst>
              <a:gd name="connsiteX0" fmla="*/ 877 w 878387"/>
              <a:gd name="connsiteY0" fmla="*/ 1376 h 708279"/>
              <a:gd name="connsiteX1" fmla="*/ 413627 w 878387"/>
              <a:gd name="connsiteY1" fmla="*/ 328401 h 708279"/>
              <a:gd name="connsiteX2" fmla="*/ 375527 w 878387"/>
              <a:gd name="connsiteY2" fmla="*/ 264901 h 708279"/>
              <a:gd name="connsiteX3" fmla="*/ 734302 w 878387"/>
              <a:gd name="connsiteY3" fmla="*/ 598276 h 708279"/>
              <a:gd name="connsiteX4" fmla="*/ 877177 w 878387"/>
              <a:gd name="connsiteY4" fmla="*/ 706226 h 708279"/>
              <a:gd name="connsiteX5" fmla="*/ 785102 w 878387"/>
              <a:gd name="connsiteY5" fmla="*/ 649076 h 708279"/>
              <a:gd name="connsiteX6" fmla="*/ 493002 w 878387"/>
              <a:gd name="connsiteY6" fmla="*/ 417301 h 708279"/>
              <a:gd name="connsiteX7" fmla="*/ 391402 w 878387"/>
              <a:gd name="connsiteY7" fmla="*/ 303001 h 708279"/>
              <a:gd name="connsiteX8" fmla="*/ 305677 w 878387"/>
              <a:gd name="connsiteY8" fmla="*/ 214101 h 708279"/>
              <a:gd name="connsiteX9" fmla="*/ 877 w 878387"/>
              <a:gd name="connsiteY9" fmla="*/ 1376 h 70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387" h="708279">
                <a:moveTo>
                  <a:pt x="877" y="1376"/>
                </a:moveTo>
                <a:cubicBezTo>
                  <a:pt x="18869" y="20426"/>
                  <a:pt x="351185" y="284480"/>
                  <a:pt x="413627" y="328401"/>
                </a:cubicBezTo>
                <a:cubicBezTo>
                  <a:pt x="476069" y="372322"/>
                  <a:pt x="322081" y="219922"/>
                  <a:pt x="375527" y="264901"/>
                </a:cubicBezTo>
                <a:cubicBezTo>
                  <a:pt x="428973" y="309880"/>
                  <a:pt x="650694" y="524722"/>
                  <a:pt x="734302" y="598276"/>
                </a:cubicBezTo>
                <a:cubicBezTo>
                  <a:pt x="817910" y="671830"/>
                  <a:pt x="868710" y="697759"/>
                  <a:pt x="877177" y="706226"/>
                </a:cubicBezTo>
                <a:cubicBezTo>
                  <a:pt x="885644" y="714693"/>
                  <a:pt x="849131" y="697230"/>
                  <a:pt x="785102" y="649076"/>
                </a:cubicBezTo>
                <a:cubicBezTo>
                  <a:pt x="721073" y="600922"/>
                  <a:pt x="558619" y="474980"/>
                  <a:pt x="493002" y="417301"/>
                </a:cubicBezTo>
                <a:cubicBezTo>
                  <a:pt x="427385" y="359622"/>
                  <a:pt x="422623" y="336868"/>
                  <a:pt x="391402" y="303001"/>
                </a:cubicBezTo>
                <a:cubicBezTo>
                  <a:pt x="360181" y="269134"/>
                  <a:pt x="364415" y="261726"/>
                  <a:pt x="305677" y="214101"/>
                </a:cubicBezTo>
                <a:cubicBezTo>
                  <a:pt x="246940" y="166476"/>
                  <a:pt x="-17115" y="-17674"/>
                  <a:pt x="877" y="13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6EAD4C0-DD20-5E20-0000-15A58ED94B90}"/>
              </a:ext>
            </a:extLst>
          </p:cNvPr>
          <p:cNvSpPr/>
          <p:nvPr/>
        </p:nvSpPr>
        <p:spPr>
          <a:xfrm>
            <a:off x="6810188" y="10098347"/>
            <a:ext cx="397215" cy="626553"/>
          </a:xfrm>
          <a:custGeom>
            <a:avLst/>
            <a:gdLst>
              <a:gd name="connsiteX0" fmla="*/ 187 w 397215"/>
              <a:gd name="connsiteY0" fmla="*/ 1328 h 626553"/>
              <a:gd name="connsiteX1" fmla="*/ 174812 w 397215"/>
              <a:gd name="connsiteY1" fmla="*/ 258503 h 626553"/>
              <a:gd name="connsiteX2" fmla="*/ 257362 w 397215"/>
              <a:gd name="connsiteY2" fmla="*/ 474403 h 626553"/>
              <a:gd name="connsiteX3" fmla="*/ 241487 w 397215"/>
              <a:gd name="connsiteY3" fmla="*/ 395028 h 626553"/>
              <a:gd name="connsiteX4" fmla="*/ 393887 w 397215"/>
              <a:gd name="connsiteY4" fmla="*/ 623628 h 626553"/>
              <a:gd name="connsiteX5" fmla="*/ 333562 w 397215"/>
              <a:gd name="connsiteY5" fmla="*/ 506153 h 626553"/>
              <a:gd name="connsiteX6" fmla="*/ 184337 w 397215"/>
              <a:gd name="connsiteY6" fmla="*/ 245803 h 626553"/>
              <a:gd name="connsiteX7" fmla="*/ 114487 w 397215"/>
              <a:gd name="connsiteY7" fmla="*/ 71178 h 626553"/>
              <a:gd name="connsiteX8" fmla="*/ 139887 w 397215"/>
              <a:gd name="connsiteY8" fmla="*/ 153728 h 626553"/>
              <a:gd name="connsiteX9" fmla="*/ 187 w 397215"/>
              <a:gd name="connsiteY9" fmla="*/ 1328 h 62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215" h="626553">
                <a:moveTo>
                  <a:pt x="187" y="1328"/>
                </a:moveTo>
                <a:cubicBezTo>
                  <a:pt x="6008" y="18790"/>
                  <a:pt x="131950" y="179657"/>
                  <a:pt x="174812" y="258503"/>
                </a:cubicBezTo>
                <a:cubicBezTo>
                  <a:pt x="217674" y="337349"/>
                  <a:pt x="246250" y="451649"/>
                  <a:pt x="257362" y="474403"/>
                </a:cubicBezTo>
                <a:cubicBezTo>
                  <a:pt x="268474" y="497157"/>
                  <a:pt x="218733" y="370157"/>
                  <a:pt x="241487" y="395028"/>
                </a:cubicBezTo>
                <a:cubicBezTo>
                  <a:pt x="264241" y="419899"/>
                  <a:pt x="378541" y="605107"/>
                  <a:pt x="393887" y="623628"/>
                </a:cubicBezTo>
                <a:cubicBezTo>
                  <a:pt x="409233" y="642149"/>
                  <a:pt x="368487" y="569124"/>
                  <a:pt x="333562" y="506153"/>
                </a:cubicBezTo>
                <a:cubicBezTo>
                  <a:pt x="298637" y="443182"/>
                  <a:pt x="220849" y="318299"/>
                  <a:pt x="184337" y="245803"/>
                </a:cubicBezTo>
                <a:cubicBezTo>
                  <a:pt x="147825" y="173307"/>
                  <a:pt x="121895" y="86524"/>
                  <a:pt x="114487" y="71178"/>
                </a:cubicBezTo>
                <a:cubicBezTo>
                  <a:pt x="107079" y="55832"/>
                  <a:pt x="153645" y="163253"/>
                  <a:pt x="139887" y="153728"/>
                </a:cubicBezTo>
                <a:cubicBezTo>
                  <a:pt x="126129" y="144203"/>
                  <a:pt x="-5634" y="-16134"/>
                  <a:pt x="187" y="13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46F5213-A745-28DF-6466-C9A17753D76E}"/>
              </a:ext>
            </a:extLst>
          </p:cNvPr>
          <p:cNvSpPr/>
          <p:nvPr/>
        </p:nvSpPr>
        <p:spPr>
          <a:xfrm>
            <a:off x="7382233" y="10423355"/>
            <a:ext cx="698226" cy="905773"/>
          </a:xfrm>
          <a:custGeom>
            <a:avLst/>
            <a:gdLst>
              <a:gd name="connsiteX0" fmla="*/ 698142 w 698226"/>
              <a:gd name="connsiteY0" fmla="*/ 170 h 905773"/>
              <a:gd name="connsiteX1" fmla="*/ 364767 w 698226"/>
              <a:gd name="connsiteY1" fmla="*/ 419270 h 905773"/>
              <a:gd name="connsiteX2" fmla="*/ 139342 w 698226"/>
              <a:gd name="connsiteY2" fmla="*/ 714545 h 905773"/>
              <a:gd name="connsiteX3" fmla="*/ 5992 w 698226"/>
              <a:gd name="connsiteY3" fmla="*/ 898695 h 905773"/>
              <a:gd name="connsiteX4" fmla="*/ 333017 w 698226"/>
              <a:gd name="connsiteY4" fmla="*/ 470070 h 905773"/>
              <a:gd name="connsiteX5" fmla="*/ 698142 w 698226"/>
              <a:gd name="connsiteY5" fmla="*/ 170 h 9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226" h="905773">
                <a:moveTo>
                  <a:pt x="698142" y="170"/>
                </a:moveTo>
                <a:cubicBezTo>
                  <a:pt x="703434" y="-8297"/>
                  <a:pt x="457900" y="300208"/>
                  <a:pt x="364767" y="419270"/>
                </a:cubicBezTo>
                <a:cubicBezTo>
                  <a:pt x="271634" y="538332"/>
                  <a:pt x="199138" y="634641"/>
                  <a:pt x="139342" y="714545"/>
                </a:cubicBezTo>
                <a:cubicBezTo>
                  <a:pt x="79546" y="794449"/>
                  <a:pt x="-26287" y="939441"/>
                  <a:pt x="5992" y="898695"/>
                </a:cubicBezTo>
                <a:cubicBezTo>
                  <a:pt x="38271" y="857949"/>
                  <a:pt x="219246" y="614003"/>
                  <a:pt x="333017" y="470070"/>
                </a:cubicBezTo>
                <a:cubicBezTo>
                  <a:pt x="446788" y="326137"/>
                  <a:pt x="692850" y="8637"/>
                  <a:pt x="698142" y="1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D2E1AC2-245A-0AB6-7C51-B08C5D3712C9}"/>
              </a:ext>
            </a:extLst>
          </p:cNvPr>
          <p:cNvSpPr/>
          <p:nvPr/>
        </p:nvSpPr>
        <p:spPr>
          <a:xfrm>
            <a:off x="7525633" y="10392845"/>
            <a:ext cx="520411" cy="724088"/>
          </a:xfrm>
          <a:custGeom>
            <a:avLst/>
            <a:gdLst>
              <a:gd name="connsiteX0" fmla="*/ 513467 w 520411"/>
              <a:gd name="connsiteY0" fmla="*/ 11630 h 724088"/>
              <a:gd name="connsiteX1" fmla="*/ 164217 w 520411"/>
              <a:gd name="connsiteY1" fmla="*/ 487880 h 724088"/>
              <a:gd name="connsiteX2" fmla="*/ 234067 w 520411"/>
              <a:gd name="connsiteY2" fmla="*/ 379930 h 724088"/>
              <a:gd name="connsiteX3" fmla="*/ 110242 w 520411"/>
              <a:gd name="connsiteY3" fmla="*/ 503755 h 724088"/>
              <a:gd name="connsiteX4" fmla="*/ 2292 w 520411"/>
              <a:gd name="connsiteY4" fmla="*/ 722830 h 724088"/>
              <a:gd name="connsiteX5" fmla="*/ 215017 w 520411"/>
              <a:gd name="connsiteY5" fmla="*/ 395805 h 724088"/>
              <a:gd name="connsiteX6" fmla="*/ 383292 w 520411"/>
              <a:gd name="connsiteY6" fmla="*/ 164030 h 724088"/>
              <a:gd name="connsiteX7" fmla="*/ 513467 w 520411"/>
              <a:gd name="connsiteY7" fmla="*/ 11630 h 7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411" h="724088">
                <a:moveTo>
                  <a:pt x="513467" y="11630"/>
                </a:moveTo>
                <a:cubicBezTo>
                  <a:pt x="476955" y="65605"/>
                  <a:pt x="210784" y="426497"/>
                  <a:pt x="164217" y="487880"/>
                </a:cubicBezTo>
                <a:cubicBezTo>
                  <a:pt x="117650" y="549263"/>
                  <a:pt x="243063" y="377284"/>
                  <a:pt x="234067" y="379930"/>
                </a:cubicBezTo>
                <a:cubicBezTo>
                  <a:pt x="225071" y="382576"/>
                  <a:pt x="148871" y="446605"/>
                  <a:pt x="110242" y="503755"/>
                </a:cubicBezTo>
                <a:cubicBezTo>
                  <a:pt x="71613" y="560905"/>
                  <a:pt x="-15170" y="740822"/>
                  <a:pt x="2292" y="722830"/>
                </a:cubicBezTo>
                <a:cubicBezTo>
                  <a:pt x="19754" y="704838"/>
                  <a:pt x="151517" y="488938"/>
                  <a:pt x="215017" y="395805"/>
                </a:cubicBezTo>
                <a:cubicBezTo>
                  <a:pt x="278517" y="302672"/>
                  <a:pt x="333550" y="222238"/>
                  <a:pt x="383292" y="164030"/>
                </a:cubicBezTo>
                <a:cubicBezTo>
                  <a:pt x="433034" y="105822"/>
                  <a:pt x="549979" y="-42345"/>
                  <a:pt x="513467" y="11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0D3FC75-6717-563D-BED3-CF60B0D2F8B6}"/>
              </a:ext>
            </a:extLst>
          </p:cNvPr>
          <p:cNvSpPr/>
          <p:nvPr/>
        </p:nvSpPr>
        <p:spPr>
          <a:xfrm>
            <a:off x="6318213" y="9729444"/>
            <a:ext cx="424683" cy="1029832"/>
          </a:xfrm>
          <a:custGeom>
            <a:avLst/>
            <a:gdLst>
              <a:gd name="connsiteX0" fmla="*/ 37 w 424683"/>
              <a:gd name="connsiteY0" fmla="*/ 1931 h 1029832"/>
              <a:gd name="connsiteX1" fmla="*/ 69887 w 424683"/>
              <a:gd name="connsiteY1" fmla="*/ 167031 h 1029832"/>
              <a:gd name="connsiteX2" fmla="*/ 85762 w 424683"/>
              <a:gd name="connsiteY2" fmla="*/ 278156 h 1029832"/>
              <a:gd name="connsiteX3" fmla="*/ 82587 w 424683"/>
              <a:gd name="connsiteY3" fmla="*/ 243231 h 1029832"/>
              <a:gd name="connsiteX4" fmla="*/ 158787 w 424683"/>
              <a:gd name="connsiteY4" fmla="*/ 452781 h 1029832"/>
              <a:gd name="connsiteX5" fmla="*/ 247687 w 424683"/>
              <a:gd name="connsiteY5" fmla="*/ 697256 h 1029832"/>
              <a:gd name="connsiteX6" fmla="*/ 250862 w 424683"/>
              <a:gd name="connsiteY6" fmla="*/ 665506 h 1029832"/>
              <a:gd name="connsiteX7" fmla="*/ 412787 w 424683"/>
              <a:gd name="connsiteY7" fmla="*/ 1008406 h 1029832"/>
              <a:gd name="connsiteX8" fmla="*/ 393737 w 424683"/>
              <a:gd name="connsiteY8" fmla="*/ 960781 h 1029832"/>
              <a:gd name="connsiteX9" fmla="*/ 244512 w 424683"/>
              <a:gd name="connsiteY9" fmla="*/ 690906 h 1029832"/>
              <a:gd name="connsiteX10" fmla="*/ 92112 w 424683"/>
              <a:gd name="connsiteY10" fmla="*/ 360706 h 1029832"/>
              <a:gd name="connsiteX11" fmla="*/ 60362 w 424683"/>
              <a:gd name="connsiteY11" fmla="*/ 94006 h 1029832"/>
              <a:gd name="connsiteX12" fmla="*/ 37 w 424683"/>
              <a:gd name="connsiteY12" fmla="*/ 1931 h 10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3" h="1029832">
                <a:moveTo>
                  <a:pt x="37" y="1931"/>
                </a:moveTo>
                <a:cubicBezTo>
                  <a:pt x="1624" y="14102"/>
                  <a:pt x="55600" y="120994"/>
                  <a:pt x="69887" y="167031"/>
                </a:cubicBezTo>
                <a:cubicBezTo>
                  <a:pt x="84174" y="213068"/>
                  <a:pt x="83645" y="265456"/>
                  <a:pt x="85762" y="278156"/>
                </a:cubicBezTo>
                <a:cubicBezTo>
                  <a:pt x="87879" y="290856"/>
                  <a:pt x="70416" y="214127"/>
                  <a:pt x="82587" y="243231"/>
                </a:cubicBezTo>
                <a:cubicBezTo>
                  <a:pt x="94758" y="272335"/>
                  <a:pt x="158787" y="452781"/>
                  <a:pt x="158787" y="452781"/>
                </a:cubicBezTo>
                <a:cubicBezTo>
                  <a:pt x="186304" y="528452"/>
                  <a:pt x="232341" y="661802"/>
                  <a:pt x="247687" y="697256"/>
                </a:cubicBezTo>
                <a:cubicBezTo>
                  <a:pt x="263033" y="732710"/>
                  <a:pt x="223345" y="613648"/>
                  <a:pt x="250862" y="665506"/>
                </a:cubicBezTo>
                <a:cubicBezTo>
                  <a:pt x="278379" y="717364"/>
                  <a:pt x="388975" y="959194"/>
                  <a:pt x="412787" y="1008406"/>
                </a:cubicBezTo>
                <a:cubicBezTo>
                  <a:pt x="436600" y="1057619"/>
                  <a:pt x="421783" y="1013698"/>
                  <a:pt x="393737" y="960781"/>
                </a:cubicBezTo>
                <a:cubicBezTo>
                  <a:pt x="365691" y="907864"/>
                  <a:pt x="294783" y="790918"/>
                  <a:pt x="244512" y="690906"/>
                </a:cubicBezTo>
                <a:cubicBezTo>
                  <a:pt x="194241" y="590894"/>
                  <a:pt x="122804" y="460189"/>
                  <a:pt x="92112" y="360706"/>
                </a:cubicBezTo>
                <a:cubicBezTo>
                  <a:pt x="61420" y="261223"/>
                  <a:pt x="73062" y="151156"/>
                  <a:pt x="60362" y="94006"/>
                </a:cubicBezTo>
                <a:cubicBezTo>
                  <a:pt x="47662" y="36856"/>
                  <a:pt x="-1550" y="-10240"/>
                  <a:pt x="37" y="19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5EB943AD-D5B7-E837-C110-43B0410E8867}"/>
              </a:ext>
            </a:extLst>
          </p:cNvPr>
          <p:cNvSpPr/>
          <p:nvPr/>
        </p:nvSpPr>
        <p:spPr>
          <a:xfrm>
            <a:off x="6801866" y="10794260"/>
            <a:ext cx="505496" cy="516848"/>
          </a:xfrm>
          <a:custGeom>
            <a:avLst/>
            <a:gdLst>
              <a:gd name="connsiteX0" fmla="*/ 2159 w 505496"/>
              <a:gd name="connsiteY0" fmla="*/ 740 h 516848"/>
              <a:gd name="connsiteX1" fmla="*/ 326009 w 505496"/>
              <a:gd name="connsiteY1" fmla="*/ 242040 h 516848"/>
              <a:gd name="connsiteX2" fmla="*/ 497459 w 505496"/>
              <a:gd name="connsiteY2" fmla="*/ 511915 h 516848"/>
              <a:gd name="connsiteX3" fmla="*/ 459359 w 505496"/>
              <a:gd name="connsiteY3" fmla="*/ 403965 h 516848"/>
              <a:gd name="connsiteX4" fmla="*/ 300609 w 505496"/>
              <a:gd name="connsiteY4" fmla="*/ 245215 h 516848"/>
              <a:gd name="connsiteX5" fmla="*/ 189484 w 505496"/>
              <a:gd name="connsiteY5" fmla="*/ 169015 h 516848"/>
              <a:gd name="connsiteX6" fmla="*/ 2159 w 505496"/>
              <a:gd name="connsiteY6" fmla="*/ 740 h 5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496" h="516848">
                <a:moveTo>
                  <a:pt x="2159" y="740"/>
                </a:moveTo>
                <a:cubicBezTo>
                  <a:pt x="24913" y="12911"/>
                  <a:pt x="243459" y="156844"/>
                  <a:pt x="326009" y="242040"/>
                </a:cubicBezTo>
                <a:cubicBezTo>
                  <a:pt x="408559" y="327236"/>
                  <a:pt x="475234" y="484928"/>
                  <a:pt x="497459" y="511915"/>
                </a:cubicBezTo>
                <a:cubicBezTo>
                  <a:pt x="519684" y="538902"/>
                  <a:pt x="492167" y="448415"/>
                  <a:pt x="459359" y="403965"/>
                </a:cubicBezTo>
                <a:cubicBezTo>
                  <a:pt x="426551" y="359515"/>
                  <a:pt x="345588" y="284373"/>
                  <a:pt x="300609" y="245215"/>
                </a:cubicBezTo>
                <a:cubicBezTo>
                  <a:pt x="255630" y="206057"/>
                  <a:pt x="236051" y="208173"/>
                  <a:pt x="189484" y="169015"/>
                </a:cubicBezTo>
                <a:cubicBezTo>
                  <a:pt x="142917" y="129857"/>
                  <a:pt x="-20595" y="-11431"/>
                  <a:pt x="2159" y="7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5C5C9E2-5B32-D7D6-4C66-C3F9E37ECAB9}"/>
              </a:ext>
            </a:extLst>
          </p:cNvPr>
          <p:cNvSpPr/>
          <p:nvPr/>
        </p:nvSpPr>
        <p:spPr>
          <a:xfrm>
            <a:off x="7137255" y="10982324"/>
            <a:ext cx="238862" cy="387581"/>
          </a:xfrm>
          <a:custGeom>
            <a:avLst/>
            <a:gdLst>
              <a:gd name="connsiteX0" fmla="*/ 145 w 238862"/>
              <a:gd name="connsiteY0" fmla="*/ 1 h 387581"/>
              <a:gd name="connsiteX1" fmla="*/ 174770 w 238862"/>
              <a:gd name="connsiteY1" fmla="*/ 225426 h 387581"/>
              <a:gd name="connsiteX2" fmla="*/ 238270 w 238862"/>
              <a:gd name="connsiteY2" fmla="*/ 387351 h 387581"/>
              <a:gd name="connsiteX3" fmla="*/ 206520 w 238862"/>
              <a:gd name="connsiteY3" fmla="*/ 260351 h 387581"/>
              <a:gd name="connsiteX4" fmla="*/ 206520 w 238862"/>
              <a:gd name="connsiteY4" fmla="*/ 228601 h 387581"/>
              <a:gd name="connsiteX5" fmla="*/ 145 w 238862"/>
              <a:gd name="connsiteY5" fmla="*/ 1 h 3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62" h="387581">
                <a:moveTo>
                  <a:pt x="145" y="1"/>
                </a:moveTo>
                <a:cubicBezTo>
                  <a:pt x="-5147" y="-528"/>
                  <a:pt x="135083" y="160868"/>
                  <a:pt x="174770" y="225426"/>
                </a:cubicBezTo>
                <a:cubicBezTo>
                  <a:pt x="214457" y="289984"/>
                  <a:pt x="232978" y="381530"/>
                  <a:pt x="238270" y="387351"/>
                </a:cubicBezTo>
                <a:cubicBezTo>
                  <a:pt x="243562" y="393172"/>
                  <a:pt x="211812" y="286809"/>
                  <a:pt x="206520" y="260351"/>
                </a:cubicBezTo>
                <a:cubicBezTo>
                  <a:pt x="201228" y="233893"/>
                  <a:pt x="237741" y="271464"/>
                  <a:pt x="206520" y="228601"/>
                </a:cubicBezTo>
                <a:cubicBezTo>
                  <a:pt x="175299" y="185739"/>
                  <a:pt x="5437" y="530"/>
                  <a:pt x="145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8DC7190-781B-BFF7-619D-2BF940A1D78A}"/>
              </a:ext>
            </a:extLst>
          </p:cNvPr>
          <p:cNvSpPr/>
          <p:nvPr/>
        </p:nvSpPr>
        <p:spPr>
          <a:xfrm>
            <a:off x="7301898" y="10965660"/>
            <a:ext cx="248286" cy="289725"/>
          </a:xfrm>
          <a:custGeom>
            <a:avLst/>
            <a:gdLst>
              <a:gd name="connsiteX0" fmla="*/ 248252 w 248286"/>
              <a:gd name="connsiteY0" fmla="*/ 790 h 289725"/>
              <a:gd name="connsiteX1" fmla="*/ 172052 w 248286"/>
              <a:gd name="connsiteY1" fmla="*/ 115090 h 289725"/>
              <a:gd name="connsiteX2" fmla="*/ 99027 w 248286"/>
              <a:gd name="connsiteY2" fmla="*/ 270665 h 289725"/>
              <a:gd name="connsiteX3" fmla="*/ 105377 w 248286"/>
              <a:gd name="connsiteY3" fmla="*/ 232565 h 289725"/>
              <a:gd name="connsiteX4" fmla="*/ 602 w 248286"/>
              <a:gd name="connsiteY4" fmla="*/ 83340 h 289725"/>
              <a:gd name="connsiteX5" fmla="*/ 64102 w 248286"/>
              <a:gd name="connsiteY5" fmla="*/ 178590 h 289725"/>
              <a:gd name="connsiteX6" fmla="*/ 99027 w 248286"/>
              <a:gd name="connsiteY6" fmla="*/ 289715 h 289725"/>
              <a:gd name="connsiteX7" fmla="*/ 162527 w 248286"/>
              <a:gd name="connsiteY7" fmla="*/ 172240 h 289725"/>
              <a:gd name="connsiteX8" fmla="*/ 248252 w 248286"/>
              <a:gd name="connsiteY8" fmla="*/ 790 h 28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86" h="289725">
                <a:moveTo>
                  <a:pt x="248252" y="790"/>
                </a:moveTo>
                <a:cubicBezTo>
                  <a:pt x="249840" y="-8735"/>
                  <a:pt x="196923" y="70111"/>
                  <a:pt x="172052" y="115090"/>
                </a:cubicBezTo>
                <a:cubicBezTo>
                  <a:pt x="147181" y="160069"/>
                  <a:pt x="110139" y="251086"/>
                  <a:pt x="99027" y="270665"/>
                </a:cubicBezTo>
                <a:cubicBezTo>
                  <a:pt x="87915" y="290244"/>
                  <a:pt x="121781" y="263786"/>
                  <a:pt x="105377" y="232565"/>
                </a:cubicBezTo>
                <a:cubicBezTo>
                  <a:pt x="88973" y="201344"/>
                  <a:pt x="7481" y="92336"/>
                  <a:pt x="602" y="83340"/>
                </a:cubicBezTo>
                <a:cubicBezTo>
                  <a:pt x="-6277" y="74344"/>
                  <a:pt x="47698" y="144194"/>
                  <a:pt x="64102" y="178590"/>
                </a:cubicBezTo>
                <a:cubicBezTo>
                  <a:pt x="80506" y="212986"/>
                  <a:pt x="82623" y="290773"/>
                  <a:pt x="99027" y="289715"/>
                </a:cubicBezTo>
                <a:cubicBezTo>
                  <a:pt x="115431" y="288657"/>
                  <a:pt x="139773" y="218807"/>
                  <a:pt x="162527" y="172240"/>
                </a:cubicBezTo>
                <a:cubicBezTo>
                  <a:pt x="185281" y="125673"/>
                  <a:pt x="246664" y="10315"/>
                  <a:pt x="248252" y="7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F0013E45-1370-12FF-10D2-442E85DCC3B2}"/>
              </a:ext>
            </a:extLst>
          </p:cNvPr>
          <p:cNvSpPr/>
          <p:nvPr/>
        </p:nvSpPr>
        <p:spPr>
          <a:xfrm>
            <a:off x="6642100" y="10687050"/>
            <a:ext cx="613108" cy="616312"/>
          </a:xfrm>
          <a:custGeom>
            <a:avLst/>
            <a:gdLst>
              <a:gd name="connsiteX0" fmla="*/ 0 w 613108"/>
              <a:gd name="connsiteY0" fmla="*/ 0 h 616312"/>
              <a:gd name="connsiteX1" fmla="*/ 276225 w 613108"/>
              <a:gd name="connsiteY1" fmla="*/ 301625 h 616312"/>
              <a:gd name="connsiteX2" fmla="*/ 485775 w 613108"/>
              <a:gd name="connsiteY2" fmla="*/ 441325 h 616312"/>
              <a:gd name="connsiteX3" fmla="*/ 609600 w 613108"/>
              <a:gd name="connsiteY3" fmla="*/ 615950 h 616312"/>
              <a:gd name="connsiteX4" fmla="*/ 558800 w 613108"/>
              <a:gd name="connsiteY4" fmla="*/ 482600 h 616312"/>
              <a:gd name="connsiteX5" fmla="*/ 352425 w 613108"/>
              <a:gd name="connsiteY5" fmla="*/ 330200 h 616312"/>
              <a:gd name="connsiteX6" fmla="*/ 285750 w 613108"/>
              <a:gd name="connsiteY6" fmla="*/ 273050 h 616312"/>
              <a:gd name="connsiteX7" fmla="*/ 0 w 613108"/>
              <a:gd name="connsiteY7" fmla="*/ 0 h 6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108" h="616312">
                <a:moveTo>
                  <a:pt x="0" y="0"/>
                </a:moveTo>
                <a:cubicBezTo>
                  <a:pt x="97631" y="114035"/>
                  <a:pt x="195263" y="228071"/>
                  <a:pt x="276225" y="301625"/>
                </a:cubicBezTo>
                <a:cubicBezTo>
                  <a:pt x="357187" y="375179"/>
                  <a:pt x="430213" y="388938"/>
                  <a:pt x="485775" y="441325"/>
                </a:cubicBezTo>
                <a:cubicBezTo>
                  <a:pt x="541337" y="493712"/>
                  <a:pt x="597429" y="609071"/>
                  <a:pt x="609600" y="615950"/>
                </a:cubicBezTo>
                <a:cubicBezTo>
                  <a:pt x="621771" y="622829"/>
                  <a:pt x="601662" y="530225"/>
                  <a:pt x="558800" y="482600"/>
                </a:cubicBezTo>
                <a:cubicBezTo>
                  <a:pt x="515938" y="434975"/>
                  <a:pt x="397933" y="365125"/>
                  <a:pt x="352425" y="330200"/>
                </a:cubicBezTo>
                <a:cubicBezTo>
                  <a:pt x="306917" y="295275"/>
                  <a:pt x="285750" y="273050"/>
                  <a:pt x="285750" y="273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489CC38-04E2-A6EF-A39A-52132080D2F1}"/>
              </a:ext>
            </a:extLst>
          </p:cNvPr>
          <p:cNvSpPr/>
          <p:nvPr/>
        </p:nvSpPr>
        <p:spPr>
          <a:xfrm>
            <a:off x="5670389" y="9813849"/>
            <a:ext cx="469121" cy="544155"/>
          </a:xfrm>
          <a:custGeom>
            <a:avLst/>
            <a:gdLst>
              <a:gd name="connsiteX0" fmla="*/ 161 w 469121"/>
              <a:gd name="connsiteY0" fmla="*/ 76 h 544155"/>
              <a:gd name="connsiteX1" fmla="*/ 438311 w 469121"/>
              <a:gd name="connsiteY1" fmla="*/ 501726 h 544155"/>
              <a:gd name="connsiteX2" fmla="*/ 387511 w 469121"/>
              <a:gd name="connsiteY2" fmla="*/ 463626 h 544155"/>
              <a:gd name="connsiteX3" fmla="*/ 161 w 469121"/>
              <a:gd name="connsiteY3" fmla="*/ 76 h 54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21" h="544155">
                <a:moveTo>
                  <a:pt x="161" y="76"/>
                </a:moveTo>
                <a:cubicBezTo>
                  <a:pt x="8628" y="6426"/>
                  <a:pt x="373753" y="424468"/>
                  <a:pt x="438311" y="501726"/>
                </a:cubicBezTo>
                <a:cubicBezTo>
                  <a:pt x="502869" y="578984"/>
                  <a:pt x="456303" y="541414"/>
                  <a:pt x="387511" y="463626"/>
                </a:cubicBezTo>
                <a:cubicBezTo>
                  <a:pt x="318719" y="385839"/>
                  <a:pt x="-8306" y="-6274"/>
                  <a:pt x="161" y="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BD0249A-42C0-52E9-2B77-9BFFF45C1935}"/>
              </a:ext>
            </a:extLst>
          </p:cNvPr>
          <p:cNvSpPr/>
          <p:nvPr/>
        </p:nvSpPr>
        <p:spPr>
          <a:xfrm>
            <a:off x="5354703" y="9313908"/>
            <a:ext cx="282788" cy="545084"/>
          </a:xfrm>
          <a:custGeom>
            <a:avLst/>
            <a:gdLst>
              <a:gd name="connsiteX0" fmla="*/ 1522 w 282788"/>
              <a:gd name="connsiteY0" fmla="*/ 4717 h 545084"/>
              <a:gd name="connsiteX1" fmla="*/ 277747 w 282788"/>
              <a:gd name="connsiteY1" fmla="*/ 538117 h 545084"/>
              <a:gd name="connsiteX2" fmla="*/ 169797 w 282788"/>
              <a:gd name="connsiteY2" fmla="*/ 290467 h 545084"/>
              <a:gd name="connsiteX3" fmla="*/ 1522 w 282788"/>
              <a:gd name="connsiteY3" fmla="*/ 4717 h 54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88" h="545084">
                <a:moveTo>
                  <a:pt x="1522" y="4717"/>
                </a:moveTo>
                <a:cubicBezTo>
                  <a:pt x="19514" y="45992"/>
                  <a:pt x="249701" y="490492"/>
                  <a:pt x="277747" y="538117"/>
                </a:cubicBezTo>
                <a:cubicBezTo>
                  <a:pt x="305793" y="585742"/>
                  <a:pt x="209484" y="376721"/>
                  <a:pt x="169797" y="290467"/>
                </a:cubicBezTo>
                <a:cubicBezTo>
                  <a:pt x="130110" y="204213"/>
                  <a:pt x="-16470" y="-36558"/>
                  <a:pt x="1522" y="47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FB80CAC-358E-D046-1C76-12C0270A7AD2}"/>
              </a:ext>
            </a:extLst>
          </p:cNvPr>
          <p:cNvSpPr/>
          <p:nvPr/>
        </p:nvSpPr>
        <p:spPr>
          <a:xfrm>
            <a:off x="5295899" y="9226498"/>
            <a:ext cx="441331" cy="768408"/>
          </a:xfrm>
          <a:custGeom>
            <a:avLst/>
            <a:gdLst>
              <a:gd name="connsiteX0" fmla="*/ 1 w 441331"/>
              <a:gd name="connsiteY0" fmla="*/ 52 h 768408"/>
              <a:gd name="connsiteX1" fmla="*/ 206376 w 441331"/>
              <a:gd name="connsiteY1" fmla="*/ 466777 h 768408"/>
              <a:gd name="connsiteX2" fmla="*/ 203201 w 441331"/>
              <a:gd name="connsiteY2" fmla="*/ 447727 h 768408"/>
              <a:gd name="connsiteX3" fmla="*/ 441326 w 441331"/>
              <a:gd name="connsiteY3" fmla="*/ 768402 h 768408"/>
              <a:gd name="connsiteX4" fmla="*/ 209551 w 441331"/>
              <a:gd name="connsiteY4" fmla="*/ 438202 h 768408"/>
              <a:gd name="connsiteX5" fmla="*/ 1 w 441331"/>
              <a:gd name="connsiteY5" fmla="*/ 52 h 7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331" h="768408">
                <a:moveTo>
                  <a:pt x="1" y="52"/>
                </a:moveTo>
                <a:cubicBezTo>
                  <a:pt x="-528" y="4815"/>
                  <a:pt x="172509" y="392165"/>
                  <a:pt x="206376" y="466777"/>
                </a:cubicBezTo>
                <a:cubicBezTo>
                  <a:pt x="240243" y="541389"/>
                  <a:pt x="164043" y="397456"/>
                  <a:pt x="203201" y="447727"/>
                </a:cubicBezTo>
                <a:cubicBezTo>
                  <a:pt x="242359" y="497998"/>
                  <a:pt x="440268" y="769990"/>
                  <a:pt x="441326" y="768402"/>
                </a:cubicBezTo>
                <a:cubicBezTo>
                  <a:pt x="442384" y="766814"/>
                  <a:pt x="279930" y="562556"/>
                  <a:pt x="209551" y="438202"/>
                </a:cubicBezTo>
                <a:cubicBezTo>
                  <a:pt x="139172" y="313848"/>
                  <a:pt x="530" y="-4711"/>
                  <a:pt x="1" y="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386EDDF-79F7-9F59-9BC9-AD28189F2B0F}"/>
              </a:ext>
            </a:extLst>
          </p:cNvPr>
          <p:cNvSpPr/>
          <p:nvPr/>
        </p:nvSpPr>
        <p:spPr>
          <a:xfrm>
            <a:off x="5661085" y="9858802"/>
            <a:ext cx="492228" cy="793594"/>
          </a:xfrm>
          <a:custGeom>
            <a:avLst/>
            <a:gdLst>
              <a:gd name="connsiteX0" fmla="*/ 15815 w 492228"/>
              <a:gd name="connsiteY0" fmla="*/ 28148 h 793594"/>
              <a:gd name="connsiteX1" fmla="*/ 390465 w 492228"/>
              <a:gd name="connsiteY1" fmla="*/ 555198 h 793594"/>
              <a:gd name="connsiteX2" fmla="*/ 447615 w 492228"/>
              <a:gd name="connsiteY2" fmla="*/ 634573 h 793594"/>
              <a:gd name="connsiteX3" fmla="*/ 492065 w 492228"/>
              <a:gd name="connsiteY3" fmla="*/ 793323 h 793594"/>
              <a:gd name="connsiteX4" fmla="*/ 431740 w 492228"/>
              <a:gd name="connsiteY4" fmla="*/ 593298 h 793594"/>
              <a:gd name="connsiteX5" fmla="*/ 104715 w 492228"/>
              <a:gd name="connsiteY5" fmla="*/ 126573 h 793594"/>
              <a:gd name="connsiteX6" fmla="*/ 15815 w 492228"/>
              <a:gd name="connsiteY6" fmla="*/ 28148 h 79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28" h="793594">
                <a:moveTo>
                  <a:pt x="15815" y="28148"/>
                </a:moveTo>
                <a:cubicBezTo>
                  <a:pt x="63440" y="99586"/>
                  <a:pt x="318498" y="454127"/>
                  <a:pt x="390465" y="555198"/>
                </a:cubicBezTo>
                <a:cubicBezTo>
                  <a:pt x="462432" y="656269"/>
                  <a:pt x="430682" y="594886"/>
                  <a:pt x="447615" y="634573"/>
                </a:cubicBezTo>
                <a:cubicBezTo>
                  <a:pt x="464548" y="674260"/>
                  <a:pt x="494711" y="800202"/>
                  <a:pt x="492065" y="793323"/>
                </a:cubicBezTo>
                <a:cubicBezTo>
                  <a:pt x="489419" y="786444"/>
                  <a:pt x="496298" y="704423"/>
                  <a:pt x="431740" y="593298"/>
                </a:cubicBezTo>
                <a:cubicBezTo>
                  <a:pt x="367182" y="482173"/>
                  <a:pt x="172448" y="220235"/>
                  <a:pt x="104715" y="126573"/>
                </a:cubicBezTo>
                <a:cubicBezTo>
                  <a:pt x="36982" y="32911"/>
                  <a:pt x="-31810" y="-43290"/>
                  <a:pt x="15815" y="281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124469F8-1FEE-C418-8301-EF8F9B00E211}"/>
              </a:ext>
            </a:extLst>
          </p:cNvPr>
          <p:cNvSpPr/>
          <p:nvPr/>
        </p:nvSpPr>
        <p:spPr>
          <a:xfrm>
            <a:off x="6953814" y="10322677"/>
            <a:ext cx="115290" cy="652493"/>
          </a:xfrm>
          <a:custGeom>
            <a:avLst/>
            <a:gdLst>
              <a:gd name="connsiteX0" fmla="*/ 439 w 115290"/>
              <a:gd name="connsiteY0" fmla="*/ 418 h 652493"/>
              <a:gd name="connsiteX1" fmla="*/ 63003 w 115290"/>
              <a:gd name="connsiteY1" fmla="*/ 269925 h 652493"/>
              <a:gd name="connsiteX2" fmla="*/ 111129 w 115290"/>
              <a:gd name="connsiteY2" fmla="*/ 558683 h 652493"/>
              <a:gd name="connsiteX3" fmla="*/ 111129 w 115290"/>
              <a:gd name="connsiteY3" fmla="*/ 640498 h 652493"/>
              <a:gd name="connsiteX4" fmla="*/ 96691 w 115290"/>
              <a:gd name="connsiteY4" fmla="*/ 332489 h 652493"/>
              <a:gd name="connsiteX5" fmla="*/ 439 w 115290"/>
              <a:gd name="connsiteY5" fmla="*/ 418 h 6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90" h="652493">
                <a:moveTo>
                  <a:pt x="439" y="418"/>
                </a:moveTo>
                <a:cubicBezTo>
                  <a:pt x="-5176" y="-10009"/>
                  <a:pt x="44555" y="176881"/>
                  <a:pt x="63003" y="269925"/>
                </a:cubicBezTo>
                <a:cubicBezTo>
                  <a:pt x="81451" y="362969"/>
                  <a:pt x="103108" y="496921"/>
                  <a:pt x="111129" y="558683"/>
                </a:cubicBezTo>
                <a:cubicBezTo>
                  <a:pt x="119150" y="620445"/>
                  <a:pt x="113535" y="678197"/>
                  <a:pt x="111129" y="640498"/>
                </a:cubicBezTo>
                <a:cubicBezTo>
                  <a:pt x="108723" y="602799"/>
                  <a:pt x="109525" y="434356"/>
                  <a:pt x="96691" y="332489"/>
                </a:cubicBezTo>
                <a:cubicBezTo>
                  <a:pt x="83857" y="230622"/>
                  <a:pt x="6054" y="10845"/>
                  <a:pt x="439" y="4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40443A1-43F4-7169-2E08-D01505B187E8}"/>
              </a:ext>
            </a:extLst>
          </p:cNvPr>
          <p:cNvSpPr/>
          <p:nvPr/>
        </p:nvSpPr>
        <p:spPr>
          <a:xfrm>
            <a:off x="6905910" y="9470545"/>
            <a:ext cx="158608" cy="496835"/>
          </a:xfrm>
          <a:custGeom>
            <a:avLst/>
            <a:gdLst>
              <a:gd name="connsiteX0" fmla="*/ 216 w 158608"/>
              <a:gd name="connsiteY0" fmla="*/ 714 h 496835"/>
              <a:gd name="connsiteX1" fmla="*/ 120532 w 158608"/>
              <a:gd name="connsiteY1" fmla="*/ 178781 h 496835"/>
              <a:gd name="connsiteX2" fmla="*/ 125345 w 158608"/>
              <a:gd name="connsiteY2" fmla="*/ 496415 h 496835"/>
              <a:gd name="connsiteX3" fmla="*/ 154221 w 158608"/>
              <a:gd name="connsiteY3" fmla="*/ 241346 h 496835"/>
              <a:gd name="connsiteX4" fmla="*/ 216 w 158608"/>
              <a:gd name="connsiteY4" fmla="*/ 714 h 4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08" h="496835">
                <a:moveTo>
                  <a:pt x="216" y="714"/>
                </a:moveTo>
                <a:cubicBezTo>
                  <a:pt x="-5399" y="-9714"/>
                  <a:pt x="99677" y="96164"/>
                  <a:pt x="120532" y="178781"/>
                </a:cubicBezTo>
                <a:cubicBezTo>
                  <a:pt x="141387" y="261398"/>
                  <a:pt x="119730" y="485987"/>
                  <a:pt x="125345" y="496415"/>
                </a:cubicBezTo>
                <a:cubicBezTo>
                  <a:pt x="130960" y="506843"/>
                  <a:pt x="171867" y="320755"/>
                  <a:pt x="154221" y="241346"/>
                </a:cubicBezTo>
                <a:cubicBezTo>
                  <a:pt x="136575" y="161938"/>
                  <a:pt x="5831" y="11142"/>
                  <a:pt x="216" y="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D96A7FD6-1892-796C-8524-A31DA9E3127F}"/>
              </a:ext>
            </a:extLst>
          </p:cNvPr>
          <p:cNvSpPr/>
          <p:nvPr/>
        </p:nvSpPr>
        <p:spPr>
          <a:xfrm>
            <a:off x="6896419" y="9444704"/>
            <a:ext cx="86841" cy="609739"/>
          </a:xfrm>
          <a:custGeom>
            <a:avLst/>
            <a:gdLst>
              <a:gd name="connsiteX0" fmla="*/ 82 w 86841"/>
              <a:gd name="connsiteY0" fmla="*/ 12117 h 609739"/>
              <a:gd name="connsiteX1" fmla="*/ 28958 w 86841"/>
              <a:gd name="connsiteY1" fmla="*/ 257561 h 609739"/>
              <a:gd name="connsiteX2" fmla="*/ 24145 w 86841"/>
              <a:gd name="connsiteY2" fmla="*/ 373064 h 609739"/>
              <a:gd name="connsiteX3" fmla="*/ 86709 w 86841"/>
              <a:gd name="connsiteY3" fmla="*/ 608883 h 609739"/>
              <a:gd name="connsiteX4" fmla="*/ 4895 w 86841"/>
              <a:gd name="connsiteY4" fmla="*/ 281624 h 609739"/>
              <a:gd name="connsiteX5" fmla="*/ 19333 w 86841"/>
              <a:gd name="connsiteY5" fmla="*/ 60243 h 609739"/>
              <a:gd name="connsiteX6" fmla="*/ 82 w 86841"/>
              <a:gd name="connsiteY6" fmla="*/ 12117 h 6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1" h="609739">
                <a:moveTo>
                  <a:pt x="82" y="12117"/>
                </a:moveTo>
                <a:cubicBezTo>
                  <a:pt x="1686" y="45003"/>
                  <a:pt x="24948" y="197403"/>
                  <a:pt x="28958" y="257561"/>
                </a:cubicBezTo>
                <a:cubicBezTo>
                  <a:pt x="32969" y="317719"/>
                  <a:pt x="14520" y="314510"/>
                  <a:pt x="24145" y="373064"/>
                </a:cubicBezTo>
                <a:cubicBezTo>
                  <a:pt x="33770" y="431618"/>
                  <a:pt x="89917" y="624123"/>
                  <a:pt x="86709" y="608883"/>
                </a:cubicBezTo>
                <a:cubicBezTo>
                  <a:pt x="83501" y="593643"/>
                  <a:pt x="16124" y="373064"/>
                  <a:pt x="4895" y="281624"/>
                </a:cubicBezTo>
                <a:cubicBezTo>
                  <a:pt x="-6334" y="190184"/>
                  <a:pt x="19333" y="60243"/>
                  <a:pt x="19333" y="60243"/>
                </a:cubicBezTo>
                <a:cubicBezTo>
                  <a:pt x="20937" y="19336"/>
                  <a:pt x="-1522" y="-20769"/>
                  <a:pt x="82" y="12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684A242-7E25-B0E8-D3A2-4C97DD5F157A}"/>
              </a:ext>
            </a:extLst>
          </p:cNvPr>
          <p:cNvSpPr/>
          <p:nvPr/>
        </p:nvSpPr>
        <p:spPr>
          <a:xfrm>
            <a:off x="6180013" y="7924479"/>
            <a:ext cx="741367" cy="441072"/>
          </a:xfrm>
          <a:custGeom>
            <a:avLst/>
            <a:gdLst>
              <a:gd name="connsiteX0" fmla="*/ 2423 w 741367"/>
              <a:gd name="connsiteY0" fmla="*/ 321 h 441072"/>
              <a:gd name="connsiteX1" fmla="*/ 420954 w 741367"/>
              <a:gd name="connsiteY1" fmla="*/ 236882 h 441072"/>
              <a:gd name="connsiteX2" fmla="*/ 298124 w 741367"/>
              <a:gd name="connsiteY2" fmla="*/ 232333 h 441072"/>
              <a:gd name="connsiteX3" fmla="*/ 725754 w 741367"/>
              <a:gd name="connsiteY3" fmla="*/ 437049 h 441072"/>
              <a:gd name="connsiteX4" fmla="*/ 630220 w 741367"/>
              <a:gd name="connsiteY4" fmla="*/ 359712 h 441072"/>
              <a:gd name="connsiteX5" fmla="*/ 457348 w 741367"/>
              <a:gd name="connsiteY5" fmla="*/ 255079 h 441072"/>
              <a:gd name="connsiteX6" fmla="*/ 257181 w 741367"/>
              <a:gd name="connsiteY6" fmla="*/ 186840 h 441072"/>
              <a:gd name="connsiteX7" fmla="*/ 2423 w 741367"/>
              <a:gd name="connsiteY7" fmla="*/ 321 h 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367" h="441072">
                <a:moveTo>
                  <a:pt x="2423" y="321"/>
                </a:moveTo>
                <a:cubicBezTo>
                  <a:pt x="29718" y="8661"/>
                  <a:pt x="371671" y="198213"/>
                  <a:pt x="420954" y="236882"/>
                </a:cubicBezTo>
                <a:cubicBezTo>
                  <a:pt x="470237" y="275551"/>
                  <a:pt x="247324" y="198972"/>
                  <a:pt x="298124" y="232333"/>
                </a:cubicBezTo>
                <a:cubicBezTo>
                  <a:pt x="348924" y="265694"/>
                  <a:pt x="670405" y="415819"/>
                  <a:pt x="725754" y="437049"/>
                </a:cubicBezTo>
                <a:cubicBezTo>
                  <a:pt x="781103" y="458279"/>
                  <a:pt x="674954" y="390040"/>
                  <a:pt x="630220" y="359712"/>
                </a:cubicBezTo>
                <a:cubicBezTo>
                  <a:pt x="585486" y="329384"/>
                  <a:pt x="519521" y="283891"/>
                  <a:pt x="457348" y="255079"/>
                </a:cubicBezTo>
                <a:cubicBezTo>
                  <a:pt x="395175" y="226267"/>
                  <a:pt x="328453" y="225509"/>
                  <a:pt x="257181" y="186840"/>
                </a:cubicBezTo>
                <a:cubicBezTo>
                  <a:pt x="185909" y="148171"/>
                  <a:pt x="-24872" y="-8019"/>
                  <a:pt x="2423" y="3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0D7A1B4-237F-EFEE-A067-A9F5C8D679C8}"/>
              </a:ext>
            </a:extLst>
          </p:cNvPr>
          <p:cNvSpPr/>
          <p:nvPr/>
        </p:nvSpPr>
        <p:spPr>
          <a:xfrm>
            <a:off x="6167664" y="7905071"/>
            <a:ext cx="188253" cy="922763"/>
          </a:xfrm>
          <a:custGeom>
            <a:avLst/>
            <a:gdLst>
              <a:gd name="connsiteX0" fmla="*/ 1124 w 188253"/>
              <a:gd name="connsiteY0" fmla="*/ 1532 h 922763"/>
              <a:gd name="connsiteX1" fmla="*/ 92109 w 188253"/>
              <a:gd name="connsiteY1" fmla="*/ 397317 h 922763"/>
              <a:gd name="connsiteX2" fmla="*/ 146700 w 188253"/>
              <a:gd name="connsiteY2" fmla="*/ 693019 h 922763"/>
              <a:gd name="connsiteX3" fmla="*/ 187643 w 188253"/>
              <a:gd name="connsiteY3" fmla="*/ 920481 h 922763"/>
              <a:gd name="connsiteX4" fmla="*/ 160348 w 188253"/>
              <a:gd name="connsiteY4" fmla="*/ 551992 h 922763"/>
              <a:gd name="connsiteX5" fmla="*/ 1124 w 188253"/>
              <a:gd name="connsiteY5" fmla="*/ 1532 h 9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253" h="922763">
                <a:moveTo>
                  <a:pt x="1124" y="1532"/>
                </a:moveTo>
                <a:cubicBezTo>
                  <a:pt x="-10249" y="-24247"/>
                  <a:pt x="67846" y="282069"/>
                  <a:pt x="92109" y="397317"/>
                </a:cubicBezTo>
                <a:cubicBezTo>
                  <a:pt x="116372" y="512565"/>
                  <a:pt x="130778" y="605825"/>
                  <a:pt x="146700" y="693019"/>
                </a:cubicBezTo>
                <a:cubicBezTo>
                  <a:pt x="162622" y="780213"/>
                  <a:pt x="185368" y="943986"/>
                  <a:pt x="187643" y="920481"/>
                </a:cubicBezTo>
                <a:cubicBezTo>
                  <a:pt x="189918" y="896977"/>
                  <a:pt x="186885" y="702875"/>
                  <a:pt x="160348" y="551992"/>
                </a:cubicBezTo>
                <a:cubicBezTo>
                  <a:pt x="133811" y="401109"/>
                  <a:pt x="12497" y="27311"/>
                  <a:pt x="1124" y="15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CE2FA07-FDAB-5853-29E8-07D118D3AAEE}"/>
              </a:ext>
            </a:extLst>
          </p:cNvPr>
          <p:cNvSpPr/>
          <p:nvPr/>
        </p:nvSpPr>
        <p:spPr>
          <a:xfrm>
            <a:off x="6341520" y="8111202"/>
            <a:ext cx="273161" cy="491440"/>
          </a:xfrm>
          <a:custGeom>
            <a:avLst/>
            <a:gdLst>
              <a:gd name="connsiteX0" fmla="*/ 168462 w 273161"/>
              <a:gd name="connsiteY0" fmla="*/ 117 h 491440"/>
              <a:gd name="connsiteX1" fmla="*/ 163913 w 273161"/>
              <a:gd name="connsiteY1" fmla="*/ 159341 h 491440"/>
              <a:gd name="connsiteX2" fmla="*/ 200307 w 273161"/>
              <a:gd name="connsiteY2" fmla="*/ 209383 h 491440"/>
              <a:gd name="connsiteX3" fmla="*/ 273095 w 273161"/>
              <a:gd name="connsiteY3" fmla="*/ 268523 h 491440"/>
              <a:gd name="connsiteX4" fmla="*/ 186659 w 273161"/>
              <a:gd name="connsiteY4" fmla="*/ 318565 h 491440"/>
              <a:gd name="connsiteX5" fmla="*/ 140 w 273161"/>
              <a:gd name="connsiteY5" fmla="*/ 491437 h 491440"/>
              <a:gd name="connsiteX6" fmla="*/ 218504 w 273161"/>
              <a:gd name="connsiteY6" fmla="*/ 323114 h 491440"/>
              <a:gd name="connsiteX7" fmla="*/ 191208 w 273161"/>
              <a:gd name="connsiteY7" fmla="*/ 259425 h 491440"/>
              <a:gd name="connsiteX8" fmla="*/ 163913 w 273161"/>
              <a:gd name="connsiteY8" fmla="*/ 186637 h 491440"/>
              <a:gd name="connsiteX9" fmla="*/ 168462 w 273161"/>
              <a:gd name="connsiteY9" fmla="*/ 117 h 4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61" h="491440">
                <a:moveTo>
                  <a:pt x="168462" y="117"/>
                </a:moveTo>
                <a:cubicBezTo>
                  <a:pt x="168462" y="-4432"/>
                  <a:pt x="158606" y="124463"/>
                  <a:pt x="163913" y="159341"/>
                </a:cubicBezTo>
                <a:cubicBezTo>
                  <a:pt x="169220" y="194219"/>
                  <a:pt x="182110" y="191186"/>
                  <a:pt x="200307" y="209383"/>
                </a:cubicBezTo>
                <a:cubicBezTo>
                  <a:pt x="218504" y="227580"/>
                  <a:pt x="275370" y="250326"/>
                  <a:pt x="273095" y="268523"/>
                </a:cubicBezTo>
                <a:cubicBezTo>
                  <a:pt x="270820" y="286720"/>
                  <a:pt x="232151" y="281413"/>
                  <a:pt x="186659" y="318565"/>
                </a:cubicBezTo>
                <a:cubicBezTo>
                  <a:pt x="141167" y="355717"/>
                  <a:pt x="-5167" y="490679"/>
                  <a:pt x="140" y="491437"/>
                </a:cubicBezTo>
                <a:cubicBezTo>
                  <a:pt x="5447" y="492195"/>
                  <a:pt x="186659" y="361783"/>
                  <a:pt x="218504" y="323114"/>
                </a:cubicBezTo>
                <a:cubicBezTo>
                  <a:pt x="250349" y="284445"/>
                  <a:pt x="200306" y="282171"/>
                  <a:pt x="191208" y="259425"/>
                </a:cubicBezTo>
                <a:cubicBezTo>
                  <a:pt x="182110" y="236679"/>
                  <a:pt x="168462" y="226064"/>
                  <a:pt x="163913" y="186637"/>
                </a:cubicBezTo>
                <a:cubicBezTo>
                  <a:pt x="159364" y="147210"/>
                  <a:pt x="168462" y="4666"/>
                  <a:pt x="168462" y="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C0CC0D49-409F-5019-B68A-97482FD8752D}"/>
              </a:ext>
            </a:extLst>
          </p:cNvPr>
          <p:cNvSpPr/>
          <p:nvPr/>
        </p:nvSpPr>
        <p:spPr>
          <a:xfrm>
            <a:off x="2574903" y="6673827"/>
            <a:ext cx="591338" cy="193846"/>
          </a:xfrm>
          <a:custGeom>
            <a:avLst/>
            <a:gdLst>
              <a:gd name="connsiteX0" fmla="*/ 590572 w 591338"/>
              <a:gd name="connsiteY0" fmla="*/ 23 h 193846"/>
              <a:gd name="connsiteX1" fmla="*/ 273072 w 591338"/>
              <a:gd name="connsiteY1" fmla="*/ 98448 h 193846"/>
              <a:gd name="connsiteX2" fmla="*/ 22 w 591338"/>
              <a:gd name="connsiteY2" fmla="*/ 193698 h 193846"/>
              <a:gd name="connsiteX3" fmla="*/ 257197 w 591338"/>
              <a:gd name="connsiteY3" fmla="*/ 76223 h 193846"/>
              <a:gd name="connsiteX4" fmla="*/ 177822 w 591338"/>
              <a:gd name="connsiteY4" fmla="*/ 88923 h 193846"/>
              <a:gd name="connsiteX5" fmla="*/ 590572 w 591338"/>
              <a:gd name="connsiteY5" fmla="*/ 23 h 1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38" h="193846">
                <a:moveTo>
                  <a:pt x="590572" y="23"/>
                </a:moveTo>
                <a:cubicBezTo>
                  <a:pt x="606447" y="1611"/>
                  <a:pt x="371497" y="66169"/>
                  <a:pt x="273072" y="98448"/>
                </a:cubicBezTo>
                <a:cubicBezTo>
                  <a:pt x="174647" y="130727"/>
                  <a:pt x="2668" y="197402"/>
                  <a:pt x="22" y="193698"/>
                </a:cubicBezTo>
                <a:cubicBezTo>
                  <a:pt x="-2624" y="189994"/>
                  <a:pt x="227564" y="93685"/>
                  <a:pt x="257197" y="76223"/>
                </a:cubicBezTo>
                <a:cubicBezTo>
                  <a:pt x="286830" y="58761"/>
                  <a:pt x="126493" y="101623"/>
                  <a:pt x="177822" y="88923"/>
                </a:cubicBezTo>
                <a:cubicBezTo>
                  <a:pt x="229151" y="76223"/>
                  <a:pt x="574697" y="-1565"/>
                  <a:pt x="590572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1B4AB1C-1684-07D1-7573-F5677F9A052B}"/>
              </a:ext>
            </a:extLst>
          </p:cNvPr>
          <p:cNvSpPr/>
          <p:nvPr/>
        </p:nvSpPr>
        <p:spPr>
          <a:xfrm>
            <a:off x="2678101" y="6753107"/>
            <a:ext cx="455851" cy="354894"/>
          </a:xfrm>
          <a:custGeom>
            <a:avLst/>
            <a:gdLst>
              <a:gd name="connsiteX0" fmla="*/ 452449 w 455851"/>
              <a:gd name="connsiteY0" fmla="*/ 118 h 354894"/>
              <a:gd name="connsiteX1" fmla="*/ 211149 w 455851"/>
              <a:gd name="connsiteY1" fmla="*/ 79493 h 354894"/>
              <a:gd name="connsiteX2" fmla="*/ 90499 w 455851"/>
              <a:gd name="connsiteY2" fmla="*/ 127118 h 354894"/>
              <a:gd name="connsiteX3" fmla="*/ 141299 w 455851"/>
              <a:gd name="connsiteY3" fmla="*/ 231893 h 354894"/>
              <a:gd name="connsiteX4" fmla="*/ 122249 w 455851"/>
              <a:gd name="connsiteY4" fmla="*/ 209668 h 354894"/>
              <a:gd name="connsiteX5" fmla="*/ 300049 w 455851"/>
              <a:gd name="connsiteY5" fmla="*/ 352543 h 354894"/>
              <a:gd name="connsiteX6" fmla="*/ 211149 w 455851"/>
              <a:gd name="connsiteY6" fmla="*/ 289043 h 354894"/>
              <a:gd name="connsiteX7" fmla="*/ 74624 w 455851"/>
              <a:gd name="connsiteY7" fmla="*/ 165218 h 354894"/>
              <a:gd name="connsiteX8" fmla="*/ 96849 w 455851"/>
              <a:gd name="connsiteY8" fmla="*/ 98543 h 354894"/>
              <a:gd name="connsiteX9" fmla="*/ 14299 w 455851"/>
              <a:gd name="connsiteY9" fmla="*/ 98543 h 354894"/>
              <a:gd name="connsiteX10" fmla="*/ 452449 w 455851"/>
              <a:gd name="connsiteY10" fmla="*/ 118 h 3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851" h="354894">
                <a:moveTo>
                  <a:pt x="452449" y="118"/>
                </a:moveTo>
                <a:cubicBezTo>
                  <a:pt x="485257" y="-3057"/>
                  <a:pt x="271474" y="58326"/>
                  <a:pt x="211149" y="79493"/>
                </a:cubicBezTo>
                <a:cubicBezTo>
                  <a:pt x="150824" y="100660"/>
                  <a:pt x="102141" y="101718"/>
                  <a:pt x="90499" y="127118"/>
                </a:cubicBezTo>
                <a:cubicBezTo>
                  <a:pt x="78857" y="152518"/>
                  <a:pt x="136007" y="218135"/>
                  <a:pt x="141299" y="231893"/>
                </a:cubicBezTo>
                <a:cubicBezTo>
                  <a:pt x="146591" y="245651"/>
                  <a:pt x="95791" y="189560"/>
                  <a:pt x="122249" y="209668"/>
                </a:cubicBezTo>
                <a:cubicBezTo>
                  <a:pt x="148707" y="229776"/>
                  <a:pt x="285232" y="339314"/>
                  <a:pt x="300049" y="352543"/>
                </a:cubicBezTo>
                <a:cubicBezTo>
                  <a:pt x="314866" y="365772"/>
                  <a:pt x="248720" y="320264"/>
                  <a:pt x="211149" y="289043"/>
                </a:cubicBezTo>
                <a:cubicBezTo>
                  <a:pt x="173578" y="257822"/>
                  <a:pt x="93674" y="196968"/>
                  <a:pt x="74624" y="165218"/>
                </a:cubicBezTo>
                <a:cubicBezTo>
                  <a:pt x="55574" y="133468"/>
                  <a:pt x="106903" y="109655"/>
                  <a:pt x="96849" y="98543"/>
                </a:cubicBezTo>
                <a:cubicBezTo>
                  <a:pt x="86795" y="87431"/>
                  <a:pt x="-42322" y="116005"/>
                  <a:pt x="14299" y="98543"/>
                </a:cubicBezTo>
                <a:cubicBezTo>
                  <a:pt x="70920" y="81081"/>
                  <a:pt x="419641" y="3293"/>
                  <a:pt x="452449" y="1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DF30321-8F6B-0FBB-58E8-2B1DF03E4DB6}"/>
              </a:ext>
            </a:extLst>
          </p:cNvPr>
          <p:cNvSpPr/>
          <p:nvPr/>
        </p:nvSpPr>
        <p:spPr>
          <a:xfrm>
            <a:off x="2641793" y="6876078"/>
            <a:ext cx="376087" cy="293401"/>
          </a:xfrm>
          <a:custGeom>
            <a:avLst/>
            <a:gdLst>
              <a:gd name="connsiteX0" fmla="*/ 6157 w 376087"/>
              <a:gd name="connsiteY0" fmla="*/ 972 h 293401"/>
              <a:gd name="connsiteX1" fmla="*/ 41082 w 376087"/>
              <a:gd name="connsiteY1" fmla="*/ 73997 h 293401"/>
              <a:gd name="connsiteX2" fmla="*/ 260157 w 376087"/>
              <a:gd name="connsiteY2" fmla="*/ 197822 h 293401"/>
              <a:gd name="connsiteX3" fmla="*/ 171257 w 376087"/>
              <a:gd name="connsiteY3" fmla="*/ 178772 h 293401"/>
              <a:gd name="connsiteX4" fmla="*/ 374457 w 376087"/>
              <a:gd name="connsiteY4" fmla="*/ 293072 h 293401"/>
              <a:gd name="connsiteX5" fmla="*/ 253807 w 376087"/>
              <a:gd name="connsiteY5" fmla="*/ 210522 h 293401"/>
              <a:gd name="connsiteX6" fmla="*/ 25207 w 376087"/>
              <a:gd name="connsiteY6" fmla="*/ 124797 h 293401"/>
              <a:gd name="connsiteX7" fmla="*/ 6157 w 376087"/>
              <a:gd name="connsiteY7" fmla="*/ 972 h 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87" h="293401">
                <a:moveTo>
                  <a:pt x="6157" y="972"/>
                </a:moveTo>
                <a:cubicBezTo>
                  <a:pt x="8803" y="-7495"/>
                  <a:pt x="-1251" y="41189"/>
                  <a:pt x="41082" y="73997"/>
                </a:cubicBezTo>
                <a:cubicBezTo>
                  <a:pt x="83415" y="106805"/>
                  <a:pt x="238461" y="180360"/>
                  <a:pt x="260157" y="197822"/>
                </a:cubicBezTo>
                <a:cubicBezTo>
                  <a:pt x="281853" y="215284"/>
                  <a:pt x="152207" y="162897"/>
                  <a:pt x="171257" y="178772"/>
                </a:cubicBezTo>
                <a:cubicBezTo>
                  <a:pt x="190307" y="194647"/>
                  <a:pt x="360699" y="287780"/>
                  <a:pt x="374457" y="293072"/>
                </a:cubicBezTo>
                <a:cubicBezTo>
                  <a:pt x="388215" y="298364"/>
                  <a:pt x="312015" y="238568"/>
                  <a:pt x="253807" y="210522"/>
                </a:cubicBezTo>
                <a:cubicBezTo>
                  <a:pt x="195599" y="182476"/>
                  <a:pt x="64365" y="156547"/>
                  <a:pt x="25207" y="124797"/>
                </a:cubicBezTo>
                <a:cubicBezTo>
                  <a:pt x="-13951" y="93047"/>
                  <a:pt x="3511" y="9439"/>
                  <a:pt x="6157" y="9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6C9B527C-4F59-5339-426E-4095B99B528B}"/>
              </a:ext>
            </a:extLst>
          </p:cNvPr>
          <p:cNvSpPr/>
          <p:nvPr/>
        </p:nvSpPr>
        <p:spPr>
          <a:xfrm>
            <a:off x="2320840" y="6880096"/>
            <a:ext cx="330421" cy="1220254"/>
          </a:xfrm>
          <a:custGeom>
            <a:avLst/>
            <a:gdLst>
              <a:gd name="connsiteX0" fmla="*/ 269960 w 330421"/>
              <a:gd name="connsiteY0" fmla="*/ 129 h 1220254"/>
              <a:gd name="connsiteX1" fmla="*/ 209635 w 330421"/>
              <a:gd name="connsiteY1" fmla="*/ 209679 h 1220254"/>
              <a:gd name="connsiteX2" fmla="*/ 35010 w 330421"/>
              <a:gd name="connsiteY2" fmla="*/ 720854 h 1220254"/>
              <a:gd name="connsiteX3" fmla="*/ 63585 w 330421"/>
              <a:gd name="connsiteY3" fmla="*/ 666879 h 1220254"/>
              <a:gd name="connsiteX4" fmla="*/ 12785 w 330421"/>
              <a:gd name="connsiteY4" fmla="*/ 889129 h 1220254"/>
              <a:gd name="connsiteX5" fmla="*/ 54060 w 330421"/>
              <a:gd name="connsiteY5" fmla="*/ 1035179 h 1220254"/>
              <a:gd name="connsiteX6" fmla="*/ 12785 w 330421"/>
              <a:gd name="connsiteY6" fmla="*/ 1003429 h 1220254"/>
              <a:gd name="connsiteX7" fmla="*/ 320760 w 330421"/>
              <a:gd name="connsiteY7" fmla="*/ 1216154 h 1220254"/>
              <a:gd name="connsiteX8" fmla="*/ 241385 w 330421"/>
              <a:gd name="connsiteY8" fmla="*/ 1136779 h 1220254"/>
              <a:gd name="connsiteX9" fmla="*/ 123910 w 330421"/>
              <a:gd name="connsiteY9" fmla="*/ 1051054 h 1220254"/>
              <a:gd name="connsiteX10" fmla="*/ 44535 w 330421"/>
              <a:gd name="connsiteY10" fmla="*/ 978029 h 1220254"/>
              <a:gd name="connsiteX11" fmla="*/ 28660 w 330421"/>
              <a:gd name="connsiteY11" fmla="*/ 784354 h 1220254"/>
              <a:gd name="connsiteX12" fmla="*/ 165185 w 330421"/>
              <a:gd name="connsiteY12" fmla="*/ 435104 h 1220254"/>
              <a:gd name="connsiteX13" fmla="*/ 123910 w 330421"/>
              <a:gd name="connsiteY13" fmla="*/ 546229 h 1220254"/>
              <a:gd name="connsiteX14" fmla="*/ 203285 w 330421"/>
              <a:gd name="connsiteY14" fmla="*/ 184279 h 1220254"/>
              <a:gd name="connsiteX15" fmla="*/ 269960 w 330421"/>
              <a:gd name="connsiteY15" fmla="*/ 129 h 12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421" h="1220254">
                <a:moveTo>
                  <a:pt x="269960" y="129"/>
                </a:moveTo>
                <a:cubicBezTo>
                  <a:pt x="271018" y="4362"/>
                  <a:pt x="248793" y="89558"/>
                  <a:pt x="209635" y="209679"/>
                </a:cubicBezTo>
                <a:cubicBezTo>
                  <a:pt x="170477" y="329800"/>
                  <a:pt x="59352" y="644654"/>
                  <a:pt x="35010" y="720854"/>
                </a:cubicBezTo>
                <a:cubicBezTo>
                  <a:pt x="10668" y="797054"/>
                  <a:pt x="67289" y="638833"/>
                  <a:pt x="63585" y="666879"/>
                </a:cubicBezTo>
                <a:cubicBezTo>
                  <a:pt x="59881" y="694925"/>
                  <a:pt x="14372" y="827746"/>
                  <a:pt x="12785" y="889129"/>
                </a:cubicBezTo>
                <a:cubicBezTo>
                  <a:pt x="11198" y="950512"/>
                  <a:pt x="54060" y="1016129"/>
                  <a:pt x="54060" y="1035179"/>
                </a:cubicBezTo>
                <a:cubicBezTo>
                  <a:pt x="54060" y="1054229"/>
                  <a:pt x="-31665" y="973267"/>
                  <a:pt x="12785" y="1003429"/>
                </a:cubicBezTo>
                <a:cubicBezTo>
                  <a:pt x="57235" y="1033591"/>
                  <a:pt x="282660" y="1193929"/>
                  <a:pt x="320760" y="1216154"/>
                </a:cubicBezTo>
                <a:cubicBezTo>
                  <a:pt x="358860" y="1238379"/>
                  <a:pt x="274193" y="1164296"/>
                  <a:pt x="241385" y="1136779"/>
                </a:cubicBezTo>
                <a:cubicBezTo>
                  <a:pt x="208577" y="1109262"/>
                  <a:pt x="156718" y="1077512"/>
                  <a:pt x="123910" y="1051054"/>
                </a:cubicBezTo>
                <a:cubicBezTo>
                  <a:pt x="91102" y="1024596"/>
                  <a:pt x="60410" y="1022479"/>
                  <a:pt x="44535" y="978029"/>
                </a:cubicBezTo>
                <a:cubicBezTo>
                  <a:pt x="28660" y="933579"/>
                  <a:pt x="8552" y="874841"/>
                  <a:pt x="28660" y="784354"/>
                </a:cubicBezTo>
                <a:cubicBezTo>
                  <a:pt x="48768" y="693867"/>
                  <a:pt x="149310" y="474791"/>
                  <a:pt x="165185" y="435104"/>
                </a:cubicBezTo>
                <a:cubicBezTo>
                  <a:pt x="181060" y="395417"/>
                  <a:pt x="117560" y="588033"/>
                  <a:pt x="123910" y="546229"/>
                </a:cubicBezTo>
                <a:cubicBezTo>
                  <a:pt x="130260" y="504425"/>
                  <a:pt x="182118" y="272121"/>
                  <a:pt x="203285" y="184279"/>
                </a:cubicBezTo>
                <a:cubicBezTo>
                  <a:pt x="224452" y="96437"/>
                  <a:pt x="268902" y="-4104"/>
                  <a:pt x="269960" y="1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BC4C96B-2169-961B-31FA-DCD5C6F8AA60}"/>
              </a:ext>
            </a:extLst>
          </p:cNvPr>
          <p:cNvSpPr/>
          <p:nvPr/>
        </p:nvSpPr>
        <p:spPr>
          <a:xfrm>
            <a:off x="2595170" y="6870360"/>
            <a:ext cx="196435" cy="267040"/>
          </a:xfrm>
          <a:custGeom>
            <a:avLst/>
            <a:gdLst>
              <a:gd name="connsiteX0" fmla="*/ 27380 w 196435"/>
              <a:gd name="connsiteY0" fmla="*/ 340 h 267040"/>
              <a:gd name="connsiteX1" fmla="*/ 8330 w 196435"/>
              <a:gd name="connsiteY1" fmla="*/ 120990 h 267040"/>
              <a:gd name="connsiteX2" fmla="*/ 186130 w 196435"/>
              <a:gd name="connsiteY2" fmla="*/ 257515 h 267040"/>
              <a:gd name="connsiteX3" fmla="*/ 157555 w 196435"/>
              <a:gd name="connsiteY3" fmla="*/ 244815 h 267040"/>
              <a:gd name="connsiteX4" fmla="*/ 11505 w 196435"/>
              <a:gd name="connsiteY4" fmla="*/ 159090 h 267040"/>
              <a:gd name="connsiteX5" fmla="*/ 27380 w 196435"/>
              <a:gd name="connsiteY5" fmla="*/ 340 h 26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35" h="267040">
                <a:moveTo>
                  <a:pt x="27380" y="340"/>
                </a:moveTo>
                <a:cubicBezTo>
                  <a:pt x="26851" y="-6010"/>
                  <a:pt x="-18128" y="78128"/>
                  <a:pt x="8330" y="120990"/>
                </a:cubicBezTo>
                <a:cubicBezTo>
                  <a:pt x="34788" y="163852"/>
                  <a:pt x="161259" y="236878"/>
                  <a:pt x="186130" y="257515"/>
                </a:cubicBezTo>
                <a:cubicBezTo>
                  <a:pt x="211001" y="278152"/>
                  <a:pt x="186659" y="261219"/>
                  <a:pt x="157555" y="244815"/>
                </a:cubicBezTo>
                <a:cubicBezTo>
                  <a:pt x="128451" y="228411"/>
                  <a:pt x="33201" y="196661"/>
                  <a:pt x="11505" y="159090"/>
                </a:cubicBezTo>
                <a:cubicBezTo>
                  <a:pt x="-10191" y="121519"/>
                  <a:pt x="27909" y="6690"/>
                  <a:pt x="27380" y="3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04E19B8-F606-6DF1-B507-614CC312BB0D}"/>
              </a:ext>
            </a:extLst>
          </p:cNvPr>
          <p:cNvSpPr/>
          <p:nvPr/>
        </p:nvSpPr>
        <p:spPr>
          <a:xfrm>
            <a:off x="3606146" y="7548370"/>
            <a:ext cx="496527" cy="393513"/>
          </a:xfrm>
          <a:custGeom>
            <a:avLst/>
            <a:gdLst>
              <a:gd name="connsiteX0" fmla="*/ 654 w 496527"/>
              <a:gd name="connsiteY0" fmla="*/ 1780 h 393513"/>
              <a:gd name="connsiteX1" fmla="*/ 308629 w 496527"/>
              <a:gd name="connsiteY1" fmla="*/ 185930 h 393513"/>
              <a:gd name="connsiteX2" fmla="*/ 492779 w 496527"/>
              <a:gd name="connsiteY2" fmla="*/ 389130 h 393513"/>
              <a:gd name="connsiteX3" fmla="*/ 397529 w 496527"/>
              <a:gd name="connsiteY3" fmla="*/ 300230 h 393513"/>
              <a:gd name="connsiteX4" fmla="*/ 654 w 496527"/>
              <a:gd name="connsiteY4" fmla="*/ 1780 h 3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27" h="393513">
                <a:moveTo>
                  <a:pt x="654" y="1780"/>
                </a:moveTo>
                <a:cubicBezTo>
                  <a:pt x="-14163" y="-17270"/>
                  <a:pt x="226608" y="121372"/>
                  <a:pt x="308629" y="185930"/>
                </a:cubicBezTo>
                <a:cubicBezTo>
                  <a:pt x="390650" y="250488"/>
                  <a:pt x="477962" y="370080"/>
                  <a:pt x="492779" y="389130"/>
                </a:cubicBezTo>
                <a:cubicBezTo>
                  <a:pt x="507596" y="408180"/>
                  <a:pt x="479021" y="362672"/>
                  <a:pt x="397529" y="300230"/>
                </a:cubicBezTo>
                <a:cubicBezTo>
                  <a:pt x="316037" y="237788"/>
                  <a:pt x="15471" y="20830"/>
                  <a:pt x="654" y="17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87F314F-D466-BE22-1BC5-B084286FA504}"/>
              </a:ext>
            </a:extLst>
          </p:cNvPr>
          <p:cNvSpPr/>
          <p:nvPr/>
        </p:nvSpPr>
        <p:spPr>
          <a:xfrm>
            <a:off x="3860628" y="7774823"/>
            <a:ext cx="1041829" cy="1098104"/>
          </a:xfrm>
          <a:custGeom>
            <a:avLst/>
            <a:gdLst>
              <a:gd name="connsiteX0" fmla="*/ 172 w 1041829"/>
              <a:gd name="connsiteY0" fmla="*/ 752 h 1098104"/>
              <a:gd name="connsiteX1" fmla="*/ 552622 w 1041829"/>
              <a:gd name="connsiteY1" fmla="*/ 604002 h 1098104"/>
              <a:gd name="connsiteX2" fmla="*/ 530397 w 1041829"/>
              <a:gd name="connsiteY2" fmla="*/ 559552 h 1098104"/>
              <a:gd name="connsiteX3" fmla="*/ 1035222 w 1041829"/>
              <a:gd name="connsiteY3" fmla="*/ 1092952 h 1098104"/>
              <a:gd name="connsiteX4" fmla="*/ 793922 w 1041829"/>
              <a:gd name="connsiteY4" fmla="*/ 807202 h 1098104"/>
              <a:gd name="connsiteX5" fmla="*/ 438322 w 1041829"/>
              <a:gd name="connsiteY5" fmla="*/ 432552 h 1098104"/>
              <a:gd name="connsiteX6" fmla="*/ 492297 w 1041829"/>
              <a:gd name="connsiteY6" fmla="*/ 477002 h 1098104"/>
              <a:gd name="connsiteX7" fmla="*/ 172 w 1041829"/>
              <a:gd name="connsiteY7" fmla="*/ 752 h 109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829" h="1098104">
                <a:moveTo>
                  <a:pt x="172" y="752"/>
                </a:moveTo>
                <a:cubicBezTo>
                  <a:pt x="10226" y="21919"/>
                  <a:pt x="464251" y="510869"/>
                  <a:pt x="552622" y="604002"/>
                </a:cubicBezTo>
                <a:cubicBezTo>
                  <a:pt x="640993" y="697135"/>
                  <a:pt x="449964" y="478060"/>
                  <a:pt x="530397" y="559552"/>
                </a:cubicBezTo>
                <a:cubicBezTo>
                  <a:pt x="610830" y="641044"/>
                  <a:pt x="991301" y="1051677"/>
                  <a:pt x="1035222" y="1092952"/>
                </a:cubicBezTo>
                <a:cubicBezTo>
                  <a:pt x="1079143" y="1134227"/>
                  <a:pt x="893405" y="917269"/>
                  <a:pt x="793922" y="807202"/>
                </a:cubicBezTo>
                <a:cubicBezTo>
                  <a:pt x="694439" y="697135"/>
                  <a:pt x="488593" y="487585"/>
                  <a:pt x="438322" y="432552"/>
                </a:cubicBezTo>
                <a:cubicBezTo>
                  <a:pt x="388051" y="377519"/>
                  <a:pt x="562147" y="542619"/>
                  <a:pt x="492297" y="477002"/>
                </a:cubicBezTo>
                <a:cubicBezTo>
                  <a:pt x="422447" y="411385"/>
                  <a:pt x="-9882" y="-20415"/>
                  <a:pt x="172" y="7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CF907BC-01CA-FE9D-AE58-C0FB15DEE84A}"/>
              </a:ext>
            </a:extLst>
          </p:cNvPr>
          <p:cNvSpPr/>
          <p:nvPr/>
        </p:nvSpPr>
        <p:spPr>
          <a:xfrm>
            <a:off x="4161741" y="7990922"/>
            <a:ext cx="706025" cy="762509"/>
          </a:xfrm>
          <a:custGeom>
            <a:avLst/>
            <a:gdLst>
              <a:gd name="connsiteX0" fmla="*/ 684 w 706025"/>
              <a:gd name="connsiteY0" fmla="*/ 553 h 762509"/>
              <a:gd name="connsiteX1" fmla="*/ 670609 w 706025"/>
              <a:gd name="connsiteY1" fmla="*/ 721278 h 762509"/>
              <a:gd name="connsiteX2" fmla="*/ 546784 w 706025"/>
              <a:gd name="connsiteY2" fmla="*/ 603803 h 762509"/>
              <a:gd name="connsiteX3" fmla="*/ 684 w 706025"/>
              <a:gd name="connsiteY3" fmla="*/ 553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5" h="762509">
                <a:moveTo>
                  <a:pt x="684" y="553"/>
                </a:moveTo>
                <a:cubicBezTo>
                  <a:pt x="21321" y="20132"/>
                  <a:pt x="579592" y="620736"/>
                  <a:pt x="670609" y="721278"/>
                </a:cubicBezTo>
                <a:cubicBezTo>
                  <a:pt x="761626" y="821820"/>
                  <a:pt x="661613" y="721278"/>
                  <a:pt x="546784" y="603803"/>
                </a:cubicBezTo>
                <a:cubicBezTo>
                  <a:pt x="431955" y="486328"/>
                  <a:pt x="-19953" y="-19026"/>
                  <a:pt x="684" y="5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B5E51A05-CA6D-09B9-F194-FE6CCA36E5BB}"/>
              </a:ext>
            </a:extLst>
          </p:cNvPr>
          <p:cNvSpPr/>
          <p:nvPr/>
        </p:nvSpPr>
        <p:spPr>
          <a:xfrm>
            <a:off x="5081892" y="9021848"/>
            <a:ext cx="750601" cy="1229407"/>
          </a:xfrm>
          <a:custGeom>
            <a:avLst/>
            <a:gdLst>
              <a:gd name="connsiteX0" fmla="*/ 1283 w 750601"/>
              <a:gd name="connsiteY0" fmla="*/ 4677 h 1229407"/>
              <a:gd name="connsiteX1" fmla="*/ 306083 w 750601"/>
              <a:gd name="connsiteY1" fmla="*/ 569827 h 1229407"/>
              <a:gd name="connsiteX2" fmla="*/ 312433 w 750601"/>
              <a:gd name="connsiteY2" fmla="*/ 547602 h 1229407"/>
              <a:gd name="connsiteX3" fmla="*/ 734708 w 750601"/>
              <a:gd name="connsiteY3" fmla="*/ 1201652 h 1229407"/>
              <a:gd name="connsiteX4" fmla="*/ 626758 w 750601"/>
              <a:gd name="connsiteY4" fmla="*/ 1052427 h 1229407"/>
              <a:gd name="connsiteX5" fmla="*/ 299733 w 750601"/>
              <a:gd name="connsiteY5" fmla="*/ 544427 h 1229407"/>
              <a:gd name="connsiteX6" fmla="*/ 201308 w 750601"/>
              <a:gd name="connsiteY6" fmla="*/ 312652 h 1229407"/>
              <a:gd name="connsiteX7" fmla="*/ 1283 w 750601"/>
              <a:gd name="connsiteY7" fmla="*/ 4677 h 12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01" h="1229407">
                <a:moveTo>
                  <a:pt x="1283" y="4677"/>
                </a:moveTo>
                <a:cubicBezTo>
                  <a:pt x="18745" y="47539"/>
                  <a:pt x="254225" y="479340"/>
                  <a:pt x="306083" y="569827"/>
                </a:cubicBezTo>
                <a:cubicBezTo>
                  <a:pt x="357941" y="660315"/>
                  <a:pt x="240996" y="442298"/>
                  <a:pt x="312433" y="547602"/>
                </a:cubicBezTo>
                <a:cubicBezTo>
                  <a:pt x="383870" y="652906"/>
                  <a:pt x="682321" y="1117515"/>
                  <a:pt x="734708" y="1201652"/>
                </a:cubicBezTo>
                <a:cubicBezTo>
                  <a:pt x="787096" y="1285790"/>
                  <a:pt x="699254" y="1161964"/>
                  <a:pt x="626758" y="1052427"/>
                </a:cubicBezTo>
                <a:cubicBezTo>
                  <a:pt x="554262" y="942890"/>
                  <a:pt x="370641" y="667723"/>
                  <a:pt x="299733" y="544427"/>
                </a:cubicBezTo>
                <a:cubicBezTo>
                  <a:pt x="228825" y="421131"/>
                  <a:pt x="253166" y="399965"/>
                  <a:pt x="201308" y="312652"/>
                </a:cubicBezTo>
                <a:cubicBezTo>
                  <a:pt x="149450" y="225339"/>
                  <a:pt x="-16179" y="-38185"/>
                  <a:pt x="1283" y="46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544145E-9F22-49F9-7177-A825CB3F0E34}"/>
              </a:ext>
            </a:extLst>
          </p:cNvPr>
          <p:cNvSpPr/>
          <p:nvPr/>
        </p:nvSpPr>
        <p:spPr>
          <a:xfrm>
            <a:off x="4970306" y="8932646"/>
            <a:ext cx="332014" cy="549859"/>
          </a:xfrm>
          <a:custGeom>
            <a:avLst/>
            <a:gdLst>
              <a:gd name="connsiteX0" fmla="*/ 1744 w 332014"/>
              <a:gd name="connsiteY0" fmla="*/ 1804 h 549859"/>
              <a:gd name="connsiteX1" fmla="*/ 325594 w 332014"/>
              <a:gd name="connsiteY1" fmla="*/ 535204 h 549859"/>
              <a:gd name="connsiteX2" fmla="*/ 201769 w 332014"/>
              <a:gd name="connsiteY2" fmla="*/ 366929 h 549859"/>
              <a:gd name="connsiteX3" fmla="*/ 1744 w 332014"/>
              <a:gd name="connsiteY3" fmla="*/ 1804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" h="549859">
                <a:moveTo>
                  <a:pt x="1744" y="1804"/>
                </a:moveTo>
                <a:cubicBezTo>
                  <a:pt x="22382" y="29850"/>
                  <a:pt x="292257" y="474350"/>
                  <a:pt x="325594" y="535204"/>
                </a:cubicBezTo>
                <a:cubicBezTo>
                  <a:pt x="358931" y="596058"/>
                  <a:pt x="254157" y="453183"/>
                  <a:pt x="201769" y="366929"/>
                </a:cubicBezTo>
                <a:cubicBezTo>
                  <a:pt x="149382" y="280675"/>
                  <a:pt x="-18894" y="-26242"/>
                  <a:pt x="1744" y="18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8D7B170-ED9F-1AF2-65BD-2A049557CA77}"/>
              </a:ext>
            </a:extLst>
          </p:cNvPr>
          <p:cNvSpPr/>
          <p:nvPr/>
        </p:nvSpPr>
        <p:spPr>
          <a:xfrm>
            <a:off x="5857801" y="10267618"/>
            <a:ext cx="247843" cy="374767"/>
          </a:xfrm>
          <a:custGeom>
            <a:avLst/>
            <a:gdLst>
              <a:gd name="connsiteX0" fmla="*/ 74 w 247843"/>
              <a:gd name="connsiteY0" fmla="*/ 332 h 374767"/>
              <a:gd name="connsiteX1" fmla="*/ 231849 w 247843"/>
              <a:gd name="connsiteY1" fmla="*/ 355932 h 374767"/>
              <a:gd name="connsiteX2" fmla="*/ 206449 w 247843"/>
              <a:gd name="connsiteY2" fmla="*/ 292432 h 374767"/>
              <a:gd name="connsiteX3" fmla="*/ 74 w 247843"/>
              <a:gd name="connsiteY3" fmla="*/ 332 h 37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43" h="374767">
                <a:moveTo>
                  <a:pt x="74" y="332"/>
                </a:moveTo>
                <a:cubicBezTo>
                  <a:pt x="4307" y="10915"/>
                  <a:pt x="197453" y="307249"/>
                  <a:pt x="231849" y="355932"/>
                </a:cubicBezTo>
                <a:cubicBezTo>
                  <a:pt x="266245" y="404615"/>
                  <a:pt x="239257" y="350111"/>
                  <a:pt x="206449" y="292432"/>
                </a:cubicBezTo>
                <a:cubicBezTo>
                  <a:pt x="173641" y="234753"/>
                  <a:pt x="-4159" y="-10251"/>
                  <a:pt x="74" y="3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8F434F3-C517-8D3F-24F0-4390CF57D265}"/>
              </a:ext>
            </a:extLst>
          </p:cNvPr>
          <p:cNvSpPr/>
          <p:nvPr/>
        </p:nvSpPr>
        <p:spPr>
          <a:xfrm>
            <a:off x="4617080" y="8623281"/>
            <a:ext cx="104343" cy="750730"/>
          </a:xfrm>
          <a:custGeom>
            <a:avLst/>
            <a:gdLst>
              <a:gd name="connsiteX0" fmla="*/ 104145 w 104343"/>
              <a:gd name="connsiteY0" fmla="*/ 19 h 750730"/>
              <a:gd name="connsiteX1" fmla="*/ 50170 w 104343"/>
              <a:gd name="connsiteY1" fmla="*/ 431819 h 750730"/>
              <a:gd name="connsiteX2" fmla="*/ 62870 w 104343"/>
              <a:gd name="connsiteY2" fmla="*/ 342919 h 750730"/>
              <a:gd name="connsiteX3" fmla="*/ 5720 w 104343"/>
              <a:gd name="connsiteY3" fmla="*/ 723919 h 750730"/>
              <a:gd name="connsiteX4" fmla="*/ 12070 w 104343"/>
              <a:gd name="connsiteY4" fmla="*/ 682644 h 750730"/>
              <a:gd name="connsiteX5" fmla="*/ 94620 w 104343"/>
              <a:gd name="connsiteY5" fmla="*/ 390544 h 750730"/>
              <a:gd name="connsiteX6" fmla="*/ 69220 w 104343"/>
              <a:gd name="connsiteY6" fmla="*/ 450869 h 750730"/>
              <a:gd name="connsiteX7" fmla="*/ 104145 w 104343"/>
              <a:gd name="connsiteY7" fmla="*/ 19 h 7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43" h="750730">
                <a:moveTo>
                  <a:pt x="104145" y="19"/>
                </a:moveTo>
                <a:cubicBezTo>
                  <a:pt x="100970" y="-3156"/>
                  <a:pt x="57049" y="374669"/>
                  <a:pt x="50170" y="431819"/>
                </a:cubicBezTo>
                <a:cubicBezTo>
                  <a:pt x="43291" y="488969"/>
                  <a:pt x="70278" y="294236"/>
                  <a:pt x="62870" y="342919"/>
                </a:cubicBezTo>
                <a:cubicBezTo>
                  <a:pt x="55462" y="391602"/>
                  <a:pt x="14187" y="667298"/>
                  <a:pt x="5720" y="723919"/>
                </a:cubicBezTo>
                <a:cubicBezTo>
                  <a:pt x="-2747" y="780540"/>
                  <a:pt x="-2747" y="738206"/>
                  <a:pt x="12070" y="682644"/>
                </a:cubicBezTo>
                <a:cubicBezTo>
                  <a:pt x="26887" y="627082"/>
                  <a:pt x="85095" y="429173"/>
                  <a:pt x="94620" y="390544"/>
                </a:cubicBezTo>
                <a:cubicBezTo>
                  <a:pt x="104145" y="351915"/>
                  <a:pt x="67103" y="509077"/>
                  <a:pt x="69220" y="450869"/>
                </a:cubicBezTo>
                <a:cubicBezTo>
                  <a:pt x="71337" y="392661"/>
                  <a:pt x="107320" y="3194"/>
                  <a:pt x="104145" y="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24B38EE-188E-2AB4-6187-E90C8904C367}"/>
              </a:ext>
            </a:extLst>
          </p:cNvPr>
          <p:cNvSpPr/>
          <p:nvPr/>
        </p:nvSpPr>
        <p:spPr>
          <a:xfrm>
            <a:off x="1938657" y="7907002"/>
            <a:ext cx="415782" cy="269384"/>
          </a:xfrm>
          <a:custGeom>
            <a:avLst/>
            <a:gdLst>
              <a:gd name="connsiteX0" fmla="*/ 979 w 415782"/>
              <a:gd name="connsiteY0" fmla="*/ 267180 h 269384"/>
              <a:gd name="connsiteX1" fmla="*/ 402761 w 415782"/>
              <a:gd name="connsiteY1" fmla="*/ 3943 h 269384"/>
              <a:gd name="connsiteX2" fmla="*/ 291925 w 415782"/>
              <a:gd name="connsiteY2" fmla="*/ 121707 h 269384"/>
              <a:gd name="connsiteX3" fmla="*/ 979 w 415782"/>
              <a:gd name="connsiteY3" fmla="*/ 267180 h 26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782" h="269384">
                <a:moveTo>
                  <a:pt x="979" y="267180"/>
                </a:moveTo>
                <a:cubicBezTo>
                  <a:pt x="19452" y="247553"/>
                  <a:pt x="354270" y="28188"/>
                  <a:pt x="402761" y="3943"/>
                </a:cubicBezTo>
                <a:cubicBezTo>
                  <a:pt x="451252" y="-20302"/>
                  <a:pt x="353116" y="73216"/>
                  <a:pt x="291925" y="121707"/>
                </a:cubicBezTo>
                <a:cubicBezTo>
                  <a:pt x="230734" y="170198"/>
                  <a:pt x="-17494" y="286807"/>
                  <a:pt x="979" y="2671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12D883A5-9BF2-0A76-1A22-CC9B405C1CF0}"/>
              </a:ext>
            </a:extLst>
          </p:cNvPr>
          <p:cNvSpPr/>
          <p:nvPr/>
        </p:nvSpPr>
        <p:spPr>
          <a:xfrm>
            <a:off x="518569" y="9266449"/>
            <a:ext cx="377604" cy="1027308"/>
          </a:xfrm>
          <a:custGeom>
            <a:avLst/>
            <a:gdLst>
              <a:gd name="connsiteX0" fmla="*/ 376781 w 377604"/>
              <a:gd name="connsiteY0" fmla="*/ 1376 h 1027308"/>
              <a:gd name="connsiteX1" fmla="*/ 106906 w 377604"/>
              <a:gd name="connsiteY1" fmla="*/ 496676 h 1027308"/>
              <a:gd name="connsiteX2" fmla="*/ 18006 w 377604"/>
              <a:gd name="connsiteY2" fmla="*/ 982451 h 1027308"/>
              <a:gd name="connsiteX3" fmla="*/ 18006 w 377604"/>
              <a:gd name="connsiteY3" fmla="*/ 931651 h 1027308"/>
              <a:gd name="connsiteX4" fmla="*/ 208506 w 377604"/>
              <a:gd name="connsiteY4" fmla="*/ 328401 h 1027308"/>
              <a:gd name="connsiteX5" fmla="*/ 173581 w 377604"/>
              <a:gd name="connsiteY5" fmla="*/ 398251 h 1027308"/>
              <a:gd name="connsiteX6" fmla="*/ 338681 w 377604"/>
              <a:gd name="connsiteY6" fmla="*/ 118851 h 1027308"/>
              <a:gd name="connsiteX7" fmla="*/ 195806 w 377604"/>
              <a:gd name="connsiteY7" fmla="*/ 341101 h 1027308"/>
              <a:gd name="connsiteX8" fmla="*/ 376781 w 377604"/>
              <a:gd name="connsiteY8" fmla="*/ 1376 h 10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04" h="1027308">
                <a:moveTo>
                  <a:pt x="376781" y="1376"/>
                </a:moveTo>
                <a:cubicBezTo>
                  <a:pt x="361964" y="27305"/>
                  <a:pt x="166702" y="333164"/>
                  <a:pt x="106906" y="496676"/>
                </a:cubicBezTo>
                <a:cubicBezTo>
                  <a:pt x="47110" y="660188"/>
                  <a:pt x="32823" y="909955"/>
                  <a:pt x="18006" y="982451"/>
                </a:cubicBezTo>
                <a:cubicBezTo>
                  <a:pt x="3189" y="1054947"/>
                  <a:pt x="-13744" y="1040659"/>
                  <a:pt x="18006" y="931651"/>
                </a:cubicBezTo>
                <a:cubicBezTo>
                  <a:pt x="49756" y="822643"/>
                  <a:pt x="182577" y="417301"/>
                  <a:pt x="208506" y="328401"/>
                </a:cubicBezTo>
                <a:cubicBezTo>
                  <a:pt x="234435" y="239501"/>
                  <a:pt x="151885" y="433176"/>
                  <a:pt x="173581" y="398251"/>
                </a:cubicBezTo>
                <a:cubicBezTo>
                  <a:pt x="195277" y="363326"/>
                  <a:pt x="334977" y="128376"/>
                  <a:pt x="338681" y="118851"/>
                </a:cubicBezTo>
                <a:cubicBezTo>
                  <a:pt x="342385" y="109326"/>
                  <a:pt x="189985" y="358034"/>
                  <a:pt x="195806" y="341101"/>
                </a:cubicBezTo>
                <a:cubicBezTo>
                  <a:pt x="201627" y="324168"/>
                  <a:pt x="391598" y="-24553"/>
                  <a:pt x="376781" y="13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7F005B1-7FA2-7AC7-333E-85C4115432BE}"/>
              </a:ext>
            </a:extLst>
          </p:cNvPr>
          <p:cNvSpPr/>
          <p:nvPr/>
        </p:nvSpPr>
        <p:spPr>
          <a:xfrm>
            <a:off x="503532" y="9340357"/>
            <a:ext cx="669453" cy="1000765"/>
          </a:xfrm>
          <a:custGeom>
            <a:avLst/>
            <a:gdLst>
              <a:gd name="connsiteX0" fmla="*/ 668043 w 669453"/>
              <a:gd name="connsiteY0" fmla="*/ 3668 h 1000765"/>
              <a:gd name="connsiteX1" fmla="*/ 258468 w 669453"/>
              <a:gd name="connsiteY1" fmla="*/ 448168 h 1000765"/>
              <a:gd name="connsiteX2" fmla="*/ 328318 w 669453"/>
              <a:gd name="connsiteY2" fmla="*/ 337043 h 1000765"/>
              <a:gd name="connsiteX3" fmla="*/ 226718 w 669453"/>
              <a:gd name="connsiteY3" fmla="*/ 559293 h 1000765"/>
              <a:gd name="connsiteX4" fmla="*/ 74318 w 669453"/>
              <a:gd name="connsiteY4" fmla="*/ 848218 h 1000765"/>
              <a:gd name="connsiteX5" fmla="*/ 1293 w 669453"/>
              <a:gd name="connsiteY5" fmla="*/ 997443 h 1000765"/>
              <a:gd name="connsiteX6" fmla="*/ 131468 w 669453"/>
              <a:gd name="connsiteY6" fmla="*/ 711693 h 1000765"/>
              <a:gd name="connsiteX7" fmla="*/ 382293 w 669453"/>
              <a:gd name="connsiteY7" fmla="*/ 260843 h 1000765"/>
              <a:gd name="connsiteX8" fmla="*/ 668043 w 669453"/>
              <a:gd name="connsiteY8" fmla="*/ 3668 h 10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53" h="1000765">
                <a:moveTo>
                  <a:pt x="668043" y="3668"/>
                </a:moveTo>
                <a:cubicBezTo>
                  <a:pt x="647406" y="34889"/>
                  <a:pt x="315089" y="392606"/>
                  <a:pt x="258468" y="448168"/>
                </a:cubicBezTo>
                <a:cubicBezTo>
                  <a:pt x="201847" y="503731"/>
                  <a:pt x="333610" y="318522"/>
                  <a:pt x="328318" y="337043"/>
                </a:cubicBezTo>
                <a:cubicBezTo>
                  <a:pt x="323026" y="355564"/>
                  <a:pt x="269051" y="474097"/>
                  <a:pt x="226718" y="559293"/>
                </a:cubicBezTo>
                <a:cubicBezTo>
                  <a:pt x="184385" y="644489"/>
                  <a:pt x="111889" y="775193"/>
                  <a:pt x="74318" y="848218"/>
                </a:cubicBezTo>
                <a:cubicBezTo>
                  <a:pt x="36747" y="921243"/>
                  <a:pt x="-8232" y="1020197"/>
                  <a:pt x="1293" y="997443"/>
                </a:cubicBezTo>
                <a:cubicBezTo>
                  <a:pt x="10818" y="974689"/>
                  <a:pt x="67968" y="834460"/>
                  <a:pt x="131468" y="711693"/>
                </a:cubicBezTo>
                <a:cubicBezTo>
                  <a:pt x="194968" y="588926"/>
                  <a:pt x="287043" y="374085"/>
                  <a:pt x="382293" y="260843"/>
                </a:cubicBezTo>
                <a:cubicBezTo>
                  <a:pt x="477543" y="147601"/>
                  <a:pt x="688680" y="-27553"/>
                  <a:pt x="668043" y="3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5A50C49-0A88-BD5B-91AA-01E2C4AC587E}"/>
              </a:ext>
            </a:extLst>
          </p:cNvPr>
          <p:cNvSpPr/>
          <p:nvPr/>
        </p:nvSpPr>
        <p:spPr>
          <a:xfrm>
            <a:off x="685758" y="9254600"/>
            <a:ext cx="314393" cy="556521"/>
          </a:xfrm>
          <a:custGeom>
            <a:avLst/>
            <a:gdLst>
              <a:gd name="connsiteX0" fmla="*/ 314367 w 314393"/>
              <a:gd name="connsiteY0" fmla="*/ 525 h 556521"/>
              <a:gd name="connsiteX1" fmla="*/ 127042 w 314393"/>
              <a:gd name="connsiteY1" fmla="*/ 276750 h 556521"/>
              <a:gd name="connsiteX2" fmla="*/ 42 w 314393"/>
              <a:gd name="connsiteY2" fmla="*/ 556150 h 556521"/>
              <a:gd name="connsiteX3" fmla="*/ 139742 w 314393"/>
              <a:gd name="connsiteY3" fmla="*/ 216425 h 556521"/>
              <a:gd name="connsiteX4" fmla="*/ 314367 w 314393"/>
              <a:gd name="connsiteY4" fmla="*/ 525 h 5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93" h="556521">
                <a:moveTo>
                  <a:pt x="314367" y="525"/>
                </a:moveTo>
                <a:cubicBezTo>
                  <a:pt x="312250" y="10579"/>
                  <a:pt x="179429" y="184146"/>
                  <a:pt x="127042" y="276750"/>
                </a:cubicBezTo>
                <a:cubicBezTo>
                  <a:pt x="74655" y="369354"/>
                  <a:pt x="-2075" y="566204"/>
                  <a:pt x="42" y="556150"/>
                </a:cubicBezTo>
                <a:cubicBezTo>
                  <a:pt x="2159" y="546096"/>
                  <a:pt x="88942" y="305854"/>
                  <a:pt x="139742" y="216425"/>
                </a:cubicBezTo>
                <a:cubicBezTo>
                  <a:pt x="190542" y="126996"/>
                  <a:pt x="316484" y="-9529"/>
                  <a:pt x="314367" y="5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FBEBB4B-C847-24FF-E382-F9EE6A1F4B06}"/>
              </a:ext>
            </a:extLst>
          </p:cNvPr>
          <p:cNvSpPr/>
          <p:nvPr/>
        </p:nvSpPr>
        <p:spPr>
          <a:xfrm>
            <a:off x="792597" y="9294769"/>
            <a:ext cx="252328" cy="378247"/>
          </a:xfrm>
          <a:custGeom>
            <a:avLst/>
            <a:gdLst>
              <a:gd name="connsiteX0" fmla="*/ 251978 w 252328"/>
              <a:gd name="connsiteY0" fmla="*/ 1631 h 378247"/>
              <a:gd name="connsiteX1" fmla="*/ 64653 w 252328"/>
              <a:gd name="connsiteY1" fmla="*/ 246106 h 378247"/>
              <a:gd name="connsiteX2" fmla="*/ 1153 w 252328"/>
              <a:gd name="connsiteY2" fmla="*/ 376281 h 378247"/>
              <a:gd name="connsiteX3" fmla="*/ 109103 w 252328"/>
              <a:gd name="connsiteY3" fmla="*/ 150856 h 378247"/>
              <a:gd name="connsiteX4" fmla="*/ 251978 w 252328"/>
              <a:gd name="connsiteY4" fmla="*/ 1631 h 3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28" h="378247">
                <a:moveTo>
                  <a:pt x="251978" y="1631"/>
                </a:moveTo>
                <a:cubicBezTo>
                  <a:pt x="244570" y="17506"/>
                  <a:pt x="106457" y="183664"/>
                  <a:pt x="64653" y="246106"/>
                </a:cubicBezTo>
                <a:cubicBezTo>
                  <a:pt x="22849" y="308548"/>
                  <a:pt x="-6255" y="392156"/>
                  <a:pt x="1153" y="376281"/>
                </a:cubicBezTo>
                <a:cubicBezTo>
                  <a:pt x="8561" y="360406"/>
                  <a:pt x="71003" y="212239"/>
                  <a:pt x="109103" y="150856"/>
                </a:cubicBezTo>
                <a:cubicBezTo>
                  <a:pt x="147203" y="89473"/>
                  <a:pt x="259386" y="-14244"/>
                  <a:pt x="251978" y="16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11E143D-446C-A5AF-DBAC-A8D843FF8380}"/>
              </a:ext>
            </a:extLst>
          </p:cNvPr>
          <p:cNvSpPr/>
          <p:nvPr/>
        </p:nvSpPr>
        <p:spPr>
          <a:xfrm>
            <a:off x="1116705" y="8735522"/>
            <a:ext cx="453602" cy="645801"/>
          </a:xfrm>
          <a:custGeom>
            <a:avLst/>
            <a:gdLst>
              <a:gd name="connsiteX0" fmla="*/ 10420 w 453602"/>
              <a:gd name="connsiteY0" fmla="*/ 630728 h 645801"/>
              <a:gd name="connsiteX1" fmla="*/ 162820 w 453602"/>
              <a:gd name="connsiteY1" fmla="*/ 310053 h 645801"/>
              <a:gd name="connsiteX2" fmla="*/ 51695 w 453602"/>
              <a:gd name="connsiteY2" fmla="*/ 427528 h 645801"/>
              <a:gd name="connsiteX3" fmla="*/ 334270 w 453602"/>
              <a:gd name="connsiteY3" fmla="*/ 160828 h 645801"/>
              <a:gd name="connsiteX4" fmla="*/ 216795 w 453602"/>
              <a:gd name="connsiteY4" fmla="*/ 281478 h 645801"/>
              <a:gd name="connsiteX5" fmla="*/ 451745 w 453602"/>
              <a:gd name="connsiteY5" fmla="*/ 2078 h 645801"/>
              <a:gd name="connsiteX6" fmla="*/ 318395 w 453602"/>
              <a:gd name="connsiteY6" fmla="*/ 160828 h 645801"/>
              <a:gd name="connsiteX7" fmla="*/ 169170 w 453602"/>
              <a:gd name="connsiteY7" fmla="*/ 287828 h 645801"/>
              <a:gd name="connsiteX8" fmla="*/ 99320 w 453602"/>
              <a:gd name="connsiteY8" fmla="*/ 427528 h 645801"/>
              <a:gd name="connsiteX9" fmla="*/ 86620 w 453602"/>
              <a:gd name="connsiteY9" fmla="*/ 452928 h 645801"/>
              <a:gd name="connsiteX10" fmla="*/ 895 w 453602"/>
              <a:gd name="connsiteY10" fmla="*/ 408478 h 645801"/>
              <a:gd name="connsiteX11" fmla="*/ 42170 w 453602"/>
              <a:gd name="connsiteY11" fmla="*/ 443403 h 645801"/>
              <a:gd name="connsiteX12" fmla="*/ 48520 w 453602"/>
              <a:gd name="connsiteY12" fmla="*/ 475153 h 645801"/>
              <a:gd name="connsiteX13" fmla="*/ 26295 w 453602"/>
              <a:gd name="connsiteY13" fmla="*/ 583103 h 645801"/>
              <a:gd name="connsiteX14" fmla="*/ 10420 w 453602"/>
              <a:gd name="connsiteY14" fmla="*/ 630728 h 6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602" h="645801">
                <a:moveTo>
                  <a:pt x="10420" y="630728"/>
                </a:moveTo>
                <a:cubicBezTo>
                  <a:pt x="33174" y="585220"/>
                  <a:pt x="155941" y="343920"/>
                  <a:pt x="162820" y="310053"/>
                </a:cubicBezTo>
                <a:cubicBezTo>
                  <a:pt x="169699" y="276186"/>
                  <a:pt x="23120" y="452399"/>
                  <a:pt x="51695" y="427528"/>
                </a:cubicBezTo>
                <a:cubicBezTo>
                  <a:pt x="80270" y="402657"/>
                  <a:pt x="306753" y="185170"/>
                  <a:pt x="334270" y="160828"/>
                </a:cubicBezTo>
                <a:cubicBezTo>
                  <a:pt x="361787" y="136486"/>
                  <a:pt x="197216" y="307936"/>
                  <a:pt x="216795" y="281478"/>
                </a:cubicBezTo>
                <a:cubicBezTo>
                  <a:pt x="236374" y="255020"/>
                  <a:pt x="451745" y="2078"/>
                  <a:pt x="451745" y="2078"/>
                </a:cubicBezTo>
                <a:cubicBezTo>
                  <a:pt x="468678" y="-18030"/>
                  <a:pt x="365491" y="113203"/>
                  <a:pt x="318395" y="160828"/>
                </a:cubicBezTo>
                <a:cubicBezTo>
                  <a:pt x="271299" y="208453"/>
                  <a:pt x="205682" y="243378"/>
                  <a:pt x="169170" y="287828"/>
                </a:cubicBezTo>
                <a:cubicBezTo>
                  <a:pt x="132658" y="332278"/>
                  <a:pt x="99320" y="427528"/>
                  <a:pt x="99320" y="427528"/>
                </a:cubicBezTo>
                <a:cubicBezTo>
                  <a:pt x="85562" y="455045"/>
                  <a:pt x="103024" y="456103"/>
                  <a:pt x="86620" y="452928"/>
                </a:cubicBezTo>
                <a:cubicBezTo>
                  <a:pt x="70216" y="449753"/>
                  <a:pt x="8303" y="410065"/>
                  <a:pt x="895" y="408478"/>
                </a:cubicBezTo>
                <a:cubicBezTo>
                  <a:pt x="-6513" y="406891"/>
                  <a:pt x="34233" y="432290"/>
                  <a:pt x="42170" y="443403"/>
                </a:cubicBezTo>
                <a:cubicBezTo>
                  <a:pt x="50108" y="454515"/>
                  <a:pt x="51166" y="451870"/>
                  <a:pt x="48520" y="475153"/>
                </a:cubicBezTo>
                <a:cubicBezTo>
                  <a:pt x="45874" y="498436"/>
                  <a:pt x="31058" y="559820"/>
                  <a:pt x="26295" y="583103"/>
                </a:cubicBezTo>
                <a:cubicBezTo>
                  <a:pt x="21533" y="606386"/>
                  <a:pt x="-12334" y="676236"/>
                  <a:pt x="10420" y="6307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107C3A7-D249-99AE-2401-61DBCD9018CB}"/>
              </a:ext>
            </a:extLst>
          </p:cNvPr>
          <p:cNvSpPr/>
          <p:nvPr/>
        </p:nvSpPr>
        <p:spPr>
          <a:xfrm>
            <a:off x="1016544" y="9111594"/>
            <a:ext cx="212377" cy="277510"/>
          </a:xfrm>
          <a:custGeom>
            <a:avLst/>
            <a:gdLst>
              <a:gd name="connsiteX0" fmla="*/ 50256 w 212377"/>
              <a:gd name="connsiteY0" fmla="*/ 656 h 277510"/>
              <a:gd name="connsiteX1" fmla="*/ 18506 w 212377"/>
              <a:gd name="connsiteY1" fmla="*/ 111781 h 277510"/>
              <a:gd name="connsiteX2" fmla="*/ 28031 w 212377"/>
              <a:gd name="connsiteY2" fmla="*/ 143531 h 277510"/>
              <a:gd name="connsiteX3" fmla="*/ 88356 w 212377"/>
              <a:gd name="connsiteY3" fmla="*/ 210206 h 277510"/>
              <a:gd name="connsiteX4" fmla="*/ 2631 w 212377"/>
              <a:gd name="connsiteY4" fmla="*/ 184806 h 277510"/>
              <a:gd name="connsiteX5" fmla="*/ 209006 w 212377"/>
              <a:gd name="connsiteY5" fmla="*/ 276881 h 277510"/>
              <a:gd name="connsiteX6" fmla="*/ 126456 w 212377"/>
              <a:gd name="connsiteY6" fmla="*/ 222906 h 277510"/>
              <a:gd name="connsiteX7" fmla="*/ 69306 w 212377"/>
              <a:gd name="connsiteY7" fmla="*/ 175281 h 277510"/>
              <a:gd name="connsiteX8" fmla="*/ 2631 w 212377"/>
              <a:gd name="connsiteY8" fmla="*/ 168931 h 277510"/>
              <a:gd name="connsiteX9" fmla="*/ 50256 w 212377"/>
              <a:gd name="connsiteY9" fmla="*/ 656 h 2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377" h="277510">
                <a:moveTo>
                  <a:pt x="50256" y="656"/>
                </a:moveTo>
                <a:cubicBezTo>
                  <a:pt x="52902" y="-8869"/>
                  <a:pt x="22210" y="87969"/>
                  <a:pt x="18506" y="111781"/>
                </a:cubicBezTo>
                <a:cubicBezTo>
                  <a:pt x="14802" y="135594"/>
                  <a:pt x="16389" y="127127"/>
                  <a:pt x="28031" y="143531"/>
                </a:cubicBezTo>
                <a:cubicBezTo>
                  <a:pt x="39673" y="159935"/>
                  <a:pt x="92589" y="203327"/>
                  <a:pt x="88356" y="210206"/>
                </a:cubicBezTo>
                <a:cubicBezTo>
                  <a:pt x="84123" y="217085"/>
                  <a:pt x="-17477" y="173694"/>
                  <a:pt x="2631" y="184806"/>
                </a:cubicBezTo>
                <a:cubicBezTo>
                  <a:pt x="22739" y="195918"/>
                  <a:pt x="188369" y="270531"/>
                  <a:pt x="209006" y="276881"/>
                </a:cubicBezTo>
                <a:cubicBezTo>
                  <a:pt x="229643" y="283231"/>
                  <a:pt x="149739" y="239839"/>
                  <a:pt x="126456" y="222906"/>
                </a:cubicBezTo>
                <a:cubicBezTo>
                  <a:pt x="103173" y="205973"/>
                  <a:pt x="89944" y="184277"/>
                  <a:pt x="69306" y="175281"/>
                </a:cubicBezTo>
                <a:cubicBezTo>
                  <a:pt x="48668" y="166285"/>
                  <a:pt x="4219" y="192744"/>
                  <a:pt x="2631" y="168931"/>
                </a:cubicBezTo>
                <a:cubicBezTo>
                  <a:pt x="1043" y="145118"/>
                  <a:pt x="47610" y="10181"/>
                  <a:pt x="50256" y="65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8049795-39AC-B269-F104-C2EF646D546F}"/>
              </a:ext>
            </a:extLst>
          </p:cNvPr>
          <p:cNvSpPr/>
          <p:nvPr/>
        </p:nvSpPr>
        <p:spPr>
          <a:xfrm>
            <a:off x="880963" y="8579801"/>
            <a:ext cx="732941" cy="718853"/>
          </a:xfrm>
          <a:custGeom>
            <a:avLst/>
            <a:gdLst>
              <a:gd name="connsiteX0" fmla="*/ 1687 w 732941"/>
              <a:gd name="connsiteY0" fmla="*/ 716599 h 718853"/>
              <a:gd name="connsiteX1" fmla="*/ 376337 w 732941"/>
              <a:gd name="connsiteY1" fmla="*/ 275274 h 718853"/>
              <a:gd name="connsiteX2" fmla="*/ 728762 w 732941"/>
              <a:gd name="connsiteY2" fmla="*/ 2224 h 718853"/>
              <a:gd name="connsiteX3" fmla="*/ 579537 w 732941"/>
              <a:gd name="connsiteY3" fmla="*/ 138749 h 718853"/>
              <a:gd name="connsiteX4" fmla="*/ 252512 w 732941"/>
              <a:gd name="connsiteY4" fmla="*/ 434024 h 718853"/>
              <a:gd name="connsiteX5" fmla="*/ 1687 w 732941"/>
              <a:gd name="connsiteY5" fmla="*/ 716599 h 71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41" h="718853">
                <a:moveTo>
                  <a:pt x="1687" y="716599"/>
                </a:moveTo>
                <a:cubicBezTo>
                  <a:pt x="22325" y="690141"/>
                  <a:pt x="255158" y="394337"/>
                  <a:pt x="376337" y="275274"/>
                </a:cubicBezTo>
                <a:cubicBezTo>
                  <a:pt x="497516" y="156211"/>
                  <a:pt x="694895" y="24978"/>
                  <a:pt x="728762" y="2224"/>
                </a:cubicBezTo>
                <a:cubicBezTo>
                  <a:pt x="762629" y="-20530"/>
                  <a:pt x="579537" y="138749"/>
                  <a:pt x="579537" y="138749"/>
                </a:cubicBezTo>
                <a:cubicBezTo>
                  <a:pt x="500162" y="210716"/>
                  <a:pt x="350408" y="338245"/>
                  <a:pt x="252512" y="434024"/>
                </a:cubicBezTo>
                <a:cubicBezTo>
                  <a:pt x="154616" y="529803"/>
                  <a:pt x="-18951" y="743057"/>
                  <a:pt x="1687" y="71659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8BAF917A-4ADF-32DD-C9F4-606BA097C1A8}"/>
              </a:ext>
            </a:extLst>
          </p:cNvPr>
          <p:cNvSpPr/>
          <p:nvPr/>
        </p:nvSpPr>
        <p:spPr>
          <a:xfrm>
            <a:off x="859846" y="8260713"/>
            <a:ext cx="1001086" cy="1009368"/>
          </a:xfrm>
          <a:custGeom>
            <a:avLst/>
            <a:gdLst>
              <a:gd name="connsiteX0" fmla="*/ 3754 w 1001086"/>
              <a:gd name="connsiteY0" fmla="*/ 1007112 h 1009368"/>
              <a:gd name="connsiteX1" fmla="*/ 410154 w 1001086"/>
              <a:gd name="connsiteY1" fmla="*/ 473712 h 1009368"/>
              <a:gd name="connsiteX2" fmla="*/ 1000704 w 1001086"/>
              <a:gd name="connsiteY2" fmla="*/ 637 h 1009368"/>
              <a:gd name="connsiteX3" fmla="*/ 495879 w 1001086"/>
              <a:gd name="connsiteY3" fmla="*/ 378462 h 1009368"/>
              <a:gd name="connsiteX4" fmla="*/ 222829 w 1001086"/>
              <a:gd name="connsiteY4" fmla="*/ 654687 h 1009368"/>
              <a:gd name="connsiteX5" fmla="*/ 3754 w 1001086"/>
              <a:gd name="connsiteY5" fmla="*/ 1007112 h 10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86" h="1009368">
                <a:moveTo>
                  <a:pt x="3754" y="1007112"/>
                </a:moveTo>
                <a:cubicBezTo>
                  <a:pt x="34975" y="976950"/>
                  <a:pt x="243996" y="641458"/>
                  <a:pt x="410154" y="473712"/>
                </a:cubicBezTo>
                <a:cubicBezTo>
                  <a:pt x="576312" y="305966"/>
                  <a:pt x="986417" y="16512"/>
                  <a:pt x="1000704" y="637"/>
                </a:cubicBezTo>
                <a:cubicBezTo>
                  <a:pt x="1014992" y="-15238"/>
                  <a:pt x="625525" y="269454"/>
                  <a:pt x="495879" y="378462"/>
                </a:cubicBezTo>
                <a:cubicBezTo>
                  <a:pt x="366233" y="487470"/>
                  <a:pt x="301675" y="552558"/>
                  <a:pt x="222829" y="654687"/>
                </a:cubicBezTo>
                <a:cubicBezTo>
                  <a:pt x="143983" y="756816"/>
                  <a:pt x="-27467" y="1037274"/>
                  <a:pt x="3754" y="1007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AD8ED478-9B57-A407-B5F3-C9478C84EEAC}"/>
              </a:ext>
            </a:extLst>
          </p:cNvPr>
          <p:cNvSpPr/>
          <p:nvPr/>
        </p:nvSpPr>
        <p:spPr>
          <a:xfrm>
            <a:off x="1130841" y="8569298"/>
            <a:ext cx="714404" cy="520427"/>
          </a:xfrm>
          <a:custGeom>
            <a:avLst/>
            <a:gdLst>
              <a:gd name="connsiteX0" fmla="*/ 5809 w 714404"/>
              <a:gd name="connsiteY0" fmla="*/ 517552 h 520427"/>
              <a:gd name="connsiteX1" fmla="*/ 453484 w 714404"/>
              <a:gd name="connsiteY1" fmla="*/ 152427 h 520427"/>
              <a:gd name="connsiteX2" fmla="*/ 713834 w 714404"/>
              <a:gd name="connsiteY2" fmla="*/ 27 h 520427"/>
              <a:gd name="connsiteX3" fmla="*/ 386809 w 714404"/>
              <a:gd name="connsiteY3" fmla="*/ 161952 h 520427"/>
              <a:gd name="connsiteX4" fmla="*/ 399509 w 714404"/>
              <a:gd name="connsiteY4" fmla="*/ 190527 h 520427"/>
              <a:gd name="connsiteX5" fmla="*/ 212184 w 714404"/>
              <a:gd name="connsiteY5" fmla="*/ 317527 h 520427"/>
              <a:gd name="connsiteX6" fmla="*/ 5809 w 714404"/>
              <a:gd name="connsiteY6" fmla="*/ 517552 h 5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04" h="520427">
                <a:moveTo>
                  <a:pt x="5809" y="517552"/>
                </a:moveTo>
                <a:cubicBezTo>
                  <a:pt x="46026" y="490035"/>
                  <a:pt x="335480" y="238681"/>
                  <a:pt x="453484" y="152427"/>
                </a:cubicBezTo>
                <a:cubicBezTo>
                  <a:pt x="571488" y="66173"/>
                  <a:pt x="724946" y="-1560"/>
                  <a:pt x="713834" y="27"/>
                </a:cubicBezTo>
                <a:cubicBezTo>
                  <a:pt x="702722" y="1614"/>
                  <a:pt x="439196" y="130202"/>
                  <a:pt x="386809" y="161952"/>
                </a:cubicBezTo>
                <a:cubicBezTo>
                  <a:pt x="334422" y="193702"/>
                  <a:pt x="428613" y="164598"/>
                  <a:pt x="399509" y="190527"/>
                </a:cubicBezTo>
                <a:cubicBezTo>
                  <a:pt x="370405" y="216456"/>
                  <a:pt x="279388" y="267785"/>
                  <a:pt x="212184" y="317527"/>
                </a:cubicBezTo>
                <a:cubicBezTo>
                  <a:pt x="144980" y="367269"/>
                  <a:pt x="-34408" y="545069"/>
                  <a:pt x="5809" y="5175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6939D4E9-ECB7-CC8C-F1AD-8A652C4FD279}"/>
              </a:ext>
            </a:extLst>
          </p:cNvPr>
          <p:cNvSpPr/>
          <p:nvPr/>
        </p:nvSpPr>
        <p:spPr>
          <a:xfrm>
            <a:off x="1597638" y="8478947"/>
            <a:ext cx="1329745" cy="217755"/>
          </a:xfrm>
          <a:custGeom>
            <a:avLst/>
            <a:gdLst>
              <a:gd name="connsiteX0" fmla="*/ 2562 w 1329745"/>
              <a:gd name="connsiteY0" fmla="*/ 217378 h 217755"/>
              <a:gd name="connsiteX1" fmla="*/ 656612 w 1329745"/>
              <a:gd name="connsiteY1" fmla="*/ 7828 h 217755"/>
              <a:gd name="connsiteX2" fmla="*/ 735987 w 1329745"/>
              <a:gd name="connsiteY2" fmla="*/ 45928 h 217755"/>
              <a:gd name="connsiteX3" fmla="*/ 970937 w 1329745"/>
              <a:gd name="connsiteY3" fmla="*/ 58628 h 217755"/>
              <a:gd name="connsiteX4" fmla="*/ 913787 w 1329745"/>
              <a:gd name="connsiteY4" fmla="*/ 68153 h 217755"/>
              <a:gd name="connsiteX5" fmla="*/ 1323362 w 1329745"/>
              <a:gd name="connsiteY5" fmla="*/ 125303 h 217755"/>
              <a:gd name="connsiteX6" fmla="*/ 1136037 w 1329745"/>
              <a:gd name="connsiteY6" fmla="*/ 90378 h 217755"/>
              <a:gd name="connsiteX7" fmla="*/ 770912 w 1329745"/>
              <a:gd name="connsiteY7" fmla="*/ 52278 h 217755"/>
              <a:gd name="connsiteX8" fmla="*/ 529612 w 1329745"/>
              <a:gd name="connsiteY8" fmla="*/ 55453 h 217755"/>
              <a:gd name="connsiteX9" fmla="*/ 631212 w 1329745"/>
              <a:gd name="connsiteY9" fmla="*/ 23703 h 217755"/>
              <a:gd name="connsiteX10" fmla="*/ 437537 w 1329745"/>
              <a:gd name="connsiteY10" fmla="*/ 58628 h 217755"/>
              <a:gd name="connsiteX11" fmla="*/ 2562 w 1329745"/>
              <a:gd name="connsiteY11" fmla="*/ 217378 h 2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9745" h="217755">
                <a:moveTo>
                  <a:pt x="2562" y="217378"/>
                </a:moveTo>
                <a:cubicBezTo>
                  <a:pt x="39075" y="208911"/>
                  <a:pt x="534375" y="36403"/>
                  <a:pt x="656612" y="7828"/>
                </a:cubicBezTo>
                <a:cubicBezTo>
                  <a:pt x="778849" y="-20747"/>
                  <a:pt x="683600" y="37461"/>
                  <a:pt x="735987" y="45928"/>
                </a:cubicBezTo>
                <a:cubicBezTo>
                  <a:pt x="788374" y="54395"/>
                  <a:pt x="941304" y="54924"/>
                  <a:pt x="970937" y="58628"/>
                </a:cubicBezTo>
                <a:cubicBezTo>
                  <a:pt x="1000570" y="62332"/>
                  <a:pt x="855050" y="57041"/>
                  <a:pt x="913787" y="68153"/>
                </a:cubicBezTo>
                <a:cubicBezTo>
                  <a:pt x="972524" y="79265"/>
                  <a:pt x="1286320" y="121599"/>
                  <a:pt x="1323362" y="125303"/>
                </a:cubicBezTo>
                <a:cubicBezTo>
                  <a:pt x="1360404" y="129007"/>
                  <a:pt x="1228112" y="102549"/>
                  <a:pt x="1136037" y="90378"/>
                </a:cubicBezTo>
                <a:cubicBezTo>
                  <a:pt x="1043962" y="78207"/>
                  <a:pt x="871983" y="58099"/>
                  <a:pt x="770912" y="52278"/>
                </a:cubicBezTo>
                <a:cubicBezTo>
                  <a:pt x="669841" y="46457"/>
                  <a:pt x="552895" y="60215"/>
                  <a:pt x="529612" y="55453"/>
                </a:cubicBezTo>
                <a:cubicBezTo>
                  <a:pt x="506329" y="50690"/>
                  <a:pt x="646558" y="23174"/>
                  <a:pt x="631212" y="23703"/>
                </a:cubicBezTo>
                <a:cubicBezTo>
                  <a:pt x="615866" y="24232"/>
                  <a:pt x="544958" y="27936"/>
                  <a:pt x="437537" y="58628"/>
                </a:cubicBezTo>
                <a:cubicBezTo>
                  <a:pt x="330116" y="89320"/>
                  <a:pt x="-33951" y="225845"/>
                  <a:pt x="2562" y="2173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5CF064FA-B395-7F8F-2A78-579B6CDCF53C}"/>
              </a:ext>
            </a:extLst>
          </p:cNvPr>
          <p:cNvSpPr/>
          <p:nvPr/>
        </p:nvSpPr>
        <p:spPr>
          <a:xfrm>
            <a:off x="1495425" y="8434615"/>
            <a:ext cx="1374363" cy="261710"/>
          </a:xfrm>
          <a:custGeom>
            <a:avLst/>
            <a:gdLst>
              <a:gd name="connsiteX0" fmla="*/ 0 w 1374363"/>
              <a:gd name="connsiteY0" fmla="*/ 261710 h 261710"/>
              <a:gd name="connsiteX1" fmla="*/ 330200 w 1374363"/>
              <a:gd name="connsiteY1" fmla="*/ 112485 h 261710"/>
              <a:gd name="connsiteX2" fmla="*/ 304800 w 1374363"/>
              <a:gd name="connsiteY2" fmla="*/ 87085 h 261710"/>
              <a:gd name="connsiteX3" fmla="*/ 647700 w 1374363"/>
              <a:gd name="connsiteY3" fmla="*/ 33110 h 261710"/>
              <a:gd name="connsiteX4" fmla="*/ 654050 w 1374363"/>
              <a:gd name="connsiteY4" fmla="*/ 17235 h 261710"/>
              <a:gd name="connsiteX5" fmla="*/ 1038225 w 1374363"/>
              <a:gd name="connsiteY5" fmla="*/ 33110 h 261710"/>
              <a:gd name="connsiteX6" fmla="*/ 1022350 w 1374363"/>
              <a:gd name="connsiteY6" fmla="*/ 17235 h 261710"/>
              <a:gd name="connsiteX7" fmla="*/ 1362075 w 1374363"/>
              <a:gd name="connsiteY7" fmla="*/ 83910 h 261710"/>
              <a:gd name="connsiteX8" fmla="*/ 1260475 w 1374363"/>
              <a:gd name="connsiteY8" fmla="*/ 58510 h 261710"/>
              <a:gd name="connsiteX9" fmla="*/ 889000 w 1374363"/>
              <a:gd name="connsiteY9" fmla="*/ 17235 h 261710"/>
              <a:gd name="connsiteX10" fmla="*/ 628650 w 1374363"/>
              <a:gd name="connsiteY10" fmla="*/ 7710 h 261710"/>
              <a:gd name="connsiteX11" fmla="*/ 282575 w 1374363"/>
              <a:gd name="connsiteY11" fmla="*/ 128360 h 261710"/>
              <a:gd name="connsiteX12" fmla="*/ 200025 w 1374363"/>
              <a:gd name="connsiteY12" fmla="*/ 122010 h 261710"/>
              <a:gd name="connsiteX13" fmla="*/ 327025 w 1374363"/>
              <a:gd name="connsiteY13" fmla="*/ 112485 h 261710"/>
              <a:gd name="connsiteX14" fmla="*/ 0 w 1374363"/>
              <a:gd name="connsiteY14" fmla="*/ 261710 h 26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4363" h="261710">
                <a:moveTo>
                  <a:pt x="0" y="261710"/>
                </a:moveTo>
                <a:cubicBezTo>
                  <a:pt x="529" y="261710"/>
                  <a:pt x="279400" y="141589"/>
                  <a:pt x="330200" y="112485"/>
                </a:cubicBezTo>
                <a:cubicBezTo>
                  <a:pt x="381000" y="83381"/>
                  <a:pt x="251883" y="100314"/>
                  <a:pt x="304800" y="87085"/>
                </a:cubicBezTo>
                <a:cubicBezTo>
                  <a:pt x="357717" y="73856"/>
                  <a:pt x="647700" y="33110"/>
                  <a:pt x="647700" y="33110"/>
                </a:cubicBezTo>
                <a:cubicBezTo>
                  <a:pt x="705908" y="21468"/>
                  <a:pt x="588963" y="17235"/>
                  <a:pt x="654050" y="17235"/>
                </a:cubicBezTo>
                <a:cubicBezTo>
                  <a:pt x="719137" y="17235"/>
                  <a:pt x="976842" y="33110"/>
                  <a:pt x="1038225" y="33110"/>
                </a:cubicBezTo>
                <a:cubicBezTo>
                  <a:pt x="1099608" y="33110"/>
                  <a:pt x="968375" y="8768"/>
                  <a:pt x="1022350" y="17235"/>
                </a:cubicBezTo>
                <a:cubicBezTo>
                  <a:pt x="1076325" y="25702"/>
                  <a:pt x="1322388" y="77031"/>
                  <a:pt x="1362075" y="83910"/>
                </a:cubicBezTo>
                <a:cubicBezTo>
                  <a:pt x="1401762" y="90789"/>
                  <a:pt x="1339321" y="69623"/>
                  <a:pt x="1260475" y="58510"/>
                </a:cubicBezTo>
                <a:cubicBezTo>
                  <a:pt x="1181629" y="47397"/>
                  <a:pt x="994304" y="25702"/>
                  <a:pt x="889000" y="17235"/>
                </a:cubicBezTo>
                <a:cubicBezTo>
                  <a:pt x="783696" y="8768"/>
                  <a:pt x="729721" y="-10811"/>
                  <a:pt x="628650" y="7710"/>
                </a:cubicBezTo>
                <a:cubicBezTo>
                  <a:pt x="527579" y="26231"/>
                  <a:pt x="354013" y="109310"/>
                  <a:pt x="282575" y="128360"/>
                </a:cubicBezTo>
                <a:cubicBezTo>
                  <a:pt x="211138" y="147410"/>
                  <a:pt x="192617" y="124656"/>
                  <a:pt x="200025" y="122010"/>
                </a:cubicBezTo>
                <a:cubicBezTo>
                  <a:pt x="207433" y="119364"/>
                  <a:pt x="356129" y="94493"/>
                  <a:pt x="327025" y="112485"/>
                </a:cubicBezTo>
                <a:cubicBezTo>
                  <a:pt x="297921" y="130477"/>
                  <a:pt x="-529" y="261710"/>
                  <a:pt x="0" y="2617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2DBA852-06E7-2E2D-29FA-F2E2E457E53B}"/>
              </a:ext>
            </a:extLst>
          </p:cNvPr>
          <p:cNvSpPr/>
          <p:nvPr/>
        </p:nvSpPr>
        <p:spPr>
          <a:xfrm>
            <a:off x="1304863" y="8278993"/>
            <a:ext cx="1673535" cy="464957"/>
          </a:xfrm>
          <a:custGeom>
            <a:avLst/>
            <a:gdLst>
              <a:gd name="connsiteX0" fmla="*/ 62 w 1673535"/>
              <a:gd name="connsiteY0" fmla="*/ 464957 h 464957"/>
              <a:gd name="connsiteX1" fmla="*/ 619187 w 1673535"/>
              <a:gd name="connsiteY1" fmla="*/ 96657 h 464957"/>
              <a:gd name="connsiteX2" fmla="*/ 803337 w 1673535"/>
              <a:gd name="connsiteY2" fmla="*/ 29982 h 464957"/>
              <a:gd name="connsiteX3" fmla="*/ 704912 w 1673535"/>
              <a:gd name="connsiteY3" fmla="*/ 64907 h 464957"/>
              <a:gd name="connsiteX4" fmla="*/ 1152587 w 1673535"/>
              <a:gd name="connsiteY4" fmla="*/ 17282 h 464957"/>
              <a:gd name="connsiteX5" fmla="*/ 1089087 w 1673535"/>
              <a:gd name="connsiteY5" fmla="*/ 1407 h 464957"/>
              <a:gd name="connsiteX6" fmla="*/ 1670112 w 1673535"/>
              <a:gd name="connsiteY6" fmla="*/ 49032 h 464957"/>
              <a:gd name="connsiteX7" fmla="*/ 1308162 w 1673535"/>
              <a:gd name="connsiteY7" fmla="*/ 10932 h 464957"/>
              <a:gd name="connsiteX8" fmla="*/ 866837 w 1673535"/>
              <a:gd name="connsiteY8" fmla="*/ 4582 h 464957"/>
              <a:gd name="connsiteX9" fmla="*/ 701737 w 1673535"/>
              <a:gd name="connsiteY9" fmla="*/ 49032 h 464957"/>
              <a:gd name="connsiteX10" fmla="*/ 581087 w 1673535"/>
              <a:gd name="connsiteY10" fmla="*/ 93482 h 464957"/>
              <a:gd name="connsiteX11" fmla="*/ 62 w 1673535"/>
              <a:gd name="connsiteY11" fmla="*/ 464957 h 4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3535" h="464957">
                <a:moveTo>
                  <a:pt x="62" y="464957"/>
                </a:moveTo>
                <a:cubicBezTo>
                  <a:pt x="6412" y="465486"/>
                  <a:pt x="485308" y="169153"/>
                  <a:pt x="619187" y="96657"/>
                </a:cubicBezTo>
                <a:cubicBezTo>
                  <a:pt x="753066" y="24161"/>
                  <a:pt x="789050" y="35274"/>
                  <a:pt x="803337" y="29982"/>
                </a:cubicBezTo>
                <a:cubicBezTo>
                  <a:pt x="817624" y="24690"/>
                  <a:pt x="646704" y="67024"/>
                  <a:pt x="704912" y="64907"/>
                </a:cubicBezTo>
                <a:cubicBezTo>
                  <a:pt x="763120" y="62790"/>
                  <a:pt x="1088558" y="27865"/>
                  <a:pt x="1152587" y="17282"/>
                </a:cubicBezTo>
                <a:cubicBezTo>
                  <a:pt x="1216616" y="6699"/>
                  <a:pt x="1002833" y="-3885"/>
                  <a:pt x="1089087" y="1407"/>
                </a:cubicBezTo>
                <a:cubicBezTo>
                  <a:pt x="1175341" y="6699"/>
                  <a:pt x="1633600" y="47445"/>
                  <a:pt x="1670112" y="49032"/>
                </a:cubicBezTo>
                <a:cubicBezTo>
                  <a:pt x="1706624" y="50619"/>
                  <a:pt x="1442041" y="18340"/>
                  <a:pt x="1308162" y="10932"/>
                </a:cubicBezTo>
                <a:cubicBezTo>
                  <a:pt x="1174283" y="3524"/>
                  <a:pt x="967908" y="-1768"/>
                  <a:pt x="866837" y="4582"/>
                </a:cubicBezTo>
                <a:cubicBezTo>
                  <a:pt x="765766" y="10932"/>
                  <a:pt x="749362" y="34215"/>
                  <a:pt x="701737" y="49032"/>
                </a:cubicBezTo>
                <a:cubicBezTo>
                  <a:pt x="654112" y="63849"/>
                  <a:pt x="692212" y="24690"/>
                  <a:pt x="581087" y="93482"/>
                </a:cubicBezTo>
                <a:cubicBezTo>
                  <a:pt x="469962" y="162274"/>
                  <a:pt x="-6288" y="464428"/>
                  <a:pt x="62" y="4649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8A4CE53-CDA1-5C09-F5ED-DBE033B1AB44}"/>
              </a:ext>
            </a:extLst>
          </p:cNvPr>
          <p:cNvSpPr/>
          <p:nvPr/>
        </p:nvSpPr>
        <p:spPr>
          <a:xfrm>
            <a:off x="1789563" y="8173264"/>
            <a:ext cx="1349596" cy="167480"/>
          </a:xfrm>
          <a:custGeom>
            <a:avLst/>
            <a:gdLst>
              <a:gd name="connsiteX0" fmla="*/ 1137 w 1349596"/>
              <a:gd name="connsiteY0" fmla="*/ 167461 h 167480"/>
              <a:gd name="connsiteX1" fmla="*/ 417062 w 1349596"/>
              <a:gd name="connsiteY1" fmla="*/ 40461 h 167480"/>
              <a:gd name="connsiteX2" fmla="*/ 404362 w 1349596"/>
              <a:gd name="connsiteY2" fmla="*/ 24586 h 167480"/>
              <a:gd name="connsiteX3" fmla="*/ 890137 w 1349596"/>
              <a:gd name="connsiteY3" fmla="*/ 11886 h 167480"/>
              <a:gd name="connsiteX4" fmla="*/ 852037 w 1349596"/>
              <a:gd name="connsiteY4" fmla="*/ 8711 h 167480"/>
              <a:gd name="connsiteX5" fmla="*/ 1344162 w 1349596"/>
              <a:gd name="connsiteY5" fmla="*/ 132536 h 167480"/>
              <a:gd name="connsiteX6" fmla="*/ 1099687 w 1349596"/>
              <a:gd name="connsiteY6" fmla="*/ 56336 h 167480"/>
              <a:gd name="connsiteX7" fmla="*/ 858387 w 1349596"/>
              <a:gd name="connsiteY7" fmla="*/ 8711 h 167480"/>
              <a:gd name="connsiteX8" fmla="*/ 677412 w 1349596"/>
              <a:gd name="connsiteY8" fmla="*/ 11886 h 167480"/>
              <a:gd name="connsiteX9" fmla="*/ 305937 w 1349596"/>
              <a:gd name="connsiteY9" fmla="*/ 49986 h 167480"/>
              <a:gd name="connsiteX10" fmla="*/ 1137 w 1349596"/>
              <a:gd name="connsiteY10" fmla="*/ 167461 h 1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596" h="167480">
                <a:moveTo>
                  <a:pt x="1137" y="167461"/>
                </a:moveTo>
                <a:cubicBezTo>
                  <a:pt x="19658" y="165874"/>
                  <a:pt x="417062" y="40461"/>
                  <a:pt x="417062" y="40461"/>
                </a:cubicBezTo>
                <a:cubicBezTo>
                  <a:pt x="484266" y="16648"/>
                  <a:pt x="325516" y="29348"/>
                  <a:pt x="404362" y="24586"/>
                </a:cubicBezTo>
                <a:cubicBezTo>
                  <a:pt x="483208" y="19824"/>
                  <a:pt x="815525" y="14532"/>
                  <a:pt x="890137" y="11886"/>
                </a:cubicBezTo>
                <a:cubicBezTo>
                  <a:pt x="964749" y="9240"/>
                  <a:pt x="776366" y="-11397"/>
                  <a:pt x="852037" y="8711"/>
                </a:cubicBezTo>
                <a:cubicBezTo>
                  <a:pt x="927708" y="28819"/>
                  <a:pt x="1302887" y="124599"/>
                  <a:pt x="1344162" y="132536"/>
                </a:cubicBezTo>
                <a:cubicBezTo>
                  <a:pt x="1385437" y="140473"/>
                  <a:pt x="1180649" y="76973"/>
                  <a:pt x="1099687" y="56336"/>
                </a:cubicBezTo>
                <a:cubicBezTo>
                  <a:pt x="1018725" y="35699"/>
                  <a:pt x="928766" y="16119"/>
                  <a:pt x="858387" y="8711"/>
                </a:cubicBezTo>
                <a:cubicBezTo>
                  <a:pt x="788008" y="1303"/>
                  <a:pt x="769487" y="5007"/>
                  <a:pt x="677412" y="11886"/>
                </a:cubicBezTo>
                <a:cubicBezTo>
                  <a:pt x="585337" y="18765"/>
                  <a:pt x="417062" y="24586"/>
                  <a:pt x="305937" y="49986"/>
                </a:cubicBezTo>
                <a:cubicBezTo>
                  <a:pt x="194812" y="75386"/>
                  <a:pt x="-17384" y="169048"/>
                  <a:pt x="1137" y="1674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1B3B0AD-BE0D-43A7-2511-3440AA30CCF4}"/>
              </a:ext>
            </a:extLst>
          </p:cNvPr>
          <p:cNvSpPr/>
          <p:nvPr/>
        </p:nvSpPr>
        <p:spPr>
          <a:xfrm>
            <a:off x="1700790" y="8092769"/>
            <a:ext cx="1724258" cy="292846"/>
          </a:xfrm>
          <a:custGeom>
            <a:avLst/>
            <a:gdLst>
              <a:gd name="connsiteX0" fmla="*/ 26410 w 1724258"/>
              <a:gd name="connsiteY0" fmla="*/ 228906 h 292846"/>
              <a:gd name="connsiteX1" fmla="*/ 521710 w 1724258"/>
              <a:gd name="connsiteY1" fmla="*/ 54281 h 292846"/>
              <a:gd name="connsiteX2" fmla="*/ 832860 w 1724258"/>
              <a:gd name="connsiteY2" fmla="*/ 38406 h 292846"/>
              <a:gd name="connsiteX3" fmla="*/ 801110 w 1724258"/>
              <a:gd name="connsiteY3" fmla="*/ 25706 h 292846"/>
              <a:gd name="connsiteX4" fmla="*/ 1213860 w 1724258"/>
              <a:gd name="connsiteY4" fmla="*/ 41581 h 292846"/>
              <a:gd name="connsiteX5" fmla="*/ 1715510 w 1724258"/>
              <a:gd name="connsiteY5" fmla="*/ 289231 h 292846"/>
              <a:gd name="connsiteX6" fmla="*/ 1521835 w 1724258"/>
              <a:gd name="connsiteY6" fmla="*/ 184456 h 292846"/>
              <a:gd name="connsiteX7" fmla="*/ 1378960 w 1724258"/>
              <a:gd name="connsiteY7" fmla="*/ 120956 h 292846"/>
              <a:gd name="connsiteX8" fmla="*/ 1026535 w 1724258"/>
              <a:gd name="connsiteY8" fmla="*/ 9831 h 292846"/>
              <a:gd name="connsiteX9" fmla="*/ 709035 w 1724258"/>
              <a:gd name="connsiteY9" fmla="*/ 9831 h 292846"/>
              <a:gd name="connsiteX10" fmla="*/ 547110 w 1724258"/>
              <a:gd name="connsiteY10" fmla="*/ 47931 h 292846"/>
              <a:gd name="connsiteX11" fmla="*/ 121660 w 1724258"/>
              <a:gd name="connsiteY11" fmla="*/ 200331 h 292846"/>
              <a:gd name="connsiteX12" fmla="*/ 26410 w 1724258"/>
              <a:gd name="connsiteY12" fmla="*/ 228906 h 2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4258" h="292846">
                <a:moveTo>
                  <a:pt x="26410" y="228906"/>
                </a:moveTo>
                <a:cubicBezTo>
                  <a:pt x="93085" y="204564"/>
                  <a:pt x="387302" y="86031"/>
                  <a:pt x="521710" y="54281"/>
                </a:cubicBezTo>
                <a:cubicBezTo>
                  <a:pt x="656118" y="22531"/>
                  <a:pt x="786293" y="43168"/>
                  <a:pt x="832860" y="38406"/>
                </a:cubicBezTo>
                <a:cubicBezTo>
                  <a:pt x="879427" y="33644"/>
                  <a:pt x="737610" y="25177"/>
                  <a:pt x="801110" y="25706"/>
                </a:cubicBezTo>
                <a:cubicBezTo>
                  <a:pt x="864610" y="26235"/>
                  <a:pt x="1061460" y="-2340"/>
                  <a:pt x="1213860" y="41581"/>
                </a:cubicBezTo>
                <a:cubicBezTo>
                  <a:pt x="1366260" y="85502"/>
                  <a:pt x="1664181" y="265419"/>
                  <a:pt x="1715510" y="289231"/>
                </a:cubicBezTo>
                <a:cubicBezTo>
                  <a:pt x="1766839" y="313043"/>
                  <a:pt x="1577926" y="212502"/>
                  <a:pt x="1521835" y="184456"/>
                </a:cubicBezTo>
                <a:cubicBezTo>
                  <a:pt x="1465744" y="156410"/>
                  <a:pt x="1461510" y="150060"/>
                  <a:pt x="1378960" y="120956"/>
                </a:cubicBezTo>
                <a:cubicBezTo>
                  <a:pt x="1296410" y="91852"/>
                  <a:pt x="1138189" y="28352"/>
                  <a:pt x="1026535" y="9831"/>
                </a:cubicBezTo>
                <a:cubicBezTo>
                  <a:pt x="914881" y="-8690"/>
                  <a:pt x="788939" y="3481"/>
                  <a:pt x="709035" y="9831"/>
                </a:cubicBezTo>
                <a:cubicBezTo>
                  <a:pt x="629131" y="16181"/>
                  <a:pt x="645006" y="16181"/>
                  <a:pt x="547110" y="47931"/>
                </a:cubicBezTo>
                <a:cubicBezTo>
                  <a:pt x="449214" y="79681"/>
                  <a:pt x="213735" y="166994"/>
                  <a:pt x="121660" y="200331"/>
                </a:cubicBezTo>
                <a:cubicBezTo>
                  <a:pt x="29585" y="233668"/>
                  <a:pt x="-40265" y="253248"/>
                  <a:pt x="26410" y="22890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6262F8D-F310-3C24-1D5A-22CFE40FB7EF}"/>
              </a:ext>
            </a:extLst>
          </p:cNvPr>
          <p:cNvSpPr/>
          <p:nvPr/>
        </p:nvSpPr>
        <p:spPr>
          <a:xfrm>
            <a:off x="2905125" y="8626475"/>
            <a:ext cx="894918" cy="668883"/>
          </a:xfrm>
          <a:custGeom>
            <a:avLst/>
            <a:gdLst>
              <a:gd name="connsiteX0" fmla="*/ 0 w 894918"/>
              <a:gd name="connsiteY0" fmla="*/ 0 h 668883"/>
              <a:gd name="connsiteX1" fmla="*/ 463550 w 894918"/>
              <a:gd name="connsiteY1" fmla="*/ 263525 h 668883"/>
              <a:gd name="connsiteX2" fmla="*/ 434975 w 894918"/>
              <a:gd name="connsiteY2" fmla="*/ 234950 h 668883"/>
              <a:gd name="connsiteX3" fmla="*/ 879475 w 894918"/>
              <a:gd name="connsiteY3" fmla="*/ 654050 h 668883"/>
              <a:gd name="connsiteX4" fmla="*/ 758825 w 894918"/>
              <a:gd name="connsiteY4" fmla="*/ 546100 h 668883"/>
              <a:gd name="connsiteX5" fmla="*/ 425450 w 894918"/>
              <a:gd name="connsiteY5" fmla="*/ 269875 h 668883"/>
              <a:gd name="connsiteX6" fmla="*/ 361950 w 894918"/>
              <a:gd name="connsiteY6" fmla="*/ 196850 h 668883"/>
              <a:gd name="connsiteX7" fmla="*/ 158750 w 894918"/>
              <a:gd name="connsiteY7" fmla="*/ 73025 h 668883"/>
              <a:gd name="connsiteX8" fmla="*/ 0 w 894918"/>
              <a:gd name="connsiteY8" fmla="*/ 0 h 6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918" h="668883">
                <a:moveTo>
                  <a:pt x="0" y="0"/>
                </a:moveTo>
                <a:lnTo>
                  <a:pt x="463550" y="263525"/>
                </a:lnTo>
                <a:cubicBezTo>
                  <a:pt x="536046" y="302683"/>
                  <a:pt x="434975" y="234950"/>
                  <a:pt x="434975" y="234950"/>
                </a:cubicBezTo>
                <a:lnTo>
                  <a:pt x="879475" y="654050"/>
                </a:lnTo>
                <a:cubicBezTo>
                  <a:pt x="933450" y="705908"/>
                  <a:pt x="834496" y="610129"/>
                  <a:pt x="758825" y="546100"/>
                </a:cubicBezTo>
                <a:cubicBezTo>
                  <a:pt x="683154" y="482071"/>
                  <a:pt x="491596" y="328083"/>
                  <a:pt x="425450" y="269875"/>
                </a:cubicBezTo>
                <a:cubicBezTo>
                  <a:pt x="359304" y="211667"/>
                  <a:pt x="406400" y="229658"/>
                  <a:pt x="361950" y="196850"/>
                </a:cubicBezTo>
                <a:cubicBezTo>
                  <a:pt x="317500" y="164042"/>
                  <a:pt x="158750" y="73025"/>
                  <a:pt x="158750" y="730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EBA7D85-E0B0-BA9E-54E1-F86C99CED93B}"/>
              </a:ext>
            </a:extLst>
          </p:cNvPr>
          <p:cNvSpPr/>
          <p:nvPr/>
        </p:nvSpPr>
        <p:spPr>
          <a:xfrm>
            <a:off x="3400389" y="8855249"/>
            <a:ext cx="607180" cy="579766"/>
          </a:xfrm>
          <a:custGeom>
            <a:avLst/>
            <a:gdLst>
              <a:gd name="connsiteX0" fmla="*/ 25436 w 607180"/>
              <a:gd name="connsiteY0" fmla="*/ 28401 h 579766"/>
              <a:gd name="connsiteX1" fmla="*/ 584236 w 607180"/>
              <a:gd name="connsiteY1" fmla="*/ 561801 h 579766"/>
              <a:gd name="connsiteX2" fmla="*/ 463586 w 607180"/>
              <a:gd name="connsiteY2" fmla="*/ 422101 h 579766"/>
              <a:gd name="connsiteX3" fmla="*/ 130211 w 607180"/>
              <a:gd name="connsiteY3" fmla="*/ 107776 h 579766"/>
              <a:gd name="connsiteX4" fmla="*/ 25436 w 607180"/>
              <a:gd name="connsiteY4" fmla="*/ 28401 h 57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80" h="579766">
                <a:moveTo>
                  <a:pt x="25436" y="28401"/>
                </a:moveTo>
                <a:cubicBezTo>
                  <a:pt x="101107" y="104072"/>
                  <a:pt x="511211" y="496184"/>
                  <a:pt x="584236" y="561801"/>
                </a:cubicBezTo>
                <a:cubicBezTo>
                  <a:pt x="657261" y="627418"/>
                  <a:pt x="539257" y="497772"/>
                  <a:pt x="463586" y="422101"/>
                </a:cubicBezTo>
                <a:cubicBezTo>
                  <a:pt x="387915" y="346430"/>
                  <a:pt x="200061" y="170218"/>
                  <a:pt x="130211" y="107776"/>
                </a:cubicBezTo>
                <a:cubicBezTo>
                  <a:pt x="60361" y="45334"/>
                  <a:pt x="-50235" y="-47270"/>
                  <a:pt x="25436" y="284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2E5940EE-EE94-6318-FDAF-486B1A37F577}"/>
              </a:ext>
            </a:extLst>
          </p:cNvPr>
          <p:cNvSpPr/>
          <p:nvPr/>
        </p:nvSpPr>
        <p:spPr>
          <a:xfrm>
            <a:off x="2725236" y="8533018"/>
            <a:ext cx="1250382" cy="837285"/>
          </a:xfrm>
          <a:custGeom>
            <a:avLst/>
            <a:gdLst>
              <a:gd name="connsiteX0" fmla="*/ 5264 w 1250382"/>
              <a:gd name="connsiteY0" fmla="*/ 4557 h 837285"/>
              <a:gd name="connsiteX1" fmla="*/ 306889 w 1250382"/>
              <a:gd name="connsiteY1" fmla="*/ 68057 h 837285"/>
              <a:gd name="connsiteX2" fmla="*/ 624389 w 1250382"/>
              <a:gd name="connsiteY2" fmla="*/ 249032 h 837285"/>
              <a:gd name="connsiteX3" fmla="*/ 598989 w 1250382"/>
              <a:gd name="connsiteY3" fmla="*/ 214107 h 837285"/>
              <a:gd name="connsiteX4" fmla="*/ 916489 w 1250382"/>
              <a:gd name="connsiteY4" fmla="*/ 455407 h 837285"/>
              <a:gd name="connsiteX5" fmla="*/ 910139 w 1250382"/>
              <a:gd name="connsiteY5" fmla="*/ 445882 h 837285"/>
              <a:gd name="connsiteX6" fmla="*/ 1240339 w 1250382"/>
              <a:gd name="connsiteY6" fmla="*/ 826882 h 837285"/>
              <a:gd name="connsiteX7" fmla="*/ 1135564 w 1250382"/>
              <a:gd name="connsiteY7" fmla="*/ 699882 h 837285"/>
              <a:gd name="connsiteX8" fmla="*/ 837114 w 1250382"/>
              <a:gd name="connsiteY8" fmla="*/ 385557 h 837285"/>
              <a:gd name="connsiteX9" fmla="*/ 656139 w 1250382"/>
              <a:gd name="connsiteY9" fmla="*/ 255382 h 837285"/>
              <a:gd name="connsiteX10" fmla="*/ 570414 w 1250382"/>
              <a:gd name="connsiteY10" fmla="*/ 179182 h 837285"/>
              <a:gd name="connsiteX11" fmla="*/ 5264 w 1250382"/>
              <a:gd name="connsiteY11" fmla="*/ 4557 h 8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382" h="837285">
                <a:moveTo>
                  <a:pt x="5264" y="4557"/>
                </a:moveTo>
                <a:cubicBezTo>
                  <a:pt x="-38657" y="-13964"/>
                  <a:pt x="203702" y="27311"/>
                  <a:pt x="306889" y="68057"/>
                </a:cubicBezTo>
                <a:cubicBezTo>
                  <a:pt x="410076" y="108803"/>
                  <a:pt x="575706" y="224690"/>
                  <a:pt x="624389" y="249032"/>
                </a:cubicBezTo>
                <a:cubicBezTo>
                  <a:pt x="673072" y="273374"/>
                  <a:pt x="550306" y="179711"/>
                  <a:pt x="598989" y="214107"/>
                </a:cubicBezTo>
                <a:cubicBezTo>
                  <a:pt x="647672" y="248503"/>
                  <a:pt x="916489" y="455407"/>
                  <a:pt x="916489" y="455407"/>
                </a:cubicBezTo>
                <a:cubicBezTo>
                  <a:pt x="968347" y="494036"/>
                  <a:pt x="910139" y="445882"/>
                  <a:pt x="910139" y="445882"/>
                </a:cubicBezTo>
                <a:lnTo>
                  <a:pt x="1240339" y="826882"/>
                </a:lnTo>
                <a:cubicBezTo>
                  <a:pt x="1277910" y="869215"/>
                  <a:pt x="1202768" y="773436"/>
                  <a:pt x="1135564" y="699882"/>
                </a:cubicBezTo>
                <a:cubicBezTo>
                  <a:pt x="1068360" y="626328"/>
                  <a:pt x="917018" y="459640"/>
                  <a:pt x="837114" y="385557"/>
                </a:cubicBezTo>
                <a:cubicBezTo>
                  <a:pt x="757210" y="311474"/>
                  <a:pt x="700589" y="289778"/>
                  <a:pt x="656139" y="255382"/>
                </a:cubicBezTo>
                <a:cubicBezTo>
                  <a:pt x="611689" y="220986"/>
                  <a:pt x="674660" y="218340"/>
                  <a:pt x="570414" y="179182"/>
                </a:cubicBezTo>
                <a:cubicBezTo>
                  <a:pt x="466168" y="140024"/>
                  <a:pt x="49185" y="23078"/>
                  <a:pt x="5264" y="45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A58818F4-331B-4CB4-B1F5-13E8319DA7D5}"/>
              </a:ext>
            </a:extLst>
          </p:cNvPr>
          <p:cNvSpPr/>
          <p:nvPr/>
        </p:nvSpPr>
        <p:spPr>
          <a:xfrm>
            <a:off x="3028312" y="8364016"/>
            <a:ext cx="810716" cy="356582"/>
          </a:xfrm>
          <a:custGeom>
            <a:avLst/>
            <a:gdLst>
              <a:gd name="connsiteX0" fmla="*/ 638 w 810716"/>
              <a:gd name="connsiteY0" fmla="*/ 2109 h 356582"/>
              <a:gd name="connsiteX1" fmla="*/ 295913 w 810716"/>
              <a:gd name="connsiteY1" fmla="*/ 68784 h 356582"/>
              <a:gd name="connsiteX2" fmla="*/ 797563 w 810716"/>
              <a:gd name="connsiteY2" fmla="*/ 348184 h 356582"/>
              <a:gd name="connsiteX3" fmla="*/ 645163 w 810716"/>
              <a:gd name="connsiteY3" fmla="*/ 268809 h 356582"/>
              <a:gd name="connsiteX4" fmla="*/ 435613 w 810716"/>
              <a:gd name="connsiteY4" fmla="*/ 116409 h 356582"/>
              <a:gd name="connsiteX5" fmla="*/ 222888 w 810716"/>
              <a:gd name="connsiteY5" fmla="*/ 24334 h 356582"/>
              <a:gd name="connsiteX6" fmla="*/ 638 w 810716"/>
              <a:gd name="connsiteY6" fmla="*/ 2109 h 35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716" h="356582">
                <a:moveTo>
                  <a:pt x="638" y="2109"/>
                </a:moveTo>
                <a:cubicBezTo>
                  <a:pt x="12809" y="9517"/>
                  <a:pt x="163092" y="11105"/>
                  <a:pt x="295913" y="68784"/>
                </a:cubicBezTo>
                <a:cubicBezTo>
                  <a:pt x="428734" y="126463"/>
                  <a:pt x="739355" y="314847"/>
                  <a:pt x="797563" y="348184"/>
                </a:cubicBezTo>
                <a:cubicBezTo>
                  <a:pt x="855771" y="381522"/>
                  <a:pt x="705488" y="307438"/>
                  <a:pt x="645163" y="268809"/>
                </a:cubicBezTo>
                <a:cubicBezTo>
                  <a:pt x="584838" y="230180"/>
                  <a:pt x="505992" y="157155"/>
                  <a:pt x="435613" y="116409"/>
                </a:cubicBezTo>
                <a:cubicBezTo>
                  <a:pt x="365234" y="75663"/>
                  <a:pt x="292209" y="40738"/>
                  <a:pt x="222888" y="24334"/>
                </a:cubicBezTo>
                <a:cubicBezTo>
                  <a:pt x="153567" y="7930"/>
                  <a:pt x="-11533" y="-5299"/>
                  <a:pt x="638" y="210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25F908AD-55E9-B283-29AC-A4D17D820C4D}"/>
              </a:ext>
            </a:extLst>
          </p:cNvPr>
          <p:cNvSpPr/>
          <p:nvPr/>
        </p:nvSpPr>
        <p:spPr>
          <a:xfrm>
            <a:off x="3430349" y="8373243"/>
            <a:ext cx="842711" cy="680007"/>
          </a:xfrm>
          <a:custGeom>
            <a:avLst/>
            <a:gdLst>
              <a:gd name="connsiteX0" fmla="*/ 8176 w 842711"/>
              <a:gd name="connsiteY0" fmla="*/ 8757 h 680007"/>
              <a:gd name="connsiteX1" fmla="*/ 805101 w 842711"/>
              <a:gd name="connsiteY1" fmla="*/ 646932 h 680007"/>
              <a:gd name="connsiteX2" fmla="*/ 690801 w 842711"/>
              <a:gd name="connsiteY2" fmla="*/ 567557 h 680007"/>
              <a:gd name="connsiteX3" fmla="*/ 490776 w 842711"/>
              <a:gd name="connsiteY3" fmla="*/ 383407 h 680007"/>
              <a:gd name="connsiteX4" fmla="*/ 395526 w 842711"/>
              <a:gd name="connsiteY4" fmla="*/ 281807 h 680007"/>
              <a:gd name="connsiteX5" fmla="*/ 8176 w 842711"/>
              <a:gd name="connsiteY5" fmla="*/ 8757 h 6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711" h="680007">
                <a:moveTo>
                  <a:pt x="8176" y="8757"/>
                </a:moveTo>
                <a:cubicBezTo>
                  <a:pt x="76438" y="69611"/>
                  <a:pt x="691330" y="553799"/>
                  <a:pt x="805101" y="646932"/>
                </a:cubicBezTo>
                <a:cubicBezTo>
                  <a:pt x="918872" y="740065"/>
                  <a:pt x="743188" y="611478"/>
                  <a:pt x="690801" y="567557"/>
                </a:cubicBezTo>
                <a:cubicBezTo>
                  <a:pt x="638414" y="523636"/>
                  <a:pt x="539989" y="431032"/>
                  <a:pt x="490776" y="383407"/>
                </a:cubicBezTo>
                <a:cubicBezTo>
                  <a:pt x="441564" y="335782"/>
                  <a:pt x="471726" y="341603"/>
                  <a:pt x="395526" y="281807"/>
                </a:cubicBezTo>
                <a:cubicBezTo>
                  <a:pt x="319326" y="222011"/>
                  <a:pt x="-60086" y="-52097"/>
                  <a:pt x="8176" y="87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07FEA2D-98DB-24B5-81ED-1B73DD74158B}"/>
              </a:ext>
            </a:extLst>
          </p:cNvPr>
          <p:cNvSpPr/>
          <p:nvPr/>
        </p:nvSpPr>
        <p:spPr>
          <a:xfrm>
            <a:off x="2422477" y="8345991"/>
            <a:ext cx="1048733" cy="332732"/>
          </a:xfrm>
          <a:custGeom>
            <a:avLst/>
            <a:gdLst>
              <a:gd name="connsiteX0" fmla="*/ 48 w 1048733"/>
              <a:gd name="connsiteY0" fmla="*/ 4259 h 332732"/>
              <a:gd name="connsiteX1" fmla="*/ 393748 w 1048733"/>
              <a:gd name="connsiteY1" fmla="*/ 42359 h 332732"/>
              <a:gd name="connsiteX2" fmla="*/ 742998 w 1048733"/>
              <a:gd name="connsiteY2" fmla="*/ 156659 h 332732"/>
              <a:gd name="connsiteX3" fmla="*/ 695373 w 1048733"/>
              <a:gd name="connsiteY3" fmla="*/ 159834 h 332732"/>
              <a:gd name="connsiteX4" fmla="*/ 1044623 w 1048733"/>
              <a:gd name="connsiteY4" fmla="*/ 331284 h 332732"/>
              <a:gd name="connsiteX5" fmla="*/ 876348 w 1048733"/>
              <a:gd name="connsiteY5" fmla="*/ 236034 h 332732"/>
              <a:gd name="connsiteX6" fmla="*/ 717598 w 1048733"/>
              <a:gd name="connsiteY6" fmla="*/ 128084 h 332732"/>
              <a:gd name="connsiteX7" fmla="*/ 419148 w 1048733"/>
              <a:gd name="connsiteY7" fmla="*/ 13784 h 332732"/>
              <a:gd name="connsiteX8" fmla="*/ 48 w 1048733"/>
              <a:gd name="connsiteY8" fmla="*/ 4259 h 3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33" h="332732">
                <a:moveTo>
                  <a:pt x="48" y="4259"/>
                </a:moveTo>
                <a:cubicBezTo>
                  <a:pt x="-4185" y="9021"/>
                  <a:pt x="269923" y="16959"/>
                  <a:pt x="393748" y="42359"/>
                </a:cubicBezTo>
                <a:cubicBezTo>
                  <a:pt x="517573" y="67759"/>
                  <a:pt x="692727" y="137080"/>
                  <a:pt x="742998" y="156659"/>
                </a:cubicBezTo>
                <a:cubicBezTo>
                  <a:pt x="793269" y="176238"/>
                  <a:pt x="645102" y="130730"/>
                  <a:pt x="695373" y="159834"/>
                </a:cubicBezTo>
                <a:cubicBezTo>
                  <a:pt x="745644" y="188938"/>
                  <a:pt x="1014461" y="318584"/>
                  <a:pt x="1044623" y="331284"/>
                </a:cubicBezTo>
                <a:cubicBezTo>
                  <a:pt x="1074786" y="343984"/>
                  <a:pt x="930852" y="269901"/>
                  <a:pt x="876348" y="236034"/>
                </a:cubicBezTo>
                <a:cubicBezTo>
                  <a:pt x="821844" y="202167"/>
                  <a:pt x="793798" y="165126"/>
                  <a:pt x="717598" y="128084"/>
                </a:cubicBezTo>
                <a:cubicBezTo>
                  <a:pt x="641398" y="91042"/>
                  <a:pt x="534506" y="32834"/>
                  <a:pt x="419148" y="13784"/>
                </a:cubicBezTo>
                <a:cubicBezTo>
                  <a:pt x="303790" y="-5266"/>
                  <a:pt x="4281" y="-503"/>
                  <a:pt x="48" y="42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B2271C0-AD85-1CB4-E364-D365E10408F7}"/>
              </a:ext>
            </a:extLst>
          </p:cNvPr>
          <p:cNvSpPr/>
          <p:nvPr/>
        </p:nvSpPr>
        <p:spPr>
          <a:xfrm>
            <a:off x="2800578" y="8302672"/>
            <a:ext cx="1066896" cy="760974"/>
          </a:xfrm>
          <a:custGeom>
            <a:avLst/>
            <a:gdLst>
              <a:gd name="connsiteX0" fmla="*/ 25172 w 1066896"/>
              <a:gd name="connsiteY0" fmla="*/ 19003 h 760974"/>
              <a:gd name="connsiteX1" fmla="*/ 726847 w 1066896"/>
              <a:gd name="connsiteY1" fmla="*/ 415878 h 760974"/>
              <a:gd name="connsiteX2" fmla="*/ 1053872 w 1066896"/>
              <a:gd name="connsiteY2" fmla="*/ 749253 h 760974"/>
              <a:gd name="connsiteX3" fmla="*/ 961797 w 1066896"/>
              <a:gd name="connsiteY3" fmla="*/ 650828 h 760974"/>
              <a:gd name="connsiteX4" fmla="*/ 593497 w 1066896"/>
              <a:gd name="connsiteY4" fmla="*/ 317453 h 760974"/>
              <a:gd name="connsiteX5" fmla="*/ 193447 w 1066896"/>
              <a:gd name="connsiteY5" fmla="*/ 88853 h 760974"/>
              <a:gd name="connsiteX6" fmla="*/ 25172 w 1066896"/>
              <a:gd name="connsiteY6" fmla="*/ 19003 h 7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96" h="760974">
                <a:moveTo>
                  <a:pt x="25172" y="19003"/>
                </a:moveTo>
                <a:cubicBezTo>
                  <a:pt x="114072" y="73507"/>
                  <a:pt x="555397" y="294170"/>
                  <a:pt x="726847" y="415878"/>
                </a:cubicBezTo>
                <a:cubicBezTo>
                  <a:pt x="898297" y="537586"/>
                  <a:pt x="1014714" y="710095"/>
                  <a:pt x="1053872" y="749253"/>
                </a:cubicBezTo>
                <a:cubicBezTo>
                  <a:pt x="1093030" y="788411"/>
                  <a:pt x="1038526" y="722794"/>
                  <a:pt x="961797" y="650828"/>
                </a:cubicBezTo>
                <a:cubicBezTo>
                  <a:pt x="885068" y="578862"/>
                  <a:pt x="721555" y="411115"/>
                  <a:pt x="593497" y="317453"/>
                </a:cubicBezTo>
                <a:cubicBezTo>
                  <a:pt x="465439" y="223791"/>
                  <a:pt x="282347" y="138066"/>
                  <a:pt x="193447" y="88853"/>
                </a:cubicBezTo>
                <a:cubicBezTo>
                  <a:pt x="104547" y="39641"/>
                  <a:pt x="-63728" y="-35501"/>
                  <a:pt x="25172" y="1900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5E5A6D9E-544B-D733-916B-2C3723C827F8}"/>
              </a:ext>
            </a:extLst>
          </p:cNvPr>
          <p:cNvSpPr/>
          <p:nvPr/>
        </p:nvSpPr>
        <p:spPr>
          <a:xfrm>
            <a:off x="3863975" y="9363075"/>
            <a:ext cx="532663" cy="768423"/>
          </a:xfrm>
          <a:custGeom>
            <a:avLst/>
            <a:gdLst>
              <a:gd name="connsiteX0" fmla="*/ 0 w 532663"/>
              <a:gd name="connsiteY0" fmla="*/ 0 h 768423"/>
              <a:gd name="connsiteX1" fmla="*/ 419100 w 532663"/>
              <a:gd name="connsiteY1" fmla="*/ 447675 h 768423"/>
              <a:gd name="connsiteX2" fmla="*/ 485775 w 532663"/>
              <a:gd name="connsiteY2" fmla="*/ 581025 h 768423"/>
              <a:gd name="connsiteX3" fmla="*/ 523875 w 532663"/>
              <a:gd name="connsiteY3" fmla="*/ 768350 h 768423"/>
              <a:gd name="connsiteX4" fmla="*/ 508000 w 532663"/>
              <a:gd name="connsiteY4" fmla="*/ 558800 h 768423"/>
              <a:gd name="connsiteX5" fmla="*/ 279400 w 532663"/>
              <a:gd name="connsiteY5" fmla="*/ 307975 h 768423"/>
              <a:gd name="connsiteX6" fmla="*/ 0 w 532663"/>
              <a:gd name="connsiteY6" fmla="*/ 0 h 7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663" h="768423">
                <a:moveTo>
                  <a:pt x="0" y="0"/>
                </a:moveTo>
                <a:cubicBezTo>
                  <a:pt x="23283" y="23283"/>
                  <a:pt x="338138" y="350838"/>
                  <a:pt x="419100" y="447675"/>
                </a:cubicBezTo>
                <a:cubicBezTo>
                  <a:pt x="500062" y="544512"/>
                  <a:pt x="468313" y="527579"/>
                  <a:pt x="485775" y="581025"/>
                </a:cubicBezTo>
                <a:cubicBezTo>
                  <a:pt x="503237" y="634471"/>
                  <a:pt x="520171" y="772054"/>
                  <a:pt x="523875" y="768350"/>
                </a:cubicBezTo>
                <a:cubicBezTo>
                  <a:pt x="527579" y="764646"/>
                  <a:pt x="548746" y="635529"/>
                  <a:pt x="508000" y="558800"/>
                </a:cubicBezTo>
                <a:cubicBezTo>
                  <a:pt x="467254" y="482071"/>
                  <a:pt x="359833" y="397404"/>
                  <a:pt x="279400" y="307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6A63389-0EE5-8406-DD35-91E1FB4F05D2}"/>
              </a:ext>
            </a:extLst>
          </p:cNvPr>
          <p:cNvSpPr/>
          <p:nvPr/>
        </p:nvSpPr>
        <p:spPr>
          <a:xfrm>
            <a:off x="3927394" y="9124937"/>
            <a:ext cx="713070" cy="833277"/>
          </a:xfrm>
          <a:custGeom>
            <a:avLst/>
            <a:gdLst>
              <a:gd name="connsiteX0" fmla="*/ 81 w 713070"/>
              <a:gd name="connsiteY0" fmla="*/ 13 h 833277"/>
              <a:gd name="connsiteX1" fmla="*/ 431881 w 713070"/>
              <a:gd name="connsiteY1" fmla="*/ 517538 h 833277"/>
              <a:gd name="connsiteX2" fmla="*/ 708106 w 713070"/>
              <a:gd name="connsiteY2" fmla="*/ 825513 h 833277"/>
              <a:gd name="connsiteX3" fmla="*/ 593806 w 713070"/>
              <a:gd name="connsiteY3" fmla="*/ 720738 h 833277"/>
              <a:gd name="connsiteX4" fmla="*/ 396956 w 713070"/>
              <a:gd name="connsiteY4" fmla="*/ 501663 h 833277"/>
              <a:gd name="connsiteX5" fmla="*/ 81 w 713070"/>
              <a:gd name="connsiteY5" fmla="*/ 13 h 83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70" h="833277">
                <a:moveTo>
                  <a:pt x="81" y="13"/>
                </a:moveTo>
                <a:cubicBezTo>
                  <a:pt x="5902" y="2659"/>
                  <a:pt x="313877" y="379955"/>
                  <a:pt x="431881" y="517538"/>
                </a:cubicBezTo>
                <a:cubicBezTo>
                  <a:pt x="549885" y="655121"/>
                  <a:pt x="681119" y="791646"/>
                  <a:pt x="708106" y="825513"/>
                </a:cubicBezTo>
                <a:cubicBezTo>
                  <a:pt x="735093" y="859380"/>
                  <a:pt x="645664" y="774713"/>
                  <a:pt x="593806" y="720738"/>
                </a:cubicBezTo>
                <a:cubicBezTo>
                  <a:pt x="541948" y="666763"/>
                  <a:pt x="492206" y="617021"/>
                  <a:pt x="396956" y="501663"/>
                </a:cubicBezTo>
                <a:cubicBezTo>
                  <a:pt x="301706" y="386305"/>
                  <a:pt x="-5740" y="-2633"/>
                  <a:pt x="81" y="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932AB26-ADF3-8535-26D5-3701108B6B81}"/>
              </a:ext>
            </a:extLst>
          </p:cNvPr>
          <p:cNvSpPr/>
          <p:nvPr/>
        </p:nvSpPr>
        <p:spPr>
          <a:xfrm>
            <a:off x="3917910" y="9226412"/>
            <a:ext cx="568709" cy="649726"/>
          </a:xfrm>
          <a:custGeom>
            <a:avLst/>
            <a:gdLst>
              <a:gd name="connsiteX0" fmla="*/ 40 w 568709"/>
              <a:gd name="connsiteY0" fmla="*/ 138 h 649726"/>
              <a:gd name="connsiteX1" fmla="*/ 419140 w 568709"/>
              <a:gd name="connsiteY1" fmla="*/ 482738 h 649726"/>
              <a:gd name="connsiteX2" fmla="*/ 568365 w 568709"/>
              <a:gd name="connsiteY2" fmla="*/ 647838 h 649726"/>
              <a:gd name="connsiteX3" fmla="*/ 444540 w 568709"/>
              <a:gd name="connsiteY3" fmla="*/ 533538 h 649726"/>
              <a:gd name="connsiteX4" fmla="*/ 40 w 568709"/>
              <a:gd name="connsiteY4" fmla="*/ 138 h 64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709" h="649726">
                <a:moveTo>
                  <a:pt x="40" y="138"/>
                </a:moveTo>
                <a:cubicBezTo>
                  <a:pt x="-4193" y="-8329"/>
                  <a:pt x="324419" y="374788"/>
                  <a:pt x="419140" y="482738"/>
                </a:cubicBezTo>
                <a:cubicBezTo>
                  <a:pt x="513861" y="590688"/>
                  <a:pt x="564132" y="639371"/>
                  <a:pt x="568365" y="647838"/>
                </a:cubicBezTo>
                <a:cubicBezTo>
                  <a:pt x="572598" y="656305"/>
                  <a:pt x="538203" y="639371"/>
                  <a:pt x="444540" y="533538"/>
                </a:cubicBezTo>
                <a:cubicBezTo>
                  <a:pt x="350878" y="427705"/>
                  <a:pt x="4273" y="8605"/>
                  <a:pt x="40" y="1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E69A095B-0F60-3BBC-3432-69D99BFE365F}"/>
              </a:ext>
            </a:extLst>
          </p:cNvPr>
          <p:cNvSpPr/>
          <p:nvPr/>
        </p:nvSpPr>
        <p:spPr>
          <a:xfrm>
            <a:off x="4389280" y="9880448"/>
            <a:ext cx="112084" cy="419603"/>
          </a:xfrm>
          <a:custGeom>
            <a:avLst/>
            <a:gdLst>
              <a:gd name="connsiteX0" fmla="*/ 23970 w 112084"/>
              <a:gd name="connsiteY0" fmla="*/ 152 h 419603"/>
              <a:gd name="connsiteX1" fmla="*/ 17620 w 112084"/>
              <a:gd name="connsiteY1" fmla="*/ 197002 h 419603"/>
              <a:gd name="connsiteX2" fmla="*/ 109695 w 112084"/>
              <a:gd name="connsiteY2" fmla="*/ 412902 h 419603"/>
              <a:gd name="connsiteX3" fmla="*/ 77945 w 112084"/>
              <a:gd name="connsiteY3" fmla="*/ 352577 h 419603"/>
              <a:gd name="connsiteX4" fmla="*/ 1745 w 112084"/>
              <a:gd name="connsiteY4" fmla="*/ 228752 h 419603"/>
              <a:gd name="connsiteX5" fmla="*/ 23970 w 112084"/>
              <a:gd name="connsiteY5" fmla="*/ 152 h 41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84" h="419603">
                <a:moveTo>
                  <a:pt x="23970" y="152"/>
                </a:moveTo>
                <a:cubicBezTo>
                  <a:pt x="26616" y="-5140"/>
                  <a:pt x="3332" y="128210"/>
                  <a:pt x="17620" y="197002"/>
                </a:cubicBezTo>
                <a:cubicBezTo>
                  <a:pt x="31908" y="265794"/>
                  <a:pt x="99641" y="386973"/>
                  <a:pt x="109695" y="412902"/>
                </a:cubicBezTo>
                <a:cubicBezTo>
                  <a:pt x="119749" y="438831"/>
                  <a:pt x="95937" y="383269"/>
                  <a:pt x="77945" y="352577"/>
                </a:cubicBezTo>
                <a:cubicBezTo>
                  <a:pt x="59953" y="321885"/>
                  <a:pt x="10741" y="286431"/>
                  <a:pt x="1745" y="228752"/>
                </a:cubicBezTo>
                <a:cubicBezTo>
                  <a:pt x="-7251" y="171073"/>
                  <a:pt x="21324" y="5444"/>
                  <a:pt x="23970" y="1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8C35ECA-4D41-6C3D-D535-7CC1CB6C67BA}"/>
              </a:ext>
            </a:extLst>
          </p:cNvPr>
          <p:cNvSpPr/>
          <p:nvPr/>
        </p:nvSpPr>
        <p:spPr>
          <a:xfrm>
            <a:off x="4216331" y="9058275"/>
            <a:ext cx="638504" cy="533737"/>
          </a:xfrm>
          <a:custGeom>
            <a:avLst/>
            <a:gdLst>
              <a:gd name="connsiteX0" fmla="*/ 69 w 638504"/>
              <a:gd name="connsiteY0" fmla="*/ 0 h 533737"/>
              <a:gd name="connsiteX1" fmla="*/ 349319 w 638504"/>
              <a:gd name="connsiteY1" fmla="*/ 365125 h 533737"/>
              <a:gd name="connsiteX2" fmla="*/ 631894 w 638504"/>
              <a:gd name="connsiteY2" fmla="*/ 527050 h 533737"/>
              <a:gd name="connsiteX3" fmla="*/ 530294 w 638504"/>
              <a:gd name="connsiteY3" fmla="*/ 488950 h 533737"/>
              <a:gd name="connsiteX4" fmla="*/ 320744 w 638504"/>
              <a:gd name="connsiteY4" fmla="*/ 361950 h 533737"/>
              <a:gd name="connsiteX5" fmla="*/ 69 w 638504"/>
              <a:gd name="connsiteY5" fmla="*/ 0 h 5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04" h="533737">
                <a:moveTo>
                  <a:pt x="69" y="0"/>
                </a:moveTo>
                <a:cubicBezTo>
                  <a:pt x="4832" y="529"/>
                  <a:pt x="244015" y="277283"/>
                  <a:pt x="349319" y="365125"/>
                </a:cubicBezTo>
                <a:cubicBezTo>
                  <a:pt x="454623" y="452967"/>
                  <a:pt x="601732" y="506413"/>
                  <a:pt x="631894" y="527050"/>
                </a:cubicBezTo>
                <a:cubicBezTo>
                  <a:pt x="662056" y="547687"/>
                  <a:pt x="582152" y="516467"/>
                  <a:pt x="530294" y="488950"/>
                </a:cubicBezTo>
                <a:cubicBezTo>
                  <a:pt x="478436" y="461433"/>
                  <a:pt x="405940" y="439208"/>
                  <a:pt x="320744" y="361950"/>
                </a:cubicBezTo>
                <a:cubicBezTo>
                  <a:pt x="235548" y="284692"/>
                  <a:pt x="-4694" y="-529"/>
                  <a:pt x="69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B39E3999-FC2D-DE46-AAA0-645BB2E39C85}"/>
              </a:ext>
            </a:extLst>
          </p:cNvPr>
          <p:cNvSpPr/>
          <p:nvPr/>
        </p:nvSpPr>
        <p:spPr>
          <a:xfrm>
            <a:off x="4336670" y="9114982"/>
            <a:ext cx="884198" cy="740091"/>
          </a:xfrm>
          <a:custGeom>
            <a:avLst/>
            <a:gdLst>
              <a:gd name="connsiteX0" fmla="*/ 380 w 884198"/>
              <a:gd name="connsiteY0" fmla="*/ 443 h 740091"/>
              <a:gd name="connsiteX1" fmla="*/ 327405 w 884198"/>
              <a:gd name="connsiteY1" fmla="*/ 317943 h 740091"/>
              <a:gd name="connsiteX2" fmla="*/ 479805 w 884198"/>
              <a:gd name="connsiteY2" fmla="*/ 397318 h 740091"/>
              <a:gd name="connsiteX3" fmla="*/ 416305 w 884198"/>
              <a:gd name="connsiteY3" fmla="*/ 397318 h 740091"/>
              <a:gd name="connsiteX4" fmla="*/ 629030 w 884198"/>
              <a:gd name="connsiteY4" fmla="*/ 498918 h 740091"/>
              <a:gd name="connsiteX5" fmla="*/ 876680 w 884198"/>
              <a:gd name="connsiteY5" fmla="*/ 733868 h 740091"/>
              <a:gd name="connsiteX6" fmla="*/ 781430 w 884198"/>
              <a:gd name="connsiteY6" fmla="*/ 648143 h 740091"/>
              <a:gd name="connsiteX7" fmla="*/ 397255 w 884198"/>
              <a:gd name="connsiteY7" fmla="*/ 394143 h 740091"/>
              <a:gd name="connsiteX8" fmla="*/ 380 w 884198"/>
              <a:gd name="connsiteY8" fmla="*/ 443 h 74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198" h="740091">
                <a:moveTo>
                  <a:pt x="380" y="443"/>
                </a:moveTo>
                <a:cubicBezTo>
                  <a:pt x="-11262" y="-12257"/>
                  <a:pt x="247501" y="251797"/>
                  <a:pt x="327405" y="317943"/>
                </a:cubicBezTo>
                <a:cubicBezTo>
                  <a:pt x="407309" y="384089"/>
                  <a:pt x="464988" y="384089"/>
                  <a:pt x="479805" y="397318"/>
                </a:cubicBezTo>
                <a:cubicBezTo>
                  <a:pt x="494622" y="410547"/>
                  <a:pt x="391434" y="380385"/>
                  <a:pt x="416305" y="397318"/>
                </a:cubicBezTo>
                <a:cubicBezTo>
                  <a:pt x="441176" y="414251"/>
                  <a:pt x="552301" y="442826"/>
                  <a:pt x="629030" y="498918"/>
                </a:cubicBezTo>
                <a:cubicBezTo>
                  <a:pt x="705759" y="555010"/>
                  <a:pt x="851280" y="708997"/>
                  <a:pt x="876680" y="733868"/>
                </a:cubicBezTo>
                <a:cubicBezTo>
                  <a:pt x="902080" y="758739"/>
                  <a:pt x="861334" y="704764"/>
                  <a:pt x="781430" y="648143"/>
                </a:cubicBezTo>
                <a:cubicBezTo>
                  <a:pt x="701526" y="591522"/>
                  <a:pt x="529017" y="497860"/>
                  <a:pt x="397255" y="394143"/>
                </a:cubicBezTo>
                <a:cubicBezTo>
                  <a:pt x="265493" y="290426"/>
                  <a:pt x="12022" y="13143"/>
                  <a:pt x="380" y="4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1CF8CDAA-EEE0-7396-E1E0-656F399E418B}"/>
              </a:ext>
            </a:extLst>
          </p:cNvPr>
          <p:cNvSpPr/>
          <p:nvPr/>
        </p:nvSpPr>
        <p:spPr>
          <a:xfrm>
            <a:off x="3568523" y="8708443"/>
            <a:ext cx="928740" cy="885793"/>
          </a:xfrm>
          <a:custGeom>
            <a:avLst/>
            <a:gdLst>
              <a:gd name="connsiteX0" fmla="*/ 177 w 928740"/>
              <a:gd name="connsiteY0" fmla="*/ 582 h 885793"/>
              <a:gd name="connsiteX1" fmla="*/ 625652 w 928740"/>
              <a:gd name="connsiteY1" fmla="*/ 505407 h 885793"/>
              <a:gd name="connsiteX2" fmla="*/ 600252 w 928740"/>
              <a:gd name="connsiteY2" fmla="*/ 486357 h 885793"/>
              <a:gd name="connsiteX3" fmla="*/ 809802 w 928740"/>
              <a:gd name="connsiteY3" fmla="*/ 711782 h 885793"/>
              <a:gd name="connsiteX4" fmla="*/ 924102 w 928740"/>
              <a:gd name="connsiteY4" fmla="*/ 880057 h 885793"/>
              <a:gd name="connsiteX5" fmla="*/ 882827 w 928740"/>
              <a:gd name="connsiteY5" fmla="*/ 816557 h 885793"/>
              <a:gd name="connsiteX6" fmla="*/ 670102 w 928740"/>
              <a:gd name="connsiteY6" fmla="*/ 530807 h 885793"/>
              <a:gd name="connsiteX7" fmla="*/ 562152 w 928740"/>
              <a:gd name="connsiteY7" fmla="*/ 406982 h 885793"/>
              <a:gd name="connsiteX8" fmla="*/ 177 w 928740"/>
              <a:gd name="connsiteY8" fmla="*/ 582 h 88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40" h="885793">
                <a:moveTo>
                  <a:pt x="177" y="582"/>
                </a:moveTo>
                <a:cubicBezTo>
                  <a:pt x="10760" y="16986"/>
                  <a:pt x="525640" y="424445"/>
                  <a:pt x="625652" y="505407"/>
                </a:cubicBezTo>
                <a:cubicBezTo>
                  <a:pt x="725664" y="586369"/>
                  <a:pt x="569560" y="451961"/>
                  <a:pt x="600252" y="486357"/>
                </a:cubicBezTo>
                <a:cubicBezTo>
                  <a:pt x="630944" y="520753"/>
                  <a:pt x="755827" y="646165"/>
                  <a:pt x="809802" y="711782"/>
                </a:cubicBezTo>
                <a:cubicBezTo>
                  <a:pt x="863777" y="777399"/>
                  <a:pt x="911931" y="862595"/>
                  <a:pt x="924102" y="880057"/>
                </a:cubicBezTo>
                <a:cubicBezTo>
                  <a:pt x="936273" y="897519"/>
                  <a:pt x="925160" y="874765"/>
                  <a:pt x="882827" y="816557"/>
                </a:cubicBezTo>
                <a:cubicBezTo>
                  <a:pt x="840494" y="758349"/>
                  <a:pt x="723548" y="599069"/>
                  <a:pt x="670102" y="530807"/>
                </a:cubicBezTo>
                <a:cubicBezTo>
                  <a:pt x="616656" y="462545"/>
                  <a:pt x="668514" y="494824"/>
                  <a:pt x="562152" y="406982"/>
                </a:cubicBezTo>
                <a:cubicBezTo>
                  <a:pt x="455790" y="319140"/>
                  <a:pt x="-10406" y="-15822"/>
                  <a:pt x="177" y="5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825005-A581-D37D-BAD9-142C9C46856F}"/>
              </a:ext>
            </a:extLst>
          </p:cNvPr>
          <p:cNvSpPr/>
          <p:nvPr/>
        </p:nvSpPr>
        <p:spPr>
          <a:xfrm>
            <a:off x="3891733" y="8981445"/>
            <a:ext cx="628176" cy="678733"/>
          </a:xfrm>
          <a:custGeom>
            <a:avLst/>
            <a:gdLst>
              <a:gd name="connsiteX0" fmla="*/ 817 w 628176"/>
              <a:gd name="connsiteY0" fmla="*/ 630 h 678733"/>
              <a:gd name="connsiteX1" fmla="*/ 600892 w 628176"/>
              <a:gd name="connsiteY1" fmla="*/ 645155 h 678733"/>
              <a:gd name="connsiteX2" fmla="*/ 473892 w 628176"/>
              <a:gd name="connsiteY2" fmla="*/ 527680 h 678733"/>
              <a:gd name="connsiteX3" fmla="*/ 817 w 628176"/>
              <a:gd name="connsiteY3" fmla="*/ 630 h 67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6" h="678733">
                <a:moveTo>
                  <a:pt x="817" y="630"/>
                </a:moveTo>
                <a:cubicBezTo>
                  <a:pt x="21984" y="20209"/>
                  <a:pt x="522046" y="557313"/>
                  <a:pt x="600892" y="645155"/>
                </a:cubicBezTo>
                <a:cubicBezTo>
                  <a:pt x="679738" y="732997"/>
                  <a:pt x="572317" y="632455"/>
                  <a:pt x="473892" y="527680"/>
                </a:cubicBezTo>
                <a:cubicBezTo>
                  <a:pt x="375467" y="422905"/>
                  <a:pt x="-20350" y="-18949"/>
                  <a:pt x="817" y="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62DC10A-7D24-58B1-3E9A-8BFFBE614A0B}"/>
              </a:ext>
            </a:extLst>
          </p:cNvPr>
          <p:cNvSpPr/>
          <p:nvPr/>
        </p:nvSpPr>
        <p:spPr>
          <a:xfrm>
            <a:off x="5298921" y="9947252"/>
            <a:ext cx="413183" cy="762041"/>
          </a:xfrm>
          <a:custGeom>
            <a:avLst/>
            <a:gdLst>
              <a:gd name="connsiteX0" fmla="*/ 154 w 413183"/>
              <a:gd name="connsiteY0" fmla="*/ 23 h 762041"/>
              <a:gd name="connsiteX1" fmla="*/ 263679 w 413183"/>
              <a:gd name="connsiteY1" fmla="*/ 358798 h 762041"/>
              <a:gd name="connsiteX2" fmla="*/ 412904 w 413183"/>
              <a:gd name="connsiteY2" fmla="*/ 762023 h 762041"/>
              <a:gd name="connsiteX3" fmla="*/ 228754 w 413183"/>
              <a:gd name="connsiteY3" fmla="*/ 342923 h 762041"/>
              <a:gd name="connsiteX4" fmla="*/ 154 w 413183"/>
              <a:gd name="connsiteY4" fmla="*/ 23 h 7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83" h="762041">
                <a:moveTo>
                  <a:pt x="154" y="23"/>
                </a:moveTo>
                <a:cubicBezTo>
                  <a:pt x="5975" y="2669"/>
                  <a:pt x="194887" y="231798"/>
                  <a:pt x="263679" y="358798"/>
                </a:cubicBezTo>
                <a:cubicBezTo>
                  <a:pt x="332471" y="485798"/>
                  <a:pt x="418725" y="764669"/>
                  <a:pt x="412904" y="762023"/>
                </a:cubicBezTo>
                <a:cubicBezTo>
                  <a:pt x="407083" y="759377"/>
                  <a:pt x="302837" y="469394"/>
                  <a:pt x="228754" y="342923"/>
                </a:cubicBezTo>
                <a:cubicBezTo>
                  <a:pt x="154671" y="216452"/>
                  <a:pt x="-5667" y="-2623"/>
                  <a:pt x="154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57E76AB-59F6-F0B1-E520-F4E0602A2B0A}"/>
              </a:ext>
            </a:extLst>
          </p:cNvPr>
          <p:cNvSpPr/>
          <p:nvPr/>
        </p:nvSpPr>
        <p:spPr>
          <a:xfrm>
            <a:off x="5213140" y="9817017"/>
            <a:ext cx="552849" cy="938422"/>
          </a:xfrm>
          <a:custGeom>
            <a:avLst/>
            <a:gdLst>
              <a:gd name="connsiteX0" fmla="*/ 210 w 552849"/>
              <a:gd name="connsiteY0" fmla="*/ 83 h 938422"/>
              <a:gd name="connsiteX1" fmla="*/ 346285 w 552849"/>
              <a:gd name="connsiteY1" fmla="*/ 403308 h 938422"/>
              <a:gd name="connsiteX2" fmla="*/ 438360 w 552849"/>
              <a:gd name="connsiteY2" fmla="*/ 644608 h 938422"/>
              <a:gd name="connsiteX3" fmla="*/ 432010 w 552849"/>
              <a:gd name="connsiteY3" fmla="*/ 603333 h 938422"/>
              <a:gd name="connsiteX4" fmla="*/ 552660 w 552849"/>
              <a:gd name="connsiteY4" fmla="*/ 936708 h 938422"/>
              <a:gd name="connsiteX5" fmla="*/ 400260 w 552849"/>
              <a:gd name="connsiteY5" fmla="*/ 438233 h 938422"/>
              <a:gd name="connsiteX6" fmla="*/ 210 w 552849"/>
              <a:gd name="connsiteY6" fmla="*/ 83 h 9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49" h="938422">
                <a:moveTo>
                  <a:pt x="210" y="83"/>
                </a:moveTo>
                <a:cubicBezTo>
                  <a:pt x="-8786" y="-5738"/>
                  <a:pt x="273260" y="295887"/>
                  <a:pt x="346285" y="403308"/>
                </a:cubicBezTo>
                <a:cubicBezTo>
                  <a:pt x="419310" y="510729"/>
                  <a:pt x="424073" y="611271"/>
                  <a:pt x="438360" y="644608"/>
                </a:cubicBezTo>
                <a:cubicBezTo>
                  <a:pt x="452647" y="677945"/>
                  <a:pt x="412960" y="554650"/>
                  <a:pt x="432010" y="603333"/>
                </a:cubicBezTo>
                <a:cubicBezTo>
                  <a:pt x="451060" y="652016"/>
                  <a:pt x="557952" y="964225"/>
                  <a:pt x="552660" y="936708"/>
                </a:cubicBezTo>
                <a:cubicBezTo>
                  <a:pt x="547368" y="909191"/>
                  <a:pt x="487572" y="596983"/>
                  <a:pt x="400260" y="438233"/>
                </a:cubicBezTo>
                <a:cubicBezTo>
                  <a:pt x="312948" y="279483"/>
                  <a:pt x="9206" y="5904"/>
                  <a:pt x="210" y="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7701616-2CCE-494F-4B20-6C8578372749}"/>
              </a:ext>
            </a:extLst>
          </p:cNvPr>
          <p:cNvSpPr/>
          <p:nvPr/>
        </p:nvSpPr>
        <p:spPr>
          <a:xfrm>
            <a:off x="4638669" y="9737653"/>
            <a:ext cx="907661" cy="1128768"/>
          </a:xfrm>
          <a:custGeom>
            <a:avLst/>
            <a:gdLst>
              <a:gd name="connsiteX0" fmla="*/ 6 w 907661"/>
              <a:gd name="connsiteY0" fmla="*/ 72 h 1128768"/>
              <a:gd name="connsiteX1" fmla="*/ 215906 w 907661"/>
              <a:gd name="connsiteY1" fmla="*/ 266772 h 1128768"/>
              <a:gd name="connsiteX2" fmla="*/ 514356 w 907661"/>
              <a:gd name="connsiteY2" fmla="*/ 527122 h 1128768"/>
              <a:gd name="connsiteX3" fmla="*/ 492131 w 907661"/>
              <a:gd name="connsiteY3" fmla="*/ 527122 h 1128768"/>
              <a:gd name="connsiteX4" fmla="*/ 885831 w 907661"/>
              <a:gd name="connsiteY4" fmla="*/ 1098622 h 1128768"/>
              <a:gd name="connsiteX5" fmla="*/ 828681 w 907661"/>
              <a:gd name="connsiteY5" fmla="*/ 1006547 h 1128768"/>
              <a:gd name="connsiteX6" fmla="*/ 590556 w 907661"/>
              <a:gd name="connsiteY6" fmla="*/ 641422 h 1128768"/>
              <a:gd name="connsiteX7" fmla="*/ 368306 w 907661"/>
              <a:gd name="connsiteY7" fmla="*/ 435047 h 1128768"/>
              <a:gd name="connsiteX8" fmla="*/ 222256 w 907661"/>
              <a:gd name="connsiteY8" fmla="*/ 292172 h 1128768"/>
              <a:gd name="connsiteX9" fmla="*/ 6 w 907661"/>
              <a:gd name="connsiteY9" fmla="*/ 72 h 112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661" h="1128768">
                <a:moveTo>
                  <a:pt x="6" y="72"/>
                </a:moveTo>
                <a:cubicBezTo>
                  <a:pt x="-1052" y="-4161"/>
                  <a:pt x="130181" y="178930"/>
                  <a:pt x="215906" y="266772"/>
                </a:cubicBezTo>
                <a:cubicBezTo>
                  <a:pt x="301631" y="354614"/>
                  <a:pt x="468319" y="483730"/>
                  <a:pt x="514356" y="527122"/>
                </a:cubicBezTo>
                <a:cubicBezTo>
                  <a:pt x="560393" y="570514"/>
                  <a:pt x="430219" y="431872"/>
                  <a:pt x="492131" y="527122"/>
                </a:cubicBezTo>
                <a:cubicBezTo>
                  <a:pt x="554043" y="622372"/>
                  <a:pt x="829739" y="1018718"/>
                  <a:pt x="885831" y="1098622"/>
                </a:cubicBezTo>
                <a:cubicBezTo>
                  <a:pt x="941923" y="1178526"/>
                  <a:pt x="877893" y="1082747"/>
                  <a:pt x="828681" y="1006547"/>
                </a:cubicBezTo>
                <a:cubicBezTo>
                  <a:pt x="779469" y="930347"/>
                  <a:pt x="667285" y="736672"/>
                  <a:pt x="590556" y="641422"/>
                </a:cubicBezTo>
                <a:cubicBezTo>
                  <a:pt x="513827" y="546172"/>
                  <a:pt x="429689" y="493255"/>
                  <a:pt x="368306" y="435047"/>
                </a:cubicBezTo>
                <a:cubicBezTo>
                  <a:pt x="306923" y="376839"/>
                  <a:pt x="278348" y="362022"/>
                  <a:pt x="222256" y="292172"/>
                </a:cubicBezTo>
                <a:cubicBezTo>
                  <a:pt x="166164" y="222322"/>
                  <a:pt x="1064" y="4305"/>
                  <a:pt x="6" y="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F9D54F4-2D68-9FA6-92BA-38D4396678BD}"/>
              </a:ext>
            </a:extLst>
          </p:cNvPr>
          <p:cNvSpPr/>
          <p:nvPr/>
        </p:nvSpPr>
        <p:spPr>
          <a:xfrm>
            <a:off x="4437849" y="9832861"/>
            <a:ext cx="515201" cy="864364"/>
          </a:xfrm>
          <a:custGeom>
            <a:avLst/>
            <a:gdLst>
              <a:gd name="connsiteX0" fmla="*/ 13501 w 515201"/>
              <a:gd name="connsiteY0" fmla="*/ 114 h 864364"/>
              <a:gd name="connsiteX1" fmla="*/ 26201 w 515201"/>
              <a:gd name="connsiteY1" fmla="*/ 238239 h 864364"/>
              <a:gd name="connsiteX2" fmla="*/ 48426 w 515201"/>
              <a:gd name="connsiteY2" fmla="*/ 381114 h 864364"/>
              <a:gd name="connsiteX3" fmla="*/ 226226 w 515201"/>
              <a:gd name="connsiteY3" fmla="*/ 612889 h 864364"/>
              <a:gd name="connsiteX4" fmla="*/ 210351 w 515201"/>
              <a:gd name="connsiteY4" fmla="*/ 593839 h 864364"/>
              <a:gd name="connsiteX5" fmla="*/ 515151 w 515201"/>
              <a:gd name="connsiteY5" fmla="*/ 863714 h 864364"/>
              <a:gd name="connsiteX6" fmla="*/ 184951 w 515201"/>
              <a:gd name="connsiteY6" fmla="*/ 504939 h 864364"/>
              <a:gd name="connsiteX7" fmla="*/ 26201 w 515201"/>
              <a:gd name="connsiteY7" fmla="*/ 358889 h 864364"/>
              <a:gd name="connsiteX8" fmla="*/ 801 w 515201"/>
              <a:gd name="connsiteY8" fmla="*/ 269989 h 864364"/>
              <a:gd name="connsiteX9" fmla="*/ 13501 w 515201"/>
              <a:gd name="connsiteY9" fmla="*/ 114 h 86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201" h="864364">
                <a:moveTo>
                  <a:pt x="13501" y="114"/>
                </a:moveTo>
                <a:cubicBezTo>
                  <a:pt x="17734" y="-5178"/>
                  <a:pt x="20380" y="174739"/>
                  <a:pt x="26201" y="238239"/>
                </a:cubicBezTo>
                <a:cubicBezTo>
                  <a:pt x="32022" y="301739"/>
                  <a:pt x="15089" y="318672"/>
                  <a:pt x="48426" y="381114"/>
                </a:cubicBezTo>
                <a:cubicBezTo>
                  <a:pt x="81763" y="443556"/>
                  <a:pt x="199239" y="577435"/>
                  <a:pt x="226226" y="612889"/>
                </a:cubicBezTo>
                <a:cubicBezTo>
                  <a:pt x="253214" y="648343"/>
                  <a:pt x="162197" y="552035"/>
                  <a:pt x="210351" y="593839"/>
                </a:cubicBezTo>
                <a:cubicBezTo>
                  <a:pt x="258505" y="635643"/>
                  <a:pt x="519384" y="878531"/>
                  <a:pt x="515151" y="863714"/>
                </a:cubicBezTo>
                <a:cubicBezTo>
                  <a:pt x="510918" y="848897"/>
                  <a:pt x="266442" y="589076"/>
                  <a:pt x="184951" y="504939"/>
                </a:cubicBezTo>
                <a:cubicBezTo>
                  <a:pt x="103460" y="420802"/>
                  <a:pt x="56893" y="398047"/>
                  <a:pt x="26201" y="358889"/>
                </a:cubicBezTo>
                <a:cubicBezTo>
                  <a:pt x="-4491" y="319731"/>
                  <a:pt x="-257" y="325551"/>
                  <a:pt x="801" y="269989"/>
                </a:cubicBezTo>
                <a:cubicBezTo>
                  <a:pt x="1859" y="214427"/>
                  <a:pt x="9268" y="5406"/>
                  <a:pt x="13501" y="1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8F27AC-09F7-DBAA-158C-A43691B63071}"/>
              </a:ext>
            </a:extLst>
          </p:cNvPr>
          <p:cNvSpPr/>
          <p:nvPr/>
        </p:nvSpPr>
        <p:spPr>
          <a:xfrm>
            <a:off x="4486848" y="9870615"/>
            <a:ext cx="399778" cy="726807"/>
          </a:xfrm>
          <a:custGeom>
            <a:avLst/>
            <a:gdLst>
              <a:gd name="connsiteX0" fmla="*/ 18477 w 399778"/>
              <a:gd name="connsiteY0" fmla="*/ 460 h 726807"/>
              <a:gd name="connsiteX1" fmla="*/ 24827 w 399778"/>
              <a:gd name="connsiteY1" fmla="*/ 219535 h 726807"/>
              <a:gd name="connsiteX2" fmla="*/ 43877 w 399778"/>
              <a:gd name="connsiteY2" fmla="*/ 330660 h 726807"/>
              <a:gd name="connsiteX3" fmla="*/ 66102 w 399778"/>
              <a:gd name="connsiteY3" fmla="*/ 384635 h 726807"/>
              <a:gd name="connsiteX4" fmla="*/ 69277 w 399778"/>
              <a:gd name="connsiteY4" fmla="*/ 365585 h 726807"/>
              <a:gd name="connsiteX5" fmla="*/ 396302 w 399778"/>
              <a:gd name="connsiteY5" fmla="*/ 724360 h 726807"/>
              <a:gd name="connsiteX6" fmla="*/ 228027 w 399778"/>
              <a:gd name="connsiteY6" fmla="*/ 511635 h 726807"/>
              <a:gd name="connsiteX7" fmla="*/ 15302 w 399778"/>
              <a:gd name="connsiteY7" fmla="*/ 283035 h 726807"/>
              <a:gd name="connsiteX8" fmla="*/ 18477 w 399778"/>
              <a:gd name="connsiteY8" fmla="*/ 460 h 7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778" h="726807">
                <a:moveTo>
                  <a:pt x="18477" y="460"/>
                </a:moveTo>
                <a:cubicBezTo>
                  <a:pt x="20065" y="-10123"/>
                  <a:pt x="20594" y="164502"/>
                  <a:pt x="24827" y="219535"/>
                </a:cubicBezTo>
                <a:cubicBezTo>
                  <a:pt x="29060" y="274568"/>
                  <a:pt x="36998" y="303143"/>
                  <a:pt x="43877" y="330660"/>
                </a:cubicBezTo>
                <a:cubicBezTo>
                  <a:pt x="50756" y="358177"/>
                  <a:pt x="61869" y="378814"/>
                  <a:pt x="66102" y="384635"/>
                </a:cubicBezTo>
                <a:cubicBezTo>
                  <a:pt x="70335" y="390456"/>
                  <a:pt x="14244" y="308964"/>
                  <a:pt x="69277" y="365585"/>
                </a:cubicBezTo>
                <a:cubicBezTo>
                  <a:pt x="124310" y="422206"/>
                  <a:pt x="369844" y="700018"/>
                  <a:pt x="396302" y="724360"/>
                </a:cubicBezTo>
                <a:cubicBezTo>
                  <a:pt x="422760" y="748702"/>
                  <a:pt x="291527" y="585189"/>
                  <a:pt x="228027" y="511635"/>
                </a:cubicBezTo>
                <a:cubicBezTo>
                  <a:pt x="164527" y="438081"/>
                  <a:pt x="50756" y="365056"/>
                  <a:pt x="15302" y="283035"/>
                </a:cubicBezTo>
                <a:cubicBezTo>
                  <a:pt x="-20152" y="201014"/>
                  <a:pt x="16889" y="11043"/>
                  <a:pt x="18477" y="4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497536F5-EF1E-1600-E085-0A35DC3F5F09}"/>
              </a:ext>
            </a:extLst>
          </p:cNvPr>
          <p:cNvSpPr/>
          <p:nvPr/>
        </p:nvSpPr>
        <p:spPr>
          <a:xfrm>
            <a:off x="4044707" y="9404334"/>
            <a:ext cx="383484" cy="495426"/>
          </a:xfrm>
          <a:custGeom>
            <a:avLst/>
            <a:gdLst>
              <a:gd name="connsiteX0" fmla="*/ 243 w 383484"/>
              <a:gd name="connsiteY0" fmla="*/ 16 h 495426"/>
              <a:gd name="connsiteX1" fmla="*/ 193918 w 383484"/>
              <a:gd name="connsiteY1" fmla="*/ 241316 h 495426"/>
              <a:gd name="connsiteX2" fmla="*/ 378068 w 383484"/>
              <a:gd name="connsiteY2" fmla="*/ 488966 h 495426"/>
              <a:gd name="connsiteX3" fmla="*/ 314568 w 383484"/>
              <a:gd name="connsiteY3" fmla="*/ 400066 h 495426"/>
              <a:gd name="connsiteX4" fmla="*/ 111368 w 383484"/>
              <a:gd name="connsiteY4" fmla="*/ 155591 h 495426"/>
              <a:gd name="connsiteX5" fmla="*/ 152643 w 383484"/>
              <a:gd name="connsiteY5" fmla="*/ 228616 h 495426"/>
              <a:gd name="connsiteX6" fmla="*/ 243 w 383484"/>
              <a:gd name="connsiteY6" fmla="*/ 16 h 4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84" h="495426">
                <a:moveTo>
                  <a:pt x="243" y="16"/>
                </a:moveTo>
                <a:cubicBezTo>
                  <a:pt x="7122" y="2133"/>
                  <a:pt x="130947" y="159824"/>
                  <a:pt x="193918" y="241316"/>
                </a:cubicBezTo>
                <a:cubicBezTo>
                  <a:pt x="256889" y="322808"/>
                  <a:pt x="357960" y="462508"/>
                  <a:pt x="378068" y="488966"/>
                </a:cubicBezTo>
                <a:cubicBezTo>
                  <a:pt x="398176" y="515424"/>
                  <a:pt x="359018" y="455628"/>
                  <a:pt x="314568" y="400066"/>
                </a:cubicBezTo>
                <a:cubicBezTo>
                  <a:pt x="270118" y="344504"/>
                  <a:pt x="138356" y="184166"/>
                  <a:pt x="111368" y="155591"/>
                </a:cubicBezTo>
                <a:cubicBezTo>
                  <a:pt x="84381" y="127016"/>
                  <a:pt x="170635" y="252429"/>
                  <a:pt x="152643" y="228616"/>
                </a:cubicBezTo>
                <a:cubicBezTo>
                  <a:pt x="134651" y="204804"/>
                  <a:pt x="-6636" y="-2101"/>
                  <a:pt x="243" y="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F3CDECC-6DF9-FC63-A68C-B1EDF49F619D}"/>
              </a:ext>
            </a:extLst>
          </p:cNvPr>
          <p:cNvSpPr/>
          <p:nvPr/>
        </p:nvSpPr>
        <p:spPr>
          <a:xfrm>
            <a:off x="4625136" y="10024290"/>
            <a:ext cx="769803" cy="996798"/>
          </a:xfrm>
          <a:custGeom>
            <a:avLst/>
            <a:gdLst>
              <a:gd name="connsiteX0" fmla="*/ 839 w 769803"/>
              <a:gd name="connsiteY0" fmla="*/ 2360 h 996798"/>
              <a:gd name="connsiteX1" fmla="*/ 162764 w 769803"/>
              <a:gd name="connsiteY1" fmla="*/ 221435 h 996798"/>
              <a:gd name="connsiteX2" fmla="*/ 159589 w 769803"/>
              <a:gd name="connsiteY2" fmla="*/ 272235 h 996798"/>
              <a:gd name="connsiteX3" fmla="*/ 219914 w 769803"/>
              <a:gd name="connsiteY3" fmla="*/ 278585 h 996798"/>
              <a:gd name="connsiteX4" fmla="*/ 289764 w 769803"/>
              <a:gd name="connsiteY4" fmla="*/ 383360 h 996798"/>
              <a:gd name="connsiteX5" fmla="*/ 385014 w 769803"/>
              <a:gd name="connsiteY5" fmla="*/ 453210 h 996798"/>
              <a:gd name="connsiteX6" fmla="*/ 372314 w 769803"/>
              <a:gd name="connsiteY6" fmla="*/ 465910 h 996798"/>
              <a:gd name="connsiteX7" fmla="*/ 435814 w 769803"/>
              <a:gd name="connsiteY7" fmla="*/ 535760 h 996798"/>
              <a:gd name="connsiteX8" fmla="*/ 397714 w 769803"/>
              <a:gd name="connsiteY8" fmla="*/ 545285 h 996798"/>
              <a:gd name="connsiteX9" fmla="*/ 508839 w 769803"/>
              <a:gd name="connsiteY9" fmla="*/ 615135 h 996798"/>
              <a:gd name="connsiteX10" fmla="*/ 629489 w 769803"/>
              <a:gd name="connsiteY10" fmla="*/ 742135 h 996798"/>
              <a:gd name="connsiteX11" fmla="*/ 762839 w 769803"/>
              <a:gd name="connsiteY11" fmla="*/ 980260 h 996798"/>
              <a:gd name="connsiteX12" fmla="*/ 702514 w 769803"/>
              <a:gd name="connsiteY12" fmla="*/ 907235 h 996798"/>
              <a:gd name="connsiteX13" fmla="*/ 299289 w 769803"/>
              <a:gd name="connsiteY13" fmla="*/ 354785 h 996798"/>
              <a:gd name="connsiteX14" fmla="*/ 108789 w 769803"/>
              <a:gd name="connsiteY14" fmla="*/ 119835 h 996798"/>
              <a:gd name="connsiteX15" fmla="*/ 839 w 769803"/>
              <a:gd name="connsiteY15" fmla="*/ 2360 h 99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803" h="996798">
                <a:moveTo>
                  <a:pt x="839" y="2360"/>
                </a:moveTo>
                <a:cubicBezTo>
                  <a:pt x="9835" y="19293"/>
                  <a:pt x="136306" y="176456"/>
                  <a:pt x="162764" y="221435"/>
                </a:cubicBezTo>
                <a:cubicBezTo>
                  <a:pt x="189222" y="266414"/>
                  <a:pt x="150064" y="262710"/>
                  <a:pt x="159589" y="272235"/>
                </a:cubicBezTo>
                <a:cubicBezTo>
                  <a:pt x="169114" y="281760"/>
                  <a:pt x="198218" y="260064"/>
                  <a:pt x="219914" y="278585"/>
                </a:cubicBezTo>
                <a:cubicBezTo>
                  <a:pt x="241610" y="297106"/>
                  <a:pt x="262247" y="354256"/>
                  <a:pt x="289764" y="383360"/>
                </a:cubicBezTo>
                <a:cubicBezTo>
                  <a:pt x="317281" y="412464"/>
                  <a:pt x="385014" y="453210"/>
                  <a:pt x="385014" y="453210"/>
                </a:cubicBezTo>
                <a:cubicBezTo>
                  <a:pt x="398772" y="466968"/>
                  <a:pt x="363847" y="452152"/>
                  <a:pt x="372314" y="465910"/>
                </a:cubicBezTo>
                <a:cubicBezTo>
                  <a:pt x="380781" y="479668"/>
                  <a:pt x="431581" y="522531"/>
                  <a:pt x="435814" y="535760"/>
                </a:cubicBezTo>
                <a:cubicBezTo>
                  <a:pt x="440047" y="548989"/>
                  <a:pt x="385543" y="532056"/>
                  <a:pt x="397714" y="545285"/>
                </a:cubicBezTo>
                <a:cubicBezTo>
                  <a:pt x="409885" y="558514"/>
                  <a:pt x="470210" y="582327"/>
                  <a:pt x="508839" y="615135"/>
                </a:cubicBezTo>
                <a:cubicBezTo>
                  <a:pt x="547468" y="647943"/>
                  <a:pt x="587156" y="681281"/>
                  <a:pt x="629489" y="742135"/>
                </a:cubicBezTo>
                <a:cubicBezTo>
                  <a:pt x="671822" y="802989"/>
                  <a:pt x="750668" y="952743"/>
                  <a:pt x="762839" y="980260"/>
                </a:cubicBezTo>
                <a:cubicBezTo>
                  <a:pt x="775010" y="1007777"/>
                  <a:pt x="779772" y="1011481"/>
                  <a:pt x="702514" y="907235"/>
                </a:cubicBezTo>
                <a:cubicBezTo>
                  <a:pt x="625256" y="802989"/>
                  <a:pt x="398243" y="486018"/>
                  <a:pt x="299289" y="354785"/>
                </a:cubicBezTo>
                <a:cubicBezTo>
                  <a:pt x="200335" y="223552"/>
                  <a:pt x="160647" y="176456"/>
                  <a:pt x="108789" y="119835"/>
                </a:cubicBezTo>
                <a:cubicBezTo>
                  <a:pt x="56931" y="63214"/>
                  <a:pt x="-8157" y="-14573"/>
                  <a:pt x="839" y="23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4741EC70-E84E-AFB9-74CB-EC2A9096BF78}"/>
              </a:ext>
            </a:extLst>
          </p:cNvPr>
          <p:cNvSpPr/>
          <p:nvPr/>
        </p:nvSpPr>
        <p:spPr>
          <a:xfrm>
            <a:off x="4695537" y="9985304"/>
            <a:ext cx="705547" cy="1011429"/>
          </a:xfrm>
          <a:custGeom>
            <a:avLst/>
            <a:gdLst>
              <a:gd name="connsiteX0" fmla="*/ 288 w 705547"/>
              <a:gd name="connsiteY0" fmla="*/ 71 h 1011429"/>
              <a:gd name="connsiteX1" fmla="*/ 298738 w 705547"/>
              <a:gd name="connsiteY1" fmla="*/ 409646 h 1011429"/>
              <a:gd name="connsiteX2" fmla="*/ 454313 w 705547"/>
              <a:gd name="connsiteY2" fmla="*/ 571571 h 1011429"/>
              <a:gd name="connsiteX3" fmla="*/ 628938 w 705547"/>
              <a:gd name="connsiteY3" fmla="*/ 825571 h 1011429"/>
              <a:gd name="connsiteX4" fmla="*/ 705138 w 705547"/>
              <a:gd name="connsiteY4" fmla="*/ 1009721 h 1011429"/>
              <a:gd name="connsiteX5" fmla="*/ 651163 w 705547"/>
              <a:gd name="connsiteY5" fmla="*/ 898596 h 1011429"/>
              <a:gd name="connsiteX6" fmla="*/ 489238 w 705547"/>
              <a:gd name="connsiteY6" fmla="*/ 596971 h 1011429"/>
              <a:gd name="connsiteX7" fmla="*/ 247938 w 705547"/>
              <a:gd name="connsiteY7" fmla="*/ 377896 h 1011429"/>
              <a:gd name="connsiteX8" fmla="*/ 288 w 705547"/>
              <a:gd name="connsiteY8" fmla="*/ 71 h 101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47" h="1011429">
                <a:moveTo>
                  <a:pt x="288" y="71"/>
                </a:moveTo>
                <a:cubicBezTo>
                  <a:pt x="8755" y="5363"/>
                  <a:pt x="223067" y="314396"/>
                  <a:pt x="298738" y="409646"/>
                </a:cubicBezTo>
                <a:cubicBezTo>
                  <a:pt x="374409" y="504896"/>
                  <a:pt x="399280" y="502250"/>
                  <a:pt x="454313" y="571571"/>
                </a:cubicBezTo>
                <a:cubicBezTo>
                  <a:pt x="509346" y="640892"/>
                  <a:pt x="587134" y="752546"/>
                  <a:pt x="628938" y="825571"/>
                </a:cubicBezTo>
                <a:cubicBezTo>
                  <a:pt x="670742" y="898596"/>
                  <a:pt x="701434" y="997550"/>
                  <a:pt x="705138" y="1009721"/>
                </a:cubicBezTo>
                <a:cubicBezTo>
                  <a:pt x="708842" y="1021892"/>
                  <a:pt x="687146" y="967388"/>
                  <a:pt x="651163" y="898596"/>
                </a:cubicBezTo>
                <a:cubicBezTo>
                  <a:pt x="615180" y="829804"/>
                  <a:pt x="556442" y="683754"/>
                  <a:pt x="489238" y="596971"/>
                </a:cubicBezTo>
                <a:cubicBezTo>
                  <a:pt x="422034" y="510188"/>
                  <a:pt x="324138" y="472088"/>
                  <a:pt x="247938" y="377896"/>
                </a:cubicBezTo>
                <a:cubicBezTo>
                  <a:pt x="171738" y="283704"/>
                  <a:pt x="-8179" y="-5221"/>
                  <a:pt x="288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602F6FC-88BE-F764-F4B3-FE9A2BB5489D}"/>
              </a:ext>
            </a:extLst>
          </p:cNvPr>
          <p:cNvSpPr/>
          <p:nvPr/>
        </p:nvSpPr>
        <p:spPr>
          <a:xfrm>
            <a:off x="4928601" y="10711346"/>
            <a:ext cx="407309" cy="428997"/>
          </a:xfrm>
          <a:custGeom>
            <a:avLst/>
            <a:gdLst>
              <a:gd name="connsiteX0" fmla="*/ 2174 w 407309"/>
              <a:gd name="connsiteY0" fmla="*/ 1104 h 428997"/>
              <a:gd name="connsiteX1" fmla="*/ 332374 w 407309"/>
              <a:gd name="connsiteY1" fmla="*/ 363054 h 428997"/>
              <a:gd name="connsiteX2" fmla="*/ 399049 w 407309"/>
              <a:gd name="connsiteY2" fmla="*/ 420204 h 428997"/>
              <a:gd name="connsiteX3" fmla="*/ 199024 w 407309"/>
              <a:gd name="connsiteY3" fmla="*/ 255104 h 428997"/>
              <a:gd name="connsiteX4" fmla="*/ 2174 w 407309"/>
              <a:gd name="connsiteY4" fmla="*/ 1104 h 42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09" h="428997">
                <a:moveTo>
                  <a:pt x="2174" y="1104"/>
                </a:moveTo>
                <a:cubicBezTo>
                  <a:pt x="24399" y="19096"/>
                  <a:pt x="266228" y="293204"/>
                  <a:pt x="332374" y="363054"/>
                </a:cubicBezTo>
                <a:cubicBezTo>
                  <a:pt x="398520" y="432904"/>
                  <a:pt x="421274" y="438196"/>
                  <a:pt x="399049" y="420204"/>
                </a:cubicBezTo>
                <a:cubicBezTo>
                  <a:pt x="376824" y="402212"/>
                  <a:pt x="264111" y="320191"/>
                  <a:pt x="199024" y="255104"/>
                </a:cubicBezTo>
                <a:cubicBezTo>
                  <a:pt x="133937" y="190017"/>
                  <a:pt x="-20051" y="-16888"/>
                  <a:pt x="2174" y="11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35FEF91-0D09-43F6-509E-A78C66978B16}"/>
              </a:ext>
            </a:extLst>
          </p:cNvPr>
          <p:cNvSpPr/>
          <p:nvPr/>
        </p:nvSpPr>
        <p:spPr>
          <a:xfrm>
            <a:off x="4917210" y="10615663"/>
            <a:ext cx="425835" cy="441340"/>
          </a:xfrm>
          <a:custGeom>
            <a:avLst/>
            <a:gdLst>
              <a:gd name="connsiteX0" fmla="*/ 865 w 425835"/>
              <a:gd name="connsiteY0" fmla="*/ 1537 h 441340"/>
              <a:gd name="connsiteX1" fmla="*/ 235815 w 425835"/>
              <a:gd name="connsiteY1" fmla="*/ 226962 h 441340"/>
              <a:gd name="connsiteX2" fmla="*/ 423140 w 425835"/>
              <a:gd name="connsiteY2" fmla="*/ 436512 h 441340"/>
              <a:gd name="connsiteX3" fmla="*/ 324715 w 425835"/>
              <a:gd name="connsiteY3" fmla="*/ 344437 h 441340"/>
              <a:gd name="connsiteX4" fmla="*/ 865 w 425835"/>
              <a:gd name="connsiteY4" fmla="*/ 1537 h 44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5" h="441340">
                <a:moveTo>
                  <a:pt x="865" y="1537"/>
                </a:moveTo>
                <a:cubicBezTo>
                  <a:pt x="-13952" y="-18042"/>
                  <a:pt x="165436" y="154466"/>
                  <a:pt x="235815" y="226962"/>
                </a:cubicBezTo>
                <a:cubicBezTo>
                  <a:pt x="306194" y="299458"/>
                  <a:pt x="408323" y="416933"/>
                  <a:pt x="423140" y="436512"/>
                </a:cubicBezTo>
                <a:cubicBezTo>
                  <a:pt x="437957" y="456091"/>
                  <a:pt x="389802" y="414287"/>
                  <a:pt x="324715" y="344437"/>
                </a:cubicBezTo>
                <a:cubicBezTo>
                  <a:pt x="259628" y="274587"/>
                  <a:pt x="15682" y="21116"/>
                  <a:pt x="865" y="153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A8D188D7-FADC-7D58-B588-9E3D411DF6FF}"/>
              </a:ext>
            </a:extLst>
          </p:cNvPr>
          <p:cNvSpPr/>
          <p:nvPr/>
        </p:nvSpPr>
        <p:spPr>
          <a:xfrm>
            <a:off x="4916865" y="10681395"/>
            <a:ext cx="416057" cy="436762"/>
          </a:xfrm>
          <a:custGeom>
            <a:avLst/>
            <a:gdLst>
              <a:gd name="connsiteX0" fmla="*/ 10735 w 416057"/>
              <a:gd name="connsiteY0" fmla="*/ 12005 h 436762"/>
              <a:gd name="connsiteX1" fmla="*/ 201235 w 416057"/>
              <a:gd name="connsiteY1" fmla="*/ 183455 h 436762"/>
              <a:gd name="connsiteX2" fmla="*/ 410785 w 416057"/>
              <a:gd name="connsiteY2" fmla="*/ 431105 h 436762"/>
              <a:gd name="connsiteX3" fmla="*/ 350460 w 416057"/>
              <a:gd name="connsiteY3" fmla="*/ 351730 h 436762"/>
              <a:gd name="connsiteX4" fmla="*/ 321885 w 416057"/>
              <a:gd name="connsiteY4" fmla="*/ 291405 h 436762"/>
              <a:gd name="connsiteX5" fmla="*/ 55185 w 416057"/>
              <a:gd name="connsiteY5" fmla="*/ 43755 h 436762"/>
              <a:gd name="connsiteX6" fmla="*/ 10735 w 416057"/>
              <a:gd name="connsiteY6" fmla="*/ 12005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057" h="436762">
                <a:moveTo>
                  <a:pt x="10735" y="12005"/>
                </a:moveTo>
                <a:cubicBezTo>
                  <a:pt x="35077" y="35288"/>
                  <a:pt x="134560" y="113605"/>
                  <a:pt x="201235" y="183455"/>
                </a:cubicBezTo>
                <a:cubicBezTo>
                  <a:pt x="267910" y="253305"/>
                  <a:pt x="385914" y="403059"/>
                  <a:pt x="410785" y="431105"/>
                </a:cubicBezTo>
                <a:cubicBezTo>
                  <a:pt x="435656" y="459151"/>
                  <a:pt x="365277" y="375013"/>
                  <a:pt x="350460" y="351730"/>
                </a:cubicBezTo>
                <a:cubicBezTo>
                  <a:pt x="335643" y="328447"/>
                  <a:pt x="371097" y="342734"/>
                  <a:pt x="321885" y="291405"/>
                </a:cubicBezTo>
                <a:cubicBezTo>
                  <a:pt x="272673" y="240076"/>
                  <a:pt x="105985" y="88205"/>
                  <a:pt x="55185" y="43755"/>
                </a:cubicBezTo>
                <a:cubicBezTo>
                  <a:pt x="4385" y="-695"/>
                  <a:pt x="-13607" y="-11278"/>
                  <a:pt x="10735" y="120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83C6BE-3877-8640-650A-612F7A5C25B9}"/>
              </a:ext>
            </a:extLst>
          </p:cNvPr>
          <p:cNvSpPr/>
          <p:nvPr/>
        </p:nvSpPr>
        <p:spPr>
          <a:xfrm>
            <a:off x="5353037" y="9588059"/>
            <a:ext cx="644722" cy="1048653"/>
          </a:xfrm>
          <a:custGeom>
            <a:avLst/>
            <a:gdLst>
              <a:gd name="connsiteX0" fmla="*/ 13 w 644722"/>
              <a:gd name="connsiteY0" fmla="*/ 441 h 1048653"/>
              <a:gd name="connsiteX1" fmla="*/ 92088 w 644722"/>
              <a:gd name="connsiteY1" fmla="*/ 238566 h 1048653"/>
              <a:gd name="connsiteX2" fmla="*/ 196863 w 644722"/>
              <a:gd name="connsiteY2" fmla="*/ 397316 h 1048653"/>
              <a:gd name="connsiteX3" fmla="*/ 200038 w 644722"/>
              <a:gd name="connsiteY3" fmla="*/ 435416 h 1048653"/>
              <a:gd name="connsiteX4" fmla="*/ 371488 w 644722"/>
              <a:gd name="connsiteY4" fmla="*/ 670366 h 1048653"/>
              <a:gd name="connsiteX5" fmla="*/ 368313 w 644722"/>
              <a:gd name="connsiteY5" fmla="*/ 648141 h 1048653"/>
              <a:gd name="connsiteX6" fmla="*/ 533413 w 644722"/>
              <a:gd name="connsiteY6" fmla="*/ 898966 h 1048653"/>
              <a:gd name="connsiteX7" fmla="*/ 644538 w 644722"/>
              <a:gd name="connsiteY7" fmla="*/ 1048191 h 1048653"/>
              <a:gd name="connsiteX8" fmla="*/ 552463 w 644722"/>
              <a:gd name="connsiteY8" fmla="*/ 930716 h 1048653"/>
              <a:gd name="connsiteX9" fmla="*/ 301638 w 644722"/>
              <a:gd name="connsiteY9" fmla="*/ 552891 h 1048653"/>
              <a:gd name="connsiteX10" fmla="*/ 98438 w 644722"/>
              <a:gd name="connsiteY10" fmla="*/ 302066 h 1048653"/>
              <a:gd name="connsiteX11" fmla="*/ 13 w 644722"/>
              <a:gd name="connsiteY11" fmla="*/ 441 h 10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722" h="1048653">
                <a:moveTo>
                  <a:pt x="13" y="441"/>
                </a:moveTo>
                <a:cubicBezTo>
                  <a:pt x="-1045" y="-10142"/>
                  <a:pt x="59280" y="172420"/>
                  <a:pt x="92088" y="238566"/>
                </a:cubicBezTo>
                <a:cubicBezTo>
                  <a:pt x="124896" y="304712"/>
                  <a:pt x="178871" y="364508"/>
                  <a:pt x="196863" y="397316"/>
                </a:cubicBezTo>
                <a:cubicBezTo>
                  <a:pt x="214855" y="430124"/>
                  <a:pt x="170934" y="389908"/>
                  <a:pt x="200038" y="435416"/>
                </a:cubicBezTo>
                <a:cubicBezTo>
                  <a:pt x="229142" y="480924"/>
                  <a:pt x="343442" y="634912"/>
                  <a:pt x="371488" y="670366"/>
                </a:cubicBezTo>
                <a:cubicBezTo>
                  <a:pt x="399534" y="705820"/>
                  <a:pt x="341326" y="610041"/>
                  <a:pt x="368313" y="648141"/>
                </a:cubicBezTo>
                <a:cubicBezTo>
                  <a:pt x="395300" y="686241"/>
                  <a:pt x="487376" y="832291"/>
                  <a:pt x="533413" y="898966"/>
                </a:cubicBezTo>
                <a:cubicBezTo>
                  <a:pt x="579450" y="965641"/>
                  <a:pt x="641363" y="1042899"/>
                  <a:pt x="644538" y="1048191"/>
                </a:cubicBezTo>
                <a:cubicBezTo>
                  <a:pt x="647713" y="1053483"/>
                  <a:pt x="609613" y="1013266"/>
                  <a:pt x="552463" y="930716"/>
                </a:cubicBezTo>
                <a:cubicBezTo>
                  <a:pt x="495313" y="848166"/>
                  <a:pt x="377309" y="657666"/>
                  <a:pt x="301638" y="552891"/>
                </a:cubicBezTo>
                <a:cubicBezTo>
                  <a:pt x="225967" y="448116"/>
                  <a:pt x="145534" y="396787"/>
                  <a:pt x="98438" y="302066"/>
                </a:cubicBezTo>
                <a:cubicBezTo>
                  <a:pt x="51342" y="207345"/>
                  <a:pt x="1071" y="11024"/>
                  <a:pt x="13" y="4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F658BC0-704A-92E2-0CE7-D2951696B552}"/>
              </a:ext>
            </a:extLst>
          </p:cNvPr>
          <p:cNvSpPr/>
          <p:nvPr/>
        </p:nvSpPr>
        <p:spPr>
          <a:xfrm>
            <a:off x="1196300" y="9262390"/>
            <a:ext cx="1331373" cy="168284"/>
          </a:xfrm>
          <a:custGeom>
            <a:avLst/>
            <a:gdLst>
              <a:gd name="connsiteX0" fmla="*/ 675 w 1331373"/>
              <a:gd name="connsiteY0" fmla="*/ 62585 h 168284"/>
              <a:gd name="connsiteX1" fmla="*/ 753150 w 1331373"/>
              <a:gd name="connsiteY1" fmla="*/ 11785 h 168284"/>
              <a:gd name="connsiteX2" fmla="*/ 705525 w 1331373"/>
              <a:gd name="connsiteY2" fmla="*/ 21310 h 168284"/>
              <a:gd name="connsiteX3" fmla="*/ 1311950 w 1331373"/>
              <a:gd name="connsiteY3" fmla="*/ 164185 h 168284"/>
              <a:gd name="connsiteX4" fmla="*/ 1150025 w 1331373"/>
              <a:gd name="connsiteY4" fmla="*/ 119735 h 168284"/>
              <a:gd name="connsiteX5" fmla="*/ 832525 w 1331373"/>
              <a:gd name="connsiteY5" fmla="*/ 18135 h 168284"/>
              <a:gd name="connsiteX6" fmla="*/ 622975 w 1331373"/>
              <a:gd name="connsiteY6" fmla="*/ 5435 h 168284"/>
              <a:gd name="connsiteX7" fmla="*/ 675 w 1331373"/>
              <a:gd name="connsiteY7" fmla="*/ 62585 h 1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1373" h="168284">
                <a:moveTo>
                  <a:pt x="675" y="62585"/>
                </a:moveTo>
                <a:cubicBezTo>
                  <a:pt x="22371" y="63643"/>
                  <a:pt x="635675" y="18664"/>
                  <a:pt x="753150" y="11785"/>
                </a:cubicBezTo>
                <a:cubicBezTo>
                  <a:pt x="870625" y="4906"/>
                  <a:pt x="612392" y="-4090"/>
                  <a:pt x="705525" y="21310"/>
                </a:cubicBezTo>
                <a:cubicBezTo>
                  <a:pt x="798658" y="46710"/>
                  <a:pt x="1237867" y="147781"/>
                  <a:pt x="1311950" y="164185"/>
                </a:cubicBezTo>
                <a:cubicBezTo>
                  <a:pt x="1386033" y="180589"/>
                  <a:pt x="1229929" y="144077"/>
                  <a:pt x="1150025" y="119735"/>
                </a:cubicBezTo>
                <a:cubicBezTo>
                  <a:pt x="1070121" y="95393"/>
                  <a:pt x="920367" y="37185"/>
                  <a:pt x="832525" y="18135"/>
                </a:cubicBezTo>
                <a:cubicBezTo>
                  <a:pt x="744683" y="-915"/>
                  <a:pt x="759500" y="-4619"/>
                  <a:pt x="622975" y="5435"/>
                </a:cubicBezTo>
                <a:cubicBezTo>
                  <a:pt x="486450" y="15489"/>
                  <a:pt x="-21021" y="61527"/>
                  <a:pt x="675" y="625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19E5C82-D425-CC6F-1C5A-7BDB4B683954}"/>
              </a:ext>
            </a:extLst>
          </p:cNvPr>
          <p:cNvSpPr/>
          <p:nvPr/>
        </p:nvSpPr>
        <p:spPr>
          <a:xfrm>
            <a:off x="2726537" y="9548730"/>
            <a:ext cx="598438" cy="715134"/>
          </a:xfrm>
          <a:custGeom>
            <a:avLst/>
            <a:gdLst>
              <a:gd name="connsiteX0" fmla="*/ 788 w 598438"/>
              <a:gd name="connsiteY0" fmla="*/ 1670 h 715134"/>
              <a:gd name="connsiteX1" fmla="*/ 515138 w 598438"/>
              <a:gd name="connsiteY1" fmla="*/ 547770 h 715134"/>
              <a:gd name="connsiteX2" fmla="*/ 597688 w 598438"/>
              <a:gd name="connsiteY2" fmla="*/ 709695 h 715134"/>
              <a:gd name="connsiteX3" fmla="*/ 546888 w 598438"/>
              <a:gd name="connsiteY3" fmla="*/ 649370 h 715134"/>
              <a:gd name="connsiteX4" fmla="*/ 400838 w 598438"/>
              <a:gd name="connsiteY4" fmla="*/ 385845 h 715134"/>
              <a:gd name="connsiteX5" fmla="*/ 788 w 598438"/>
              <a:gd name="connsiteY5" fmla="*/ 1670 h 7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38" h="715134">
                <a:moveTo>
                  <a:pt x="788" y="1670"/>
                </a:moveTo>
                <a:cubicBezTo>
                  <a:pt x="19838" y="28657"/>
                  <a:pt x="415655" y="429766"/>
                  <a:pt x="515138" y="547770"/>
                </a:cubicBezTo>
                <a:cubicBezTo>
                  <a:pt x="614621" y="665774"/>
                  <a:pt x="592396" y="692762"/>
                  <a:pt x="597688" y="709695"/>
                </a:cubicBezTo>
                <a:cubicBezTo>
                  <a:pt x="602980" y="726628"/>
                  <a:pt x="579696" y="703345"/>
                  <a:pt x="546888" y="649370"/>
                </a:cubicBezTo>
                <a:cubicBezTo>
                  <a:pt x="514080" y="595395"/>
                  <a:pt x="488151" y="489562"/>
                  <a:pt x="400838" y="385845"/>
                </a:cubicBezTo>
                <a:cubicBezTo>
                  <a:pt x="313525" y="282128"/>
                  <a:pt x="-18262" y="-25317"/>
                  <a:pt x="788" y="16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503D618-A28F-BB9D-DFB0-D43C51207FDA}"/>
              </a:ext>
            </a:extLst>
          </p:cNvPr>
          <p:cNvSpPr/>
          <p:nvPr/>
        </p:nvSpPr>
        <p:spPr>
          <a:xfrm>
            <a:off x="3146423" y="9852021"/>
            <a:ext cx="464869" cy="904027"/>
          </a:xfrm>
          <a:custGeom>
            <a:avLst/>
            <a:gdLst>
              <a:gd name="connsiteX0" fmla="*/ 2 w 464869"/>
              <a:gd name="connsiteY0" fmla="*/ 4 h 904027"/>
              <a:gd name="connsiteX1" fmla="*/ 361952 w 464869"/>
              <a:gd name="connsiteY1" fmla="*/ 473079 h 904027"/>
              <a:gd name="connsiteX2" fmla="*/ 457202 w 464869"/>
              <a:gd name="connsiteY2" fmla="*/ 898529 h 904027"/>
              <a:gd name="connsiteX3" fmla="*/ 434977 w 464869"/>
              <a:gd name="connsiteY3" fmla="*/ 692154 h 904027"/>
              <a:gd name="connsiteX4" fmla="*/ 244477 w 464869"/>
              <a:gd name="connsiteY4" fmla="*/ 365129 h 904027"/>
              <a:gd name="connsiteX5" fmla="*/ 355602 w 464869"/>
              <a:gd name="connsiteY5" fmla="*/ 463554 h 904027"/>
              <a:gd name="connsiteX6" fmla="*/ 2 w 464869"/>
              <a:gd name="connsiteY6" fmla="*/ 4 h 9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869" h="904027">
                <a:moveTo>
                  <a:pt x="2" y="4"/>
                </a:moveTo>
                <a:cubicBezTo>
                  <a:pt x="1060" y="1592"/>
                  <a:pt x="285752" y="323325"/>
                  <a:pt x="361952" y="473079"/>
                </a:cubicBezTo>
                <a:cubicBezTo>
                  <a:pt x="438152" y="622833"/>
                  <a:pt x="445031" y="862017"/>
                  <a:pt x="457202" y="898529"/>
                </a:cubicBezTo>
                <a:cubicBezTo>
                  <a:pt x="469373" y="935041"/>
                  <a:pt x="470431" y="781054"/>
                  <a:pt x="434977" y="692154"/>
                </a:cubicBezTo>
                <a:cubicBezTo>
                  <a:pt x="399523" y="603254"/>
                  <a:pt x="257706" y="403229"/>
                  <a:pt x="244477" y="365129"/>
                </a:cubicBezTo>
                <a:cubicBezTo>
                  <a:pt x="231248" y="327029"/>
                  <a:pt x="390527" y="521762"/>
                  <a:pt x="355602" y="463554"/>
                </a:cubicBezTo>
                <a:cubicBezTo>
                  <a:pt x="320677" y="405346"/>
                  <a:pt x="-1056" y="-1584"/>
                  <a:pt x="2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111A0D9D-A0FB-8A05-1B90-A2D525425DB8}"/>
              </a:ext>
            </a:extLst>
          </p:cNvPr>
          <p:cNvSpPr/>
          <p:nvPr/>
        </p:nvSpPr>
        <p:spPr>
          <a:xfrm>
            <a:off x="3606800" y="10904759"/>
            <a:ext cx="13184" cy="755768"/>
          </a:xfrm>
          <a:custGeom>
            <a:avLst/>
            <a:gdLst>
              <a:gd name="connsiteX0" fmla="*/ 9525 w 13184"/>
              <a:gd name="connsiteY0" fmla="*/ 7716 h 755768"/>
              <a:gd name="connsiteX1" fmla="*/ 12700 w 13184"/>
              <a:gd name="connsiteY1" fmla="*/ 747491 h 755768"/>
              <a:gd name="connsiteX2" fmla="*/ 0 w 13184"/>
              <a:gd name="connsiteY2" fmla="*/ 382366 h 755768"/>
              <a:gd name="connsiteX3" fmla="*/ 9525 w 13184"/>
              <a:gd name="connsiteY3" fmla="*/ 7716 h 7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755768">
                <a:moveTo>
                  <a:pt x="9525" y="7716"/>
                </a:moveTo>
                <a:cubicBezTo>
                  <a:pt x="11642" y="68570"/>
                  <a:pt x="14287" y="685049"/>
                  <a:pt x="12700" y="747491"/>
                </a:cubicBezTo>
                <a:cubicBezTo>
                  <a:pt x="11113" y="809933"/>
                  <a:pt x="0" y="502487"/>
                  <a:pt x="0" y="382366"/>
                </a:cubicBezTo>
                <a:cubicBezTo>
                  <a:pt x="0" y="262245"/>
                  <a:pt x="7408" y="-53138"/>
                  <a:pt x="9525" y="77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60E7CB08-5DCC-04A2-E966-1E0F1B348DA8}"/>
              </a:ext>
            </a:extLst>
          </p:cNvPr>
          <p:cNvSpPr/>
          <p:nvPr/>
        </p:nvSpPr>
        <p:spPr>
          <a:xfrm>
            <a:off x="3657217" y="10903086"/>
            <a:ext cx="44888" cy="1096950"/>
          </a:xfrm>
          <a:custGeom>
            <a:avLst/>
            <a:gdLst>
              <a:gd name="connsiteX0" fmla="*/ 9908 w 44888"/>
              <a:gd name="connsiteY0" fmla="*/ 9389 h 1096950"/>
              <a:gd name="connsiteX1" fmla="*/ 22608 w 44888"/>
              <a:gd name="connsiteY1" fmla="*/ 758689 h 1096950"/>
              <a:gd name="connsiteX2" fmla="*/ 383 w 44888"/>
              <a:gd name="connsiteY2" fmla="*/ 1085714 h 1096950"/>
              <a:gd name="connsiteX3" fmla="*/ 44833 w 44888"/>
              <a:gd name="connsiteY3" fmla="*/ 384039 h 1096950"/>
              <a:gd name="connsiteX4" fmla="*/ 9908 w 44888"/>
              <a:gd name="connsiteY4" fmla="*/ 9389 h 10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8" h="1096950">
                <a:moveTo>
                  <a:pt x="9908" y="9389"/>
                </a:moveTo>
                <a:cubicBezTo>
                  <a:pt x="6204" y="71831"/>
                  <a:pt x="24195" y="579302"/>
                  <a:pt x="22608" y="758689"/>
                </a:cubicBezTo>
                <a:cubicBezTo>
                  <a:pt x="21021" y="938076"/>
                  <a:pt x="-3321" y="1148156"/>
                  <a:pt x="383" y="1085714"/>
                </a:cubicBezTo>
                <a:cubicBezTo>
                  <a:pt x="4087" y="1023272"/>
                  <a:pt x="43246" y="558135"/>
                  <a:pt x="44833" y="384039"/>
                </a:cubicBezTo>
                <a:cubicBezTo>
                  <a:pt x="46420" y="209943"/>
                  <a:pt x="13612" y="-53053"/>
                  <a:pt x="9908" y="93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2E7C981-CE07-F90F-1680-416633397B4C}"/>
              </a:ext>
            </a:extLst>
          </p:cNvPr>
          <p:cNvSpPr/>
          <p:nvPr/>
        </p:nvSpPr>
        <p:spPr>
          <a:xfrm>
            <a:off x="3653215" y="9606139"/>
            <a:ext cx="1255517" cy="1930722"/>
          </a:xfrm>
          <a:custGeom>
            <a:avLst/>
            <a:gdLst>
              <a:gd name="connsiteX0" fmla="*/ 4385 w 1255517"/>
              <a:gd name="connsiteY0" fmla="*/ 3012 h 1930722"/>
              <a:gd name="connsiteX1" fmla="*/ 322437 w 1255517"/>
              <a:gd name="connsiteY1" fmla="*/ 670922 h 1930722"/>
              <a:gd name="connsiteX2" fmla="*/ 811442 w 1255517"/>
              <a:gd name="connsiteY2" fmla="*/ 1307026 h 1930722"/>
              <a:gd name="connsiteX3" fmla="*/ 755783 w 1255517"/>
              <a:gd name="connsiteY3" fmla="*/ 1263294 h 1930722"/>
              <a:gd name="connsiteX4" fmla="*/ 1252740 w 1255517"/>
              <a:gd name="connsiteY4" fmla="*/ 1923252 h 1930722"/>
              <a:gd name="connsiteX5" fmla="*/ 938663 w 1255517"/>
              <a:gd name="connsiteY5" fmla="*/ 1581346 h 1930722"/>
              <a:gd name="connsiteX6" fmla="*/ 553025 w 1255517"/>
              <a:gd name="connsiteY6" fmla="*/ 1000901 h 1930722"/>
              <a:gd name="connsiteX7" fmla="*/ 163411 w 1255517"/>
              <a:gd name="connsiteY7" fmla="*/ 448285 h 1930722"/>
              <a:gd name="connsiteX8" fmla="*/ 4385 w 1255517"/>
              <a:gd name="connsiteY8" fmla="*/ 3012 h 193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517" h="1930722">
                <a:moveTo>
                  <a:pt x="4385" y="3012"/>
                </a:moveTo>
                <a:cubicBezTo>
                  <a:pt x="30889" y="40118"/>
                  <a:pt x="187927" y="453586"/>
                  <a:pt x="322437" y="670922"/>
                </a:cubicBezTo>
                <a:cubicBezTo>
                  <a:pt x="456947" y="888258"/>
                  <a:pt x="739218" y="1208297"/>
                  <a:pt x="811442" y="1307026"/>
                </a:cubicBezTo>
                <a:cubicBezTo>
                  <a:pt x="883666" y="1405755"/>
                  <a:pt x="682233" y="1160590"/>
                  <a:pt x="755783" y="1263294"/>
                </a:cubicBezTo>
                <a:cubicBezTo>
                  <a:pt x="829333" y="1365998"/>
                  <a:pt x="1222260" y="1870243"/>
                  <a:pt x="1252740" y="1923252"/>
                </a:cubicBezTo>
                <a:cubicBezTo>
                  <a:pt x="1283220" y="1976261"/>
                  <a:pt x="1055282" y="1735071"/>
                  <a:pt x="938663" y="1581346"/>
                </a:cubicBezTo>
                <a:cubicBezTo>
                  <a:pt x="822044" y="1427621"/>
                  <a:pt x="682234" y="1189744"/>
                  <a:pt x="553025" y="1000901"/>
                </a:cubicBezTo>
                <a:cubicBezTo>
                  <a:pt x="423816" y="812058"/>
                  <a:pt x="250213" y="615925"/>
                  <a:pt x="163411" y="448285"/>
                </a:cubicBezTo>
                <a:cubicBezTo>
                  <a:pt x="76609" y="280645"/>
                  <a:pt x="-22119" y="-34094"/>
                  <a:pt x="4385" y="30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5F0D58D9-F059-8BE0-058A-E285D2D2DEBA}"/>
              </a:ext>
            </a:extLst>
          </p:cNvPr>
          <p:cNvSpPr/>
          <p:nvPr/>
        </p:nvSpPr>
        <p:spPr>
          <a:xfrm>
            <a:off x="4088794" y="10248015"/>
            <a:ext cx="846609" cy="1250065"/>
          </a:xfrm>
          <a:custGeom>
            <a:avLst/>
            <a:gdLst>
              <a:gd name="connsiteX0" fmla="*/ 2152 w 846609"/>
              <a:gd name="connsiteY0" fmla="*/ 1216 h 1250065"/>
              <a:gd name="connsiteX1" fmla="*/ 447425 w 846609"/>
              <a:gd name="connsiteY1" fmla="*/ 609491 h 1250065"/>
              <a:gd name="connsiteX2" fmla="*/ 395742 w 846609"/>
              <a:gd name="connsiteY2" fmla="*/ 585637 h 1250065"/>
              <a:gd name="connsiteX3" fmla="*/ 844990 w 846609"/>
              <a:gd name="connsiteY3" fmla="*/ 1245595 h 1250065"/>
              <a:gd name="connsiteX4" fmla="*/ 534889 w 846609"/>
              <a:gd name="connsiteY4" fmla="*/ 852006 h 1250065"/>
              <a:gd name="connsiteX5" fmla="*/ 236716 w 846609"/>
              <a:gd name="connsiteY5" fmla="*/ 402757 h 1250065"/>
              <a:gd name="connsiteX6" fmla="*/ 276472 w 846609"/>
              <a:gd name="connsiteY6" fmla="*/ 450465 h 1250065"/>
              <a:gd name="connsiteX7" fmla="*/ 2152 w 846609"/>
              <a:gd name="connsiteY7" fmla="*/ 1216 h 12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609" h="1250065">
                <a:moveTo>
                  <a:pt x="2152" y="1216"/>
                </a:moveTo>
                <a:cubicBezTo>
                  <a:pt x="30644" y="27720"/>
                  <a:pt x="381827" y="512088"/>
                  <a:pt x="447425" y="609491"/>
                </a:cubicBezTo>
                <a:cubicBezTo>
                  <a:pt x="513023" y="706894"/>
                  <a:pt x="329481" y="479620"/>
                  <a:pt x="395742" y="585637"/>
                </a:cubicBezTo>
                <a:cubicBezTo>
                  <a:pt x="462003" y="691654"/>
                  <a:pt x="821799" y="1201200"/>
                  <a:pt x="844990" y="1245595"/>
                </a:cubicBezTo>
                <a:cubicBezTo>
                  <a:pt x="868181" y="1289990"/>
                  <a:pt x="636268" y="992479"/>
                  <a:pt x="534889" y="852006"/>
                </a:cubicBezTo>
                <a:cubicBezTo>
                  <a:pt x="433510" y="711533"/>
                  <a:pt x="279786" y="469681"/>
                  <a:pt x="236716" y="402757"/>
                </a:cubicBezTo>
                <a:cubicBezTo>
                  <a:pt x="193646" y="335833"/>
                  <a:pt x="316229" y="511425"/>
                  <a:pt x="276472" y="450465"/>
                </a:cubicBezTo>
                <a:cubicBezTo>
                  <a:pt x="236715" y="389505"/>
                  <a:pt x="-26340" y="-25288"/>
                  <a:pt x="2152" y="12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403E63B-5624-BDA5-CB08-D20177492CDC}"/>
              </a:ext>
            </a:extLst>
          </p:cNvPr>
          <p:cNvSpPr/>
          <p:nvPr/>
        </p:nvSpPr>
        <p:spPr>
          <a:xfrm>
            <a:off x="195769" y="10367360"/>
            <a:ext cx="368795" cy="1589910"/>
          </a:xfrm>
          <a:custGeom>
            <a:avLst/>
            <a:gdLst>
              <a:gd name="connsiteX0" fmla="*/ 368774 w 368795"/>
              <a:gd name="connsiteY0" fmla="*/ 5117 h 1589910"/>
              <a:gd name="connsiteX1" fmla="*/ 313114 w 368795"/>
              <a:gd name="connsiteY1" fmla="*/ 362925 h 1589910"/>
              <a:gd name="connsiteX2" fmla="*/ 229626 w 368795"/>
              <a:gd name="connsiteY2" fmla="*/ 744588 h 1589910"/>
              <a:gd name="connsiteX3" fmla="*/ 301188 w 368795"/>
              <a:gd name="connsiteY3" fmla="*/ 661099 h 1589910"/>
              <a:gd name="connsiteX4" fmla="*/ 6989 w 368795"/>
              <a:gd name="connsiteY4" fmla="*/ 1567548 h 1589910"/>
              <a:gd name="connsiteX5" fmla="*/ 110356 w 368795"/>
              <a:gd name="connsiteY5" fmla="*/ 1257447 h 1589910"/>
              <a:gd name="connsiteX6" fmla="*/ 313114 w 368795"/>
              <a:gd name="connsiteY6" fmla="*/ 641221 h 1589910"/>
              <a:gd name="connsiteX7" fmla="*/ 146137 w 368795"/>
              <a:gd name="connsiteY7" fmla="*/ 983127 h 1589910"/>
              <a:gd name="connsiteX8" fmla="*/ 317090 w 368795"/>
              <a:gd name="connsiteY8" fmla="*/ 641221 h 1589910"/>
              <a:gd name="connsiteX9" fmla="*/ 368774 w 368795"/>
              <a:gd name="connsiteY9" fmla="*/ 5117 h 15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95" h="1589910">
                <a:moveTo>
                  <a:pt x="368774" y="5117"/>
                </a:moveTo>
                <a:cubicBezTo>
                  <a:pt x="368111" y="-41266"/>
                  <a:pt x="336305" y="239680"/>
                  <a:pt x="313114" y="362925"/>
                </a:cubicBezTo>
                <a:cubicBezTo>
                  <a:pt x="289923" y="486170"/>
                  <a:pt x="231614" y="694892"/>
                  <a:pt x="229626" y="744588"/>
                </a:cubicBezTo>
                <a:cubicBezTo>
                  <a:pt x="227638" y="794284"/>
                  <a:pt x="338294" y="523939"/>
                  <a:pt x="301188" y="661099"/>
                </a:cubicBezTo>
                <a:cubicBezTo>
                  <a:pt x="264082" y="798259"/>
                  <a:pt x="38794" y="1468157"/>
                  <a:pt x="6989" y="1567548"/>
                </a:cubicBezTo>
                <a:cubicBezTo>
                  <a:pt x="-24816" y="1666939"/>
                  <a:pt x="59335" y="1411835"/>
                  <a:pt x="110356" y="1257447"/>
                </a:cubicBezTo>
                <a:cubicBezTo>
                  <a:pt x="161377" y="1103059"/>
                  <a:pt x="307150" y="686941"/>
                  <a:pt x="313114" y="641221"/>
                </a:cubicBezTo>
                <a:cubicBezTo>
                  <a:pt x="319077" y="595501"/>
                  <a:pt x="145474" y="983127"/>
                  <a:pt x="146137" y="983127"/>
                </a:cubicBezTo>
                <a:cubicBezTo>
                  <a:pt x="146800" y="983127"/>
                  <a:pt x="279321" y="800910"/>
                  <a:pt x="317090" y="641221"/>
                </a:cubicBezTo>
                <a:cubicBezTo>
                  <a:pt x="354859" y="481532"/>
                  <a:pt x="369437" y="51500"/>
                  <a:pt x="368774" y="5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A37317-1F2A-AE9A-B9C4-EB5DFB445B6C}"/>
              </a:ext>
            </a:extLst>
          </p:cNvPr>
          <p:cNvSpPr/>
          <p:nvPr/>
        </p:nvSpPr>
        <p:spPr>
          <a:xfrm>
            <a:off x="134069" y="11280839"/>
            <a:ext cx="278685" cy="1001621"/>
          </a:xfrm>
          <a:custGeom>
            <a:avLst/>
            <a:gdLst>
              <a:gd name="connsiteX0" fmla="*/ 275423 w 278685"/>
              <a:gd name="connsiteY0" fmla="*/ 145185 h 1001621"/>
              <a:gd name="connsiteX1" fmla="*/ 56762 w 278685"/>
              <a:gd name="connsiteY1" fmla="*/ 642142 h 1001621"/>
              <a:gd name="connsiteX2" fmla="*/ 5079 w 278685"/>
              <a:gd name="connsiteY2" fmla="*/ 995975 h 1001621"/>
              <a:gd name="connsiteX3" fmla="*/ 28933 w 278685"/>
              <a:gd name="connsiteY3" fmla="*/ 797192 h 1001621"/>
              <a:gd name="connsiteX4" fmla="*/ 243618 w 278685"/>
              <a:gd name="connsiteY4" fmla="*/ 21940 h 1001621"/>
              <a:gd name="connsiteX5" fmla="*/ 191934 w 278685"/>
              <a:gd name="connsiteY5" fmla="*/ 208796 h 1001621"/>
              <a:gd name="connsiteX6" fmla="*/ 275423 w 278685"/>
              <a:gd name="connsiteY6" fmla="*/ 145185 h 10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85" h="1001621">
                <a:moveTo>
                  <a:pt x="275423" y="145185"/>
                </a:moveTo>
                <a:cubicBezTo>
                  <a:pt x="252894" y="217409"/>
                  <a:pt x="101819" y="500344"/>
                  <a:pt x="56762" y="642142"/>
                </a:cubicBezTo>
                <a:cubicBezTo>
                  <a:pt x="11705" y="783940"/>
                  <a:pt x="9717" y="970133"/>
                  <a:pt x="5079" y="995975"/>
                </a:cubicBezTo>
                <a:cubicBezTo>
                  <a:pt x="441" y="1021817"/>
                  <a:pt x="-10823" y="959531"/>
                  <a:pt x="28933" y="797192"/>
                </a:cubicBezTo>
                <a:cubicBezTo>
                  <a:pt x="68689" y="634853"/>
                  <a:pt x="243618" y="21940"/>
                  <a:pt x="243618" y="21940"/>
                </a:cubicBezTo>
                <a:cubicBezTo>
                  <a:pt x="270785" y="-76126"/>
                  <a:pt x="187296" y="184942"/>
                  <a:pt x="191934" y="208796"/>
                </a:cubicBezTo>
                <a:cubicBezTo>
                  <a:pt x="196572" y="232650"/>
                  <a:pt x="297952" y="72961"/>
                  <a:pt x="275423" y="1451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1DE9D13-A528-5550-D883-50243A7D6ADC}"/>
              </a:ext>
            </a:extLst>
          </p:cNvPr>
          <p:cNvSpPr/>
          <p:nvPr/>
        </p:nvSpPr>
        <p:spPr>
          <a:xfrm>
            <a:off x="1064641" y="9373750"/>
            <a:ext cx="1194507" cy="155934"/>
          </a:xfrm>
          <a:custGeom>
            <a:avLst/>
            <a:gdLst>
              <a:gd name="connsiteX0" fmla="*/ 834 w 1194507"/>
              <a:gd name="connsiteY0" fmla="*/ 155888 h 155934"/>
              <a:gd name="connsiteX1" fmla="*/ 648865 w 1194507"/>
              <a:gd name="connsiteY1" fmla="*/ 36619 h 155934"/>
              <a:gd name="connsiteX2" fmla="*/ 1185578 w 1194507"/>
              <a:gd name="connsiteY2" fmla="*/ 100229 h 155934"/>
              <a:gd name="connsiteX3" fmla="*/ 943063 w 1194507"/>
              <a:gd name="connsiteY3" fmla="*/ 64448 h 155934"/>
              <a:gd name="connsiteX4" fmla="*/ 414302 w 1194507"/>
              <a:gd name="connsiteY4" fmla="*/ 4813 h 155934"/>
              <a:gd name="connsiteX5" fmla="*/ 509717 w 1194507"/>
              <a:gd name="connsiteY5" fmla="*/ 20716 h 155934"/>
              <a:gd name="connsiteX6" fmla="*/ 834 w 1194507"/>
              <a:gd name="connsiteY6" fmla="*/ 155888 h 1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507" h="155934">
                <a:moveTo>
                  <a:pt x="834" y="155888"/>
                </a:moveTo>
                <a:cubicBezTo>
                  <a:pt x="24025" y="158539"/>
                  <a:pt x="451408" y="45895"/>
                  <a:pt x="648865" y="36619"/>
                </a:cubicBezTo>
                <a:cubicBezTo>
                  <a:pt x="846322" y="27343"/>
                  <a:pt x="1136545" y="95591"/>
                  <a:pt x="1185578" y="100229"/>
                </a:cubicBezTo>
                <a:cubicBezTo>
                  <a:pt x="1234611" y="104867"/>
                  <a:pt x="1071609" y="80351"/>
                  <a:pt x="943063" y="64448"/>
                </a:cubicBezTo>
                <a:cubicBezTo>
                  <a:pt x="814517" y="48545"/>
                  <a:pt x="486526" y="12102"/>
                  <a:pt x="414302" y="4813"/>
                </a:cubicBezTo>
                <a:cubicBezTo>
                  <a:pt x="342078" y="-2476"/>
                  <a:pt x="574653" y="-4463"/>
                  <a:pt x="509717" y="20716"/>
                </a:cubicBezTo>
                <a:cubicBezTo>
                  <a:pt x="444781" y="45895"/>
                  <a:pt x="-22357" y="153237"/>
                  <a:pt x="834" y="15588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48FACC6-B4D2-3C1F-341A-6AA6CFD0D62E}"/>
              </a:ext>
            </a:extLst>
          </p:cNvPr>
          <p:cNvSpPr/>
          <p:nvPr/>
        </p:nvSpPr>
        <p:spPr>
          <a:xfrm>
            <a:off x="1089021" y="9577915"/>
            <a:ext cx="1696772" cy="493870"/>
          </a:xfrm>
          <a:custGeom>
            <a:avLst/>
            <a:gdLst>
              <a:gd name="connsiteX0" fmla="*/ 308 w 1696772"/>
              <a:gd name="connsiteY0" fmla="*/ 106774 h 493870"/>
              <a:gd name="connsiteX1" fmla="*/ 1049880 w 1696772"/>
              <a:gd name="connsiteY1" fmla="*/ 67017 h 493870"/>
              <a:gd name="connsiteX2" fmla="*/ 1077709 w 1696772"/>
              <a:gd name="connsiteY2" fmla="*/ 63042 h 493870"/>
              <a:gd name="connsiteX3" fmla="*/ 1399737 w 1696772"/>
              <a:gd name="connsiteY3" fmla="*/ 82920 h 493870"/>
              <a:gd name="connsiteX4" fmla="*/ 1689960 w 1696772"/>
              <a:gd name="connsiteY4" fmla="*/ 480485 h 493870"/>
              <a:gd name="connsiteX5" fmla="*/ 1590569 w 1696772"/>
              <a:gd name="connsiteY5" fmla="*/ 377118 h 493870"/>
              <a:gd name="connsiteX6" fmla="*/ 1427567 w 1696772"/>
              <a:gd name="connsiteY6" fmla="*/ 150506 h 493870"/>
              <a:gd name="connsiteX7" fmla="*/ 819292 w 1696772"/>
              <a:gd name="connsiteY7" fmla="*/ 3407 h 493870"/>
              <a:gd name="connsiteX8" fmla="*/ 938562 w 1696772"/>
              <a:gd name="connsiteY8" fmla="*/ 51115 h 493870"/>
              <a:gd name="connsiteX9" fmla="*/ 308 w 1696772"/>
              <a:gd name="connsiteY9" fmla="*/ 106774 h 4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772" h="493870">
                <a:moveTo>
                  <a:pt x="308" y="106774"/>
                </a:moveTo>
                <a:cubicBezTo>
                  <a:pt x="18861" y="109424"/>
                  <a:pt x="870313" y="74306"/>
                  <a:pt x="1049880" y="67017"/>
                </a:cubicBezTo>
                <a:cubicBezTo>
                  <a:pt x="1229447" y="59728"/>
                  <a:pt x="1019400" y="60392"/>
                  <a:pt x="1077709" y="63042"/>
                </a:cubicBezTo>
                <a:cubicBezTo>
                  <a:pt x="1136018" y="65692"/>
                  <a:pt x="1297695" y="13346"/>
                  <a:pt x="1399737" y="82920"/>
                </a:cubicBezTo>
                <a:cubicBezTo>
                  <a:pt x="1501779" y="152494"/>
                  <a:pt x="1658155" y="431452"/>
                  <a:pt x="1689960" y="480485"/>
                </a:cubicBezTo>
                <a:cubicBezTo>
                  <a:pt x="1721765" y="529518"/>
                  <a:pt x="1634301" y="432114"/>
                  <a:pt x="1590569" y="377118"/>
                </a:cubicBezTo>
                <a:cubicBezTo>
                  <a:pt x="1546837" y="322122"/>
                  <a:pt x="1556113" y="212791"/>
                  <a:pt x="1427567" y="150506"/>
                </a:cubicBezTo>
                <a:cubicBezTo>
                  <a:pt x="1299021" y="88221"/>
                  <a:pt x="900793" y="19972"/>
                  <a:pt x="819292" y="3407"/>
                </a:cubicBezTo>
                <a:cubicBezTo>
                  <a:pt x="737791" y="-13158"/>
                  <a:pt x="1070421" y="35213"/>
                  <a:pt x="938562" y="51115"/>
                </a:cubicBezTo>
                <a:cubicBezTo>
                  <a:pt x="806703" y="67017"/>
                  <a:pt x="-18245" y="104124"/>
                  <a:pt x="308" y="10677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0D3EE5C-F18E-9DC5-D2FF-006D92600F63}"/>
              </a:ext>
            </a:extLst>
          </p:cNvPr>
          <p:cNvSpPr/>
          <p:nvPr/>
        </p:nvSpPr>
        <p:spPr>
          <a:xfrm>
            <a:off x="780038" y="10136795"/>
            <a:ext cx="2364801" cy="593531"/>
          </a:xfrm>
          <a:custGeom>
            <a:avLst/>
            <a:gdLst>
              <a:gd name="connsiteX0" fmla="*/ 3165 w 2364801"/>
              <a:gd name="connsiteY0" fmla="*/ 438440 h 593531"/>
              <a:gd name="connsiteX1" fmla="*/ 1223691 w 2364801"/>
              <a:gd name="connsiteY1" fmla="*/ 120388 h 593531"/>
              <a:gd name="connsiteX2" fmla="*/ 1291277 w 2364801"/>
              <a:gd name="connsiteY2" fmla="*/ 96534 h 593531"/>
              <a:gd name="connsiteX3" fmla="*/ 1187910 w 2364801"/>
              <a:gd name="connsiteY3" fmla="*/ 64728 h 593531"/>
              <a:gd name="connsiteX4" fmla="*/ 1951235 w 2364801"/>
              <a:gd name="connsiteY4" fmla="*/ 5094 h 593531"/>
              <a:gd name="connsiteX5" fmla="*/ 1827990 w 2364801"/>
              <a:gd name="connsiteY5" fmla="*/ 9069 h 593531"/>
              <a:gd name="connsiteX6" fmla="*/ 2062553 w 2364801"/>
              <a:gd name="connsiteY6" fmla="*/ 56777 h 593531"/>
              <a:gd name="connsiteX7" fmla="*/ 2364703 w 2364801"/>
              <a:gd name="connsiteY7" fmla="*/ 283389 h 593531"/>
              <a:gd name="connsiteX8" fmla="*/ 2098334 w 2364801"/>
              <a:gd name="connsiteY8" fmla="*/ 211828 h 593531"/>
              <a:gd name="connsiteX9" fmla="*/ 2324946 w 2364801"/>
              <a:gd name="connsiteY9" fmla="*/ 585539 h 593531"/>
              <a:gd name="connsiteX10" fmla="*/ 2086407 w 2364801"/>
              <a:gd name="connsiteY10" fmla="*/ 462294 h 593531"/>
              <a:gd name="connsiteX11" fmla="*/ 1032859 w 2364801"/>
              <a:gd name="connsiteY11" fmla="*/ 398683 h 593531"/>
              <a:gd name="connsiteX12" fmla="*/ 2197725 w 2364801"/>
              <a:gd name="connsiteY12" fmla="*/ 402659 h 593531"/>
              <a:gd name="connsiteX13" fmla="*/ 2102310 w 2364801"/>
              <a:gd name="connsiteY13" fmla="*/ 247608 h 593531"/>
              <a:gd name="connsiteX14" fmla="*/ 2074480 w 2364801"/>
              <a:gd name="connsiteY14" fmla="*/ 56777 h 593531"/>
              <a:gd name="connsiteX15" fmla="*/ 1048762 w 2364801"/>
              <a:gd name="connsiteY15" fmla="*/ 104485 h 593531"/>
              <a:gd name="connsiteX16" fmla="*/ 448439 w 2364801"/>
              <a:gd name="connsiteY16" fmla="*/ 128339 h 593531"/>
              <a:gd name="connsiteX17" fmla="*/ 857931 w 2364801"/>
              <a:gd name="connsiteY17" fmla="*/ 144242 h 593531"/>
              <a:gd name="connsiteX18" fmla="*/ 3165 w 2364801"/>
              <a:gd name="connsiteY18" fmla="*/ 438440 h 5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4801" h="593531">
                <a:moveTo>
                  <a:pt x="3165" y="438440"/>
                </a:moveTo>
                <a:cubicBezTo>
                  <a:pt x="64125" y="434464"/>
                  <a:pt x="1009006" y="177372"/>
                  <a:pt x="1223691" y="120388"/>
                </a:cubicBezTo>
                <a:cubicBezTo>
                  <a:pt x="1438376" y="63404"/>
                  <a:pt x="1297240" y="105811"/>
                  <a:pt x="1291277" y="96534"/>
                </a:cubicBezTo>
                <a:cubicBezTo>
                  <a:pt x="1285314" y="87257"/>
                  <a:pt x="1077917" y="79968"/>
                  <a:pt x="1187910" y="64728"/>
                </a:cubicBezTo>
                <a:cubicBezTo>
                  <a:pt x="1297903" y="49488"/>
                  <a:pt x="1844555" y="14370"/>
                  <a:pt x="1951235" y="5094"/>
                </a:cubicBezTo>
                <a:cubicBezTo>
                  <a:pt x="2057915" y="-4183"/>
                  <a:pt x="1809437" y="455"/>
                  <a:pt x="1827990" y="9069"/>
                </a:cubicBezTo>
                <a:cubicBezTo>
                  <a:pt x="1846543" y="17683"/>
                  <a:pt x="1973101" y="11057"/>
                  <a:pt x="2062553" y="56777"/>
                </a:cubicBezTo>
                <a:cubicBezTo>
                  <a:pt x="2152005" y="102497"/>
                  <a:pt x="2358740" y="257547"/>
                  <a:pt x="2364703" y="283389"/>
                </a:cubicBezTo>
                <a:cubicBezTo>
                  <a:pt x="2370666" y="309231"/>
                  <a:pt x="2104960" y="161470"/>
                  <a:pt x="2098334" y="211828"/>
                </a:cubicBezTo>
                <a:cubicBezTo>
                  <a:pt x="2091708" y="262186"/>
                  <a:pt x="2326934" y="543795"/>
                  <a:pt x="2324946" y="585539"/>
                </a:cubicBezTo>
                <a:cubicBezTo>
                  <a:pt x="2322958" y="627283"/>
                  <a:pt x="2301755" y="493437"/>
                  <a:pt x="2086407" y="462294"/>
                </a:cubicBezTo>
                <a:cubicBezTo>
                  <a:pt x="1871059" y="431151"/>
                  <a:pt x="1014306" y="408622"/>
                  <a:pt x="1032859" y="398683"/>
                </a:cubicBezTo>
                <a:cubicBezTo>
                  <a:pt x="1051412" y="388744"/>
                  <a:pt x="2019483" y="427838"/>
                  <a:pt x="2197725" y="402659"/>
                </a:cubicBezTo>
                <a:cubicBezTo>
                  <a:pt x="2375967" y="377480"/>
                  <a:pt x="2122851" y="305255"/>
                  <a:pt x="2102310" y="247608"/>
                </a:cubicBezTo>
                <a:cubicBezTo>
                  <a:pt x="2081769" y="189961"/>
                  <a:pt x="2250071" y="80631"/>
                  <a:pt x="2074480" y="56777"/>
                </a:cubicBezTo>
                <a:cubicBezTo>
                  <a:pt x="1898889" y="32923"/>
                  <a:pt x="1048762" y="104485"/>
                  <a:pt x="1048762" y="104485"/>
                </a:cubicBezTo>
                <a:lnTo>
                  <a:pt x="448439" y="128339"/>
                </a:lnTo>
                <a:cubicBezTo>
                  <a:pt x="416634" y="134965"/>
                  <a:pt x="934794" y="88583"/>
                  <a:pt x="857931" y="144242"/>
                </a:cubicBezTo>
                <a:cubicBezTo>
                  <a:pt x="781068" y="199901"/>
                  <a:pt x="-57795" y="442416"/>
                  <a:pt x="3165" y="4384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07ADE8A-6E80-1A20-14CD-B22277A299A0}"/>
              </a:ext>
            </a:extLst>
          </p:cNvPr>
          <p:cNvSpPr/>
          <p:nvPr/>
        </p:nvSpPr>
        <p:spPr>
          <a:xfrm>
            <a:off x="604104" y="10106086"/>
            <a:ext cx="207768" cy="1074639"/>
          </a:xfrm>
          <a:custGeom>
            <a:avLst/>
            <a:gdLst>
              <a:gd name="connsiteX0" fmla="*/ 43927 w 207768"/>
              <a:gd name="connsiteY0" fmla="*/ 22 h 1074639"/>
              <a:gd name="connsiteX1" fmla="*/ 127416 w 207768"/>
              <a:gd name="connsiteY1" fmla="*/ 481076 h 1074639"/>
              <a:gd name="connsiteX2" fmla="*/ 111513 w 207768"/>
              <a:gd name="connsiteY2" fmla="*/ 747444 h 1074639"/>
              <a:gd name="connsiteX3" fmla="*/ 195 w 207768"/>
              <a:gd name="connsiteY3" fmla="*/ 1073448 h 1074639"/>
              <a:gd name="connsiteX4" fmla="*/ 87659 w 207768"/>
              <a:gd name="connsiteY4" fmla="*/ 838884 h 1074639"/>
              <a:gd name="connsiteX5" fmla="*/ 202953 w 207768"/>
              <a:gd name="connsiteY5" fmla="*/ 377709 h 1074639"/>
              <a:gd name="connsiteX6" fmla="*/ 175124 w 207768"/>
              <a:gd name="connsiteY6" fmla="*/ 500954 h 1074639"/>
              <a:gd name="connsiteX7" fmla="*/ 43927 w 207768"/>
              <a:gd name="connsiteY7" fmla="*/ 22 h 107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68" h="1074639">
                <a:moveTo>
                  <a:pt x="43927" y="22"/>
                </a:moveTo>
                <a:cubicBezTo>
                  <a:pt x="35976" y="-3291"/>
                  <a:pt x="116152" y="356506"/>
                  <a:pt x="127416" y="481076"/>
                </a:cubicBezTo>
                <a:cubicBezTo>
                  <a:pt x="138680" y="605646"/>
                  <a:pt x="132716" y="648716"/>
                  <a:pt x="111513" y="747444"/>
                </a:cubicBezTo>
                <a:cubicBezTo>
                  <a:pt x="90310" y="846172"/>
                  <a:pt x="4171" y="1058208"/>
                  <a:pt x="195" y="1073448"/>
                </a:cubicBezTo>
                <a:cubicBezTo>
                  <a:pt x="-3781" y="1088688"/>
                  <a:pt x="53866" y="954840"/>
                  <a:pt x="87659" y="838884"/>
                </a:cubicBezTo>
                <a:cubicBezTo>
                  <a:pt x="121452" y="722928"/>
                  <a:pt x="188376" y="434031"/>
                  <a:pt x="202953" y="377709"/>
                </a:cubicBezTo>
                <a:cubicBezTo>
                  <a:pt x="217530" y="321387"/>
                  <a:pt x="196327" y="557938"/>
                  <a:pt x="175124" y="500954"/>
                </a:cubicBezTo>
                <a:cubicBezTo>
                  <a:pt x="153921" y="443970"/>
                  <a:pt x="51878" y="3335"/>
                  <a:pt x="43927" y="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61E936AF-83B3-AE8B-6A95-95AE553CDA91}"/>
              </a:ext>
            </a:extLst>
          </p:cNvPr>
          <p:cNvSpPr/>
          <p:nvPr/>
        </p:nvSpPr>
        <p:spPr>
          <a:xfrm>
            <a:off x="869053" y="11493480"/>
            <a:ext cx="1879259" cy="350879"/>
          </a:xfrm>
          <a:custGeom>
            <a:avLst/>
            <a:gdLst>
              <a:gd name="connsiteX0" fmla="*/ 1615 w 1879259"/>
              <a:gd name="connsiteY0" fmla="*/ 210840 h 350879"/>
              <a:gd name="connsiteX1" fmla="*/ 860356 w 1879259"/>
              <a:gd name="connsiteY1" fmla="*/ 99522 h 350879"/>
              <a:gd name="connsiteX2" fmla="*/ 1476582 w 1879259"/>
              <a:gd name="connsiteY2" fmla="*/ 274450 h 350879"/>
              <a:gd name="connsiteX3" fmla="*/ 1389117 w 1879259"/>
              <a:gd name="connsiteY3" fmla="*/ 206864 h 350879"/>
              <a:gd name="connsiteX4" fmla="*/ 1623681 w 1879259"/>
              <a:gd name="connsiteY4" fmla="*/ 294329 h 350879"/>
              <a:gd name="connsiteX5" fmla="*/ 1874147 w 1879259"/>
              <a:gd name="connsiteY5" fmla="*/ 349988 h 350879"/>
              <a:gd name="connsiteX6" fmla="*/ 1381166 w 1879259"/>
              <a:gd name="connsiteY6" fmla="*/ 250597 h 350879"/>
              <a:gd name="connsiteX7" fmla="*/ 665549 w 1879259"/>
              <a:gd name="connsiteY7" fmla="*/ 130 h 350879"/>
              <a:gd name="connsiteX8" fmla="*/ 1615 w 1879259"/>
              <a:gd name="connsiteY8" fmla="*/ 210840 h 3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259" h="350879">
                <a:moveTo>
                  <a:pt x="1615" y="210840"/>
                </a:moveTo>
                <a:cubicBezTo>
                  <a:pt x="34083" y="227405"/>
                  <a:pt x="614528" y="88920"/>
                  <a:pt x="860356" y="99522"/>
                </a:cubicBezTo>
                <a:cubicBezTo>
                  <a:pt x="1106184" y="110124"/>
                  <a:pt x="1388455" y="256560"/>
                  <a:pt x="1476582" y="274450"/>
                </a:cubicBezTo>
                <a:cubicBezTo>
                  <a:pt x="1564709" y="292340"/>
                  <a:pt x="1364601" y="203551"/>
                  <a:pt x="1389117" y="206864"/>
                </a:cubicBezTo>
                <a:cubicBezTo>
                  <a:pt x="1413633" y="210177"/>
                  <a:pt x="1542843" y="270475"/>
                  <a:pt x="1623681" y="294329"/>
                </a:cubicBezTo>
                <a:cubicBezTo>
                  <a:pt x="1704519" y="318183"/>
                  <a:pt x="1914566" y="357277"/>
                  <a:pt x="1874147" y="349988"/>
                </a:cubicBezTo>
                <a:cubicBezTo>
                  <a:pt x="1833728" y="342699"/>
                  <a:pt x="1582599" y="308907"/>
                  <a:pt x="1381166" y="250597"/>
                </a:cubicBezTo>
                <a:cubicBezTo>
                  <a:pt x="1179733" y="192287"/>
                  <a:pt x="896799" y="6093"/>
                  <a:pt x="665549" y="130"/>
                </a:cubicBezTo>
                <a:cubicBezTo>
                  <a:pt x="434299" y="-5833"/>
                  <a:pt x="-30853" y="194275"/>
                  <a:pt x="1615" y="2108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3F469858-D498-EC04-F579-8D1755FB83E1}"/>
              </a:ext>
            </a:extLst>
          </p:cNvPr>
          <p:cNvSpPr/>
          <p:nvPr/>
        </p:nvSpPr>
        <p:spPr>
          <a:xfrm>
            <a:off x="1574009" y="10805823"/>
            <a:ext cx="1647034" cy="175006"/>
          </a:xfrm>
          <a:custGeom>
            <a:avLst/>
            <a:gdLst>
              <a:gd name="connsiteX0" fmla="*/ 167327 w 1647034"/>
              <a:gd name="connsiteY0" fmla="*/ 63610 h 175006"/>
              <a:gd name="connsiteX1" fmla="*/ 1356047 w 1647034"/>
              <a:gd name="connsiteY1" fmla="*/ 67586 h 175006"/>
              <a:gd name="connsiteX2" fmla="*/ 1646269 w 1647034"/>
              <a:gd name="connsiteY2" fmla="*/ 174928 h 175006"/>
              <a:gd name="connsiteX3" fmla="*/ 1431584 w 1647034"/>
              <a:gd name="connsiteY3" fmla="*/ 83488 h 175006"/>
              <a:gd name="connsiteX4" fmla="*/ 1157264 w 1647034"/>
              <a:gd name="connsiteY4" fmla="*/ 0 h 175006"/>
              <a:gd name="connsiteX5" fmla="*/ 111668 w 1647034"/>
              <a:gd name="connsiteY5" fmla="*/ 83488 h 175006"/>
              <a:gd name="connsiteX6" fmla="*/ 167327 w 1647034"/>
              <a:gd name="connsiteY6" fmla="*/ 63610 h 1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034" h="175006">
                <a:moveTo>
                  <a:pt x="167327" y="63610"/>
                </a:moveTo>
                <a:cubicBezTo>
                  <a:pt x="374723" y="60960"/>
                  <a:pt x="1109557" y="49033"/>
                  <a:pt x="1356047" y="67586"/>
                </a:cubicBezTo>
                <a:cubicBezTo>
                  <a:pt x="1602537" y="86139"/>
                  <a:pt x="1633680" y="172278"/>
                  <a:pt x="1646269" y="174928"/>
                </a:cubicBezTo>
                <a:cubicBezTo>
                  <a:pt x="1658858" y="177578"/>
                  <a:pt x="1513085" y="112643"/>
                  <a:pt x="1431584" y="83488"/>
                </a:cubicBezTo>
                <a:cubicBezTo>
                  <a:pt x="1350083" y="54333"/>
                  <a:pt x="1377250" y="0"/>
                  <a:pt x="1157264" y="0"/>
                </a:cubicBezTo>
                <a:cubicBezTo>
                  <a:pt x="937278" y="0"/>
                  <a:pt x="273345" y="72224"/>
                  <a:pt x="111668" y="83488"/>
                </a:cubicBezTo>
                <a:cubicBezTo>
                  <a:pt x="-50009" y="94752"/>
                  <a:pt x="-40069" y="66260"/>
                  <a:pt x="167327" y="636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E498D771-096E-B8AC-EA3F-A619EA178300}"/>
              </a:ext>
            </a:extLst>
          </p:cNvPr>
          <p:cNvSpPr/>
          <p:nvPr/>
        </p:nvSpPr>
        <p:spPr>
          <a:xfrm>
            <a:off x="3130329" y="10513416"/>
            <a:ext cx="404027" cy="1040197"/>
          </a:xfrm>
          <a:custGeom>
            <a:avLst/>
            <a:gdLst>
              <a:gd name="connsiteX0" fmla="*/ 209219 w 404027"/>
              <a:gd name="connsiteY0" fmla="*/ 26038 h 1040197"/>
              <a:gd name="connsiteX1" fmla="*/ 364269 w 404027"/>
              <a:gd name="connsiteY1" fmla="*/ 431554 h 1040197"/>
              <a:gd name="connsiteX2" fmla="*/ 304634 w 404027"/>
              <a:gd name="connsiteY2" fmla="*/ 761534 h 1040197"/>
              <a:gd name="connsiteX3" fmla="*/ 340415 w 404027"/>
              <a:gd name="connsiteY3" fmla="*/ 642264 h 1040197"/>
              <a:gd name="connsiteX4" fmla="*/ 320537 w 404027"/>
              <a:gd name="connsiteY4" fmla="*/ 1031878 h 1040197"/>
              <a:gd name="connsiteX5" fmla="*/ 316561 w 404027"/>
              <a:gd name="connsiteY5" fmla="*/ 896706 h 1040197"/>
              <a:gd name="connsiteX6" fmla="*/ 153560 w 404027"/>
              <a:gd name="connsiteY6" fmla="*/ 753582 h 1040197"/>
              <a:gd name="connsiteX7" fmla="*/ 2485 w 404027"/>
              <a:gd name="connsiteY7" fmla="*/ 618410 h 1040197"/>
              <a:gd name="connsiteX8" fmla="*/ 280781 w 404027"/>
              <a:gd name="connsiteY8" fmla="*/ 829120 h 1040197"/>
              <a:gd name="connsiteX9" fmla="*/ 396074 w 404027"/>
              <a:gd name="connsiteY9" fmla="*/ 534921 h 1040197"/>
              <a:gd name="connsiteX10" fmla="*/ 376196 w 404027"/>
              <a:gd name="connsiteY10" fmla="*/ 356017 h 1040197"/>
              <a:gd name="connsiteX11" fmla="*/ 233073 w 404027"/>
              <a:gd name="connsiteY11" fmla="*/ 73746 h 1040197"/>
              <a:gd name="connsiteX12" fmla="*/ 209219 w 404027"/>
              <a:gd name="connsiteY12" fmla="*/ 26038 h 10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7" h="1040197">
                <a:moveTo>
                  <a:pt x="209219" y="26038"/>
                </a:moveTo>
                <a:cubicBezTo>
                  <a:pt x="231085" y="85673"/>
                  <a:pt x="348367" y="308971"/>
                  <a:pt x="364269" y="431554"/>
                </a:cubicBezTo>
                <a:cubicBezTo>
                  <a:pt x="380171" y="554137"/>
                  <a:pt x="308610" y="726416"/>
                  <a:pt x="304634" y="761534"/>
                </a:cubicBezTo>
                <a:cubicBezTo>
                  <a:pt x="300658" y="796652"/>
                  <a:pt x="337765" y="597207"/>
                  <a:pt x="340415" y="642264"/>
                </a:cubicBezTo>
                <a:cubicBezTo>
                  <a:pt x="343066" y="687321"/>
                  <a:pt x="324513" y="989471"/>
                  <a:pt x="320537" y="1031878"/>
                </a:cubicBezTo>
                <a:cubicBezTo>
                  <a:pt x="316561" y="1074285"/>
                  <a:pt x="344390" y="943089"/>
                  <a:pt x="316561" y="896706"/>
                </a:cubicBezTo>
                <a:cubicBezTo>
                  <a:pt x="288732" y="850323"/>
                  <a:pt x="153560" y="753582"/>
                  <a:pt x="153560" y="753582"/>
                </a:cubicBezTo>
                <a:cubicBezTo>
                  <a:pt x="101214" y="707199"/>
                  <a:pt x="-18718" y="605820"/>
                  <a:pt x="2485" y="618410"/>
                </a:cubicBezTo>
                <a:cubicBezTo>
                  <a:pt x="23688" y="631000"/>
                  <a:pt x="215183" y="843035"/>
                  <a:pt x="280781" y="829120"/>
                </a:cubicBezTo>
                <a:cubicBezTo>
                  <a:pt x="346379" y="815205"/>
                  <a:pt x="380172" y="613772"/>
                  <a:pt x="396074" y="534921"/>
                </a:cubicBezTo>
                <a:cubicBezTo>
                  <a:pt x="411977" y="456071"/>
                  <a:pt x="403363" y="432879"/>
                  <a:pt x="376196" y="356017"/>
                </a:cubicBezTo>
                <a:cubicBezTo>
                  <a:pt x="349029" y="279155"/>
                  <a:pt x="260902" y="126755"/>
                  <a:pt x="233073" y="73746"/>
                </a:cubicBezTo>
                <a:cubicBezTo>
                  <a:pt x="205244" y="20737"/>
                  <a:pt x="187353" y="-33597"/>
                  <a:pt x="209219" y="260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48BBE51-0DAB-4447-E6B9-6B25993827F5}"/>
              </a:ext>
            </a:extLst>
          </p:cNvPr>
          <p:cNvSpPr/>
          <p:nvPr/>
        </p:nvSpPr>
        <p:spPr>
          <a:xfrm>
            <a:off x="3724107" y="10835409"/>
            <a:ext cx="148211" cy="1405729"/>
          </a:xfrm>
          <a:custGeom>
            <a:avLst/>
            <a:gdLst>
              <a:gd name="connsiteX0" fmla="*/ 148178 w 148211"/>
              <a:gd name="connsiteY0" fmla="*/ 2219 h 1405729"/>
              <a:gd name="connsiteX1" fmla="*/ 48787 w 148211"/>
              <a:gd name="connsiteY1" fmla="*/ 737714 h 1405729"/>
              <a:gd name="connsiteX2" fmla="*/ 64690 w 148211"/>
              <a:gd name="connsiteY2" fmla="*/ 630372 h 1405729"/>
              <a:gd name="connsiteX3" fmla="*/ 1079 w 148211"/>
              <a:gd name="connsiteY3" fmla="*/ 1393697 h 1405729"/>
              <a:gd name="connsiteX4" fmla="*/ 24933 w 148211"/>
              <a:gd name="connsiteY4" fmla="*/ 1043840 h 1405729"/>
              <a:gd name="connsiteX5" fmla="*/ 28909 w 148211"/>
              <a:gd name="connsiteY5" fmla="*/ 332198 h 1405729"/>
              <a:gd name="connsiteX6" fmla="*/ 36860 w 148211"/>
              <a:gd name="connsiteY6" fmla="*/ 503151 h 1405729"/>
              <a:gd name="connsiteX7" fmla="*/ 148178 w 148211"/>
              <a:gd name="connsiteY7" fmla="*/ 2219 h 1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211" h="1405729">
                <a:moveTo>
                  <a:pt x="148178" y="2219"/>
                </a:moveTo>
                <a:cubicBezTo>
                  <a:pt x="150166" y="41313"/>
                  <a:pt x="62702" y="633022"/>
                  <a:pt x="48787" y="737714"/>
                </a:cubicBezTo>
                <a:cubicBezTo>
                  <a:pt x="34872" y="842406"/>
                  <a:pt x="72641" y="521042"/>
                  <a:pt x="64690" y="630372"/>
                </a:cubicBezTo>
                <a:cubicBezTo>
                  <a:pt x="56739" y="739703"/>
                  <a:pt x="7705" y="1324786"/>
                  <a:pt x="1079" y="1393697"/>
                </a:cubicBezTo>
                <a:cubicBezTo>
                  <a:pt x="-5547" y="1462608"/>
                  <a:pt x="20295" y="1220756"/>
                  <a:pt x="24933" y="1043840"/>
                </a:cubicBezTo>
                <a:cubicBezTo>
                  <a:pt x="29571" y="866924"/>
                  <a:pt x="26921" y="422313"/>
                  <a:pt x="28909" y="332198"/>
                </a:cubicBezTo>
                <a:cubicBezTo>
                  <a:pt x="30897" y="242083"/>
                  <a:pt x="17644" y="553509"/>
                  <a:pt x="36860" y="503151"/>
                </a:cubicBezTo>
                <a:cubicBezTo>
                  <a:pt x="56076" y="452793"/>
                  <a:pt x="146190" y="-36875"/>
                  <a:pt x="148178" y="22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C9433A3E-4528-467A-7E09-EB2529DB157B}"/>
              </a:ext>
            </a:extLst>
          </p:cNvPr>
          <p:cNvSpPr/>
          <p:nvPr/>
        </p:nvSpPr>
        <p:spPr>
          <a:xfrm>
            <a:off x="4146463" y="11310110"/>
            <a:ext cx="194997" cy="883353"/>
          </a:xfrm>
          <a:custGeom>
            <a:avLst/>
            <a:gdLst>
              <a:gd name="connsiteX0" fmla="*/ 142 w 194997"/>
              <a:gd name="connsiteY0" fmla="*/ 620 h 883353"/>
              <a:gd name="connsiteX1" fmla="*/ 39899 w 194997"/>
              <a:gd name="connsiteY1" fmla="*/ 612871 h 883353"/>
              <a:gd name="connsiteX2" fmla="*/ 43874 w 194997"/>
              <a:gd name="connsiteY2" fmla="*/ 497577 h 883353"/>
              <a:gd name="connsiteX3" fmla="*/ 83631 w 194997"/>
              <a:gd name="connsiteY3" fmla="*/ 879240 h 883353"/>
              <a:gd name="connsiteX4" fmla="*/ 71704 w 194997"/>
              <a:gd name="connsiteY4" fmla="*/ 660579 h 883353"/>
              <a:gd name="connsiteX5" fmla="*/ 194949 w 194997"/>
              <a:gd name="connsiteY5" fmla="*/ 72182 h 883353"/>
              <a:gd name="connsiteX6" fmla="*/ 55801 w 194997"/>
              <a:gd name="connsiteY6" fmla="*/ 489626 h 883353"/>
              <a:gd name="connsiteX7" fmla="*/ 142 w 194997"/>
              <a:gd name="connsiteY7" fmla="*/ 620 h 8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97" h="883353">
                <a:moveTo>
                  <a:pt x="142" y="620"/>
                </a:moveTo>
                <a:cubicBezTo>
                  <a:pt x="-2508" y="21161"/>
                  <a:pt x="32610" y="530045"/>
                  <a:pt x="39899" y="612871"/>
                </a:cubicBezTo>
                <a:cubicBezTo>
                  <a:pt x="47188" y="695697"/>
                  <a:pt x="36585" y="453182"/>
                  <a:pt x="43874" y="497577"/>
                </a:cubicBezTo>
                <a:cubicBezTo>
                  <a:pt x="51163" y="541972"/>
                  <a:pt x="78993" y="852073"/>
                  <a:pt x="83631" y="879240"/>
                </a:cubicBezTo>
                <a:cubicBezTo>
                  <a:pt x="88269" y="906407"/>
                  <a:pt x="53151" y="795088"/>
                  <a:pt x="71704" y="660579"/>
                </a:cubicBezTo>
                <a:cubicBezTo>
                  <a:pt x="90257" y="526070"/>
                  <a:pt x="197599" y="100674"/>
                  <a:pt x="194949" y="72182"/>
                </a:cubicBezTo>
                <a:cubicBezTo>
                  <a:pt x="192299" y="43690"/>
                  <a:pt x="84293" y="502878"/>
                  <a:pt x="55801" y="489626"/>
                </a:cubicBezTo>
                <a:cubicBezTo>
                  <a:pt x="27309" y="476374"/>
                  <a:pt x="2792" y="-19921"/>
                  <a:pt x="142" y="6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7CE29B5-E480-DAB5-6B87-FC703B24A6AA}"/>
              </a:ext>
            </a:extLst>
          </p:cNvPr>
          <p:cNvSpPr/>
          <p:nvPr/>
        </p:nvSpPr>
        <p:spPr>
          <a:xfrm>
            <a:off x="7854655" y="10797103"/>
            <a:ext cx="462197" cy="1492709"/>
          </a:xfrm>
          <a:custGeom>
            <a:avLst/>
            <a:gdLst>
              <a:gd name="connsiteX0" fmla="*/ 1610 w 462197"/>
              <a:gd name="connsiteY0" fmla="*/ 7967 h 1492709"/>
              <a:gd name="connsiteX1" fmla="*/ 450694 w 462197"/>
              <a:gd name="connsiteY1" fmla="*/ 1463432 h 1492709"/>
              <a:gd name="connsiteX2" fmla="*/ 304607 w 462197"/>
              <a:gd name="connsiteY2" fmla="*/ 906135 h 1492709"/>
              <a:gd name="connsiteX3" fmla="*/ 1610 w 462197"/>
              <a:gd name="connsiteY3" fmla="*/ 7967 h 14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97" h="1492709">
                <a:moveTo>
                  <a:pt x="1610" y="7967"/>
                </a:moveTo>
                <a:cubicBezTo>
                  <a:pt x="25958" y="100850"/>
                  <a:pt x="400195" y="1313737"/>
                  <a:pt x="450694" y="1463432"/>
                </a:cubicBezTo>
                <a:cubicBezTo>
                  <a:pt x="501194" y="1613127"/>
                  <a:pt x="373142" y="1152320"/>
                  <a:pt x="304607" y="906135"/>
                </a:cubicBezTo>
                <a:cubicBezTo>
                  <a:pt x="236072" y="659950"/>
                  <a:pt x="-22738" y="-84916"/>
                  <a:pt x="1610" y="79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63866BD1-FEF1-ABE6-4154-BE19D6BA5E69}"/>
              </a:ext>
            </a:extLst>
          </p:cNvPr>
          <p:cNvSpPr/>
          <p:nvPr/>
        </p:nvSpPr>
        <p:spPr>
          <a:xfrm>
            <a:off x="7755662" y="10876387"/>
            <a:ext cx="430429" cy="1354832"/>
          </a:xfrm>
          <a:custGeom>
            <a:avLst/>
            <a:gdLst>
              <a:gd name="connsiteX0" fmla="*/ 78960 w 430429"/>
              <a:gd name="connsiteY0" fmla="*/ 4432 h 1354832"/>
              <a:gd name="connsiteX1" fmla="*/ 197995 w 430429"/>
              <a:gd name="connsiteY1" fmla="*/ 756512 h 1354832"/>
              <a:gd name="connsiteX2" fmla="*/ 425242 w 430429"/>
              <a:gd name="connsiteY2" fmla="*/ 1330041 h 1354832"/>
              <a:gd name="connsiteX3" fmla="*/ 327850 w 430429"/>
              <a:gd name="connsiteY3" fmla="*/ 1178543 h 1354832"/>
              <a:gd name="connsiteX4" fmla="*/ 3211 w 430429"/>
              <a:gd name="connsiteY4" fmla="*/ 529265 h 1354832"/>
              <a:gd name="connsiteX5" fmla="*/ 154710 w 430429"/>
              <a:gd name="connsiteY5" fmla="*/ 767334 h 1354832"/>
              <a:gd name="connsiteX6" fmla="*/ 35675 w 430429"/>
              <a:gd name="connsiteY6" fmla="*/ 426463 h 1354832"/>
              <a:gd name="connsiteX7" fmla="*/ 78960 w 430429"/>
              <a:gd name="connsiteY7" fmla="*/ 442695 h 1354832"/>
              <a:gd name="connsiteX8" fmla="*/ 78960 w 430429"/>
              <a:gd name="connsiteY8" fmla="*/ 4432 h 13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429" h="1354832">
                <a:moveTo>
                  <a:pt x="78960" y="4432"/>
                </a:moveTo>
                <a:cubicBezTo>
                  <a:pt x="98799" y="56735"/>
                  <a:pt x="140281" y="535577"/>
                  <a:pt x="197995" y="756512"/>
                </a:cubicBezTo>
                <a:cubicBezTo>
                  <a:pt x="255709" y="977447"/>
                  <a:pt x="403600" y="1259703"/>
                  <a:pt x="425242" y="1330041"/>
                </a:cubicBezTo>
                <a:cubicBezTo>
                  <a:pt x="446884" y="1400379"/>
                  <a:pt x="398188" y="1312006"/>
                  <a:pt x="327850" y="1178543"/>
                </a:cubicBezTo>
                <a:cubicBezTo>
                  <a:pt x="257512" y="1045080"/>
                  <a:pt x="32068" y="597800"/>
                  <a:pt x="3211" y="529265"/>
                </a:cubicBezTo>
                <a:cubicBezTo>
                  <a:pt x="-25646" y="460730"/>
                  <a:pt x="149299" y="784468"/>
                  <a:pt x="154710" y="767334"/>
                </a:cubicBezTo>
                <a:cubicBezTo>
                  <a:pt x="160121" y="750200"/>
                  <a:pt x="48300" y="480569"/>
                  <a:pt x="35675" y="426463"/>
                </a:cubicBezTo>
                <a:cubicBezTo>
                  <a:pt x="23050" y="372357"/>
                  <a:pt x="69942" y="506721"/>
                  <a:pt x="78960" y="442695"/>
                </a:cubicBezTo>
                <a:cubicBezTo>
                  <a:pt x="87978" y="378669"/>
                  <a:pt x="59121" y="-47871"/>
                  <a:pt x="78960" y="44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04D2095B-1AF5-24C0-0E7A-02206A0D06C7}"/>
              </a:ext>
            </a:extLst>
          </p:cNvPr>
          <p:cNvSpPr/>
          <p:nvPr/>
        </p:nvSpPr>
        <p:spPr>
          <a:xfrm>
            <a:off x="6968272" y="11226930"/>
            <a:ext cx="694262" cy="1006744"/>
          </a:xfrm>
          <a:custGeom>
            <a:avLst/>
            <a:gdLst>
              <a:gd name="connsiteX0" fmla="*/ 646 w 694262"/>
              <a:gd name="connsiteY0" fmla="*/ 171 h 1006744"/>
              <a:gd name="connsiteX1" fmla="*/ 368571 w 694262"/>
              <a:gd name="connsiteY1" fmla="*/ 97562 h 1006744"/>
              <a:gd name="connsiteX2" fmla="*/ 541711 w 694262"/>
              <a:gd name="connsiteY2" fmla="*/ 119205 h 1006744"/>
              <a:gd name="connsiteX3" fmla="*/ 465962 w 694262"/>
              <a:gd name="connsiteY3" fmla="*/ 189543 h 1006744"/>
              <a:gd name="connsiteX4" fmla="*/ 563354 w 694262"/>
              <a:gd name="connsiteY4" fmla="*/ 400559 h 1006744"/>
              <a:gd name="connsiteX5" fmla="*/ 541711 w 694262"/>
              <a:gd name="connsiteY5" fmla="*/ 416791 h 1006744"/>
              <a:gd name="connsiteX6" fmla="*/ 595818 w 694262"/>
              <a:gd name="connsiteY6" fmla="*/ 525004 h 1006744"/>
              <a:gd name="connsiteX7" fmla="*/ 579586 w 694262"/>
              <a:gd name="connsiteY7" fmla="*/ 589932 h 1006744"/>
              <a:gd name="connsiteX8" fmla="*/ 649924 w 694262"/>
              <a:gd name="connsiteY8" fmla="*/ 746840 h 1006744"/>
              <a:gd name="connsiteX9" fmla="*/ 693210 w 694262"/>
              <a:gd name="connsiteY9" fmla="*/ 1006552 h 1006744"/>
              <a:gd name="connsiteX10" fmla="*/ 606639 w 694262"/>
              <a:gd name="connsiteY10" fmla="*/ 703555 h 1006744"/>
              <a:gd name="connsiteX11" fmla="*/ 574175 w 694262"/>
              <a:gd name="connsiteY11" fmla="*/ 189543 h 1006744"/>
              <a:gd name="connsiteX12" fmla="*/ 563354 w 694262"/>
              <a:gd name="connsiteY12" fmla="*/ 292346 h 1006744"/>
              <a:gd name="connsiteX13" fmla="*/ 557943 w 694262"/>
              <a:gd name="connsiteY13" fmla="*/ 140848 h 1006744"/>
              <a:gd name="connsiteX14" fmla="*/ 465962 w 694262"/>
              <a:gd name="connsiteY14" fmla="*/ 75920 h 1006744"/>
              <a:gd name="connsiteX15" fmla="*/ 646 w 694262"/>
              <a:gd name="connsiteY15" fmla="*/ 171 h 10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262" h="1006744">
                <a:moveTo>
                  <a:pt x="646" y="171"/>
                </a:moveTo>
                <a:cubicBezTo>
                  <a:pt x="-15586" y="3778"/>
                  <a:pt x="278394" y="77723"/>
                  <a:pt x="368571" y="97562"/>
                </a:cubicBezTo>
                <a:cubicBezTo>
                  <a:pt x="458748" y="117401"/>
                  <a:pt x="525479" y="103875"/>
                  <a:pt x="541711" y="119205"/>
                </a:cubicBezTo>
                <a:cubicBezTo>
                  <a:pt x="557943" y="134535"/>
                  <a:pt x="462355" y="142651"/>
                  <a:pt x="465962" y="189543"/>
                </a:cubicBezTo>
                <a:cubicBezTo>
                  <a:pt x="469569" y="236435"/>
                  <a:pt x="563354" y="400559"/>
                  <a:pt x="563354" y="400559"/>
                </a:cubicBezTo>
                <a:cubicBezTo>
                  <a:pt x="575979" y="438434"/>
                  <a:pt x="536300" y="396050"/>
                  <a:pt x="541711" y="416791"/>
                </a:cubicBezTo>
                <a:cubicBezTo>
                  <a:pt x="547122" y="437532"/>
                  <a:pt x="589505" y="496147"/>
                  <a:pt x="595818" y="525004"/>
                </a:cubicBezTo>
                <a:cubicBezTo>
                  <a:pt x="602131" y="553861"/>
                  <a:pt x="570568" y="552959"/>
                  <a:pt x="579586" y="589932"/>
                </a:cubicBezTo>
                <a:cubicBezTo>
                  <a:pt x="588604" y="626905"/>
                  <a:pt x="630987" y="677403"/>
                  <a:pt x="649924" y="746840"/>
                </a:cubicBezTo>
                <a:cubicBezTo>
                  <a:pt x="668861" y="816277"/>
                  <a:pt x="700424" y="1013766"/>
                  <a:pt x="693210" y="1006552"/>
                </a:cubicBezTo>
                <a:cubicBezTo>
                  <a:pt x="685996" y="999338"/>
                  <a:pt x="626478" y="839723"/>
                  <a:pt x="606639" y="703555"/>
                </a:cubicBezTo>
                <a:cubicBezTo>
                  <a:pt x="586800" y="567387"/>
                  <a:pt x="581389" y="258078"/>
                  <a:pt x="574175" y="189543"/>
                </a:cubicBezTo>
                <a:cubicBezTo>
                  <a:pt x="566961" y="121008"/>
                  <a:pt x="566059" y="300462"/>
                  <a:pt x="563354" y="292346"/>
                </a:cubicBezTo>
                <a:cubicBezTo>
                  <a:pt x="560649" y="284230"/>
                  <a:pt x="574175" y="176919"/>
                  <a:pt x="557943" y="140848"/>
                </a:cubicBezTo>
                <a:cubicBezTo>
                  <a:pt x="541711" y="104777"/>
                  <a:pt x="554336" y="101170"/>
                  <a:pt x="465962" y="75920"/>
                </a:cubicBezTo>
                <a:cubicBezTo>
                  <a:pt x="377588" y="50670"/>
                  <a:pt x="16878" y="-3436"/>
                  <a:pt x="646" y="1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390B8A3E-59D6-EFA2-29DD-0E9BB3368BEC}"/>
              </a:ext>
            </a:extLst>
          </p:cNvPr>
          <p:cNvSpPr/>
          <p:nvPr/>
        </p:nvSpPr>
        <p:spPr>
          <a:xfrm>
            <a:off x="7628277" y="11172726"/>
            <a:ext cx="206759" cy="1035494"/>
          </a:xfrm>
          <a:custGeom>
            <a:avLst/>
            <a:gdLst>
              <a:gd name="connsiteX0" fmla="*/ 741 w 206759"/>
              <a:gd name="connsiteY0" fmla="*/ 268 h 1035494"/>
              <a:gd name="connsiteX1" fmla="*/ 119775 w 206759"/>
              <a:gd name="connsiteY1" fmla="*/ 48964 h 1035494"/>
              <a:gd name="connsiteX2" fmla="*/ 114364 w 206759"/>
              <a:gd name="connsiteY2" fmla="*/ 265390 h 1035494"/>
              <a:gd name="connsiteX3" fmla="*/ 146828 w 206759"/>
              <a:gd name="connsiteY3" fmla="*/ 633314 h 1035494"/>
              <a:gd name="connsiteX4" fmla="*/ 114364 w 206759"/>
              <a:gd name="connsiteY4" fmla="*/ 557565 h 1035494"/>
              <a:gd name="connsiteX5" fmla="*/ 206345 w 206759"/>
              <a:gd name="connsiteY5" fmla="*/ 1033702 h 1035494"/>
              <a:gd name="connsiteX6" fmla="*/ 71079 w 206759"/>
              <a:gd name="connsiteY6" fmla="*/ 357371 h 1035494"/>
              <a:gd name="connsiteX7" fmla="*/ 184703 w 206759"/>
              <a:gd name="connsiteY7" fmla="*/ 59785 h 1035494"/>
              <a:gd name="connsiteX8" fmla="*/ 741 w 206759"/>
              <a:gd name="connsiteY8" fmla="*/ 268 h 10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759" h="1035494">
                <a:moveTo>
                  <a:pt x="741" y="268"/>
                </a:moveTo>
                <a:cubicBezTo>
                  <a:pt x="-10080" y="-1535"/>
                  <a:pt x="100838" y="4777"/>
                  <a:pt x="119775" y="48964"/>
                </a:cubicBezTo>
                <a:cubicBezTo>
                  <a:pt x="138712" y="93151"/>
                  <a:pt x="109855" y="167998"/>
                  <a:pt x="114364" y="265390"/>
                </a:cubicBezTo>
                <a:cubicBezTo>
                  <a:pt x="118873" y="362782"/>
                  <a:pt x="146828" y="584618"/>
                  <a:pt x="146828" y="633314"/>
                </a:cubicBezTo>
                <a:cubicBezTo>
                  <a:pt x="146828" y="682010"/>
                  <a:pt x="104445" y="490834"/>
                  <a:pt x="114364" y="557565"/>
                </a:cubicBezTo>
                <a:cubicBezTo>
                  <a:pt x="124283" y="624296"/>
                  <a:pt x="213559" y="1067068"/>
                  <a:pt x="206345" y="1033702"/>
                </a:cubicBezTo>
                <a:cubicBezTo>
                  <a:pt x="199131" y="1000336"/>
                  <a:pt x="74686" y="519690"/>
                  <a:pt x="71079" y="357371"/>
                </a:cubicBezTo>
                <a:cubicBezTo>
                  <a:pt x="67472" y="195052"/>
                  <a:pt x="191015" y="121106"/>
                  <a:pt x="184703" y="59785"/>
                </a:cubicBezTo>
                <a:cubicBezTo>
                  <a:pt x="178391" y="-1536"/>
                  <a:pt x="11562" y="2071"/>
                  <a:pt x="741" y="2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16E1C6A-1D98-DF3A-5700-C77E2805944D}"/>
              </a:ext>
            </a:extLst>
          </p:cNvPr>
          <p:cNvSpPr/>
          <p:nvPr/>
        </p:nvSpPr>
        <p:spPr>
          <a:xfrm>
            <a:off x="4760704" y="9680328"/>
            <a:ext cx="901542" cy="985172"/>
          </a:xfrm>
          <a:custGeom>
            <a:avLst/>
            <a:gdLst>
              <a:gd name="connsiteX0" fmla="*/ 331 w 901542"/>
              <a:gd name="connsiteY0" fmla="*/ 3 h 985172"/>
              <a:gd name="connsiteX1" fmla="*/ 409173 w 901542"/>
              <a:gd name="connsiteY1" fmla="*/ 224207 h 985172"/>
              <a:gd name="connsiteX2" fmla="*/ 708111 w 901542"/>
              <a:gd name="connsiteY2" fmla="*/ 672614 h 985172"/>
              <a:gd name="connsiteX3" fmla="*/ 672942 w 901542"/>
              <a:gd name="connsiteY3" fmla="*/ 602276 h 985172"/>
              <a:gd name="connsiteX4" fmla="*/ 901542 w 901542"/>
              <a:gd name="connsiteY4" fmla="*/ 984741 h 985172"/>
              <a:gd name="connsiteX5" fmla="*/ 672942 w 901542"/>
              <a:gd name="connsiteY5" fmla="*/ 668218 h 985172"/>
              <a:gd name="connsiteX6" fmla="*/ 479511 w 901542"/>
              <a:gd name="connsiteY6" fmla="*/ 228603 h 985172"/>
              <a:gd name="connsiteX7" fmla="*/ 331 w 901542"/>
              <a:gd name="connsiteY7" fmla="*/ 3 h 9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42" h="985172">
                <a:moveTo>
                  <a:pt x="331" y="3"/>
                </a:moveTo>
                <a:cubicBezTo>
                  <a:pt x="-11392" y="-730"/>
                  <a:pt x="291210" y="112105"/>
                  <a:pt x="409173" y="224207"/>
                </a:cubicBezTo>
                <a:cubicBezTo>
                  <a:pt x="527136" y="336309"/>
                  <a:pt x="664150" y="609603"/>
                  <a:pt x="708111" y="672614"/>
                </a:cubicBezTo>
                <a:cubicBezTo>
                  <a:pt x="752073" y="735626"/>
                  <a:pt x="640704" y="550255"/>
                  <a:pt x="672942" y="602276"/>
                </a:cubicBezTo>
                <a:cubicBezTo>
                  <a:pt x="705180" y="654297"/>
                  <a:pt x="901542" y="973751"/>
                  <a:pt x="901542" y="984741"/>
                </a:cubicBezTo>
                <a:cubicBezTo>
                  <a:pt x="901542" y="995731"/>
                  <a:pt x="743280" y="794241"/>
                  <a:pt x="672942" y="668218"/>
                </a:cubicBezTo>
                <a:cubicBezTo>
                  <a:pt x="602604" y="542195"/>
                  <a:pt x="587950" y="340705"/>
                  <a:pt x="479511" y="228603"/>
                </a:cubicBezTo>
                <a:cubicBezTo>
                  <a:pt x="371073" y="116501"/>
                  <a:pt x="12054" y="736"/>
                  <a:pt x="331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99751F-8762-FBD1-67F9-054C012A08B2}"/>
              </a:ext>
            </a:extLst>
          </p:cNvPr>
          <p:cNvSpPr/>
          <p:nvPr/>
        </p:nvSpPr>
        <p:spPr>
          <a:xfrm>
            <a:off x="5240743" y="11055338"/>
            <a:ext cx="140920" cy="409876"/>
          </a:xfrm>
          <a:custGeom>
            <a:avLst/>
            <a:gdLst>
              <a:gd name="connsiteX0" fmla="*/ 140882 w 140920"/>
              <a:gd name="connsiteY0" fmla="*/ 12 h 409876"/>
              <a:gd name="connsiteX1" fmla="*/ 36107 w 140920"/>
              <a:gd name="connsiteY1" fmla="*/ 212737 h 409876"/>
              <a:gd name="connsiteX2" fmla="*/ 20232 w 140920"/>
              <a:gd name="connsiteY2" fmla="*/ 257187 h 409876"/>
              <a:gd name="connsiteX3" fmla="*/ 1182 w 140920"/>
              <a:gd name="connsiteY3" fmla="*/ 406412 h 409876"/>
              <a:gd name="connsiteX4" fmla="*/ 4357 w 140920"/>
              <a:gd name="connsiteY4" fmla="*/ 349262 h 409876"/>
              <a:gd name="connsiteX5" fmla="*/ 23407 w 140920"/>
              <a:gd name="connsiteY5" fmla="*/ 203212 h 409876"/>
              <a:gd name="connsiteX6" fmla="*/ 140882 w 140920"/>
              <a:gd name="connsiteY6" fmla="*/ 12 h 40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20" h="409876">
                <a:moveTo>
                  <a:pt x="140882" y="12"/>
                </a:moveTo>
                <a:cubicBezTo>
                  <a:pt x="142999" y="1600"/>
                  <a:pt x="56215" y="169875"/>
                  <a:pt x="36107" y="212737"/>
                </a:cubicBezTo>
                <a:cubicBezTo>
                  <a:pt x="15999" y="255599"/>
                  <a:pt x="26053" y="224908"/>
                  <a:pt x="20232" y="257187"/>
                </a:cubicBezTo>
                <a:cubicBezTo>
                  <a:pt x="14411" y="289466"/>
                  <a:pt x="3828" y="391066"/>
                  <a:pt x="1182" y="406412"/>
                </a:cubicBezTo>
                <a:cubicBezTo>
                  <a:pt x="-1464" y="421758"/>
                  <a:pt x="653" y="383129"/>
                  <a:pt x="4357" y="349262"/>
                </a:cubicBezTo>
                <a:cubicBezTo>
                  <a:pt x="8061" y="315395"/>
                  <a:pt x="4357" y="257187"/>
                  <a:pt x="23407" y="203212"/>
                </a:cubicBezTo>
                <a:cubicBezTo>
                  <a:pt x="42457" y="149237"/>
                  <a:pt x="138765" y="-1576"/>
                  <a:pt x="140882" y="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5607A570-4C04-C159-2BAB-4D31189A44AE}"/>
              </a:ext>
            </a:extLst>
          </p:cNvPr>
          <p:cNvSpPr/>
          <p:nvPr/>
        </p:nvSpPr>
        <p:spPr>
          <a:xfrm>
            <a:off x="5114179" y="11543749"/>
            <a:ext cx="67534" cy="337104"/>
          </a:xfrm>
          <a:custGeom>
            <a:avLst/>
            <a:gdLst>
              <a:gd name="connsiteX0" fmla="*/ 67421 w 67534"/>
              <a:gd name="connsiteY0" fmla="*/ 551 h 337104"/>
              <a:gd name="connsiteX1" fmla="*/ 16621 w 67534"/>
              <a:gd name="connsiteY1" fmla="*/ 156126 h 337104"/>
              <a:gd name="connsiteX2" fmla="*/ 13446 w 67534"/>
              <a:gd name="connsiteY2" fmla="*/ 213276 h 337104"/>
              <a:gd name="connsiteX3" fmla="*/ 38846 w 67534"/>
              <a:gd name="connsiteY3" fmla="*/ 337101 h 337104"/>
              <a:gd name="connsiteX4" fmla="*/ 746 w 67534"/>
              <a:gd name="connsiteY4" fmla="*/ 216451 h 337104"/>
              <a:gd name="connsiteX5" fmla="*/ 67421 w 67534"/>
              <a:gd name="connsiteY5" fmla="*/ 551 h 3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4" h="337104">
                <a:moveTo>
                  <a:pt x="67421" y="551"/>
                </a:moveTo>
                <a:cubicBezTo>
                  <a:pt x="70067" y="-9503"/>
                  <a:pt x="25617" y="120672"/>
                  <a:pt x="16621" y="156126"/>
                </a:cubicBezTo>
                <a:cubicBezTo>
                  <a:pt x="7625" y="191580"/>
                  <a:pt x="9742" y="183114"/>
                  <a:pt x="13446" y="213276"/>
                </a:cubicBezTo>
                <a:cubicBezTo>
                  <a:pt x="17150" y="243439"/>
                  <a:pt x="40963" y="336572"/>
                  <a:pt x="38846" y="337101"/>
                </a:cubicBezTo>
                <a:cubicBezTo>
                  <a:pt x="36729" y="337630"/>
                  <a:pt x="-6133" y="272543"/>
                  <a:pt x="746" y="216451"/>
                </a:cubicBezTo>
                <a:cubicBezTo>
                  <a:pt x="7625" y="160359"/>
                  <a:pt x="64775" y="10605"/>
                  <a:pt x="67421" y="5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D328BD1-42F3-9E7D-BFCB-820C39B9800D}"/>
              </a:ext>
            </a:extLst>
          </p:cNvPr>
          <p:cNvSpPr/>
          <p:nvPr/>
        </p:nvSpPr>
        <p:spPr>
          <a:xfrm>
            <a:off x="5295789" y="11790863"/>
            <a:ext cx="67018" cy="341315"/>
          </a:xfrm>
          <a:custGeom>
            <a:avLst/>
            <a:gdLst>
              <a:gd name="connsiteX0" fmla="*/ 15986 w 67018"/>
              <a:gd name="connsiteY0" fmla="*/ 1087 h 341315"/>
              <a:gd name="connsiteX1" fmla="*/ 9636 w 67018"/>
              <a:gd name="connsiteY1" fmla="*/ 115387 h 341315"/>
              <a:gd name="connsiteX2" fmla="*/ 66786 w 67018"/>
              <a:gd name="connsiteY2" fmla="*/ 337637 h 341315"/>
              <a:gd name="connsiteX3" fmla="*/ 28686 w 67018"/>
              <a:gd name="connsiteY3" fmla="*/ 248737 h 341315"/>
              <a:gd name="connsiteX4" fmla="*/ 111 w 67018"/>
              <a:gd name="connsiteY4" fmla="*/ 178887 h 341315"/>
              <a:gd name="connsiteX5" fmla="*/ 15986 w 67018"/>
              <a:gd name="connsiteY5" fmla="*/ 1087 h 3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8" h="341315">
                <a:moveTo>
                  <a:pt x="15986" y="1087"/>
                </a:moveTo>
                <a:cubicBezTo>
                  <a:pt x="17574" y="-9496"/>
                  <a:pt x="1169" y="59295"/>
                  <a:pt x="9636" y="115387"/>
                </a:cubicBezTo>
                <a:cubicBezTo>
                  <a:pt x="18103" y="171479"/>
                  <a:pt x="63611" y="315412"/>
                  <a:pt x="66786" y="337637"/>
                </a:cubicBezTo>
                <a:cubicBezTo>
                  <a:pt x="69961" y="359862"/>
                  <a:pt x="39799" y="275195"/>
                  <a:pt x="28686" y="248737"/>
                </a:cubicBezTo>
                <a:cubicBezTo>
                  <a:pt x="17574" y="222279"/>
                  <a:pt x="1699" y="216987"/>
                  <a:pt x="111" y="178887"/>
                </a:cubicBezTo>
                <a:cubicBezTo>
                  <a:pt x="-1477" y="140787"/>
                  <a:pt x="14398" y="11670"/>
                  <a:pt x="15986" y="108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F7A475C0-7CD9-A8E9-439D-E995C1A2FD6B}"/>
              </a:ext>
            </a:extLst>
          </p:cNvPr>
          <p:cNvSpPr/>
          <p:nvPr/>
        </p:nvSpPr>
        <p:spPr>
          <a:xfrm>
            <a:off x="5358578" y="10830873"/>
            <a:ext cx="274636" cy="528306"/>
          </a:xfrm>
          <a:custGeom>
            <a:avLst/>
            <a:gdLst>
              <a:gd name="connsiteX0" fmla="*/ 270697 w 274636"/>
              <a:gd name="connsiteY0" fmla="*/ 5402 h 528306"/>
              <a:gd name="connsiteX1" fmla="*/ 165922 w 274636"/>
              <a:gd name="connsiteY1" fmla="*/ 107002 h 528306"/>
              <a:gd name="connsiteX2" fmla="*/ 16697 w 274636"/>
              <a:gd name="connsiteY2" fmla="*/ 294327 h 528306"/>
              <a:gd name="connsiteX3" fmla="*/ 42097 w 274636"/>
              <a:gd name="connsiteY3" fmla="*/ 262577 h 528306"/>
              <a:gd name="connsiteX4" fmla="*/ 13522 w 274636"/>
              <a:gd name="connsiteY4" fmla="*/ 361002 h 528306"/>
              <a:gd name="connsiteX5" fmla="*/ 822 w 274636"/>
              <a:gd name="connsiteY5" fmla="*/ 526102 h 528306"/>
              <a:gd name="connsiteX6" fmla="*/ 3997 w 274636"/>
              <a:gd name="connsiteY6" fmla="*/ 443552 h 528306"/>
              <a:gd name="connsiteX7" fmla="*/ 26222 w 274636"/>
              <a:gd name="connsiteY7" fmla="*/ 268927 h 528306"/>
              <a:gd name="connsiteX8" fmla="*/ 270697 w 274636"/>
              <a:gd name="connsiteY8" fmla="*/ 5402 h 52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36" h="528306">
                <a:moveTo>
                  <a:pt x="270697" y="5402"/>
                </a:moveTo>
                <a:cubicBezTo>
                  <a:pt x="293980" y="-21586"/>
                  <a:pt x="208255" y="58848"/>
                  <a:pt x="165922" y="107002"/>
                </a:cubicBezTo>
                <a:cubicBezTo>
                  <a:pt x="123589" y="155156"/>
                  <a:pt x="37334" y="268398"/>
                  <a:pt x="16697" y="294327"/>
                </a:cubicBezTo>
                <a:cubicBezTo>
                  <a:pt x="-3941" y="320256"/>
                  <a:pt x="42626" y="251465"/>
                  <a:pt x="42097" y="262577"/>
                </a:cubicBezTo>
                <a:cubicBezTo>
                  <a:pt x="41568" y="273689"/>
                  <a:pt x="20401" y="317081"/>
                  <a:pt x="13522" y="361002"/>
                </a:cubicBezTo>
                <a:cubicBezTo>
                  <a:pt x="6643" y="404923"/>
                  <a:pt x="2409" y="512344"/>
                  <a:pt x="822" y="526102"/>
                </a:cubicBezTo>
                <a:cubicBezTo>
                  <a:pt x="-765" y="539860"/>
                  <a:pt x="-236" y="486415"/>
                  <a:pt x="3997" y="443552"/>
                </a:cubicBezTo>
                <a:cubicBezTo>
                  <a:pt x="8230" y="400690"/>
                  <a:pt x="-15582" y="343540"/>
                  <a:pt x="26222" y="268927"/>
                </a:cubicBezTo>
                <a:cubicBezTo>
                  <a:pt x="68026" y="194314"/>
                  <a:pt x="247414" y="32390"/>
                  <a:pt x="270697" y="54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E36801A-E823-2EAD-4B72-4D6CBDEC0F1E}"/>
              </a:ext>
            </a:extLst>
          </p:cNvPr>
          <p:cNvSpPr/>
          <p:nvPr/>
        </p:nvSpPr>
        <p:spPr>
          <a:xfrm>
            <a:off x="5625078" y="10739995"/>
            <a:ext cx="351233" cy="128284"/>
          </a:xfrm>
          <a:custGeom>
            <a:avLst/>
            <a:gdLst>
              <a:gd name="connsiteX0" fmla="*/ 1022 w 351233"/>
              <a:gd name="connsiteY0" fmla="*/ 128030 h 128284"/>
              <a:gd name="connsiteX1" fmla="*/ 347097 w 351233"/>
              <a:gd name="connsiteY1" fmla="*/ 4205 h 128284"/>
              <a:gd name="connsiteX2" fmla="*/ 194697 w 351233"/>
              <a:gd name="connsiteY2" fmla="*/ 29605 h 128284"/>
              <a:gd name="connsiteX3" fmla="*/ 239147 w 351233"/>
              <a:gd name="connsiteY3" fmla="*/ 35955 h 128284"/>
              <a:gd name="connsiteX4" fmla="*/ 1022 w 351233"/>
              <a:gd name="connsiteY4" fmla="*/ 128030 h 12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33" h="128284">
                <a:moveTo>
                  <a:pt x="1022" y="128030"/>
                </a:moveTo>
                <a:cubicBezTo>
                  <a:pt x="19014" y="122738"/>
                  <a:pt x="314818" y="20609"/>
                  <a:pt x="347097" y="4205"/>
                </a:cubicBezTo>
                <a:cubicBezTo>
                  <a:pt x="379376" y="-12199"/>
                  <a:pt x="212689" y="24313"/>
                  <a:pt x="194697" y="29605"/>
                </a:cubicBezTo>
                <a:cubicBezTo>
                  <a:pt x="176705" y="34897"/>
                  <a:pt x="270368" y="17434"/>
                  <a:pt x="239147" y="35955"/>
                </a:cubicBezTo>
                <a:cubicBezTo>
                  <a:pt x="207926" y="54476"/>
                  <a:pt x="-16970" y="133322"/>
                  <a:pt x="1022" y="1280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1E930EAA-88EF-08D5-B48D-0E3BCC046756}"/>
              </a:ext>
            </a:extLst>
          </p:cNvPr>
          <p:cNvSpPr/>
          <p:nvPr/>
        </p:nvSpPr>
        <p:spPr>
          <a:xfrm>
            <a:off x="5530723" y="10998117"/>
            <a:ext cx="86898" cy="333754"/>
          </a:xfrm>
          <a:custGeom>
            <a:avLst/>
            <a:gdLst>
              <a:gd name="connsiteX0" fmla="*/ 76327 w 86898"/>
              <a:gd name="connsiteY0" fmla="*/ 83 h 333754"/>
              <a:gd name="connsiteX1" fmla="*/ 38227 w 86898"/>
              <a:gd name="connsiteY1" fmla="*/ 66758 h 333754"/>
              <a:gd name="connsiteX2" fmla="*/ 60452 w 86898"/>
              <a:gd name="connsiteY2" fmla="*/ 181058 h 333754"/>
              <a:gd name="connsiteX3" fmla="*/ 127 w 86898"/>
              <a:gd name="connsiteY3" fmla="*/ 333458 h 333754"/>
              <a:gd name="connsiteX4" fmla="*/ 79502 w 86898"/>
              <a:gd name="connsiteY4" fmla="*/ 139783 h 333754"/>
              <a:gd name="connsiteX5" fmla="*/ 79502 w 86898"/>
              <a:gd name="connsiteY5" fmla="*/ 142958 h 333754"/>
              <a:gd name="connsiteX6" fmla="*/ 44577 w 86898"/>
              <a:gd name="connsiteY6" fmla="*/ 79458 h 333754"/>
              <a:gd name="connsiteX7" fmla="*/ 76327 w 86898"/>
              <a:gd name="connsiteY7" fmla="*/ 83 h 3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98" h="333754">
                <a:moveTo>
                  <a:pt x="76327" y="83"/>
                </a:moveTo>
                <a:cubicBezTo>
                  <a:pt x="75269" y="-2034"/>
                  <a:pt x="40873" y="36596"/>
                  <a:pt x="38227" y="66758"/>
                </a:cubicBezTo>
                <a:cubicBezTo>
                  <a:pt x="35581" y="96920"/>
                  <a:pt x="66802" y="136608"/>
                  <a:pt x="60452" y="181058"/>
                </a:cubicBezTo>
                <a:cubicBezTo>
                  <a:pt x="54102" y="225508"/>
                  <a:pt x="-3048" y="340337"/>
                  <a:pt x="127" y="333458"/>
                </a:cubicBezTo>
                <a:cubicBezTo>
                  <a:pt x="3302" y="326579"/>
                  <a:pt x="79502" y="139783"/>
                  <a:pt x="79502" y="139783"/>
                </a:cubicBezTo>
                <a:cubicBezTo>
                  <a:pt x="92731" y="108033"/>
                  <a:pt x="85323" y="153012"/>
                  <a:pt x="79502" y="142958"/>
                </a:cubicBezTo>
                <a:cubicBezTo>
                  <a:pt x="73681" y="132904"/>
                  <a:pt x="41402" y="105387"/>
                  <a:pt x="44577" y="79458"/>
                </a:cubicBezTo>
                <a:cubicBezTo>
                  <a:pt x="47752" y="53529"/>
                  <a:pt x="77385" y="2200"/>
                  <a:pt x="76327" y="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9284AD1-16FD-C9D5-653B-408AF4C3DE1A}"/>
              </a:ext>
            </a:extLst>
          </p:cNvPr>
          <p:cNvSpPr/>
          <p:nvPr/>
        </p:nvSpPr>
        <p:spPr>
          <a:xfrm>
            <a:off x="6067424" y="10649359"/>
            <a:ext cx="317877" cy="50412"/>
          </a:xfrm>
          <a:custGeom>
            <a:avLst/>
            <a:gdLst>
              <a:gd name="connsiteX0" fmla="*/ 1 w 317877"/>
              <a:gd name="connsiteY0" fmla="*/ 50391 h 50412"/>
              <a:gd name="connsiteX1" fmla="*/ 168276 w 317877"/>
              <a:gd name="connsiteY1" fmla="*/ 9116 h 50412"/>
              <a:gd name="connsiteX2" fmla="*/ 317501 w 317877"/>
              <a:gd name="connsiteY2" fmla="*/ 31341 h 50412"/>
              <a:gd name="connsiteX3" fmla="*/ 209551 w 317877"/>
              <a:gd name="connsiteY3" fmla="*/ 12291 h 50412"/>
              <a:gd name="connsiteX4" fmla="*/ 165101 w 317877"/>
              <a:gd name="connsiteY4" fmla="*/ 2766 h 50412"/>
              <a:gd name="connsiteX5" fmla="*/ 1 w 317877"/>
              <a:gd name="connsiteY5" fmla="*/ 50391 h 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77" h="50412">
                <a:moveTo>
                  <a:pt x="1" y="50391"/>
                </a:moveTo>
                <a:cubicBezTo>
                  <a:pt x="530" y="51449"/>
                  <a:pt x="115359" y="12291"/>
                  <a:pt x="168276" y="9116"/>
                </a:cubicBezTo>
                <a:cubicBezTo>
                  <a:pt x="221193" y="5941"/>
                  <a:pt x="310622" y="30812"/>
                  <a:pt x="317501" y="31341"/>
                </a:cubicBezTo>
                <a:cubicBezTo>
                  <a:pt x="324380" y="31870"/>
                  <a:pt x="234951" y="17053"/>
                  <a:pt x="209551" y="12291"/>
                </a:cubicBezTo>
                <a:cubicBezTo>
                  <a:pt x="184151" y="7529"/>
                  <a:pt x="198968" y="-5701"/>
                  <a:pt x="165101" y="2766"/>
                </a:cubicBezTo>
                <a:cubicBezTo>
                  <a:pt x="131234" y="11233"/>
                  <a:pt x="-528" y="49333"/>
                  <a:pt x="1" y="5039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A08F00F-BB6C-1330-06B3-45793571C4EE}"/>
              </a:ext>
            </a:extLst>
          </p:cNvPr>
          <p:cNvSpPr/>
          <p:nvPr/>
        </p:nvSpPr>
        <p:spPr>
          <a:xfrm>
            <a:off x="5486327" y="11544033"/>
            <a:ext cx="73696" cy="628320"/>
          </a:xfrm>
          <a:custGeom>
            <a:avLst/>
            <a:gdLst>
              <a:gd name="connsiteX0" fmla="*/ 12773 w 73696"/>
              <a:gd name="connsiteY0" fmla="*/ 267 h 628320"/>
              <a:gd name="connsiteX1" fmla="*/ 3248 w 73696"/>
              <a:gd name="connsiteY1" fmla="*/ 244742 h 628320"/>
              <a:gd name="connsiteX2" fmla="*/ 73098 w 73696"/>
              <a:gd name="connsiteY2" fmla="*/ 622567 h 628320"/>
              <a:gd name="connsiteX3" fmla="*/ 34998 w 73696"/>
              <a:gd name="connsiteY3" fmla="*/ 460642 h 628320"/>
              <a:gd name="connsiteX4" fmla="*/ 73 w 73696"/>
              <a:gd name="connsiteY4" fmla="*/ 289192 h 628320"/>
              <a:gd name="connsiteX5" fmla="*/ 12773 w 73696"/>
              <a:gd name="connsiteY5" fmla="*/ 267 h 6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6" h="628320">
                <a:moveTo>
                  <a:pt x="12773" y="267"/>
                </a:moveTo>
                <a:cubicBezTo>
                  <a:pt x="13302" y="-7141"/>
                  <a:pt x="-6806" y="141025"/>
                  <a:pt x="3248" y="244742"/>
                </a:cubicBezTo>
                <a:cubicBezTo>
                  <a:pt x="13302" y="348459"/>
                  <a:pt x="67806" y="586584"/>
                  <a:pt x="73098" y="622567"/>
                </a:cubicBezTo>
                <a:cubicBezTo>
                  <a:pt x="78390" y="658550"/>
                  <a:pt x="47169" y="516204"/>
                  <a:pt x="34998" y="460642"/>
                </a:cubicBezTo>
                <a:cubicBezTo>
                  <a:pt x="22827" y="405080"/>
                  <a:pt x="-1514" y="361688"/>
                  <a:pt x="73" y="289192"/>
                </a:cubicBezTo>
                <a:cubicBezTo>
                  <a:pt x="1660" y="216696"/>
                  <a:pt x="12244" y="7675"/>
                  <a:pt x="12773" y="2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F3DE83F-498A-B893-A667-614E44FAACAC}"/>
              </a:ext>
            </a:extLst>
          </p:cNvPr>
          <p:cNvSpPr/>
          <p:nvPr/>
        </p:nvSpPr>
        <p:spPr>
          <a:xfrm>
            <a:off x="5378439" y="11477446"/>
            <a:ext cx="25519" cy="263845"/>
          </a:xfrm>
          <a:custGeom>
            <a:avLst/>
            <a:gdLst>
              <a:gd name="connsiteX0" fmla="*/ 19061 w 25519"/>
              <a:gd name="connsiteY0" fmla="*/ 179 h 263845"/>
              <a:gd name="connsiteX1" fmla="*/ 9536 w 25519"/>
              <a:gd name="connsiteY1" fmla="*/ 111304 h 263845"/>
              <a:gd name="connsiteX2" fmla="*/ 25411 w 25519"/>
              <a:gd name="connsiteY2" fmla="*/ 263704 h 263845"/>
              <a:gd name="connsiteX3" fmla="*/ 11 w 25519"/>
              <a:gd name="connsiteY3" fmla="*/ 136704 h 263845"/>
              <a:gd name="connsiteX4" fmla="*/ 19061 w 25519"/>
              <a:gd name="connsiteY4" fmla="*/ 179 h 2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" h="263845">
                <a:moveTo>
                  <a:pt x="19061" y="179"/>
                </a:moveTo>
                <a:cubicBezTo>
                  <a:pt x="20648" y="-4054"/>
                  <a:pt x="8478" y="67383"/>
                  <a:pt x="9536" y="111304"/>
                </a:cubicBezTo>
                <a:cubicBezTo>
                  <a:pt x="10594" y="155225"/>
                  <a:pt x="26998" y="259471"/>
                  <a:pt x="25411" y="263704"/>
                </a:cubicBezTo>
                <a:cubicBezTo>
                  <a:pt x="23824" y="267937"/>
                  <a:pt x="540" y="176391"/>
                  <a:pt x="11" y="136704"/>
                </a:cubicBezTo>
                <a:cubicBezTo>
                  <a:pt x="-518" y="97017"/>
                  <a:pt x="17474" y="4412"/>
                  <a:pt x="19061" y="17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0AC1969F-D12B-BFE3-3A26-86D9B3C2EBFD}"/>
              </a:ext>
            </a:extLst>
          </p:cNvPr>
          <p:cNvSpPr/>
          <p:nvPr/>
        </p:nvSpPr>
        <p:spPr>
          <a:xfrm>
            <a:off x="5304727" y="11358678"/>
            <a:ext cx="13423" cy="266771"/>
          </a:xfrm>
          <a:custGeom>
            <a:avLst/>
            <a:gdLst>
              <a:gd name="connsiteX0" fmla="*/ 3873 w 13423"/>
              <a:gd name="connsiteY0" fmla="*/ 1472 h 266771"/>
              <a:gd name="connsiteX1" fmla="*/ 13398 w 13423"/>
              <a:gd name="connsiteY1" fmla="*/ 261822 h 266771"/>
              <a:gd name="connsiteX2" fmla="*/ 698 w 13423"/>
              <a:gd name="connsiteY2" fmla="*/ 160222 h 266771"/>
              <a:gd name="connsiteX3" fmla="*/ 3873 w 13423"/>
              <a:gd name="connsiteY3" fmla="*/ 1472 h 26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266771">
                <a:moveTo>
                  <a:pt x="3873" y="1472"/>
                </a:moveTo>
                <a:cubicBezTo>
                  <a:pt x="5990" y="18405"/>
                  <a:pt x="13927" y="235364"/>
                  <a:pt x="13398" y="261822"/>
                </a:cubicBezTo>
                <a:cubicBezTo>
                  <a:pt x="12869" y="288280"/>
                  <a:pt x="2815" y="202026"/>
                  <a:pt x="698" y="160222"/>
                </a:cubicBezTo>
                <a:cubicBezTo>
                  <a:pt x="-1419" y="118418"/>
                  <a:pt x="1756" y="-15461"/>
                  <a:pt x="3873" y="14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D138738B-6264-0C48-61B1-A2C3636105AA}"/>
              </a:ext>
            </a:extLst>
          </p:cNvPr>
          <p:cNvSpPr/>
          <p:nvPr/>
        </p:nvSpPr>
        <p:spPr>
          <a:xfrm>
            <a:off x="5191120" y="11680501"/>
            <a:ext cx="44709" cy="372350"/>
          </a:xfrm>
          <a:custGeom>
            <a:avLst/>
            <a:gdLst>
              <a:gd name="connsiteX0" fmla="*/ 44455 w 44709"/>
              <a:gd name="connsiteY0" fmla="*/ 324 h 372350"/>
              <a:gd name="connsiteX1" fmla="*/ 19055 w 44709"/>
              <a:gd name="connsiteY1" fmla="*/ 193999 h 372350"/>
              <a:gd name="connsiteX2" fmla="*/ 38105 w 44709"/>
              <a:gd name="connsiteY2" fmla="*/ 371799 h 372350"/>
              <a:gd name="connsiteX3" fmla="*/ 5 w 44709"/>
              <a:gd name="connsiteY3" fmla="*/ 241624 h 372350"/>
              <a:gd name="connsiteX4" fmla="*/ 44455 w 44709"/>
              <a:gd name="connsiteY4" fmla="*/ 32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9" h="372350">
                <a:moveTo>
                  <a:pt x="44455" y="324"/>
                </a:moveTo>
                <a:cubicBezTo>
                  <a:pt x="47630" y="-7614"/>
                  <a:pt x="20113" y="132087"/>
                  <a:pt x="19055" y="193999"/>
                </a:cubicBezTo>
                <a:cubicBezTo>
                  <a:pt x="17997" y="255911"/>
                  <a:pt x="41280" y="363861"/>
                  <a:pt x="38105" y="371799"/>
                </a:cubicBezTo>
                <a:cubicBezTo>
                  <a:pt x="34930" y="379737"/>
                  <a:pt x="-524" y="300361"/>
                  <a:pt x="5" y="241624"/>
                </a:cubicBezTo>
                <a:cubicBezTo>
                  <a:pt x="534" y="182887"/>
                  <a:pt x="41280" y="8262"/>
                  <a:pt x="44455" y="3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D781658-A1BA-E76B-9C2A-04C11FC25360}"/>
              </a:ext>
            </a:extLst>
          </p:cNvPr>
          <p:cNvSpPr/>
          <p:nvPr/>
        </p:nvSpPr>
        <p:spPr>
          <a:xfrm>
            <a:off x="5695676" y="11061586"/>
            <a:ext cx="62548" cy="235423"/>
          </a:xfrm>
          <a:custGeom>
            <a:avLst/>
            <a:gdLst>
              <a:gd name="connsiteX0" fmla="*/ 274 w 62548"/>
              <a:gd name="connsiteY0" fmla="*/ 114 h 235423"/>
              <a:gd name="connsiteX1" fmla="*/ 38374 w 62548"/>
              <a:gd name="connsiteY1" fmla="*/ 111239 h 235423"/>
              <a:gd name="connsiteX2" fmla="*/ 41549 w 62548"/>
              <a:gd name="connsiteY2" fmla="*/ 165214 h 235423"/>
              <a:gd name="connsiteX3" fmla="*/ 41549 w 62548"/>
              <a:gd name="connsiteY3" fmla="*/ 235064 h 235423"/>
              <a:gd name="connsiteX4" fmla="*/ 60599 w 62548"/>
              <a:gd name="connsiteY4" fmla="*/ 133464 h 235423"/>
              <a:gd name="connsiteX5" fmla="*/ 274 w 62548"/>
              <a:gd name="connsiteY5" fmla="*/ 114 h 2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8" h="235423">
                <a:moveTo>
                  <a:pt x="274" y="114"/>
                </a:moveTo>
                <a:cubicBezTo>
                  <a:pt x="-3430" y="-3590"/>
                  <a:pt x="31495" y="83722"/>
                  <a:pt x="38374" y="111239"/>
                </a:cubicBezTo>
                <a:cubicBezTo>
                  <a:pt x="45253" y="138756"/>
                  <a:pt x="41020" y="144577"/>
                  <a:pt x="41549" y="165214"/>
                </a:cubicBezTo>
                <a:cubicBezTo>
                  <a:pt x="42078" y="185851"/>
                  <a:pt x="38374" y="240356"/>
                  <a:pt x="41549" y="235064"/>
                </a:cubicBezTo>
                <a:cubicBezTo>
                  <a:pt x="44724" y="229772"/>
                  <a:pt x="69595" y="173151"/>
                  <a:pt x="60599" y="133464"/>
                </a:cubicBezTo>
                <a:cubicBezTo>
                  <a:pt x="51603" y="93777"/>
                  <a:pt x="3978" y="3818"/>
                  <a:pt x="274" y="1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310D953-137A-5E2B-0D00-5E9533D2B6CB}"/>
              </a:ext>
            </a:extLst>
          </p:cNvPr>
          <p:cNvSpPr/>
          <p:nvPr/>
        </p:nvSpPr>
        <p:spPr>
          <a:xfrm>
            <a:off x="5692676" y="10877497"/>
            <a:ext cx="53881" cy="108059"/>
          </a:xfrm>
          <a:custGeom>
            <a:avLst/>
            <a:gdLst>
              <a:gd name="connsiteX0" fmla="*/ 47724 w 53881"/>
              <a:gd name="connsiteY0" fmla="*/ 53 h 108059"/>
              <a:gd name="connsiteX1" fmla="*/ 38199 w 53881"/>
              <a:gd name="connsiteY1" fmla="*/ 50853 h 108059"/>
              <a:gd name="connsiteX2" fmla="*/ 99 w 53881"/>
              <a:gd name="connsiteY2" fmla="*/ 108003 h 108059"/>
              <a:gd name="connsiteX3" fmla="*/ 50899 w 53881"/>
              <a:gd name="connsiteY3" fmla="*/ 60378 h 108059"/>
              <a:gd name="connsiteX4" fmla="*/ 47724 w 53881"/>
              <a:gd name="connsiteY4" fmla="*/ 53 h 1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1" h="108059">
                <a:moveTo>
                  <a:pt x="47724" y="53"/>
                </a:moveTo>
                <a:cubicBezTo>
                  <a:pt x="45607" y="-1535"/>
                  <a:pt x="46136" y="32861"/>
                  <a:pt x="38199" y="50853"/>
                </a:cubicBezTo>
                <a:cubicBezTo>
                  <a:pt x="30261" y="68845"/>
                  <a:pt x="-2018" y="106415"/>
                  <a:pt x="99" y="108003"/>
                </a:cubicBezTo>
                <a:cubicBezTo>
                  <a:pt x="2216" y="109591"/>
                  <a:pt x="43491" y="77311"/>
                  <a:pt x="50899" y="60378"/>
                </a:cubicBezTo>
                <a:cubicBezTo>
                  <a:pt x="58307" y="43445"/>
                  <a:pt x="49841" y="1641"/>
                  <a:pt x="47724" y="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CED43F1-1350-EB8B-EB37-DC7F6CDD4842}"/>
              </a:ext>
            </a:extLst>
          </p:cNvPr>
          <p:cNvSpPr/>
          <p:nvPr/>
        </p:nvSpPr>
        <p:spPr>
          <a:xfrm>
            <a:off x="5739817" y="11064872"/>
            <a:ext cx="251746" cy="329689"/>
          </a:xfrm>
          <a:custGeom>
            <a:avLst/>
            <a:gdLst>
              <a:gd name="connsiteX0" fmla="*/ 251408 w 251746"/>
              <a:gd name="connsiteY0" fmla="*/ 3 h 329689"/>
              <a:gd name="connsiteX1" fmla="*/ 124408 w 251746"/>
              <a:gd name="connsiteY1" fmla="*/ 104778 h 329689"/>
              <a:gd name="connsiteX2" fmla="*/ 48208 w 251746"/>
              <a:gd name="connsiteY2" fmla="*/ 228603 h 329689"/>
              <a:gd name="connsiteX3" fmla="*/ 57733 w 251746"/>
              <a:gd name="connsiteY3" fmla="*/ 203203 h 329689"/>
              <a:gd name="connsiteX4" fmla="*/ 583 w 251746"/>
              <a:gd name="connsiteY4" fmla="*/ 327028 h 329689"/>
              <a:gd name="connsiteX5" fmla="*/ 99008 w 251746"/>
              <a:gd name="connsiteY5" fmla="*/ 66678 h 329689"/>
              <a:gd name="connsiteX6" fmla="*/ 83133 w 251746"/>
              <a:gd name="connsiteY6" fmla="*/ 107953 h 329689"/>
              <a:gd name="connsiteX7" fmla="*/ 251408 w 251746"/>
              <a:gd name="connsiteY7" fmla="*/ 3 h 32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46" h="329689">
                <a:moveTo>
                  <a:pt x="251408" y="3"/>
                </a:moveTo>
                <a:cubicBezTo>
                  <a:pt x="258287" y="-526"/>
                  <a:pt x="158275" y="66678"/>
                  <a:pt x="124408" y="104778"/>
                </a:cubicBezTo>
                <a:cubicBezTo>
                  <a:pt x="90541" y="142878"/>
                  <a:pt x="59320" y="212199"/>
                  <a:pt x="48208" y="228603"/>
                </a:cubicBezTo>
                <a:cubicBezTo>
                  <a:pt x="37096" y="245007"/>
                  <a:pt x="65670" y="186799"/>
                  <a:pt x="57733" y="203203"/>
                </a:cubicBezTo>
                <a:cubicBezTo>
                  <a:pt x="49795" y="219607"/>
                  <a:pt x="-6296" y="349782"/>
                  <a:pt x="583" y="327028"/>
                </a:cubicBezTo>
                <a:cubicBezTo>
                  <a:pt x="7462" y="304274"/>
                  <a:pt x="85250" y="103190"/>
                  <a:pt x="99008" y="66678"/>
                </a:cubicBezTo>
                <a:cubicBezTo>
                  <a:pt x="112766" y="30166"/>
                  <a:pt x="58791" y="115890"/>
                  <a:pt x="83133" y="107953"/>
                </a:cubicBezTo>
                <a:cubicBezTo>
                  <a:pt x="107475" y="100016"/>
                  <a:pt x="244529" y="532"/>
                  <a:pt x="251408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F9A0EEE6-BFD1-AE5F-ACBB-0E5C8EBBB4C2}"/>
              </a:ext>
            </a:extLst>
          </p:cNvPr>
          <p:cNvSpPr/>
          <p:nvPr/>
        </p:nvSpPr>
        <p:spPr>
          <a:xfrm>
            <a:off x="6002840" y="10740894"/>
            <a:ext cx="353779" cy="97973"/>
          </a:xfrm>
          <a:custGeom>
            <a:avLst/>
            <a:gdLst>
              <a:gd name="connsiteX0" fmla="*/ 1085 w 353779"/>
              <a:gd name="connsiteY0" fmla="*/ 95381 h 97973"/>
              <a:gd name="connsiteX1" fmla="*/ 185235 w 353779"/>
              <a:gd name="connsiteY1" fmla="*/ 85856 h 97973"/>
              <a:gd name="connsiteX2" fmla="*/ 350335 w 353779"/>
              <a:gd name="connsiteY2" fmla="*/ 131 h 97973"/>
              <a:gd name="connsiteX3" fmla="*/ 274135 w 353779"/>
              <a:gd name="connsiteY3" fmla="*/ 66806 h 97973"/>
              <a:gd name="connsiteX4" fmla="*/ 1085 w 353779"/>
              <a:gd name="connsiteY4" fmla="*/ 95381 h 9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79" h="97973">
                <a:moveTo>
                  <a:pt x="1085" y="95381"/>
                </a:moveTo>
                <a:cubicBezTo>
                  <a:pt x="-13732" y="98556"/>
                  <a:pt x="127027" y="101731"/>
                  <a:pt x="185235" y="85856"/>
                </a:cubicBezTo>
                <a:cubicBezTo>
                  <a:pt x="243443" y="69981"/>
                  <a:pt x="335518" y="3306"/>
                  <a:pt x="350335" y="131"/>
                </a:cubicBezTo>
                <a:cubicBezTo>
                  <a:pt x="365152" y="-3044"/>
                  <a:pt x="330756" y="51989"/>
                  <a:pt x="274135" y="66806"/>
                </a:cubicBezTo>
                <a:cubicBezTo>
                  <a:pt x="217514" y="81623"/>
                  <a:pt x="15902" y="92206"/>
                  <a:pt x="1085" y="953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8C4AE0B0-51F5-6AB6-DA29-452CD2C2F2AF}"/>
              </a:ext>
            </a:extLst>
          </p:cNvPr>
          <p:cNvSpPr/>
          <p:nvPr/>
        </p:nvSpPr>
        <p:spPr>
          <a:xfrm>
            <a:off x="6378009" y="10701973"/>
            <a:ext cx="141707" cy="236909"/>
          </a:xfrm>
          <a:custGeom>
            <a:avLst/>
            <a:gdLst>
              <a:gd name="connsiteX0" fmla="*/ 566 w 141707"/>
              <a:gd name="connsiteY0" fmla="*/ 952 h 236909"/>
              <a:gd name="connsiteX1" fmla="*/ 89466 w 141707"/>
              <a:gd name="connsiteY1" fmla="*/ 112077 h 236909"/>
              <a:gd name="connsiteX2" fmla="*/ 114866 w 141707"/>
              <a:gd name="connsiteY2" fmla="*/ 147002 h 236909"/>
              <a:gd name="connsiteX3" fmla="*/ 121216 w 141707"/>
              <a:gd name="connsiteY3" fmla="*/ 235902 h 236909"/>
              <a:gd name="connsiteX4" fmla="*/ 137091 w 141707"/>
              <a:gd name="connsiteY4" fmla="*/ 181927 h 236909"/>
              <a:gd name="connsiteX5" fmla="*/ 566 w 141707"/>
              <a:gd name="connsiteY5" fmla="*/ 952 h 2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07" h="236909">
                <a:moveTo>
                  <a:pt x="566" y="952"/>
                </a:moveTo>
                <a:cubicBezTo>
                  <a:pt x="-7372" y="-10690"/>
                  <a:pt x="70416" y="87735"/>
                  <a:pt x="89466" y="112077"/>
                </a:cubicBezTo>
                <a:cubicBezTo>
                  <a:pt x="108516" y="136419"/>
                  <a:pt x="109574" y="126365"/>
                  <a:pt x="114866" y="147002"/>
                </a:cubicBezTo>
                <a:cubicBezTo>
                  <a:pt x="120158" y="167639"/>
                  <a:pt x="117512" y="230081"/>
                  <a:pt x="121216" y="235902"/>
                </a:cubicBezTo>
                <a:cubicBezTo>
                  <a:pt x="124920" y="241723"/>
                  <a:pt x="152437" y="222144"/>
                  <a:pt x="137091" y="181927"/>
                </a:cubicBezTo>
                <a:cubicBezTo>
                  <a:pt x="121745" y="141710"/>
                  <a:pt x="8504" y="12594"/>
                  <a:pt x="566" y="9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05A0015-324F-30D6-78BE-4C7C72C8F7EB}"/>
              </a:ext>
            </a:extLst>
          </p:cNvPr>
          <p:cNvSpPr/>
          <p:nvPr/>
        </p:nvSpPr>
        <p:spPr>
          <a:xfrm>
            <a:off x="6035862" y="10927992"/>
            <a:ext cx="442466" cy="112316"/>
          </a:xfrm>
          <a:custGeom>
            <a:avLst/>
            <a:gdLst>
              <a:gd name="connsiteX0" fmla="*/ 2988 w 442466"/>
              <a:gd name="connsiteY0" fmla="*/ 111483 h 112316"/>
              <a:gd name="connsiteX1" fmla="*/ 123638 w 442466"/>
              <a:gd name="connsiteY1" fmla="*/ 57508 h 112316"/>
              <a:gd name="connsiteX2" fmla="*/ 437963 w 442466"/>
              <a:gd name="connsiteY2" fmla="*/ 6708 h 112316"/>
              <a:gd name="connsiteX3" fmla="*/ 298263 w 442466"/>
              <a:gd name="connsiteY3" fmla="*/ 9883 h 112316"/>
              <a:gd name="connsiteX4" fmla="*/ 142688 w 442466"/>
              <a:gd name="connsiteY4" fmla="*/ 358 h 112316"/>
              <a:gd name="connsiteX5" fmla="*/ 231588 w 442466"/>
              <a:gd name="connsiteY5" fmla="*/ 13058 h 112316"/>
              <a:gd name="connsiteX6" fmla="*/ 2988 w 442466"/>
              <a:gd name="connsiteY6" fmla="*/ 111483 h 1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66" h="112316">
                <a:moveTo>
                  <a:pt x="2988" y="111483"/>
                </a:moveTo>
                <a:cubicBezTo>
                  <a:pt x="-15004" y="118891"/>
                  <a:pt x="51142" y="74970"/>
                  <a:pt x="123638" y="57508"/>
                </a:cubicBezTo>
                <a:cubicBezTo>
                  <a:pt x="196134" y="40046"/>
                  <a:pt x="408859" y="14645"/>
                  <a:pt x="437963" y="6708"/>
                </a:cubicBezTo>
                <a:cubicBezTo>
                  <a:pt x="467067" y="-1229"/>
                  <a:pt x="347475" y="10941"/>
                  <a:pt x="298263" y="9883"/>
                </a:cubicBezTo>
                <a:cubicBezTo>
                  <a:pt x="249051" y="8825"/>
                  <a:pt x="153800" y="-171"/>
                  <a:pt x="142688" y="358"/>
                </a:cubicBezTo>
                <a:cubicBezTo>
                  <a:pt x="131576" y="887"/>
                  <a:pt x="252225" y="-4404"/>
                  <a:pt x="231588" y="13058"/>
                </a:cubicBezTo>
                <a:cubicBezTo>
                  <a:pt x="210951" y="30520"/>
                  <a:pt x="20980" y="104075"/>
                  <a:pt x="2988" y="1114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980268-4163-103B-1903-9BB00E7B0070}"/>
              </a:ext>
            </a:extLst>
          </p:cNvPr>
          <p:cNvSpPr/>
          <p:nvPr/>
        </p:nvSpPr>
        <p:spPr>
          <a:xfrm>
            <a:off x="5397500" y="10928098"/>
            <a:ext cx="187325" cy="371827"/>
          </a:xfrm>
          <a:custGeom>
            <a:avLst/>
            <a:gdLst>
              <a:gd name="connsiteX0" fmla="*/ 187325 w 187325"/>
              <a:gd name="connsiteY0" fmla="*/ 252 h 371827"/>
              <a:gd name="connsiteX1" fmla="*/ 66675 w 187325"/>
              <a:gd name="connsiteY1" fmla="*/ 120902 h 371827"/>
              <a:gd name="connsiteX2" fmla="*/ 0 w 187325"/>
              <a:gd name="connsiteY2" fmla="*/ 371727 h 371827"/>
              <a:gd name="connsiteX3" fmla="*/ 66675 w 187325"/>
              <a:gd name="connsiteY3" fmla="*/ 149477 h 371827"/>
              <a:gd name="connsiteX4" fmla="*/ 187325 w 187325"/>
              <a:gd name="connsiteY4" fmla="*/ 252 h 3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71827">
                <a:moveTo>
                  <a:pt x="187325" y="252"/>
                </a:moveTo>
                <a:cubicBezTo>
                  <a:pt x="187325" y="-4510"/>
                  <a:pt x="97896" y="58990"/>
                  <a:pt x="66675" y="120902"/>
                </a:cubicBezTo>
                <a:cubicBezTo>
                  <a:pt x="35454" y="182815"/>
                  <a:pt x="0" y="366965"/>
                  <a:pt x="0" y="371727"/>
                </a:cubicBezTo>
                <a:cubicBezTo>
                  <a:pt x="0" y="376489"/>
                  <a:pt x="34396" y="210331"/>
                  <a:pt x="66675" y="149477"/>
                </a:cubicBezTo>
                <a:cubicBezTo>
                  <a:pt x="98954" y="88623"/>
                  <a:pt x="187325" y="5014"/>
                  <a:pt x="187325" y="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23E0A281-CDFA-D11B-2CE0-39F7BA510E39}"/>
              </a:ext>
            </a:extLst>
          </p:cNvPr>
          <p:cNvSpPr/>
          <p:nvPr/>
        </p:nvSpPr>
        <p:spPr>
          <a:xfrm>
            <a:off x="5938832" y="11038807"/>
            <a:ext cx="185786" cy="274354"/>
          </a:xfrm>
          <a:custGeom>
            <a:avLst/>
            <a:gdLst>
              <a:gd name="connsiteX0" fmla="*/ 185743 w 185786"/>
              <a:gd name="connsiteY0" fmla="*/ 668 h 274354"/>
              <a:gd name="connsiteX1" fmla="*/ 36518 w 185786"/>
              <a:gd name="connsiteY1" fmla="*/ 127668 h 274354"/>
              <a:gd name="connsiteX2" fmla="*/ 4768 w 185786"/>
              <a:gd name="connsiteY2" fmla="*/ 273718 h 274354"/>
              <a:gd name="connsiteX3" fmla="*/ 7943 w 185786"/>
              <a:gd name="connsiteY3" fmla="*/ 175293 h 274354"/>
              <a:gd name="connsiteX4" fmla="*/ 77793 w 185786"/>
              <a:gd name="connsiteY4" fmla="*/ 45118 h 274354"/>
              <a:gd name="connsiteX5" fmla="*/ 52393 w 185786"/>
              <a:gd name="connsiteY5" fmla="*/ 76868 h 274354"/>
              <a:gd name="connsiteX6" fmla="*/ 185743 w 185786"/>
              <a:gd name="connsiteY6" fmla="*/ 668 h 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86" h="274354">
                <a:moveTo>
                  <a:pt x="185743" y="668"/>
                </a:moveTo>
                <a:cubicBezTo>
                  <a:pt x="183097" y="9135"/>
                  <a:pt x="66680" y="82160"/>
                  <a:pt x="36518" y="127668"/>
                </a:cubicBezTo>
                <a:cubicBezTo>
                  <a:pt x="6356" y="173176"/>
                  <a:pt x="9530" y="265781"/>
                  <a:pt x="4768" y="273718"/>
                </a:cubicBezTo>
                <a:cubicBezTo>
                  <a:pt x="5" y="281656"/>
                  <a:pt x="-4228" y="213393"/>
                  <a:pt x="7943" y="175293"/>
                </a:cubicBezTo>
                <a:cubicBezTo>
                  <a:pt x="20114" y="137193"/>
                  <a:pt x="70385" y="61522"/>
                  <a:pt x="77793" y="45118"/>
                </a:cubicBezTo>
                <a:cubicBezTo>
                  <a:pt x="85201" y="28714"/>
                  <a:pt x="35989" y="86922"/>
                  <a:pt x="52393" y="76868"/>
                </a:cubicBezTo>
                <a:cubicBezTo>
                  <a:pt x="68797" y="66814"/>
                  <a:pt x="188389" y="-7799"/>
                  <a:pt x="185743" y="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C302D54B-EC47-BA32-3984-ADB5AB6BF87C}"/>
              </a:ext>
            </a:extLst>
          </p:cNvPr>
          <p:cNvSpPr/>
          <p:nvPr/>
        </p:nvSpPr>
        <p:spPr>
          <a:xfrm>
            <a:off x="6083027" y="10927382"/>
            <a:ext cx="766190" cy="97901"/>
          </a:xfrm>
          <a:custGeom>
            <a:avLst/>
            <a:gdLst>
              <a:gd name="connsiteX0" fmla="*/ 92348 w 766190"/>
              <a:gd name="connsiteY0" fmla="*/ 86693 h 97901"/>
              <a:gd name="connsiteX1" fmla="*/ 489223 w 766190"/>
              <a:gd name="connsiteY1" fmla="*/ 23193 h 97901"/>
              <a:gd name="connsiteX2" fmla="*/ 413023 w 766190"/>
              <a:gd name="connsiteY2" fmla="*/ 26368 h 97901"/>
              <a:gd name="connsiteX3" fmla="*/ 689248 w 766190"/>
              <a:gd name="connsiteY3" fmla="*/ 32718 h 97901"/>
              <a:gd name="connsiteX4" fmla="*/ 765448 w 766190"/>
              <a:gd name="connsiteY4" fmla="*/ 89868 h 97901"/>
              <a:gd name="connsiteX5" fmla="*/ 657498 w 766190"/>
              <a:gd name="connsiteY5" fmla="*/ 45418 h 97901"/>
              <a:gd name="connsiteX6" fmla="*/ 574948 w 766190"/>
              <a:gd name="connsiteY6" fmla="*/ 968 h 97901"/>
              <a:gd name="connsiteX7" fmla="*/ 41548 w 766190"/>
              <a:gd name="connsiteY7" fmla="*/ 89868 h 97901"/>
              <a:gd name="connsiteX8" fmla="*/ 92348 w 766190"/>
              <a:gd name="connsiteY8" fmla="*/ 86693 h 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190" h="97901">
                <a:moveTo>
                  <a:pt x="92348" y="86693"/>
                </a:moveTo>
                <a:cubicBezTo>
                  <a:pt x="166960" y="75581"/>
                  <a:pt x="435777" y="33247"/>
                  <a:pt x="489223" y="23193"/>
                </a:cubicBezTo>
                <a:cubicBezTo>
                  <a:pt x="542669" y="13139"/>
                  <a:pt x="379686" y="24781"/>
                  <a:pt x="413023" y="26368"/>
                </a:cubicBezTo>
                <a:cubicBezTo>
                  <a:pt x="446360" y="27955"/>
                  <a:pt x="630511" y="22135"/>
                  <a:pt x="689248" y="32718"/>
                </a:cubicBezTo>
                <a:cubicBezTo>
                  <a:pt x="747985" y="43301"/>
                  <a:pt x="770740" y="87751"/>
                  <a:pt x="765448" y="89868"/>
                </a:cubicBezTo>
                <a:cubicBezTo>
                  <a:pt x="760156" y="91985"/>
                  <a:pt x="689248" y="60235"/>
                  <a:pt x="657498" y="45418"/>
                </a:cubicBezTo>
                <a:cubicBezTo>
                  <a:pt x="625748" y="30601"/>
                  <a:pt x="677606" y="-6440"/>
                  <a:pt x="574948" y="968"/>
                </a:cubicBezTo>
                <a:cubicBezTo>
                  <a:pt x="472290" y="8376"/>
                  <a:pt x="127273" y="76110"/>
                  <a:pt x="41548" y="89868"/>
                </a:cubicBezTo>
                <a:cubicBezTo>
                  <a:pt x="-44177" y="103626"/>
                  <a:pt x="17736" y="97805"/>
                  <a:pt x="92348" y="866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2429A85C-02E3-A60C-AF9E-B5ED2BF5BC15}"/>
              </a:ext>
            </a:extLst>
          </p:cNvPr>
          <p:cNvSpPr/>
          <p:nvPr/>
        </p:nvSpPr>
        <p:spPr>
          <a:xfrm>
            <a:off x="5562537" y="11214082"/>
            <a:ext cx="117565" cy="263570"/>
          </a:xfrm>
          <a:custGeom>
            <a:avLst/>
            <a:gdLst>
              <a:gd name="connsiteX0" fmla="*/ 104838 w 117565"/>
              <a:gd name="connsiteY0" fmla="*/ 18 h 263570"/>
              <a:gd name="connsiteX1" fmla="*/ 95313 w 117565"/>
              <a:gd name="connsiteY1" fmla="*/ 152418 h 263570"/>
              <a:gd name="connsiteX2" fmla="*/ 63 w 117565"/>
              <a:gd name="connsiteY2" fmla="*/ 263543 h 263570"/>
              <a:gd name="connsiteX3" fmla="*/ 111188 w 117565"/>
              <a:gd name="connsiteY3" fmla="*/ 142893 h 263570"/>
              <a:gd name="connsiteX4" fmla="*/ 104838 w 117565"/>
              <a:gd name="connsiteY4" fmla="*/ 18 h 26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" h="263570">
                <a:moveTo>
                  <a:pt x="104838" y="18"/>
                </a:moveTo>
                <a:cubicBezTo>
                  <a:pt x="102192" y="1606"/>
                  <a:pt x="112775" y="108497"/>
                  <a:pt x="95313" y="152418"/>
                </a:cubicBezTo>
                <a:cubicBezTo>
                  <a:pt x="77851" y="196339"/>
                  <a:pt x="-2583" y="265131"/>
                  <a:pt x="63" y="263543"/>
                </a:cubicBezTo>
                <a:cubicBezTo>
                  <a:pt x="2709" y="261956"/>
                  <a:pt x="94784" y="187872"/>
                  <a:pt x="111188" y="142893"/>
                </a:cubicBezTo>
                <a:cubicBezTo>
                  <a:pt x="127592" y="97914"/>
                  <a:pt x="107484" y="-1570"/>
                  <a:pt x="104838" y="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F4C99EA-E393-48E7-9825-D42E20909E61}"/>
              </a:ext>
            </a:extLst>
          </p:cNvPr>
          <p:cNvSpPr/>
          <p:nvPr/>
        </p:nvSpPr>
        <p:spPr>
          <a:xfrm>
            <a:off x="5606742" y="11676527"/>
            <a:ext cx="44790" cy="204605"/>
          </a:xfrm>
          <a:custGeom>
            <a:avLst/>
            <a:gdLst>
              <a:gd name="connsiteX0" fmla="*/ 44758 w 44790"/>
              <a:gd name="connsiteY0" fmla="*/ 1123 h 204605"/>
              <a:gd name="connsiteX1" fmla="*/ 3483 w 44790"/>
              <a:gd name="connsiteY1" fmla="*/ 201148 h 204605"/>
              <a:gd name="connsiteX2" fmla="*/ 9833 w 44790"/>
              <a:gd name="connsiteY2" fmla="*/ 121773 h 204605"/>
              <a:gd name="connsiteX3" fmla="*/ 44758 w 44790"/>
              <a:gd name="connsiteY3" fmla="*/ 1123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0" h="204605">
                <a:moveTo>
                  <a:pt x="44758" y="1123"/>
                </a:moveTo>
                <a:cubicBezTo>
                  <a:pt x="43700" y="14352"/>
                  <a:pt x="9304" y="181040"/>
                  <a:pt x="3483" y="201148"/>
                </a:cubicBezTo>
                <a:cubicBezTo>
                  <a:pt x="-2338" y="221256"/>
                  <a:pt x="-1280" y="148231"/>
                  <a:pt x="9833" y="121773"/>
                </a:cubicBezTo>
                <a:cubicBezTo>
                  <a:pt x="20945" y="95315"/>
                  <a:pt x="45816" y="-12106"/>
                  <a:pt x="44758" y="11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CCEF6F08-7EB1-EFF9-EA8E-7B155C91610D}"/>
              </a:ext>
            </a:extLst>
          </p:cNvPr>
          <p:cNvSpPr/>
          <p:nvPr/>
        </p:nvSpPr>
        <p:spPr>
          <a:xfrm>
            <a:off x="6851594" y="11039117"/>
            <a:ext cx="41375" cy="181723"/>
          </a:xfrm>
          <a:custGeom>
            <a:avLst/>
            <a:gdLst>
              <a:gd name="connsiteX0" fmla="*/ 56 w 41375"/>
              <a:gd name="connsiteY0" fmla="*/ 358 h 181723"/>
              <a:gd name="connsiteX1" fmla="*/ 31806 w 41375"/>
              <a:gd name="connsiteY1" fmla="*/ 79733 h 181723"/>
              <a:gd name="connsiteX2" fmla="*/ 6406 w 41375"/>
              <a:gd name="connsiteY2" fmla="*/ 181333 h 181723"/>
              <a:gd name="connsiteX3" fmla="*/ 41331 w 41375"/>
              <a:gd name="connsiteY3" fmla="*/ 111483 h 181723"/>
              <a:gd name="connsiteX4" fmla="*/ 56 w 41375"/>
              <a:gd name="connsiteY4" fmla="*/ 358 h 1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5" h="181723">
                <a:moveTo>
                  <a:pt x="56" y="358"/>
                </a:moveTo>
                <a:cubicBezTo>
                  <a:pt x="-1531" y="-4934"/>
                  <a:pt x="30748" y="49571"/>
                  <a:pt x="31806" y="79733"/>
                </a:cubicBezTo>
                <a:cubicBezTo>
                  <a:pt x="32864" y="109895"/>
                  <a:pt x="4819" y="176041"/>
                  <a:pt x="6406" y="181333"/>
                </a:cubicBezTo>
                <a:cubicBezTo>
                  <a:pt x="7993" y="186625"/>
                  <a:pt x="39744" y="136883"/>
                  <a:pt x="41331" y="111483"/>
                </a:cubicBezTo>
                <a:cubicBezTo>
                  <a:pt x="42919" y="86083"/>
                  <a:pt x="1643" y="5650"/>
                  <a:pt x="56" y="3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34CA5C3-E62C-3354-8025-A80A66D6B33B}"/>
              </a:ext>
            </a:extLst>
          </p:cNvPr>
          <p:cNvSpPr/>
          <p:nvPr/>
        </p:nvSpPr>
        <p:spPr>
          <a:xfrm>
            <a:off x="6021721" y="11124615"/>
            <a:ext cx="77591" cy="267894"/>
          </a:xfrm>
          <a:custGeom>
            <a:avLst/>
            <a:gdLst>
              <a:gd name="connsiteX0" fmla="*/ 77454 w 77591"/>
              <a:gd name="connsiteY0" fmla="*/ 585 h 267894"/>
              <a:gd name="connsiteX1" fmla="*/ 20304 w 77591"/>
              <a:gd name="connsiteY1" fmla="*/ 111710 h 267894"/>
              <a:gd name="connsiteX2" fmla="*/ 33004 w 77591"/>
              <a:gd name="connsiteY2" fmla="*/ 267285 h 267894"/>
              <a:gd name="connsiteX3" fmla="*/ 1254 w 77591"/>
              <a:gd name="connsiteY3" fmla="*/ 159335 h 267894"/>
              <a:gd name="connsiteX4" fmla="*/ 77454 w 77591"/>
              <a:gd name="connsiteY4" fmla="*/ 585 h 2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1" h="267894">
                <a:moveTo>
                  <a:pt x="77454" y="585"/>
                </a:moveTo>
                <a:cubicBezTo>
                  <a:pt x="80629" y="-7353"/>
                  <a:pt x="27712" y="67260"/>
                  <a:pt x="20304" y="111710"/>
                </a:cubicBezTo>
                <a:cubicBezTo>
                  <a:pt x="12896" y="156160"/>
                  <a:pt x="36179" y="259347"/>
                  <a:pt x="33004" y="267285"/>
                </a:cubicBezTo>
                <a:cubicBezTo>
                  <a:pt x="29829" y="275223"/>
                  <a:pt x="-7213" y="203785"/>
                  <a:pt x="1254" y="159335"/>
                </a:cubicBezTo>
                <a:cubicBezTo>
                  <a:pt x="9721" y="114885"/>
                  <a:pt x="74279" y="8523"/>
                  <a:pt x="77454" y="5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B77008A7-B86B-B5A7-D3FF-E72A9EEB49EA}"/>
              </a:ext>
            </a:extLst>
          </p:cNvPr>
          <p:cNvSpPr/>
          <p:nvPr/>
        </p:nvSpPr>
        <p:spPr>
          <a:xfrm>
            <a:off x="6248354" y="11185522"/>
            <a:ext cx="54479" cy="206380"/>
          </a:xfrm>
          <a:custGeom>
            <a:avLst/>
            <a:gdLst>
              <a:gd name="connsiteX0" fmla="*/ 46 w 54479"/>
              <a:gd name="connsiteY0" fmla="*/ 3 h 206380"/>
              <a:gd name="connsiteX1" fmla="*/ 44496 w 54479"/>
              <a:gd name="connsiteY1" fmla="*/ 88903 h 206380"/>
              <a:gd name="connsiteX2" fmla="*/ 41321 w 54479"/>
              <a:gd name="connsiteY2" fmla="*/ 206378 h 206380"/>
              <a:gd name="connsiteX3" fmla="*/ 54021 w 54479"/>
              <a:gd name="connsiteY3" fmla="*/ 92078 h 206380"/>
              <a:gd name="connsiteX4" fmla="*/ 46 w 54479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9" h="206380">
                <a:moveTo>
                  <a:pt x="46" y="3"/>
                </a:moveTo>
                <a:cubicBezTo>
                  <a:pt x="-1541" y="-526"/>
                  <a:pt x="37617" y="54507"/>
                  <a:pt x="44496" y="88903"/>
                </a:cubicBezTo>
                <a:cubicBezTo>
                  <a:pt x="51375" y="123299"/>
                  <a:pt x="39734" y="205849"/>
                  <a:pt x="41321" y="206378"/>
                </a:cubicBezTo>
                <a:cubicBezTo>
                  <a:pt x="42908" y="206907"/>
                  <a:pt x="57196" y="120653"/>
                  <a:pt x="54021" y="92078"/>
                </a:cubicBezTo>
                <a:cubicBezTo>
                  <a:pt x="50846" y="63503"/>
                  <a:pt x="1633" y="532"/>
                  <a:pt x="46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4591E0C-19E7-B4A2-51F7-846D9D550ECC}"/>
              </a:ext>
            </a:extLst>
          </p:cNvPr>
          <p:cNvSpPr/>
          <p:nvPr/>
        </p:nvSpPr>
        <p:spPr>
          <a:xfrm>
            <a:off x="6127291" y="11271250"/>
            <a:ext cx="25986" cy="244249"/>
          </a:xfrm>
          <a:custGeom>
            <a:avLst/>
            <a:gdLst>
              <a:gd name="connsiteX0" fmla="*/ 459 w 25986"/>
              <a:gd name="connsiteY0" fmla="*/ 0 h 244249"/>
              <a:gd name="connsiteX1" fmla="*/ 16334 w 25986"/>
              <a:gd name="connsiteY1" fmla="*/ 120650 h 244249"/>
              <a:gd name="connsiteX2" fmla="*/ 9984 w 25986"/>
              <a:gd name="connsiteY2" fmla="*/ 200025 h 244249"/>
              <a:gd name="connsiteX3" fmla="*/ 459 w 25986"/>
              <a:gd name="connsiteY3" fmla="*/ 241300 h 244249"/>
              <a:gd name="connsiteX4" fmla="*/ 25859 w 25986"/>
              <a:gd name="connsiteY4" fmla="*/ 120650 h 244249"/>
              <a:gd name="connsiteX5" fmla="*/ 459 w 25986"/>
              <a:gd name="connsiteY5" fmla="*/ 0 h 2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86" h="244249">
                <a:moveTo>
                  <a:pt x="459" y="0"/>
                </a:moveTo>
                <a:cubicBezTo>
                  <a:pt x="-1128" y="0"/>
                  <a:pt x="14747" y="87313"/>
                  <a:pt x="16334" y="120650"/>
                </a:cubicBezTo>
                <a:cubicBezTo>
                  <a:pt x="17921" y="153987"/>
                  <a:pt x="12630" y="179917"/>
                  <a:pt x="9984" y="200025"/>
                </a:cubicBezTo>
                <a:cubicBezTo>
                  <a:pt x="7338" y="220133"/>
                  <a:pt x="-2187" y="254529"/>
                  <a:pt x="459" y="241300"/>
                </a:cubicBezTo>
                <a:cubicBezTo>
                  <a:pt x="3105" y="228071"/>
                  <a:pt x="27976" y="160337"/>
                  <a:pt x="25859" y="120650"/>
                </a:cubicBezTo>
                <a:cubicBezTo>
                  <a:pt x="23742" y="80963"/>
                  <a:pt x="2046" y="0"/>
                  <a:pt x="459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CE24548-0572-723A-464D-9E687D519453}"/>
              </a:ext>
            </a:extLst>
          </p:cNvPr>
          <p:cNvSpPr/>
          <p:nvPr/>
        </p:nvSpPr>
        <p:spPr>
          <a:xfrm>
            <a:off x="6447672" y="11168810"/>
            <a:ext cx="388712" cy="32679"/>
          </a:xfrm>
          <a:custGeom>
            <a:avLst/>
            <a:gdLst>
              <a:gd name="connsiteX0" fmla="*/ 753 w 388712"/>
              <a:gd name="connsiteY0" fmla="*/ 840 h 32679"/>
              <a:gd name="connsiteX1" fmla="*/ 375403 w 388712"/>
              <a:gd name="connsiteY1" fmla="*/ 32590 h 32679"/>
              <a:gd name="connsiteX2" fmla="*/ 280153 w 388712"/>
              <a:gd name="connsiteY2" fmla="*/ 10365 h 32679"/>
              <a:gd name="connsiteX3" fmla="*/ 753 w 388712"/>
              <a:gd name="connsiteY3" fmla="*/ 840 h 3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12" h="32679">
                <a:moveTo>
                  <a:pt x="753" y="840"/>
                </a:moveTo>
                <a:cubicBezTo>
                  <a:pt x="16628" y="4544"/>
                  <a:pt x="328836" y="31003"/>
                  <a:pt x="375403" y="32590"/>
                </a:cubicBezTo>
                <a:cubicBezTo>
                  <a:pt x="421970" y="34178"/>
                  <a:pt x="335715" y="14069"/>
                  <a:pt x="280153" y="10365"/>
                </a:cubicBezTo>
                <a:cubicBezTo>
                  <a:pt x="224591" y="6661"/>
                  <a:pt x="-15122" y="-2864"/>
                  <a:pt x="753" y="8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A4AEF844-CC1D-2DCB-7DCE-33C15F1825F7}"/>
              </a:ext>
            </a:extLst>
          </p:cNvPr>
          <p:cNvSpPr/>
          <p:nvPr/>
        </p:nvSpPr>
        <p:spPr>
          <a:xfrm>
            <a:off x="6223000" y="11016780"/>
            <a:ext cx="492188" cy="48095"/>
          </a:xfrm>
          <a:custGeom>
            <a:avLst/>
            <a:gdLst>
              <a:gd name="connsiteX0" fmla="*/ 0 w 492188"/>
              <a:gd name="connsiteY0" fmla="*/ 48095 h 48095"/>
              <a:gd name="connsiteX1" fmla="*/ 482600 w 492188"/>
              <a:gd name="connsiteY1" fmla="*/ 6820 h 48095"/>
              <a:gd name="connsiteX2" fmla="*/ 323850 w 492188"/>
              <a:gd name="connsiteY2" fmla="*/ 470 h 48095"/>
              <a:gd name="connsiteX3" fmla="*/ 349250 w 492188"/>
              <a:gd name="connsiteY3" fmla="*/ 470 h 48095"/>
              <a:gd name="connsiteX4" fmla="*/ 0 w 492188"/>
              <a:gd name="connsiteY4" fmla="*/ 48095 h 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88" h="48095">
                <a:moveTo>
                  <a:pt x="0" y="48095"/>
                </a:moveTo>
                <a:lnTo>
                  <a:pt x="482600" y="6820"/>
                </a:lnTo>
                <a:cubicBezTo>
                  <a:pt x="536575" y="-1117"/>
                  <a:pt x="346075" y="1528"/>
                  <a:pt x="323850" y="470"/>
                </a:cubicBezTo>
                <a:cubicBezTo>
                  <a:pt x="301625" y="-588"/>
                  <a:pt x="349250" y="470"/>
                  <a:pt x="349250" y="470"/>
                </a:cubicBezTo>
                <a:lnTo>
                  <a:pt x="0" y="48095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88521D6-D377-0D8C-CBA4-0FD2B615B2C9}"/>
              </a:ext>
            </a:extLst>
          </p:cNvPr>
          <p:cNvSpPr/>
          <p:nvPr/>
        </p:nvSpPr>
        <p:spPr>
          <a:xfrm>
            <a:off x="6273788" y="11487023"/>
            <a:ext cx="73111" cy="251024"/>
          </a:xfrm>
          <a:custGeom>
            <a:avLst/>
            <a:gdLst>
              <a:gd name="connsiteX0" fmla="*/ 6362 w 73111"/>
              <a:gd name="connsiteY0" fmla="*/ 127 h 251024"/>
              <a:gd name="connsiteX1" fmla="*/ 66687 w 73111"/>
              <a:gd name="connsiteY1" fmla="*/ 95377 h 251024"/>
              <a:gd name="connsiteX2" fmla="*/ 12 w 73111"/>
              <a:gd name="connsiteY2" fmla="*/ 250952 h 251024"/>
              <a:gd name="connsiteX3" fmla="*/ 73037 w 73111"/>
              <a:gd name="connsiteY3" fmla="*/ 114427 h 251024"/>
              <a:gd name="connsiteX4" fmla="*/ 6362 w 73111"/>
              <a:gd name="connsiteY4" fmla="*/ 127 h 25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" h="251024">
                <a:moveTo>
                  <a:pt x="6362" y="127"/>
                </a:moveTo>
                <a:cubicBezTo>
                  <a:pt x="5304" y="-3048"/>
                  <a:pt x="67745" y="53573"/>
                  <a:pt x="66687" y="95377"/>
                </a:cubicBezTo>
                <a:cubicBezTo>
                  <a:pt x="65629" y="137181"/>
                  <a:pt x="-1046" y="247777"/>
                  <a:pt x="12" y="250952"/>
                </a:cubicBezTo>
                <a:cubicBezTo>
                  <a:pt x="1070" y="254127"/>
                  <a:pt x="70391" y="151998"/>
                  <a:pt x="73037" y="114427"/>
                </a:cubicBezTo>
                <a:cubicBezTo>
                  <a:pt x="75683" y="76856"/>
                  <a:pt x="7420" y="3302"/>
                  <a:pt x="6362" y="12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B4CC1D4A-E987-1110-2931-9D86314D3C8E}"/>
              </a:ext>
            </a:extLst>
          </p:cNvPr>
          <p:cNvSpPr/>
          <p:nvPr/>
        </p:nvSpPr>
        <p:spPr>
          <a:xfrm>
            <a:off x="5730856" y="11657820"/>
            <a:ext cx="56617" cy="296073"/>
          </a:xfrm>
          <a:custGeom>
            <a:avLst/>
            <a:gdLst>
              <a:gd name="connsiteX0" fmla="*/ 19 w 56617"/>
              <a:gd name="connsiteY0" fmla="*/ 780 h 296073"/>
              <a:gd name="connsiteX1" fmla="*/ 44469 w 56617"/>
              <a:gd name="connsiteY1" fmla="*/ 146830 h 296073"/>
              <a:gd name="connsiteX2" fmla="*/ 22244 w 56617"/>
              <a:gd name="connsiteY2" fmla="*/ 296055 h 296073"/>
              <a:gd name="connsiteX3" fmla="*/ 53994 w 56617"/>
              <a:gd name="connsiteY3" fmla="*/ 137305 h 296073"/>
              <a:gd name="connsiteX4" fmla="*/ 50819 w 56617"/>
              <a:gd name="connsiteY4" fmla="*/ 89680 h 296073"/>
              <a:gd name="connsiteX5" fmla="*/ 19 w 56617"/>
              <a:gd name="connsiteY5" fmla="*/ 780 h 29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7" h="296073">
                <a:moveTo>
                  <a:pt x="19" y="780"/>
                </a:moveTo>
                <a:cubicBezTo>
                  <a:pt x="-1039" y="10305"/>
                  <a:pt x="40765" y="97618"/>
                  <a:pt x="44469" y="146830"/>
                </a:cubicBezTo>
                <a:cubicBezTo>
                  <a:pt x="48173" y="196043"/>
                  <a:pt x="20657" y="297642"/>
                  <a:pt x="22244" y="296055"/>
                </a:cubicBezTo>
                <a:cubicBezTo>
                  <a:pt x="23831" y="294468"/>
                  <a:pt x="49232" y="171701"/>
                  <a:pt x="53994" y="137305"/>
                </a:cubicBezTo>
                <a:cubicBezTo>
                  <a:pt x="58756" y="102909"/>
                  <a:pt x="56640" y="107672"/>
                  <a:pt x="50819" y="89680"/>
                </a:cubicBezTo>
                <a:cubicBezTo>
                  <a:pt x="44998" y="71688"/>
                  <a:pt x="1077" y="-8745"/>
                  <a:pt x="19" y="7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915DCAD-1F30-B42B-E040-88747D060102}"/>
              </a:ext>
            </a:extLst>
          </p:cNvPr>
          <p:cNvSpPr/>
          <p:nvPr/>
        </p:nvSpPr>
        <p:spPr>
          <a:xfrm>
            <a:off x="6593383" y="11332960"/>
            <a:ext cx="370892" cy="43190"/>
          </a:xfrm>
          <a:custGeom>
            <a:avLst/>
            <a:gdLst>
              <a:gd name="connsiteX0" fmla="*/ 4267 w 370892"/>
              <a:gd name="connsiteY0" fmla="*/ 43065 h 43190"/>
              <a:gd name="connsiteX1" fmla="*/ 356692 w 370892"/>
              <a:gd name="connsiteY1" fmla="*/ 1790 h 43190"/>
              <a:gd name="connsiteX2" fmla="*/ 280492 w 370892"/>
              <a:gd name="connsiteY2" fmla="*/ 8140 h 43190"/>
              <a:gd name="connsiteX3" fmla="*/ 83642 w 370892"/>
              <a:gd name="connsiteY3" fmla="*/ 14490 h 43190"/>
              <a:gd name="connsiteX4" fmla="*/ 156667 w 370892"/>
              <a:gd name="connsiteY4" fmla="*/ 14490 h 43190"/>
              <a:gd name="connsiteX5" fmla="*/ 4267 w 370892"/>
              <a:gd name="connsiteY5" fmla="*/ 43065 h 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92" h="43190">
                <a:moveTo>
                  <a:pt x="4267" y="43065"/>
                </a:moveTo>
                <a:cubicBezTo>
                  <a:pt x="37604" y="40948"/>
                  <a:pt x="310655" y="7611"/>
                  <a:pt x="356692" y="1790"/>
                </a:cubicBezTo>
                <a:cubicBezTo>
                  <a:pt x="402729" y="-4031"/>
                  <a:pt x="326000" y="6023"/>
                  <a:pt x="280492" y="8140"/>
                </a:cubicBezTo>
                <a:cubicBezTo>
                  <a:pt x="234984" y="10257"/>
                  <a:pt x="104279" y="13432"/>
                  <a:pt x="83642" y="14490"/>
                </a:cubicBezTo>
                <a:cubicBezTo>
                  <a:pt x="63005" y="15548"/>
                  <a:pt x="169896" y="9198"/>
                  <a:pt x="156667" y="14490"/>
                </a:cubicBezTo>
                <a:cubicBezTo>
                  <a:pt x="143438" y="19782"/>
                  <a:pt x="-29070" y="45182"/>
                  <a:pt x="4267" y="430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811C318D-5E31-BB3F-587B-C364F9123935}"/>
              </a:ext>
            </a:extLst>
          </p:cNvPr>
          <p:cNvSpPr/>
          <p:nvPr/>
        </p:nvSpPr>
        <p:spPr>
          <a:xfrm>
            <a:off x="6397487" y="11258166"/>
            <a:ext cx="54240" cy="127505"/>
          </a:xfrm>
          <a:custGeom>
            <a:avLst/>
            <a:gdLst>
              <a:gd name="connsiteX0" fmla="*/ 138 w 54240"/>
              <a:gd name="connsiteY0" fmla="*/ 384 h 127505"/>
              <a:gd name="connsiteX1" fmla="*/ 38238 w 54240"/>
              <a:gd name="connsiteY1" fmla="*/ 35309 h 127505"/>
              <a:gd name="connsiteX2" fmla="*/ 28713 w 54240"/>
              <a:gd name="connsiteY2" fmla="*/ 127384 h 127505"/>
              <a:gd name="connsiteX3" fmla="*/ 54113 w 54240"/>
              <a:gd name="connsiteY3" fmla="*/ 54359 h 127505"/>
              <a:gd name="connsiteX4" fmla="*/ 138 w 54240"/>
              <a:gd name="connsiteY4" fmla="*/ 384 h 1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40" h="127505">
                <a:moveTo>
                  <a:pt x="138" y="384"/>
                </a:moveTo>
                <a:cubicBezTo>
                  <a:pt x="-2508" y="-2791"/>
                  <a:pt x="33476" y="14142"/>
                  <a:pt x="38238" y="35309"/>
                </a:cubicBezTo>
                <a:cubicBezTo>
                  <a:pt x="43000" y="56476"/>
                  <a:pt x="26067" y="124209"/>
                  <a:pt x="28713" y="127384"/>
                </a:cubicBezTo>
                <a:cubicBezTo>
                  <a:pt x="31359" y="130559"/>
                  <a:pt x="56230" y="70763"/>
                  <a:pt x="54113" y="54359"/>
                </a:cubicBezTo>
                <a:cubicBezTo>
                  <a:pt x="51996" y="37955"/>
                  <a:pt x="2784" y="3559"/>
                  <a:pt x="138" y="3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63D275AF-E02A-4581-B171-07242B01DE61}"/>
              </a:ext>
            </a:extLst>
          </p:cNvPr>
          <p:cNvSpPr/>
          <p:nvPr/>
        </p:nvSpPr>
        <p:spPr>
          <a:xfrm>
            <a:off x="6504382" y="11273657"/>
            <a:ext cx="417531" cy="37119"/>
          </a:xfrm>
          <a:custGeom>
            <a:avLst/>
            <a:gdLst>
              <a:gd name="connsiteX0" fmla="*/ 1193 w 417531"/>
              <a:gd name="connsiteY0" fmla="*/ 768 h 37119"/>
              <a:gd name="connsiteX1" fmla="*/ 131368 w 417531"/>
              <a:gd name="connsiteY1" fmla="*/ 35693 h 37119"/>
              <a:gd name="connsiteX2" fmla="*/ 48818 w 417531"/>
              <a:gd name="connsiteY2" fmla="*/ 29343 h 37119"/>
              <a:gd name="connsiteX3" fmla="*/ 413943 w 417531"/>
              <a:gd name="connsiteY3" fmla="*/ 19818 h 37119"/>
              <a:gd name="connsiteX4" fmla="*/ 223443 w 417531"/>
              <a:gd name="connsiteY4" fmla="*/ 13468 h 37119"/>
              <a:gd name="connsiteX5" fmla="*/ 1193 w 417531"/>
              <a:gd name="connsiteY5" fmla="*/ 768 h 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31" h="37119">
                <a:moveTo>
                  <a:pt x="1193" y="768"/>
                </a:moveTo>
                <a:cubicBezTo>
                  <a:pt x="-14153" y="4472"/>
                  <a:pt x="123431" y="30931"/>
                  <a:pt x="131368" y="35693"/>
                </a:cubicBezTo>
                <a:cubicBezTo>
                  <a:pt x="139306" y="40456"/>
                  <a:pt x="1722" y="31989"/>
                  <a:pt x="48818" y="29343"/>
                </a:cubicBezTo>
                <a:cubicBezTo>
                  <a:pt x="95914" y="26697"/>
                  <a:pt x="384839" y="22464"/>
                  <a:pt x="413943" y="19818"/>
                </a:cubicBezTo>
                <a:cubicBezTo>
                  <a:pt x="443047" y="17172"/>
                  <a:pt x="287472" y="19289"/>
                  <a:pt x="223443" y="13468"/>
                </a:cubicBezTo>
                <a:cubicBezTo>
                  <a:pt x="159414" y="7647"/>
                  <a:pt x="16539" y="-2936"/>
                  <a:pt x="1193" y="7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74BA9F7D-429E-A6BD-D229-8D65A9AECCB1}"/>
              </a:ext>
            </a:extLst>
          </p:cNvPr>
          <p:cNvSpPr/>
          <p:nvPr/>
        </p:nvSpPr>
        <p:spPr>
          <a:xfrm>
            <a:off x="6018551" y="10691497"/>
            <a:ext cx="292007" cy="33965"/>
          </a:xfrm>
          <a:custGeom>
            <a:avLst/>
            <a:gdLst>
              <a:gd name="connsiteX0" fmla="*/ 0 w 292007"/>
              <a:gd name="connsiteY0" fmla="*/ 33965 h 33965"/>
              <a:gd name="connsiteX1" fmla="*/ 277318 w 292007"/>
              <a:gd name="connsiteY1" fmla="*/ 3985 h 33965"/>
              <a:gd name="connsiteX2" fmla="*/ 228600 w 292007"/>
              <a:gd name="connsiteY2" fmla="*/ 3985 h 33965"/>
              <a:gd name="connsiteX3" fmla="*/ 0 w 292007"/>
              <a:gd name="connsiteY3" fmla="*/ 33965 h 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07" h="33965">
                <a:moveTo>
                  <a:pt x="0" y="33965"/>
                </a:moveTo>
                <a:cubicBezTo>
                  <a:pt x="8120" y="33965"/>
                  <a:pt x="239218" y="8982"/>
                  <a:pt x="277318" y="3985"/>
                </a:cubicBezTo>
                <a:cubicBezTo>
                  <a:pt x="315418" y="-1012"/>
                  <a:pt x="272321" y="-1636"/>
                  <a:pt x="228600" y="3985"/>
                </a:cubicBezTo>
                <a:lnTo>
                  <a:pt x="0" y="33965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A5B1AF2-DCDD-A2E6-0B35-6650D947120B}"/>
              </a:ext>
            </a:extLst>
          </p:cNvPr>
          <p:cNvSpPr/>
          <p:nvPr/>
        </p:nvSpPr>
        <p:spPr>
          <a:xfrm>
            <a:off x="6272769" y="10635182"/>
            <a:ext cx="209731" cy="176686"/>
          </a:xfrm>
          <a:custGeom>
            <a:avLst/>
            <a:gdLst>
              <a:gd name="connsiteX0" fmla="*/ 615 w 209731"/>
              <a:gd name="connsiteY0" fmla="*/ 339 h 176686"/>
              <a:gd name="connsiteX1" fmla="*/ 113041 w 209731"/>
              <a:gd name="connsiteY1" fmla="*/ 64048 h 176686"/>
              <a:gd name="connsiteX2" fmla="*/ 206729 w 209731"/>
              <a:gd name="connsiteY2" fmla="*/ 176474 h 176686"/>
              <a:gd name="connsiteX3" fmla="*/ 165506 w 209731"/>
              <a:gd name="connsiteY3" fmla="*/ 90280 h 176686"/>
              <a:gd name="connsiteX4" fmla="*/ 615 w 209731"/>
              <a:gd name="connsiteY4" fmla="*/ 339 h 1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31" h="176686">
                <a:moveTo>
                  <a:pt x="615" y="339"/>
                </a:moveTo>
                <a:cubicBezTo>
                  <a:pt x="-8129" y="-4033"/>
                  <a:pt x="78689" y="34692"/>
                  <a:pt x="113041" y="64048"/>
                </a:cubicBezTo>
                <a:cubicBezTo>
                  <a:pt x="147393" y="93404"/>
                  <a:pt x="197985" y="172102"/>
                  <a:pt x="206729" y="176474"/>
                </a:cubicBezTo>
                <a:cubicBezTo>
                  <a:pt x="215473" y="180846"/>
                  <a:pt x="206104" y="116513"/>
                  <a:pt x="165506" y="90280"/>
                </a:cubicBezTo>
                <a:cubicBezTo>
                  <a:pt x="124908" y="64047"/>
                  <a:pt x="9359" y="4711"/>
                  <a:pt x="615" y="33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CD10808E-4C3C-B76E-95D9-9F1574E0B11A}"/>
              </a:ext>
            </a:extLst>
          </p:cNvPr>
          <p:cNvSpPr/>
          <p:nvPr/>
        </p:nvSpPr>
        <p:spPr>
          <a:xfrm>
            <a:off x="5909349" y="11441229"/>
            <a:ext cx="49380" cy="217388"/>
          </a:xfrm>
          <a:custGeom>
            <a:avLst/>
            <a:gdLst>
              <a:gd name="connsiteX0" fmla="*/ 49241 w 49380"/>
              <a:gd name="connsiteY0" fmla="*/ 14 h 217388"/>
              <a:gd name="connsiteX1" fmla="*/ 15513 w 49380"/>
              <a:gd name="connsiteY1" fmla="*/ 116187 h 217388"/>
              <a:gd name="connsiteX2" fmla="*/ 23008 w 49380"/>
              <a:gd name="connsiteY2" fmla="*/ 217371 h 217388"/>
              <a:gd name="connsiteX3" fmla="*/ 523 w 49380"/>
              <a:gd name="connsiteY3" fmla="*/ 123682 h 217388"/>
              <a:gd name="connsiteX4" fmla="*/ 49241 w 49380"/>
              <a:gd name="connsiteY4" fmla="*/ 14 h 2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80" h="217388">
                <a:moveTo>
                  <a:pt x="49241" y="14"/>
                </a:moveTo>
                <a:cubicBezTo>
                  <a:pt x="51739" y="-1235"/>
                  <a:pt x="19885" y="79961"/>
                  <a:pt x="15513" y="116187"/>
                </a:cubicBezTo>
                <a:cubicBezTo>
                  <a:pt x="11141" y="152413"/>
                  <a:pt x="25506" y="216122"/>
                  <a:pt x="23008" y="217371"/>
                </a:cubicBezTo>
                <a:cubicBezTo>
                  <a:pt x="20510" y="218620"/>
                  <a:pt x="-3849" y="153662"/>
                  <a:pt x="523" y="123682"/>
                </a:cubicBezTo>
                <a:cubicBezTo>
                  <a:pt x="4895" y="93702"/>
                  <a:pt x="46743" y="1263"/>
                  <a:pt x="49241" y="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6FB0E19-5EFE-C45F-2DFD-2C45B4B9D32A}"/>
              </a:ext>
            </a:extLst>
          </p:cNvPr>
          <p:cNvSpPr/>
          <p:nvPr/>
        </p:nvSpPr>
        <p:spPr>
          <a:xfrm>
            <a:off x="5658525" y="11501019"/>
            <a:ext cx="19397" cy="135455"/>
          </a:xfrm>
          <a:custGeom>
            <a:avLst/>
            <a:gdLst>
              <a:gd name="connsiteX0" fmla="*/ 4009 w 19397"/>
              <a:gd name="connsiteY0" fmla="*/ 184 h 135455"/>
              <a:gd name="connsiteX1" fmla="*/ 7757 w 19397"/>
              <a:gd name="connsiteY1" fmla="*/ 90125 h 135455"/>
              <a:gd name="connsiteX2" fmla="*/ 262 w 19397"/>
              <a:gd name="connsiteY2" fmla="*/ 135096 h 135455"/>
              <a:gd name="connsiteX3" fmla="*/ 19000 w 19397"/>
              <a:gd name="connsiteY3" fmla="*/ 67640 h 135455"/>
              <a:gd name="connsiteX4" fmla="*/ 4009 w 19397"/>
              <a:gd name="connsiteY4" fmla="*/ 184 h 13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" h="135455">
                <a:moveTo>
                  <a:pt x="4009" y="184"/>
                </a:moveTo>
                <a:cubicBezTo>
                  <a:pt x="2135" y="3931"/>
                  <a:pt x="8382" y="67640"/>
                  <a:pt x="7757" y="90125"/>
                </a:cubicBezTo>
                <a:cubicBezTo>
                  <a:pt x="7133" y="112610"/>
                  <a:pt x="-1612" y="138843"/>
                  <a:pt x="262" y="135096"/>
                </a:cubicBezTo>
                <a:cubicBezTo>
                  <a:pt x="2136" y="131349"/>
                  <a:pt x="15877" y="84504"/>
                  <a:pt x="19000" y="67640"/>
                </a:cubicBezTo>
                <a:cubicBezTo>
                  <a:pt x="22123" y="50776"/>
                  <a:pt x="5883" y="-3563"/>
                  <a:pt x="4009" y="1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D1DCC4A-8E86-4310-27B9-7F09A46F987B}"/>
              </a:ext>
            </a:extLst>
          </p:cNvPr>
          <p:cNvSpPr/>
          <p:nvPr/>
        </p:nvSpPr>
        <p:spPr>
          <a:xfrm>
            <a:off x="6244479" y="11121030"/>
            <a:ext cx="241217" cy="27919"/>
          </a:xfrm>
          <a:custGeom>
            <a:avLst/>
            <a:gdLst>
              <a:gd name="connsiteX0" fmla="*/ 2672 w 241217"/>
              <a:gd name="connsiteY0" fmla="*/ 27904 h 27919"/>
              <a:gd name="connsiteX1" fmla="*/ 238767 w 241217"/>
              <a:gd name="connsiteY1" fmla="*/ 1672 h 27919"/>
              <a:gd name="connsiteX2" fmla="*/ 118846 w 241217"/>
              <a:gd name="connsiteY2" fmla="*/ 5419 h 27919"/>
              <a:gd name="connsiteX3" fmla="*/ 2672 w 241217"/>
              <a:gd name="connsiteY3" fmla="*/ 27904 h 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17" h="27919">
                <a:moveTo>
                  <a:pt x="2672" y="27904"/>
                </a:moveTo>
                <a:cubicBezTo>
                  <a:pt x="22659" y="27280"/>
                  <a:pt x="219405" y="5419"/>
                  <a:pt x="238767" y="1672"/>
                </a:cubicBezTo>
                <a:cubicBezTo>
                  <a:pt x="258129" y="-2076"/>
                  <a:pt x="157571" y="1047"/>
                  <a:pt x="118846" y="5419"/>
                </a:cubicBezTo>
                <a:cubicBezTo>
                  <a:pt x="80121" y="9791"/>
                  <a:pt x="-17315" y="28528"/>
                  <a:pt x="2672" y="279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DFC2EB2-8D88-AC5F-4AAB-C0DAFEFEC0F7}"/>
              </a:ext>
            </a:extLst>
          </p:cNvPr>
          <p:cNvSpPr/>
          <p:nvPr/>
        </p:nvSpPr>
        <p:spPr>
          <a:xfrm>
            <a:off x="6456882" y="11508152"/>
            <a:ext cx="37920" cy="197636"/>
          </a:xfrm>
          <a:custGeom>
            <a:avLst/>
            <a:gdLst>
              <a:gd name="connsiteX0" fmla="*/ 37607 w 37920"/>
              <a:gd name="connsiteY0" fmla="*/ 546 h 197636"/>
              <a:gd name="connsiteX1" fmla="*/ 18869 w 37920"/>
              <a:gd name="connsiteY1" fmla="*/ 75497 h 197636"/>
              <a:gd name="connsiteX2" fmla="*/ 33859 w 37920"/>
              <a:gd name="connsiteY2" fmla="*/ 195418 h 197636"/>
              <a:gd name="connsiteX3" fmla="*/ 22616 w 37920"/>
              <a:gd name="connsiteY3" fmla="*/ 150448 h 197636"/>
              <a:gd name="connsiteX4" fmla="*/ 131 w 37920"/>
              <a:gd name="connsiteY4" fmla="*/ 112973 h 197636"/>
              <a:gd name="connsiteX5" fmla="*/ 37607 w 37920"/>
              <a:gd name="connsiteY5" fmla="*/ 546 h 1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0" h="197636">
                <a:moveTo>
                  <a:pt x="37607" y="546"/>
                </a:moveTo>
                <a:cubicBezTo>
                  <a:pt x="40730" y="-5700"/>
                  <a:pt x="19494" y="43018"/>
                  <a:pt x="18869" y="75497"/>
                </a:cubicBezTo>
                <a:cubicBezTo>
                  <a:pt x="18244" y="107976"/>
                  <a:pt x="33235" y="182926"/>
                  <a:pt x="33859" y="195418"/>
                </a:cubicBezTo>
                <a:cubicBezTo>
                  <a:pt x="34483" y="207910"/>
                  <a:pt x="28237" y="164189"/>
                  <a:pt x="22616" y="150448"/>
                </a:cubicBezTo>
                <a:cubicBezTo>
                  <a:pt x="16995" y="136707"/>
                  <a:pt x="-1743" y="134209"/>
                  <a:pt x="131" y="112973"/>
                </a:cubicBezTo>
                <a:cubicBezTo>
                  <a:pt x="2005" y="91737"/>
                  <a:pt x="34484" y="6792"/>
                  <a:pt x="37607" y="54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81356A5F-E945-1972-AC40-000191BFB6D7}"/>
              </a:ext>
            </a:extLst>
          </p:cNvPr>
          <p:cNvSpPr/>
          <p:nvPr/>
        </p:nvSpPr>
        <p:spPr>
          <a:xfrm>
            <a:off x="6904538" y="11343138"/>
            <a:ext cx="253463" cy="259821"/>
          </a:xfrm>
          <a:custGeom>
            <a:avLst/>
            <a:gdLst>
              <a:gd name="connsiteX0" fmla="*/ 73383 w 253463"/>
              <a:gd name="connsiteY0" fmla="*/ 669 h 259821"/>
              <a:gd name="connsiteX1" fmla="*/ 200800 w 253463"/>
              <a:gd name="connsiteY1" fmla="*/ 98105 h 259821"/>
              <a:gd name="connsiteX2" fmla="*/ 227032 w 253463"/>
              <a:gd name="connsiteY2" fmla="*/ 161813 h 259821"/>
              <a:gd name="connsiteX3" fmla="*/ 212042 w 253463"/>
              <a:gd name="connsiteY3" fmla="*/ 206783 h 259821"/>
              <a:gd name="connsiteX4" fmla="*/ 167072 w 253463"/>
              <a:gd name="connsiteY4" fmla="*/ 218026 h 259821"/>
              <a:gd name="connsiteX5" fmla="*/ 118354 w 253463"/>
              <a:gd name="connsiteY5" fmla="*/ 240511 h 259821"/>
              <a:gd name="connsiteX6" fmla="*/ 2180 w 253463"/>
              <a:gd name="connsiteY6" fmla="*/ 259249 h 259821"/>
              <a:gd name="connsiteX7" fmla="*/ 230780 w 253463"/>
              <a:gd name="connsiteY7" fmla="*/ 218026 h 259821"/>
              <a:gd name="connsiteX8" fmla="*/ 230780 w 253463"/>
              <a:gd name="connsiteY8" fmla="*/ 150570 h 259821"/>
              <a:gd name="connsiteX9" fmla="*/ 73383 w 253463"/>
              <a:gd name="connsiteY9" fmla="*/ 669 h 2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3" h="259821">
                <a:moveTo>
                  <a:pt x="73383" y="669"/>
                </a:moveTo>
                <a:cubicBezTo>
                  <a:pt x="68386" y="-8075"/>
                  <a:pt x="175192" y="71248"/>
                  <a:pt x="200800" y="98105"/>
                </a:cubicBezTo>
                <a:cubicBezTo>
                  <a:pt x="226408" y="124962"/>
                  <a:pt x="225158" y="143700"/>
                  <a:pt x="227032" y="161813"/>
                </a:cubicBezTo>
                <a:cubicBezTo>
                  <a:pt x="228906" y="179926"/>
                  <a:pt x="222035" y="197414"/>
                  <a:pt x="212042" y="206783"/>
                </a:cubicBezTo>
                <a:cubicBezTo>
                  <a:pt x="202049" y="216152"/>
                  <a:pt x="182687" y="212405"/>
                  <a:pt x="167072" y="218026"/>
                </a:cubicBezTo>
                <a:cubicBezTo>
                  <a:pt x="151457" y="223647"/>
                  <a:pt x="145836" y="233641"/>
                  <a:pt x="118354" y="240511"/>
                </a:cubicBezTo>
                <a:cubicBezTo>
                  <a:pt x="90872" y="247381"/>
                  <a:pt x="-16558" y="262997"/>
                  <a:pt x="2180" y="259249"/>
                </a:cubicBezTo>
                <a:cubicBezTo>
                  <a:pt x="20918" y="255502"/>
                  <a:pt x="192680" y="236139"/>
                  <a:pt x="230780" y="218026"/>
                </a:cubicBezTo>
                <a:cubicBezTo>
                  <a:pt x="268880" y="199913"/>
                  <a:pt x="252016" y="186172"/>
                  <a:pt x="230780" y="150570"/>
                </a:cubicBezTo>
                <a:cubicBezTo>
                  <a:pt x="209544" y="114968"/>
                  <a:pt x="78380" y="9413"/>
                  <a:pt x="73383" y="6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0AAC8761-58D5-49DC-0DCD-3DAD3BC0E544}"/>
              </a:ext>
            </a:extLst>
          </p:cNvPr>
          <p:cNvSpPr/>
          <p:nvPr/>
        </p:nvSpPr>
        <p:spPr>
          <a:xfrm>
            <a:off x="6602938" y="11496151"/>
            <a:ext cx="165259" cy="182511"/>
          </a:xfrm>
          <a:custGeom>
            <a:avLst/>
            <a:gdLst>
              <a:gd name="connsiteX0" fmla="*/ 229 w 165259"/>
              <a:gd name="connsiteY0" fmla="*/ 1305 h 182511"/>
              <a:gd name="connsiteX1" fmla="*/ 120151 w 165259"/>
              <a:gd name="connsiteY1" fmla="*/ 65013 h 182511"/>
              <a:gd name="connsiteX2" fmla="*/ 157626 w 165259"/>
              <a:gd name="connsiteY2" fmla="*/ 181187 h 182511"/>
              <a:gd name="connsiteX3" fmla="*/ 153878 w 165259"/>
              <a:gd name="connsiteY3" fmla="*/ 121226 h 182511"/>
              <a:gd name="connsiteX4" fmla="*/ 229 w 165259"/>
              <a:gd name="connsiteY4" fmla="*/ 1305 h 18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9" h="182511">
                <a:moveTo>
                  <a:pt x="229" y="1305"/>
                </a:moveTo>
                <a:cubicBezTo>
                  <a:pt x="-5392" y="-8064"/>
                  <a:pt x="93918" y="35033"/>
                  <a:pt x="120151" y="65013"/>
                </a:cubicBezTo>
                <a:cubicBezTo>
                  <a:pt x="146384" y="94993"/>
                  <a:pt x="152005" y="171818"/>
                  <a:pt x="157626" y="181187"/>
                </a:cubicBezTo>
                <a:cubicBezTo>
                  <a:pt x="163247" y="190556"/>
                  <a:pt x="173240" y="148084"/>
                  <a:pt x="153878" y="121226"/>
                </a:cubicBezTo>
                <a:cubicBezTo>
                  <a:pt x="134516" y="94369"/>
                  <a:pt x="5850" y="10674"/>
                  <a:pt x="229" y="13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AC70650-1753-7CC6-89B2-4F02A0135B51}"/>
              </a:ext>
            </a:extLst>
          </p:cNvPr>
          <p:cNvSpPr/>
          <p:nvPr/>
        </p:nvSpPr>
        <p:spPr>
          <a:xfrm>
            <a:off x="6531690" y="11767256"/>
            <a:ext cx="147832" cy="127823"/>
          </a:xfrm>
          <a:custGeom>
            <a:avLst/>
            <a:gdLst>
              <a:gd name="connsiteX0" fmla="*/ 274 w 147832"/>
              <a:gd name="connsiteY0" fmla="*/ 23 h 127823"/>
              <a:gd name="connsiteX1" fmla="*/ 30254 w 147832"/>
              <a:gd name="connsiteY1" fmla="*/ 71226 h 127823"/>
              <a:gd name="connsiteX2" fmla="*/ 146428 w 147832"/>
              <a:gd name="connsiteY2" fmla="*/ 127439 h 127823"/>
              <a:gd name="connsiteX3" fmla="*/ 97710 w 147832"/>
              <a:gd name="connsiteY3" fmla="*/ 97459 h 127823"/>
              <a:gd name="connsiteX4" fmla="*/ 41497 w 147832"/>
              <a:gd name="connsiteY4" fmla="*/ 63731 h 127823"/>
              <a:gd name="connsiteX5" fmla="*/ 274 w 147832"/>
              <a:gd name="connsiteY5" fmla="*/ 23 h 1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32" h="127823">
                <a:moveTo>
                  <a:pt x="274" y="23"/>
                </a:moveTo>
                <a:cubicBezTo>
                  <a:pt x="-1600" y="1272"/>
                  <a:pt x="5895" y="49990"/>
                  <a:pt x="30254" y="71226"/>
                </a:cubicBezTo>
                <a:cubicBezTo>
                  <a:pt x="54613" y="92462"/>
                  <a:pt x="135185" y="123067"/>
                  <a:pt x="146428" y="127439"/>
                </a:cubicBezTo>
                <a:cubicBezTo>
                  <a:pt x="157671" y="131811"/>
                  <a:pt x="97710" y="97459"/>
                  <a:pt x="97710" y="97459"/>
                </a:cubicBezTo>
                <a:cubicBezTo>
                  <a:pt x="80222" y="86841"/>
                  <a:pt x="59610" y="78721"/>
                  <a:pt x="41497" y="63731"/>
                </a:cubicBezTo>
                <a:cubicBezTo>
                  <a:pt x="23384" y="48741"/>
                  <a:pt x="2148" y="-1226"/>
                  <a:pt x="274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30B7D9F-AD93-0AB0-426C-D406B3C64AC4}"/>
              </a:ext>
            </a:extLst>
          </p:cNvPr>
          <p:cNvSpPr/>
          <p:nvPr/>
        </p:nvSpPr>
        <p:spPr>
          <a:xfrm>
            <a:off x="6872724" y="11927254"/>
            <a:ext cx="115436" cy="102357"/>
          </a:xfrm>
          <a:custGeom>
            <a:avLst/>
            <a:gdLst>
              <a:gd name="connsiteX0" fmla="*/ 266 w 115436"/>
              <a:gd name="connsiteY0" fmla="*/ 1169 h 102357"/>
              <a:gd name="connsiteX1" fmla="*/ 78965 w 115436"/>
              <a:gd name="connsiteY1" fmla="*/ 12412 h 102357"/>
              <a:gd name="connsiteX2" fmla="*/ 101450 w 115436"/>
              <a:gd name="connsiteY2" fmla="*/ 102353 h 102357"/>
              <a:gd name="connsiteX3" fmla="*/ 108945 w 115436"/>
              <a:gd name="connsiteY3" fmla="*/ 16159 h 102357"/>
              <a:gd name="connsiteX4" fmla="*/ 266 w 115436"/>
              <a:gd name="connsiteY4" fmla="*/ 1169 h 1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36" h="102357">
                <a:moveTo>
                  <a:pt x="266" y="1169"/>
                </a:moveTo>
                <a:cubicBezTo>
                  <a:pt x="-4731" y="544"/>
                  <a:pt x="62101" y="-4452"/>
                  <a:pt x="78965" y="12412"/>
                </a:cubicBezTo>
                <a:cubicBezTo>
                  <a:pt x="95829" y="29276"/>
                  <a:pt x="96453" y="101729"/>
                  <a:pt x="101450" y="102353"/>
                </a:cubicBezTo>
                <a:cubicBezTo>
                  <a:pt x="106447" y="102978"/>
                  <a:pt x="125184" y="34897"/>
                  <a:pt x="108945" y="16159"/>
                </a:cubicBezTo>
                <a:cubicBezTo>
                  <a:pt x="92706" y="-2579"/>
                  <a:pt x="5263" y="1794"/>
                  <a:pt x="266" y="11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045A541-4F38-A169-D9C3-2CEE33E4A87C}"/>
              </a:ext>
            </a:extLst>
          </p:cNvPr>
          <p:cNvSpPr/>
          <p:nvPr/>
        </p:nvSpPr>
        <p:spPr>
          <a:xfrm>
            <a:off x="6857816" y="11669792"/>
            <a:ext cx="103903" cy="75044"/>
          </a:xfrm>
          <a:custGeom>
            <a:avLst/>
            <a:gdLst>
              <a:gd name="connsiteX0" fmla="*/ 184 w 103903"/>
              <a:gd name="connsiteY0" fmla="*/ 51 h 75044"/>
              <a:gd name="connsiteX1" fmla="*/ 90125 w 103903"/>
              <a:gd name="connsiteY1" fmla="*/ 37526 h 75044"/>
              <a:gd name="connsiteX2" fmla="*/ 101368 w 103903"/>
              <a:gd name="connsiteY2" fmla="*/ 75001 h 75044"/>
              <a:gd name="connsiteX3" fmla="*/ 67640 w 103903"/>
              <a:gd name="connsiteY3" fmla="*/ 30031 h 75044"/>
              <a:gd name="connsiteX4" fmla="*/ 184 w 103903"/>
              <a:gd name="connsiteY4" fmla="*/ 51 h 7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03" h="75044">
                <a:moveTo>
                  <a:pt x="184" y="51"/>
                </a:moveTo>
                <a:cubicBezTo>
                  <a:pt x="3931" y="1300"/>
                  <a:pt x="73261" y="25034"/>
                  <a:pt x="90125" y="37526"/>
                </a:cubicBezTo>
                <a:cubicBezTo>
                  <a:pt x="106989" y="50018"/>
                  <a:pt x="105115" y="76250"/>
                  <a:pt x="101368" y="75001"/>
                </a:cubicBezTo>
                <a:cubicBezTo>
                  <a:pt x="97621" y="73752"/>
                  <a:pt x="84504" y="39400"/>
                  <a:pt x="67640" y="30031"/>
                </a:cubicBezTo>
                <a:cubicBezTo>
                  <a:pt x="50776" y="20662"/>
                  <a:pt x="-3563" y="-1198"/>
                  <a:pt x="184" y="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663B3D68-7A2B-7B08-1B35-67833BF2EF34}"/>
              </a:ext>
            </a:extLst>
          </p:cNvPr>
          <p:cNvSpPr/>
          <p:nvPr/>
        </p:nvSpPr>
        <p:spPr>
          <a:xfrm>
            <a:off x="6827977" y="11774705"/>
            <a:ext cx="33782" cy="131286"/>
          </a:xfrm>
          <a:custGeom>
            <a:avLst/>
            <a:gdLst>
              <a:gd name="connsiteX0" fmla="*/ 43 w 33782"/>
              <a:gd name="connsiteY0" fmla="*/ 69 h 131286"/>
              <a:gd name="connsiteX1" fmla="*/ 26275 w 33782"/>
              <a:gd name="connsiteY1" fmla="*/ 56282 h 131286"/>
              <a:gd name="connsiteX2" fmla="*/ 7538 w 33782"/>
              <a:gd name="connsiteY2" fmla="*/ 131233 h 131286"/>
              <a:gd name="connsiteX3" fmla="*/ 33771 w 33782"/>
              <a:gd name="connsiteY3" fmla="*/ 67525 h 131286"/>
              <a:gd name="connsiteX4" fmla="*/ 43 w 33782"/>
              <a:gd name="connsiteY4" fmla="*/ 69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" h="131286">
                <a:moveTo>
                  <a:pt x="43" y="69"/>
                </a:moveTo>
                <a:cubicBezTo>
                  <a:pt x="-1206" y="-1805"/>
                  <a:pt x="25026" y="34421"/>
                  <a:pt x="26275" y="56282"/>
                </a:cubicBezTo>
                <a:cubicBezTo>
                  <a:pt x="27524" y="78143"/>
                  <a:pt x="6289" y="129359"/>
                  <a:pt x="7538" y="131233"/>
                </a:cubicBezTo>
                <a:cubicBezTo>
                  <a:pt x="8787" y="133107"/>
                  <a:pt x="34396" y="85638"/>
                  <a:pt x="33771" y="67525"/>
                </a:cubicBezTo>
                <a:cubicBezTo>
                  <a:pt x="33146" y="49412"/>
                  <a:pt x="1292" y="1943"/>
                  <a:pt x="43" y="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662CF27D-CEC1-7B85-9F4C-B798A5088C19}"/>
              </a:ext>
            </a:extLst>
          </p:cNvPr>
          <p:cNvSpPr/>
          <p:nvPr/>
        </p:nvSpPr>
        <p:spPr>
          <a:xfrm>
            <a:off x="6910455" y="11605762"/>
            <a:ext cx="379256" cy="64450"/>
          </a:xfrm>
          <a:custGeom>
            <a:avLst/>
            <a:gdLst>
              <a:gd name="connsiteX0" fmla="*/ 11 w 379256"/>
              <a:gd name="connsiteY0" fmla="*/ 37848 h 64450"/>
              <a:gd name="connsiteX1" fmla="*/ 273581 w 379256"/>
              <a:gd name="connsiteY1" fmla="*/ 22858 h 64450"/>
              <a:gd name="connsiteX2" fmla="*/ 378512 w 379256"/>
              <a:gd name="connsiteY2" fmla="*/ 64081 h 64450"/>
              <a:gd name="connsiteX3" fmla="*/ 318552 w 379256"/>
              <a:gd name="connsiteY3" fmla="*/ 41595 h 64450"/>
              <a:gd name="connsiteX4" fmla="*/ 281076 w 379256"/>
              <a:gd name="connsiteY4" fmla="*/ 15363 h 64450"/>
              <a:gd name="connsiteX5" fmla="*/ 262338 w 379256"/>
              <a:gd name="connsiteY5" fmla="*/ 372 h 64450"/>
              <a:gd name="connsiteX6" fmla="*/ 11 w 379256"/>
              <a:gd name="connsiteY6" fmla="*/ 37848 h 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256" h="64450">
                <a:moveTo>
                  <a:pt x="11" y="37848"/>
                </a:moveTo>
                <a:cubicBezTo>
                  <a:pt x="1885" y="41595"/>
                  <a:pt x="210498" y="18486"/>
                  <a:pt x="273581" y="22858"/>
                </a:cubicBezTo>
                <a:cubicBezTo>
                  <a:pt x="336664" y="27230"/>
                  <a:pt x="371017" y="60958"/>
                  <a:pt x="378512" y="64081"/>
                </a:cubicBezTo>
                <a:cubicBezTo>
                  <a:pt x="386007" y="67204"/>
                  <a:pt x="334791" y="49715"/>
                  <a:pt x="318552" y="41595"/>
                </a:cubicBezTo>
                <a:cubicBezTo>
                  <a:pt x="302313" y="33475"/>
                  <a:pt x="281076" y="15363"/>
                  <a:pt x="281076" y="15363"/>
                </a:cubicBezTo>
                <a:cubicBezTo>
                  <a:pt x="271707" y="8493"/>
                  <a:pt x="307308" y="-2126"/>
                  <a:pt x="262338" y="372"/>
                </a:cubicBezTo>
                <a:cubicBezTo>
                  <a:pt x="217368" y="2870"/>
                  <a:pt x="-1863" y="34101"/>
                  <a:pt x="11" y="378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AD07657-1D78-90B0-10E1-54F500CA5A7A}"/>
              </a:ext>
            </a:extLst>
          </p:cNvPr>
          <p:cNvSpPr/>
          <p:nvPr/>
        </p:nvSpPr>
        <p:spPr>
          <a:xfrm>
            <a:off x="7000403" y="11890804"/>
            <a:ext cx="262449" cy="274257"/>
          </a:xfrm>
          <a:custGeom>
            <a:avLst/>
            <a:gdLst>
              <a:gd name="connsiteX0" fmla="*/ 4 w 262449"/>
              <a:gd name="connsiteY0" fmla="*/ 273714 h 274257"/>
              <a:gd name="connsiteX1" fmla="*/ 86197 w 262449"/>
              <a:gd name="connsiteY1" fmla="*/ 116317 h 274257"/>
              <a:gd name="connsiteX2" fmla="*/ 127420 w 262449"/>
              <a:gd name="connsiteY2" fmla="*/ 52609 h 274257"/>
              <a:gd name="connsiteX3" fmla="*/ 262331 w 262449"/>
              <a:gd name="connsiteY3" fmla="*/ 144 h 274257"/>
              <a:gd name="connsiteX4" fmla="*/ 149905 w 262449"/>
              <a:gd name="connsiteY4" fmla="*/ 37619 h 274257"/>
              <a:gd name="connsiteX5" fmla="*/ 82449 w 262449"/>
              <a:gd name="connsiteY5" fmla="*/ 56357 h 274257"/>
              <a:gd name="connsiteX6" fmla="*/ 4 w 262449"/>
              <a:gd name="connsiteY6" fmla="*/ 273714 h 2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49" h="274257">
                <a:moveTo>
                  <a:pt x="4" y="273714"/>
                </a:moveTo>
                <a:cubicBezTo>
                  <a:pt x="629" y="283707"/>
                  <a:pt x="64961" y="153168"/>
                  <a:pt x="86197" y="116317"/>
                </a:cubicBezTo>
                <a:cubicBezTo>
                  <a:pt x="107433" y="79466"/>
                  <a:pt x="98064" y="71971"/>
                  <a:pt x="127420" y="52609"/>
                </a:cubicBezTo>
                <a:cubicBezTo>
                  <a:pt x="156776" y="33247"/>
                  <a:pt x="258584" y="2642"/>
                  <a:pt x="262331" y="144"/>
                </a:cubicBezTo>
                <a:cubicBezTo>
                  <a:pt x="266079" y="-2354"/>
                  <a:pt x="179885" y="28250"/>
                  <a:pt x="149905" y="37619"/>
                </a:cubicBezTo>
                <a:cubicBezTo>
                  <a:pt x="119925" y="46988"/>
                  <a:pt x="106183" y="20131"/>
                  <a:pt x="82449" y="56357"/>
                </a:cubicBezTo>
                <a:cubicBezTo>
                  <a:pt x="58715" y="92583"/>
                  <a:pt x="-621" y="263721"/>
                  <a:pt x="4" y="273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C0F3170C-6492-55AA-4EEB-61ED343080AC}"/>
              </a:ext>
            </a:extLst>
          </p:cNvPr>
          <p:cNvSpPr/>
          <p:nvPr/>
        </p:nvSpPr>
        <p:spPr>
          <a:xfrm>
            <a:off x="7014344" y="11739933"/>
            <a:ext cx="215102" cy="72338"/>
          </a:xfrm>
          <a:custGeom>
            <a:avLst/>
            <a:gdLst>
              <a:gd name="connsiteX0" fmla="*/ 1053 w 215102"/>
              <a:gd name="connsiteY0" fmla="*/ 72316 h 72338"/>
              <a:gd name="connsiteX1" fmla="*/ 210915 w 215102"/>
              <a:gd name="connsiteY1" fmla="*/ 4860 h 72338"/>
              <a:gd name="connsiteX2" fmla="*/ 132217 w 215102"/>
              <a:gd name="connsiteY2" fmla="*/ 12356 h 72338"/>
              <a:gd name="connsiteX3" fmla="*/ 1053 w 215102"/>
              <a:gd name="connsiteY3" fmla="*/ 72316 h 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02" h="72338">
                <a:moveTo>
                  <a:pt x="1053" y="72316"/>
                </a:moveTo>
                <a:cubicBezTo>
                  <a:pt x="14169" y="71067"/>
                  <a:pt x="189054" y="14853"/>
                  <a:pt x="210915" y="4860"/>
                </a:cubicBezTo>
                <a:cubicBezTo>
                  <a:pt x="232776" y="-5133"/>
                  <a:pt x="163447" y="1738"/>
                  <a:pt x="132217" y="12356"/>
                </a:cubicBezTo>
                <a:cubicBezTo>
                  <a:pt x="100987" y="22974"/>
                  <a:pt x="-12063" y="73565"/>
                  <a:pt x="1053" y="723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9470380-3F4E-FF92-35FB-E65091ED5745}"/>
              </a:ext>
            </a:extLst>
          </p:cNvPr>
          <p:cNvSpPr/>
          <p:nvPr/>
        </p:nvSpPr>
        <p:spPr>
          <a:xfrm>
            <a:off x="7198970" y="11773344"/>
            <a:ext cx="121393" cy="223567"/>
          </a:xfrm>
          <a:custGeom>
            <a:avLst/>
            <a:gdLst>
              <a:gd name="connsiteX0" fmla="*/ 112482 w 121393"/>
              <a:gd name="connsiteY0" fmla="*/ 1430 h 223567"/>
              <a:gd name="connsiteX1" fmla="*/ 112482 w 121393"/>
              <a:gd name="connsiteY1" fmla="*/ 72633 h 223567"/>
              <a:gd name="connsiteX2" fmla="*/ 56 w 121393"/>
              <a:gd name="connsiteY2" fmla="*/ 222535 h 223567"/>
              <a:gd name="connsiteX3" fmla="*/ 97492 w 121393"/>
              <a:gd name="connsiteY3" fmla="*/ 132594 h 223567"/>
              <a:gd name="connsiteX4" fmla="*/ 112482 w 121393"/>
              <a:gd name="connsiteY4" fmla="*/ 1430 h 2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93" h="223567">
                <a:moveTo>
                  <a:pt x="112482" y="1430"/>
                </a:moveTo>
                <a:cubicBezTo>
                  <a:pt x="114980" y="-8564"/>
                  <a:pt x="131220" y="35782"/>
                  <a:pt x="112482" y="72633"/>
                </a:cubicBezTo>
                <a:cubicBezTo>
                  <a:pt x="93744" y="109484"/>
                  <a:pt x="2554" y="212542"/>
                  <a:pt x="56" y="222535"/>
                </a:cubicBezTo>
                <a:cubicBezTo>
                  <a:pt x="-2442" y="232529"/>
                  <a:pt x="78754" y="167571"/>
                  <a:pt x="97492" y="132594"/>
                </a:cubicBezTo>
                <a:cubicBezTo>
                  <a:pt x="116230" y="97617"/>
                  <a:pt x="109984" y="11424"/>
                  <a:pt x="112482" y="14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66F6532-5897-7D68-3DA3-087D14D2BD1A}"/>
              </a:ext>
            </a:extLst>
          </p:cNvPr>
          <p:cNvSpPr/>
          <p:nvPr/>
        </p:nvSpPr>
        <p:spPr>
          <a:xfrm>
            <a:off x="5749200" y="11296637"/>
            <a:ext cx="122400" cy="277608"/>
          </a:xfrm>
          <a:custGeom>
            <a:avLst/>
            <a:gdLst>
              <a:gd name="connsiteX0" fmla="*/ 122400 w 122400"/>
              <a:gd name="connsiteY0" fmla="*/ 163 h 277608"/>
              <a:gd name="connsiteX1" fmla="*/ 32400 w 122400"/>
              <a:gd name="connsiteY1" fmla="*/ 169363 h 277608"/>
              <a:gd name="connsiteX2" fmla="*/ 0 w 122400"/>
              <a:gd name="connsiteY2" fmla="*/ 277363 h 277608"/>
              <a:gd name="connsiteX3" fmla="*/ 32400 w 122400"/>
              <a:gd name="connsiteY3" fmla="*/ 140563 h 277608"/>
              <a:gd name="connsiteX4" fmla="*/ 122400 w 122400"/>
              <a:gd name="connsiteY4" fmla="*/ 163 h 2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0" h="277608">
                <a:moveTo>
                  <a:pt x="122400" y="163"/>
                </a:moveTo>
                <a:cubicBezTo>
                  <a:pt x="122400" y="4963"/>
                  <a:pt x="52800" y="123163"/>
                  <a:pt x="32400" y="169363"/>
                </a:cubicBezTo>
                <a:cubicBezTo>
                  <a:pt x="12000" y="215563"/>
                  <a:pt x="0" y="282163"/>
                  <a:pt x="0" y="277363"/>
                </a:cubicBezTo>
                <a:cubicBezTo>
                  <a:pt x="0" y="272563"/>
                  <a:pt x="12600" y="183763"/>
                  <a:pt x="32400" y="140563"/>
                </a:cubicBezTo>
                <a:cubicBezTo>
                  <a:pt x="52200" y="97363"/>
                  <a:pt x="122400" y="-4637"/>
                  <a:pt x="122400" y="16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0B2A0F4-B822-DE9E-F681-A80E66DCFD8B}"/>
              </a:ext>
            </a:extLst>
          </p:cNvPr>
          <p:cNvSpPr/>
          <p:nvPr/>
        </p:nvSpPr>
        <p:spPr>
          <a:xfrm>
            <a:off x="6846554" y="11487600"/>
            <a:ext cx="200305" cy="28350"/>
          </a:xfrm>
          <a:custGeom>
            <a:avLst/>
            <a:gdLst>
              <a:gd name="connsiteX0" fmla="*/ 646 w 200305"/>
              <a:gd name="connsiteY0" fmla="*/ 25200 h 28350"/>
              <a:gd name="connsiteX1" fmla="*/ 195046 w 200305"/>
              <a:gd name="connsiteY1" fmla="*/ 0 h 28350"/>
              <a:gd name="connsiteX2" fmla="*/ 133846 w 200305"/>
              <a:gd name="connsiteY2" fmla="*/ 25200 h 28350"/>
              <a:gd name="connsiteX3" fmla="*/ 646 w 200305"/>
              <a:gd name="connsiteY3" fmla="*/ 25200 h 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05" h="28350">
                <a:moveTo>
                  <a:pt x="646" y="25200"/>
                </a:moveTo>
                <a:cubicBezTo>
                  <a:pt x="10846" y="21000"/>
                  <a:pt x="172846" y="0"/>
                  <a:pt x="195046" y="0"/>
                </a:cubicBezTo>
                <a:cubicBezTo>
                  <a:pt x="217246" y="0"/>
                  <a:pt x="163846" y="21000"/>
                  <a:pt x="133846" y="25200"/>
                </a:cubicBezTo>
                <a:cubicBezTo>
                  <a:pt x="103846" y="29400"/>
                  <a:pt x="-9554" y="29400"/>
                  <a:pt x="646" y="252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EF81AA8F-F428-7593-61D1-75BF8ABAF002}"/>
              </a:ext>
            </a:extLst>
          </p:cNvPr>
          <p:cNvSpPr/>
          <p:nvPr/>
        </p:nvSpPr>
        <p:spPr>
          <a:xfrm>
            <a:off x="5792028" y="10878720"/>
            <a:ext cx="321211" cy="112278"/>
          </a:xfrm>
          <a:custGeom>
            <a:avLst/>
            <a:gdLst>
              <a:gd name="connsiteX0" fmla="*/ 372 w 321211"/>
              <a:gd name="connsiteY0" fmla="*/ 112080 h 112278"/>
              <a:gd name="connsiteX1" fmla="*/ 115572 w 321211"/>
              <a:gd name="connsiteY1" fmla="*/ 50880 h 112278"/>
              <a:gd name="connsiteX2" fmla="*/ 320772 w 321211"/>
              <a:gd name="connsiteY2" fmla="*/ 480 h 112278"/>
              <a:gd name="connsiteX3" fmla="*/ 169572 w 321211"/>
              <a:gd name="connsiteY3" fmla="*/ 25680 h 112278"/>
              <a:gd name="connsiteX4" fmla="*/ 151572 w 321211"/>
              <a:gd name="connsiteY4" fmla="*/ 29280 h 112278"/>
              <a:gd name="connsiteX5" fmla="*/ 372 w 321211"/>
              <a:gd name="connsiteY5" fmla="*/ 112080 h 1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11" h="112278">
                <a:moveTo>
                  <a:pt x="372" y="112080"/>
                </a:moveTo>
                <a:cubicBezTo>
                  <a:pt x="-5628" y="115680"/>
                  <a:pt x="62172" y="69480"/>
                  <a:pt x="115572" y="50880"/>
                </a:cubicBezTo>
                <a:cubicBezTo>
                  <a:pt x="168972" y="32280"/>
                  <a:pt x="311772" y="4680"/>
                  <a:pt x="320772" y="480"/>
                </a:cubicBezTo>
                <a:cubicBezTo>
                  <a:pt x="329772" y="-3720"/>
                  <a:pt x="197772" y="20880"/>
                  <a:pt x="169572" y="25680"/>
                </a:cubicBezTo>
                <a:cubicBezTo>
                  <a:pt x="141372" y="30480"/>
                  <a:pt x="185772" y="12480"/>
                  <a:pt x="151572" y="29280"/>
                </a:cubicBezTo>
                <a:cubicBezTo>
                  <a:pt x="117372" y="46080"/>
                  <a:pt x="6372" y="108480"/>
                  <a:pt x="372" y="1120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9F55814-2062-6E1E-023C-092E926E62F4}"/>
              </a:ext>
            </a:extLst>
          </p:cNvPr>
          <p:cNvSpPr/>
          <p:nvPr/>
        </p:nvSpPr>
        <p:spPr>
          <a:xfrm>
            <a:off x="6643888" y="11741852"/>
            <a:ext cx="52307" cy="322147"/>
          </a:xfrm>
          <a:custGeom>
            <a:avLst/>
            <a:gdLst>
              <a:gd name="connsiteX0" fmla="*/ 52112 w 52307"/>
              <a:gd name="connsiteY0" fmla="*/ 1348 h 322147"/>
              <a:gd name="connsiteX1" fmla="*/ 1712 w 52307"/>
              <a:gd name="connsiteY1" fmla="*/ 62548 h 322147"/>
              <a:gd name="connsiteX2" fmla="*/ 12512 w 52307"/>
              <a:gd name="connsiteY2" fmla="*/ 195748 h 322147"/>
              <a:gd name="connsiteX3" fmla="*/ 19712 w 52307"/>
              <a:gd name="connsiteY3" fmla="*/ 177748 h 322147"/>
              <a:gd name="connsiteX4" fmla="*/ 16112 w 52307"/>
              <a:gd name="connsiteY4" fmla="*/ 321748 h 322147"/>
              <a:gd name="connsiteX5" fmla="*/ 16112 w 52307"/>
              <a:gd name="connsiteY5" fmla="*/ 217348 h 322147"/>
              <a:gd name="connsiteX6" fmla="*/ 19712 w 52307"/>
              <a:gd name="connsiteY6" fmla="*/ 116548 h 322147"/>
              <a:gd name="connsiteX7" fmla="*/ 52112 w 52307"/>
              <a:gd name="connsiteY7" fmla="*/ 1348 h 32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7" h="322147">
                <a:moveTo>
                  <a:pt x="52112" y="1348"/>
                </a:moveTo>
                <a:cubicBezTo>
                  <a:pt x="49112" y="-7652"/>
                  <a:pt x="8312" y="30148"/>
                  <a:pt x="1712" y="62548"/>
                </a:cubicBezTo>
                <a:cubicBezTo>
                  <a:pt x="-4888" y="94948"/>
                  <a:pt x="9512" y="176548"/>
                  <a:pt x="12512" y="195748"/>
                </a:cubicBezTo>
                <a:cubicBezTo>
                  <a:pt x="15512" y="214948"/>
                  <a:pt x="19112" y="156748"/>
                  <a:pt x="19712" y="177748"/>
                </a:cubicBezTo>
                <a:cubicBezTo>
                  <a:pt x="20312" y="198748"/>
                  <a:pt x="16712" y="315148"/>
                  <a:pt x="16112" y="321748"/>
                </a:cubicBezTo>
                <a:cubicBezTo>
                  <a:pt x="15512" y="328348"/>
                  <a:pt x="15512" y="251548"/>
                  <a:pt x="16112" y="217348"/>
                </a:cubicBezTo>
                <a:cubicBezTo>
                  <a:pt x="16712" y="183148"/>
                  <a:pt x="16712" y="152548"/>
                  <a:pt x="19712" y="116548"/>
                </a:cubicBezTo>
                <a:cubicBezTo>
                  <a:pt x="22712" y="80548"/>
                  <a:pt x="55112" y="10348"/>
                  <a:pt x="52112" y="13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3F4B68CB-1542-80F0-229A-EA68012E915A}"/>
              </a:ext>
            </a:extLst>
          </p:cNvPr>
          <p:cNvSpPr/>
          <p:nvPr/>
        </p:nvSpPr>
        <p:spPr>
          <a:xfrm>
            <a:off x="6782316" y="11829598"/>
            <a:ext cx="39733" cy="262805"/>
          </a:xfrm>
          <a:custGeom>
            <a:avLst/>
            <a:gdLst>
              <a:gd name="connsiteX0" fmla="*/ 84 w 39733"/>
              <a:gd name="connsiteY0" fmla="*/ 2 h 262805"/>
              <a:gd name="connsiteX1" fmla="*/ 28884 w 39733"/>
              <a:gd name="connsiteY1" fmla="*/ 144002 h 262805"/>
              <a:gd name="connsiteX2" fmla="*/ 18084 w 39733"/>
              <a:gd name="connsiteY2" fmla="*/ 262802 h 262805"/>
              <a:gd name="connsiteX3" fmla="*/ 39684 w 39733"/>
              <a:gd name="connsiteY3" fmla="*/ 140402 h 262805"/>
              <a:gd name="connsiteX4" fmla="*/ 84 w 39733"/>
              <a:gd name="connsiteY4" fmla="*/ 2 h 2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" h="262805">
                <a:moveTo>
                  <a:pt x="84" y="2"/>
                </a:moveTo>
                <a:cubicBezTo>
                  <a:pt x="-1716" y="602"/>
                  <a:pt x="25884" y="100202"/>
                  <a:pt x="28884" y="144002"/>
                </a:cubicBezTo>
                <a:cubicBezTo>
                  <a:pt x="31884" y="187802"/>
                  <a:pt x="16284" y="263402"/>
                  <a:pt x="18084" y="262802"/>
                </a:cubicBezTo>
                <a:cubicBezTo>
                  <a:pt x="19884" y="262202"/>
                  <a:pt x="40884" y="178802"/>
                  <a:pt x="39684" y="140402"/>
                </a:cubicBezTo>
                <a:cubicBezTo>
                  <a:pt x="38484" y="102002"/>
                  <a:pt x="1884" y="-598"/>
                  <a:pt x="84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DDB72334-2486-8AF0-A6B0-C838D994ABA8}"/>
              </a:ext>
            </a:extLst>
          </p:cNvPr>
          <p:cNvSpPr/>
          <p:nvPr/>
        </p:nvSpPr>
        <p:spPr>
          <a:xfrm>
            <a:off x="6188361" y="11145526"/>
            <a:ext cx="36691" cy="140611"/>
          </a:xfrm>
          <a:custGeom>
            <a:avLst/>
            <a:gdLst>
              <a:gd name="connsiteX0" fmla="*/ 39 w 36691"/>
              <a:gd name="connsiteY0" fmla="*/ 74 h 140611"/>
              <a:gd name="connsiteX1" fmla="*/ 28839 w 36691"/>
              <a:gd name="connsiteY1" fmla="*/ 90074 h 140611"/>
              <a:gd name="connsiteX2" fmla="*/ 21639 w 36691"/>
              <a:gd name="connsiteY2" fmla="*/ 140474 h 140611"/>
              <a:gd name="connsiteX3" fmla="*/ 36039 w 36691"/>
              <a:gd name="connsiteY3" fmla="*/ 75674 h 140611"/>
              <a:gd name="connsiteX4" fmla="*/ 39 w 36691"/>
              <a:gd name="connsiteY4" fmla="*/ 74 h 14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1" h="140611">
                <a:moveTo>
                  <a:pt x="39" y="74"/>
                </a:moveTo>
                <a:cubicBezTo>
                  <a:pt x="-1161" y="2474"/>
                  <a:pt x="25239" y="66674"/>
                  <a:pt x="28839" y="90074"/>
                </a:cubicBezTo>
                <a:cubicBezTo>
                  <a:pt x="32439" y="113474"/>
                  <a:pt x="20439" y="142874"/>
                  <a:pt x="21639" y="140474"/>
                </a:cubicBezTo>
                <a:cubicBezTo>
                  <a:pt x="22839" y="138074"/>
                  <a:pt x="40239" y="97274"/>
                  <a:pt x="36039" y="75674"/>
                </a:cubicBezTo>
                <a:cubicBezTo>
                  <a:pt x="31839" y="54074"/>
                  <a:pt x="1239" y="-2326"/>
                  <a:pt x="39" y="7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5D3C96F-39C6-EFB0-9768-35016CD04584}"/>
              </a:ext>
            </a:extLst>
          </p:cNvPr>
          <p:cNvSpPr/>
          <p:nvPr/>
        </p:nvSpPr>
        <p:spPr>
          <a:xfrm>
            <a:off x="6189249" y="11875903"/>
            <a:ext cx="85719" cy="208060"/>
          </a:xfrm>
          <a:custGeom>
            <a:avLst/>
            <a:gdLst>
              <a:gd name="connsiteX0" fmla="*/ 85551 w 85719"/>
              <a:gd name="connsiteY0" fmla="*/ 497 h 208060"/>
              <a:gd name="connsiteX1" fmla="*/ 24351 w 85719"/>
              <a:gd name="connsiteY1" fmla="*/ 68897 h 208060"/>
              <a:gd name="connsiteX2" fmla="*/ 27951 w 85719"/>
              <a:gd name="connsiteY2" fmla="*/ 205697 h 208060"/>
              <a:gd name="connsiteX3" fmla="*/ 13551 w 85719"/>
              <a:gd name="connsiteY3" fmla="*/ 151697 h 208060"/>
              <a:gd name="connsiteX4" fmla="*/ 2751 w 85719"/>
              <a:gd name="connsiteY4" fmla="*/ 101297 h 208060"/>
              <a:gd name="connsiteX5" fmla="*/ 85551 w 85719"/>
              <a:gd name="connsiteY5" fmla="*/ 497 h 20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19" h="208060">
                <a:moveTo>
                  <a:pt x="85551" y="497"/>
                </a:moveTo>
                <a:cubicBezTo>
                  <a:pt x="89151" y="-4903"/>
                  <a:pt x="33951" y="34697"/>
                  <a:pt x="24351" y="68897"/>
                </a:cubicBezTo>
                <a:cubicBezTo>
                  <a:pt x="14751" y="103097"/>
                  <a:pt x="29751" y="191897"/>
                  <a:pt x="27951" y="205697"/>
                </a:cubicBezTo>
                <a:cubicBezTo>
                  <a:pt x="26151" y="219497"/>
                  <a:pt x="17751" y="169097"/>
                  <a:pt x="13551" y="151697"/>
                </a:cubicBezTo>
                <a:cubicBezTo>
                  <a:pt x="9351" y="134297"/>
                  <a:pt x="-6249" y="123497"/>
                  <a:pt x="2751" y="101297"/>
                </a:cubicBezTo>
                <a:cubicBezTo>
                  <a:pt x="11751" y="79097"/>
                  <a:pt x="81951" y="5897"/>
                  <a:pt x="85551" y="4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9F5D60A-C10A-CEC6-438F-B29E2C829A66}"/>
              </a:ext>
            </a:extLst>
          </p:cNvPr>
          <p:cNvSpPr/>
          <p:nvPr/>
        </p:nvSpPr>
        <p:spPr>
          <a:xfrm>
            <a:off x="6757113" y="11725200"/>
            <a:ext cx="77545" cy="39600"/>
          </a:xfrm>
          <a:custGeom>
            <a:avLst/>
            <a:gdLst>
              <a:gd name="connsiteX0" fmla="*/ 87 w 77545"/>
              <a:gd name="connsiteY0" fmla="*/ 0 h 39600"/>
              <a:gd name="connsiteX1" fmla="*/ 57687 w 77545"/>
              <a:gd name="connsiteY1" fmla="*/ 10800 h 39600"/>
              <a:gd name="connsiteX2" fmla="*/ 75687 w 77545"/>
              <a:gd name="connsiteY2" fmla="*/ 39600 h 39600"/>
              <a:gd name="connsiteX3" fmla="*/ 72087 w 77545"/>
              <a:gd name="connsiteY3" fmla="*/ 10800 h 39600"/>
              <a:gd name="connsiteX4" fmla="*/ 87 w 77545"/>
              <a:gd name="connsiteY4" fmla="*/ 0 h 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45" h="39600">
                <a:moveTo>
                  <a:pt x="87" y="0"/>
                </a:moveTo>
                <a:cubicBezTo>
                  <a:pt x="-2313" y="0"/>
                  <a:pt x="45087" y="4200"/>
                  <a:pt x="57687" y="10800"/>
                </a:cubicBezTo>
                <a:cubicBezTo>
                  <a:pt x="70287" y="17400"/>
                  <a:pt x="73287" y="39600"/>
                  <a:pt x="75687" y="39600"/>
                </a:cubicBezTo>
                <a:cubicBezTo>
                  <a:pt x="78087" y="39600"/>
                  <a:pt x="79287" y="17400"/>
                  <a:pt x="72087" y="10800"/>
                </a:cubicBezTo>
                <a:cubicBezTo>
                  <a:pt x="64887" y="4200"/>
                  <a:pt x="2487" y="0"/>
                  <a:pt x="87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4BD9250-07AF-2BB4-678D-D77249CDDB9F}"/>
              </a:ext>
            </a:extLst>
          </p:cNvPr>
          <p:cNvSpPr/>
          <p:nvPr/>
        </p:nvSpPr>
        <p:spPr>
          <a:xfrm>
            <a:off x="3668143" y="1431011"/>
            <a:ext cx="2569916" cy="2723055"/>
          </a:xfrm>
          <a:custGeom>
            <a:avLst/>
            <a:gdLst>
              <a:gd name="connsiteX0" fmla="*/ 2567557 w 2569916"/>
              <a:gd name="connsiteY0" fmla="*/ 4089 h 2723055"/>
              <a:gd name="connsiteX1" fmla="*/ 649857 w 2569916"/>
              <a:gd name="connsiteY1" fmla="*/ 753389 h 2723055"/>
              <a:gd name="connsiteX2" fmla="*/ 1005457 w 2569916"/>
              <a:gd name="connsiteY2" fmla="*/ 727989 h 2723055"/>
              <a:gd name="connsiteX3" fmla="*/ 319657 w 2569916"/>
              <a:gd name="connsiteY3" fmla="*/ 1362989 h 2723055"/>
              <a:gd name="connsiteX4" fmla="*/ 446657 w 2569916"/>
              <a:gd name="connsiteY4" fmla="*/ 1286789 h 2723055"/>
              <a:gd name="connsiteX5" fmla="*/ 65657 w 2569916"/>
              <a:gd name="connsiteY5" fmla="*/ 2277389 h 2723055"/>
              <a:gd name="connsiteX6" fmla="*/ 27557 w 2569916"/>
              <a:gd name="connsiteY6" fmla="*/ 2721889 h 2723055"/>
              <a:gd name="connsiteX7" fmla="*/ 65657 w 2569916"/>
              <a:gd name="connsiteY7" fmla="*/ 2353589 h 2723055"/>
              <a:gd name="connsiteX8" fmla="*/ 751457 w 2569916"/>
              <a:gd name="connsiteY8" fmla="*/ 969289 h 2723055"/>
              <a:gd name="connsiteX9" fmla="*/ 1234057 w 2569916"/>
              <a:gd name="connsiteY9" fmla="*/ 715289 h 2723055"/>
              <a:gd name="connsiteX10" fmla="*/ 687957 w 2569916"/>
              <a:gd name="connsiteY10" fmla="*/ 880389 h 2723055"/>
              <a:gd name="connsiteX11" fmla="*/ 1564257 w 2569916"/>
              <a:gd name="connsiteY11" fmla="*/ 359689 h 2723055"/>
              <a:gd name="connsiteX12" fmla="*/ 1056257 w 2569916"/>
              <a:gd name="connsiteY12" fmla="*/ 448589 h 2723055"/>
              <a:gd name="connsiteX13" fmla="*/ 2567557 w 2569916"/>
              <a:gd name="connsiteY13" fmla="*/ 4089 h 27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9916" h="2723055">
                <a:moveTo>
                  <a:pt x="2567557" y="4089"/>
                </a:moveTo>
                <a:cubicBezTo>
                  <a:pt x="2499824" y="54889"/>
                  <a:pt x="910207" y="632739"/>
                  <a:pt x="649857" y="753389"/>
                </a:cubicBezTo>
                <a:cubicBezTo>
                  <a:pt x="389507" y="874039"/>
                  <a:pt x="1060490" y="626389"/>
                  <a:pt x="1005457" y="727989"/>
                </a:cubicBezTo>
                <a:cubicBezTo>
                  <a:pt x="950424" y="829589"/>
                  <a:pt x="412790" y="1269856"/>
                  <a:pt x="319657" y="1362989"/>
                </a:cubicBezTo>
                <a:cubicBezTo>
                  <a:pt x="226524" y="1456122"/>
                  <a:pt x="488990" y="1134389"/>
                  <a:pt x="446657" y="1286789"/>
                </a:cubicBezTo>
                <a:cubicBezTo>
                  <a:pt x="404324" y="1439189"/>
                  <a:pt x="135507" y="2038206"/>
                  <a:pt x="65657" y="2277389"/>
                </a:cubicBezTo>
                <a:cubicBezTo>
                  <a:pt x="-4193" y="2516572"/>
                  <a:pt x="27557" y="2709189"/>
                  <a:pt x="27557" y="2721889"/>
                </a:cubicBezTo>
                <a:cubicBezTo>
                  <a:pt x="27557" y="2734589"/>
                  <a:pt x="-54993" y="2645689"/>
                  <a:pt x="65657" y="2353589"/>
                </a:cubicBezTo>
                <a:cubicBezTo>
                  <a:pt x="186307" y="2061489"/>
                  <a:pt x="556724" y="1242339"/>
                  <a:pt x="751457" y="969289"/>
                </a:cubicBezTo>
                <a:cubicBezTo>
                  <a:pt x="946190" y="696239"/>
                  <a:pt x="1244640" y="730106"/>
                  <a:pt x="1234057" y="715289"/>
                </a:cubicBezTo>
                <a:cubicBezTo>
                  <a:pt x="1223474" y="700472"/>
                  <a:pt x="632924" y="939656"/>
                  <a:pt x="687957" y="880389"/>
                </a:cubicBezTo>
                <a:cubicBezTo>
                  <a:pt x="742990" y="821122"/>
                  <a:pt x="1502874" y="431656"/>
                  <a:pt x="1564257" y="359689"/>
                </a:cubicBezTo>
                <a:cubicBezTo>
                  <a:pt x="1625640" y="287722"/>
                  <a:pt x="889040" y="505739"/>
                  <a:pt x="1056257" y="448589"/>
                </a:cubicBezTo>
                <a:cubicBezTo>
                  <a:pt x="1223474" y="391439"/>
                  <a:pt x="2635290" y="-46711"/>
                  <a:pt x="2567557" y="408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AAAB053-8CDD-3F3E-AD0E-C42251B957B7}"/>
              </a:ext>
            </a:extLst>
          </p:cNvPr>
          <p:cNvSpPr/>
          <p:nvPr/>
        </p:nvSpPr>
        <p:spPr>
          <a:xfrm>
            <a:off x="3732853" y="3357982"/>
            <a:ext cx="373325" cy="1776323"/>
          </a:xfrm>
          <a:custGeom>
            <a:avLst/>
            <a:gdLst>
              <a:gd name="connsiteX0" fmla="*/ 369247 w 373325"/>
              <a:gd name="connsiteY0" fmla="*/ 7518 h 1776323"/>
              <a:gd name="connsiteX1" fmla="*/ 204147 w 373325"/>
              <a:gd name="connsiteY1" fmla="*/ 426618 h 1776323"/>
              <a:gd name="connsiteX2" fmla="*/ 166047 w 373325"/>
              <a:gd name="connsiteY2" fmla="*/ 909218 h 1776323"/>
              <a:gd name="connsiteX3" fmla="*/ 166047 w 373325"/>
              <a:gd name="connsiteY3" fmla="*/ 794918 h 1776323"/>
              <a:gd name="connsiteX4" fmla="*/ 153347 w 373325"/>
              <a:gd name="connsiteY4" fmla="*/ 1760118 h 1776323"/>
              <a:gd name="connsiteX5" fmla="*/ 140647 w 373325"/>
              <a:gd name="connsiteY5" fmla="*/ 1341018 h 1776323"/>
              <a:gd name="connsiteX6" fmla="*/ 89847 w 373325"/>
              <a:gd name="connsiteY6" fmla="*/ 579018 h 1776323"/>
              <a:gd name="connsiteX7" fmla="*/ 13647 w 373325"/>
              <a:gd name="connsiteY7" fmla="*/ 794918 h 1776323"/>
              <a:gd name="connsiteX8" fmla="*/ 369247 w 373325"/>
              <a:gd name="connsiteY8" fmla="*/ 7518 h 177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25" h="1776323">
                <a:moveTo>
                  <a:pt x="369247" y="7518"/>
                </a:moveTo>
                <a:cubicBezTo>
                  <a:pt x="400997" y="-53865"/>
                  <a:pt x="238014" y="276335"/>
                  <a:pt x="204147" y="426618"/>
                </a:cubicBezTo>
                <a:cubicBezTo>
                  <a:pt x="170280" y="576901"/>
                  <a:pt x="172397" y="847835"/>
                  <a:pt x="166047" y="909218"/>
                </a:cubicBezTo>
                <a:cubicBezTo>
                  <a:pt x="159697" y="970601"/>
                  <a:pt x="168164" y="653101"/>
                  <a:pt x="166047" y="794918"/>
                </a:cubicBezTo>
                <a:cubicBezTo>
                  <a:pt x="163930" y="936735"/>
                  <a:pt x="157580" y="1669101"/>
                  <a:pt x="153347" y="1760118"/>
                </a:cubicBezTo>
                <a:cubicBezTo>
                  <a:pt x="149114" y="1851135"/>
                  <a:pt x="151230" y="1537868"/>
                  <a:pt x="140647" y="1341018"/>
                </a:cubicBezTo>
                <a:cubicBezTo>
                  <a:pt x="130064" y="1144168"/>
                  <a:pt x="111014" y="670035"/>
                  <a:pt x="89847" y="579018"/>
                </a:cubicBezTo>
                <a:cubicBezTo>
                  <a:pt x="68680" y="488001"/>
                  <a:pt x="-37153" y="883818"/>
                  <a:pt x="13647" y="794918"/>
                </a:cubicBezTo>
                <a:cubicBezTo>
                  <a:pt x="64447" y="706018"/>
                  <a:pt x="337497" y="68901"/>
                  <a:pt x="369247" y="75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EB0DA93-0C28-D248-CBA9-BE5C2B15DC4A}"/>
              </a:ext>
            </a:extLst>
          </p:cNvPr>
          <p:cNvSpPr/>
          <p:nvPr/>
        </p:nvSpPr>
        <p:spPr>
          <a:xfrm>
            <a:off x="2996470" y="1014441"/>
            <a:ext cx="2643169" cy="1284457"/>
          </a:xfrm>
          <a:custGeom>
            <a:avLst/>
            <a:gdLst>
              <a:gd name="connsiteX0" fmla="*/ 2642330 w 2643169"/>
              <a:gd name="connsiteY0" fmla="*/ 357159 h 1284457"/>
              <a:gd name="connsiteX1" fmla="*/ 1550130 w 2643169"/>
              <a:gd name="connsiteY1" fmla="*/ 192059 h 1284457"/>
              <a:gd name="connsiteX2" fmla="*/ 483330 w 2643169"/>
              <a:gd name="connsiteY2" fmla="*/ 522259 h 1284457"/>
              <a:gd name="connsiteX3" fmla="*/ 800830 w 2643169"/>
              <a:gd name="connsiteY3" fmla="*/ 382559 h 1284457"/>
              <a:gd name="connsiteX4" fmla="*/ 229330 w 2643169"/>
              <a:gd name="connsiteY4" fmla="*/ 877859 h 1284457"/>
              <a:gd name="connsiteX5" fmla="*/ 730 w 2643169"/>
              <a:gd name="connsiteY5" fmla="*/ 1284259 h 1284457"/>
              <a:gd name="connsiteX6" fmla="*/ 292830 w 2643169"/>
              <a:gd name="connsiteY6" fmla="*/ 827059 h 1284457"/>
              <a:gd name="connsiteX7" fmla="*/ 724630 w 2643169"/>
              <a:gd name="connsiteY7" fmla="*/ 357159 h 1284457"/>
              <a:gd name="connsiteX8" fmla="*/ 1258030 w 2643169"/>
              <a:gd name="connsiteY8" fmla="*/ 319059 h 1284457"/>
              <a:gd name="connsiteX9" fmla="*/ 1080230 w 2643169"/>
              <a:gd name="connsiteY9" fmla="*/ 1559 h 1284457"/>
              <a:gd name="connsiteX10" fmla="*/ 1448530 w 2643169"/>
              <a:gd name="connsiteY10" fmla="*/ 192059 h 1284457"/>
              <a:gd name="connsiteX11" fmla="*/ 1372330 w 2643169"/>
              <a:gd name="connsiteY11" fmla="*/ 65059 h 1284457"/>
              <a:gd name="connsiteX12" fmla="*/ 2642330 w 2643169"/>
              <a:gd name="connsiteY12" fmla="*/ 357159 h 12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3169" h="1284457">
                <a:moveTo>
                  <a:pt x="2642330" y="357159"/>
                </a:moveTo>
                <a:cubicBezTo>
                  <a:pt x="2671963" y="378326"/>
                  <a:pt x="1909963" y="164542"/>
                  <a:pt x="1550130" y="192059"/>
                </a:cubicBezTo>
                <a:cubicBezTo>
                  <a:pt x="1190297" y="219576"/>
                  <a:pt x="608213" y="490509"/>
                  <a:pt x="483330" y="522259"/>
                </a:cubicBezTo>
                <a:cubicBezTo>
                  <a:pt x="358447" y="554009"/>
                  <a:pt x="843163" y="323292"/>
                  <a:pt x="800830" y="382559"/>
                </a:cubicBezTo>
                <a:cubicBezTo>
                  <a:pt x="758497" y="441826"/>
                  <a:pt x="362680" y="727576"/>
                  <a:pt x="229330" y="877859"/>
                </a:cubicBezTo>
                <a:cubicBezTo>
                  <a:pt x="95980" y="1028142"/>
                  <a:pt x="-9853" y="1292726"/>
                  <a:pt x="730" y="1284259"/>
                </a:cubicBezTo>
                <a:cubicBezTo>
                  <a:pt x="11313" y="1275792"/>
                  <a:pt x="172180" y="981576"/>
                  <a:pt x="292830" y="827059"/>
                </a:cubicBezTo>
                <a:cubicBezTo>
                  <a:pt x="413480" y="672542"/>
                  <a:pt x="563763" y="441826"/>
                  <a:pt x="724630" y="357159"/>
                </a:cubicBezTo>
                <a:cubicBezTo>
                  <a:pt x="885497" y="272492"/>
                  <a:pt x="1198763" y="378326"/>
                  <a:pt x="1258030" y="319059"/>
                </a:cubicBezTo>
                <a:cubicBezTo>
                  <a:pt x="1317297" y="259792"/>
                  <a:pt x="1048480" y="22726"/>
                  <a:pt x="1080230" y="1559"/>
                </a:cubicBezTo>
                <a:cubicBezTo>
                  <a:pt x="1111980" y="-19608"/>
                  <a:pt x="1399847" y="181476"/>
                  <a:pt x="1448530" y="192059"/>
                </a:cubicBezTo>
                <a:cubicBezTo>
                  <a:pt x="1497213" y="202642"/>
                  <a:pt x="1175480" y="33309"/>
                  <a:pt x="1372330" y="65059"/>
                </a:cubicBezTo>
                <a:cubicBezTo>
                  <a:pt x="1569180" y="96809"/>
                  <a:pt x="2612697" y="335992"/>
                  <a:pt x="2642330" y="3571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8C1F91D3-E487-159C-284F-D197A6B73319}"/>
              </a:ext>
            </a:extLst>
          </p:cNvPr>
          <p:cNvSpPr/>
          <p:nvPr/>
        </p:nvSpPr>
        <p:spPr>
          <a:xfrm>
            <a:off x="3458917" y="1228484"/>
            <a:ext cx="2366818" cy="2277335"/>
          </a:xfrm>
          <a:custGeom>
            <a:avLst/>
            <a:gdLst>
              <a:gd name="connsiteX0" fmla="*/ 2357683 w 2366818"/>
              <a:gd name="connsiteY0" fmla="*/ 3416 h 2277335"/>
              <a:gd name="connsiteX1" fmla="*/ 1379783 w 2366818"/>
              <a:gd name="connsiteY1" fmla="*/ 282816 h 2277335"/>
              <a:gd name="connsiteX2" fmla="*/ 135183 w 2366818"/>
              <a:gd name="connsiteY2" fmla="*/ 1121016 h 2277335"/>
              <a:gd name="connsiteX3" fmla="*/ 338383 w 2366818"/>
              <a:gd name="connsiteY3" fmla="*/ 981316 h 2277335"/>
              <a:gd name="connsiteX4" fmla="*/ 8183 w 2366818"/>
              <a:gd name="connsiteY4" fmla="*/ 1730616 h 2277335"/>
              <a:gd name="connsiteX5" fmla="*/ 97083 w 2366818"/>
              <a:gd name="connsiteY5" fmla="*/ 2276716 h 2277335"/>
              <a:gd name="connsiteX6" fmla="*/ 58983 w 2366818"/>
              <a:gd name="connsiteY6" fmla="*/ 1819516 h 2277335"/>
              <a:gd name="connsiteX7" fmla="*/ 274883 w 2366818"/>
              <a:gd name="connsiteY7" fmla="*/ 968616 h 2277335"/>
              <a:gd name="connsiteX8" fmla="*/ 693983 w 2366818"/>
              <a:gd name="connsiteY8" fmla="*/ 790816 h 2277335"/>
              <a:gd name="connsiteX9" fmla="*/ 198683 w 2366818"/>
              <a:gd name="connsiteY9" fmla="*/ 905116 h 2277335"/>
              <a:gd name="connsiteX10" fmla="*/ 1252783 w 2366818"/>
              <a:gd name="connsiteY10" fmla="*/ 333616 h 2277335"/>
              <a:gd name="connsiteX11" fmla="*/ 795583 w 2366818"/>
              <a:gd name="connsiteY11" fmla="*/ 435216 h 2277335"/>
              <a:gd name="connsiteX12" fmla="*/ 2357683 w 2366818"/>
              <a:gd name="connsiteY12" fmla="*/ 3416 h 227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6818" h="2277335">
                <a:moveTo>
                  <a:pt x="2357683" y="3416"/>
                </a:moveTo>
                <a:cubicBezTo>
                  <a:pt x="2455050" y="-21984"/>
                  <a:pt x="1750200" y="96549"/>
                  <a:pt x="1379783" y="282816"/>
                </a:cubicBezTo>
                <a:cubicBezTo>
                  <a:pt x="1009366" y="469083"/>
                  <a:pt x="308750" y="1004599"/>
                  <a:pt x="135183" y="1121016"/>
                </a:cubicBezTo>
                <a:cubicBezTo>
                  <a:pt x="-38384" y="1237433"/>
                  <a:pt x="359550" y="879716"/>
                  <a:pt x="338383" y="981316"/>
                </a:cubicBezTo>
                <a:cubicBezTo>
                  <a:pt x="317216" y="1082916"/>
                  <a:pt x="48400" y="1514716"/>
                  <a:pt x="8183" y="1730616"/>
                </a:cubicBezTo>
                <a:cubicBezTo>
                  <a:pt x="-32034" y="1946516"/>
                  <a:pt x="88616" y="2261899"/>
                  <a:pt x="97083" y="2276716"/>
                </a:cubicBezTo>
                <a:cubicBezTo>
                  <a:pt x="105550" y="2291533"/>
                  <a:pt x="29350" y="2037533"/>
                  <a:pt x="58983" y="1819516"/>
                </a:cubicBezTo>
                <a:cubicBezTo>
                  <a:pt x="88616" y="1601499"/>
                  <a:pt x="169050" y="1140066"/>
                  <a:pt x="274883" y="968616"/>
                </a:cubicBezTo>
                <a:cubicBezTo>
                  <a:pt x="380716" y="797166"/>
                  <a:pt x="706683" y="801399"/>
                  <a:pt x="693983" y="790816"/>
                </a:cubicBezTo>
                <a:cubicBezTo>
                  <a:pt x="681283" y="780233"/>
                  <a:pt x="105550" y="981316"/>
                  <a:pt x="198683" y="905116"/>
                </a:cubicBezTo>
                <a:cubicBezTo>
                  <a:pt x="291816" y="828916"/>
                  <a:pt x="1153300" y="411933"/>
                  <a:pt x="1252783" y="333616"/>
                </a:cubicBezTo>
                <a:cubicBezTo>
                  <a:pt x="1352266" y="255299"/>
                  <a:pt x="615666" y="490249"/>
                  <a:pt x="795583" y="435216"/>
                </a:cubicBezTo>
                <a:cubicBezTo>
                  <a:pt x="975500" y="380183"/>
                  <a:pt x="2260316" y="28816"/>
                  <a:pt x="2357683" y="34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CCC8935-B8D8-36F2-F3A4-B4DD2BCC5E59}"/>
              </a:ext>
            </a:extLst>
          </p:cNvPr>
          <p:cNvSpPr/>
          <p:nvPr/>
        </p:nvSpPr>
        <p:spPr>
          <a:xfrm>
            <a:off x="4418471" y="876046"/>
            <a:ext cx="2007729" cy="571754"/>
          </a:xfrm>
          <a:custGeom>
            <a:avLst/>
            <a:gdLst>
              <a:gd name="connsiteX0" fmla="*/ 2007729 w 2007729"/>
              <a:gd name="connsiteY0" fmla="*/ 571754 h 571754"/>
              <a:gd name="connsiteX1" fmla="*/ 1271129 w 2007729"/>
              <a:gd name="connsiteY1" fmla="*/ 266954 h 571754"/>
              <a:gd name="connsiteX2" fmla="*/ 420229 w 2007729"/>
              <a:gd name="connsiteY2" fmla="*/ 254 h 571754"/>
              <a:gd name="connsiteX3" fmla="*/ 1017129 w 2007729"/>
              <a:gd name="connsiteY3" fmla="*/ 216154 h 571754"/>
              <a:gd name="connsiteX4" fmla="*/ 1129 w 2007729"/>
              <a:gd name="connsiteY4" fmla="*/ 114554 h 571754"/>
              <a:gd name="connsiteX5" fmla="*/ 801229 w 2007729"/>
              <a:gd name="connsiteY5" fmla="*/ 292354 h 571754"/>
              <a:gd name="connsiteX6" fmla="*/ 2007729 w 2007729"/>
              <a:gd name="connsiteY6" fmla="*/ 571754 h 5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729" h="571754">
                <a:moveTo>
                  <a:pt x="2007729" y="571754"/>
                </a:moveTo>
                <a:cubicBezTo>
                  <a:pt x="1771720" y="466979"/>
                  <a:pt x="1535712" y="362204"/>
                  <a:pt x="1271129" y="266954"/>
                </a:cubicBezTo>
                <a:cubicBezTo>
                  <a:pt x="1006546" y="171704"/>
                  <a:pt x="462562" y="8721"/>
                  <a:pt x="420229" y="254"/>
                </a:cubicBezTo>
                <a:cubicBezTo>
                  <a:pt x="377896" y="-8213"/>
                  <a:pt x="1086979" y="197104"/>
                  <a:pt x="1017129" y="216154"/>
                </a:cubicBezTo>
                <a:cubicBezTo>
                  <a:pt x="947279" y="235204"/>
                  <a:pt x="37112" y="101854"/>
                  <a:pt x="1129" y="114554"/>
                </a:cubicBezTo>
                <a:cubicBezTo>
                  <a:pt x="-34854" y="127254"/>
                  <a:pt x="801229" y="292354"/>
                  <a:pt x="801229" y="292354"/>
                </a:cubicBezTo>
                <a:lnTo>
                  <a:pt x="2007729" y="571754"/>
                </a:ln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FD116F45-C2F2-BD33-1792-F0B16C6A3864}"/>
              </a:ext>
            </a:extLst>
          </p:cNvPr>
          <p:cNvSpPr/>
          <p:nvPr/>
        </p:nvSpPr>
        <p:spPr>
          <a:xfrm>
            <a:off x="2971722" y="1672717"/>
            <a:ext cx="926174" cy="1503384"/>
          </a:xfrm>
          <a:custGeom>
            <a:avLst/>
            <a:gdLst>
              <a:gd name="connsiteX0" fmla="*/ 825578 w 926174"/>
              <a:gd name="connsiteY0" fmla="*/ 54483 h 1503384"/>
              <a:gd name="connsiteX1" fmla="*/ 330278 w 926174"/>
              <a:gd name="connsiteY1" fmla="*/ 562483 h 1503384"/>
              <a:gd name="connsiteX2" fmla="*/ 101678 w 926174"/>
              <a:gd name="connsiteY2" fmla="*/ 1489583 h 1503384"/>
              <a:gd name="connsiteX3" fmla="*/ 152478 w 926174"/>
              <a:gd name="connsiteY3" fmla="*/ 1083183 h 1503384"/>
              <a:gd name="connsiteX4" fmla="*/ 190578 w 926174"/>
              <a:gd name="connsiteY4" fmla="*/ 600583 h 1503384"/>
              <a:gd name="connsiteX5" fmla="*/ 78 w 926174"/>
              <a:gd name="connsiteY5" fmla="*/ 1159383 h 1503384"/>
              <a:gd name="connsiteX6" fmla="*/ 215978 w 926174"/>
              <a:gd name="connsiteY6" fmla="*/ 524383 h 1503384"/>
              <a:gd name="connsiteX7" fmla="*/ 876378 w 926174"/>
              <a:gd name="connsiteY7" fmla="*/ 67183 h 1503384"/>
              <a:gd name="connsiteX8" fmla="*/ 825578 w 926174"/>
              <a:gd name="connsiteY8" fmla="*/ 54483 h 1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174" h="1503384">
                <a:moveTo>
                  <a:pt x="825578" y="54483"/>
                </a:moveTo>
                <a:cubicBezTo>
                  <a:pt x="734561" y="137033"/>
                  <a:pt x="450928" y="323300"/>
                  <a:pt x="330278" y="562483"/>
                </a:cubicBezTo>
                <a:cubicBezTo>
                  <a:pt x="209628" y="801666"/>
                  <a:pt x="131311" y="1402800"/>
                  <a:pt x="101678" y="1489583"/>
                </a:cubicBezTo>
                <a:cubicBezTo>
                  <a:pt x="72045" y="1576366"/>
                  <a:pt x="137661" y="1231350"/>
                  <a:pt x="152478" y="1083183"/>
                </a:cubicBezTo>
                <a:cubicBezTo>
                  <a:pt x="167295" y="935016"/>
                  <a:pt x="215978" y="587883"/>
                  <a:pt x="190578" y="600583"/>
                </a:cubicBezTo>
                <a:cubicBezTo>
                  <a:pt x="165178" y="613283"/>
                  <a:pt x="-4155" y="1172083"/>
                  <a:pt x="78" y="1159383"/>
                </a:cubicBezTo>
                <a:cubicBezTo>
                  <a:pt x="4311" y="1146683"/>
                  <a:pt x="69928" y="706416"/>
                  <a:pt x="215978" y="524383"/>
                </a:cubicBezTo>
                <a:cubicBezTo>
                  <a:pt x="362028" y="342350"/>
                  <a:pt x="781128" y="145500"/>
                  <a:pt x="876378" y="67183"/>
                </a:cubicBezTo>
                <a:cubicBezTo>
                  <a:pt x="971628" y="-11134"/>
                  <a:pt x="916595" y="-28067"/>
                  <a:pt x="825578" y="544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4A34328-D2D6-C917-5165-60966EAA38B8}"/>
              </a:ext>
            </a:extLst>
          </p:cNvPr>
          <p:cNvSpPr/>
          <p:nvPr/>
        </p:nvSpPr>
        <p:spPr>
          <a:xfrm>
            <a:off x="6057779" y="1308071"/>
            <a:ext cx="1094917" cy="1549621"/>
          </a:xfrm>
          <a:custGeom>
            <a:avLst/>
            <a:gdLst>
              <a:gd name="connsiteX0" fmla="*/ 121 w 1094917"/>
              <a:gd name="connsiteY0" fmla="*/ 29 h 1549621"/>
              <a:gd name="connsiteX1" fmla="*/ 571621 w 1094917"/>
              <a:gd name="connsiteY1" fmla="*/ 609629 h 1549621"/>
              <a:gd name="connsiteX2" fmla="*/ 851021 w 1094917"/>
              <a:gd name="connsiteY2" fmla="*/ 990629 h 1549621"/>
              <a:gd name="connsiteX3" fmla="*/ 876421 w 1094917"/>
              <a:gd name="connsiteY3" fmla="*/ 889029 h 1549621"/>
              <a:gd name="connsiteX4" fmla="*/ 1092321 w 1094917"/>
              <a:gd name="connsiteY4" fmla="*/ 1536729 h 1549621"/>
              <a:gd name="connsiteX5" fmla="*/ 990721 w 1094917"/>
              <a:gd name="connsiteY5" fmla="*/ 1270029 h 1549621"/>
              <a:gd name="connsiteX6" fmla="*/ 914521 w 1094917"/>
              <a:gd name="connsiteY6" fmla="*/ 660429 h 1549621"/>
              <a:gd name="connsiteX7" fmla="*/ 901821 w 1094917"/>
              <a:gd name="connsiteY7" fmla="*/ 838229 h 1549621"/>
              <a:gd name="connsiteX8" fmla="*/ 622421 w 1094917"/>
              <a:gd name="connsiteY8" fmla="*/ 635029 h 1549621"/>
              <a:gd name="connsiteX9" fmla="*/ 121 w 1094917"/>
              <a:gd name="connsiteY9" fmla="*/ 29 h 154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4917" h="1549621">
                <a:moveTo>
                  <a:pt x="121" y="29"/>
                </a:moveTo>
                <a:cubicBezTo>
                  <a:pt x="-8346" y="-4204"/>
                  <a:pt x="429804" y="444529"/>
                  <a:pt x="571621" y="609629"/>
                </a:cubicBezTo>
                <a:cubicBezTo>
                  <a:pt x="713438" y="774729"/>
                  <a:pt x="800221" y="944062"/>
                  <a:pt x="851021" y="990629"/>
                </a:cubicBezTo>
                <a:cubicBezTo>
                  <a:pt x="901821" y="1037196"/>
                  <a:pt x="836204" y="798012"/>
                  <a:pt x="876421" y="889029"/>
                </a:cubicBezTo>
                <a:cubicBezTo>
                  <a:pt x="916638" y="980046"/>
                  <a:pt x="1073271" y="1473229"/>
                  <a:pt x="1092321" y="1536729"/>
                </a:cubicBezTo>
                <a:cubicBezTo>
                  <a:pt x="1111371" y="1600229"/>
                  <a:pt x="1020354" y="1416079"/>
                  <a:pt x="990721" y="1270029"/>
                </a:cubicBezTo>
                <a:cubicBezTo>
                  <a:pt x="961088" y="1123979"/>
                  <a:pt x="929338" y="732396"/>
                  <a:pt x="914521" y="660429"/>
                </a:cubicBezTo>
                <a:cubicBezTo>
                  <a:pt x="899704" y="588462"/>
                  <a:pt x="950504" y="842462"/>
                  <a:pt x="901821" y="838229"/>
                </a:cubicBezTo>
                <a:cubicBezTo>
                  <a:pt x="853138" y="833996"/>
                  <a:pt x="768471" y="776846"/>
                  <a:pt x="622421" y="635029"/>
                </a:cubicBezTo>
                <a:cubicBezTo>
                  <a:pt x="476371" y="493212"/>
                  <a:pt x="8588" y="4262"/>
                  <a:pt x="121" y="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2D10EA2-FFA8-0B92-16E8-1115CAED866D}"/>
              </a:ext>
            </a:extLst>
          </p:cNvPr>
          <p:cNvSpPr/>
          <p:nvPr/>
        </p:nvSpPr>
        <p:spPr>
          <a:xfrm>
            <a:off x="2982362" y="3403304"/>
            <a:ext cx="699216" cy="1322137"/>
          </a:xfrm>
          <a:custGeom>
            <a:avLst/>
            <a:gdLst>
              <a:gd name="connsiteX0" fmla="*/ 687938 w 699216"/>
              <a:gd name="connsiteY0" fmla="*/ 1321096 h 1322137"/>
              <a:gd name="connsiteX1" fmla="*/ 662538 w 699216"/>
              <a:gd name="connsiteY1" fmla="*/ 889296 h 1322137"/>
              <a:gd name="connsiteX2" fmla="*/ 573638 w 699216"/>
              <a:gd name="connsiteY2" fmla="*/ 444796 h 1322137"/>
              <a:gd name="connsiteX3" fmla="*/ 472038 w 699216"/>
              <a:gd name="connsiteY3" fmla="*/ 178096 h 1322137"/>
              <a:gd name="connsiteX4" fmla="*/ 2138 w 699216"/>
              <a:gd name="connsiteY4" fmla="*/ 296 h 1322137"/>
              <a:gd name="connsiteX5" fmla="*/ 306938 w 699216"/>
              <a:gd name="connsiteY5" fmla="*/ 139996 h 1322137"/>
              <a:gd name="connsiteX6" fmla="*/ 522838 w 699216"/>
              <a:gd name="connsiteY6" fmla="*/ 292396 h 1322137"/>
              <a:gd name="connsiteX7" fmla="*/ 484738 w 699216"/>
              <a:gd name="connsiteY7" fmla="*/ 762296 h 1322137"/>
              <a:gd name="connsiteX8" fmla="*/ 687938 w 699216"/>
              <a:gd name="connsiteY8" fmla="*/ 1321096 h 1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216" h="1322137">
                <a:moveTo>
                  <a:pt x="687938" y="1321096"/>
                </a:moveTo>
                <a:cubicBezTo>
                  <a:pt x="717571" y="1342263"/>
                  <a:pt x="681588" y="1035346"/>
                  <a:pt x="662538" y="889296"/>
                </a:cubicBezTo>
                <a:cubicBezTo>
                  <a:pt x="643488" y="743246"/>
                  <a:pt x="605388" y="563329"/>
                  <a:pt x="573638" y="444796"/>
                </a:cubicBezTo>
                <a:cubicBezTo>
                  <a:pt x="541888" y="326263"/>
                  <a:pt x="567288" y="252179"/>
                  <a:pt x="472038" y="178096"/>
                </a:cubicBezTo>
                <a:cubicBezTo>
                  <a:pt x="376788" y="104013"/>
                  <a:pt x="29655" y="6646"/>
                  <a:pt x="2138" y="296"/>
                </a:cubicBezTo>
                <a:cubicBezTo>
                  <a:pt x="-25379" y="-6054"/>
                  <a:pt x="220155" y="91313"/>
                  <a:pt x="306938" y="139996"/>
                </a:cubicBezTo>
                <a:cubicBezTo>
                  <a:pt x="393721" y="188679"/>
                  <a:pt x="493205" y="188679"/>
                  <a:pt x="522838" y="292396"/>
                </a:cubicBezTo>
                <a:cubicBezTo>
                  <a:pt x="552471" y="396113"/>
                  <a:pt x="450871" y="586613"/>
                  <a:pt x="484738" y="762296"/>
                </a:cubicBezTo>
                <a:cubicBezTo>
                  <a:pt x="518605" y="937979"/>
                  <a:pt x="658305" y="1299929"/>
                  <a:pt x="687938" y="132109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76174502-24A5-3320-B811-ED724BA3B0DC}"/>
              </a:ext>
            </a:extLst>
          </p:cNvPr>
          <p:cNvSpPr/>
          <p:nvPr/>
        </p:nvSpPr>
        <p:spPr>
          <a:xfrm>
            <a:off x="2869978" y="1178838"/>
            <a:ext cx="2325642" cy="2264457"/>
          </a:xfrm>
          <a:custGeom>
            <a:avLst/>
            <a:gdLst>
              <a:gd name="connsiteX0" fmla="*/ 2324322 w 2325642"/>
              <a:gd name="connsiteY0" fmla="*/ 2262 h 2264457"/>
              <a:gd name="connsiteX1" fmla="*/ 1244822 w 2325642"/>
              <a:gd name="connsiteY1" fmla="*/ 421362 h 2264457"/>
              <a:gd name="connsiteX2" fmla="*/ 355822 w 2325642"/>
              <a:gd name="connsiteY2" fmla="*/ 1373862 h 2264457"/>
              <a:gd name="connsiteX3" fmla="*/ 470122 w 2325642"/>
              <a:gd name="connsiteY3" fmla="*/ 1246862 h 2264457"/>
              <a:gd name="connsiteX4" fmla="*/ 203422 w 2325642"/>
              <a:gd name="connsiteY4" fmla="*/ 1958062 h 2264457"/>
              <a:gd name="connsiteX5" fmla="*/ 222 w 2325642"/>
              <a:gd name="connsiteY5" fmla="*/ 2262862 h 2264457"/>
              <a:gd name="connsiteX6" fmla="*/ 241522 w 2325642"/>
              <a:gd name="connsiteY6" fmla="*/ 1843762 h 2264457"/>
              <a:gd name="connsiteX7" fmla="*/ 838422 w 2325642"/>
              <a:gd name="connsiteY7" fmla="*/ 611862 h 2264457"/>
              <a:gd name="connsiteX8" fmla="*/ 584422 w 2325642"/>
              <a:gd name="connsiteY8" fmla="*/ 865862 h 2264457"/>
              <a:gd name="connsiteX9" fmla="*/ 1448022 w 2325642"/>
              <a:gd name="connsiteY9" fmla="*/ 281662 h 2264457"/>
              <a:gd name="connsiteX10" fmla="*/ 2324322 w 2325642"/>
              <a:gd name="connsiteY10" fmla="*/ 2262 h 22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642" h="2264457">
                <a:moveTo>
                  <a:pt x="2324322" y="2262"/>
                </a:moveTo>
                <a:cubicBezTo>
                  <a:pt x="2290455" y="25545"/>
                  <a:pt x="1572905" y="192762"/>
                  <a:pt x="1244822" y="421362"/>
                </a:cubicBezTo>
                <a:cubicBezTo>
                  <a:pt x="916739" y="649962"/>
                  <a:pt x="484939" y="1236279"/>
                  <a:pt x="355822" y="1373862"/>
                </a:cubicBezTo>
                <a:cubicBezTo>
                  <a:pt x="226705" y="1511445"/>
                  <a:pt x="495522" y="1149495"/>
                  <a:pt x="470122" y="1246862"/>
                </a:cubicBezTo>
                <a:cubicBezTo>
                  <a:pt x="444722" y="1344229"/>
                  <a:pt x="281739" y="1788729"/>
                  <a:pt x="203422" y="1958062"/>
                </a:cubicBezTo>
                <a:cubicBezTo>
                  <a:pt x="125105" y="2127395"/>
                  <a:pt x="-6128" y="2281912"/>
                  <a:pt x="222" y="2262862"/>
                </a:cubicBezTo>
                <a:cubicBezTo>
                  <a:pt x="6572" y="2243812"/>
                  <a:pt x="101822" y="2118929"/>
                  <a:pt x="241522" y="1843762"/>
                </a:cubicBezTo>
                <a:cubicBezTo>
                  <a:pt x="381222" y="1568595"/>
                  <a:pt x="781272" y="774845"/>
                  <a:pt x="838422" y="611862"/>
                </a:cubicBezTo>
                <a:cubicBezTo>
                  <a:pt x="895572" y="448879"/>
                  <a:pt x="482822" y="920895"/>
                  <a:pt x="584422" y="865862"/>
                </a:cubicBezTo>
                <a:cubicBezTo>
                  <a:pt x="686022" y="810829"/>
                  <a:pt x="1164389" y="423479"/>
                  <a:pt x="1448022" y="281662"/>
                </a:cubicBezTo>
                <a:cubicBezTo>
                  <a:pt x="1731655" y="139845"/>
                  <a:pt x="2358189" y="-21021"/>
                  <a:pt x="2324322" y="22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FB132AB2-76D7-C31D-E9AA-661BBCA5B904}"/>
              </a:ext>
            </a:extLst>
          </p:cNvPr>
          <p:cNvSpPr/>
          <p:nvPr/>
        </p:nvSpPr>
        <p:spPr>
          <a:xfrm>
            <a:off x="2106526" y="4632604"/>
            <a:ext cx="891082" cy="3341207"/>
          </a:xfrm>
          <a:custGeom>
            <a:avLst/>
            <a:gdLst>
              <a:gd name="connsiteX0" fmla="*/ 890674 w 891082"/>
              <a:gd name="connsiteY0" fmla="*/ 2896 h 3341207"/>
              <a:gd name="connsiteX1" fmla="*/ 623974 w 891082"/>
              <a:gd name="connsiteY1" fmla="*/ 714096 h 3341207"/>
              <a:gd name="connsiteX2" fmla="*/ 65174 w 891082"/>
              <a:gd name="connsiteY2" fmla="*/ 3190596 h 3341207"/>
              <a:gd name="connsiteX3" fmla="*/ 65174 w 891082"/>
              <a:gd name="connsiteY3" fmla="*/ 2822296 h 3341207"/>
              <a:gd name="connsiteX4" fmla="*/ 547774 w 891082"/>
              <a:gd name="connsiteY4" fmla="*/ 802996 h 3341207"/>
              <a:gd name="connsiteX5" fmla="*/ 331874 w 891082"/>
              <a:gd name="connsiteY5" fmla="*/ 1374496 h 3341207"/>
              <a:gd name="connsiteX6" fmla="*/ 674774 w 891082"/>
              <a:gd name="connsiteY6" fmla="*/ 498196 h 3341207"/>
              <a:gd name="connsiteX7" fmla="*/ 890674 w 891082"/>
              <a:gd name="connsiteY7" fmla="*/ 2896 h 334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082" h="3341207">
                <a:moveTo>
                  <a:pt x="890674" y="2896"/>
                </a:moveTo>
                <a:cubicBezTo>
                  <a:pt x="882207" y="38879"/>
                  <a:pt x="761557" y="182813"/>
                  <a:pt x="623974" y="714096"/>
                </a:cubicBezTo>
                <a:cubicBezTo>
                  <a:pt x="486391" y="1245379"/>
                  <a:pt x="158307" y="2839229"/>
                  <a:pt x="65174" y="3190596"/>
                </a:cubicBezTo>
                <a:cubicBezTo>
                  <a:pt x="-27959" y="3541963"/>
                  <a:pt x="-15259" y="3220229"/>
                  <a:pt x="65174" y="2822296"/>
                </a:cubicBezTo>
                <a:cubicBezTo>
                  <a:pt x="145607" y="2424363"/>
                  <a:pt x="503324" y="1044296"/>
                  <a:pt x="547774" y="802996"/>
                </a:cubicBezTo>
                <a:cubicBezTo>
                  <a:pt x="592224" y="561696"/>
                  <a:pt x="310707" y="1425296"/>
                  <a:pt x="331874" y="1374496"/>
                </a:cubicBezTo>
                <a:cubicBezTo>
                  <a:pt x="353041" y="1323696"/>
                  <a:pt x="575291" y="722563"/>
                  <a:pt x="674774" y="498196"/>
                </a:cubicBezTo>
                <a:cubicBezTo>
                  <a:pt x="774257" y="273829"/>
                  <a:pt x="899141" y="-33087"/>
                  <a:pt x="890674" y="28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59E636E6-C111-FECE-FD2F-92ED7692D1B0}"/>
              </a:ext>
            </a:extLst>
          </p:cNvPr>
          <p:cNvSpPr/>
          <p:nvPr/>
        </p:nvSpPr>
        <p:spPr>
          <a:xfrm>
            <a:off x="3023569" y="4875428"/>
            <a:ext cx="573530" cy="2239822"/>
          </a:xfrm>
          <a:custGeom>
            <a:avLst/>
            <a:gdLst>
              <a:gd name="connsiteX0" fmla="*/ 570531 w 573530"/>
              <a:gd name="connsiteY0" fmla="*/ 1372 h 2239822"/>
              <a:gd name="connsiteX1" fmla="*/ 430831 w 573530"/>
              <a:gd name="connsiteY1" fmla="*/ 509372 h 2239822"/>
              <a:gd name="connsiteX2" fmla="*/ 303831 w 573530"/>
              <a:gd name="connsiteY2" fmla="*/ 1525372 h 2239822"/>
              <a:gd name="connsiteX3" fmla="*/ 405431 w 573530"/>
              <a:gd name="connsiteY3" fmla="*/ 953872 h 2239822"/>
              <a:gd name="connsiteX4" fmla="*/ 11731 w 573530"/>
              <a:gd name="connsiteY4" fmla="*/ 2223872 h 2239822"/>
              <a:gd name="connsiteX5" fmla="*/ 113331 w 573530"/>
              <a:gd name="connsiteY5" fmla="*/ 1588872 h 2239822"/>
              <a:gd name="connsiteX6" fmla="*/ 214931 w 573530"/>
              <a:gd name="connsiteY6" fmla="*/ 445872 h 2239822"/>
              <a:gd name="connsiteX7" fmla="*/ 75231 w 573530"/>
              <a:gd name="connsiteY7" fmla="*/ 1322172 h 2239822"/>
              <a:gd name="connsiteX8" fmla="*/ 418131 w 573530"/>
              <a:gd name="connsiteY8" fmla="*/ 547472 h 2239822"/>
              <a:gd name="connsiteX9" fmla="*/ 176831 w 573530"/>
              <a:gd name="connsiteY9" fmla="*/ 1436472 h 2239822"/>
              <a:gd name="connsiteX10" fmla="*/ 291131 w 573530"/>
              <a:gd name="connsiteY10" fmla="*/ 649072 h 2239822"/>
              <a:gd name="connsiteX11" fmla="*/ 570531 w 573530"/>
              <a:gd name="connsiteY11" fmla="*/ 1372 h 223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30" h="2239822">
                <a:moveTo>
                  <a:pt x="570531" y="1372"/>
                </a:moveTo>
                <a:cubicBezTo>
                  <a:pt x="593814" y="-21911"/>
                  <a:pt x="475281" y="255372"/>
                  <a:pt x="430831" y="509372"/>
                </a:cubicBezTo>
                <a:cubicBezTo>
                  <a:pt x="386381" y="763372"/>
                  <a:pt x="308064" y="1451289"/>
                  <a:pt x="303831" y="1525372"/>
                </a:cubicBezTo>
                <a:cubicBezTo>
                  <a:pt x="299598" y="1599455"/>
                  <a:pt x="454114" y="837455"/>
                  <a:pt x="405431" y="953872"/>
                </a:cubicBezTo>
                <a:cubicBezTo>
                  <a:pt x="356748" y="1070289"/>
                  <a:pt x="60414" y="2118039"/>
                  <a:pt x="11731" y="2223872"/>
                </a:cubicBezTo>
                <a:cubicBezTo>
                  <a:pt x="-36952" y="2329705"/>
                  <a:pt x="79464" y="1885205"/>
                  <a:pt x="113331" y="1588872"/>
                </a:cubicBezTo>
                <a:cubicBezTo>
                  <a:pt x="147198" y="1292539"/>
                  <a:pt x="221281" y="490322"/>
                  <a:pt x="214931" y="445872"/>
                </a:cubicBezTo>
                <a:cubicBezTo>
                  <a:pt x="208581" y="401422"/>
                  <a:pt x="41364" y="1305239"/>
                  <a:pt x="75231" y="1322172"/>
                </a:cubicBezTo>
                <a:cubicBezTo>
                  <a:pt x="109098" y="1339105"/>
                  <a:pt x="401198" y="528422"/>
                  <a:pt x="418131" y="547472"/>
                </a:cubicBezTo>
                <a:cubicBezTo>
                  <a:pt x="435064" y="566522"/>
                  <a:pt x="197998" y="1419539"/>
                  <a:pt x="176831" y="1436472"/>
                </a:cubicBezTo>
                <a:cubicBezTo>
                  <a:pt x="155664" y="1453405"/>
                  <a:pt x="221281" y="886139"/>
                  <a:pt x="291131" y="649072"/>
                </a:cubicBezTo>
                <a:cubicBezTo>
                  <a:pt x="360981" y="412005"/>
                  <a:pt x="547248" y="24655"/>
                  <a:pt x="570531" y="13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2FFBBCE5-A35F-ACE2-E9E7-EE27DCE40248}"/>
              </a:ext>
            </a:extLst>
          </p:cNvPr>
          <p:cNvSpPr/>
          <p:nvPr/>
        </p:nvSpPr>
        <p:spPr>
          <a:xfrm>
            <a:off x="2243829" y="4697615"/>
            <a:ext cx="1160049" cy="3323492"/>
          </a:xfrm>
          <a:custGeom>
            <a:avLst/>
            <a:gdLst>
              <a:gd name="connsiteX0" fmla="*/ 1159771 w 1160049"/>
              <a:gd name="connsiteY0" fmla="*/ 1385 h 3323492"/>
              <a:gd name="connsiteX1" fmla="*/ 816871 w 1160049"/>
              <a:gd name="connsiteY1" fmla="*/ 445885 h 3323492"/>
              <a:gd name="connsiteX2" fmla="*/ 105671 w 1160049"/>
              <a:gd name="connsiteY2" fmla="*/ 2439785 h 3323492"/>
              <a:gd name="connsiteX3" fmla="*/ 245371 w 1160049"/>
              <a:gd name="connsiteY3" fmla="*/ 2147685 h 3323492"/>
              <a:gd name="connsiteX4" fmla="*/ 4071 w 1160049"/>
              <a:gd name="connsiteY4" fmla="*/ 3303385 h 3323492"/>
              <a:gd name="connsiteX5" fmla="*/ 143771 w 1160049"/>
              <a:gd name="connsiteY5" fmla="*/ 2782685 h 3323492"/>
              <a:gd name="connsiteX6" fmla="*/ 740671 w 1160049"/>
              <a:gd name="connsiteY6" fmla="*/ 1538085 h 3323492"/>
              <a:gd name="connsiteX7" fmla="*/ 156471 w 1160049"/>
              <a:gd name="connsiteY7" fmla="*/ 2566785 h 3323492"/>
              <a:gd name="connsiteX8" fmla="*/ 651771 w 1160049"/>
              <a:gd name="connsiteY8" fmla="*/ 1220585 h 3323492"/>
              <a:gd name="connsiteX9" fmla="*/ 918471 w 1160049"/>
              <a:gd name="connsiteY9" fmla="*/ 623685 h 3323492"/>
              <a:gd name="connsiteX10" fmla="*/ 473971 w 1160049"/>
              <a:gd name="connsiteY10" fmla="*/ 1347585 h 3323492"/>
              <a:gd name="connsiteX11" fmla="*/ 867671 w 1160049"/>
              <a:gd name="connsiteY11" fmla="*/ 344285 h 3323492"/>
              <a:gd name="connsiteX12" fmla="*/ 1159771 w 1160049"/>
              <a:gd name="connsiteY12" fmla="*/ 1385 h 332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0049" h="3323492">
                <a:moveTo>
                  <a:pt x="1159771" y="1385"/>
                </a:moveTo>
                <a:cubicBezTo>
                  <a:pt x="1151304" y="18318"/>
                  <a:pt x="992554" y="39485"/>
                  <a:pt x="816871" y="445885"/>
                </a:cubicBezTo>
                <a:cubicBezTo>
                  <a:pt x="641188" y="852285"/>
                  <a:pt x="200921" y="2156152"/>
                  <a:pt x="105671" y="2439785"/>
                </a:cubicBezTo>
                <a:cubicBezTo>
                  <a:pt x="10421" y="2723418"/>
                  <a:pt x="262304" y="2003752"/>
                  <a:pt x="245371" y="2147685"/>
                </a:cubicBezTo>
                <a:cubicBezTo>
                  <a:pt x="228438" y="2291618"/>
                  <a:pt x="21004" y="3197552"/>
                  <a:pt x="4071" y="3303385"/>
                </a:cubicBezTo>
                <a:cubicBezTo>
                  <a:pt x="-12862" y="3409218"/>
                  <a:pt x="21004" y="3076902"/>
                  <a:pt x="143771" y="2782685"/>
                </a:cubicBezTo>
                <a:cubicBezTo>
                  <a:pt x="266538" y="2488468"/>
                  <a:pt x="738554" y="1574068"/>
                  <a:pt x="740671" y="1538085"/>
                </a:cubicBezTo>
                <a:cubicBezTo>
                  <a:pt x="742788" y="1502102"/>
                  <a:pt x="171288" y="2619702"/>
                  <a:pt x="156471" y="2566785"/>
                </a:cubicBezTo>
                <a:cubicBezTo>
                  <a:pt x="141654" y="2513868"/>
                  <a:pt x="524771" y="1544435"/>
                  <a:pt x="651771" y="1220585"/>
                </a:cubicBezTo>
                <a:cubicBezTo>
                  <a:pt x="778771" y="896735"/>
                  <a:pt x="948104" y="602518"/>
                  <a:pt x="918471" y="623685"/>
                </a:cubicBezTo>
                <a:cubicBezTo>
                  <a:pt x="888838" y="644852"/>
                  <a:pt x="482438" y="1394152"/>
                  <a:pt x="473971" y="1347585"/>
                </a:cubicBezTo>
                <a:cubicBezTo>
                  <a:pt x="465504" y="1301018"/>
                  <a:pt x="753371" y="564418"/>
                  <a:pt x="867671" y="344285"/>
                </a:cubicBezTo>
                <a:cubicBezTo>
                  <a:pt x="981971" y="124152"/>
                  <a:pt x="1168238" y="-15548"/>
                  <a:pt x="1159771" y="138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55ED9B02-570C-2475-35E2-5EB2A26CF304}"/>
              </a:ext>
            </a:extLst>
          </p:cNvPr>
          <p:cNvSpPr/>
          <p:nvPr/>
        </p:nvSpPr>
        <p:spPr>
          <a:xfrm>
            <a:off x="2583608" y="4780980"/>
            <a:ext cx="481749" cy="1183206"/>
          </a:xfrm>
          <a:custGeom>
            <a:avLst/>
            <a:gdLst>
              <a:gd name="connsiteX0" fmla="*/ 477092 w 481749"/>
              <a:gd name="connsiteY0" fmla="*/ 6920 h 1183206"/>
              <a:gd name="connsiteX1" fmla="*/ 19892 w 481749"/>
              <a:gd name="connsiteY1" fmla="*/ 1137220 h 1183206"/>
              <a:gd name="connsiteX2" fmla="*/ 108792 w 481749"/>
              <a:gd name="connsiteY2" fmla="*/ 921320 h 1183206"/>
              <a:gd name="connsiteX3" fmla="*/ 350092 w 481749"/>
              <a:gd name="connsiteY3" fmla="*/ 527620 h 1183206"/>
              <a:gd name="connsiteX4" fmla="*/ 261192 w 481749"/>
              <a:gd name="connsiteY4" fmla="*/ 654620 h 1183206"/>
              <a:gd name="connsiteX5" fmla="*/ 477092 w 481749"/>
              <a:gd name="connsiteY5" fmla="*/ 6920 h 11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9" h="1183206">
                <a:moveTo>
                  <a:pt x="477092" y="6920"/>
                </a:moveTo>
                <a:cubicBezTo>
                  <a:pt x="436875" y="87353"/>
                  <a:pt x="81275" y="984820"/>
                  <a:pt x="19892" y="1137220"/>
                </a:cubicBezTo>
                <a:cubicBezTo>
                  <a:pt x="-41491" y="1289620"/>
                  <a:pt x="53759" y="1022920"/>
                  <a:pt x="108792" y="921320"/>
                </a:cubicBezTo>
                <a:cubicBezTo>
                  <a:pt x="163825" y="819720"/>
                  <a:pt x="324692" y="572070"/>
                  <a:pt x="350092" y="527620"/>
                </a:cubicBezTo>
                <a:cubicBezTo>
                  <a:pt x="375492" y="483170"/>
                  <a:pt x="237909" y="737170"/>
                  <a:pt x="261192" y="654620"/>
                </a:cubicBezTo>
                <a:cubicBezTo>
                  <a:pt x="284475" y="572070"/>
                  <a:pt x="517309" y="-73513"/>
                  <a:pt x="477092" y="69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5F12B712-22D2-6EA7-62F5-5005183302E3}"/>
              </a:ext>
            </a:extLst>
          </p:cNvPr>
          <p:cNvSpPr/>
          <p:nvPr/>
        </p:nvSpPr>
        <p:spPr>
          <a:xfrm>
            <a:off x="2604773" y="4787882"/>
            <a:ext cx="938799" cy="2285571"/>
          </a:xfrm>
          <a:custGeom>
            <a:avLst/>
            <a:gdLst>
              <a:gd name="connsiteX0" fmla="*/ 938527 w 938799"/>
              <a:gd name="connsiteY0" fmla="*/ 18 h 2285571"/>
              <a:gd name="connsiteX1" fmla="*/ 481327 w 938799"/>
              <a:gd name="connsiteY1" fmla="*/ 419118 h 2285571"/>
              <a:gd name="connsiteX2" fmla="*/ 100327 w 938799"/>
              <a:gd name="connsiteY2" fmla="*/ 1447818 h 2285571"/>
              <a:gd name="connsiteX3" fmla="*/ 354327 w 938799"/>
              <a:gd name="connsiteY3" fmla="*/ 1066818 h 2285571"/>
              <a:gd name="connsiteX4" fmla="*/ 11427 w 938799"/>
              <a:gd name="connsiteY4" fmla="*/ 2273318 h 2285571"/>
              <a:gd name="connsiteX5" fmla="*/ 138427 w 938799"/>
              <a:gd name="connsiteY5" fmla="*/ 1625618 h 2285571"/>
              <a:gd name="connsiteX6" fmla="*/ 684527 w 938799"/>
              <a:gd name="connsiteY6" fmla="*/ 584218 h 2285571"/>
              <a:gd name="connsiteX7" fmla="*/ 328927 w 938799"/>
              <a:gd name="connsiteY7" fmla="*/ 889018 h 2285571"/>
              <a:gd name="connsiteX8" fmla="*/ 544827 w 938799"/>
              <a:gd name="connsiteY8" fmla="*/ 431818 h 2285571"/>
              <a:gd name="connsiteX9" fmla="*/ 938527 w 938799"/>
              <a:gd name="connsiteY9" fmla="*/ 18 h 22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99" h="2285571">
                <a:moveTo>
                  <a:pt x="938527" y="18"/>
                </a:moveTo>
                <a:cubicBezTo>
                  <a:pt x="927944" y="-2099"/>
                  <a:pt x="621027" y="177818"/>
                  <a:pt x="481327" y="419118"/>
                </a:cubicBezTo>
                <a:cubicBezTo>
                  <a:pt x="341627" y="660418"/>
                  <a:pt x="121494" y="1339868"/>
                  <a:pt x="100327" y="1447818"/>
                </a:cubicBezTo>
                <a:cubicBezTo>
                  <a:pt x="79160" y="1555768"/>
                  <a:pt x="369144" y="929235"/>
                  <a:pt x="354327" y="1066818"/>
                </a:cubicBezTo>
                <a:cubicBezTo>
                  <a:pt x="339510" y="1204401"/>
                  <a:pt x="47410" y="2180185"/>
                  <a:pt x="11427" y="2273318"/>
                </a:cubicBezTo>
                <a:cubicBezTo>
                  <a:pt x="-24556" y="2366451"/>
                  <a:pt x="26244" y="1907135"/>
                  <a:pt x="138427" y="1625618"/>
                </a:cubicBezTo>
                <a:cubicBezTo>
                  <a:pt x="250610" y="1344101"/>
                  <a:pt x="652777" y="706985"/>
                  <a:pt x="684527" y="584218"/>
                </a:cubicBezTo>
                <a:cubicBezTo>
                  <a:pt x="716277" y="461451"/>
                  <a:pt x="352210" y="914418"/>
                  <a:pt x="328927" y="889018"/>
                </a:cubicBezTo>
                <a:cubicBezTo>
                  <a:pt x="305644" y="863618"/>
                  <a:pt x="441110" y="582101"/>
                  <a:pt x="544827" y="431818"/>
                </a:cubicBezTo>
                <a:cubicBezTo>
                  <a:pt x="648544" y="281535"/>
                  <a:pt x="949110" y="2135"/>
                  <a:pt x="938527" y="1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2CDA9567-DC24-DCDA-083E-6E3B4539E7C9}"/>
              </a:ext>
            </a:extLst>
          </p:cNvPr>
          <p:cNvSpPr/>
          <p:nvPr/>
        </p:nvSpPr>
        <p:spPr>
          <a:xfrm>
            <a:off x="3062921" y="1337008"/>
            <a:ext cx="2517377" cy="1857295"/>
          </a:xfrm>
          <a:custGeom>
            <a:avLst/>
            <a:gdLst>
              <a:gd name="connsiteX0" fmla="*/ 2512379 w 2517377"/>
              <a:gd name="connsiteY0" fmla="*/ 9192 h 1857295"/>
              <a:gd name="connsiteX1" fmla="*/ 962979 w 2517377"/>
              <a:gd name="connsiteY1" fmla="*/ 987092 h 1857295"/>
              <a:gd name="connsiteX2" fmla="*/ 10479 w 2517377"/>
              <a:gd name="connsiteY2" fmla="*/ 1850692 h 1857295"/>
              <a:gd name="connsiteX3" fmla="*/ 518479 w 2517377"/>
              <a:gd name="connsiteY3" fmla="*/ 1342692 h 1857295"/>
              <a:gd name="connsiteX4" fmla="*/ 1496379 w 2517377"/>
              <a:gd name="connsiteY4" fmla="*/ 567992 h 1857295"/>
              <a:gd name="connsiteX5" fmla="*/ 404179 w 2517377"/>
              <a:gd name="connsiteY5" fmla="*/ 1317292 h 1857295"/>
              <a:gd name="connsiteX6" fmla="*/ 1420179 w 2517377"/>
              <a:gd name="connsiteY6" fmla="*/ 542592 h 1857295"/>
              <a:gd name="connsiteX7" fmla="*/ 2512379 w 2517377"/>
              <a:gd name="connsiteY7" fmla="*/ 9192 h 18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377" h="1857295">
                <a:moveTo>
                  <a:pt x="2512379" y="9192"/>
                </a:moveTo>
                <a:cubicBezTo>
                  <a:pt x="2436179" y="83275"/>
                  <a:pt x="1379962" y="680175"/>
                  <a:pt x="962979" y="987092"/>
                </a:cubicBezTo>
                <a:cubicBezTo>
                  <a:pt x="545996" y="1294009"/>
                  <a:pt x="84562" y="1791425"/>
                  <a:pt x="10479" y="1850692"/>
                </a:cubicBezTo>
                <a:cubicBezTo>
                  <a:pt x="-63604" y="1909959"/>
                  <a:pt x="270829" y="1556475"/>
                  <a:pt x="518479" y="1342692"/>
                </a:cubicBezTo>
                <a:cubicBezTo>
                  <a:pt x="766129" y="1128909"/>
                  <a:pt x="1515429" y="572225"/>
                  <a:pt x="1496379" y="567992"/>
                </a:cubicBezTo>
                <a:cubicBezTo>
                  <a:pt x="1477329" y="563759"/>
                  <a:pt x="416879" y="1321525"/>
                  <a:pt x="404179" y="1317292"/>
                </a:cubicBezTo>
                <a:cubicBezTo>
                  <a:pt x="391479" y="1313059"/>
                  <a:pt x="1066696" y="758492"/>
                  <a:pt x="1420179" y="542592"/>
                </a:cubicBezTo>
                <a:cubicBezTo>
                  <a:pt x="1773662" y="326692"/>
                  <a:pt x="2588579" y="-64891"/>
                  <a:pt x="2512379" y="919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0DCB0BDC-345C-6329-8350-5A457F35BDFA}"/>
              </a:ext>
            </a:extLst>
          </p:cNvPr>
          <p:cNvSpPr/>
          <p:nvPr/>
        </p:nvSpPr>
        <p:spPr>
          <a:xfrm>
            <a:off x="2850933" y="1085014"/>
            <a:ext cx="1857549" cy="2281647"/>
          </a:xfrm>
          <a:custGeom>
            <a:avLst/>
            <a:gdLst>
              <a:gd name="connsiteX0" fmla="*/ 1848067 w 1857549"/>
              <a:gd name="connsiteY0" fmla="*/ 19886 h 2281647"/>
              <a:gd name="connsiteX1" fmla="*/ 768567 w 1857549"/>
              <a:gd name="connsiteY1" fmla="*/ 946986 h 2281647"/>
              <a:gd name="connsiteX2" fmla="*/ 222467 w 1857549"/>
              <a:gd name="connsiteY2" fmla="*/ 1708986 h 2281647"/>
              <a:gd name="connsiteX3" fmla="*/ 6567 w 1857549"/>
              <a:gd name="connsiteY3" fmla="*/ 2280486 h 2281647"/>
              <a:gd name="connsiteX4" fmla="*/ 108167 w 1857549"/>
              <a:gd name="connsiteY4" fmla="*/ 1823286 h 2281647"/>
              <a:gd name="connsiteX5" fmla="*/ 616167 w 1857549"/>
              <a:gd name="connsiteY5" fmla="*/ 731086 h 2281647"/>
              <a:gd name="connsiteX6" fmla="*/ 324067 w 1857549"/>
              <a:gd name="connsiteY6" fmla="*/ 1366086 h 2281647"/>
              <a:gd name="connsiteX7" fmla="*/ 1047967 w 1857549"/>
              <a:gd name="connsiteY7" fmla="*/ 375486 h 2281647"/>
              <a:gd name="connsiteX8" fmla="*/ 692367 w 1857549"/>
              <a:gd name="connsiteY8" fmla="*/ 946986 h 2281647"/>
              <a:gd name="connsiteX9" fmla="*/ 1263867 w 1857549"/>
              <a:gd name="connsiteY9" fmla="*/ 362786 h 2281647"/>
              <a:gd name="connsiteX10" fmla="*/ 1848067 w 1857549"/>
              <a:gd name="connsiteY10" fmla="*/ 19886 h 228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549" h="2281647">
                <a:moveTo>
                  <a:pt x="1848067" y="19886"/>
                </a:moveTo>
                <a:cubicBezTo>
                  <a:pt x="1765517" y="117253"/>
                  <a:pt x="1039500" y="665469"/>
                  <a:pt x="768567" y="946986"/>
                </a:cubicBezTo>
                <a:cubicBezTo>
                  <a:pt x="497634" y="1228503"/>
                  <a:pt x="349467" y="1486736"/>
                  <a:pt x="222467" y="1708986"/>
                </a:cubicBezTo>
                <a:cubicBezTo>
                  <a:pt x="95467" y="1931236"/>
                  <a:pt x="25617" y="2261436"/>
                  <a:pt x="6567" y="2280486"/>
                </a:cubicBezTo>
                <a:cubicBezTo>
                  <a:pt x="-12483" y="2299536"/>
                  <a:pt x="6567" y="2081519"/>
                  <a:pt x="108167" y="1823286"/>
                </a:cubicBezTo>
                <a:cubicBezTo>
                  <a:pt x="209767" y="1565053"/>
                  <a:pt x="580184" y="807286"/>
                  <a:pt x="616167" y="731086"/>
                </a:cubicBezTo>
                <a:cubicBezTo>
                  <a:pt x="652150" y="654886"/>
                  <a:pt x="252100" y="1425353"/>
                  <a:pt x="324067" y="1366086"/>
                </a:cubicBezTo>
                <a:cubicBezTo>
                  <a:pt x="396034" y="1306819"/>
                  <a:pt x="986584" y="445336"/>
                  <a:pt x="1047967" y="375486"/>
                </a:cubicBezTo>
                <a:cubicBezTo>
                  <a:pt x="1109350" y="305636"/>
                  <a:pt x="656384" y="949103"/>
                  <a:pt x="692367" y="946986"/>
                </a:cubicBezTo>
                <a:cubicBezTo>
                  <a:pt x="728350" y="944869"/>
                  <a:pt x="1075484" y="519419"/>
                  <a:pt x="1263867" y="362786"/>
                </a:cubicBezTo>
                <a:cubicBezTo>
                  <a:pt x="1452250" y="206153"/>
                  <a:pt x="1930617" y="-77481"/>
                  <a:pt x="1848067" y="1988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DE86BC2E-86E5-776C-F6A7-AED5DE94EE10}"/>
              </a:ext>
            </a:extLst>
          </p:cNvPr>
          <p:cNvSpPr/>
          <p:nvPr/>
        </p:nvSpPr>
        <p:spPr>
          <a:xfrm>
            <a:off x="3591019" y="1191982"/>
            <a:ext cx="1742241" cy="2519263"/>
          </a:xfrm>
          <a:custGeom>
            <a:avLst/>
            <a:gdLst>
              <a:gd name="connsiteX0" fmla="*/ 1717581 w 1742241"/>
              <a:gd name="connsiteY0" fmla="*/ 39918 h 2519263"/>
              <a:gd name="connsiteX1" fmla="*/ 282481 w 1742241"/>
              <a:gd name="connsiteY1" fmla="*/ 1386118 h 2519263"/>
              <a:gd name="connsiteX2" fmla="*/ 41181 w 1742241"/>
              <a:gd name="connsiteY2" fmla="*/ 2491018 h 2519263"/>
              <a:gd name="connsiteX3" fmla="*/ 15781 w 1742241"/>
              <a:gd name="connsiteY3" fmla="*/ 2110018 h 2519263"/>
              <a:gd name="connsiteX4" fmla="*/ 206281 w 1742241"/>
              <a:gd name="connsiteY4" fmla="*/ 1233718 h 2519263"/>
              <a:gd name="connsiteX5" fmla="*/ 130081 w 1742241"/>
              <a:gd name="connsiteY5" fmla="*/ 1678218 h 2519263"/>
              <a:gd name="connsiteX6" fmla="*/ 688881 w 1742241"/>
              <a:gd name="connsiteY6" fmla="*/ 662218 h 2519263"/>
              <a:gd name="connsiteX7" fmla="*/ 561881 w 1742241"/>
              <a:gd name="connsiteY7" fmla="*/ 967018 h 2519263"/>
              <a:gd name="connsiteX8" fmla="*/ 1146081 w 1742241"/>
              <a:gd name="connsiteY8" fmla="*/ 408218 h 2519263"/>
              <a:gd name="connsiteX9" fmla="*/ 1717581 w 1742241"/>
              <a:gd name="connsiteY9" fmla="*/ 39918 h 25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241" h="2519263">
                <a:moveTo>
                  <a:pt x="1717581" y="39918"/>
                </a:moveTo>
                <a:cubicBezTo>
                  <a:pt x="1573648" y="202901"/>
                  <a:pt x="561881" y="977601"/>
                  <a:pt x="282481" y="1386118"/>
                </a:cubicBezTo>
                <a:cubicBezTo>
                  <a:pt x="3081" y="1794635"/>
                  <a:pt x="85631" y="2370368"/>
                  <a:pt x="41181" y="2491018"/>
                </a:cubicBezTo>
                <a:cubicBezTo>
                  <a:pt x="-3269" y="2611668"/>
                  <a:pt x="-11736" y="2319568"/>
                  <a:pt x="15781" y="2110018"/>
                </a:cubicBezTo>
                <a:cubicBezTo>
                  <a:pt x="43298" y="1900468"/>
                  <a:pt x="187231" y="1305685"/>
                  <a:pt x="206281" y="1233718"/>
                </a:cubicBezTo>
                <a:cubicBezTo>
                  <a:pt x="225331" y="1161751"/>
                  <a:pt x="49648" y="1773468"/>
                  <a:pt x="130081" y="1678218"/>
                </a:cubicBezTo>
                <a:cubicBezTo>
                  <a:pt x="210514" y="1582968"/>
                  <a:pt x="616914" y="780751"/>
                  <a:pt x="688881" y="662218"/>
                </a:cubicBezTo>
                <a:cubicBezTo>
                  <a:pt x="760848" y="543685"/>
                  <a:pt x="485681" y="1009351"/>
                  <a:pt x="561881" y="967018"/>
                </a:cubicBezTo>
                <a:cubicBezTo>
                  <a:pt x="638081" y="924685"/>
                  <a:pt x="955581" y="560618"/>
                  <a:pt x="1146081" y="408218"/>
                </a:cubicBezTo>
                <a:cubicBezTo>
                  <a:pt x="1336581" y="255818"/>
                  <a:pt x="1861514" y="-123065"/>
                  <a:pt x="1717581" y="3991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7B493960-AFAB-4EF4-4303-7CB693A92FA5}"/>
              </a:ext>
            </a:extLst>
          </p:cNvPr>
          <p:cNvSpPr/>
          <p:nvPr/>
        </p:nvSpPr>
        <p:spPr>
          <a:xfrm>
            <a:off x="5031704" y="1678323"/>
            <a:ext cx="1363800" cy="521445"/>
          </a:xfrm>
          <a:custGeom>
            <a:avLst/>
            <a:gdLst>
              <a:gd name="connsiteX0" fmla="*/ 1343696 w 1363800"/>
              <a:gd name="connsiteY0" fmla="*/ 10777 h 521445"/>
              <a:gd name="connsiteX1" fmla="*/ 10196 w 1363800"/>
              <a:gd name="connsiteY1" fmla="*/ 518777 h 521445"/>
              <a:gd name="connsiteX2" fmla="*/ 759496 w 1363800"/>
              <a:gd name="connsiteY2" fmla="*/ 201277 h 521445"/>
              <a:gd name="connsiteX3" fmla="*/ 1343696 w 1363800"/>
              <a:gd name="connsiteY3" fmla="*/ 10777 h 5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800" h="521445">
                <a:moveTo>
                  <a:pt x="1343696" y="10777"/>
                </a:moveTo>
                <a:cubicBezTo>
                  <a:pt x="1218813" y="63694"/>
                  <a:pt x="107563" y="487027"/>
                  <a:pt x="10196" y="518777"/>
                </a:cubicBezTo>
                <a:cubicBezTo>
                  <a:pt x="-87171" y="550527"/>
                  <a:pt x="539363" y="290177"/>
                  <a:pt x="759496" y="201277"/>
                </a:cubicBezTo>
                <a:cubicBezTo>
                  <a:pt x="979629" y="112377"/>
                  <a:pt x="1468579" y="-42140"/>
                  <a:pt x="1343696" y="107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69" name="Picture 2" descr="今日も、誰かの大切な一日を乗せて。 - YouTube">
            <a:extLst>
              <a:ext uri="{FF2B5EF4-FFF2-40B4-BE49-F238E27FC236}">
                <a16:creationId xmlns:a16="http://schemas.microsoft.com/office/drawing/2014/main" id="{76AB7134-1800-274C-D653-4F167E7B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4" t="83939" r="44144" b="3964"/>
          <a:stretch/>
        </p:blipFill>
        <p:spPr bwMode="auto">
          <a:xfrm>
            <a:off x="132542" y="139875"/>
            <a:ext cx="1706212" cy="1006745"/>
          </a:xfrm>
          <a:prstGeom prst="rect">
            <a:avLst/>
          </a:prstGeom>
          <a:solidFill>
            <a:srgbClr val="0D8145"/>
          </a:solidFill>
        </p:spPr>
      </p:pic>
      <p:sp>
        <p:nvSpPr>
          <p:cNvPr id="1471" name="テキスト ボックス 1470">
            <a:extLst>
              <a:ext uri="{FF2B5EF4-FFF2-40B4-BE49-F238E27FC236}">
                <a16:creationId xmlns:a16="http://schemas.microsoft.com/office/drawing/2014/main" id="{DB66D8A1-D208-8139-47A7-0392E448B298}"/>
              </a:ext>
            </a:extLst>
          </p:cNvPr>
          <p:cNvSpPr txBox="1"/>
          <p:nvPr/>
        </p:nvSpPr>
        <p:spPr>
          <a:xfrm>
            <a:off x="8247091" y="1823747"/>
            <a:ext cx="738664" cy="7940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600" b="1" i="0" u="none" strike="noStrike">
                <a:solidFill>
                  <a:srgbClr val="0D8145"/>
                </a:solidFill>
                <a:effectLst/>
                <a:latin typeface="YouTube Sans"/>
              </a:rPr>
              <a:t>今日も、誰かの大切な一日を乗せて。</a:t>
            </a:r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3F6DD1B6-8AB3-6037-EC3F-129DC534C918}"/>
              </a:ext>
            </a:extLst>
          </p:cNvPr>
          <p:cNvSpPr/>
          <p:nvPr/>
        </p:nvSpPr>
        <p:spPr>
          <a:xfrm>
            <a:off x="5153184" y="3807047"/>
            <a:ext cx="586189" cy="165743"/>
          </a:xfrm>
          <a:custGeom>
            <a:avLst/>
            <a:gdLst>
              <a:gd name="connsiteX0" fmla="*/ 2585 w 586189"/>
              <a:gd name="connsiteY0" fmla="*/ 370 h 165743"/>
              <a:gd name="connsiteX1" fmla="*/ 457202 w 586189"/>
              <a:gd name="connsiteY1" fmla="*/ 26200 h 165743"/>
              <a:gd name="connsiteX2" fmla="*/ 369379 w 586189"/>
              <a:gd name="connsiteY2" fmla="*/ 46865 h 165743"/>
              <a:gd name="connsiteX3" fmla="*/ 581189 w 586189"/>
              <a:gd name="connsiteY3" fmla="*/ 36533 h 165743"/>
              <a:gd name="connsiteX4" fmla="*/ 514030 w 586189"/>
              <a:gd name="connsiteY4" fmla="*/ 62363 h 165743"/>
              <a:gd name="connsiteX5" fmla="*/ 452036 w 586189"/>
              <a:gd name="connsiteY5" fmla="*/ 165685 h 165743"/>
              <a:gd name="connsiteX6" fmla="*/ 498531 w 586189"/>
              <a:gd name="connsiteY6" fmla="*/ 46865 h 165743"/>
              <a:gd name="connsiteX7" fmla="*/ 452036 w 586189"/>
              <a:gd name="connsiteY7" fmla="*/ 83028 h 165743"/>
              <a:gd name="connsiteX8" fmla="*/ 400375 w 586189"/>
              <a:gd name="connsiteY8" fmla="*/ 41699 h 165743"/>
              <a:gd name="connsiteX9" fmla="*/ 276389 w 586189"/>
              <a:gd name="connsiteY9" fmla="*/ 46865 h 165743"/>
              <a:gd name="connsiteX10" fmla="*/ 2585 w 586189"/>
              <a:gd name="connsiteY10" fmla="*/ 370 h 16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189" h="165743">
                <a:moveTo>
                  <a:pt x="2585" y="370"/>
                </a:moveTo>
                <a:cubicBezTo>
                  <a:pt x="32720" y="-3074"/>
                  <a:pt x="396070" y="18451"/>
                  <a:pt x="457202" y="26200"/>
                </a:cubicBezTo>
                <a:cubicBezTo>
                  <a:pt x="518334" y="33949"/>
                  <a:pt x="348715" y="45143"/>
                  <a:pt x="369379" y="46865"/>
                </a:cubicBezTo>
                <a:cubicBezTo>
                  <a:pt x="390043" y="48587"/>
                  <a:pt x="557081" y="33950"/>
                  <a:pt x="581189" y="36533"/>
                </a:cubicBezTo>
                <a:cubicBezTo>
                  <a:pt x="605297" y="39116"/>
                  <a:pt x="535555" y="40838"/>
                  <a:pt x="514030" y="62363"/>
                </a:cubicBezTo>
                <a:cubicBezTo>
                  <a:pt x="492505" y="83888"/>
                  <a:pt x="454619" y="168268"/>
                  <a:pt x="452036" y="165685"/>
                </a:cubicBezTo>
                <a:cubicBezTo>
                  <a:pt x="449453" y="163102"/>
                  <a:pt x="498531" y="60641"/>
                  <a:pt x="498531" y="46865"/>
                </a:cubicBezTo>
                <a:cubicBezTo>
                  <a:pt x="498531" y="33089"/>
                  <a:pt x="468395" y="83889"/>
                  <a:pt x="452036" y="83028"/>
                </a:cubicBezTo>
                <a:cubicBezTo>
                  <a:pt x="435677" y="82167"/>
                  <a:pt x="429649" y="47726"/>
                  <a:pt x="400375" y="41699"/>
                </a:cubicBezTo>
                <a:cubicBezTo>
                  <a:pt x="371101" y="35672"/>
                  <a:pt x="338382" y="51170"/>
                  <a:pt x="276389" y="46865"/>
                </a:cubicBezTo>
                <a:cubicBezTo>
                  <a:pt x="214396" y="42560"/>
                  <a:pt x="-27550" y="3814"/>
                  <a:pt x="2585" y="37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1EB73A2D-5A37-85FB-954A-BD4716E35733}"/>
              </a:ext>
            </a:extLst>
          </p:cNvPr>
          <p:cNvSpPr/>
          <p:nvPr/>
        </p:nvSpPr>
        <p:spPr>
          <a:xfrm>
            <a:off x="3408295" y="1454152"/>
            <a:ext cx="2536186" cy="3080044"/>
          </a:xfrm>
          <a:custGeom>
            <a:avLst/>
            <a:gdLst>
              <a:gd name="connsiteX0" fmla="*/ 2535305 w 2536186"/>
              <a:gd name="connsiteY0" fmla="*/ 575 h 3080044"/>
              <a:gd name="connsiteX1" fmla="*/ 1108287 w 2536186"/>
              <a:gd name="connsiteY1" fmla="*/ 568612 h 3080044"/>
              <a:gd name="connsiteX2" fmla="*/ 1440796 w 2536186"/>
              <a:gd name="connsiteY2" fmla="*/ 540903 h 3080044"/>
              <a:gd name="connsiteX3" fmla="*/ 969741 w 2536186"/>
              <a:gd name="connsiteY3" fmla="*/ 928830 h 3080044"/>
              <a:gd name="connsiteX4" fmla="*/ 484832 w 2536186"/>
              <a:gd name="connsiteY4" fmla="*/ 1358321 h 3080044"/>
              <a:gd name="connsiteX5" fmla="*/ 761923 w 2536186"/>
              <a:gd name="connsiteY5" fmla="*/ 998103 h 3080044"/>
              <a:gd name="connsiteX6" fmla="*/ 166178 w 2536186"/>
              <a:gd name="connsiteY6" fmla="*/ 2092612 h 3080044"/>
              <a:gd name="connsiteX7" fmla="*/ 360141 w 2536186"/>
              <a:gd name="connsiteY7" fmla="*/ 1690830 h 3080044"/>
              <a:gd name="connsiteX8" fmla="*/ 96905 w 2536186"/>
              <a:gd name="connsiteY8" fmla="*/ 2563666 h 3080044"/>
              <a:gd name="connsiteX9" fmla="*/ 193887 w 2536186"/>
              <a:gd name="connsiteY9" fmla="*/ 2217303 h 3080044"/>
              <a:gd name="connsiteX10" fmla="*/ 277014 w 2536186"/>
              <a:gd name="connsiteY10" fmla="*/ 3076284 h 3080044"/>
              <a:gd name="connsiteX11" fmla="*/ 193887 w 2536186"/>
              <a:gd name="connsiteY11" fmla="*/ 2480539 h 3080044"/>
              <a:gd name="connsiteX12" fmla="*/ 13778 w 2536186"/>
              <a:gd name="connsiteY12" fmla="*/ 1330612 h 3080044"/>
              <a:gd name="connsiteX13" fmla="*/ 110760 w 2536186"/>
              <a:gd name="connsiteY13" fmla="*/ 1552284 h 3080044"/>
              <a:gd name="connsiteX14" fmla="*/ 886614 w 2536186"/>
              <a:gd name="connsiteY14" fmla="*/ 499339 h 3080044"/>
              <a:gd name="connsiteX15" fmla="*/ 609523 w 2536186"/>
              <a:gd name="connsiteY15" fmla="*/ 1122793 h 3080044"/>
              <a:gd name="connsiteX16" fmla="*/ 1302250 w 2536186"/>
              <a:gd name="connsiteY16" fmla="*/ 333084 h 3080044"/>
              <a:gd name="connsiteX17" fmla="*/ 955887 w 2536186"/>
              <a:gd name="connsiteY17" fmla="*/ 513193 h 3080044"/>
              <a:gd name="connsiteX18" fmla="*/ 2091960 w 2536186"/>
              <a:gd name="connsiteY18" fmla="*/ 291521 h 3080044"/>
              <a:gd name="connsiteX19" fmla="*/ 872760 w 2536186"/>
              <a:gd name="connsiteY19" fmla="*/ 457775 h 3080044"/>
              <a:gd name="connsiteX20" fmla="*/ 2535305 w 2536186"/>
              <a:gd name="connsiteY20" fmla="*/ 575 h 308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36186" h="3080044">
                <a:moveTo>
                  <a:pt x="2535305" y="575"/>
                </a:moveTo>
                <a:cubicBezTo>
                  <a:pt x="2574560" y="19048"/>
                  <a:pt x="1290705" y="478557"/>
                  <a:pt x="1108287" y="568612"/>
                </a:cubicBezTo>
                <a:cubicBezTo>
                  <a:pt x="925869" y="658667"/>
                  <a:pt x="1463887" y="480867"/>
                  <a:pt x="1440796" y="540903"/>
                </a:cubicBezTo>
                <a:cubicBezTo>
                  <a:pt x="1417705" y="600939"/>
                  <a:pt x="1129068" y="792594"/>
                  <a:pt x="969741" y="928830"/>
                </a:cubicBezTo>
                <a:cubicBezTo>
                  <a:pt x="810414" y="1065066"/>
                  <a:pt x="519468" y="1346776"/>
                  <a:pt x="484832" y="1358321"/>
                </a:cubicBezTo>
                <a:cubicBezTo>
                  <a:pt x="450196" y="1369866"/>
                  <a:pt x="815032" y="875721"/>
                  <a:pt x="761923" y="998103"/>
                </a:cubicBezTo>
                <a:cubicBezTo>
                  <a:pt x="708814" y="1120485"/>
                  <a:pt x="233142" y="1977158"/>
                  <a:pt x="166178" y="2092612"/>
                </a:cubicBezTo>
                <a:cubicBezTo>
                  <a:pt x="99214" y="2208066"/>
                  <a:pt x="371686" y="1612321"/>
                  <a:pt x="360141" y="1690830"/>
                </a:cubicBezTo>
                <a:cubicBezTo>
                  <a:pt x="348596" y="1769339"/>
                  <a:pt x="124614" y="2475920"/>
                  <a:pt x="96905" y="2563666"/>
                </a:cubicBezTo>
                <a:cubicBezTo>
                  <a:pt x="69196" y="2651412"/>
                  <a:pt x="163869" y="2131867"/>
                  <a:pt x="193887" y="2217303"/>
                </a:cubicBezTo>
                <a:cubicBezTo>
                  <a:pt x="223905" y="2302739"/>
                  <a:pt x="277014" y="3032411"/>
                  <a:pt x="277014" y="3076284"/>
                </a:cubicBezTo>
                <a:cubicBezTo>
                  <a:pt x="277014" y="3120157"/>
                  <a:pt x="237760" y="2771484"/>
                  <a:pt x="193887" y="2480539"/>
                </a:cubicBezTo>
                <a:cubicBezTo>
                  <a:pt x="150014" y="2189594"/>
                  <a:pt x="27632" y="1485321"/>
                  <a:pt x="13778" y="1330612"/>
                </a:cubicBezTo>
                <a:cubicBezTo>
                  <a:pt x="-76" y="1175903"/>
                  <a:pt x="-34713" y="1690830"/>
                  <a:pt x="110760" y="1552284"/>
                </a:cubicBezTo>
                <a:cubicBezTo>
                  <a:pt x="256233" y="1413739"/>
                  <a:pt x="803487" y="570921"/>
                  <a:pt x="886614" y="499339"/>
                </a:cubicBezTo>
                <a:cubicBezTo>
                  <a:pt x="969741" y="427757"/>
                  <a:pt x="540250" y="1150502"/>
                  <a:pt x="609523" y="1122793"/>
                </a:cubicBezTo>
                <a:cubicBezTo>
                  <a:pt x="678796" y="1095084"/>
                  <a:pt x="1244523" y="434684"/>
                  <a:pt x="1302250" y="333084"/>
                </a:cubicBezTo>
                <a:cubicBezTo>
                  <a:pt x="1359977" y="231484"/>
                  <a:pt x="824269" y="520120"/>
                  <a:pt x="955887" y="513193"/>
                </a:cubicBezTo>
                <a:cubicBezTo>
                  <a:pt x="1087505" y="506266"/>
                  <a:pt x="2105814" y="300757"/>
                  <a:pt x="2091960" y="291521"/>
                </a:cubicBezTo>
                <a:cubicBezTo>
                  <a:pt x="2078105" y="282285"/>
                  <a:pt x="805796" y="501648"/>
                  <a:pt x="872760" y="457775"/>
                </a:cubicBezTo>
                <a:cubicBezTo>
                  <a:pt x="939723" y="413902"/>
                  <a:pt x="2496050" y="-17898"/>
                  <a:pt x="2535305" y="57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41FB56EF-E064-F543-A55F-60956B4E48A9}"/>
              </a:ext>
            </a:extLst>
          </p:cNvPr>
          <p:cNvSpPr/>
          <p:nvPr/>
        </p:nvSpPr>
        <p:spPr>
          <a:xfrm>
            <a:off x="2791915" y="1131442"/>
            <a:ext cx="1320648" cy="2915491"/>
          </a:xfrm>
          <a:custGeom>
            <a:avLst/>
            <a:gdLst>
              <a:gd name="connsiteX0" fmla="*/ 1309030 w 1320648"/>
              <a:gd name="connsiteY0" fmla="*/ 4631 h 2915491"/>
              <a:gd name="connsiteX1" fmla="*/ 893394 w 1320648"/>
              <a:gd name="connsiteY1" fmla="*/ 281722 h 2915491"/>
              <a:gd name="connsiteX2" fmla="*/ 380776 w 1320648"/>
              <a:gd name="connsiteY2" fmla="*/ 877467 h 2915491"/>
              <a:gd name="connsiteX3" fmla="*/ 408485 w 1320648"/>
              <a:gd name="connsiteY3" fmla="*/ 628085 h 2915491"/>
              <a:gd name="connsiteX4" fmla="*/ 145249 w 1320648"/>
              <a:gd name="connsiteY4" fmla="*/ 1611758 h 2915491"/>
              <a:gd name="connsiteX5" fmla="*/ 117540 w 1320648"/>
              <a:gd name="connsiteY5" fmla="*/ 1334667 h 2915491"/>
              <a:gd name="connsiteX6" fmla="*/ 20558 w 1320648"/>
              <a:gd name="connsiteY6" fmla="*/ 2055103 h 2915491"/>
              <a:gd name="connsiteX7" fmla="*/ 6703 w 1320648"/>
              <a:gd name="connsiteY7" fmla="*/ 2886376 h 2915491"/>
              <a:gd name="connsiteX8" fmla="*/ 6703 w 1320648"/>
              <a:gd name="connsiteY8" fmla="*/ 2553867 h 2915491"/>
              <a:gd name="connsiteX9" fmla="*/ 89830 w 1320648"/>
              <a:gd name="connsiteY9" fmla="*/ 932885 h 2915491"/>
              <a:gd name="connsiteX10" fmla="*/ 325358 w 1320648"/>
              <a:gd name="connsiteY10" fmla="*/ 489540 h 2915491"/>
              <a:gd name="connsiteX11" fmla="*/ 214521 w 1320648"/>
              <a:gd name="connsiteY11" fmla="*/ 905176 h 2915491"/>
              <a:gd name="connsiteX12" fmla="*/ 713285 w 1320648"/>
              <a:gd name="connsiteY12" fmla="*/ 198594 h 2915491"/>
              <a:gd name="connsiteX13" fmla="*/ 422340 w 1320648"/>
              <a:gd name="connsiteY13" fmla="*/ 489540 h 2915491"/>
              <a:gd name="connsiteX14" fmla="*/ 1309030 w 1320648"/>
              <a:gd name="connsiteY14" fmla="*/ 4631 h 291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0648" h="2915491">
                <a:moveTo>
                  <a:pt x="1309030" y="4631"/>
                </a:moveTo>
                <a:cubicBezTo>
                  <a:pt x="1387539" y="-30005"/>
                  <a:pt x="1048103" y="136249"/>
                  <a:pt x="893394" y="281722"/>
                </a:cubicBezTo>
                <a:cubicBezTo>
                  <a:pt x="738685" y="427195"/>
                  <a:pt x="461594" y="819740"/>
                  <a:pt x="380776" y="877467"/>
                </a:cubicBezTo>
                <a:cubicBezTo>
                  <a:pt x="299958" y="935194"/>
                  <a:pt x="447739" y="505703"/>
                  <a:pt x="408485" y="628085"/>
                </a:cubicBezTo>
                <a:cubicBezTo>
                  <a:pt x="369231" y="750467"/>
                  <a:pt x="193740" y="1493994"/>
                  <a:pt x="145249" y="1611758"/>
                </a:cubicBezTo>
                <a:cubicBezTo>
                  <a:pt x="96758" y="1729522"/>
                  <a:pt x="138322" y="1260776"/>
                  <a:pt x="117540" y="1334667"/>
                </a:cubicBezTo>
                <a:cubicBezTo>
                  <a:pt x="96758" y="1408558"/>
                  <a:pt x="39031" y="1796485"/>
                  <a:pt x="20558" y="2055103"/>
                </a:cubicBezTo>
                <a:cubicBezTo>
                  <a:pt x="2085" y="2313721"/>
                  <a:pt x="9012" y="2803249"/>
                  <a:pt x="6703" y="2886376"/>
                </a:cubicBezTo>
                <a:cubicBezTo>
                  <a:pt x="4394" y="2969503"/>
                  <a:pt x="-7151" y="2879449"/>
                  <a:pt x="6703" y="2553867"/>
                </a:cubicBezTo>
                <a:cubicBezTo>
                  <a:pt x="20557" y="2228285"/>
                  <a:pt x="36721" y="1276940"/>
                  <a:pt x="89830" y="932885"/>
                </a:cubicBezTo>
                <a:cubicBezTo>
                  <a:pt x="142939" y="588831"/>
                  <a:pt x="304576" y="494158"/>
                  <a:pt x="325358" y="489540"/>
                </a:cubicBezTo>
                <a:cubicBezTo>
                  <a:pt x="346140" y="484922"/>
                  <a:pt x="149867" y="953667"/>
                  <a:pt x="214521" y="905176"/>
                </a:cubicBezTo>
                <a:cubicBezTo>
                  <a:pt x="279175" y="856685"/>
                  <a:pt x="678649" y="267867"/>
                  <a:pt x="713285" y="198594"/>
                </a:cubicBezTo>
                <a:cubicBezTo>
                  <a:pt x="747921" y="129321"/>
                  <a:pt x="329976" y="521867"/>
                  <a:pt x="422340" y="489540"/>
                </a:cubicBezTo>
                <a:cubicBezTo>
                  <a:pt x="514704" y="457213"/>
                  <a:pt x="1230521" y="39267"/>
                  <a:pt x="1309030" y="463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8DE37F8F-B7A8-A6E5-8538-B095D641882B}"/>
              </a:ext>
            </a:extLst>
          </p:cNvPr>
          <p:cNvSpPr/>
          <p:nvPr/>
        </p:nvSpPr>
        <p:spPr>
          <a:xfrm>
            <a:off x="2235013" y="4436899"/>
            <a:ext cx="1065231" cy="2999369"/>
          </a:xfrm>
          <a:custGeom>
            <a:avLst/>
            <a:gdLst>
              <a:gd name="connsiteX0" fmla="*/ 1062369 w 1065231"/>
              <a:gd name="connsiteY0" fmla="*/ 384483 h 2999369"/>
              <a:gd name="connsiteX1" fmla="*/ 522042 w 1065231"/>
              <a:gd name="connsiteY1" fmla="*/ 994083 h 2999369"/>
              <a:gd name="connsiteX2" fmla="*/ 702151 w 1065231"/>
              <a:gd name="connsiteY2" fmla="*/ 633865 h 2999369"/>
              <a:gd name="connsiteX3" fmla="*/ 300369 w 1065231"/>
              <a:gd name="connsiteY3" fmla="*/ 1963901 h 2999369"/>
              <a:gd name="connsiteX4" fmla="*/ 328078 w 1065231"/>
              <a:gd name="connsiteY4" fmla="*/ 1575974 h 2999369"/>
              <a:gd name="connsiteX5" fmla="*/ 9423 w 1065231"/>
              <a:gd name="connsiteY5" fmla="*/ 2961428 h 2999369"/>
              <a:gd name="connsiteX6" fmla="*/ 134114 w 1065231"/>
              <a:gd name="connsiteY6" fmla="*/ 2393392 h 2999369"/>
              <a:gd name="connsiteX7" fmla="*/ 632878 w 1065231"/>
              <a:gd name="connsiteY7" fmla="*/ 176665 h 2999369"/>
              <a:gd name="connsiteX8" fmla="*/ 161823 w 1065231"/>
              <a:gd name="connsiteY8" fmla="*/ 1243465 h 2999369"/>
              <a:gd name="connsiteX9" fmla="*/ 854551 w 1065231"/>
              <a:gd name="connsiteY9" fmla="*/ 10410 h 2999369"/>
              <a:gd name="connsiteX10" fmla="*/ 646732 w 1065231"/>
              <a:gd name="connsiteY10" fmla="*/ 633865 h 2999369"/>
              <a:gd name="connsiteX11" fmla="*/ 909969 w 1065231"/>
              <a:gd name="connsiteY11" fmla="*/ 315210 h 2999369"/>
              <a:gd name="connsiteX12" fmla="*/ 743714 w 1065231"/>
              <a:gd name="connsiteY12" fmla="*/ 564592 h 2999369"/>
              <a:gd name="connsiteX13" fmla="*/ 1062369 w 1065231"/>
              <a:gd name="connsiteY13" fmla="*/ 384483 h 299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65231" h="2999369">
                <a:moveTo>
                  <a:pt x="1062369" y="384483"/>
                </a:moveTo>
                <a:cubicBezTo>
                  <a:pt x="1025424" y="456065"/>
                  <a:pt x="582078" y="952519"/>
                  <a:pt x="522042" y="994083"/>
                </a:cubicBezTo>
                <a:cubicBezTo>
                  <a:pt x="462006" y="1035647"/>
                  <a:pt x="739096" y="472229"/>
                  <a:pt x="702151" y="633865"/>
                </a:cubicBezTo>
                <a:cubicBezTo>
                  <a:pt x="665206" y="795501"/>
                  <a:pt x="362714" y="1806883"/>
                  <a:pt x="300369" y="1963901"/>
                </a:cubicBezTo>
                <a:cubicBezTo>
                  <a:pt x="238023" y="2120919"/>
                  <a:pt x="376569" y="1409720"/>
                  <a:pt x="328078" y="1575974"/>
                </a:cubicBezTo>
                <a:cubicBezTo>
                  <a:pt x="279587" y="1742228"/>
                  <a:pt x="41750" y="2825192"/>
                  <a:pt x="9423" y="2961428"/>
                </a:cubicBezTo>
                <a:cubicBezTo>
                  <a:pt x="-22904" y="3097664"/>
                  <a:pt x="30205" y="2857519"/>
                  <a:pt x="134114" y="2393392"/>
                </a:cubicBezTo>
                <a:cubicBezTo>
                  <a:pt x="238023" y="1929265"/>
                  <a:pt x="628260" y="368319"/>
                  <a:pt x="632878" y="176665"/>
                </a:cubicBezTo>
                <a:cubicBezTo>
                  <a:pt x="637496" y="-14990"/>
                  <a:pt x="124878" y="1271174"/>
                  <a:pt x="161823" y="1243465"/>
                </a:cubicBezTo>
                <a:cubicBezTo>
                  <a:pt x="198768" y="1215756"/>
                  <a:pt x="773733" y="112010"/>
                  <a:pt x="854551" y="10410"/>
                </a:cubicBezTo>
                <a:cubicBezTo>
                  <a:pt x="935369" y="-91190"/>
                  <a:pt x="637496" y="583065"/>
                  <a:pt x="646732" y="633865"/>
                </a:cubicBezTo>
                <a:cubicBezTo>
                  <a:pt x="655968" y="684665"/>
                  <a:pt x="893805" y="326756"/>
                  <a:pt x="909969" y="315210"/>
                </a:cubicBezTo>
                <a:cubicBezTo>
                  <a:pt x="926133" y="303664"/>
                  <a:pt x="720623" y="553047"/>
                  <a:pt x="743714" y="564592"/>
                </a:cubicBezTo>
                <a:cubicBezTo>
                  <a:pt x="766805" y="576138"/>
                  <a:pt x="1099314" y="312901"/>
                  <a:pt x="1062369" y="38448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C9D04ECE-E6AC-FFD3-C116-74C071E780F0}"/>
              </a:ext>
            </a:extLst>
          </p:cNvPr>
          <p:cNvSpPr/>
          <p:nvPr/>
        </p:nvSpPr>
        <p:spPr>
          <a:xfrm>
            <a:off x="3645717" y="1453157"/>
            <a:ext cx="2466743" cy="2246556"/>
          </a:xfrm>
          <a:custGeom>
            <a:avLst/>
            <a:gdLst>
              <a:gd name="connsiteX0" fmla="*/ 2462983 w 2466743"/>
              <a:gd name="connsiteY0" fmla="*/ 7343 h 2246556"/>
              <a:gd name="connsiteX1" fmla="*/ 1065983 w 2466743"/>
              <a:gd name="connsiteY1" fmla="*/ 896343 h 2246556"/>
              <a:gd name="connsiteX2" fmla="*/ 24583 w 2466743"/>
              <a:gd name="connsiteY2" fmla="*/ 1912343 h 2246556"/>
              <a:gd name="connsiteX3" fmla="*/ 303983 w 2466743"/>
              <a:gd name="connsiteY3" fmla="*/ 1493243 h 2246556"/>
              <a:gd name="connsiteX4" fmla="*/ 24583 w 2466743"/>
              <a:gd name="connsiteY4" fmla="*/ 2242543 h 2246556"/>
              <a:gd name="connsiteX5" fmla="*/ 557983 w 2466743"/>
              <a:gd name="connsiteY5" fmla="*/ 1099543 h 2246556"/>
              <a:gd name="connsiteX6" fmla="*/ 875483 w 2466743"/>
              <a:gd name="connsiteY6" fmla="*/ 845543 h 2246556"/>
              <a:gd name="connsiteX7" fmla="*/ 164283 w 2466743"/>
              <a:gd name="connsiteY7" fmla="*/ 1480543 h 2246556"/>
              <a:gd name="connsiteX8" fmla="*/ 1434283 w 2466743"/>
              <a:gd name="connsiteY8" fmla="*/ 528043 h 2246556"/>
              <a:gd name="connsiteX9" fmla="*/ 2462983 w 2466743"/>
              <a:gd name="connsiteY9" fmla="*/ 7343 h 224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743" h="2246556">
                <a:moveTo>
                  <a:pt x="2462983" y="7343"/>
                </a:moveTo>
                <a:cubicBezTo>
                  <a:pt x="2401600" y="68726"/>
                  <a:pt x="1472383" y="578843"/>
                  <a:pt x="1065983" y="896343"/>
                </a:cubicBezTo>
                <a:cubicBezTo>
                  <a:pt x="659583" y="1213843"/>
                  <a:pt x="151583" y="1812860"/>
                  <a:pt x="24583" y="1912343"/>
                </a:cubicBezTo>
                <a:cubicBezTo>
                  <a:pt x="-102417" y="2011826"/>
                  <a:pt x="303983" y="1438210"/>
                  <a:pt x="303983" y="1493243"/>
                </a:cubicBezTo>
                <a:cubicBezTo>
                  <a:pt x="303983" y="1548276"/>
                  <a:pt x="-17750" y="2308160"/>
                  <a:pt x="24583" y="2242543"/>
                </a:cubicBezTo>
                <a:cubicBezTo>
                  <a:pt x="66916" y="2176926"/>
                  <a:pt x="416166" y="1332376"/>
                  <a:pt x="557983" y="1099543"/>
                </a:cubicBezTo>
                <a:cubicBezTo>
                  <a:pt x="699800" y="866710"/>
                  <a:pt x="941100" y="782043"/>
                  <a:pt x="875483" y="845543"/>
                </a:cubicBezTo>
                <a:cubicBezTo>
                  <a:pt x="809866" y="909043"/>
                  <a:pt x="71150" y="1533460"/>
                  <a:pt x="164283" y="1480543"/>
                </a:cubicBezTo>
                <a:cubicBezTo>
                  <a:pt x="257416" y="1427626"/>
                  <a:pt x="1049050" y="773576"/>
                  <a:pt x="1434283" y="528043"/>
                </a:cubicBezTo>
                <a:cubicBezTo>
                  <a:pt x="1819516" y="282510"/>
                  <a:pt x="2524366" y="-54040"/>
                  <a:pt x="2462983" y="734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93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 hidden="1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27989"/>
          <a:stretch/>
        </p:blipFill>
        <p:spPr bwMode="auto">
          <a:xfrm>
            <a:off x="0" y="567214"/>
            <a:ext cx="9601200" cy="1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04809EE-3D39-B2B3-D2C1-FE4A2E126405}"/>
              </a:ext>
            </a:extLst>
          </p:cNvPr>
          <p:cNvSpPr/>
          <p:nvPr/>
        </p:nvSpPr>
        <p:spPr>
          <a:xfrm>
            <a:off x="5149788" y="3450851"/>
            <a:ext cx="757625" cy="264565"/>
          </a:xfrm>
          <a:custGeom>
            <a:avLst/>
            <a:gdLst>
              <a:gd name="connsiteX0" fmla="*/ 62 w 757625"/>
              <a:gd name="connsiteY0" fmla="*/ 171824 h 264565"/>
              <a:gd name="connsiteX1" fmla="*/ 228662 w 757625"/>
              <a:gd name="connsiteY1" fmla="*/ 76574 h 264565"/>
              <a:gd name="connsiteX2" fmla="*/ 269937 w 757625"/>
              <a:gd name="connsiteY2" fmla="*/ 32124 h 264565"/>
              <a:gd name="connsiteX3" fmla="*/ 263587 w 757625"/>
              <a:gd name="connsiteY3" fmla="*/ 63874 h 264565"/>
              <a:gd name="connsiteX4" fmla="*/ 349312 w 757625"/>
              <a:gd name="connsiteY4" fmla="*/ 6724 h 264565"/>
              <a:gd name="connsiteX5" fmla="*/ 339787 w 757625"/>
              <a:gd name="connsiteY5" fmla="*/ 47999 h 264565"/>
              <a:gd name="connsiteX6" fmla="*/ 435037 w 757625"/>
              <a:gd name="connsiteY6" fmla="*/ 374 h 264565"/>
              <a:gd name="connsiteX7" fmla="*/ 431862 w 757625"/>
              <a:gd name="connsiteY7" fmla="*/ 25774 h 264565"/>
              <a:gd name="connsiteX8" fmla="*/ 530287 w 757625"/>
              <a:gd name="connsiteY8" fmla="*/ 25774 h 264565"/>
              <a:gd name="connsiteX9" fmla="*/ 517587 w 757625"/>
              <a:gd name="connsiteY9" fmla="*/ 32124 h 264565"/>
              <a:gd name="connsiteX10" fmla="*/ 673162 w 757625"/>
              <a:gd name="connsiteY10" fmla="*/ 114674 h 264565"/>
              <a:gd name="connsiteX11" fmla="*/ 660462 w 757625"/>
              <a:gd name="connsiteY11" fmla="*/ 95624 h 264565"/>
              <a:gd name="connsiteX12" fmla="*/ 711262 w 757625"/>
              <a:gd name="connsiteY12" fmla="*/ 200399 h 264565"/>
              <a:gd name="connsiteX13" fmla="*/ 755712 w 757625"/>
              <a:gd name="connsiteY13" fmla="*/ 263899 h 264565"/>
              <a:gd name="connsiteX14" fmla="*/ 739837 w 757625"/>
              <a:gd name="connsiteY14" fmla="*/ 228974 h 264565"/>
              <a:gd name="connsiteX15" fmla="*/ 654112 w 757625"/>
              <a:gd name="connsiteY15" fmla="*/ 155949 h 264565"/>
              <a:gd name="connsiteX16" fmla="*/ 692212 w 757625"/>
              <a:gd name="connsiteY16" fmla="*/ 206749 h 264565"/>
              <a:gd name="connsiteX17" fmla="*/ 565212 w 757625"/>
              <a:gd name="connsiteY17" fmla="*/ 73399 h 264565"/>
              <a:gd name="connsiteX18" fmla="*/ 498537 w 757625"/>
              <a:gd name="connsiteY18" fmla="*/ 60699 h 264565"/>
              <a:gd name="connsiteX19" fmla="*/ 403287 w 757625"/>
              <a:gd name="connsiteY19" fmla="*/ 57524 h 264565"/>
              <a:gd name="connsiteX20" fmla="*/ 295337 w 757625"/>
              <a:gd name="connsiteY20" fmla="*/ 92449 h 264565"/>
              <a:gd name="connsiteX21" fmla="*/ 311212 w 757625"/>
              <a:gd name="connsiteY21" fmla="*/ 57524 h 264565"/>
              <a:gd name="connsiteX22" fmla="*/ 206437 w 757625"/>
              <a:gd name="connsiteY22" fmla="*/ 105149 h 264565"/>
              <a:gd name="connsiteX23" fmla="*/ 62 w 757625"/>
              <a:gd name="connsiteY23" fmla="*/ 171824 h 2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625" h="264565">
                <a:moveTo>
                  <a:pt x="62" y="171824"/>
                </a:moveTo>
                <a:cubicBezTo>
                  <a:pt x="3766" y="167062"/>
                  <a:pt x="183683" y="99857"/>
                  <a:pt x="228662" y="76574"/>
                </a:cubicBezTo>
                <a:cubicBezTo>
                  <a:pt x="273641" y="53291"/>
                  <a:pt x="264116" y="34241"/>
                  <a:pt x="269937" y="32124"/>
                </a:cubicBezTo>
                <a:cubicBezTo>
                  <a:pt x="275758" y="30007"/>
                  <a:pt x="250358" y="68107"/>
                  <a:pt x="263587" y="63874"/>
                </a:cubicBezTo>
                <a:cubicBezTo>
                  <a:pt x="276816" y="59641"/>
                  <a:pt x="336612" y="9370"/>
                  <a:pt x="349312" y="6724"/>
                </a:cubicBezTo>
                <a:cubicBezTo>
                  <a:pt x="362012" y="4078"/>
                  <a:pt x="325500" y="49057"/>
                  <a:pt x="339787" y="47999"/>
                </a:cubicBezTo>
                <a:cubicBezTo>
                  <a:pt x="354074" y="46941"/>
                  <a:pt x="419691" y="4078"/>
                  <a:pt x="435037" y="374"/>
                </a:cubicBezTo>
                <a:cubicBezTo>
                  <a:pt x="450383" y="-3330"/>
                  <a:pt x="415987" y="21541"/>
                  <a:pt x="431862" y="25774"/>
                </a:cubicBezTo>
                <a:cubicBezTo>
                  <a:pt x="447737" y="30007"/>
                  <a:pt x="530287" y="25774"/>
                  <a:pt x="530287" y="25774"/>
                </a:cubicBezTo>
                <a:cubicBezTo>
                  <a:pt x="544574" y="26832"/>
                  <a:pt x="493775" y="17307"/>
                  <a:pt x="517587" y="32124"/>
                </a:cubicBezTo>
                <a:cubicBezTo>
                  <a:pt x="541399" y="46941"/>
                  <a:pt x="649350" y="104091"/>
                  <a:pt x="673162" y="114674"/>
                </a:cubicBezTo>
                <a:cubicBezTo>
                  <a:pt x="696974" y="125257"/>
                  <a:pt x="654112" y="81336"/>
                  <a:pt x="660462" y="95624"/>
                </a:cubicBezTo>
                <a:cubicBezTo>
                  <a:pt x="666812" y="109912"/>
                  <a:pt x="695387" y="172353"/>
                  <a:pt x="711262" y="200399"/>
                </a:cubicBezTo>
                <a:cubicBezTo>
                  <a:pt x="727137" y="228445"/>
                  <a:pt x="750950" y="259137"/>
                  <a:pt x="755712" y="263899"/>
                </a:cubicBezTo>
                <a:cubicBezTo>
                  <a:pt x="760474" y="268661"/>
                  <a:pt x="756770" y="246966"/>
                  <a:pt x="739837" y="228974"/>
                </a:cubicBezTo>
                <a:cubicBezTo>
                  <a:pt x="722904" y="210982"/>
                  <a:pt x="662049" y="159653"/>
                  <a:pt x="654112" y="155949"/>
                </a:cubicBezTo>
                <a:cubicBezTo>
                  <a:pt x="646175" y="152245"/>
                  <a:pt x="707029" y="220507"/>
                  <a:pt x="692212" y="206749"/>
                </a:cubicBezTo>
                <a:cubicBezTo>
                  <a:pt x="677395" y="192991"/>
                  <a:pt x="597491" y="97741"/>
                  <a:pt x="565212" y="73399"/>
                </a:cubicBezTo>
                <a:cubicBezTo>
                  <a:pt x="532933" y="49057"/>
                  <a:pt x="525525" y="63345"/>
                  <a:pt x="498537" y="60699"/>
                </a:cubicBezTo>
                <a:cubicBezTo>
                  <a:pt x="471550" y="58053"/>
                  <a:pt x="437154" y="52232"/>
                  <a:pt x="403287" y="57524"/>
                </a:cubicBezTo>
                <a:cubicBezTo>
                  <a:pt x="369420" y="62816"/>
                  <a:pt x="310683" y="92449"/>
                  <a:pt x="295337" y="92449"/>
                </a:cubicBezTo>
                <a:cubicBezTo>
                  <a:pt x="279991" y="92449"/>
                  <a:pt x="326029" y="55407"/>
                  <a:pt x="311212" y="57524"/>
                </a:cubicBezTo>
                <a:cubicBezTo>
                  <a:pt x="296395" y="59641"/>
                  <a:pt x="254591" y="88216"/>
                  <a:pt x="206437" y="105149"/>
                </a:cubicBezTo>
                <a:cubicBezTo>
                  <a:pt x="158283" y="122082"/>
                  <a:pt x="-3642" y="176586"/>
                  <a:pt x="62" y="1718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8309495-D5AD-706D-0485-A7D4639D0BE3}"/>
              </a:ext>
            </a:extLst>
          </p:cNvPr>
          <p:cNvSpPr/>
          <p:nvPr/>
        </p:nvSpPr>
        <p:spPr>
          <a:xfrm>
            <a:off x="5124428" y="3466149"/>
            <a:ext cx="550239" cy="131138"/>
          </a:xfrm>
          <a:custGeom>
            <a:avLst/>
            <a:gdLst>
              <a:gd name="connsiteX0" fmla="*/ 22 w 550239"/>
              <a:gd name="connsiteY0" fmla="*/ 112076 h 131138"/>
              <a:gd name="connsiteX1" fmla="*/ 104797 w 550239"/>
              <a:gd name="connsiteY1" fmla="*/ 115251 h 131138"/>
              <a:gd name="connsiteX2" fmla="*/ 133372 w 550239"/>
              <a:gd name="connsiteY2" fmla="*/ 105726 h 131138"/>
              <a:gd name="connsiteX3" fmla="*/ 107972 w 550239"/>
              <a:gd name="connsiteY3" fmla="*/ 86676 h 131138"/>
              <a:gd name="connsiteX4" fmla="*/ 184172 w 550239"/>
              <a:gd name="connsiteY4" fmla="*/ 80326 h 131138"/>
              <a:gd name="connsiteX5" fmla="*/ 298472 w 550239"/>
              <a:gd name="connsiteY5" fmla="*/ 32701 h 131138"/>
              <a:gd name="connsiteX6" fmla="*/ 234972 w 550239"/>
              <a:gd name="connsiteY6" fmla="*/ 35876 h 131138"/>
              <a:gd name="connsiteX7" fmla="*/ 438172 w 550239"/>
              <a:gd name="connsiteY7" fmla="*/ 951 h 131138"/>
              <a:gd name="connsiteX8" fmla="*/ 549297 w 550239"/>
              <a:gd name="connsiteY8" fmla="*/ 10476 h 131138"/>
              <a:gd name="connsiteX9" fmla="*/ 473097 w 550239"/>
              <a:gd name="connsiteY9" fmla="*/ 16826 h 131138"/>
              <a:gd name="connsiteX10" fmla="*/ 180997 w 550239"/>
              <a:gd name="connsiteY10" fmla="*/ 89851 h 131138"/>
              <a:gd name="connsiteX11" fmla="*/ 158772 w 550239"/>
              <a:gd name="connsiteY11" fmla="*/ 108901 h 131138"/>
              <a:gd name="connsiteX12" fmla="*/ 114322 w 550239"/>
              <a:gd name="connsiteY12" fmla="*/ 131126 h 131138"/>
              <a:gd name="connsiteX13" fmla="*/ 22 w 550239"/>
              <a:gd name="connsiteY13" fmla="*/ 112076 h 13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239" h="131138">
                <a:moveTo>
                  <a:pt x="22" y="112076"/>
                </a:moveTo>
                <a:cubicBezTo>
                  <a:pt x="-1566" y="109430"/>
                  <a:pt x="82572" y="116309"/>
                  <a:pt x="104797" y="115251"/>
                </a:cubicBezTo>
                <a:cubicBezTo>
                  <a:pt x="127022" y="114193"/>
                  <a:pt x="132843" y="110488"/>
                  <a:pt x="133372" y="105726"/>
                </a:cubicBezTo>
                <a:cubicBezTo>
                  <a:pt x="133901" y="100963"/>
                  <a:pt x="99505" y="90909"/>
                  <a:pt x="107972" y="86676"/>
                </a:cubicBezTo>
                <a:cubicBezTo>
                  <a:pt x="116439" y="82443"/>
                  <a:pt x="152422" y="89322"/>
                  <a:pt x="184172" y="80326"/>
                </a:cubicBezTo>
                <a:cubicBezTo>
                  <a:pt x="215922" y="71330"/>
                  <a:pt x="290005" y="40109"/>
                  <a:pt x="298472" y="32701"/>
                </a:cubicBezTo>
                <a:cubicBezTo>
                  <a:pt x="306939" y="25293"/>
                  <a:pt x="211689" y="41168"/>
                  <a:pt x="234972" y="35876"/>
                </a:cubicBezTo>
                <a:cubicBezTo>
                  <a:pt x="258255" y="30584"/>
                  <a:pt x="385785" y="5184"/>
                  <a:pt x="438172" y="951"/>
                </a:cubicBezTo>
                <a:cubicBezTo>
                  <a:pt x="490559" y="-3282"/>
                  <a:pt x="543476" y="7830"/>
                  <a:pt x="549297" y="10476"/>
                </a:cubicBezTo>
                <a:cubicBezTo>
                  <a:pt x="555118" y="13122"/>
                  <a:pt x="534480" y="3597"/>
                  <a:pt x="473097" y="16826"/>
                </a:cubicBezTo>
                <a:cubicBezTo>
                  <a:pt x="411714" y="30055"/>
                  <a:pt x="233385" y="74505"/>
                  <a:pt x="180997" y="89851"/>
                </a:cubicBezTo>
                <a:cubicBezTo>
                  <a:pt x="128610" y="105197"/>
                  <a:pt x="169884" y="102022"/>
                  <a:pt x="158772" y="108901"/>
                </a:cubicBezTo>
                <a:cubicBezTo>
                  <a:pt x="147660" y="115780"/>
                  <a:pt x="134430" y="130597"/>
                  <a:pt x="114322" y="131126"/>
                </a:cubicBezTo>
                <a:cubicBezTo>
                  <a:pt x="94214" y="131655"/>
                  <a:pt x="1610" y="114722"/>
                  <a:pt x="22" y="1120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2548002-75D4-F52D-CEF2-9FA4E92B84CE}"/>
              </a:ext>
            </a:extLst>
          </p:cNvPr>
          <p:cNvSpPr/>
          <p:nvPr/>
        </p:nvSpPr>
        <p:spPr>
          <a:xfrm>
            <a:off x="5682777" y="3470035"/>
            <a:ext cx="255065" cy="271088"/>
          </a:xfrm>
          <a:custGeom>
            <a:avLst/>
            <a:gdLst>
              <a:gd name="connsiteX0" fmla="*/ 473 w 255065"/>
              <a:gd name="connsiteY0" fmla="*/ 240 h 271088"/>
              <a:gd name="connsiteX1" fmla="*/ 149698 w 255065"/>
              <a:gd name="connsiteY1" fmla="*/ 120890 h 271088"/>
              <a:gd name="connsiteX2" fmla="*/ 140173 w 255065"/>
              <a:gd name="connsiteY2" fmla="*/ 95490 h 271088"/>
              <a:gd name="connsiteX3" fmla="*/ 187798 w 255065"/>
              <a:gd name="connsiteY3" fmla="*/ 181215 h 271088"/>
              <a:gd name="connsiteX4" fmla="*/ 171923 w 255065"/>
              <a:gd name="connsiteY4" fmla="*/ 139940 h 271088"/>
              <a:gd name="connsiteX5" fmla="*/ 254473 w 255065"/>
              <a:gd name="connsiteY5" fmla="*/ 270115 h 271088"/>
              <a:gd name="connsiteX6" fmla="*/ 203673 w 255065"/>
              <a:gd name="connsiteY6" fmla="*/ 193915 h 271088"/>
              <a:gd name="connsiteX7" fmla="*/ 105248 w 255065"/>
              <a:gd name="connsiteY7" fmla="*/ 92315 h 271088"/>
              <a:gd name="connsiteX8" fmla="*/ 473 w 255065"/>
              <a:gd name="connsiteY8" fmla="*/ 240 h 27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5" h="271088">
                <a:moveTo>
                  <a:pt x="473" y="240"/>
                </a:moveTo>
                <a:cubicBezTo>
                  <a:pt x="7881" y="5003"/>
                  <a:pt x="126415" y="105015"/>
                  <a:pt x="149698" y="120890"/>
                </a:cubicBezTo>
                <a:cubicBezTo>
                  <a:pt x="172981" y="136765"/>
                  <a:pt x="133823" y="85436"/>
                  <a:pt x="140173" y="95490"/>
                </a:cubicBezTo>
                <a:cubicBezTo>
                  <a:pt x="146523" y="105544"/>
                  <a:pt x="182506" y="173807"/>
                  <a:pt x="187798" y="181215"/>
                </a:cubicBezTo>
                <a:cubicBezTo>
                  <a:pt x="193090" y="188623"/>
                  <a:pt x="160811" y="125124"/>
                  <a:pt x="171923" y="139940"/>
                </a:cubicBezTo>
                <a:cubicBezTo>
                  <a:pt x="183035" y="154756"/>
                  <a:pt x="249181" y="261119"/>
                  <a:pt x="254473" y="270115"/>
                </a:cubicBezTo>
                <a:cubicBezTo>
                  <a:pt x="259765" y="279111"/>
                  <a:pt x="228544" y="223548"/>
                  <a:pt x="203673" y="193915"/>
                </a:cubicBezTo>
                <a:cubicBezTo>
                  <a:pt x="178802" y="164282"/>
                  <a:pt x="135940" y="121948"/>
                  <a:pt x="105248" y="92315"/>
                </a:cubicBezTo>
                <a:cubicBezTo>
                  <a:pt x="74556" y="62682"/>
                  <a:pt x="-6935" y="-4523"/>
                  <a:pt x="473" y="2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953C44F-9D57-86D1-0A9E-5799E3F0470D}"/>
              </a:ext>
            </a:extLst>
          </p:cNvPr>
          <p:cNvSpPr/>
          <p:nvPr/>
        </p:nvSpPr>
        <p:spPr>
          <a:xfrm>
            <a:off x="5238535" y="3489255"/>
            <a:ext cx="194531" cy="180007"/>
          </a:xfrm>
          <a:custGeom>
            <a:avLst/>
            <a:gdLst>
              <a:gd name="connsiteX0" fmla="*/ 193890 w 194531"/>
              <a:gd name="connsiteY0" fmla="*/ 70 h 180007"/>
              <a:gd name="connsiteX1" fmla="*/ 101815 w 194531"/>
              <a:gd name="connsiteY1" fmla="*/ 69920 h 180007"/>
              <a:gd name="connsiteX2" fmla="*/ 57365 w 194531"/>
              <a:gd name="connsiteY2" fmla="*/ 155645 h 180007"/>
              <a:gd name="connsiteX3" fmla="*/ 70065 w 194531"/>
              <a:gd name="connsiteY3" fmla="*/ 104845 h 180007"/>
              <a:gd name="connsiteX4" fmla="*/ 41490 w 194531"/>
              <a:gd name="connsiteY4" fmla="*/ 177870 h 180007"/>
              <a:gd name="connsiteX5" fmla="*/ 215 w 194531"/>
              <a:gd name="connsiteY5" fmla="*/ 161995 h 180007"/>
              <a:gd name="connsiteX6" fmla="*/ 60540 w 194531"/>
              <a:gd name="connsiteY6" fmla="*/ 177870 h 180007"/>
              <a:gd name="connsiteX7" fmla="*/ 44665 w 194531"/>
              <a:gd name="connsiteY7" fmla="*/ 108020 h 180007"/>
              <a:gd name="connsiteX8" fmla="*/ 114515 w 194531"/>
              <a:gd name="connsiteY8" fmla="*/ 31820 h 180007"/>
              <a:gd name="connsiteX9" fmla="*/ 51015 w 194531"/>
              <a:gd name="connsiteY9" fmla="*/ 82620 h 180007"/>
              <a:gd name="connsiteX10" fmla="*/ 193890 w 194531"/>
              <a:gd name="connsiteY10" fmla="*/ 70 h 1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531" h="180007">
                <a:moveTo>
                  <a:pt x="193890" y="70"/>
                </a:moveTo>
                <a:cubicBezTo>
                  <a:pt x="202357" y="-2047"/>
                  <a:pt x="124569" y="43991"/>
                  <a:pt x="101815" y="69920"/>
                </a:cubicBezTo>
                <a:cubicBezTo>
                  <a:pt x="79061" y="95849"/>
                  <a:pt x="62657" y="149824"/>
                  <a:pt x="57365" y="155645"/>
                </a:cubicBezTo>
                <a:cubicBezTo>
                  <a:pt x="52073" y="161466"/>
                  <a:pt x="72711" y="101141"/>
                  <a:pt x="70065" y="104845"/>
                </a:cubicBezTo>
                <a:cubicBezTo>
                  <a:pt x="67419" y="108549"/>
                  <a:pt x="53132" y="168345"/>
                  <a:pt x="41490" y="177870"/>
                </a:cubicBezTo>
                <a:cubicBezTo>
                  <a:pt x="29848" y="187395"/>
                  <a:pt x="-2960" y="161995"/>
                  <a:pt x="215" y="161995"/>
                </a:cubicBezTo>
                <a:cubicBezTo>
                  <a:pt x="3390" y="161995"/>
                  <a:pt x="53132" y="186866"/>
                  <a:pt x="60540" y="177870"/>
                </a:cubicBezTo>
                <a:cubicBezTo>
                  <a:pt x="67948" y="168874"/>
                  <a:pt x="35669" y="132362"/>
                  <a:pt x="44665" y="108020"/>
                </a:cubicBezTo>
                <a:cubicBezTo>
                  <a:pt x="53661" y="83678"/>
                  <a:pt x="113457" y="36053"/>
                  <a:pt x="114515" y="31820"/>
                </a:cubicBezTo>
                <a:cubicBezTo>
                  <a:pt x="115573" y="27587"/>
                  <a:pt x="41490" y="83149"/>
                  <a:pt x="51015" y="82620"/>
                </a:cubicBezTo>
                <a:cubicBezTo>
                  <a:pt x="60540" y="82091"/>
                  <a:pt x="185423" y="2187"/>
                  <a:pt x="193890" y="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06E1C4-8FC6-E6E5-4A0E-157290FF0DD1}"/>
              </a:ext>
            </a:extLst>
          </p:cNvPr>
          <p:cNvSpPr/>
          <p:nvPr/>
        </p:nvSpPr>
        <p:spPr>
          <a:xfrm>
            <a:off x="5185202" y="3622094"/>
            <a:ext cx="506401" cy="166510"/>
          </a:xfrm>
          <a:custGeom>
            <a:avLst/>
            <a:gdLst>
              <a:gd name="connsiteX0" fmla="*/ 2748 w 506401"/>
              <a:gd name="connsiteY0" fmla="*/ 581 h 166510"/>
              <a:gd name="connsiteX1" fmla="*/ 282148 w 506401"/>
              <a:gd name="connsiteY1" fmla="*/ 114881 h 166510"/>
              <a:gd name="connsiteX2" fmla="*/ 228173 w 506401"/>
              <a:gd name="connsiteY2" fmla="*/ 102181 h 166510"/>
              <a:gd name="connsiteX3" fmla="*/ 501223 w 506401"/>
              <a:gd name="connsiteY3" fmla="*/ 165681 h 166510"/>
              <a:gd name="connsiteX4" fmla="*/ 393273 w 506401"/>
              <a:gd name="connsiteY4" fmla="*/ 137106 h 166510"/>
              <a:gd name="connsiteX5" fmla="*/ 221823 w 506401"/>
              <a:gd name="connsiteY5" fmla="*/ 118056 h 166510"/>
              <a:gd name="connsiteX6" fmla="*/ 59898 w 506401"/>
              <a:gd name="connsiteY6" fmla="*/ 86306 h 166510"/>
              <a:gd name="connsiteX7" fmla="*/ 148798 w 506401"/>
              <a:gd name="connsiteY7" fmla="*/ 105356 h 166510"/>
              <a:gd name="connsiteX8" fmla="*/ 107523 w 506401"/>
              <a:gd name="connsiteY8" fmla="*/ 73606 h 166510"/>
              <a:gd name="connsiteX9" fmla="*/ 151973 w 506401"/>
              <a:gd name="connsiteY9" fmla="*/ 86306 h 166510"/>
              <a:gd name="connsiteX10" fmla="*/ 139273 w 506401"/>
              <a:gd name="connsiteY10" fmla="*/ 70431 h 166510"/>
              <a:gd name="connsiteX11" fmla="*/ 2748 w 506401"/>
              <a:gd name="connsiteY11" fmla="*/ 581 h 1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401" h="166510">
                <a:moveTo>
                  <a:pt x="2748" y="581"/>
                </a:moveTo>
                <a:cubicBezTo>
                  <a:pt x="26561" y="7989"/>
                  <a:pt x="244577" y="97948"/>
                  <a:pt x="282148" y="114881"/>
                </a:cubicBezTo>
                <a:cubicBezTo>
                  <a:pt x="319719" y="131814"/>
                  <a:pt x="228173" y="102181"/>
                  <a:pt x="228173" y="102181"/>
                </a:cubicBezTo>
                <a:lnTo>
                  <a:pt x="501223" y="165681"/>
                </a:lnTo>
                <a:cubicBezTo>
                  <a:pt x="528740" y="171502"/>
                  <a:pt x="439840" y="145043"/>
                  <a:pt x="393273" y="137106"/>
                </a:cubicBezTo>
                <a:cubicBezTo>
                  <a:pt x="346706" y="129169"/>
                  <a:pt x="277386" y="126523"/>
                  <a:pt x="221823" y="118056"/>
                </a:cubicBezTo>
                <a:cubicBezTo>
                  <a:pt x="166261" y="109589"/>
                  <a:pt x="72069" y="88423"/>
                  <a:pt x="59898" y="86306"/>
                </a:cubicBezTo>
                <a:cubicBezTo>
                  <a:pt x="47727" y="84189"/>
                  <a:pt x="140861" y="107473"/>
                  <a:pt x="148798" y="105356"/>
                </a:cubicBezTo>
                <a:cubicBezTo>
                  <a:pt x="156735" y="103239"/>
                  <a:pt x="106994" y="76781"/>
                  <a:pt x="107523" y="73606"/>
                </a:cubicBezTo>
                <a:cubicBezTo>
                  <a:pt x="108052" y="70431"/>
                  <a:pt x="151973" y="86306"/>
                  <a:pt x="151973" y="86306"/>
                </a:cubicBezTo>
                <a:cubicBezTo>
                  <a:pt x="157265" y="85777"/>
                  <a:pt x="161498" y="82073"/>
                  <a:pt x="139273" y="70431"/>
                </a:cubicBezTo>
                <a:cubicBezTo>
                  <a:pt x="117048" y="58789"/>
                  <a:pt x="-21065" y="-6827"/>
                  <a:pt x="2748" y="5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D8E97DF-A859-8CD0-6D54-32BA64A22AC4}"/>
              </a:ext>
            </a:extLst>
          </p:cNvPr>
          <p:cNvSpPr/>
          <p:nvPr/>
        </p:nvSpPr>
        <p:spPr>
          <a:xfrm>
            <a:off x="5673446" y="3612860"/>
            <a:ext cx="210062" cy="163996"/>
          </a:xfrm>
          <a:custGeom>
            <a:avLst/>
            <a:gdLst>
              <a:gd name="connsiteX0" fmla="*/ 105054 w 210062"/>
              <a:gd name="connsiteY0" fmla="*/ 290 h 163996"/>
              <a:gd name="connsiteX1" fmla="*/ 181254 w 210062"/>
              <a:gd name="connsiteY1" fmla="*/ 95540 h 163996"/>
              <a:gd name="connsiteX2" fmla="*/ 200304 w 210062"/>
              <a:gd name="connsiteY2" fmla="*/ 117765 h 163996"/>
              <a:gd name="connsiteX3" fmla="*/ 162204 w 210062"/>
              <a:gd name="connsiteY3" fmla="*/ 133640 h 163996"/>
              <a:gd name="connsiteX4" fmla="*/ 12979 w 210062"/>
              <a:gd name="connsiteY4" fmla="*/ 133640 h 163996"/>
              <a:gd name="connsiteX5" fmla="*/ 117754 w 210062"/>
              <a:gd name="connsiteY5" fmla="*/ 162215 h 163996"/>
              <a:gd name="connsiteX6" fmla="*/ 279 w 210062"/>
              <a:gd name="connsiteY6" fmla="*/ 159040 h 163996"/>
              <a:gd name="connsiteX7" fmla="*/ 159029 w 210062"/>
              <a:gd name="connsiteY7" fmla="*/ 143165 h 163996"/>
              <a:gd name="connsiteX8" fmla="*/ 209829 w 210062"/>
              <a:gd name="connsiteY8" fmla="*/ 146340 h 163996"/>
              <a:gd name="connsiteX9" fmla="*/ 178079 w 210062"/>
              <a:gd name="connsiteY9" fmla="*/ 82840 h 163996"/>
              <a:gd name="connsiteX10" fmla="*/ 181254 w 210062"/>
              <a:gd name="connsiteY10" fmla="*/ 28865 h 163996"/>
              <a:gd name="connsiteX11" fmla="*/ 178079 w 210062"/>
              <a:gd name="connsiteY11" fmla="*/ 63790 h 163996"/>
              <a:gd name="connsiteX12" fmla="*/ 105054 w 210062"/>
              <a:gd name="connsiteY12" fmla="*/ 290 h 1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062" h="163996">
                <a:moveTo>
                  <a:pt x="105054" y="290"/>
                </a:moveTo>
                <a:cubicBezTo>
                  <a:pt x="105583" y="5582"/>
                  <a:pt x="165379" y="75961"/>
                  <a:pt x="181254" y="95540"/>
                </a:cubicBezTo>
                <a:cubicBezTo>
                  <a:pt x="197129" y="115119"/>
                  <a:pt x="203479" y="111415"/>
                  <a:pt x="200304" y="117765"/>
                </a:cubicBezTo>
                <a:cubicBezTo>
                  <a:pt x="197129" y="124115"/>
                  <a:pt x="193425" y="130994"/>
                  <a:pt x="162204" y="133640"/>
                </a:cubicBezTo>
                <a:cubicBezTo>
                  <a:pt x="130983" y="136286"/>
                  <a:pt x="20387" y="128878"/>
                  <a:pt x="12979" y="133640"/>
                </a:cubicBezTo>
                <a:cubicBezTo>
                  <a:pt x="5571" y="138403"/>
                  <a:pt x="119871" y="157982"/>
                  <a:pt x="117754" y="162215"/>
                </a:cubicBezTo>
                <a:cubicBezTo>
                  <a:pt x="115637" y="166448"/>
                  <a:pt x="-6600" y="162215"/>
                  <a:pt x="279" y="159040"/>
                </a:cubicBezTo>
                <a:cubicBezTo>
                  <a:pt x="7158" y="155865"/>
                  <a:pt x="124104" y="145282"/>
                  <a:pt x="159029" y="143165"/>
                </a:cubicBezTo>
                <a:cubicBezTo>
                  <a:pt x="193954" y="141048"/>
                  <a:pt x="206654" y="156394"/>
                  <a:pt x="209829" y="146340"/>
                </a:cubicBezTo>
                <a:cubicBezTo>
                  <a:pt x="213004" y="136286"/>
                  <a:pt x="182841" y="102419"/>
                  <a:pt x="178079" y="82840"/>
                </a:cubicBezTo>
                <a:cubicBezTo>
                  <a:pt x="173317" y="63261"/>
                  <a:pt x="181254" y="32040"/>
                  <a:pt x="181254" y="28865"/>
                </a:cubicBezTo>
                <a:cubicBezTo>
                  <a:pt x="181254" y="25690"/>
                  <a:pt x="188662" y="63790"/>
                  <a:pt x="178079" y="63790"/>
                </a:cubicBezTo>
                <a:cubicBezTo>
                  <a:pt x="167496" y="63790"/>
                  <a:pt x="104525" y="-5002"/>
                  <a:pt x="105054" y="2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231DE2A-9781-12FA-862D-4463CA7A32C9}"/>
              </a:ext>
            </a:extLst>
          </p:cNvPr>
          <p:cNvSpPr/>
          <p:nvPr/>
        </p:nvSpPr>
        <p:spPr>
          <a:xfrm>
            <a:off x="5051412" y="3613103"/>
            <a:ext cx="612947" cy="203653"/>
          </a:xfrm>
          <a:custGeom>
            <a:avLst/>
            <a:gdLst>
              <a:gd name="connsiteX0" fmla="*/ 190513 w 612947"/>
              <a:gd name="connsiteY0" fmla="*/ 19097 h 203653"/>
              <a:gd name="connsiteX1" fmla="*/ 82563 w 612947"/>
              <a:gd name="connsiteY1" fmla="*/ 19097 h 203653"/>
              <a:gd name="connsiteX2" fmla="*/ 13 w 612947"/>
              <a:gd name="connsiteY2" fmla="*/ 47 h 203653"/>
              <a:gd name="connsiteX3" fmla="*/ 76213 w 612947"/>
              <a:gd name="connsiteY3" fmla="*/ 25447 h 203653"/>
              <a:gd name="connsiteX4" fmla="*/ 101613 w 612947"/>
              <a:gd name="connsiteY4" fmla="*/ 60372 h 203653"/>
              <a:gd name="connsiteX5" fmla="*/ 101613 w 612947"/>
              <a:gd name="connsiteY5" fmla="*/ 130222 h 203653"/>
              <a:gd name="connsiteX6" fmla="*/ 111138 w 612947"/>
              <a:gd name="connsiteY6" fmla="*/ 95297 h 203653"/>
              <a:gd name="connsiteX7" fmla="*/ 206388 w 612947"/>
              <a:gd name="connsiteY7" fmla="*/ 117522 h 203653"/>
              <a:gd name="connsiteX8" fmla="*/ 133363 w 612947"/>
              <a:gd name="connsiteY8" fmla="*/ 101647 h 203653"/>
              <a:gd name="connsiteX9" fmla="*/ 238138 w 612947"/>
              <a:gd name="connsiteY9" fmla="*/ 152447 h 203653"/>
              <a:gd name="connsiteX10" fmla="*/ 238138 w 612947"/>
              <a:gd name="connsiteY10" fmla="*/ 200072 h 203653"/>
              <a:gd name="connsiteX11" fmla="*/ 228613 w 612947"/>
              <a:gd name="connsiteY11" fmla="*/ 127047 h 203653"/>
              <a:gd name="connsiteX12" fmla="*/ 365138 w 612947"/>
              <a:gd name="connsiteY12" fmla="*/ 168322 h 203653"/>
              <a:gd name="connsiteX13" fmla="*/ 311163 w 612947"/>
              <a:gd name="connsiteY13" fmla="*/ 158797 h 203653"/>
              <a:gd name="connsiteX14" fmla="*/ 482613 w 612947"/>
              <a:gd name="connsiteY14" fmla="*/ 203247 h 203653"/>
              <a:gd name="connsiteX15" fmla="*/ 412763 w 612947"/>
              <a:gd name="connsiteY15" fmla="*/ 181022 h 203653"/>
              <a:gd name="connsiteX16" fmla="*/ 612788 w 612947"/>
              <a:gd name="connsiteY16" fmla="*/ 184197 h 203653"/>
              <a:gd name="connsiteX17" fmla="*/ 374663 w 612947"/>
              <a:gd name="connsiteY17" fmla="*/ 161972 h 203653"/>
              <a:gd name="connsiteX18" fmla="*/ 187338 w 612947"/>
              <a:gd name="connsiteY18" fmla="*/ 85772 h 203653"/>
              <a:gd name="connsiteX19" fmla="*/ 219088 w 612947"/>
              <a:gd name="connsiteY19" fmla="*/ 127047 h 203653"/>
              <a:gd name="connsiteX20" fmla="*/ 123838 w 612947"/>
              <a:gd name="connsiteY20" fmla="*/ 111172 h 203653"/>
              <a:gd name="connsiteX21" fmla="*/ 111138 w 612947"/>
              <a:gd name="connsiteY21" fmla="*/ 66722 h 203653"/>
              <a:gd name="connsiteX22" fmla="*/ 98438 w 612947"/>
              <a:gd name="connsiteY22" fmla="*/ 41322 h 203653"/>
              <a:gd name="connsiteX23" fmla="*/ 53988 w 612947"/>
              <a:gd name="connsiteY23" fmla="*/ 19097 h 203653"/>
              <a:gd name="connsiteX24" fmla="*/ 190513 w 612947"/>
              <a:gd name="connsiteY24" fmla="*/ 19097 h 20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947" h="203653">
                <a:moveTo>
                  <a:pt x="190513" y="19097"/>
                </a:moveTo>
                <a:cubicBezTo>
                  <a:pt x="195275" y="19097"/>
                  <a:pt x="114313" y="22272"/>
                  <a:pt x="82563" y="19097"/>
                </a:cubicBezTo>
                <a:cubicBezTo>
                  <a:pt x="50813" y="15922"/>
                  <a:pt x="1071" y="-1011"/>
                  <a:pt x="13" y="47"/>
                </a:cubicBezTo>
                <a:cubicBezTo>
                  <a:pt x="-1045" y="1105"/>
                  <a:pt x="59280" y="15393"/>
                  <a:pt x="76213" y="25447"/>
                </a:cubicBezTo>
                <a:cubicBezTo>
                  <a:pt x="93146" y="35501"/>
                  <a:pt x="97380" y="42910"/>
                  <a:pt x="101613" y="60372"/>
                </a:cubicBezTo>
                <a:cubicBezTo>
                  <a:pt x="105846" y="77834"/>
                  <a:pt x="100025" y="124401"/>
                  <a:pt x="101613" y="130222"/>
                </a:cubicBezTo>
                <a:cubicBezTo>
                  <a:pt x="103200" y="136043"/>
                  <a:pt x="93676" y="97414"/>
                  <a:pt x="111138" y="95297"/>
                </a:cubicBezTo>
                <a:cubicBezTo>
                  <a:pt x="128600" y="93180"/>
                  <a:pt x="202684" y="116464"/>
                  <a:pt x="206388" y="117522"/>
                </a:cubicBezTo>
                <a:cubicBezTo>
                  <a:pt x="210092" y="118580"/>
                  <a:pt x="128071" y="95826"/>
                  <a:pt x="133363" y="101647"/>
                </a:cubicBezTo>
                <a:cubicBezTo>
                  <a:pt x="138655" y="107468"/>
                  <a:pt x="220676" y="136043"/>
                  <a:pt x="238138" y="152447"/>
                </a:cubicBezTo>
                <a:cubicBezTo>
                  <a:pt x="255601" y="168851"/>
                  <a:pt x="239725" y="204305"/>
                  <a:pt x="238138" y="200072"/>
                </a:cubicBezTo>
                <a:cubicBezTo>
                  <a:pt x="236551" y="195839"/>
                  <a:pt x="207447" y="132339"/>
                  <a:pt x="228613" y="127047"/>
                </a:cubicBezTo>
                <a:cubicBezTo>
                  <a:pt x="249779" y="121755"/>
                  <a:pt x="351380" y="163030"/>
                  <a:pt x="365138" y="168322"/>
                </a:cubicBezTo>
                <a:cubicBezTo>
                  <a:pt x="378896" y="173614"/>
                  <a:pt x="291584" y="152976"/>
                  <a:pt x="311163" y="158797"/>
                </a:cubicBezTo>
                <a:cubicBezTo>
                  <a:pt x="330742" y="164618"/>
                  <a:pt x="465680" y="199543"/>
                  <a:pt x="482613" y="203247"/>
                </a:cubicBezTo>
                <a:cubicBezTo>
                  <a:pt x="499546" y="206951"/>
                  <a:pt x="391067" y="184197"/>
                  <a:pt x="412763" y="181022"/>
                </a:cubicBezTo>
                <a:cubicBezTo>
                  <a:pt x="434459" y="177847"/>
                  <a:pt x="619138" y="187372"/>
                  <a:pt x="612788" y="184197"/>
                </a:cubicBezTo>
                <a:cubicBezTo>
                  <a:pt x="606438" y="181022"/>
                  <a:pt x="445571" y="178376"/>
                  <a:pt x="374663" y="161972"/>
                </a:cubicBezTo>
                <a:cubicBezTo>
                  <a:pt x="303755" y="145568"/>
                  <a:pt x="213267" y="91593"/>
                  <a:pt x="187338" y="85772"/>
                </a:cubicBezTo>
                <a:cubicBezTo>
                  <a:pt x="161409" y="79951"/>
                  <a:pt x="229671" y="122814"/>
                  <a:pt x="219088" y="127047"/>
                </a:cubicBezTo>
                <a:cubicBezTo>
                  <a:pt x="208505" y="131280"/>
                  <a:pt x="141830" y="121226"/>
                  <a:pt x="123838" y="111172"/>
                </a:cubicBezTo>
                <a:cubicBezTo>
                  <a:pt x="105846" y="101118"/>
                  <a:pt x="115371" y="78364"/>
                  <a:pt x="111138" y="66722"/>
                </a:cubicBezTo>
                <a:cubicBezTo>
                  <a:pt x="106905" y="55080"/>
                  <a:pt x="107963" y="49259"/>
                  <a:pt x="98438" y="41322"/>
                </a:cubicBezTo>
                <a:cubicBezTo>
                  <a:pt x="88913" y="33385"/>
                  <a:pt x="40759" y="20684"/>
                  <a:pt x="53988" y="19097"/>
                </a:cubicBezTo>
                <a:cubicBezTo>
                  <a:pt x="67217" y="17510"/>
                  <a:pt x="185751" y="19097"/>
                  <a:pt x="190513" y="190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2A2339B-FD98-0A58-F707-42DD39EF98CF}"/>
              </a:ext>
            </a:extLst>
          </p:cNvPr>
          <p:cNvSpPr/>
          <p:nvPr/>
        </p:nvSpPr>
        <p:spPr>
          <a:xfrm>
            <a:off x="5629129" y="3717915"/>
            <a:ext cx="258805" cy="41376"/>
          </a:xfrm>
          <a:custGeom>
            <a:avLst/>
            <a:gdLst>
              <a:gd name="connsiteX0" fmla="*/ 146 w 258805"/>
              <a:gd name="connsiteY0" fmla="*/ 31760 h 41376"/>
              <a:gd name="connsiteX1" fmla="*/ 165246 w 258805"/>
              <a:gd name="connsiteY1" fmla="*/ 28585 h 41376"/>
              <a:gd name="connsiteX2" fmla="*/ 257321 w 258805"/>
              <a:gd name="connsiteY2" fmla="*/ 10 h 41376"/>
              <a:gd name="connsiteX3" fmla="*/ 216046 w 258805"/>
              <a:gd name="connsiteY3" fmla="*/ 25410 h 41376"/>
              <a:gd name="connsiteX4" fmla="*/ 136671 w 258805"/>
              <a:gd name="connsiteY4" fmla="*/ 41285 h 41376"/>
              <a:gd name="connsiteX5" fmla="*/ 146 w 258805"/>
              <a:gd name="connsiteY5" fmla="*/ 31760 h 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05" h="41376">
                <a:moveTo>
                  <a:pt x="146" y="31760"/>
                </a:moveTo>
                <a:cubicBezTo>
                  <a:pt x="4908" y="29643"/>
                  <a:pt x="122384" y="33877"/>
                  <a:pt x="165246" y="28585"/>
                </a:cubicBezTo>
                <a:cubicBezTo>
                  <a:pt x="208108" y="23293"/>
                  <a:pt x="248854" y="539"/>
                  <a:pt x="257321" y="10"/>
                </a:cubicBezTo>
                <a:cubicBezTo>
                  <a:pt x="265788" y="-519"/>
                  <a:pt x="236154" y="18531"/>
                  <a:pt x="216046" y="25410"/>
                </a:cubicBezTo>
                <a:cubicBezTo>
                  <a:pt x="195938" y="32289"/>
                  <a:pt x="165246" y="40227"/>
                  <a:pt x="136671" y="41285"/>
                </a:cubicBezTo>
                <a:cubicBezTo>
                  <a:pt x="108096" y="42343"/>
                  <a:pt x="-4616" y="33877"/>
                  <a:pt x="146" y="317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3F08B96-00A4-5055-4F03-01374BA4E2FF}"/>
              </a:ext>
            </a:extLst>
          </p:cNvPr>
          <p:cNvSpPr/>
          <p:nvPr/>
        </p:nvSpPr>
        <p:spPr>
          <a:xfrm>
            <a:off x="5630798" y="3459741"/>
            <a:ext cx="282347" cy="254721"/>
          </a:xfrm>
          <a:custGeom>
            <a:avLst/>
            <a:gdLst>
              <a:gd name="connsiteX0" fmla="*/ 1652 w 282347"/>
              <a:gd name="connsiteY0" fmla="*/ 1009 h 254721"/>
              <a:gd name="connsiteX1" fmla="*/ 119127 w 282347"/>
              <a:gd name="connsiteY1" fmla="*/ 54984 h 254721"/>
              <a:gd name="connsiteX2" fmla="*/ 211202 w 282347"/>
              <a:gd name="connsiteY2" fmla="*/ 128009 h 254721"/>
              <a:gd name="connsiteX3" fmla="*/ 198502 w 282347"/>
              <a:gd name="connsiteY3" fmla="*/ 102609 h 254721"/>
              <a:gd name="connsiteX4" fmla="*/ 281052 w 282347"/>
              <a:gd name="connsiteY4" fmla="*/ 251834 h 254721"/>
              <a:gd name="connsiteX5" fmla="*/ 242952 w 282347"/>
              <a:gd name="connsiteY5" fmla="*/ 194684 h 254721"/>
              <a:gd name="connsiteX6" fmla="*/ 163577 w 282347"/>
              <a:gd name="connsiteY6" fmla="*/ 115309 h 254721"/>
              <a:gd name="connsiteX7" fmla="*/ 55627 w 282347"/>
              <a:gd name="connsiteY7" fmla="*/ 26409 h 254721"/>
              <a:gd name="connsiteX8" fmla="*/ 1652 w 282347"/>
              <a:gd name="connsiteY8" fmla="*/ 1009 h 2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347" h="254721">
                <a:moveTo>
                  <a:pt x="1652" y="1009"/>
                </a:moveTo>
                <a:cubicBezTo>
                  <a:pt x="12235" y="5772"/>
                  <a:pt x="84202" y="33817"/>
                  <a:pt x="119127" y="54984"/>
                </a:cubicBezTo>
                <a:cubicBezTo>
                  <a:pt x="154052" y="76151"/>
                  <a:pt x="197973" y="120072"/>
                  <a:pt x="211202" y="128009"/>
                </a:cubicBezTo>
                <a:cubicBezTo>
                  <a:pt x="224431" y="135946"/>
                  <a:pt x="186860" y="81972"/>
                  <a:pt x="198502" y="102609"/>
                </a:cubicBezTo>
                <a:cubicBezTo>
                  <a:pt x="210144" y="123246"/>
                  <a:pt x="273644" y="236488"/>
                  <a:pt x="281052" y="251834"/>
                </a:cubicBezTo>
                <a:cubicBezTo>
                  <a:pt x="288460" y="267180"/>
                  <a:pt x="262531" y="217438"/>
                  <a:pt x="242952" y="194684"/>
                </a:cubicBezTo>
                <a:cubicBezTo>
                  <a:pt x="223373" y="171930"/>
                  <a:pt x="194798" y="143355"/>
                  <a:pt x="163577" y="115309"/>
                </a:cubicBezTo>
                <a:cubicBezTo>
                  <a:pt x="132356" y="87263"/>
                  <a:pt x="77323" y="43871"/>
                  <a:pt x="55627" y="26409"/>
                </a:cubicBezTo>
                <a:cubicBezTo>
                  <a:pt x="33931" y="8947"/>
                  <a:pt x="-8931" y="-3754"/>
                  <a:pt x="1652" y="100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7168C07-7480-5231-E530-AF1F2A10306B}"/>
              </a:ext>
            </a:extLst>
          </p:cNvPr>
          <p:cNvSpPr/>
          <p:nvPr/>
        </p:nvSpPr>
        <p:spPr>
          <a:xfrm>
            <a:off x="5108386" y="3374817"/>
            <a:ext cx="605233" cy="168425"/>
          </a:xfrm>
          <a:custGeom>
            <a:avLst/>
            <a:gdLst>
              <a:gd name="connsiteX0" fmla="*/ 9714 w 605233"/>
              <a:gd name="connsiteY0" fmla="*/ 165308 h 168425"/>
              <a:gd name="connsiteX1" fmla="*/ 362139 w 605233"/>
              <a:gd name="connsiteY1" fmla="*/ 47833 h 168425"/>
              <a:gd name="connsiteX2" fmla="*/ 298639 w 605233"/>
              <a:gd name="connsiteY2" fmla="*/ 51008 h 168425"/>
              <a:gd name="connsiteX3" fmla="*/ 479614 w 605233"/>
              <a:gd name="connsiteY3" fmla="*/ 35133 h 168425"/>
              <a:gd name="connsiteX4" fmla="*/ 603439 w 605233"/>
              <a:gd name="connsiteY4" fmla="*/ 66883 h 168425"/>
              <a:gd name="connsiteX5" fmla="*/ 549464 w 605233"/>
              <a:gd name="connsiteY5" fmla="*/ 41483 h 168425"/>
              <a:gd name="connsiteX6" fmla="*/ 498664 w 605233"/>
              <a:gd name="connsiteY6" fmla="*/ 208 h 168425"/>
              <a:gd name="connsiteX7" fmla="*/ 314514 w 605233"/>
              <a:gd name="connsiteY7" fmla="*/ 25608 h 168425"/>
              <a:gd name="connsiteX8" fmla="*/ 279589 w 605233"/>
              <a:gd name="connsiteY8" fmla="*/ 28783 h 168425"/>
              <a:gd name="connsiteX9" fmla="*/ 317689 w 605233"/>
              <a:gd name="connsiteY9" fmla="*/ 28783 h 168425"/>
              <a:gd name="connsiteX10" fmla="*/ 130364 w 605233"/>
              <a:gd name="connsiteY10" fmla="*/ 66883 h 168425"/>
              <a:gd name="connsiteX11" fmla="*/ 203389 w 605233"/>
              <a:gd name="connsiteY11" fmla="*/ 63708 h 168425"/>
              <a:gd name="connsiteX12" fmla="*/ 136714 w 605233"/>
              <a:gd name="connsiteY12" fmla="*/ 98633 h 168425"/>
              <a:gd name="connsiteX13" fmla="*/ 101789 w 605233"/>
              <a:gd name="connsiteY13" fmla="*/ 130383 h 168425"/>
              <a:gd name="connsiteX14" fmla="*/ 9714 w 605233"/>
              <a:gd name="connsiteY14" fmla="*/ 165308 h 1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233" h="168425">
                <a:moveTo>
                  <a:pt x="9714" y="165308"/>
                </a:moveTo>
                <a:cubicBezTo>
                  <a:pt x="53106" y="151550"/>
                  <a:pt x="313985" y="66883"/>
                  <a:pt x="362139" y="47833"/>
                </a:cubicBezTo>
                <a:cubicBezTo>
                  <a:pt x="410293" y="28783"/>
                  <a:pt x="279060" y="53125"/>
                  <a:pt x="298639" y="51008"/>
                </a:cubicBezTo>
                <a:cubicBezTo>
                  <a:pt x="318218" y="48891"/>
                  <a:pt x="428814" y="32487"/>
                  <a:pt x="479614" y="35133"/>
                </a:cubicBezTo>
                <a:cubicBezTo>
                  <a:pt x="530414" y="37779"/>
                  <a:pt x="591797" y="65825"/>
                  <a:pt x="603439" y="66883"/>
                </a:cubicBezTo>
                <a:cubicBezTo>
                  <a:pt x="615081" y="67941"/>
                  <a:pt x="566926" y="52595"/>
                  <a:pt x="549464" y="41483"/>
                </a:cubicBezTo>
                <a:cubicBezTo>
                  <a:pt x="532002" y="30371"/>
                  <a:pt x="537822" y="2854"/>
                  <a:pt x="498664" y="208"/>
                </a:cubicBezTo>
                <a:cubicBezTo>
                  <a:pt x="459506" y="-2438"/>
                  <a:pt x="351027" y="20845"/>
                  <a:pt x="314514" y="25608"/>
                </a:cubicBezTo>
                <a:cubicBezTo>
                  <a:pt x="278002" y="30370"/>
                  <a:pt x="279060" y="28254"/>
                  <a:pt x="279589" y="28783"/>
                </a:cubicBezTo>
                <a:cubicBezTo>
                  <a:pt x="280118" y="29312"/>
                  <a:pt x="342560" y="22433"/>
                  <a:pt x="317689" y="28783"/>
                </a:cubicBezTo>
                <a:cubicBezTo>
                  <a:pt x="292818" y="35133"/>
                  <a:pt x="149414" y="61062"/>
                  <a:pt x="130364" y="66883"/>
                </a:cubicBezTo>
                <a:cubicBezTo>
                  <a:pt x="111314" y="72704"/>
                  <a:pt x="202331" y="58417"/>
                  <a:pt x="203389" y="63708"/>
                </a:cubicBezTo>
                <a:cubicBezTo>
                  <a:pt x="204447" y="68999"/>
                  <a:pt x="153647" y="87521"/>
                  <a:pt x="136714" y="98633"/>
                </a:cubicBezTo>
                <a:cubicBezTo>
                  <a:pt x="119781" y="109745"/>
                  <a:pt x="122427" y="117154"/>
                  <a:pt x="101789" y="130383"/>
                </a:cubicBezTo>
                <a:cubicBezTo>
                  <a:pt x="81151" y="143612"/>
                  <a:pt x="-33678" y="179066"/>
                  <a:pt x="9714" y="16530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41EAC0-C6F9-1DEE-C3CD-F5FB96F37DEE}"/>
              </a:ext>
            </a:extLst>
          </p:cNvPr>
          <p:cNvSpPr/>
          <p:nvPr/>
        </p:nvSpPr>
        <p:spPr>
          <a:xfrm>
            <a:off x="5701951" y="3400423"/>
            <a:ext cx="270327" cy="434572"/>
          </a:xfrm>
          <a:custGeom>
            <a:avLst/>
            <a:gdLst>
              <a:gd name="connsiteX0" fmla="*/ 349 w 270327"/>
              <a:gd name="connsiteY0" fmla="*/ 2 h 434572"/>
              <a:gd name="connsiteX1" fmla="*/ 133699 w 270327"/>
              <a:gd name="connsiteY1" fmla="*/ 79377 h 434572"/>
              <a:gd name="connsiteX2" fmla="*/ 241649 w 270327"/>
              <a:gd name="connsiteY2" fmla="*/ 241302 h 434572"/>
              <a:gd name="connsiteX3" fmla="*/ 238474 w 270327"/>
              <a:gd name="connsiteY3" fmla="*/ 219077 h 434572"/>
              <a:gd name="connsiteX4" fmla="*/ 235299 w 270327"/>
              <a:gd name="connsiteY4" fmla="*/ 292102 h 434572"/>
              <a:gd name="connsiteX5" fmla="*/ 270224 w 270327"/>
              <a:gd name="connsiteY5" fmla="*/ 431802 h 434572"/>
              <a:gd name="connsiteX6" fmla="*/ 241649 w 270327"/>
              <a:gd name="connsiteY6" fmla="*/ 377827 h 434572"/>
              <a:gd name="connsiteX7" fmla="*/ 133699 w 270327"/>
              <a:gd name="connsiteY7" fmla="*/ 288927 h 434572"/>
              <a:gd name="connsiteX8" fmla="*/ 162274 w 270327"/>
              <a:gd name="connsiteY8" fmla="*/ 314327 h 434572"/>
              <a:gd name="connsiteX9" fmla="*/ 187674 w 270327"/>
              <a:gd name="connsiteY9" fmla="*/ 238127 h 434572"/>
              <a:gd name="connsiteX10" fmla="*/ 108299 w 270327"/>
              <a:gd name="connsiteY10" fmla="*/ 120652 h 434572"/>
              <a:gd name="connsiteX11" fmla="*/ 194024 w 270327"/>
              <a:gd name="connsiteY11" fmla="*/ 200027 h 434572"/>
              <a:gd name="connsiteX12" fmla="*/ 146399 w 270327"/>
              <a:gd name="connsiteY12" fmla="*/ 142877 h 434572"/>
              <a:gd name="connsiteX13" fmla="*/ 44799 w 270327"/>
              <a:gd name="connsiteY13" fmla="*/ 57152 h 434572"/>
              <a:gd name="connsiteX14" fmla="*/ 92424 w 270327"/>
              <a:gd name="connsiteY14" fmla="*/ 76202 h 434572"/>
              <a:gd name="connsiteX15" fmla="*/ 349 w 270327"/>
              <a:gd name="connsiteY15" fmla="*/ 2 h 4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27" h="434572">
                <a:moveTo>
                  <a:pt x="349" y="2"/>
                </a:moveTo>
                <a:cubicBezTo>
                  <a:pt x="7228" y="531"/>
                  <a:pt x="93482" y="39160"/>
                  <a:pt x="133699" y="79377"/>
                </a:cubicBezTo>
                <a:cubicBezTo>
                  <a:pt x="173916" y="119594"/>
                  <a:pt x="224187" y="218019"/>
                  <a:pt x="241649" y="241302"/>
                </a:cubicBezTo>
                <a:cubicBezTo>
                  <a:pt x="259112" y="264585"/>
                  <a:pt x="239532" y="210610"/>
                  <a:pt x="238474" y="219077"/>
                </a:cubicBezTo>
                <a:cubicBezTo>
                  <a:pt x="237416" y="227544"/>
                  <a:pt x="230007" y="256648"/>
                  <a:pt x="235299" y="292102"/>
                </a:cubicBezTo>
                <a:cubicBezTo>
                  <a:pt x="240591" y="327556"/>
                  <a:pt x="269166" y="417515"/>
                  <a:pt x="270224" y="431802"/>
                </a:cubicBezTo>
                <a:cubicBezTo>
                  <a:pt x="271282" y="446089"/>
                  <a:pt x="264403" y="401639"/>
                  <a:pt x="241649" y="377827"/>
                </a:cubicBezTo>
                <a:cubicBezTo>
                  <a:pt x="218895" y="354015"/>
                  <a:pt x="146928" y="299510"/>
                  <a:pt x="133699" y="288927"/>
                </a:cubicBezTo>
                <a:cubicBezTo>
                  <a:pt x="120470" y="278344"/>
                  <a:pt x="153278" y="322794"/>
                  <a:pt x="162274" y="314327"/>
                </a:cubicBezTo>
                <a:cubicBezTo>
                  <a:pt x="171270" y="305860"/>
                  <a:pt x="196670" y="270406"/>
                  <a:pt x="187674" y="238127"/>
                </a:cubicBezTo>
                <a:cubicBezTo>
                  <a:pt x="178678" y="205848"/>
                  <a:pt x="107241" y="127002"/>
                  <a:pt x="108299" y="120652"/>
                </a:cubicBezTo>
                <a:cubicBezTo>
                  <a:pt x="109357" y="114302"/>
                  <a:pt x="187674" y="196323"/>
                  <a:pt x="194024" y="200027"/>
                </a:cubicBezTo>
                <a:cubicBezTo>
                  <a:pt x="200374" y="203731"/>
                  <a:pt x="171270" y="166689"/>
                  <a:pt x="146399" y="142877"/>
                </a:cubicBezTo>
                <a:cubicBezTo>
                  <a:pt x="121528" y="119065"/>
                  <a:pt x="53795" y="68264"/>
                  <a:pt x="44799" y="57152"/>
                </a:cubicBezTo>
                <a:cubicBezTo>
                  <a:pt x="35803" y="46040"/>
                  <a:pt x="94541" y="82023"/>
                  <a:pt x="92424" y="76202"/>
                </a:cubicBezTo>
                <a:cubicBezTo>
                  <a:pt x="90307" y="70381"/>
                  <a:pt x="-6530" y="-527"/>
                  <a:pt x="349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1DFA574-358D-5A82-12AC-F40846EB06D0}"/>
              </a:ext>
            </a:extLst>
          </p:cNvPr>
          <p:cNvSpPr/>
          <p:nvPr/>
        </p:nvSpPr>
        <p:spPr>
          <a:xfrm>
            <a:off x="5354792" y="3456909"/>
            <a:ext cx="360535" cy="302633"/>
          </a:xfrm>
          <a:custGeom>
            <a:avLst/>
            <a:gdLst>
              <a:gd name="connsiteX0" fmla="*/ 331633 w 360535"/>
              <a:gd name="connsiteY0" fmla="*/ 26066 h 302633"/>
              <a:gd name="connsiteX1" fmla="*/ 360208 w 360535"/>
              <a:gd name="connsiteY1" fmla="*/ 102266 h 302633"/>
              <a:gd name="connsiteX2" fmla="*/ 344333 w 360535"/>
              <a:gd name="connsiteY2" fmla="*/ 219741 h 302633"/>
              <a:gd name="connsiteX3" fmla="*/ 303058 w 360535"/>
              <a:gd name="connsiteY3" fmla="*/ 286416 h 302633"/>
              <a:gd name="connsiteX4" fmla="*/ 249083 w 360535"/>
              <a:gd name="connsiteY4" fmla="*/ 302291 h 302633"/>
              <a:gd name="connsiteX5" fmla="*/ 96683 w 360535"/>
              <a:gd name="connsiteY5" fmla="*/ 276891 h 302633"/>
              <a:gd name="connsiteX6" fmla="*/ 55408 w 360535"/>
              <a:gd name="connsiteY6" fmla="*/ 235616 h 302633"/>
              <a:gd name="connsiteX7" fmla="*/ 49058 w 360535"/>
              <a:gd name="connsiteY7" fmla="*/ 178466 h 302633"/>
              <a:gd name="connsiteX8" fmla="*/ 36358 w 360535"/>
              <a:gd name="connsiteY8" fmla="*/ 118141 h 302633"/>
              <a:gd name="connsiteX9" fmla="*/ 1433 w 360535"/>
              <a:gd name="connsiteY9" fmla="*/ 95916 h 302633"/>
              <a:gd name="connsiteX10" fmla="*/ 90333 w 360535"/>
              <a:gd name="connsiteY10" fmla="*/ 38766 h 302633"/>
              <a:gd name="connsiteX11" fmla="*/ 172883 w 360535"/>
              <a:gd name="connsiteY11" fmla="*/ 666 h 302633"/>
              <a:gd name="connsiteX12" fmla="*/ 331633 w 360535"/>
              <a:gd name="connsiteY12" fmla="*/ 26066 h 3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535" h="302633">
                <a:moveTo>
                  <a:pt x="331633" y="26066"/>
                </a:moveTo>
                <a:cubicBezTo>
                  <a:pt x="362854" y="42999"/>
                  <a:pt x="358091" y="69987"/>
                  <a:pt x="360208" y="102266"/>
                </a:cubicBezTo>
                <a:cubicBezTo>
                  <a:pt x="362325" y="134545"/>
                  <a:pt x="353858" y="189049"/>
                  <a:pt x="344333" y="219741"/>
                </a:cubicBezTo>
                <a:cubicBezTo>
                  <a:pt x="334808" y="250433"/>
                  <a:pt x="318933" y="272658"/>
                  <a:pt x="303058" y="286416"/>
                </a:cubicBezTo>
                <a:cubicBezTo>
                  <a:pt x="287183" y="300174"/>
                  <a:pt x="283479" y="303879"/>
                  <a:pt x="249083" y="302291"/>
                </a:cubicBezTo>
                <a:cubicBezTo>
                  <a:pt x="214687" y="300704"/>
                  <a:pt x="128962" y="288004"/>
                  <a:pt x="96683" y="276891"/>
                </a:cubicBezTo>
                <a:cubicBezTo>
                  <a:pt x="64404" y="265779"/>
                  <a:pt x="63345" y="252020"/>
                  <a:pt x="55408" y="235616"/>
                </a:cubicBezTo>
                <a:cubicBezTo>
                  <a:pt x="47470" y="219212"/>
                  <a:pt x="52233" y="198045"/>
                  <a:pt x="49058" y="178466"/>
                </a:cubicBezTo>
                <a:cubicBezTo>
                  <a:pt x="45883" y="158887"/>
                  <a:pt x="44295" y="131899"/>
                  <a:pt x="36358" y="118141"/>
                </a:cubicBezTo>
                <a:cubicBezTo>
                  <a:pt x="28420" y="104383"/>
                  <a:pt x="-7563" y="109145"/>
                  <a:pt x="1433" y="95916"/>
                </a:cubicBezTo>
                <a:cubicBezTo>
                  <a:pt x="10429" y="82687"/>
                  <a:pt x="61758" y="54641"/>
                  <a:pt x="90333" y="38766"/>
                </a:cubicBezTo>
                <a:cubicBezTo>
                  <a:pt x="118908" y="22891"/>
                  <a:pt x="136371" y="4370"/>
                  <a:pt x="172883" y="666"/>
                </a:cubicBezTo>
                <a:cubicBezTo>
                  <a:pt x="209395" y="-3038"/>
                  <a:pt x="300412" y="9133"/>
                  <a:pt x="331633" y="2606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E3D73BA-F505-59DF-15AC-95DBA6C2DEE3}"/>
              </a:ext>
            </a:extLst>
          </p:cNvPr>
          <p:cNvSpPr/>
          <p:nvPr/>
        </p:nvSpPr>
        <p:spPr>
          <a:xfrm>
            <a:off x="5576844" y="3526094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8CB1829A-DCDF-12DE-9CD3-9E02E7FA1125}"/>
              </a:ext>
            </a:extLst>
          </p:cNvPr>
          <p:cNvSpPr/>
          <p:nvPr/>
        </p:nvSpPr>
        <p:spPr>
          <a:xfrm>
            <a:off x="5552933" y="3577564"/>
            <a:ext cx="69844" cy="69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78B185D4-2C14-AAE9-27BE-EEE75BF0B166}"/>
              </a:ext>
            </a:extLst>
          </p:cNvPr>
          <p:cNvSpPr/>
          <p:nvPr/>
        </p:nvSpPr>
        <p:spPr>
          <a:xfrm rot="18542783">
            <a:off x="5491233" y="3582851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F478B2-A6AB-CFAB-1646-D6F2641EA67E}"/>
              </a:ext>
            </a:extLst>
          </p:cNvPr>
          <p:cNvSpPr/>
          <p:nvPr/>
        </p:nvSpPr>
        <p:spPr>
          <a:xfrm>
            <a:off x="5616322" y="3698630"/>
            <a:ext cx="342320" cy="105082"/>
          </a:xfrm>
          <a:custGeom>
            <a:avLst/>
            <a:gdLst>
              <a:gd name="connsiteX0" fmla="*/ 253 w 342320"/>
              <a:gd name="connsiteY0" fmla="*/ 105020 h 105082"/>
              <a:gd name="connsiteX1" fmla="*/ 238378 w 342320"/>
              <a:gd name="connsiteY1" fmla="*/ 76445 h 105082"/>
              <a:gd name="connsiteX2" fmla="*/ 339978 w 342320"/>
              <a:gd name="connsiteY2" fmla="*/ 98670 h 105082"/>
              <a:gd name="connsiteX3" fmla="*/ 305053 w 342320"/>
              <a:gd name="connsiteY3" fmla="*/ 73270 h 105082"/>
              <a:gd name="connsiteX4" fmla="*/ 251078 w 342320"/>
              <a:gd name="connsiteY4" fmla="*/ 245 h 105082"/>
              <a:gd name="connsiteX5" fmla="*/ 289178 w 342320"/>
              <a:gd name="connsiteY5" fmla="*/ 47870 h 105082"/>
              <a:gd name="connsiteX6" fmla="*/ 263778 w 342320"/>
              <a:gd name="connsiteY6" fmla="*/ 57395 h 105082"/>
              <a:gd name="connsiteX7" fmla="*/ 117728 w 342320"/>
              <a:gd name="connsiteY7" fmla="*/ 60570 h 105082"/>
              <a:gd name="connsiteX8" fmla="*/ 190753 w 342320"/>
              <a:gd name="connsiteY8" fmla="*/ 66920 h 105082"/>
              <a:gd name="connsiteX9" fmla="*/ 253 w 342320"/>
              <a:gd name="connsiteY9" fmla="*/ 105020 h 1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320" h="105082">
                <a:moveTo>
                  <a:pt x="253" y="105020"/>
                </a:moveTo>
                <a:cubicBezTo>
                  <a:pt x="8191" y="106608"/>
                  <a:pt x="181757" y="77503"/>
                  <a:pt x="238378" y="76445"/>
                </a:cubicBezTo>
                <a:cubicBezTo>
                  <a:pt x="294999" y="75387"/>
                  <a:pt x="328866" y="99199"/>
                  <a:pt x="339978" y="98670"/>
                </a:cubicBezTo>
                <a:cubicBezTo>
                  <a:pt x="351090" y="98141"/>
                  <a:pt x="319870" y="89674"/>
                  <a:pt x="305053" y="73270"/>
                </a:cubicBezTo>
                <a:cubicBezTo>
                  <a:pt x="290236" y="56866"/>
                  <a:pt x="253724" y="4478"/>
                  <a:pt x="251078" y="245"/>
                </a:cubicBezTo>
                <a:cubicBezTo>
                  <a:pt x="248432" y="-3988"/>
                  <a:pt x="289178" y="47870"/>
                  <a:pt x="289178" y="47870"/>
                </a:cubicBezTo>
                <a:cubicBezTo>
                  <a:pt x="291295" y="57395"/>
                  <a:pt x="292353" y="55278"/>
                  <a:pt x="263778" y="57395"/>
                </a:cubicBezTo>
                <a:cubicBezTo>
                  <a:pt x="235203" y="59512"/>
                  <a:pt x="129899" y="58983"/>
                  <a:pt x="117728" y="60570"/>
                </a:cubicBezTo>
                <a:cubicBezTo>
                  <a:pt x="105557" y="62157"/>
                  <a:pt x="208215" y="61099"/>
                  <a:pt x="190753" y="66920"/>
                </a:cubicBezTo>
                <a:cubicBezTo>
                  <a:pt x="173291" y="72741"/>
                  <a:pt x="-7685" y="103432"/>
                  <a:pt x="253" y="1050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8650965-F94E-1A70-AA3B-28E1FF628386}"/>
              </a:ext>
            </a:extLst>
          </p:cNvPr>
          <p:cNvSpPr/>
          <p:nvPr/>
        </p:nvSpPr>
        <p:spPr>
          <a:xfrm>
            <a:off x="5667231" y="3383179"/>
            <a:ext cx="287907" cy="386888"/>
          </a:xfrm>
          <a:custGeom>
            <a:avLst/>
            <a:gdLst>
              <a:gd name="connsiteX0" fmla="*/ 144 w 287907"/>
              <a:gd name="connsiteY0" fmla="*/ 1371 h 386888"/>
              <a:gd name="connsiteX1" fmla="*/ 146194 w 287907"/>
              <a:gd name="connsiteY1" fmla="*/ 58521 h 386888"/>
              <a:gd name="connsiteX2" fmla="*/ 219219 w 287907"/>
              <a:gd name="connsiteY2" fmla="*/ 147421 h 386888"/>
              <a:gd name="connsiteX3" fmla="*/ 212869 w 287907"/>
              <a:gd name="connsiteY3" fmla="*/ 128371 h 386888"/>
              <a:gd name="connsiteX4" fmla="*/ 273194 w 287907"/>
              <a:gd name="connsiteY4" fmla="*/ 239496 h 386888"/>
              <a:gd name="connsiteX5" fmla="*/ 285894 w 287907"/>
              <a:gd name="connsiteY5" fmla="*/ 350621 h 386888"/>
              <a:gd name="connsiteX6" fmla="*/ 282719 w 287907"/>
              <a:gd name="connsiteY6" fmla="*/ 296646 h 386888"/>
              <a:gd name="connsiteX7" fmla="*/ 285894 w 287907"/>
              <a:gd name="connsiteY7" fmla="*/ 385546 h 386888"/>
              <a:gd name="connsiteX8" fmla="*/ 279544 w 287907"/>
              <a:gd name="connsiteY8" fmla="*/ 337921 h 386888"/>
              <a:gd name="connsiteX9" fmla="*/ 200169 w 287907"/>
              <a:gd name="connsiteY9" fmla="*/ 179171 h 386888"/>
              <a:gd name="connsiteX10" fmla="*/ 174769 w 287907"/>
              <a:gd name="connsiteY10" fmla="*/ 115671 h 386888"/>
              <a:gd name="connsiteX11" fmla="*/ 144 w 287907"/>
              <a:gd name="connsiteY11" fmla="*/ 1371 h 3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07" h="386888">
                <a:moveTo>
                  <a:pt x="144" y="1371"/>
                </a:moveTo>
                <a:cubicBezTo>
                  <a:pt x="-4619" y="-8154"/>
                  <a:pt x="109682" y="34179"/>
                  <a:pt x="146194" y="58521"/>
                </a:cubicBezTo>
                <a:cubicBezTo>
                  <a:pt x="182707" y="82863"/>
                  <a:pt x="219219" y="147421"/>
                  <a:pt x="219219" y="147421"/>
                </a:cubicBezTo>
                <a:cubicBezTo>
                  <a:pt x="230332" y="159063"/>
                  <a:pt x="203873" y="113025"/>
                  <a:pt x="212869" y="128371"/>
                </a:cubicBezTo>
                <a:cubicBezTo>
                  <a:pt x="221865" y="143717"/>
                  <a:pt x="261023" y="202455"/>
                  <a:pt x="273194" y="239496"/>
                </a:cubicBezTo>
                <a:cubicBezTo>
                  <a:pt x="285365" y="276537"/>
                  <a:pt x="284307" y="341096"/>
                  <a:pt x="285894" y="350621"/>
                </a:cubicBezTo>
                <a:cubicBezTo>
                  <a:pt x="287482" y="360146"/>
                  <a:pt x="282719" y="290825"/>
                  <a:pt x="282719" y="296646"/>
                </a:cubicBezTo>
                <a:cubicBezTo>
                  <a:pt x="282719" y="302467"/>
                  <a:pt x="286423" y="378667"/>
                  <a:pt x="285894" y="385546"/>
                </a:cubicBezTo>
                <a:cubicBezTo>
                  <a:pt x="285365" y="392425"/>
                  <a:pt x="293832" y="372317"/>
                  <a:pt x="279544" y="337921"/>
                </a:cubicBezTo>
                <a:cubicBezTo>
                  <a:pt x="265257" y="303525"/>
                  <a:pt x="217631" y="216213"/>
                  <a:pt x="200169" y="179171"/>
                </a:cubicBezTo>
                <a:cubicBezTo>
                  <a:pt x="182707" y="142129"/>
                  <a:pt x="200169" y="146363"/>
                  <a:pt x="174769" y="115671"/>
                </a:cubicBezTo>
                <a:cubicBezTo>
                  <a:pt x="149369" y="84979"/>
                  <a:pt x="4907" y="10896"/>
                  <a:pt x="144" y="13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F08B79F-691B-9056-B780-F1DDA9DB47E1}"/>
              </a:ext>
            </a:extLst>
          </p:cNvPr>
          <p:cNvSpPr/>
          <p:nvPr/>
        </p:nvSpPr>
        <p:spPr>
          <a:xfrm>
            <a:off x="5168887" y="3492500"/>
            <a:ext cx="260363" cy="209594"/>
          </a:xfrm>
          <a:custGeom>
            <a:avLst/>
            <a:gdLst>
              <a:gd name="connsiteX0" fmla="*/ 260363 w 260363"/>
              <a:gd name="connsiteY0" fmla="*/ 0 h 209594"/>
              <a:gd name="connsiteX1" fmla="*/ 165113 w 260363"/>
              <a:gd name="connsiteY1" fmla="*/ 76200 h 209594"/>
              <a:gd name="connsiteX2" fmla="*/ 88913 w 260363"/>
              <a:gd name="connsiteY2" fmla="*/ 139700 h 209594"/>
              <a:gd name="connsiteX3" fmla="*/ 63513 w 260363"/>
              <a:gd name="connsiteY3" fmla="*/ 209550 h 209594"/>
              <a:gd name="connsiteX4" fmla="*/ 69863 w 260363"/>
              <a:gd name="connsiteY4" fmla="*/ 149225 h 209594"/>
              <a:gd name="connsiteX5" fmla="*/ 13 w 260363"/>
              <a:gd name="connsiteY5" fmla="*/ 85725 h 209594"/>
              <a:gd name="connsiteX6" fmla="*/ 76213 w 260363"/>
              <a:gd name="connsiteY6" fmla="*/ 111125 h 209594"/>
              <a:gd name="connsiteX7" fmla="*/ 120663 w 260363"/>
              <a:gd name="connsiteY7" fmla="*/ 63500 h 209594"/>
              <a:gd name="connsiteX8" fmla="*/ 22238 w 260363"/>
              <a:gd name="connsiteY8" fmla="*/ 79375 h 209594"/>
              <a:gd name="connsiteX9" fmla="*/ 130188 w 260363"/>
              <a:gd name="connsiteY9" fmla="*/ 41275 h 209594"/>
              <a:gd name="connsiteX10" fmla="*/ 260363 w 260363"/>
              <a:gd name="connsiteY10" fmla="*/ 0 h 2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63" h="209594">
                <a:moveTo>
                  <a:pt x="260363" y="0"/>
                </a:moveTo>
                <a:lnTo>
                  <a:pt x="165113" y="76200"/>
                </a:lnTo>
                <a:cubicBezTo>
                  <a:pt x="136538" y="99483"/>
                  <a:pt x="105846" y="117475"/>
                  <a:pt x="88913" y="139700"/>
                </a:cubicBezTo>
                <a:cubicBezTo>
                  <a:pt x="71980" y="161925"/>
                  <a:pt x="66688" y="207963"/>
                  <a:pt x="63513" y="209550"/>
                </a:cubicBezTo>
                <a:cubicBezTo>
                  <a:pt x="60338" y="211137"/>
                  <a:pt x="80446" y="169863"/>
                  <a:pt x="69863" y="149225"/>
                </a:cubicBezTo>
                <a:cubicBezTo>
                  <a:pt x="59280" y="128588"/>
                  <a:pt x="-1045" y="92075"/>
                  <a:pt x="13" y="85725"/>
                </a:cubicBezTo>
                <a:cubicBezTo>
                  <a:pt x="1071" y="79375"/>
                  <a:pt x="56105" y="114829"/>
                  <a:pt x="76213" y="111125"/>
                </a:cubicBezTo>
                <a:cubicBezTo>
                  <a:pt x="96321" y="107421"/>
                  <a:pt x="129659" y="68792"/>
                  <a:pt x="120663" y="63500"/>
                </a:cubicBezTo>
                <a:cubicBezTo>
                  <a:pt x="111667" y="58208"/>
                  <a:pt x="20651" y="83079"/>
                  <a:pt x="22238" y="79375"/>
                </a:cubicBezTo>
                <a:cubicBezTo>
                  <a:pt x="23825" y="75671"/>
                  <a:pt x="130188" y="41275"/>
                  <a:pt x="130188" y="41275"/>
                </a:cubicBezTo>
                <a:lnTo>
                  <a:pt x="260363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6A6F789-FEA1-94A6-93DC-9BCE2A930935}"/>
              </a:ext>
            </a:extLst>
          </p:cNvPr>
          <p:cNvSpPr/>
          <p:nvPr/>
        </p:nvSpPr>
        <p:spPr>
          <a:xfrm>
            <a:off x="5111563" y="3437447"/>
            <a:ext cx="217463" cy="90712"/>
          </a:xfrm>
          <a:custGeom>
            <a:avLst/>
            <a:gdLst>
              <a:gd name="connsiteX0" fmla="*/ 216087 w 217463"/>
              <a:gd name="connsiteY0" fmla="*/ 1078 h 90712"/>
              <a:gd name="connsiteX1" fmla="*/ 3362 w 217463"/>
              <a:gd name="connsiteY1" fmla="*/ 89978 h 90712"/>
              <a:gd name="connsiteX2" fmla="*/ 92262 w 217463"/>
              <a:gd name="connsiteY2" fmla="*/ 42353 h 90712"/>
              <a:gd name="connsiteX3" fmla="*/ 216087 w 217463"/>
              <a:gd name="connsiteY3" fmla="*/ 1078 h 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3" h="90712">
                <a:moveTo>
                  <a:pt x="216087" y="1078"/>
                </a:moveTo>
                <a:cubicBezTo>
                  <a:pt x="201270" y="9016"/>
                  <a:pt x="23999" y="83099"/>
                  <a:pt x="3362" y="89978"/>
                </a:cubicBezTo>
                <a:cubicBezTo>
                  <a:pt x="-17275" y="96857"/>
                  <a:pt x="62629" y="53465"/>
                  <a:pt x="92262" y="42353"/>
                </a:cubicBezTo>
                <a:cubicBezTo>
                  <a:pt x="121895" y="31241"/>
                  <a:pt x="230904" y="-6860"/>
                  <a:pt x="216087" y="10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E278619-1A41-B73E-D077-48ADB93443C8}"/>
              </a:ext>
            </a:extLst>
          </p:cNvPr>
          <p:cNvSpPr/>
          <p:nvPr/>
        </p:nvSpPr>
        <p:spPr>
          <a:xfrm>
            <a:off x="5051396" y="3654194"/>
            <a:ext cx="235103" cy="143312"/>
          </a:xfrm>
          <a:custGeom>
            <a:avLst/>
            <a:gdLst>
              <a:gd name="connsiteX0" fmla="*/ 152429 w 235103"/>
              <a:gd name="connsiteY0" fmla="*/ 231 h 143312"/>
              <a:gd name="connsiteX1" fmla="*/ 88929 w 235103"/>
              <a:gd name="connsiteY1" fmla="*/ 44681 h 143312"/>
              <a:gd name="connsiteX2" fmla="*/ 29 w 235103"/>
              <a:gd name="connsiteY2" fmla="*/ 38331 h 143312"/>
              <a:gd name="connsiteX3" fmla="*/ 79404 w 235103"/>
              <a:gd name="connsiteY3" fmla="*/ 41506 h 143312"/>
              <a:gd name="connsiteX4" fmla="*/ 111154 w 235103"/>
              <a:gd name="connsiteY4" fmla="*/ 82781 h 143312"/>
              <a:gd name="connsiteX5" fmla="*/ 88929 w 235103"/>
              <a:gd name="connsiteY5" fmla="*/ 120881 h 143312"/>
              <a:gd name="connsiteX6" fmla="*/ 85754 w 235103"/>
              <a:gd name="connsiteY6" fmla="*/ 124056 h 143312"/>
              <a:gd name="connsiteX7" fmla="*/ 117504 w 235103"/>
              <a:gd name="connsiteY7" fmla="*/ 82781 h 143312"/>
              <a:gd name="connsiteX8" fmla="*/ 165129 w 235103"/>
              <a:gd name="connsiteY8" fmla="*/ 101831 h 143312"/>
              <a:gd name="connsiteX9" fmla="*/ 146079 w 235103"/>
              <a:gd name="connsiteY9" fmla="*/ 143106 h 143312"/>
              <a:gd name="connsiteX10" fmla="*/ 196879 w 235103"/>
              <a:gd name="connsiteY10" fmla="*/ 82781 h 143312"/>
              <a:gd name="connsiteX11" fmla="*/ 234979 w 235103"/>
              <a:gd name="connsiteY11" fmla="*/ 143106 h 143312"/>
              <a:gd name="connsiteX12" fmla="*/ 184179 w 235103"/>
              <a:gd name="connsiteY12" fmla="*/ 92306 h 143312"/>
              <a:gd name="connsiteX13" fmla="*/ 107979 w 235103"/>
              <a:gd name="connsiteY13" fmla="*/ 66906 h 143312"/>
              <a:gd name="connsiteX14" fmla="*/ 152429 w 235103"/>
              <a:gd name="connsiteY14" fmla="*/ 231 h 14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3" h="143312">
                <a:moveTo>
                  <a:pt x="152429" y="231"/>
                </a:moveTo>
                <a:cubicBezTo>
                  <a:pt x="149254" y="-3473"/>
                  <a:pt x="114329" y="38331"/>
                  <a:pt x="88929" y="44681"/>
                </a:cubicBezTo>
                <a:cubicBezTo>
                  <a:pt x="63529" y="51031"/>
                  <a:pt x="1616" y="38860"/>
                  <a:pt x="29" y="38331"/>
                </a:cubicBezTo>
                <a:cubicBezTo>
                  <a:pt x="-1558" y="37802"/>
                  <a:pt x="60883" y="34098"/>
                  <a:pt x="79404" y="41506"/>
                </a:cubicBezTo>
                <a:cubicBezTo>
                  <a:pt x="97925" y="48914"/>
                  <a:pt x="109567" y="69552"/>
                  <a:pt x="111154" y="82781"/>
                </a:cubicBezTo>
                <a:cubicBezTo>
                  <a:pt x="112741" y="96010"/>
                  <a:pt x="88929" y="120881"/>
                  <a:pt x="88929" y="120881"/>
                </a:cubicBezTo>
                <a:cubicBezTo>
                  <a:pt x="84696" y="127760"/>
                  <a:pt x="80992" y="130406"/>
                  <a:pt x="85754" y="124056"/>
                </a:cubicBezTo>
                <a:cubicBezTo>
                  <a:pt x="90516" y="117706"/>
                  <a:pt x="104275" y="86485"/>
                  <a:pt x="117504" y="82781"/>
                </a:cubicBezTo>
                <a:cubicBezTo>
                  <a:pt x="130733" y="79077"/>
                  <a:pt x="160367" y="91777"/>
                  <a:pt x="165129" y="101831"/>
                </a:cubicBezTo>
                <a:cubicBezTo>
                  <a:pt x="169892" y="111885"/>
                  <a:pt x="140787" y="146281"/>
                  <a:pt x="146079" y="143106"/>
                </a:cubicBezTo>
                <a:cubicBezTo>
                  <a:pt x="151371" y="139931"/>
                  <a:pt x="182062" y="82781"/>
                  <a:pt x="196879" y="82781"/>
                </a:cubicBezTo>
                <a:cubicBezTo>
                  <a:pt x="211696" y="82781"/>
                  <a:pt x="237096" y="141518"/>
                  <a:pt x="234979" y="143106"/>
                </a:cubicBezTo>
                <a:cubicBezTo>
                  <a:pt x="232862" y="144694"/>
                  <a:pt x="205346" y="105006"/>
                  <a:pt x="184179" y="92306"/>
                </a:cubicBezTo>
                <a:cubicBezTo>
                  <a:pt x="163012" y="79606"/>
                  <a:pt x="113800" y="79077"/>
                  <a:pt x="107979" y="66906"/>
                </a:cubicBezTo>
                <a:cubicBezTo>
                  <a:pt x="102158" y="54735"/>
                  <a:pt x="155604" y="3935"/>
                  <a:pt x="152429" y="2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BBAEC0E-04C1-A340-1207-D43252F0C109}"/>
              </a:ext>
            </a:extLst>
          </p:cNvPr>
          <p:cNvSpPr/>
          <p:nvPr/>
        </p:nvSpPr>
        <p:spPr>
          <a:xfrm>
            <a:off x="4922985" y="3041553"/>
            <a:ext cx="780709" cy="127120"/>
          </a:xfrm>
          <a:custGeom>
            <a:avLst/>
            <a:gdLst>
              <a:gd name="connsiteX0" fmla="*/ 1440 w 780709"/>
              <a:gd name="connsiteY0" fmla="*/ 127097 h 127120"/>
              <a:gd name="connsiteX1" fmla="*/ 293540 w 780709"/>
              <a:gd name="connsiteY1" fmla="*/ 82647 h 127120"/>
              <a:gd name="connsiteX2" fmla="*/ 214165 w 780709"/>
              <a:gd name="connsiteY2" fmla="*/ 104872 h 127120"/>
              <a:gd name="connsiteX3" fmla="*/ 490390 w 780709"/>
              <a:gd name="connsiteY3" fmla="*/ 69947 h 127120"/>
              <a:gd name="connsiteX4" fmla="*/ 382440 w 780709"/>
              <a:gd name="connsiteY4" fmla="*/ 38197 h 127120"/>
              <a:gd name="connsiteX5" fmla="*/ 585640 w 780709"/>
              <a:gd name="connsiteY5" fmla="*/ 50897 h 127120"/>
              <a:gd name="connsiteX6" fmla="*/ 547540 w 780709"/>
              <a:gd name="connsiteY6" fmla="*/ 38197 h 127120"/>
              <a:gd name="connsiteX7" fmla="*/ 674540 w 780709"/>
              <a:gd name="connsiteY7" fmla="*/ 41372 h 127120"/>
              <a:gd name="connsiteX8" fmla="*/ 645965 w 780709"/>
              <a:gd name="connsiteY8" fmla="*/ 19147 h 127120"/>
              <a:gd name="connsiteX9" fmla="*/ 779315 w 780709"/>
              <a:gd name="connsiteY9" fmla="*/ 73122 h 127120"/>
              <a:gd name="connsiteX10" fmla="*/ 699940 w 780709"/>
              <a:gd name="connsiteY10" fmla="*/ 50897 h 127120"/>
              <a:gd name="connsiteX11" fmla="*/ 461815 w 780709"/>
              <a:gd name="connsiteY11" fmla="*/ 97 h 127120"/>
              <a:gd name="connsiteX12" fmla="*/ 566590 w 780709"/>
              <a:gd name="connsiteY12" fmla="*/ 38197 h 127120"/>
              <a:gd name="connsiteX13" fmla="*/ 452290 w 780709"/>
              <a:gd name="connsiteY13" fmla="*/ 44547 h 127120"/>
              <a:gd name="connsiteX14" fmla="*/ 271315 w 780709"/>
              <a:gd name="connsiteY14" fmla="*/ 44547 h 127120"/>
              <a:gd name="connsiteX15" fmla="*/ 401490 w 780709"/>
              <a:gd name="connsiteY15" fmla="*/ 60422 h 127120"/>
              <a:gd name="connsiteX16" fmla="*/ 312590 w 780709"/>
              <a:gd name="connsiteY16" fmla="*/ 69947 h 127120"/>
              <a:gd name="connsiteX17" fmla="*/ 223690 w 780709"/>
              <a:gd name="connsiteY17" fmla="*/ 98522 h 127120"/>
              <a:gd name="connsiteX18" fmla="*/ 182415 w 780709"/>
              <a:gd name="connsiteY18" fmla="*/ 88997 h 127120"/>
              <a:gd name="connsiteX19" fmla="*/ 1440 w 780709"/>
              <a:gd name="connsiteY19" fmla="*/ 127097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0709" h="127120">
                <a:moveTo>
                  <a:pt x="1440" y="127097"/>
                </a:moveTo>
                <a:cubicBezTo>
                  <a:pt x="19961" y="126039"/>
                  <a:pt x="258086" y="86351"/>
                  <a:pt x="293540" y="82647"/>
                </a:cubicBezTo>
                <a:cubicBezTo>
                  <a:pt x="328994" y="78943"/>
                  <a:pt x="181357" y="106989"/>
                  <a:pt x="214165" y="104872"/>
                </a:cubicBezTo>
                <a:cubicBezTo>
                  <a:pt x="246973" y="102755"/>
                  <a:pt x="462344" y="81059"/>
                  <a:pt x="490390" y="69947"/>
                </a:cubicBezTo>
                <a:cubicBezTo>
                  <a:pt x="518436" y="58834"/>
                  <a:pt x="366565" y="41372"/>
                  <a:pt x="382440" y="38197"/>
                </a:cubicBezTo>
                <a:cubicBezTo>
                  <a:pt x="398315" y="35022"/>
                  <a:pt x="558123" y="50897"/>
                  <a:pt x="585640" y="50897"/>
                </a:cubicBezTo>
                <a:cubicBezTo>
                  <a:pt x="613157" y="50897"/>
                  <a:pt x="532723" y="39784"/>
                  <a:pt x="547540" y="38197"/>
                </a:cubicBezTo>
                <a:cubicBezTo>
                  <a:pt x="562357" y="36610"/>
                  <a:pt x="658136" y="44547"/>
                  <a:pt x="674540" y="41372"/>
                </a:cubicBezTo>
                <a:cubicBezTo>
                  <a:pt x="690944" y="38197"/>
                  <a:pt x="628503" y="13855"/>
                  <a:pt x="645965" y="19147"/>
                </a:cubicBezTo>
                <a:cubicBezTo>
                  <a:pt x="663427" y="24439"/>
                  <a:pt x="770319" y="67830"/>
                  <a:pt x="779315" y="73122"/>
                </a:cubicBezTo>
                <a:cubicBezTo>
                  <a:pt x="788311" y="78414"/>
                  <a:pt x="752857" y="63068"/>
                  <a:pt x="699940" y="50897"/>
                </a:cubicBezTo>
                <a:cubicBezTo>
                  <a:pt x="647023" y="38726"/>
                  <a:pt x="484040" y="2214"/>
                  <a:pt x="461815" y="97"/>
                </a:cubicBezTo>
                <a:cubicBezTo>
                  <a:pt x="439590" y="-2020"/>
                  <a:pt x="568177" y="30789"/>
                  <a:pt x="566590" y="38197"/>
                </a:cubicBezTo>
                <a:cubicBezTo>
                  <a:pt x="565003" y="45605"/>
                  <a:pt x="501502" y="43489"/>
                  <a:pt x="452290" y="44547"/>
                </a:cubicBezTo>
                <a:cubicBezTo>
                  <a:pt x="403078" y="45605"/>
                  <a:pt x="279782" y="41901"/>
                  <a:pt x="271315" y="44547"/>
                </a:cubicBezTo>
                <a:cubicBezTo>
                  <a:pt x="262848" y="47193"/>
                  <a:pt x="394611" y="56189"/>
                  <a:pt x="401490" y="60422"/>
                </a:cubicBezTo>
                <a:cubicBezTo>
                  <a:pt x="408369" y="64655"/>
                  <a:pt x="342223" y="63597"/>
                  <a:pt x="312590" y="69947"/>
                </a:cubicBezTo>
                <a:cubicBezTo>
                  <a:pt x="282957" y="76297"/>
                  <a:pt x="245386" y="95347"/>
                  <a:pt x="223690" y="98522"/>
                </a:cubicBezTo>
                <a:cubicBezTo>
                  <a:pt x="201994" y="101697"/>
                  <a:pt x="216282" y="84235"/>
                  <a:pt x="182415" y="88997"/>
                </a:cubicBezTo>
                <a:cubicBezTo>
                  <a:pt x="148548" y="93759"/>
                  <a:pt x="-17081" y="128155"/>
                  <a:pt x="1440" y="1270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E9B299F-1A6A-708E-750D-E4FE644105DD}"/>
              </a:ext>
            </a:extLst>
          </p:cNvPr>
          <p:cNvSpPr/>
          <p:nvPr/>
        </p:nvSpPr>
        <p:spPr>
          <a:xfrm>
            <a:off x="5676900" y="3073400"/>
            <a:ext cx="412783" cy="152400"/>
          </a:xfrm>
          <a:custGeom>
            <a:avLst/>
            <a:gdLst>
              <a:gd name="connsiteX0" fmla="*/ 0 w 412783"/>
              <a:gd name="connsiteY0" fmla="*/ 0 h 152400"/>
              <a:gd name="connsiteX1" fmla="*/ 82550 w 412783"/>
              <a:gd name="connsiteY1" fmla="*/ 31750 h 152400"/>
              <a:gd name="connsiteX2" fmla="*/ 104775 w 412783"/>
              <a:gd name="connsiteY2" fmla="*/ 73025 h 152400"/>
              <a:gd name="connsiteX3" fmla="*/ 107950 w 412783"/>
              <a:gd name="connsiteY3" fmla="*/ 31750 h 152400"/>
              <a:gd name="connsiteX4" fmla="*/ 228600 w 412783"/>
              <a:gd name="connsiteY4" fmla="*/ 117475 h 152400"/>
              <a:gd name="connsiteX5" fmla="*/ 190500 w 412783"/>
              <a:gd name="connsiteY5" fmla="*/ 69850 h 152400"/>
              <a:gd name="connsiteX6" fmla="*/ 266700 w 412783"/>
              <a:gd name="connsiteY6" fmla="*/ 73025 h 152400"/>
              <a:gd name="connsiteX7" fmla="*/ 342900 w 412783"/>
              <a:gd name="connsiteY7" fmla="*/ 73025 h 152400"/>
              <a:gd name="connsiteX8" fmla="*/ 336550 w 412783"/>
              <a:gd name="connsiteY8" fmla="*/ 95250 h 152400"/>
              <a:gd name="connsiteX9" fmla="*/ 260350 w 412783"/>
              <a:gd name="connsiteY9" fmla="*/ 152400 h 152400"/>
              <a:gd name="connsiteX10" fmla="*/ 342900 w 412783"/>
              <a:gd name="connsiteY10" fmla="*/ 95250 h 152400"/>
              <a:gd name="connsiteX11" fmla="*/ 412750 w 412783"/>
              <a:gd name="connsiteY11" fmla="*/ 69850 h 152400"/>
              <a:gd name="connsiteX12" fmla="*/ 349250 w 412783"/>
              <a:gd name="connsiteY12" fmla="*/ 60325 h 152400"/>
              <a:gd name="connsiteX13" fmla="*/ 171450 w 412783"/>
              <a:gd name="connsiteY13" fmla="*/ 50800 h 152400"/>
              <a:gd name="connsiteX14" fmla="*/ 200025 w 412783"/>
              <a:gd name="connsiteY14" fmla="*/ 63500 h 152400"/>
              <a:gd name="connsiteX15" fmla="*/ 127000 w 412783"/>
              <a:gd name="connsiteY15" fmla="*/ 34925 h 152400"/>
              <a:gd name="connsiteX16" fmla="*/ 0 w 412783"/>
              <a:gd name="connsiteY16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783" h="152400">
                <a:moveTo>
                  <a:pt x="0" y="0"/>
                </a:moveTo>
                <a:cubicBezTo>
                  <a:pt x="32544" y="9789"/>
                  <a:pt x="65088" y="19579"/>
                  <a:pt x="82550" y="31750"/>
                </a:cubicBezTo>
                <a:cubicBezTo>
                  <a:pt x="100012" y="43921"/>
                  <a:pt x="100542" y="73025"/>
                  <a:pt x="104775" y="73025"/>
                </a:cubicBezTo>
                <a:cubicBezTo>
                  <a:pt x="109008" y="73025"/>
                  <a:pt x="87313" y="24342"/>
                  <a:pt x="107950" y="31750"/>
                </a:cubicBezTo>
                <a:cubicBezTo>
                  <a:pt x="128587" y="39158"/>
                  <a:pt x="214842" y="111125"/>
                  <a:pt x="228600" y="117475"/>
                </a:cubicBezTo>
                <a:cubicBezTo>
                  <a:pt x="242358" y="123825"/>
                  <a:pt x="184150" y="77258"/>
                  <a:pt x="190500" y="69850"/>
                </a:cubicBezTo>
                <a:cubicBezTo>
                  <a:pt x="196850" y="62442"/>
                  <a:pt x="241300" y="72496"/>
                  <a:pt x="266700" y="73025"/>
                </a:cubicBezTo>
                <a:cubicBezTo>
                  <a:pt x="292100" y="73554"/>
                  <a:pt x="331258" y="69321"/>
                  <a:pt x="342900" y="73025"/>
                </a:cubicBezTo>
                <a:cubicBezTo>
                  <a:pt x="354542" y="76729"/>
                  <a:pt x="350308" y="82021"/>
                  <a:pt x="336550" y="95250"/>
                </a:cubicBezTo>
                <a:cubicBezTo>
                  <a:pt x="322792" y="108479"/>
                  <a:pt x="259292" y="152400"/>
                  <a:pt x="260350" y="152400"/>
                </a:cubicBezTo>
                <a:cubicBezTo>
                  <a:pt x="261408" y="152400"/>
                  <a:pt x="317500" y="109008"/>
                  <a:pt x="342900" y="95250"/>
                </a:cubicBezTo>
                <a:cubicBezTo>
                  <a:pt x="368300" y="81492"/>
                  <a:pt x="411692" y="75671"/>
                  <a:pt x="412750" y="69850"/>
                </a:cubicBezTo>
                <a:cubicBezTo>
                  <a:pt x="413808" y="64029"/>
                  <a:pt x="389467" y="63500"/>
                  <a:pt x="349250" y="60325"/>
                </a:cubicBezTo>
                <a:cubicBezTo>
                  <a:pt x="309033" y="57150"/>
                  <a:pt x="196321" y="50271"/>
                  <a:pt x="171450" y="50800"/>
                </a:cubicBezTo>
                <a:cubicBezTo>
                  <a:pt x="146579" y="51329"/>
                  <a:pt x="207433" y="66146"/>
                  <a:pt x="200025" y="63500"/>
                </a:cubicBezTo>
                <a:cubicBezTo>
                  <a:pt x="192617" y="60854"/>
                  <a:pt x="127000" y="34925"/>
                  <a:pt x="127000" y="34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6FA6326-CDD1-C336-2D1C-40CA943E385A}"/>
              </a:ext>
            </a:extLst>
          </p:cNvPr>
          <p:cNvSpPr/>
          <p:nvPr/>
        </p:nvSpPr>
        <p:spPr>
          <a:xfrm>
            <a:off x="5032375" y="2936303"/>
            <a:ext cx="525855" cy="159322"/>
          </a:xfrm>
          <a:custGeom>
            <a:avLst/>
            <a:gdLst>
              <a:gd name="connsiteX0" fmla="*/ 0 w 525855"/>
              <a:gd name="connsiteY0" fmla="*/ 159322 h 159322"/>
              <a:gd name="connsiteX1" fmla="*/ 139700 w 525855"/>
              <a:gd name="connsiteY1" fmla="*/ 102172 h 159322"/>
              <a:gd name="connsiteX2" fmla="*/ 393700 w 525855"/>
              <a:gd name="connsiteY2" fmla="*/ 83122 h 159322"/>
              <a:gd name="connsiteX3" fmla="*/ 282575 w 525855"/>
              <a:gd name="connsiteY3" fmla="*/ 73597 h 159322"/>
              <a:gd name="connsiteX4" fmla="*/ 520700 w 525855"/>
              <a:gd name="connsiteY4" fmla="*/ 572 h 159322"/>
              <a:gd name="connsiteX5" fmla="*/ 431800 w 525855"/>
              <a:gd name="connsiteY5" fmla="*/ 41847 h 159322"/>
              <a:gd name="connsiteX6" fmla="*/ 263525 w 525855"/>
              <a:gd name="connsiteY6" fmla="*/ 83122 h 159322"/>
              <a:gd name="connsiteX7" fmla="*/ 0 w 525855"/>
              <a:gd name="connsiteY7" fmla="*/ 159322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855" h="159322">
                <a:moveTo>
                  <a:pt x="0" y="159322"/>
                </a:moveTo>
                <a:cubicBezTo>
                  <a:pt x="37041" y="137097"/>
                  <a:pt x="74083" y="114872"/>
                  <a:pt x="139700" y="102172"/>
                </a:cubicBezTo>
                <a:cubicBezTo>
                  <a:pt x="205317" y="89472"/>
                  <a:pt x="369888" y="87884"/>
                  <a:pt x="393700" y="83122"/>
                </a:cubicBezTo>
                <a:cubicBezTo>
                  <a:pt x="417512" y="78360"/>
                  <a:pt x="261408" y="87355"/>
                  <a:pt x="282575" y="73597"/>
                </a:cubicBezTo>
                <a:cubicBezTo>
                  <a:pt x="303742" y="59839"/>
                  <a:pt x="495829" y="5864"/>
                  <a:pt x="520700" y="572"/>
                </a:cubicBezTo>
                <a:cubicBezTo>
                  <a:pt x="545571" y="-4720"/>
                  <a:pt x="474662" y="28089"/>
                  <a:pt x="431800" y="41847"/>
                </a:cubicBezTo>
                <a:cubicBezTo>
                  <a:pt x="388938" y="55605"/>
                  <a:pt x="263525" y="83122"/>
                  <a:pt x="263525" y="83122"/>
                </a:cubicBezTo>
                <a:lnTo>
                  <a:pt x="0" y="159322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9149603-DA9F-21EB-FAD0-6303D7AD968C}"/>
              </a:ext>
            </a:extLst>
          </p:cNvPr>
          <p:cNvSpPr/>
          <p:nvPr/>
        </p:nvSpPr>
        <p:spPr>
          <a:xfrm>
            <a:off x="5442428" y="2965159"/>
            <a:ext cx="667026" cy="226072"/>
          </a:xfrm>
          <a:custGeom>
            <a:avLst/>
            <a:gdLst>
              <a:gd name="connsiteX0" fmla="*/ 2697 w 667026"/>
              <a:gd name="connsiteY0" fmla="*/ 35216 h 226072"/>
              <a:gd name="connsiteX1" fmla="*/ 88422 w 667026"/>
              <a:gd name="connsiteY1" fmla="*/ 25691 h 226072"/>
              <a:gd name="connsiteX2" fmla="*/ 313847 w 667026"/>
              <a:gd name="connsiteY2" fmla="*/ 22516 h 226072"/>
              <a:gd name="connsiteX3" fmla="*/ 424972 w 667026"/>
              <a:gd name="connsiteY3" fmla="*/ 54266 h 226072"/>
              <a:gd name="connsiteX4" fmla="*/ 320197 w 667026"/>
              <a:gd name="connsiteY4" fmla="*/ 51091 h 226072"/>
              <a:gd name="connsiteX5" fmla="*/ 472597 w 667026"/>
              <a:gd name="connsiteY5" fmla="*/ 51091 h 226072"/>
              <a:gd name="connsiteX6" fmla="*/ 571022 w 667026"/>
              <a:gd name="connsiteY6" fmla="*/ 114591 h 226072"/>
              <a:gd name="connsiteX7" fmla="*/ 555147 w 667026"/>
              <a:gd name="connsiteY7" fmla="*/ 63791 h 226072"/>
              <a:gd name="connsiteX8" fmla="*/ 605947 w 667026"/>
              <a:gd name="connsiteY8" fmla="*/ 108241 h 226072"/>
              <a:gd name="connsiteX9" fmla="*/ 586897 w 667026"/>
              <a:gd name="connsiteY9" fmla="*/ 35216 h 226072"/>
              <a:gd name="connsiteX10" fmla="*/ 666272 w 667026"/>
              <a:gd name="connsiteY10" fmla="*/ 222541 h 226072"/>
              <a:gd name="connsiteX11" fmla="*/ 621822 w 667026"/>
              <a:gd name="connsiteY11" fmla="*/ 152691 h 226072"/>
              <a:gd name="connsiteX12" fmla="*/ 539272 w 667026"/>
              <a:gd name="connsiteY12" fmla="*/ 89191 h 226072"/>
              <a:gd name="connsiteX13" fmla="*/ 466247 w 667026"/>
              <a:gd name="connsiteY13" fmla="*/ 51091 h 226072"/>
              <a:gd name="connsiteX14" fmla="*/ 253522 w 667026"/>
              <a:gd name="connsiteY14" fmla="*/ 9816 h 226072"/>
              <a:gd name="connsiteX15" fmla="*/ 266222 w 667026"/>
              <a:gd name="connsiteY15" fmla="*/ 9816 h 226072"/>
              <a:gd name="connsiteX16" fmla="*/ 136047 w 667026"/>
              <a:gd name="connsiteY16" fmla="*/ 291 h 226072"/>
              <a:gd name="connsiteX17" fmla="*/ 177322 w 667026"/>
              <a:gd name="connsiteY17" fmla="*/ 22516 h 226072"/>
              <a:gd name="connsiteX18" fmla="*/ 2697 w 667026"/>
              <a:gd name="connsiteY18" fmla="*/ 35216 h 2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026" h="226072">
                <a:moveTo>
                  <a:pt x="2697" y="35216"/>
                </a:moveTo>
                <a:cubicBezTo>
                  <a:pt x="-12120" y="35745"/>
                  <a:pt x="36564" y="27808"/>
                  <a:pt x="88422" y="25691"/>
                </a:cubicBezTo>
                <a:cubicBezTo>
                  <a:pt x="140280" y="23574"/>
                  <a:pt x="257756" y="17754"/>
                  <a:pt x="313847" y="22516"/>
                </a:cubicBezTo>
                <a:cubicBezTo>
                  <a:pt x="369938" y="27278"/>
                  <a:pt x="423914" y="49504"/>
                  <a:pt x="424972" y="54266"/>
                </a:cubicBezTo>
                <a:cubicBezTo>
                  <a:pt x="426030" y="59028"/>
                  <a:pt x="312260" y="51620"/>
                  <a:pt x="320197" y="51091"/>
                </a:cubicBezTo>
                <a:cubicBezTo>
                  <a:pt x="328135" y="50562"/>
                  <a:pt x="430793" y="40508"/>
                  <a:pt x="472597" y="51091"/>
                </a:cubicBezTo>
                <a:cubicBezTo>
                  <a:pt x="514401" y="61674"/>
                  <a:pt x="557264" y="112474"/>
                  <a:pt x="571022" y="114591"/>
                </a:cubicBezTo>
                <a:cubicBezTo>
                  <a:pt x="584780" y="116708"/>
                  <a:pt x="549326" y="64849"/>
                  <a:pt x="555147" y="63791"/>
                </a:cubicBezTo>
                <a:cubicBezTo>
                  <a:pt x="560968" y="62733"/>
                  <a:pt x="600655" y="113004"/>
                  <a:pt x="605947" y="108241"/>
                </a:cubicBezTo>
                <a:cubicBezTo>
                  <a:pt x="611239" y="103479"/>
                  <a:pt x="576843" y="16166"/>
                  <a:pt x="586897" y="35216"/>
                </a:cubicBezTo>
                <a:cubicBezTo>
                  <a:pt x="596951" y="54266"/>
                  <a:pt x="660451" y="202962"/>
                  <a:pt x="666272" y="222541"/>
                </a:cubicBezTo>
                <a:cubicBezTo>
                  <a:pt x="672093" y="242120"/>
                  <a:pt x="642989" y="174916"/>
                  <a:pt x="621822" y="152691"/>
                </a:cubicBezTo>
                <a:cubicBezTo>
                  <a:pt x="600655" y="130466"/>
                  <a:pt x="565201" y="106124"/>
                  <a:pt x="539272" y="89191"/>
                </a:cubicBezTo>
                <a:cubicBezTo>
                  <a:pt x="513343" y="72258"/>
                  <a:pt x="513872" y="64320"/>
                  <a:pt x="466247" y="51091"/>
                </a:cubicBezTo>
                <a:cubicBezTo>
                  <a:pt x="418622" y="37862"/>
                  <a:pt x="253522" y="9816"/>
                  <a:pt x="253522" y="9816"/>
                </a:cubicBezTo>
                <a:cubicBezTo>
                  <a:pt x="220184" y="2937"/>
                  <a:pt x="266222" y="9816"/>
                  <a:pt x="266222" y="9816"/>
                </a:cubicBezTo>
                <a:cubicBezTo>
                  <a:pt x="246643" y="8229"/>
                  <a:pt x="150864" y="-1826"/>
                  <a:pt x="136047" y="291"/>
                </a:cubicBezTo>
                <a:cubicBezTo>
                  <a:pt x="121230" y="2408"/>
                  <a:pt x="206955" y="16695"/>
                  <a:pt x="177322" y="22516"/>
                </a:cubicBezTo>
                <a:cubicBezTo>
                  <a:pt x="147689" y="28337"/>
                  <a:pt x="17514" y="34687"/>
                  <a:pt x="2697" y="352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88A4451-D6E5-23AD-C812-343D7EFE365F}"/>
              </a:ext>
            </a:extLst>
          </p:cNvPr>
          <p:cNvSpPr/>
          <p:nvPr/>
        </p:nvSpPr>
        <p:spPr>
          <a:xfrm>
            <a:off x="6038826" y="2968578"/>
            <a:ext cx="81210" cy="203536"/>
          </a:xfrm>
          <a:custGeom>
            <a:avLst/>
            <a:gdLst>
              <a:gd name="connsiteX0" fmla="*/ 28599 w 81210"/>
              <a:gd name="connsiteY0" fmla="*/ 47 h 203536"/>
              <a:gd name="connsiteX1" fmla="*/ 79399 w 81210"/>
              <a:gd name="connsiteY1" fmla="*/ 95297 h 203536"/>
              <a:gd name="connsiteX2" fmla="*/ 69874 w 81210"/>
              <a:gd name="connsiteY2" fmla="*/ 149272 h 203536"/>
              <a:gd name="connsiteX3" fmla="*/ 69874 w 81210"/>
              <a:gd name="connsiteY3" fmla="*/ 111172 h 203536"/>
              <a:gd name="connsiteX4" fmla="*/ 44474 w 81210"/>
              <a:gd name="connsiteY4" fmla="*/ 158797 h 203536"/>
              <a:gd name="connsiteX5" fmla="*/ 24 w 81210"/>
              <a:gd name="connsiteY5" fmla="*/ 203247 h 203536"/>
              <a:gd name="connsiteX6" fmla="*/ 50824 w 81210"/>
              <a:gd name="connsiteY6" fmla="*/ 136572 h 203536"/>
              <a:gd name="connsiteX7" fmla="*/ 53999 w 81210"/>
              <a:gd name="connsiteY7" fmla="*/ 117522 h 203536"/>
              <a:gd name="connsiteX8" fmla="*/ 57174 w 81210"/>
              <a:gd name="connsiteY8" fmla="*/ 82597 h 203536"/>
              <a:gd name="connsiteX9" fmla="*/ 28599 w 81210"/>
              <a:gd name="connsiteY9" fmla="*/ 47 h 2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0" h="203536">
                <a:moveTo>
                  <a:pt x="28599" y="47"/>
                </a:moveTo>
                <a:cubicBezTo>
                  <a:pt x="32303" y="2164"/>
                  <a:pt x="72520" y="70426"/>
                  <a:pt x="79399" y="95297"/>
                </a:cubicBezTo>
                <a:cubicBezTo>
                  <a:pt x="86278" y="120168"/>
                  <a:pt x="71462" y="146626"/>
                  <a:pt x="69874" y="149272"/>
                </a:cubicBezTo>
                <a:cubicBezTo>
                  <a:pt x="68287" y="151918"/>
                  <a:pt x="74107" y="109585"/>
                  <a:pt x="69874" y="111172"/>
                </a:cubicBezTo>
                <a:cubicBezTo>
                  <a:pt x="65641" y="112759"/>
                  <a:pt x="56116" y="143451"/>
                  <a:pt x="44474" y="158797"/>
                </a:cubicBezTo>
                <a:cubicBezTo>
                  <a:pt x="32832" y="174143"/>
                  <a:pt x="-1034" y="206951"/>
                  <a:pt x="24" y="203247"/>
                </a:cubicBezTo>
                <a:cubicBezTo>
                  <a:pt x="1082" y="199543"/>
                  <a:pt x="50824" y="136572"/>
                  <a:pt x="50824" y="136572"/>
                </a:cubicBezTo>
                <a:cubicBezTo>
                  <a:pt x="59820" y="122285"/>
                  <a:pt x="52941" y="126518"/>
                  <a:pt x="53999" y="117522"/>
                </a:cubicBezTo>
                <a:cubicBezTo>
                  <a:pt x="55057" y="108526"/>
                  <a:pt x="59820" y="97943"/>
                  <a:pt x="57174" y="82597"/>
                </a:cubicBezTo>
                <a:cubicBezTo>
                  <a:pt x="54528" y="67251"/>
                  <a:pt x="24895" y="-2070"/>
                  <a:pt x="28599" y="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F73F882-E1AD-D8EA-3C22-E0779E606BB4}"/>
              </a:ext>
            </a:extLst>
          </p:cNvPr>
          <p:cNvSpPr/>
          <p:nvPr/>
        </p:nvSpPr>
        <p:spPr>
          <a:xfrm>
            <a:off x="6645268" y="3613147"/>
            <a:ext cx="92155" cy="155680"/>
          </a:xfrm>
          <a:custGeom>
            <a:avLst/>
            <a:gdLst>
              <a:gd name="connsiteX0" fmla="*/ 92082 w 92155"/>
              <a:gd name="connsiteY0" fmla="*/ 3 h 155680"/>
              <a:gd name="connsiteX1" fmla="*/ 34932 w 92155"/>
              <a:gd name="connsiteY1" fmla="*/ 73028 h 155680"/>
              <a:gd name="connsiteX2" fmla="*/ 7 w 92155"/>
              <a:gd name="connsiteY2" fmla="*/ 155578 h 155680"/>
              <a:gd name="connsiteX3" fmla="*/ 31757 w 92155"/>
              <a:gd name="connsiteY3" fmla="*/ 88903 h 155680"/>
              <a:gd name="connsiteX4" fmla="*/ 28582 w 92155"/>
              <a:gd name="connsiteY4" fmla="*/ 34928 h 155680"/>
              <a:gd name="connsiteX5" fmla="*/ 22232 w 92155"/>
              <a:gd name="connsiteY5" fmla="*/ 69853 h 155680"/>
              <a:gd name="connsiteX6" fmla="*/ 92082 w 92155"/>
              <a:gd name="connsiteY6" fmla="*/ 3 h 1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55" h="155680">
                <a:moveTo>
                  <a:pt x="92082" y="3"/>
                </a:moveTo>
                <a:cubicBezTo>
                  <a:pt x="94199" y="532"/>
                  <a:pt x="50278" y="47099"/>
                  <a:pt x="34932" y="73028"/>
                </a:cubicBezTo>
                <a:cubicBezTo>
                  <a:pt x="19586" y="98957"/>
                  <a:pt x="536" y="152932"/>
                  <a:pt x="7" y="155578"/>
                </a:cubicBezTo>
                <a:cubicBezTo>
                  <a:pt x="-522" y="158224"/>
                  <a:pt x="26995" y="109011"/>
                  <a:pt x="31757" y="88903"/>
                </a:cubicBezTo>
                <a:cubicBezTo>
                  <a:pt x="36519" y="68795"/>
                  <a:pt x="30169" y="38103"/>
                  <a:pt x="28582" y="34928"/>
                </a:cubicBezTo>
                <a:cubicBezTo>
                  <a:pt x="26995" y="31753"/>
                  <a:pt x="13765" y="73028"/>
                  <a:pt x="22232" y="69853"/>
                </a:cubicBezTo>
                <a:cubicBezTo>
                  <a:pt x="30699" y="66678"/>
                  <a:pt x="89965" y="-526"/>
                  <a:pt x="92082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023DC6A-655E-2EE1-1F13-BA3CCF900C17}"/>
              </a:ext>
            </a:extLst>
          </p:cNvPr>
          <p:cNvSpPr/>
          <p:nvPr/>
        </p:nvSpPr>
        <p:spPr>
          <a:xfrm>
            <a:off x="6620463" y="3635373"/>
            <a:ext cx="47099" cy="177802"/>
          </a:xfrm>
          <a:custGeom>
            <a:avLst/>
            <a:gdLst>
              <a:gd name="connsiteX0" fmla="*/ 47037 w 47099"/>
              <a:gd name="connsiteY0" fmla="*/ 2 h 177802"/>
              <a:gd name="connsiteX1" fmla="*/ 12112 w 47099"/>
              <a:gd name="connsiteY1" fmla="*/ 85727 h 177802"/>
              <a:gd name="connsiteX2" fmla="*/ 2587 w 47099"/>
              <a:gd name="connsiteY2" fmla="*/ 114302 h 177802"/>
              <a:gd name="connsiteX3" fmla="*/ 2587 w 47099"/>
              <a:gd name="connsiteY3" fmla="*/ 177802 h 177802"/>
              <a:gd name="connsiteX4" fmla="*/ 2587 w 47099"/>
              <a:gd name="connsiteY4" fmla="*/ 146052 h 177802"/>
              <a:gd name="connsiteX5" fmla="*/ 2587 w 47099"/>
              <a:gd name="connsiteY5" fmla="*/ 50802 h 177802"/>
              <a:gd name="connsiteX6" fmla="*/ 2587 w 47099"/>
              <a:gd name="connsiteY6" fmla="*/ 82552 h 177802"/>
              <a:gd name="connsiteX7" fmla="*/ 47037 w 47099"/>
              <a:gd name="connsiteY7" fmla="*/ 2 h 1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99" h="177802">
                <a:moveTo>
                  <a:pt x="47037" y="2"/>
                </a:moveTo>
                <a:cubicBezTo>
                  <a:pt x="48624" y="531"/>
                  <a:pt x="19520" y="66677"/>
                  <a:pt x="12112" y="85727"/>
                </a:cubicBezTo>
                <a:cubicBezTo>
                  <a:pt x="4704" y="104777"/>
                  <a:pt x="4174" y="98956"/>
                  <a:pt x="2587" y="114302"/>
                </a:cubicBezTo>
                <a:cubicBezTo>
                  <a:pt x="999" y="129648"/>
                  <a:pt x="2587" y="177802"/>
                  <a:pt x="2587" y="177802"/>
                </a:cubicBezTo>
                <a:lnTo>
                  <a:pt x="2587" y="146052"/>
                </a:lnTo>
                <a:lnTo>
                  <a:pt x="2587" y="50802"/>
                </a:lnTo>
                <a:cubicBezTo>
                  <a:pt x="2587" y="40219"/>
                  <a:pt x="-3234" y="87844"/>
                  <a:pt x="2587" y="82552"/>
                </a:cubicBezTo>
                <a:cubicBezTo>
                  <a:pt x="8408" y="77260"/>
                  <a:pt x="45450" y="-527"/>
                  <a:pt x="47037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4A93B45-AA55-4642-4D9D-37DCCCAFE0D6}"/>
              </a:ext>
            </a:extLst>
          </p:cNvPr>
          <p:cNvSpPr/>
          <p:nvPr/>
        </p:nvSpPr>
        <p:spPr>
          <a:xfrm>
            <a:off x="6664283" y="3720764"/>
            <a:ext cx="268720" cy="89614"/>
          </a:xfrm>
          <a:custGeom>
            <a:avLst/>
            <a:gdLst>
              <a:gd name="connsiteX0" fmla="*/ 42 w 268720"/>
              <a:gd name="connsiteY0" fmla="*/ 336 h 89614"/>
              <a:gd name="connsiteX1" fmla="*/ 57192 w 268720"/>
              <a:gd name="connsiteY1" fmla="*/ 54311 h 89614"/>
              <a:gd name="connsiteX2" fmla="*/ 95292 w 268720"/>
              <a:gd name="connsiteY2" fmla="*/ 70186 h 89614"/>
              <a:gd name="connsiteX3" fmla="*/ 266742 w 268720"/>
              <a:gd name="connsiteY3" fmla="*/ 89236 h 89614"/>
              <a:gd name="connsiteX4" fmla="*/ 181017 w 268720"/>
              <a:gd name="connsiteY4" fmla="*/ 82886 h 89614"/>
              <a:gd name="connsiteX5" fmla="*/ 66717 w 268720"/>
              <a:gd name="connsiteY5" fmla="*/ 82886 h 89614"/>
              <a:gd name="connsiteX6" fmla="*/ 42 w 268720"/>
              <a:gd name="connsiteY6" fmla="*/ 336 h 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20" h="89614">
                <a:moveTo>
                  <a:pt x="42" y="336"/>
                </a:moveTo>
                <a:cubicBezTo>
                  <a:pt x="-1545" y="-4426"/>
                  <a:pt x="41317" y="42669"/>
                  <a:pt x="57192" y="54311"/>
                </a:cubicBezTo>
                <a:cubicBezTo>
                  <a:pt x="73067" y="65953"/>
                  <a:pt x="60367" y="64365"/>
                  <a:pt x="95292" y="70186"/>
                </a:cubicBezTo>
                <a:cubicBezTo>
                  <a:pt x="130217" y="76007"/>
                  <a:pt x="252455" y="87119"/>
                  <a:pt x="266742" y="89236"/>
                </a:cubicBezTo>
                <a:cubicBezTo>
                  <a:pt x="281030" y="91353"/>
                  <a:pt x="214354" y="83944"/>
                  <a:pt x="181017" y="82886"/>
                </a:cubicBezTo>
                <a:cubicBezTo>
                  <a:pt x="147680" y="81828"/>
                  <a:pt x="94234" y="94528"/>
                  <a:pt x="66717" y="82886"/>
                </a:cubicBezTo>
                <a:cubicBezTo>
                  <a:pt x="39200" y="71244"/>
                  <a:pt x="1629" y="5098"/>
                  <a:pt x="42" y="3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F07B3BD-BCDB-145D-CD37-2088CDD84E0C}"/>
              </a:ext>
            </a:extLst>
          </p:cNvPr>
          <p:cNvSpPr/>
          <p:nvPr/>
        </p:nvSpPr>
        <p:spPr>
          <a:xfrm>
            <a:off x="6599807" y="3657550"/>
            <a:ext cx="51875" cy="155625"/>
          </a:xfrm>
          <a:custGeom>
            <a:avLst/>
            <a:gdLst>
              <a:gd name="connsiteX0" fmla="*/ 51818 w 51875"/>
              <a:gd name="connsiteY0" fmla="*/ 50 h 155625"/>
              <a:gd name="connsiteX1" fmla="*/ 16893 w 51875"/>
              <a:gd name="connsiteY1" fmla="*/ 88950 h 155625"/>
              <a:gd name="connsiteX2" fmla="*/ 23243 w 51875"/>
              <a:gd name="connsiteY2" fmla="*/ 155625 h 155625"/>
              <a:gd name="connsiteX3" fmla="*/ 1018 w 51875"/>
              <a:gd name="connsiteY3" fmla="*/ 88950 h 155625"/>
              <a:gd name="connsiteX4" fmla="*/ 7368 w 51875"/>
              <a:gd name="connsiteY4" fmla="*/ 101650 h 155625"/>
              <a:gd name="connsiteX5" fmla="*/ 51818 w 51875"/>
              <a:gd name="connsiteY5" fmla="*/ 50 h 1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5" h="155625">
                <a:moveTo>
                  <a:pt x="51818" y="50"/>
                </a:moveTo>
                <a:cubicBezTo>
                  <a:pt x="53406" y="-2067"/>
                  <a:pt x="21655" y="63021"/>
                  <a:pt x="16893" y="88950"/>
                </a:cubicBezTo>
                <a:cubicBezTo>
                  <a:pt x="12131" y="114879"/>
                  <a:pt x="25889" y="155625"/>
                  <a:pt x="23243" y="155625"/>
                </a:cubicBezTo>
                <a:cubicBezTo>
                  <a:pt x="20597" y="155625"/>
                  <a:pt x="3664" y="97946"/>
                  <a:pt x="1018" y="88950"/>
                </a:cubicBezTo>
                <a:cubicBezTo>
                  <a:pt x="-1628" y="79954"/>
                  <a:pt x="1018" y="112762"/>
                  <a:pt x="7368" y="101650"/>
                </a:cubicBezTo>
                <a:cubicBezTo>
                  <a:pt x="13718" y="90538"/>
                  <a:pt x="50230" y="2167"/>
                  <a:pt x="51818" y="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6E4DEBF-A6CE-E9E7-11A3-04FC469DADC3}"/>
              </a:ext>
            </a:extLst>
          </p:cNvPr>
          <p:cNvSpPr/>
          <p:nvPr/>
        </p:nvSpPr>
        <p:spPr>
          <a:xfrm>
            <a:off x="6619525" y="3784146"/>
            <a:ext cx="319806" cy="32365"/>
          </a:xfrm>
          <a:custGeom>
            <a:avLst/>
            <a:gdLst>
              <a:gd name="connsiteX0" fmla="*/ 350 w 319806"/>
              <a:gd name="connsiteY0" fmla="*/ 29029 h 32365"/>
              <a:gd name="connsiteX1" fmla="*/ 124175 w 319806"/>
              <a:gd name="connsiteY1" fmla="*/ 22679 h 32365"/>
              <a:gd name="connsiteX2" fmla="*/ 317850 w 319806"/>
              <a:gd name="connsiteY2" fmla="*/ 32204 h 32365"/>
              <a:gd name="connsiteX3" fmla="*/ 222600 w 319806"/>
              <a:gd name="connsiteY3" fmla="*/ 13154 h 32365"/>
              <a:gd name="connsiteX4" fmla="*/ 197200 w 319806"/>
              <a:gd name="connsiteY4" fmla="*/ 13154 h 32365"/>
              <a:gd name="connsiteX5" fmla="*/ 140050 w 319806"/>
              <a:gd name="connsiteY5" fmla="*/ 19504 h 32365"/>
              <a:gd name="connsiteX6" fmla="*/ 54325 w 319806"/>
              <a:gd name="connsiteY6" fmla="*/ 454 h 32365"/>
              <a:gd name="connsiteX7" fmla="*/ 86075 w 319806"/>
              <a:gd name="connsiteY7" fmla="*/ 6804 h 32365"/>
              <a:gd name="connsiteX8" fmla="*/ 350 w 319806"/>
              <a:gd name="connsiteY8" fmla="*/ 29029 h 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806" h="32365">
                <a:moveTo>
                  <a:pt x="350" y="29029"/>
                </a:moveTo>
                <a:cubicBezTo>
                  <a:pt x="6700" y="31675"/>
                  <a:pt x="71258" y="22150"/>
                  <a:pt x="124175" y="22679"/>
                </a:cubicBezTo>
                <a:cubicBezTo>
                  <a:pt x="177092" y="23208"/>
                  <a:pt x="301446" y="33791"/>
                  <a:pt x="317850" y="32204"/>
                </a:cubicBezTo>
                <a:cubicBezTo>
                  <a:pt x="334254" y="30617"/>
                  <a:pt x="242708" y="16329"/>
                  <a:pt x="222600" y="13154"/>
                </a:cubicBezTo>
                <a:cubicBezTo>
                  <a:pt x="202492" y="9979"/>
                  <a:pt x="210958" y="12096"/>
                  <a:pt x="197200" y="13154"/>
                </a:cubicBezTo>
                <a:cubicBezTo>
                  <a:pt x="183442" y="14212"/>
                  <a:pt x="163863" y="21621"/>
                  <a:pt x="140050" y="19504"/>
                </a:cubicBezTo>
                <a:cubicBezTo>
                  <a:pt x="116237" y="17387"/>
                  <a:pt x="63321" y="2571"/>
                  <a:pt x="54325" y="454"/>
                </a:cubicBezTo>
                <a:cubicBezTo>
                  <a:pt x="45329" y="-1663"/>
                  <a:pt x="96129" y="4158"/>
                  <a:pt x="86075" y="6804"/>
                </a:cubicBezTo>
                <a:cubicBezTo>
                  <a:pt x="76021" y="9450"/>
                  <a:pt x="-6000" y="26383"/>
                  <a:pt x="350" y="290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C728B6-DE42-83D3-80BD-B3ED973DF2B6}"/>
              </a:ext>
            </a:extLst>
          </p:cNvPr>
          <p:cNvSpPr/>
          <p:nvPr/>
        </p:nvSpPr>
        <p:spPr>
          <a:xfrm>
            <a:off x="6899195" y="3721084"/>
            <a:ext cx="175154" cy="104836"/>
          </a:xfrm>
          <a:custGeom>
            <a:avLst/>
            <a:gdLst>
              <a:gd name="connsiteX0" fmla="*/ 174705 w 175154"/>
              <a:gd name="connsiteY0" fmla="*/ 16 h 104836"/>
              <a:gd name="connsiteX1" fmla="*/ 117555 w 175154"/>
              <a:gd name="connsiteY1" fmla="*/ 66691 h 104836"/>
              <a:gd name="connsiteX2" fmla="*/ 80 w 175154"/>
              <a:gd name="connsiteY2" fmla="*/ 104791 h 104836"/>
              <a:gd name="connsiteX3" fmla="*/ 136605 w 175154"/>
              <a:gd name="connsiteY3" fmla="*/ 73041 h 104836"/>
              <a:gd name="connsiteX4" fmla="*/ 174705 w 175154"/>
              <a:gd name="connsiteY4" fmla="*/ 16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54" h="104836">
                <a:moveTo>
                  <a:pt x="174705" y="16"/>
                </a:moveTo>
                <a:cubicBezTo>
                  <a:pt x="171530" y="-1042"/>
                  <a:pt x="146659" y="49228"/>
                  <a:pt x="117555" y="66691"/>
                </a:cubicBezTo>
                <a:cubicBezTo>
                  <a:pt x="88451" y="84154"/>
                  <a:pt x="-3095" y="103733"/>
                  <a:pt x="80" y="104791"/>
                </a:cubicBezTo>
                <a:cubicBezTo>
                  <a:pt x="3255" y="105849"/>
                  <a:pt x="109088" y="88387"/>
                  <a:pt x="136605" y="73041"/>
                </a:cubicBezTo>
                <a:cubicBezTo>
                  <a:pt x="164122" y="57695"/>
                  <a:pt x="177880" y="1074"/>
                  <a:pt x="174705" y="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647A1E9-A947-1B28-3949-F26F11FC8484}"/>
              </a:ext>
            </a:extLst>
          </p:cNvPr>
          <p:cNvSpPr/>
          <p:nvPr/>
        </p:nvSpPr>
        <p:spPr>
          <a:xfrm>
            <a:off x="6935479" y="3708083"/>
            <a:ext cx="190342" cy="134877"/>
          </a:xfrm>
          <a:custGeom>
            <a:avLst/>
            <a:gdLst>
              <a:gd name="connsiteX0" fmla="*/ 189221 w 190342"/>
              <a:gd name="connsiteY0" fmla="*/ 317 h 134877"/>
              <a:gd name="connsiteX1" fmla="*/ 157471 w 190342"/>
              <a:gd name="connsiteY1" fmla="*/ 57467 h 134877"/>
              <a:gd name="connsiteX2" fmla="*/ 1896 w 190342"/>
              <a:gd name="connsiteY2" fmla="*/ 133667 h 134877"/>
              <a:gd name="connsiteX3" fmla="*/ 78096 w 190342"/>
              <a:gd name="connsiteY3" fmla="*/ 101917 h 134877"/>
              <a:gd name="connsiteX4" fmla="*/ 182871 w 190342"/>
              <a:gd name="connsiteY4" fmla="*/ 70167 h 134877"/>
              <a:gd name="connsiteX5" fmla="*/ 135246 w 190342"/>
              <a:gd name="connsiteY5" fmla="*/ 82867 h 134877"/>
              <a:gd name="connsiteX6" fmla="*/ 189221 w 190342"/>
              <a:gd name="connsiteY6" fmla="*/ 317 h 1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42" h="134877">
                <a:moveTo>
                  <a:pt x="189221" y="317"/>
                </a:moveTo>
                <a:cubicBezTo>
                  <a:pt x="192925" y="-3916"/>
                  <a:pt x="188692" y="35242"/>
                  <a:pt x="157471" y="57467"/>
                </a:cubicBezTo>
                <a:cubicBezTo>
                  <a:pt x="126250" y="79692"/>
                  <a:pt x="15125" y="126259"/>
                  <a:pt x="1896" y="133667"/>
                </a:cubicBezTo>
                <a:cubicBezTo>
                  <a:pt x="-11333" y="141075"/>
                  <a:pt x="47933" y="112500"/>
                  <a:pt x="78096" y="101917"/>
                </a:cubicBezTo>
                <a:cubicBezTo>
                  <a:pt x="108258" y="91334"/>
                  <a:pt x="173346" y="73342"/>
                  <a:pt x="182871" y="70167"/>
                </a:cubicBezTo>
                <a:cubicBezTo>
                  <a:pt x="192396" y="66992"/>
                  <a:pt x="134717" y="89746"/>
                  <a:pt x="135246" y="82867"/>
                </a:cubicBezTo>
                <a:cubicBezTo>
                  <a:pt x="135775" y="75988"/>
                  <a:pt x="185517" y="4550"/>
                  <a:pt x="189221" y="3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C4B1C70-EA84-5A3F-95F7-3CD8F87B6149}"/>
              </a:ext>
            </a:extLst>
          </p:cNvPr>
          <p:cNvSpPr/>
          <p:nvPr/>
        </p:nvSpPr>
        <p:spPr>
          <a:xfrm>
            <a:off x="6688623" y="3511514"/>
            <a:ext cx="510619" cy="210322"/>
          </a:xfrm>
          <a:custGeom>
            <a:avLst/>
            <a:gdLst>
              <a:gd name="connsiteX0" fmla="*/ 1102 w 510619"/>
              <a:gd name="connsiteY0" fmla="*/ 136561 h 210322"/>
              <a:gd name="connsiteX1" fmla="*/ 178902 w 510619"/>
              <a:gd name="connsiteY1" fmla="*/ 50836 h 210322"/>
              <a:gd name="connsiteX2" fmla="*/ 223352 w 510619"/>
              <a:gd name="connsiteY2" fmla="*/ 50836 h 210322"/>
              <a:gd name="connsiteX3" fmla="*/ 197952 w 510619"/>
              <a:gd name="connsiteY3" fmla="*/ 38136 h 210322"/>
              <a:gd name="connsiteX4" fmla="*/ 302727 w 510619"/>
              <a:gd name="connsiteY4" fmla="*/ 66711 h 210322"/>
              <a:gd name="connsiteX5" fmla="*/ 302727 w 510619"/>
              <a:gd name="connsiteY5" fmla="*/ 41311 h 210322"/>
              <a:gd name="connsiteX6" fmla="*/ 363052 w 510619"/>
              <a:gd name="connsiteY6" fmla="*/ 92111 h 210322"/>
              <a:gd name="connsiteX7" fmla="*/ 359877 w 510619"/>
              <a:gd name="connsiteY7" fmla="*/ 60361 h 210322"/>
              <a:gd name="connsiteX8" fmla="*/ 432902 w 510619"/>
              <a:gd name="connsiteY8" fmla="*/ 142911 h 210322"/>
              <a:gd name="connsiteX9" fmla="*/ 417027 w 510619"/>
              <a:gd name="connsiteY9" fmla="*/ 130211 h 210322"/>
              <a:gd name="connsiteX10" fmla="*/ 455127 w 510619"/>
              <a:gd name="connsiteY10" fmla="*/ 158786 h 210322"/>
              <a:gd name="connsiteX11" fmla="*/ 451952 w 510619"/>
              <a:gd name="connsiteY11" fmla="*/ 127036 h 210322"/>
              <a:gd name="connsiteX12" fmla="*/ 502752 w 510619"/>
              <a:gd name="connsiteY12" fmla="*/ 171486 h 210322"/>
              <a:gd name="connsiteX13" fmla="*/ 505927 w 510619"/>
              <a:gd name="connsiteY13" fmla="*/ 209586 h 210322"/>
              <a:gd name="connsiteX14" fmla="*/ 458302 w 510619"/>
              <a:gd name="connsiteY14" fmla="*/ 136561 h 210322"/>
              <a:gd name="connsiteX15" fmla="*/ 423377 w 510619"/>
              <a:gd name="connsiteY15" fmla="*/ 107986 h 210322"/>
              <a:gd name="connsiteX16" fmla="*/ 429727 w 510619"/>
              <a:gd name="connsiteY16" fmla="*/ 66711 h 210322"/>
              <a:gd name="connsiteX17" fmla="*/ 394802 w 510619"/>
              <a:gd name="connsiteY17" fmla="*/ 69886 h 210322"/>
              <a:gd name="connsiteX18" fmla="*/ 382102 w 510619"/>
              <a:gd name="connsiteY18" fmla="*/ 31786 h 210322"/>
              <a:gd name="connsiteX19" fmla="*/ 350352 w 510619"/>
              <a:gd name="connsiteY19" fmla="*/ 38136 h 210322"/>
              <a:gd name="connsiteX20" fmla="*/ 274152 w 510619"/>
              <a:gd name="connsiteY20" fmla="*/ 6386 h 210322"/>
              <a:gd name="connsiteX21" fmla="*/ 258277 w 510619"/>
              <a:gd name="connsiteY21" fmla="*/ 22261 h 210322"/>
              <a:gd name="connsiteX22" fmla="*/ 172552 w 510619"/>
              <a:gd name="connsiteY22" fmla="*/ 36 h 210322"/>
              <a:gd name="connsiteX23" fmla="*/ 217002 w 510619"/>
              <a:gd name="connsiteY23" fmla="*/ 28611 h 210322"/>
              <a:gd name="connsiteX24" fmla="*/ 201127 w 510619"/>
              <a:gd name="connsiteY24" fmla="*/ 38136 h 210322"/>
              <a:gd name="connsiteX25" fmla="*/ 169377 w 510619"/>
              <a:gd name="connsiteY25" fmla="*/ 34961 h 210322"/>
              <a:gd name="connsiteX26" fmla="*/ 105877 w 510619"/>
              <a:gd name="connsiteY26" fmla="*/ 54011 h 210322"/>
              <a:gd name="connsiteX27" fmla="*/ 1102 w 510619"/>
              <a:gd name="connsiteY27" fmla="*/ 136561 h 2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0619" h="210322">
                <a:moveTo>
                  <a:pt x="1102" y="136561"/>
                </a:moveTo>
                <a:cubicBezTo>
                  <a:pt x="13273" y="136032"/>
                  <a:pt x="141860" y="65123"/>
                  <a:pt x="178902" y="50836"/>
                </a:cubicBezTo>
                <a:cubicBezTo>
                  <a:pt x="215944" y="36548"/>
                  <a:pt x="220177" y="52953"/>
                  <a:pt x="223352" y="50836"/>
                </a:cubicBezTo>
                <a:cubicBezTo>
                  <a:pt x="226527" y="48719"/>
                  <a:pt x="184723" y="35490"/>
                  <a:pt x="197952" y="38136"/>
                </a:cubicBezTo>
                <a:cubicBezTo>
                  <a:pt x="211181" y="40782"/>
                  <a:pt x="285265" y="66182"/>
                  <a:pt x="302727" y="66711"/>
                </a:cubicBezTo>
                <a:cubicBezTo>
                  <a:pt x="320189" y="67240"/>
                  <a:pt x="292673" y="37078"/>
                  <a:pt x="302727" y="41311"/>
                </a:cubicBezTo>
                <a:cubicBezTo>
                  <a:pt x="312781" y="45544"/>
                  <a:pt x="353527" y="88936"/>
                  <a:pt x="363052" y="92111"/>
                </a:cubicBezTo>
                <a:cubicBezTo>
                  <a:pt x="372577" y="95286"/>
                  <a:pt x="348235" y="51894"/>
                  <a:pt x="359877" y="60361"/>
                </a:cubicBezTo>
                <a:cubicBezTo>
                  <a:pt x="371519" y="68828"/>
                  <a:pt x="423377" y="131269"/>
                  <a:pt x="432902" y="142911"/>
                </a:cubicBezTo>
                <a:cubicBezTo>
                  <a:pt x="442427" y="154553"/>
                  <a:pt x="413323" y="127565"/>
                  <a:pt x="417027" y="130211"/>
                </a:cubicBezTo>
                <a:cubicBezTo>
                  <a:pt x="420731" y="132857"/>
                  <a:pt x="449306" y="159315"/>
                  <a:pt x="455127" y="158786"/>
                </a:cubicBezTo>
                <a:cubicBezTo>
                  <a:pt x="460948" y="158257"/>
                  <a:pt x="444015" y="124919"/>
                  <a:pt x="451952" y="127036"/>
                </a:cubicBezTo>
                <a:cubicBezTo>
                  <a:pt x="459889" y="129153"/>
                  <a:pt x="493756" y="157728"/>
                  <a:pt x="502752" y="171486"/>
                </a:cubicBezTo>
                <a:cubicBezTo>
                  <a:pt x="511748" y="185244"/>
                  <a:pt x="513335" y="215407"/>
                  <a:pt x="505927" y="209586"/>
                </a:cubicBezTo>
                <a:cubicBezTo>
                  <a:pt x="498519" y="203765"/>
                  <a:pt x="472060" y="153494"/>
                  <a:pt x="458302" y="136561"/>
                </a:cubicBezTo>
                <a:cubicBezTo>
                  <a:pt x="444544" y="119628"/>
                  <a:pt x="428139" y="119628"/>
                  <a:pt x="423377" y="107986"/>
                </a:cubicBezTo>
                <a:cubicBezTo>
                  <a:pt x="418615" y="96344"/>
                  <a:pt x="434489" y="73061"/>
                  <a:pt x="429727" y="66711"/>
                </a:cubicBezTo>
                <a:cubicBezTo>
                  <a:pt x="424965" y="60361"/>
                  <a:pt x="402739" y="75707"/>
                  <a:pt x="394802" y="69886"/>
                </a:cubicBezTo>
                <a:cubicBezTo>
                  <a:pt x="386865" y="64065"/>
                  <a:pt x="389510" y="37078"/>
                  <a:pt x="382102" y="31786"/>
                </a:cubicBezTo>
                <a:cubicBezTo>
                  <a:pt x="374694" y="26494"/>
                  <a:pt x="368344" y="42369"/>
                  <a:pt x="350352" y="38136"/>
                </a:cubicBezTo>
                <a:cubicBezTo>
                  <a:pt x="332360" y="33903"/>
                  <a:pt x="274152" y="6386"/>
                  <a:pt x="274152" y="6386"/>
                </a:cubicBezTo>
                <a:cubicBezTo>
                  <a:pt x="258806" y="3740"/>
                  <a:pt x="275210" y="23319"/>
                  <a:pt x="258277" y="22261"/>
                </a:cubicBezTo>
                <a:cubicBezTo>
                  <a:pt x="241344" y="21203"/>
                  <a:pt x="179431" y="-1022"/>
                  <a:pt x="172552" y="36"/>
                </a:cubicBezTo>
                <a:cubicBezTo>
                  <a:pt x="165673" y="1094"/>
                  <a:pt x="217002" y="28611"/>
                  <a:pt x="217002" y="28611"/>
                </a:cubicBezTo>
                <a:cubicBezTo>
                  <a:pt x="221764" y="34961"/>
                  <a:pt x="209064" y="37078"/>
                  <a:pt x="201127" y="38136"/>
                </a:cubicBezTo>
                <a:cubicBezTo>
                  <a:pt x="193190" y="39194"/>
                  <a:pt x="185252" y="32315"/>
                  <a:pt x="169377" y="34961"/>
                </a:cubicBezTo>
                <a:cubicBezTo>
                  <a:pt x="153502" y="37607"/>
                  <a:pt x="130748" y="41311"/>
                  <a:pt x="105877" y="54011"/>
                </a:cubicBezTo>
                <a:cubicBezTo>
                  <a:pt x="81006" y="66711"/>
                  <a:pt x="-11069" y="137090"/>
                  <a:pt x="1102" y="1365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D25E335-29DD-9713-45B7-54EDAA6D72B7}"/>
              </a:ext>
            </a:extLst>
          </p:cNvPr>
          <p:cNvSpPr/>
          <p:nvPr/>
        </p:nvSpPr>
        <p:spPr>
          <a:xfrm>
            <a:off x="7038918" y="3555732"/>
            <a:ext cx="67573" cy="205012"/>
          </a:xfrm>
          <a:custGeom>
            <a:avLst/>
            <a:gdLst>
              <a:gd name="connsiteX0" fmla="*/ 57 w 67573"/>
              <a:gd name="connsiteY0" fmla="*/ 268 h 205012"/>
              <a:gd name="connsiteX1" fmla="*/ 38157 w 67573"/>
              <a:gd name="connsiteY1" fmla="*/ 114568 h 205012"/>
              <a:gd name="connsiteX2" fmla="*/ 41332 w 67573"/>
              <a:gd name="connsiteY2" fmla="*/ 136793 h 205012"/>
              <a:gd name="connsiteX3" fmla="*/ 66732 w 67573"/>
              <a:gd name="connsiteY3" fmla="*/ 203468 h 205012"/>
              <a:gd name="connsiteX4" fmla="*/ 57207 w 67573"/>
              <a:gd name="connsiteY4" fmla="*/ 178068 h 205012"/>
              <a:gd name="connsiteX5" fmla="*/ 15932 w 67573"/>
              <a:gd name="connsiteY5" fmla="*/ 114568 h 205012"/>
              <a:gd name="connsiteX6" fmla="*/ 28632 w 67573"/>
              <a:gd name="connsiteY6" fmla="*/ 82818 h 205012"/>
              <a:gd name="connsiteX7" fmla="*/ 57 w 67573"/>
              <a:gd name="connsiteY7" fmla="*/ 268 h 2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3" h="205012">
                <a:moveTo>
                  <a:pt x="57" y="268"/>
                </a:moveTo>
                <a:cubicBezTo>
                  <a:pt x="1644" y="5560"/>
                  <a:pt x="31278" y="91814"/>
                  <a:pt x="38157" y="114568"/>
                </a:cubicBezTo>
                <a:cubicBezTo>
                  <a:pt x="45036" y="137322"/>
                  <a:pt x="36569" y="121976"/>
                  <a:pt x="41332" y="136793"/>
                </a:cubicBezTo>
                <a:cubicBezTo>
                  <a:pt x="46095" y="151610"/>
                  <a:pt x="64086" y="196589"/>
                  <a:pt x="66732" y="203468"/>
                </a:cubicBezTo>
                <a:cubicBezTo>
                  <a:pt x="69378" y="210347"/>
                  <a:pt x="65674" y="192885"/>
                  <a:pt x="57207" y="178068"/>
                </a:cubicBezTo>
                <a:cubicBezTo>
                  <a:pt x="48740" y="163251"/>
                  <a:pt x="20694" y="130443"/>
                  <a:pt x="15932" y="114568"/>
                </a:cubicBezTo>
                <a:cubicBezTo>
                  <a:pt x="11170" y="98693"/>
                  <a:pt x="27045" y="96047"/>
                  <a:pt x="28632" y="82818"/>
                </a:cubicBezTo>
                <a:cubicBezTo>
                  <a:pt x="30219" y="69589"/>
                  <a:pt x="-1530" y="-5024"/>
                  <a:pt x="57" y="2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DA03AFB4-4355-9B22-02A3-609BA07F02ED}"/>
              </a:ext>
            </a:extLst>
          </p:cNvPr>
          <p:cNvSpPr/>
          <p:nvPr/>
        </p:nvSpPr>
        <p:spPr>
          <a:xfrm>
            <a:off x="6714327" y="3536702"/>
            <a:ext cx="291738" cy="276520"/>
          </a:xfrm>
          <a:custGeom>
            <a:avLst/>
            <a:gdLst>
              <a:gd name="connsiteX0" fmla="*/ 223048 w 291738"/>
              <a:gd name="connsiteY0" fmla="*/ 6598 h 276520"/>
              <a:gd name="connsiteX1" fmla="*/ 270673 w 291738"/>
              <a:gd name="connsiteY1" fmla="*/ 54223 h 276520"/>
              <a:gd name="connsiteX2" fmla="*/ 286548 w 291738"/>
              <a:gd name="connsiteY2" fmla="*/ 105023 h 276520"/>
              <a:gd name="connsiteX3" fmla="*/ 289723 w 291738"/>
              <a:gd name="connsiteY3" fmla="*/ 190748 h 276520"/>
              <a:gd name="connsiteX4" fmla="*/ 257973 w 291738"/>
              <a:gd name="connsiteY4" fmla="*/ 244723 h 276520"/>
              <a:gd name="connsiteX5" fmla="*/ 194473 w 291738"/>
              <a:gd name="connsiteY5" fmla="*/ 276473 h 276520"/>
              <a:gd name="connsiteX6" fmla="*/ 73823 w 291738"/>
              <a:gd name="connsiteY6" fmla="*/ 251073 h 276520"/>
              <a:gd name="connsiteX7" fmla="*/ 38898 w 291738"/>
              <a:gd name="connsiteY7" fmla="*/ 219323 h 276520"/>
              <a:gd name="connsiteX8" fmla="*/ 19848 w 291738"/>
              <a:gd name="connsiteY8" fmla="*/ 168523 h 276520"/>
              <a:gd name="connsiteX9" fmla="*/ 16673 w 291738"/>
              <a:gd name="connsiteY9" fmla="*/ 133598 h 276520"/>
              <a:gd name="connsiteX10" fmla="*/ 16673 w 291738"/>
              <a:gd name="connsiteY10" fmla="*/ 108198 h 276520"/>
              <a:gd name="connsiteX11" fmla="*/ 798 w 291738"/>
              <a:gd name="connsiteY11" fmla="*/ 105023 h 276520"/>
              <a:gd name="connsiteX12" fmla="*/ 45248 w 291738"/>
              <a:gd name="connsiteY12" fmla="*/ 63748 h 276520"/>
              <a:gd name="connsiteX13" fmla="*/ 105573 w 291738"/>
              <a:gd name="connsiteY13" fmla="*/ 31998 h 276520"/>
              <a:gd name="connsiteX14" fmla="*/ 159548 w 291738"/>
              <a:gd name="connsiteY14" fmla="*/ 3423 h 276520"/>
              <a:gd name="connsiteX15" fmla="*/ 223048 w 291738"/>
              <a:gd name="connsiteY15" fmla="*/ 6598 h 27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738" h="276520">
                <a:moveTo>
                  <a:pt x="223048" y="6598"/>
                </a:moveTo>
                <a:cubicBezTo>
                  <a:pt x="241569" y="15065"/>
                  <a:pt x="260090" y="37819"/>
                  <a:pt x="270673" y="54223"/>
                </a:cubicBezTo>
                <a:cubicBezTo>
                  <a:pt x="281256" y="70627"/>
                  <a:pt x="283373" y="82269"/>
                  <a:pt x="286548" y="105023"/>
                </a:cubicBezTo>
                <a:cubicBezTo>
                  <a:pt x="289723" y="127777"/>
                  <a:pt x="294486" y="167465"/>
                  <a:pt x="289723" y="190748"/>
                </a:cubicBezTo>
                <a:cubicBezTo>
                  <a:pt x="284961" y="214031"/>
                  <a:pt x="273848" y="230436"/>
                  <a:pt x="257973" y="244723"/>
                </a:cubicBezTo>
                <a:cubicBezTo>
                  <a:pt x="242098" y="259011"/>
                  <a:pt x="225165" y="275415"/>
                  <a:pt x="194473" y="276473"/>
                </a:cubicBezTo>
                <a:cubicBezTo>
                  <a:pt x="163781" y="277531"/>
                  <a:pt x="99752" y="260598"/>
                  <a:pt x="73823" y="251073"/>
                </a:cubicBezTo>
                <a:cubicBezTo>
                  <a:pt x="47894" y="241548"/>
                  <a:pt x="47894" y="233081"/>
                  <a:pt x="38898" y="219323"/>
                </a:cubicBezTo>
                <a:cubicBezTo>
                  <a:pt x="29902" y="205565"/>
                  <a:pt x="23552" y="182810"/>
                  <a:pt x="19848" y="168523"/>
                </a:cubicBezTo>
                <a:cubicBezTo>
                  <a:pt x="16144" y="154236"/>
                  <a:pt x="17202" y="143652"/>
                  <a:pt x="16673" y="133598"/>
                </a:cubicBezTo>
                <a:cubicBezTo>
                  <a:pt x="16144" y="123544"/>
                  <a:pt x="16673" y="108198"/>
                  <a:pt x="16673" y="108198"/>
                </a:cubicBezTo>
                <a:cubicBezTo>
                  <a:pt x="14027" y="103436"/>
                  <a:pt x="-3965" y="112431"/>
                  <a:pt x="798" y="105023"/>
                </a:cubicBezTo>
                <a:cubicBezTo>
                  <a:pt x="5560" y="97615"/>
                  <a:pt x="27786" y="75919"/>
                  <a:pt x="45248" y="63748"/>
                </a:cubicBezTo>
                <a:cubicBezTo>
                  <a:pt x="62710" y="51577"/>
                  <a:pt x="105573" y="31998"/>
                  <a:pt x="105573" y="31998"/>
                </a:cubicBezTo>
                <a:cubicBezTo>
                  <a:pt x="124623" y="21944"/>
                  <a:pt x="141027" y="8186"/>
                  <a:pt x="159548" y="3423"/>
                </a:cubicBezTo>
                <a:cubicBezTo>
                  <a:pt x="178069" y="-1340"/>
                  <a:pt x="204527" y="-1869"/>
                  <a:pt x="223048" y="65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78F2C2D0-F1C3-486F-4670-278A942D02F2}"/>
              </a:ext>
            </a:extLst>
          </p:cNvPr>
          <p:cNvSpPr/>
          <p:nvPr/>
        </p:nvSpPr>
        <p:spPr>
          <a:xfrm>
            <a:off x="6861264" y="3583133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469BCADC-807E-ACAA-4F7B-04045EB753C7}"/>
              </a:ext>
            </a:extLst>
          </p:cNvPr>
          <p:cNvSpPr/>
          <p:nvPr/>
        </p:nvSpPr>
        <p:spPr>
          <a:xfrm rot="6513488">
            <a:off x="6866255" y="3610066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035665F-C00F-A131-930F-1C5DF3480333}"/>
              </a:ext>
            </a:extLst>
          </p:cNvPr>
          <p:cNvSpPr/>
          <p:nvPr/>
        </p:nvSpPr>
        <p:spPr>
          <a:xfrm>
            <a:off x="6686302" y="3456712"/>
            <a:ext cx="215606" cy="121547"/>
          </a:xfrm>
          <a:custGeom>
            <a:avLst/>
            <a:gdLst>
              <a:gd name="connsiteX0" fmla="*/ 248 w 215606"/>
              <a:gd name="connsiteY0" fmla="*/ 121513 h 121547"/>
              <a:gd name="connsiteX1" fmla="*/ 209798 w 215606"/>
              <a:gd name="connsiteY1" fmla="*/ 13563 h 121547"/>
              <a:gd name="connsiteX2" fmla="*/ 152648 w 215606"/>
              <a:gd name="connsiteY2" fmla="*/ 38963 h 121547"/>
              <a:gd name="connsiteX3" fmla="*/ 105023 w 215606"/>
              <a:gd name="connsiteY3" fmla="*/ 48488 h 121547"/>
              <a:gd name="connsiteX4" fmla="*/ 165348 w 215606"/>
              <a:gd name="connsiteY4" fmla="*/ 863 h 121547"/>
              <a:gd name="connsiteX5" fmla="*/ 248 w 215606"/>
              <a:gd name="connsiteY5" fmla="*/ 121513 h 1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6" h="121547">
                <a:moveTo>
                  <a:pt x="248" y="121513"/>
                </a:moveTo>
                <a:cubicBezTo>
                  <a:pt x="7656" y="123630"/>
                  <a:pt x="184398" y="27321"/>
                  <a:pt x="209798" y="13563"/>
                </a:cubicBezTo>
                <a:cubicBezTo>
                  <a:pt x="235198" y="-195"/>
                  <a:pt x="170110" y="33142"/>
                  <a:pt x="152648" y="38963"/>
                </a:cubicBezTo>
                <a:cubicBezTo>
                  <a:pt x="135186" y="44784"/>
                  <a:pt x="102906" y="54838"/>
                  <a:pt x="105023" y="48488"/>
                </a:cubicBezTo>
                <a:cubicBezTo>
                  <a:pt x="107140" y="42138"/>
                  <a:pt x="177519" y="-7074"/>
                  <a:pt x="165348" y="863"/>
                </a:cubicBezTo>
                <a:cubicBezTo>
                  <a:pt x="153177" y="8800"/>
                  <a:pt x="-7160" y="119396"/>
                  <a:pt x="248" y="1215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BECFA28-BA7A-7B4C-3376-5E782AD030C3}"/>
              </a:ext>
            </a:extLst>
          </p:cNvPr>
          <p:cNvSpPr/>
          <p:nvPr/>
        </p:nvSpPr>
        <p:spPr>
          <a:xfrm>
            <a:off x="6899159" y="3441322"/>
            <a:ext cx="250971" cy="131944"/>
          </a:xfrm>
          <a:custGeom>
            <a:avLst/>
            <a:gdLst>
              <a:gd name="connsiteX0" fmla="*/ 116 w 250971"/>
              <a:gd name="connsiteY0" fmla="*/ 378 h 131944"/>
              <a:gd name="connsiteX1" fmla="*/ 120766 w 250971"/>
              <a:gd name="connsiteY1" fmla="*/ 6728 h 131944"/>
              <a:gd name="connsiteX2" fmla="*/ 73141 w 250971"/>
              <a:gd name="connsiteY2" fmla="*/ 6728 h 131944"/>
              <a:gd name="connsiteX3" fmla="*/ 155691 w 250971"/>
              <a:gd name="connsiteY3" fmla="*/ 6728 h 131944"/>
              <a:gd name="connsiteX4" fmla="*/ 231891 w 250971"/>
              <a:gd name="connsiteY4" fmla="*/ 76578 h 131944"/>
              <a:gd name="connsiteX5" fmla="*/ 219191 w 250971"/>
              <a:gd name="connsiteY5" fmla="*/ 48003 h 131944"/>
              <a:gd name="connsiteX6" fmla="*/ 250941 w 250971"/>
              <a:gd name="connsiteY6" fmla="*/ 130553 h 131944"/>
              <a:gd name="connsiteX7" fmla="*/ 225541 w 250971"/>
              <a:gd name="connsiteY7" fmla="*/ 101978 h 131944"/>
              <a:gd name="connsiteX8" fmla="*/ 158866 w 250971"/>
              <a:gd name="connsiteY8" fmla="*/ 28953 h 131944"/>
              <a:gd name="connsiteX9" fmla="*/ 133466 w 250971"/>
              <a:gd name="connsiteY9" fmla="*/ 19428 h 131944"/>
              <a:gd name="connsiteX10" fmla="*/ 73141 w 250971"/>
              <a:gd name="connsiteY10" fmla="*/ 22603 h 131944"/>
              <a:gd name="connsiteX11" fmla="*/ 146166 w 250971"/>
              <a:gd name="connsiteY11" fmla="*/ 19428 h 131944"/>
              <a:gd name="connsiteX12" fmla="*/ 116 w 250971"/>
              <a:gd name="connsiteY12" fmla="*/ 378 h 13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971" h="131944">
                <a:moveTo>
                  <a:pt x="116" y="378"/>
                </a:moveTo>
                <a:cubicBezTo>
                  <a:pt x="-4117" y="-1739"/>
                  <a:pt x="108595" y="5670"/>
                  <a:pt x="120766" y="6728"/>
                </a:cubicBezTo>
                <a:cubicBezTo>
                  <a:pt x="132937" y="7786"/>
                  <a:pt x="73141" y="6728"/>
                  <a:pt x="73141" y="6728"/>
                </a:cubicBezTo>
                <a:cubicBezTo>
                  <a:pt x="78962" y="6728"/>
                  <a:pt x="129233" y="-4914"/>
                  <a:pt x="155691" y="6728"/>
                </a:cubicBezTo>
                <a:cubicBezTo>
                  <a:pt x="182149" y="18370"/>
                  <a:pt x="221308" y="69699"/>
                  <a:pt x="231891" y="76578"/>
                </a:cubicBezTo>
                <a:cubicBezTo>
                  <a:pt x="242474" y="83457"/>
                  <a:pt x="216016" y="39007"/>
                  <a:pt x="219191" y="48003"/>
                </a:cubicBezTo>
                <a:cubicBezTo>
                  <a:pt x="222366" y="56999"/>
                  <a:pt x="249883" y="121557"/>
                  <a:pt x="250941" y="130553"/>
                </a:cubicBezTo>
                <a:cubicBezTo>
                  <a:pt x="251999" y="139549"/>
                  <a:pt x="225541" y="101978"/>
                  <a:pt x="225541" y="101978"/>
                </a:cubicBezTo>
                <a:cubicBezTo>
                  <a:pt x="210195" y="85045"/>
                  <a:pt x="174212" y="42711"/>
                  <a:pt x="158866" y="28953"/>
                </a:cubicBezTo>
                <a:cubicBezTo>
                  <a:pt x="143520" y="15195"/>
                  <a:pt x="147753" y="20486"/>
                  <a:pt x="133466" y="19428"/>
                </a:cubicBezTo>
                <a:cubicBezTo>
                  <a:pt x="119179" y="18370"/>
                  <a:pt x="71024" y="22603"/>
                  <a:pt x="73141" y="22603"/>
                </a:cubicBezTo>
                <a:cubicBezTo>
                  <a:pt x="75258" y="22603"/>
                  <a:pt x="159395" y="21015"/>
                  <a:pt x="146166" y="19428"/>
                </a:cubicBezTo>
                <a:cubicBezTo>
                  <a:pt x="132937" y="17841"/>
                  <a:pt x="4349" y="2495"/>
                  <a:pt x="116" y="3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0D28C8-9167-52D1-F6D9-2E48ADC75396}"/>
              </a:ext>
            </a:extLst>
          </p:cNvPr>
          <p:cNvSpPr/>
          <p:nvPr/>
        </p:nvSpPr>
        <p:spPr>
          <a:xfrm>
            <a:off x="6870698" y="3463899"/>
            <a:ext cx="230859" cy="44550"/>
          </a:xfrm>
          <a:custGeom>
            <a:avLst/>
            <a:gdLst>
              <a:gd name="connsiteX0" fmla="*/ 2 w 230859"/>
              <a:gd name="connsiteY0" fmla="*/ 15901 h 44550"/>
              <a:gd name="connsiteX1" fmla="*/ 120652 w 230859"/>
              <a:gd name="connsiteY1" fmla="*/ 6376 h 44550"/>
              <a:gd name="connsiteX2" fmla="*/ 228602 w 230859"/>
              <a:gd name="connsiteY2" fmla="*/ 44476 h 44550"/>
              <a:gd name="connsiteX3" fmla="*/ 190502 w 230859"/>
              <a:gd name="connsiteY3" fmla="*/ 15901 h 44550"/>
              <a:gd name="connsiteX4" fmla="*/ 149227 w 230859"/>
              <a:gd name="connsiteY4" fmla="*/ 9551 h 44550"/>
              <a:gd name="connsiteX5" fmla="*/ 117477 w 230859"/>
              <a:gd name="connsiteY5" fmla="*/ 26 h 44550"/>
              <a:gd name="connsiteX6" fmla="*/ 2 w 230859"/>
              <a:gd name="connsiteY6" fmla="*/ 15901 h 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9" h="44550">
                <a:moveTo>
                  <a:pt x="2" y="15901"/>
                </a:moveTo>
                <a:cubicBezTo>
                  <a:pt x="531" y="16959"/>
                  <a:pt x="82552" y="1613"/>
                  <a:pt x="120652" y="6376"/>
                </a:cubicBezTo>
                <a:cubicBezTo>
                  <a:pt x="158752" y="11138"/>
                  <a:pt x="216960" y="42889"/>
                  <a:pt x="228602" y="44476"/>
                </a:cubicBezTo>
                <a:cubicBezTo>
                  <a:pt x="240244" y="46063"/>
                  <a:pt x="203731" y="21722"/>
                  <a:pt x="190502" y="15901"/>
                </a:cubicBezTo>
                <a:cubicBezTo>
                  <a:pt x="177273" y="10080"/>
                  <a:pt x="161398" y="12197"/>
                  <a:pt x="149227" y="9551"/>
                </a:cubicBezTo>
                <a:cubicBezTo>
                  <a:pt x="137056" y="6905"/>
                  <a:pt x="138644" y="-503"/>
                  <a:pt x="117477" y="26"/>
                </a:cubicBezTo>
                <a:cubicBezTo>
                  <a:pt x="96310" y="555"/>
                  <a:pt x="-527" y="14843"/>
                  <a:pt x="2" y="159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560AA4-BC3C-7C2A-FA55-E2D0F71E404B}"/>
              </a:ext>
            </a:extLst>
          </p:cNvPr>
          <p:cNvSpPr/>
          <p:nvPr/>
        </p:nvSpPr>
        <p:spPr>
          <a:xfrm>
            <a:off x="6954379" y="3714708"/>
            <a:ext cx="208501" cy="147416"/>
          </a:xfrm>
          <a:custGeom>
            <a:avLst/>
            <a:gdLst>
              <a:gd name="connsiteX0" fmla="*/ 208421 w 208501"/>
              <a:gd name="connsiteY0" fmla="*/ 42 h 147416"/>
              <a:gd name="connsiteX1" fmla="*/ 173496 w 208501"/>
              <a:gd name="connsiteY1" fmla="*/ 60367 h 147416"/>
              <a:gd name="connsiteX2" fmla="*/ 122696 w 208501"/>
              <a:gd name="connsiteY2" fmla="*/ 111167 h 147416"/>
              <a:gd name="connsiteX3" fmla="*/ 144921 w 208501"/>
              <a:gd name="connsiteY3" fmla="*/ 88942 h 147416"/>
              <a:gd name="connsiteX4" fmla="*/ 27446 w 208501"/>
              <a:gd name="connsiteY4" fmla="*/ 130217 h 147416"/>
              <a:gd name="connsiteX5" fmla="*/ 5221 w 208501"/>
              <a:gd name="connsiteY5" fmla="*/ 146092 h 147416"/>
              <a:gd name="connsiteX6" fmla="*/ 103646 w 208501"/>
              <a:gd name="connsiteY6" fmla="*/ 98467 h 147416"/>
              <a:gd name="connsiteX7" fmla="*/ 163971 w 208501"/>
              <a:gd name="connsiteY7" fmla="*/ 69892 h 147416"/>
              <a:gd name="connsiteX8" fmla="*/ 208421 w 208501"/>
              <a:gd name="connsiteY8" fmla="*/ 42 h 14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01" h="147416">
                <a:moveTo>
                  <a:pt x="208421" y="42"/>
                </a:moveTo>
                <a:cubicBezTo>
                  <a:pt x="210008" y="-1545"/>
                  <a:pt x="187783" y="41846"/>
                  <a:pt x="173496" y="60367"/>
                </a:cubicBezTo>
                <a:cubicBezTo>
                  <a:pt x="159209" y="78888"/>
                  <a:pt x="122696" y="111167"/>
                  <a:pt x="122696" y="111167"/>
                </a:cubicBezTo>
                <a:cubicBezTo>
                  <a:pt x="117934" y="115929"/>
                  <a:pt x="160796" y="85767"/>
                  <a:pt x="144921" y="88942"/>
                </a:cubicBezTo>
                <a:cubicBezTo>
                  <a:pt x="129046" y="92117"/>
                  <a:pt x="50729" y="120692"/>
                  <a:pt x="27446" y="130217"/>
                </a:cubicBezTo>
                <a:cubicBezTo>
                  <a:pt x="4163" y="139742"/>
                  <a:pt x="-7479" y="151384"/>
                  <a:pt x="5221" y="146092"/>
                </a:cubicBezTo>
                <a:cubicBezTo>
                  <a:pt x="17921" y="140800"/>
                  <a:pt x="103646" y="98467"/>
                  <a:pt x="103646" y="98467"/>
                </a:cubicBezTo>
                <a:cubicBezTo>
                  <a:pt x="130104" y="85767"/>
                  <a:pt x="149154" y="83650"/>
                  <a:pt x="163971" y="69892"/>
                </a:cubicBezTo>
                <a:cubicBezTo>
                  <a:pt x="178788" y="56134"/>
                  <a:pt x="206834" y="1629"/>
                  <a:pt x="208421" y="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6E32040-9A07-454D-9E5C-6146AD4C5F2D}"/>
              </a:ext>
            </a:extLst>
          </p:cNvPr>
          <p:cNvSpPr/>
          <p:nvPr/>
        </p:nvSpPr>
        <p:spPr>
          <a:xfrm>
            <a:off x="6625508" y="3479688"/>
            <a:ext cx="102537" cy="168472"/>
          </a:xfrm>
          <a:custGeom>
            <a:avLst/>
            <a:gdLst>
              <a:gd name="connsiteX0" fmla="*/ 102317 w 102537"/>
              <a:gd name="connsiteY0" fmla="*/ 112 h 168472"/>
              <a:gd name="connsiteX1" fmla="*/ 45167 w 102537"/>
              <a:gd name="connsiteY1" fmla="*/ 69962 h 168472"/>
              <a:gd name="connsiteX2" fmla="*/ 717 w 102537"/>
              <a:gd name="connsiteY2" fmla="*/ 168387 h 168472"/>
              <a:gd name="connsiteX3" fmla="*/ 22942 w 102537"/>
              <a:gd name="connsiteY3" fmla="*/ 85837 h 168472"/>
              <a:gd name="connsiteX4" fmla="*/ 102317 w 102537"/>
              <a:gd name="connsiteY4" fmla="*/ 112 h 1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7" h="168472">
                <a:moveTo>
                  <a:pt x="102317" y="112"/>
                </a:moveTo>
                <a:cubicBezTo>
                  <a:pt x="106021" y="-2534"/>
                  <a:pt x="62100" y="41916"/>
                  <a:pt x="45167" y="69962"/>
                </a:cubicBezTo>
                <a:cubicBezTo>
                  <a:pt x="28234" y="98008"/>
                  <a:pt x="4421" y="165741"/>
                  <a:pt x="717" y="168387"/>
                </a:cubicBezTo>
                <a:cubicBezTo>
                  <a:pt x="-2987" y="171033"/>
                  <a:pt x="8125" y="111237"/>
                  <a:pt x="22942" y="85837"/>
                </a:cubicBezTo>
                <a:cubicBezTo>
                  <a:pt x="37759" y="60437"/>
                  <a:pt x="98613" y="2758"/>
                  <a:pt x="102317" y="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D11F922-1CE7-6444-6C39-D1DEDA40EABB}"/>
              </a:ext>
            </a:extLst>
          </p:cNvPr>
          <p:cNvSpPr/>
          <p:nvPr/>
        </p:nvSpPr>
        <p:spPr>
          <a:xfrm>
            <a:off x="6991318" y="3407612"/>
            <a:ext cx="142954" cy="69228"/>
          </a:xfrm>
          <a:custGeom>
            <a:avLst/>
            <a:gdLst>
              <a:gd name="connsiteX0" fmla="*/ 32 w 142954"/>
              <a:gd name="connsiteY0" fmla="*/ 2338 h 69228"/>
              <a:gd name="connsiteX1" fmla="*/ 79407 w 142954"/>
              <a:gd name="connsiteY1" fmla="*/ 8688 h 69228"/>
              <a:gd name="connsiteX2" fmla="*/ 142907 w 142954"/>
              <a:gd name="connsiteY2" fmla="*/ 69013 h 69228"/>
              <a:gd name="connsiteX3" fmla="*/ 88932 w 142954"/>
              <a:gd name="connsiteY3" fmla="*/ 27738 h 69228"/>
              <a:gd name="connsiteX4" fmla="*/ 32 w 142954"/>
              <a:gd name="connsiteY4" fmla="*/ 2338 h 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54" h="69228">
                <a:moveTo>
                  <a:pt x="32" y="2338"/>
                </a:moveTo>
                <a:cubicBezTo>
                  <a:pt x="-1555" y="-837"/>
                  <a:pt x="55595" y="-2425"/>
                  <a:pt x="79407" y="8688"/>
                </a:cubicBezTo>
                <a:cubicBezTo>
                  <a:pt x="103220" y="19801"/>
                  <a:pt x="141320" y="65838"/>
                  <a:pt x="142907" y="69013"/>
                </a:cubicBezTo>
                <a:cubicBezTo>
                  <a:pt x="144494" y="72188"/>
                  <a:pt x="105865" y="39380"/>
                  <a:pt x="88932" y="27738"/>
                </a:cubicBezTo>
                <a:cubicBezTo>
                  <a:pt x="71999" y="16096"/>
                  <a:pt x="1619" y="5513"/>
                  <a:pt x="32" y="23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9CBDDD6-D4EA-B801-188A-DE93EA01FC51}"/>
              </a:ext>
            </a:extLst>
          </p:cNvPr>
          <p:cNvSpPr/>
          <p:nvPr/>
        </p:nvSpPr>
        <p:spPr>
          <a:xfrm>
            <a:off x="6666053" y="3108321"/>
            <a:ext cx="17338" cy="174744"/>
          </a:xfrm>
          <a:custGeom>
            <a:avLst/>
            <a:gdLst>
              <a:gd name="connsiteX0" fmla="*/ 4622 w 17338"/>
              <a:gd name="connsiteY0" fmla="*/ 4 h 174744"/>
              <a:gd name="connsiteX1" fmla="*/ 17322 w 17338"/>
              <a:gd name="connsiteY1" fmla="*/ 63504 h 174744"/>
              <a:gd name="connsiteX2" fmla="*/ 1447 w 17338"/>
              <a:gd name="connsiteY2" fmla="*/ 117479 h 174744"/>
              <a:gd name="connsiteX3" fmla="*/ 1447 w 17338"/>
              <a:gd name="connsiteY3" fmla="*/ 174629 h 174744"/>
              <a:gd name="connsiteX4" fmla="*/ 7797 w 17338"/>
              <a:gd name="connsiteY4" fmla="*/ 130179 h 174744"/>
              <a:gd name="connsiteX5" fmla="*/ 10972 w 17338"/>
              <a:gd name="connsiteY5" fmla="*/ 60329 h 174744"/>
              <a:gd name="connsiteX6" fmla="*/ 4622 w 17338"/>
              <a:gd name="connsiteY6" fmla="*/ 4 h 1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8" h="174744">
                <a:moveTo>
                  <a:pt x="4622" y="4"/>
                </a:moveTo>
                <a:cubicBezTo>
                  <a:pt x="5680" y="533"/>
                  <a:pt x="17851" y="43925"/>
                  <a:pt x="17322" y="63504"/>
                </a:cubicBezTo>
                <a:cubicBezTo>
                  <a:pt x="16793" y="83083"/>
                  <a:pt x="4093" y="98958"/>
                  <a:pt x="1447" y="117479"/>
                </a:cubicBezTo>
                <a:cubicBezTo>
                  <a:pt x="-1199" y="136000"/>
                  <a:pt x="389" y="172512"/>
                  <a:pt x="1447" y="174629"/>
                </a:cubicBezTo>
                <a:cubicBezTo>
                  <a:pt x="2505" y="176746"/>
                  <a:pt x="6210" y="149229"/>
                  <a:pt x="7797" y="130179"/>
                </a:cubicBezTo>
                <a:cubicBezTo>
                  <a:pt x="9384" y="111129"/>
                  <a:pt x="10443" y="78321"/>
                  <a:pt x="10972" y="60329"/>
                </a:cubicBezTo>
                <a:cubicBezTo>
                  <a:pt x="11501" y="42337"/>
                  <a:pt x="3564" y="-525"/>
                  <a:pt x="4622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1E4B291-EF28-19EE-05C3-3EF67483C77F}"/>
              </a:ext>
            </a:extLst>
          </p:cNvPr>
          <p:cNvSpPr/>
          <p:nvPr/>
        </p:nvSpPr>
        <p:spPr>
          <a:xfrm>
            <a:off x="6756399" y="3120568"/>
            <a:ext cx="428937" cy="105488"/>
          </a:xfrm>
          <a:custGeom>
            <a:avLst/>
            <a:gdLst>
              <a:gd name="connsiteX0" fmla="*/ 1 w 428937"/>
              <a:gd name="connsiteY0" fmla="*/ 98882 h 105488"/>
              <a:gd name="connsiteX1" fmla="*/ 123826 w 428937"/>
              <a:gd name="connsiteY1" fmla="*/ 70307 h 105488"/>
              <a:gd name="connsiteX2" fmla="*/ 79376 w 428937"/>
              <a:gd name="connsiteY2" fmla="*/ 105232 h 105488"/>
              <a:gd name="connsiteX3" fmla="*/ 180976 w 428937"/>
              <a:gd name="connsiteY3" fmla="*/ 48082 h 105488"/>
              <a:gd name="connsiteX4" fmla="*/ 250826 w 428937"/>
              <a:gd name="connsiteY4" fmla="*/ 35382 h 105488"/>
              <a:gd name="connsiteX5" fmla="*/ 250826 w 428937"/>
              <a:gd name="connsiteY5" fmla="*/ 16332 h 105488"/>
              <a:gd name="connsiteX6" fmla="*/ 425451 w 428937"/>
              <a:gd name="connsiteY6" fmla="*/ 457 h 105488"/>
              <a:gd name="connsiteX7" fmla="*/ 358776 w 428937"/>
              <a:gd name="connsiteY7" fmla="*/ 6807 h 105488"/>
              <a:gd name="connsiteX8" fmla="*/ 254001 w 428937"/>
              <a:gd name="connsiteY8" fmla="*/ 32207 h 105488"/>
              <a:gd name="connsiteX9" fmla="*/ 127001 w 428937"/>
              <a:gd name="connsiteY9" fmla="*/ 54432 h 105488"/>
              <a:gd name="connsiteX10" fmla="*/ 1 w 428937"/>
              <a:gd name="connsiteY10" fmla="*/ 98882 h 1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37" h="105488">
                <a:moveTo>
                  <a:pt x="1" y="98882"/>
                </a:moveTo>
                <a:cubicBezTo>
                  <a:pt x="-528" y="101528"/>
                  <a:pt x="110597" y="69249"/>
                  <a:pt x="123826" y="70307"/>
                </a:cubicBezTo>
                <a:cubicBezTo>
                  <a:pt x="137055" y="71365"/>
                  <a:pt x="69851" y="108936"/>
                  <a:pt x="79376" y="105232"/>
                </a:cubicBezTo>
                <a:cubicBezTo>
                  <a:pt x="88901" y="101528"/>
                  <a:pt x="152401" y="59724"/>
                  <a:pt x="180976" y="48082"/>
                </a:cubicBezTo>
                <a:cubicBezTo>
                  <a:pt x="209551" y="36440"/>
                  <a:pt x="250826" y="35382"/>
                  <a:pt x="250826" y="35382"/>
                </a:cubicBezTo>
                <a:cubicBezTo>
                  <a:pt x="262468" y="30090"/>
                  <a:pt x="221722" y="22153"/>
                  <a:pt x="250826" y="16332"/>
                </a:cubicBezTo>
                <a:cubicBezTo>
                  <a:pt x="279930" y="10511"/>
                  <a:pt x="425451" y="457"/>
                  <a:pt x="425451" y="457"/>
                </a:cubicBezTo>
                <a:cubicBezTo>
                  <a:pt x="443443" y="-1131"/>
                  <a:pt x="387351" y="1515"/>
                  <a:pt x="358776" y="6807"/>
                </a:cubicBezTo>
                <a:cubicBezTo>
                  <a:pt x="330201" y="12099"/>
                  <a:pt x="292630" y="24269"/>
                  <a:pt x="254001" y="32207"/>
                </a:cubicBezTo>
                <a:cubicBezTo>
                  <a:pt x="215372" y="40144"/>
                  <a:pt x="164043" y="44378"/>
                  <a:pt x="127001" y="54432"/>
                </a:cubicBezTo>
                <a:cubicBezTo>
                  <a:pt x="89959" y="64486"/>
                  <a:pt x="530" y="96236"/>
                  <a:pt x="1" y="988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342FB19-196B-26E4-2B70-54B17B8EE526}"/>
              </a:ext>
            </a:extLst>
          </p:cNvPr>
          <p:cNvSpPr/>
          <p:nvPr/>
        </p:nvSpPr>
        <p:spPr>
          <a:xfrm>
            <a:off x="6746507" y="3019339"/>
            <a:ext cx="358260" cy="111371"/>
          </a:xfrm>
          <a:custGeom>
            <a:avLst/>
            <a:gdLst>
              <a:gd name="connsiteX0" fmla="*/ 368 w 358260"/>
              <a:gd name="connsiteY0" fmla="*/ 111211 h 111371"/>
              <a:gd name="connsiteX1" fmla="*/ 95618 w 358260"/>
              <a:gd name="connsiteY1" fmla="*/ 57236 h 111371"/>
              <a:gd name="connsiteX2" fmla="*/ 63868 w 358260"/>
              <a:gd name="connsiteY2" fmla="*/ 38186 h 111371"/>
              <a:gd name="connsiteX3" fmla="*/ 200393 w 358260"/>
              <a:gd name="connsiteY3" fmla="*/ 19136 h 111371"/>
              <a:gd name="connsiteX4" fmla="*/ 181343 w 358260"/>
              <a:gd name="connsiteY4" fmla="*/ 9611 h 111371"/>
              <a:gd name="connsiteX5" fmla="*/ 355968 w 358260"/>
              <a:gd name="connsiteY5" fmla="*/ 9611 h 111371"/>
              <a:gd name="connsiteX6" fmla="*/ 276593 w 358260"/>
              <a:gd name="connsiteY6" fmla="*/ 86 h 111371"/>
              <a:gd name="connsiteX7" fmla="*/ 209918 w 358260"/>
              <a:gd name="connsiteY7" fmla="*/ 15961 h 111371"/>
              <a:gd name="connsiteX8" fmla="*/ 136893 w 358260"/>
              <a:gd name="connsiteY8" fmla="*/ 38186 h 111371"/>
              <a:gd name="connsiteX9" fmla="*/ 368 w 358260"/>
              <a:gd name="connsiteY9" fmla="*/ 11121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60" h="111371">
                <a:moveTo>
                  <a:pt x="368" y="111211"/>
                </a:moveTo>
                <a:cubicBezTo>
                  <a:pt x="-6511" y="114386"/>
                  <a:pt x="85035" y="69407"/>
                  <a:pt x="95618" y="57236"/>
                </a:cubicBezTo>
                <a:cubicBezTo>
                  <a:pt x="106201" y="45065"/>
                  <a:pt x="46406" y="44536"/>
                  <a:pt x="63868" y="38186"/>
                </a:cubicBezTo>
                <a:cubicBezTo>
                  <a:pt x="81330" y="31836"/>
                  <a:pt x="200393" y="19136"/>
                  <a:pt x="200393" y="19136"/>
                </a:cubicBezTo>
                <a:cubicBezTo>
                  <a:pt x="219972" y="14374"/>
                  <a:pt x="155414" y="11198"/>
                  <a:pt x="181343" y="9611"/>
                </a:cubicBezTo>
                <a:cubicBezTo>
                  <a:pt x="207272" y="8023"/>
                  <a:pt x="340093" y="11198"/>
                  <a:pt x="355968" y="9611"/>
                </a:cubicBezTo>
                <a:cubicBezTo>
                  <a:pt x="371843" y="8023"/>
                  <a:pt x="300935" y="-972"/>
                  <a:pt x="276593" y="86"/>
                </a:cubicBezTo>
                <a:cubicBezTo>
                  <a:pt x="252251" y="1144"/>
                  <a:pt x="233201" y="9611"/>
                  <a:pt x="209918" y="15961"/>
                </a:cubicBezTo>
                <a:cubicBezTo>
                  <a:pt x="186635" y="22311"/>
                  <a:pt x="170230" y="24428"/>
                  <a:pt x="136893" y="38186"/>
                </a:cubicBezTo>
                <a:cubicBezTo>
                  <a:pt x="103556" y="51944"/>
                  <a:pt x="7247" y="108036"/>
                  <a:pt x="368" y="1112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BFE36D4-CE06-C558-D15B-3BD460C44DD4}"/>
              </a:ext>
            </a:extLst>
          </p:cNvPr>
          <p:cNvSpPr/>
          <p:nvPr/>
        </p:nvSpPr>
        <p:spPr>
          <a:xfrm>
            <a:off x="6969114" y="3035087"/>
            <a:ext cx="219096" cy="38448"/>
          </a:xfrm>
          <a:custGeom>
            <a:avLst/>
            <a:gdLst>
              <a:gd name="connsiteX0" fmla="*/ 11 w 219096"/>
              <a:gd name="connsiteY0" fmla="*/ 22438 h 38448"/>
              <a:gd name="connsiteX1" fmla="*/ 107961 w 219096"/>
              <a:gd name="connsiteY1" fmla="*/ 213 h 38448"/>
              <a:gd name="connsiteX2" fmla="*/ 219086 w 219096"/>
              <a:gd name="connsiteY2" fmla="*/ 38313 h 38448"/>
              <a:gd name="connsiteX3" fmla="*/ 114311 w 219096"/>
              <a:gd name="connsiteY3" fmla="*/ 12913 h 38448"/>
              <a:gd name="connsiteX4" fmla="*/ 11 w 219096"/>
              <a:gd name="connsiteY4" fmla="*/ 22438 h 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6" h="38448">
                <a:moveTo>
                  <a:pt x="11" y="22438"/>
                </a:moveTo>
                <a:cubicBezTo>
                  <a:pt x="-1047" y="20321"/>
                  <a:pt x="71449" y="-2433"/>
                  <a:pt x="107961" y="213"/>
                </a:cubicBezTo>
                <a:cubicBezTo>
                  <a:pt x="144473" y="2859"/>
                  <a:pt x="218028" y="36196"/>
                  <a:pt x="219086" y="38313"/>
                </a:cubicBezTo>
                <a:cubicBezTo>
                  <a:pt x="220144" y="40430"/>
                  <a:pt x="144473" y="17146"/>
                  <a:pt x="114311" y="12913"/>
                </a:cubicBezTo>
                <a:cubicBezTo>
                  <a:pt x="84149" y="8680"/>
                  <a:pt x="1069" y="24555"/>
                  <a:pt x="11" y="224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761923D-8484-D6E4-C0E6-4E24B735520F}"/>
              </a:ext>
            </a:extLst>
          </p:cNvPr>
          <p:cNvSpPr/>
          <p:nvPr/>
        </p:nvSpPr>
        <p:spPr>
          <a:xfrm>
            <a:off x="6705598" y="3008597"/>
            <a:ext cx="282823" cy="125148"/>
          </a:xfrm>
          <a:custGeom>
            <a:avLst/>
            <a:gdLst>
              <a:gd name="connsiteX0" fmla="*/ 85727 w 282823"/>
              <a:gd name="connsiteY0" fmla="*/ 125128 h 125148"/>
              <a:gd name="connsiteX1" fmla="*/ 2 w 282823"/>
              <a:gd name="connsiteY1" fmla="*/ 106078 h 125148"/>
              <a:gd name="connsiteX2" fmla="*/ 82552 w 282823"/>
              <a:gd name="connsiteY2" fmla="*/ 67978 h 125148"/>
              <a:gd name="connsiteX3" fmla="*/ 53977 w 282823"/>
              <a:gd name="connsiteY3" fmla="*/ 61628 h 125148"/>
              <a:gd name="connsiteX4" fmla="*/ 209552 w 282823"/>
              <a:gd name="connsiteY4" fmla="*/ 4478 h 125148"/>
              <a:gd name="connsiteX5" fmla="*/ 282577 w 282823"/>
              <a:gd name="connsiteY5" fmla="*/ 4478 h 125148"/>
              <a:gd name="connsiteX6" fmla="*/ 187327 w 282823"/>
              <a:gd name="connsiteY6" fmla="*/ 10828 h 125148"/>
              <a:gd name="connsiteX7" fmla="*/ 82552 w 282823"/>
              <a:gd name="connsiteY7" fmla="*/ 29878 h 125148"/>
              <a:gd name="connsiteX8" fmla="*/ 44452 w 282823"/>
              <a:gd name="connsiteY8" fmla="*/ 64803 h 125148"/>
              <a:gd name="connsiteX9" fmla="*/ 38102 w 282823"/>
              <a:gd name="connsiteY9" fmla="*/ 102903 h 125148"/>
              <a:gd name="connsiteX10" fmla="*/ 85727 w 282823"/>
              <a:gd name="connsiteY10" fmla="*/ 125128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823" h="125148">
                <a:moveTo>
                  <a:pt x="85727" y="125128"/>
                </a:moveTo>
                <a:cubicBezTo>
                  <a:pt x="79377" y="125657"/>
                  <a:pt x="531" y="115603"/>
                  <a:pt x="2" y="106078"/>
                </a:cubicBezTo>
                <a:cubicBezTo>
                  <a:pt x="-527" y="96553"/>
                  <a:pt x="73556" y="75386"/>
                  <a:pt x="82552" y="67978"/>
                </a:cubicBezTo>
                <a:cubicBezTo>
                  <a:pt x="91548" y="60570"/>
                  <a:pt x="32810" y="72211"/>
                  <a:pt x="53977" y="61628"/>
                </a:cubicBezTo>
                <a:cubicBezTo>
                  <a:pt x="75144" y="51045"/>
                  <a:pt x="171452" y="14003"/>
                  <a:pt x="209552" y="4478"/>
                </a:cubicBezTo>
                <a:cubicBezTo>
                  <a:pt x="247652" y="-5047"/>
                  <a:pt x="286281" y="3420"/>
                  <a:pt x="282577" y="4478"/>
                </a:cubicBezTo>
                <a:cubicBezTo>
                  <a:pt x="278873" y="5536"/>
                  <a:pt x="220665" y="6595"/>
                  <a:pt x="187327" y="10828"/>
                </a:cubicBezTo>
                <a:cubicBezTo>
                  <a:pt x="153989" y="15061"/>
                  <a:pt x="106364" y="20882"/>
                  <a:pt x="82552" y="29878"/>
                </a:cubicBezTo>
                <a:cubicBezTo>
                  <a:pt x="58740" y="38874"/>
                  <a:pt x="51860" y="52632"/>
                  <a:pt x="44452" y="64803"/>
                </a:cubicBezTo>
                <a:cubicBezTo>
                  <a:pt x="37044" y="76974"/>
                  <a:pt x="32281" y="94436"/>
                  <a:pt x="38102" y="102903"/>
                </a:cubicBezTo>
                <a:cubicBezTo>
                  <a:pt x="43923" y="111370"/>
                  <a:pt x="92077" y="124599"/>
                  <a:pt x="85727" y="1251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9C0F4BD-3B50-D20C-1D16-00177ACB796B}"/>
              </a:ext>
            </a:extLst>
          </p:cNvPr>
          <p:cNvSpPr/>
          <p:nvPr/>
        </p:nvSpPr>
        <p:spPr>
          <a:xfrm>
            <a:off x="6637985" y="3095370"/>
            <a:ext cx="385444" cy="188005"/>
          </a:xfrm>
          <a:custGeom>
            <a:avLst/>
            <a:gdLst>
              <a:gd name="connsiteX0" fmla="*/ 940 w 385444"/>
              <a:gd name="connsiteY0" fmla="*/ 187580 h 188005"/>
              <a:gd name="connsiteX1" fmla="*/ 105715 w 385444"/>
              <a:gd name="connsiteY1" fmla="*/ 117730 h 188005"/>
              <a:gd name="connsiteX2" fmla="*/ 204140 w 385444"/>
              <a:gd name="connsiteY2" fmla="*/ 130430 h 188005"/>
              <a:gd name="connsiteX3" fmla="*/ 166040 w 385444"/>
              <a:gd name="connsiteY3" fmla="*/ 105030 h 188005"/>
              <a:gd name="connsiteX4" fmla="*/ 277165 w 385444"/>
              <a:gd name="connsiteY4" fmla="*/ 12955 h 188005"/>
              <a:gd name="connsiteX5" fmla="*/ 232715 w 385444"/>
              <a:gd name="connsiteY5" fmla="*/ 41530 h 188005"/>
              <a:gd name="connsiteX6" fmla="*/ 385115 w 385444"/>
              <a:gd name="connsiteY6" fmla="*/ 255 h 188005"/>
              <a:gd name="connsiteX7" fmla="*/ 267640 w 385444"/>
              <a:gd name="connsiteY7" fmla="*/ 25655 h 188005"/>
              <a:gd name="connsiteX8" fmla="*/ 80315 w 385444"/>
              <a:gd name="connsiteY8" fmla="*/ 57405 h 188005"/>
              <a:gd name="connsiteX9" fmla="*/ 185090 w 385444"/>
              <a:gd name="connsiteY9" fmla="*/ 35180 h 188005"/>
              <a:gd name="connsiteX10" fmla="*/ 185090 w 385444"/>
              <a:gd name="connsiteY10" fmla="*/ 63755 h 188005"/>
              <a:gd name="connsiteX11" fmla="*/ 239065 w 385444"/>
              <a:gd name="connsiteY11" fmla="*/ 38355 h 188005"/>
              <a:gd name="connsiteX12" fmla="*/ 169215 w 385444"/>
              <a:gd name="connsiteY12" fmla="*/ 79630 h 188005"/>
              <a:gd name="connsiteX13" fmla="*/ 940 w 385444"/>
              <a:gd name="connsiteY13" fmla="*/ 187580 h 1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444" h="188005">
                <a:moveTo>
                  <a:pt x="940" y="187580"/>
                </a:moveTo>
                <a:cubicBezTo>
                  <a:pt x="-9643" y="193930"/>
                  <a:pt x="71848" y="127255"/>
                  <a:pt x="105715" y="117730"/>
                </a:cubicBezTo>
                <a:cubicBezTo>
                  <a:pt x="139582" y="108205"/>
                  <a:pt x="194086" y="132547"/>
                  <a:pt x="204140" y="130430"/>
                </a:cubicBezTo>
                <a:cubicBezTo>
                  <a:pt x="214194" y="128313"/>
                  <a:pt x="153869" y="124609"/>
                  <a:pt x="166040" y="105030"/>
                </a:cubicBezTo>
                <a:cubicBezTo>
                  <a:pt x="178211" y="85451"/>
                  <a:pt x="266053" y="23538"/>
                  <a:pt x="277165" y="12955"/>
                </a:cubicBezTo>
                <a:cubicBezTo>
                  <a:pt x="288277" y="2372"/>
                  <a:pt x="214723" y="43647"/>
                  <a:pt x="232715" y="41530"/>
                </a:cubicBezTo>
                <a:cubicBezTo>
                  <a:pt x="250707" y="39413"/>
                  <a:pt x="379294" y="2901"/>
                  <a:pt x="385115" y="255"/>
                </a:cubicBezTo>
                <a:cubicBezTo>
                  <a:pt x="390936" y="-2391"/>
                  <a:pt x="318440" y="16130"/>
                  <a:pt x="267640" y="25655"/>
                </a:cubicBezTo>
                <a:cubicBezTo>
                  <a:pt x="216840" y="35180"/>
                  <a:pt x="94073" y="55818"/>
                  <a:pt x="80315" y="57405"/>
                </a:cubicBezTo>
                <a:cubicBezTo>
                  <a:pt x="66557" y="58992"/>
                  <a:pt x="167628" y="34122"/>
                  <a:pt x="185090" y="35180"/>
                </a:cubicBezTo>
                <a:cubicBezTo>
                  <a:pt x="202552" y="36238"/>
                  <a:pt x="176094" y="63226"/>
                  <a:pt x="185090" y="63755"/>
                </a:cubicBezTo>
                <a:cubicBezTo>
                  <a:pt x="194086" y="64284"/>
                  <a:pt x="241711" y="35709"/>
                  <a:pt x="239065" y="38355"/>
                </a:cubicBezTo>
                <a:cubicBezTo>
                  <a:pt x="236419" y="41001"/>
                  <a:pt x="209431" y="57934"/>
                  <a:pt x="169215" y="79630"/>
                </a:cubicBezTo>
                <a:cubicBezTo>
                  <a:pt x="128999" y="101326"/>
                  <a:pt x="11523" y="181230"/>
                  <a:pt x="940" y="1875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16F76EE-E295-2A2D-9CB4-337A850E83AF}"/>
              </a:ext>
            </a:extLst>
          </p:cNvPr>
          <p:cNvSpPr/>
          <p:nvPr/>
        </p:nvSpPr>
        <p:spPr>
          <a:xfrm>
            <a:off x="6705326" y="3079733"/>
            <a:ext cx="45181" cy="114344"/>
          </a:xfrm>
          <a:custGeom>
            <a:avLst/>
            <a:gdLst>
              <a:gd name="connsiteX0" fmla="*/ 19324 w 45181"/>
              <a:gd name="connsiteY0" fmla="*/ 17 h 114344"/>
              <a:gd name="connsiteX1" fmla="*/ 25674 w 45181"/>
              <a:gd name="connsiteY1" fmla="*/ 66692 h 114344"/>
              <a:gd name="connsiteX2" fmla="*/ 274 w 45181"/>
              <a:gd name="connsiteY2" fmla="*/ 114317 h 114344"/>
              <a:gd name="connsiteX3" fmla="*/ 44724 w 45181"/>
              <a:gd name="connsiteY3" fmla="*/ 60342 h 114344"/>
              <a:gd name="connsiteX4" fmla="*/ 19324 w 45181"/>
              <a:gd name="connsiteY4" fmla="*/ 17 h 1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" h="114344">
                <a:moveTo>
                  <a:pt x="19324" y="17"/>
                </a:moveTo>
                <a:cubicBezTo>
                  <a:pt x="16149" y="1075"/>
                  <a:pt x="28849" y="47642"/>
                  <a:pt x="25674" y="66692"/>
                </a:cubicBezTo>
                <a:cubicBezTo>
                  <a:pt x="22499" y="85742"/>
                  <a:pt x="-2901" y="115375"/>
                  <a:pt x="274" y="114317"/>
                </a:cubicBezTo>
                <a:cubicBezTo>
                  <a:pt x="3449" y="113259"/>
                  <a:pt x="40491" y="74100"/>
                  <a:pt x="44724" y="60342"/>
                </a:cubicBezTo>
                <a:cubicBezTo>
                  <a:pt x="48957" y="46584"/>
                  <a:pt x="22499" y="-1041"/>
                  <a:pt x="19324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6725FB5-CE31-D0AF-4273-05467245D0D6}"/>
              </a:ext>
            </a:extLst>
          </p:cNvPr>
          <p:cNvSpPr/>
          <p:nvPr/>
        </p:nvSpPr>
        <p:spPr>
          <a:xfrm>
            <a:off x="6978365" y="3086084"/>
            <a:ext cx="233025" cy="50904"/>
          </a:xfrm>
          <a:custGeom>
            <a:avLst/>
            <a:gdLst>
              <a:gd name="connsiteX0" fmla="*/ 285 w 233025"/>
              <a:gd name="connsiteY0" fmla="*/ 50816 h 50904"/>
              <a:gd name="connsiteX1" fmla="*/ 117760 w 233025"/>
              <a:gd name="connsiteY1" fmla="*/ 12716 h 50904"/>
              <a:gd name="connsiteX2" fmla="*/ 232060 w 233025"/>
              <a:gd name="connsiteY2" fmla="*/ 28591 h 50904"/>
              <a:gd name="connsiteX3" fmla="*/ 174910 w 233025"/>
              <a:gd name="connsiteY3" fmla="*/ 25416 h 50904"/>
              <a:gd name="connsiteX4" fmla="*/ 216185 w 233025"/>
              <a:gd name="connsiteY4" fmla="*/ 41291 h 50904"/>
              <a:gd name="connsiteX5" fmla="*/ 152685 w 233025"/>
              <a:gd name="connsiteY5" fmla="*/ 16 h 50904"/>
              <a:gd name="connsiteX6" fmla="*/ 285 w 233025"/>
              <a:gd name="connsiteY6" fmla="*/ 50816 h 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25" h="50904">
                <a:moveTo>
                  <a:pt x="285" y="50816"/>
                </a:moveTo>
                <a:cubicBezTo>
                  <a:pt x="-5536" y="52933"/>
                  <a:pt x="79131" y="16420"/>
                  <a:pt x="117760" y="12716"/>
                </a:cubicBezTo>
                <a:cubicBezTo>
                  <a:pt x="156389" y="9012"/>
                  <a:pt x="222535" y="26474"/>
                  <a:pt x="232060" y="28591"/>
                </a:cubicBezTo>
                <a:cubicBezTo>
                  <a:pt x="241585" y="30708"/>
                  <a:pt x="177556" y="23299"/>
                  <a:pt x="174910" y="25416"/>
                </a:cubicBezTo>
                <a:cubicBezTo>
                  <a:pt x="172264" y="27533"/>
                  <a:pt x="219889" y="45524"/>
                  <a:pt x="216185" y="41291"/>
                </a:cubicBezTo>
                <a:cubicBezTo>
                  <a:pt x="212481" y="37058"/>
                  <a:pt x="182318" y="1074"/>
                  <a:pt x="152685" y="16"/>
                </a:cubicBezTo>
                <a:cubicBezTo>
                  <a:pt x="123052" y="-1042"/>
                  <a:pt x="6106" y="48699"/>
                  <a:pt x="285" y="508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1BE9404-972A-EACA-A60B-9D8382711F75}"/>
              </a:ext>
            </a:extLst>
          </p:cNvPr>
          <p:cNvSpPr/>
          <p:nvPr/>
        </p:nvSpPr>
        <p:spPr>
          <a:xfrm>
            <a:off x="6483862" y="3597836"/>
            <a:ext cx="60871" cy="390733"/>
          </a:xfrm>
          <a:custGeom>
            <a:avLst/>
            <a:gdLst>
              <a:gd name="connsiteX0" fmla="*/ 1605 w 60871"/>
              <a:gd name="connsiteY0" fmla="*/ 497 h 390733"/>
              <a:gd name="connsiteX1" fmla="*/ 5838 w 60871"/>
              <a:gd name="connsiteY1" fmla="*/ 195231 h 390733"/>
              <a:gd name="connsiteX2" fmla="*/ 60871 w 60871"/>
              <a:gd name="connsiteY2" fmla="*/ 389964 h 390733"/>
              <a:gd name="connsiteX3" fmla="*/ 5838 w 60871"/>
              <a:gd name="connsiteY3" fmla="*/ 254497 h 390733"/>
              <a:gd name="connsiteX4" fmla="*/ 1605 w 60871"/>
              <a:gd name="connsiteY4" fmla="*/ 497 h 39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1" h="390733">
                <a:moveTo>
                  <a:pt x="1605" y="497"/>
                </a:moveTo>
                <a:cubicBezTo>
                  <a:pt x="1605" y="-9381"/>
                  <a:pt x="-4040" y="130320"/>
                  <a:pt x="5838" y="195231"/>
                </a:cubicBezTo>
                <a:cubicBezTo>
                  <a:pt x="15716" y="260142"/>
                  <a:pt x="60871" y="380086"/>
                  <a:pt x="60871" y="389964"/>
                </a:cubicBezTo>
                <a:cubicBezTo>
                  <a:pt x="60871" y="399842"/>
                  <a:pt x="15010" y="312353"/>
                  <a:pt x="5838" y="254497"/>
                </a:cubicBezTo>
                <a:cubicBezTo>
                  <a:pt x="-3334" y="196642"/>
                  <a:pt x="1605" y="10375"/>
                  <a:pt x="1605" y="4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0572FDF-A1F4-5D01-2983-718E85CE15F7}"/>
              </a:ext>
            </a:extLst>
          </p:cNvPr>
          <p:cNvSpPr/>
          <p:nvPr/>
        </p:nvSpPr>
        <p:spPr>
          <a:xfrm>
            <a:off x="6447324" y="3974957"/>
            <a:ext cx="43813" cy="158213"/>
          </a:xfrm>
          <a:custGeom>
            <a:avLst/>
            <a:gdLst>
              <a:gd name="connsiteX0" fmla="*/ 43 w 43813"/>
              <a:gd name="connsiteY0" fmla="*/ 143 h 158213"/>
              <a:gd name="connsiteX1" fmla="*/ 42376 w 43813"/>
              <a:gd name="connsiteY1" fmla="*/ 156776 h 158213"/>
              <a:gd name="connsiteX2" fmla="*/ 33909 w 43813"/>
              <a:gd name="connsiteY2" fmla="*/ 80576 h 158213"/>
              <a:gd name="connsiteX3" fmla="*/ 33909 w 43813"/>
              <a:gd name="connsiteY3" fmla="*/ 127143 h 158213"/>
              <a:gd name="connsiteX4" fmla="*/ 43 w 43813"/>
              <a:gd name="connsiteY4" fmla="*/ 143 h 1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3" h="158213">
                <a:moveTo>
                  <a:pt x="43" y="143"/>
                </a:moveTo>
                <a:cubicBezTo>
                  <a:pt x="1454" y="5082"/>
                  <a:pt x="36732" y="143371"/>
                  <a:pt x="42376" y="156776"/>
                </a:cubicBezTo>
                <a:cubicBezTo>
                  <a:pt x="48020" y="170181"/>
                  <a:pt x="35320" y="85515"/>
                  <a:pt x="33909" y="80576"/>
                </a:cubicBezTo>
                <a:cubicBezTo>
                  <a:pt x="32498" y="75637"/>
                  <a:pt x="36026" y="134904"/>
                  <a:pt x="33909" y="127143"/>
                </a:cubicBezTo>
                <a:cubicBezTo>
                  <a:pt x="31792" y="119382"/>
                  <a:pt x="-1368" y="-4796"/>
                  <a:pt x="43" y="1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7BA0853-3384-F73D-5827-1BC19A410E88}"/>
              </a:ext>
            </a:extLst>
          </p:cNvPr>
          <p:cNvSpPr/>
          <p:nvPr/>
        </p:nvSpPr>
        <p:spPr>
          <a:xfrm>
            <a:off x="6654794" y="4325925"/>
            <a:ext cx="105867" cy="196078"/>
          </a:xfrm>
          <a:custGeom>
            <a:avLst/>
            <a:gdLst>
              <a:gd name="connsiteX0" fmla="*/ 6 w 105867"/>
              <a:gd name="connsiteY0" fmla="*/ 542 h 196078"/>
              <a:gd name="connsiteX1" fmla="*/ 76206 w 105867"/>
              <a:gd name="connsiteY1" fmla="*/ 89442 h 196078"/>
              <a:gd name="connsiteX2" fmla="*/ 105839 w 105867"/>
              <a:gd name="connsiteY2" fmla="*/ 195275 h 196078"/>
              <a:gd name="connsiteX3" fmla="*/ 80439 w 105867"/>
              <a:gd name="connsiteY3" fmla="*/ 131775 h 196078"/>
              <a:gd name="connsiteX4" fmla="*/ 6 w 105867"/>
              <a:gd name="connsiteY4" fmla="*/ 542 h 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67" h="196078">
                <a:moveTo>
                  <a:pt x="6" y="542"/>
                </a:moveTo>
                <a:cubicBezTo>
                  <a:pt x="-699" y="-6513"/>
                  <a:pt x="58567" y="56987"/>
                  <a:pt x="76206" y="89442"/>
                </a:cubicBezTo>
                <a:cubicBezTo>
                  <a:pt x="93845" y="121897"/>
                  <a:pt x="105134" y="188220"/>
                  <a:pt x="105839" y="195275"/>
                </a:cubicBezTo>
                <a:cubicBezTo>
                  <a:pt x="106544" y="202330"/>
                  <a:pt x="93844" y="161408"/>
                  <a:pt x="80439" y="131775"/>
                </a:cubicBezTo>
                <a:cubicBezTo>
                  <a:pt x="67034" y="102142"/>
                  <a:pt x="711" y="7597"/>
                  <a:pt x="6" y="5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C3A8727-7028-9F03-66C1-B490617720F5}"/>
              </a:ext>
            </a:extLst>
          </p:cNvPr>
          <p:cNvSpPr/>
          <p:nvPr/>
        </p:nvSpPr>
        <p:spPr>
          <a:xfrm>
            <a:off x="6344138" y="3640269"/>
            <a:ext cx="44033" cy="237853"/>
          </a:xfrm>
          <a:custGeom>
            <a:avLst/>
            <a:gdLst>
              <a:gd name="connsiteX0" fmla="*/ 1629 w 44033"/>
              <a:gd name="connsiteY0" fmla="*/ 398 h 237853"/>
              <a:gd name="connsiteX1" fmla="*/ 10095 w 44033"/>
              <a:gd name="connsiteY1" fmla="*/ 127398 h 237853"/>
              <a:gd name="connsiteX2" fmla="*/ 43962 w 44033"/>
              <a:gd name="connsiteY2" fmla="*/ 237464 h 237853"/>
              <a:gd name="connsiteX3" fmla="*/ 18562 w 44033"/>
              <a:gd name="connsiteY3" fmla="*/ 161264 h 237853"/>
              <a:gd name="connsiteX4" fmla="*/ 1629 w 44033"/>
              <a:gd name="connsiteY4" fmla="*/ 89298 h 237853"/>
              <a:gd name="connsiteX5" fmla="*/ 1629 w 44033"/>
              <a:gd name="connsiteY5" fmla="*/ 398 h 2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3" h="237853">
                <a:moveTo>
                  <a:pt x="1629" y="398"/>
                </a:moveTo>
                <a:cubicBezTo>
                  <a:pt x="3040" y="6748"/>
                  <a:pt x="3040" y="87887"/>
                  <a:pt x="10095" y="127398"/>
                </a:cubicBezTo>
                <a:cubicBezTo>
                  <a:pt x="17150" y="166909"/>
                  <a:pt x="42551" y="231820"/>
                  <a:pt x="43962" y="237464"/>
                </a:cubicBezTo>
                <a:cubicBezTo>
                  <a:pt x="45373" y="243108"/>
                  <a:pt x="25617" y="185958"/>
                  <a:pt x="18562" y="161264"/>
                </a:cubicBezTo>
                <a:cubicBezTo>
                  <a:pt x="11507" y="136570"/>
                  <a:pt x="4451" y="113287"/>
                  <a:pt x="1629" y="89298"/>
                </a:cubicBezTo>
                <a:cubicBezTo>
                  <a:pt x="-1193" y="65309"/>
                  <a:pt x="218" y="-5952"/>
                  <a:pt x="1629" y="3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11E5801-6D5B-4A09-2B54-08B8CC090DB3}"/>
              </a:ext>
            </a:extLst>
          </p:cNvPr>
          <p:cNvSpPr/>
          <p:nvPr/>
        </p:nvSpPr>
        <p:spPr>
          <a:xfrm>
            <a:off x="6383757" y="3856531"/>
            <a:ext cx="48395" cy="118608"/>
          </a:xfrm>
          <a:custGeom>
            <a:avLst/>
            <a:gdLst>
              <a:gd name="connsiteX0" fmla="*/ 110 w 48395"/>
              <a:gd name="connsiteY0" fmla="*/ 36 h 118608"/>
              <a:gd name="connsiteX1" fmla="*/ 33976 w 48395"/>
              <a:gd name="connsiteY1" fmla="*/ 63536 h 118608"/>
              <a:gd name="connsiteX2" fmla="*/ 42443 w 48395"/>
              <a:gd name="connsiteY2" fmla="*/ 118569 h 118608"/>
              <a:gd name="connsiteX3" fmla="*/ 46676 w 48395"/>
              <a:gd name="connsiteY3" fmla="*/ 55069 h 118608"/>
              <a:gd name="connsiteX4" fmla="*/ 110 w 48395"/>
              <a:gd name="connsiteY4" fmla="*/ 36 h 1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5" h="118608">
                <a:moveTo>
                  <a:pt x="110" y="36"/>
                </a:moveTo>
                <a:cubicBezTo>
                  <a:pt x="-2007" y="1447"/>
                  <a:pt x="26921" y="43781"/>
                  <a:pt x="33976" y="63536"/>
                </a:cubicBezTo>
                <a:cubicBezTo>
                  <a:pt x="41032" y="83292"/>
                  <a:pt x="40326" y="119980"/>
                  <a:pt x="42443" y="118569"/>
                </a:cubicBezTo>
                <a:cubicBezTo>
                  <a:pt x="44560" y="117158"/>
                  <a:pt x="51615" y="72002"/>
                  <a:pt x="46676" y="55069"/>
                </a:cubicBezTo>
                <a:cubicBezTo>
                  <a:pt x="41737" y="38136"/>
                  <a:pt x="2227" y="-1375"/>
                  <a:pt x="110" y="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16F45D-5A88-2E21-D692-83E100FD2555}"/>
              </a:ext>
            </a:extLst>
          </p:cNvPr>
          <p:cNvSpPr/>
          <p:nvPr/>
        </p:nvSpPr>
        <p:spPr>
          <a:xfrm>
            <a:off x="6578490" y="4127495"/>
            <a:ext cx="48396" cy="190510"/>
          </a:xfrm>
          <a:custGeom>
            <a:avLst/>
            <a:gdLst>
              <a:gd name="connsiteX0" fmla="*/ 110 w 48396"/>
              <a:gd name="connsiteY0" fmla="*/ 5 h 190510"/>
              <a:gd name="connsiteX1" fmla="*/ 33977 w 48396"/>
              <a:gd name="connsiteY1" fmla="*/ 93138 h 190510"/>
              <a:gd name="connsiteX2" fmla="*/ 42443 w 48396"/>
              <a:gd name="connsiteY2" fmla="*/ 190505 h 190510"/>
              <a:gd name="connsiteX3" fmla="*/ 46677 w 48396"/>
              <a:gd name="connsiteY3" fmla="*/ 97372 h 190510"/>
              <a:gd name="connsiteX4" fmla="*/ 110 w 48396"/>
              <a:gd name="connsiteY4" fmla="*/ 5 h 19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6" h="190510">
                <a:moveTo>
                  <a:pt x="110" y="5"/>
                </a:moveTo>
                <a:cubicBezTo>
                  <a:pt x="-2007" y="-701"/>
                  <a:pt x="26922" y="61388"/>
                  <a:pt x="33977" y="93138"/>
                </a:cubicBezTo>
                <a:cubicBezTo>
                  <a:pt x="41032" y="124888"/>
                  <a:pt x="40326" y="189799"/>
                  <a:pt x="42443" y="190505"/>
                </a:cubicBezTo>
                <a:cubicBezTo>
                  <a:pt x="44560" y="191211"/>
                  <a:pt x="51616" y="124889"/>
                  <a:pt x="46677" y="97372"/>
                </a:cubicBezTo>
                <a:cubicBezTo>
                  <a:pt x="41738" y="69855"/>
                  <a:pt x="2227" y="711"/>
                  <a:pt x="110" y="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9D16305-3103-6FA5-DA92-724192AC15EB}"/>
              </a:ext>
            </a:extLst>
          </p:cNvPr>
          <p:cNvSpPr/>
          <p:nvPr/>
        </p:nvSpPr>
        <p:spPr>
          <a:xfrm>
            <a:off x="6314565" y="3390655"/>
            <a:ext cx="22735" cy="135712"/>
          </a:xfrm>
          <a:custGeom>
            <a:avLst/>
            <a:gdLst>
              <a:gd name="connsiteX0" fmla="*/ 22735 w 22735"/>
              <a:gd name="connsiteY0" fmla="*/ 245 h 135712"/>
              <a:gd name="connsiteX1" fmla="*/ 1568 w 22735"/>
              <a:gd name="connsiteY1" fmla="*/ 72212 h 135712"/>
              <a:gd name="connsiteX2" fmla="*/ 1568 w 22735"/>
              <a:gd name="connsiteY2" fmla="*/ 135712 h 135712"/>
              <a:gd name="connsiteX3" fmla="*/ 1568 w 22735"/>
              <a:gd name="connsiteY3" fmla="*/ 51045 h 135712"/>
              <a:gd name="connsiteX4" fmla="*/ 22735 w 22735"/>
              <a:gd name="connsiteY4" fmla="*/ 245 h 1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5" h="135712">
                <a:moveTo>
                  <a:pt x="22735" y="245"/>
                </a:moveTo>
                <a:cubicBezTo>
                  <a:pt x="22735" y="3773"/>
                  <a:pt x="5096" y="49634"/>
                  <a:pt x="1568" y="72212"/>
                </a:cubicBezTo>
                <a:cubicBezTo>
                  <a:pt x="-1960" y="94790"/>
                  <a:pt x="1568" y="135712"/>
                  <a:pt x="1568" y="135712"/>
                </a:cubicBezTo>
                <a:cubicBezTo>
                  <a:pt x="1568" y="132184"/>
                  <a:pt x="-1254" y="70095"/>
                  <a:pt x="1568" y="51045"/>
                </a:cubicBezTo>
                <a:cubicBezTo>
                  <a:pt x="4390" y="31995"/>
                  <a:pt x="22735" y="-3283"/>
                  <a:pt x="22735" y="24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9983A12-FC2D-BFB8-7894-22349313D0AD}"/>
              </a:ext>
            </a:extLst>
          </p:cNvPr>
          <p:cNvSpPr/>
          <p:nvPr/>
        </p:nvSpPr>
        <p:spPr>
          <a:xfrm>
            <a:off x="6519324" y="4347591"/>
            <a:ext cx="42385" cy="182160"/>
          </a:xfrm>
          <a:custGeom>
            <a:avLst/>
            <a:gdLst>
              <a:gd name="connsiteX0" fmla="*/ 38109 w 42385"/>
              <a:gd name="connsiteY0" fmla="*/ 42 h 182160"/>
              <a:gd name="connsiteX1" fmla="*/ 8476 w 42385"/>
              <a:gd name="connsiteY1" fmla="*/ 105876 h 182160"/>
              <a:gd name="connsiteX2" fmla="*/ 42343 w 42385"/>
              <a:gd name="connsiteY2" fmla="*/ 182076 h 182160"/>
              <a:gd name="connsiteX3" fmla="*/ 9 w 42385"/>
              <a:gd name="connsiteY3" fmla="*/ 118576 h 182160"/>
              <a:gd name="connsiteX4" fmla="*/ 38109 w 42385"/>
              <a:gd name="connsiteY4" fmla="*/ 42 h 1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5" h="182160">
                <a:moveTo>
                  <a:pt x="38109" y="42"/>
                </a:moveTo>
                <a:cubicBezTo>
                  <a:pt x="39520" y="-2075"/>
                  <a:pt x="7770" y="75537"/>
                  <a:pt x="8476" y="105876"/>
                </a:cubicBezTo>
                <a:cubicBezTo>
                  <a:pt x="9182" y="136215"/>
                  <a:pt x="43754" y="179959"/>
                  <a:pt x="42343" y="182076"/>
                </a:cubicBezTo>
                <a:cubicBezTo>
                  <a:pt x="40932" y="184193"/>
                  <a:pt x="715" y="146093"/>
                  <a:pt x="9" y="118576"/>
                </a:cubicBezTo>
                <a:cubicBezTo>
                  <a:pt x="-697" y="91059"/>
                  <a:pt x="36698" y="2159"/>
                  <a:pt x="38109" y="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D11F73C-FD3D-DB67-7874-ADE0FCF819F2}"/>
              </a:ext>
            </a:extLst>
          </p:cNvPr>
          <p:cNvSpPr/>
          <p:nvPr/>
        </p:nvSpPr>
        <p:spPr>
          <a:xfrm>
            <a:off x="6654748" y="4402642"/>
            <a:ext cx="38174" cy="148227"/>
          </a:xfrm>
          <a:custGeom>
            <a:avLst/>
            <a:gdLst>
              <a:gd name="connsiteX0" fmla="*/ 52 w 38174"/>
              <a:gd name="connsiteY0" fmla="*/ 25 h 148227"/>
              <a:gd name="connsiteX1" fmla="*/ 29685 w 38174"/>
              <a:gd name="connsiteY1" fmla="*/ 80458 h 148227"/>
              <a:gd name="connsiteX2" fmla="*/ 21219 w 38174"/>
              <a:gd name="connsiteY2" fmla="*/ 148191 h 148227"/>
              <a:gd name="connsiteX3" fmla="*/ 38152 w 38174"/>
              <a:gd name="connsiteY3" fmla="*/ 88925 h 148227"/>
              <a:gd name="connsiteX4" fmla="*/ 52 w 38174"/>
              <a:gd name="connsiteY4" fmla="*/ 25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4" h="148227">
                <a:moveTo>
                  <a:pt x="52" y="25"/>
                </a:moveTo>
                <a:cubicBezTo>
                  <a:pt x="-1359" y="-1386"/>
                  <a:pt x="26157" y="55764"/>
                  <a:pt x="29685" y="80458"/>
                </a:cubicBezTo>
                <a:cubicBezTo>
                  <a:pt x="33213" y="105152"/>
                  <a:pt x="19808" y="146780"/>
                  <a:pt x="21219" y="148191"/>
                </a:cubicBezTo>
                <a:cubicBezTo>
                  <a:pt x="22630" y="149602"/>
                  <a:pt x="38858" y="109386"/>
                  <a:pt x="38152" y="88925"/>
                </a:cubicBezTo>
                <a:cubicBezTo>
                  <a:pt x="37446" y="68464"/>
                  <a:pt x="1463" y="1436"/>
                  <a:pt x="52" y="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D5A724-A3B0-5133-54C6-8FC6E5AA22B8}"/>
              </a:ext>
            </a:extLst>
          </p:cNvPr>
          <p:cNvSpPr/>
          <p:nvPr/>
        </p:nvSpPr>
        <p:spPr>
          <a:xfrm>
            <a:off x="6095530" y="4491543"/>
            <a:ext cx="114963" cy="199167"/>
          </a:xfrm>
          <a:custGeom>
            <a:avLst/>
            <a:gdLst>
              <a:gd name="connsiteX0" fmla="*/ 114770 w 114963"/>
              <a:gd name="connsiteY0" fmla="*/ 24 h 199167"/>
              <a:gd name="connsiteX1" fmla="*/ 34337 w 114963"/>
              <a:gd name="connsiteY1" fmla="*/ 76224 h 199167"/>
              <a:gd name="connsiteX2" fmla="*/ 4703 w 114963"/>
              <a:gd name="connsiteY2" fmla="*/ 110090 h 199167"/>
              <a:gd name="connsiteX3" fmla="*/ 470 w 114963"/>
              <a:gd name="connsiteY3" fmla="*/ 198990 h 199167"/>
              <a:gd name="connsiteX4" fmla="*/ 8937 w 114963"/>
              <a:gd name="connsiteY4" fmla="*/ 84690 h 199167"/>
              <a:gd name="connsiteX5" fmla="*/ 114770 w 114963"/>
              <a:gd name="connsiteY5" fmla="*/ 24 h 1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3" h="199167">
                <a:moveTo>
                  <a:pt x="114770" y="24"/>
                </a:moveTo>
                <a:cubicBezTo>
                  <a:pt x="119003" y="-1387"/>
                  <a:pt x="52681" y="57880"/>
                  <a:pt x="34337" y="76224"/>
                </a:cubicBezTo>
                <a:cubicBezTo>
                  <a:pt x="15992" y="94568"/>
                  <a:pt x="10347" y="89629"/>
                  <a:pt x="4703" y="110090"/>
                </a:cubicBezTo>
                <a:cubicBezTo>
                  <a:pt x="-942" y="130551"/>
                  <a:pt x="-236" y="203223"/>
                  <a:pt x="470" y="198990"/>
                </a:cubicBezTo>
                <a:cubicBezTo>
                  <a:pt x="1176" y="194757"/>
                  <a:pt x="-3763" y="115734"/>
                  <a:pt x="8937" y="84690"/>
                </a:cubicBezTo>
                <a:cubicBezTo>
                  <a:pt x="21637" y="53646"/>
                  <a:pt x="110537" y="1435"/>
                  <a:pt x="114770" y="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9113677-1644-7846-0EBC-5475C789E718}"/>
              </a:ext>
            </a:extLst>
          </p:cNvPr>
          <p:cNvSpPr/>
          <p:nvPr/>
        </p:nvSpPr>
        <p:spPr>
          <a:xfrm>
            <a:off x="6349895" y="4330569"/>
            <a:ext cx="42481" cy="169718"/>
          </a:xfrm>
          <a:custGeom>
            <a:avLst/>
            <a:gdLst>
              <a:gd name="connsiteX0" fmla="*/ 29738 w 42481"/>
              <a:gd name="connsiteY0" fmla="*/ 131 h 169718"/>
              <a:gd name="connsiteX1" fmla="*/ 8572 w 42481"/>
              <a:gd name="connsiteY1" fmla="*/ 93264 h 169718"/>
              <a:gd name="connsiteX2" fmla="*/ 42438 w 42481"/>
              <a:gd name="connsiteY2" fmla="*/ 169464 h 169718"/>
              <a:gd name="connsiteX3" fmla="*/ 105 w 42481"/>
              <a:gd name="connsiteY3" fmla="*/ 114431 h 169718"/>
              <a:gd name="connsiteX4" fmla="*/ 29738 w 42481"/>
              <a:gd name="connsiteY4" fmla="*/ 131 h 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1" h="169718">
                <a:moveTo>
                  <a:pt x="29738" y="131"/>
                </a:moveTo>
                <a:cubicBezTo>
                  <a:pt x="31149" y="-3397"/>
                  <a:pt x="6455" y="65042"/>
                  <a:pt x="8572" y="93264"/>
                </a:cubicBezTo>
                <a:cubicBezTo>
                  <a:pt x="10689" y="121486"/>
                  <a:pt x="43849" y="165936"/>
                  <a:pt x="42438" y="169464"/>
                </a:cubicBezTo>
                <a:cubicBezTo>
                  <a:pt x="41027" y="172992"/>
                  <a:pt x="2222" y="139125"/>
                  <a:pt x="105" y="114431"/>
                </a:cubicBezTo>
                <a:cubicBezTo>
                  <a:pt x="-2012" y="89737"/>
                  <a:pt x="28327" y="3659"/>
                  <a:pt x="29738" y="1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DA12B25-60FE-9199-3C2F-50169727AE38}"/>
              </a:ext>
            </a:extLst>
          </p:cNvPr>
          <p:cNvSpPr/>
          <p:nvPr/>
        </p:nvSpPr>
        <p:spPr>
          <a:xfrm>
            <a:off x="6659025" y="4537992"/>
            <a:ext cx="89113" cy="161310"/>
          </a:xfrm>
          <a:custGeom>
            <a:avLst/>
            <a:gdLst>
              <a:gd name="connsiteX0" fmla="*/ 71975 w 89113"/>
              <a:gd name="connsiteY0" fmla="*/ 141 h 161310"/>
              <a:gd name="connsiteX1" fmla="*/ 88908 w 89113"/>
              <a:gd name="connsiteY1" fmla="*/ 80575 h 161310"/>
              <a:gd name="connsiteX2" fmla="*/ 59275 w 89113"/>
              <a:gd name="connsiteY2" fmla="*/ 122908 h 161310"/>
              <a:gd name="connsiteX3" fmla="*/ 8 w 89113"/>
              <a:gd name="connsiteY3" fmla="*/ 161008 h 161310"/>
              <a:gd name="connsiteX4" fmla="*/ 63508 w 89113"/>
              <a:gd name="connsiteY4" fmla="*/ 101741 h 161310"/>
              <a:gd name="connsiteX5" fmla="*/ 71975 w 89113"/>
              <a:gd name="connsiteY5" fmla="*/ 141 h 1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13" h="161310">
                <a:moveTo>
                  <a:pt x="71975" y="141"/>
                </a:moveTo>
                <a:cubicBezTo>
                  <a:pt x="76208" y="-3387"/>
                  <a:pt x="91025" y="60114"/>
                  <a:pt x="88908" y="80575"/>
                </a:cubicBezTo>
                <a:cubicBezTo>
                  <a:pt x="86791" y="101036"/>
                  <a:pt x="74092" y="109503"/>
                  <a:pt x="59275" y="122908"/>
                </a:cubicBezTo>
                <a:cubicBezTo>
                  <a:pt x="44458" y="136314"/>
                  <a:pt x="-697" y="164536"/>
                  <a:pt x="8" y="161008"/>
                </a:cubicBezTo>
                <a:cubicBezTo>
                  <a:pt x="713" y="157480"/>
                  <a:pt x="48691" y="124319"/>
                  <a:pt x="63508" y="101741"/>
                </a:cubicBezTo>
                <a:cubicBezTo>
                  <a:pt x="78325" y="79163"/>
                  <a:pt x="67742" y="3669"/>
                  <a:pt x="71975" y="1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810289F-8AD5-A7AC-DB03-4F3D120253EE}"/>
              </a:ext>
            </a:extLst>
          </p:cNvPr>
          <p:cNvSpPr/>
          <p:nvPr/>
        </p:nvSpPr>
        <p:spPr>
          <a:xfrm>
            <a:off x="6400777" y="4317353"/>
            <a:ext cx="101756" cy="223280"/>
          </a:xfrm>
          <a:custGeom>
            <a:avLst/>
            <a:gdLst>
              <a:gd name="connsiteX0" fmla="*/ 88923 w 101756"/>
              <a:gd name="connsiteY0" fmla="*/ 647 h 223280"/>
              <a:gd name="connsiteX1" fmla="*/ 63523 w 101756"/>
              <a:gd name="connsiteY1" fmla="*/ 93780 h 223280"/>
              <a:gd name="connsiteX2" fmla="*/ 67756 w 101756"/>
              <a:gd name="connsiteY2" fmla="*/ 148814 h 223280"/>
              <a:gd name="connsiteX3" fmla="*/ 101623 w 101756"/>
              <a:gd name="connsiteY3" fmla="*/ 220780 h 223280"/>
              <a:gd name="connsiteX4" fmla="*/ 76223 w 101756"/>
              <a:gd name="connsiteY4" fmla="*/ 208080 h 223280"/>
              <a:gd name="connsiteX5" fmla="*/ 23 w 101756"/>
              <a:gd name="connsiteY5" fmla="*/ 220780 h 223280"/>
              <a:gd name="connsiteX6" fmla="*/ 67756 w 101756"/>
              <a:gd name="connsiteY6" fmla="*/ 191147 h 223280"/>
              <a:gd name="connsiteX7" fmla="*/ 42356 w 101756"/>
              <a:gd name="connsiteY7" fmla="*/ 144580 h 223280"/>
              <a:gd name="connsiteX8" fmla="*/ 88923 w 101756"/>
              <a:gd name="connsiteY8" fmla="*/ 647 h 22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56" h="223280">
                <a:moveTo>
                  <a:pt x="88923" y="647"/>
                </a:moveTo>
                <a:cubicBezTo>
                  <a:pt x="92451" y="-7820"/>
                  <a:pt x="67051" y="69086"/>
                  <a:pt x="63523" y="93780"/>
                </a:cubicBezTo>
                <a:cubicBezTo>
                  <a:pt x="59995" y="118474"/>
                  <a:pt x="61406" y="127647"/>
                  <a:pt x="67756" y="148814"/>
                </a:cubicBezTo>
                <a:cubicBezTo>
                  <a:pt x="74106" y="169981"/>
                  <a:pt x="101623" y="220780"/>
                  <a:pt x="101623" y="220780"/>
                </a:cubicBezTo>
                <a:cubicBezTo>
                  <a:pt x="103034" y="230658"/>
                  <a:pt x="93156" y="208080"/>
                  <a:pt x="76223" y="208080"/>
                </a:cubicBezTo>
                <a:cubicBezTo>
                  <a:pt x="59290" y="208080"/>
                  <a:pt x="1434" y="223602"/>
                  <a:pt x="23" y="220780"/>
                </a:cubicBezTo>
                <a:cubicBezTo>
                  <a:pt x="-1388" y="217958"/>
                  <a:pt x="60701" y="203847"/>
                  <a:pt x="67756" y="191147"/>
                </a:cubicBezTo>
                <a:cubicBezTo>
                  <a:pt x="74811" y="178447"/>
                  <a:pt x="33889" y="172097"/>
                  <a:pt x="42356" y="144580"/>
                </a:cubicBezTo>
                <a:cubicBezTo>
                  <a:pt x="50823" y="117063"/>
                  <a:pt x="85395" y="9114"/>
                  <a:pt x="88923" y="6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F316AEA-14F7-A6C4-D8E8-414F414C0B3B}"/>
              </a:ext>
            </a:extLst>
          </p:cNvPr>
          <p:cNvSpPr/>
          <p:nvPr/>
        </p:nvSpPr>
        <p:spPr>
          <a:xfrm>
            <a:off x="6129822" y="4567291"/>
            <a:ext cx="144091" cy="210791"/>
          </a:xfrm>
          <a:custGeom>
            <a:avLst/>
            <a:gdLst>
              <a:gd name="connsiteX0" fmla="*/ 143978 w 144091"/>
              <a:gd name="connsiteY0" fmla="*/ 476 h 210791"/>
              <a:gd name="connsiteX1" fmla="*/ 25445 w 144091"/>
              <a:gd name="connsiteY1" fmla="*/ 80909 h 210791"/>
              <a:gd name="connsiteX2" fmla="*/ 16978 w 144091"/>
              <a:gd name="connsiteY2" fmla="*/ 114776 h 210791"/>
              <a:gd name="connsiteX3" fmla="*/ 46611 w 144091"/>
              <a:gd name="connsiteY3" fmla="*/ 207909 h 210791"/>
              <a:gd name="connsiteX4" fmla="*/ 38145 w 144091"/>
              <a:gd name="connsiteY4" fmla="*/ 182509 h 210791"/>
              <a:gd name="connsiteX5" fmla="*/ 45 w 144091"/>
              <a:gd name="connsiteY5" fmla="*/ 135942 h 210791"/>
              <a:gd name="connsiteX6" fmla="*/ 46611 w 144091"/>
              <a:gd name="connsiteY6" fmla="*/ 51276 h 210791"/>
              <a:gd name="connsiteX7" fmla="*/ 143978 w 144091"/>
              <a:gd name="connsiteY7" fmla="*/ 476 h 2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91" h="210791">
                <a:moveTo>
                  <a:pt x="143978" y="476"/>
                </a:moveTo>
                <a:cubicBezTo>
                  <a:pt x="140450" y="5415"/>
                  <a:pt x="46611" y="61859"/>
                  <a:pt x="25445" y="80909"/>
                </a:cubicBezTo>
                <a:cubicBezTo>
                  <a:pt x="4279" y="99959"/>
                  <a:pt x="13450" y="93609"/>
                  <a:pt x="16978" y="114776"/>
                </a:cubicBezTo>
                <a:cubicBezTo>
                  <a:pt x="20506" y="135943"/>
                  <a:pt x="46611" y="207909"/>
                  <a:pt x="46611" y="207909"/>
                </a:cubicBezTo>
                <a:cubicBezTo>
                  <a:pt x="50139" y="219198"/>
                  <a:pt x="45906" y="194503"/>
                  <a:pt x="38145" y="182509"/>
                </a:cubicBezTo>
                <a:cubicBezTo>
                  <a:pt x="30384" y="170515"/>
                  <a:pt x="-1366" y="157814"/>
                  <a:pt x="45" y="135942"/>
                </a:cubicBezTo>
                <a:cubicBezTo>
                  <a:pt x="1456" y="114070"/>
                  <a:pt x="25444" y="72443"/>
                  <a:pt x="46611" y="51276"/>
                </a:cubicBezTo>
                <a:cubicBezTo>
                  <a:pt x="67778" y="30109"/>
                  <a:pt x="147506" y="-4463"/>
                  <a:pt x="143978" y="4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2EA46FC-9FB9-2FDF-8257-18829B5150C8}"/>
              </a:ext>
            </a:extLst>
          </p:cNvPr>
          <p:cNvSpPr/>
          <p:nvPr/>
        </p:nvSpPr>
        <p:spPr>
          <a:xfrm>
            <a:off x="6493749" y="4576209"/>
            <a:ext cx="140704" cy="80467"/>
          </a:xfrm>
          <a:custGeom>
            <a:avLst/>
            <a:gdLst>
              <a:gd name="connsiteX0" fmla="*/ 184 w 140704"/>
              <a:gd name="connsiteY0" fmla="*/ 24 h 80467"/>
              <a:gd name="connsiteX1" fmla="*/ 89084 w 140704"/>
              <a:gd name="connsiteY1" fmla="*/ 29658 h 80467"/>
              <a:gd name="connsiteX2" fmla="*/ 139884 w 140704"/>
              <a:gd name="connsiteY2" fmla="*/ 80458 h 80467"/>
              <a:gd name="connsiteX3" fmla="*/ 114484 w 140704"/>
              <a:gd name="connsiteY3" fmla="*/ 25424 h 80467"/>
              <a:gd name="connsiteX4" fmla="*/ 184 w 140704"/>
              <a:gd name="connsiteY4" fmla="*/ 24 h 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04" h="80467">
                <a:moveTo>
                  <a:pt x="184" y="24"/>
                </a:moveTo>
                <a:cubicBezTo>
                  <a:pt x="-4049" y="730"/>
                  <a:pt x="65801" y="16252"/>
                  <a:pt x="89084" y="29658"/>
                </a:cubicBezTo>
                <a:cubicBezTo>
                  <a:pt x="112367" y="43064"/>
                  <a:pt x="135651" y="81164"/>
                  <a:pt x="139884" y="80458"/>
                </a:cubicBezTo>
                <a:cubicBezTo>
                  <a:pt x="144117" y="79752"/>
                  <a:pt x="131417" y="36713"/>
                  <a:pt x="114484" y="25424"/>
                </a:cubicBezTo>
                <a:cubicBezTo>
                  <a:pt x="97551" y="14135"/>
                  <a:pt x="4417" y="-682"/>
                  <a:pt x="184" y="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84932EA-03F4-8B63-8671-4CBAC7113DAD}"/>
              </a:ext>
            </a:extLst>
          </p:cNvPr>
          <p:cNvSpPr/>
          <p:nvPr/>
        </p:nvSpPr>
        <p:spPr>
          <a:xfrm>
            <a:off x="6216940" y="4631209"/>
            <a:ext cx="78085" cy="135629"/>
          </a:xfrm>
          <a:custGeom>
            <a:avLst/>
            <a:gdLst>
              <a:gd name="connsiteX0" fmla="*/ 78027 w 78085"/>
              <a:gd name="connsiteY0" fmla="*/ 58 h 135629"/>
              <a:gd name="connsiteX1" fmla="*/ 14527 w 78085"/>
              <a:gd name="connsiteY1" fmla="*/ 76258 h 135629"/>
              <a:gd name="connsiteX2" fmla="*/ 22993 w 78085"/>
              <a:gd name="connsiteY2" fmla="*/ 135524 h 135629"/>
              <a:gd name="connsiteX3" fmla="*/ 1827 w 78085"/>
              <a:gd name="connsiteY3" fmla="*/ 88958 h 135629"/>
              <a:gd name="connsiteX4" fmla="*/ 78027 w 78085"/>
              <a:gd name="connsiteY4" fmla="*/ 58 h 1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85" h="135629">
                <a:moveTo>
                  <a:pt x="78027" y="58"/>
                </a:moveTo>
                <a:cubicBezTo>
                  <a:pt x="80144" y="-2059"/>
                  <a:pt x="23699" y="53680"/>
                  <a:pt x="14527" y="76258"/>
                </a:cubicBezTo>
                <a:cubicBezTo>
                  <a:pt x="5355" y="98836"/>
                  <a:pt x="25110" y="133407"/>
                  <a:pt x="22993" y="135524"/>
                </a:cubicBezTo>
                <a:cubicBezTo>
                  <a:pt x="20876" y="137641"/>
                  <a:pt x="-7345" y="107302"/>
                  <a:pt x="1827" y="88958"/>
                </a:cubicBezTo>
                <a:cubicBezTo>
                  <a:pt x="10999" y="70614"/>
                  <a:pt x="75910" y="2175"/>
                  <a:pt x="78027" y="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7E717D4-5915-CB43-1728-FB21BAD0EA7C}"/>
              </a:ext>
            </a:extLst>
          </p:cNvPr>
          <p:cNvSpPr/>
          <p:nvPr/>
        </p:nvSpPr>
        <p:spPr>
          <a:xfrm>
            <a:off x="6330747" y="4029950"/>
            <a:ext cx="53218" cy="267141"/>
          </a:xfrm>
          <a:custGeom>
            <a:avLst/>
            <a:gdLst>
              <a:gd name="connsiteX0" fmla="*/ 53120 w 53218"/>
              <a:gd name="connsiteY0" fmla="*/ 183 h 267141"/>
              <a:gd name="connsiteX1" fmla="*/ 15020 w 53218"/>
              <a:gd name="connsiteY1" fmla="*/ 135650 h 267141"/>
              <a:gd name="connsiteX2" fmla="*/ 6553 w 53218"/>
              <a:gd name="connsiteY2" fmla="*/ 266883 h 267141"/>
              <a:gd name="connsiteX3" fmla="*/ 2320 w 53218"/>
              <a:gd name="connsiteY3" fmla="*/ 165283 h 267141"/>
              <a:gd name="connsiteX4" fmla="*/ 53120 w 53218"/>
              <a:gd name="connsiteY4" fmla="*/ 183 h 2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8" h="267141">
                <a:moveTo>
                  <a:pt x="53120" y="183"/>
                </a:moveTo>
                <a:cubicBezTo>
                  <a:pt x="55237" y="-4756"/>
                  <a:pt x="22781" y="91200"/>
                  <a:pt x="15020" y="135650"/>
                </a:cubicBezTo>
                <a:cubicBezTo>
                  <a:pt x="7259" y="180100"/>
                  <a:pt x="8670" y="261944"/>
                  <a:pt x="6553" y="266883"/>
                </a:cubicBezTo>
                <a:cubicBezTo>
                  <a:pt x="4436" y="271822"/>
                  <a:pt x="-4030" y="204794"/>
                  <a:pt x="2320" y="165283"/>
                </a:cubicBezTo>
                <a:cubicBezTo>
                  <a:pt x="8670" y="125772"/>
                  <a:pt x="51003" y="5122"/>
                  <a:pt x="53120" y="1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3540127-7018-C4AC-BC3E-27842CE175C7}"/>
              </a:ext>
            </a:extLst>
          </p:cNvPr>
          <p:cNvSpPr/>
          <p:nvPr/>
        </p:nvSpPr>
        <p:spPr>
          <a:xfrm>
            <a:off x="6404970" y="3551764"/>
            <a:ext cx="34434" cy="254009"/>
          </a:xfrm>
          <a:custGeom>
            <a:avLst/>
            <a:gdLst>
              <a:gd name="connsiteX0" fmla="*/ 63 w 34434"/>
              <a:gd name="connsiteY0" fmla="*/ 3 h 254009"/>
              <a:gd name="connsiteX1" fmla="*/ 25463 w 34434"/>
              <a:gd name="connsiteY1" fmla="*/ 156636 h 254009"/>
              <a:gd name="connsiteX2" fmla="*/ 25463 w 34434"/>
              <a:gd name="connsiteY2" fmla="*/ 254003 h 254009"/>
              <a:gd name="connsiteX3" fmla="*/ 33930 w 34434"/>
              <a:gd name="connsiteY3" fmla="*/ 152403 h 254009"/>
              <a:gd name="connsiteX4" fmla="*/ 63 w 34434"/>
              <a:gd name="connsiteY4" fmla="*/ 3 h 25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4" h="254009">
                <a:moveTo>
                  <a:pt x="63" y="3"/>
                </a:moveTo>
                <a:cubicBezTo>
                  <a:pt x="-1348" y="708"/>
                  <a:pt x="21230" y="114303"/>
                  <a:pt x="25463" y="156636"/>
                </a:cubicBezTo>
                <a:cubicBezTo>
                  <a:pt x="29696" y="198969"/>
                  <a:pt x="24052" y="254708"/>
                  <a:pt x="25463" y="254003"/>
                </a:cubicBezTo>
                <a:cubicBezTo>
                  <a:pt x="26874" y="253298"/>
                  <a:pt x="36752" y="189092"/>
                  <a:pt x="33930" y="152403"/>
                </a:cubicBezTo>
                <a:cubicBezTo>
                  <a:pt x="31108" y="115714"/>
                  <a:pt x="1474" y="-702"/>
                  <a:pt x="63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74C0BFE-32F9-1AF4-8EAB-52A3BC1E2275}"/>
              </a:ext>
            </a:extLst>
          </p:cNvPr>
          <p:cNvSpPr/>
          <p:nvPr/>
        </p:nvSpPr>
        <p:spPr>
          <a:xfrm>
            <a:off x="6273800" y="3885911"/>
            <a:ext cx="33922" cy="317984"/>
          </a:xfrm>
          <a:custGeom>
            <a:avLst/>
            <a:gdLst>
              <a:gd name="connsiteX0" fmla="*/ 33867 w 33922"/>
              <a:gd name="connsiteY0" fmla="*/ 289 h 317984"/>
              <a:gd name="connsiteX1" fmla="*/ 8467 w 33922"/>
              <a:gd name="connsiteY1" fmla="*/ 152689 h 317984"/>
              <a:gd name="connsiteX2" fmla="*/ 29633 w 33922"/>
              <a:gd name="connsiteY2" fmla="*/ 317789 h 317984"/>
              <a:gd name="connsiteX3" fmla="*/ 0 w 33922"/>
              <a:gd name="connsiteY3" fmla="*/ 118822 h 317984"/>
              <a:gd name="connsiteX4" fmla="*/ 33867 w 33922"/>
              <a:gd name="connsiteY4" fmla="*/ 289 h 31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2" h="317984">
                <a:moveTo>
                  <a:pt x="33867" y="289"/>
                </a:moveTo>
                <a:cubicBezTo>
                  <a:pt x="35278" y="5934"/>
                  <a:pt x="9173" y="99772"/>
                  <a:pt x="8467" y="152689"/>
                </a:cubicBezTo>
                <a:cubicBezTo>
                  <a:pt x="7761" y="205606"/>
                  <a:pt x="31044" y="323434"/>
                  <a:pt x="29633" y="317789"/>
                </a:cubicBezTo>
                <a:cubicBezTo>
                  <a:pt x="28222" y="312144"/>
                  <a:pt x="0" y="164683"/>
                  <a:pt x="0" y="118822"/>
                </a:cubicBezTo>
                <a:cubicBezTo>
                  <a:pt x="0" y="72961"/>
                  <a:pt x="32456" y="-5356"/>
                  <a:pt x="33867" y="2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6247C77-5F3E-897A-B27A-B8F328F5405C}"/>
              </a:ext>
            </a:extLst>
          </p:cNvPr>
          <p:cNvSpPr/>
          <p:nvPr/>
        </p:nvSpPr>
        <p:spPr>
          <a:xfrm>
            <a:off x="6375388" y="4123167"/>
            <a:ext cx="55111" cy="156869"/>
          </a:xfrm>
          <a:custGeom>
            <a:avLst/>
            <a:gdLst>
              <a:gd name="connsiteX0" fmla="*/ 55045 w 55111"/>
              <a:gd name="connsiteY0" fmla="*/ 100 h 156869"/>
              <a:gd name="connsiteX1" fmla="*/ 38112 w 55111"/>
              <a:gd name="connsiteY1" fmla="*/ 80533 h 156869"/>
              <a:gd name="connsiteX2" fmla="*/ 12 w 55111"/>
              <a:gd name="connsiteY2" fmla="*/ 156733 h 156869"/>
              <a:gd name="connsiteX3" fmla="*/ 42345 w 55111"/>
              <a:gd name="connsiteY3" fmla="*/ 97466 h 156869"/>
              <a:gd name="connsiteX4" fmla="*/ 55045 w 55111"/>
              <a:gd name="connsiteY4" fmla="*/ 100 h 1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1" h="156869">
                <a:moveTo>
                  <a:pt x="55045" y="100"/>
                </a:moveTo>
                <a:cubicBezTo>
                  <a:pt x="54340" y="-2722"/>
                  <a:pt x="47284" y="54427"/>
                  <a:pt x="38112" y="80533"/>
                </a:cubicBezTo>
                <a:cubicBezTo>
                  <a:pt x="28940" y="106639"/>
                  <a:pt x="-693" y="153911"/>
                  <a:pt x="12" y="156733"/>
                </a:cubicBezTo>
                <a:cubicBezTo>
                  <a:pt x="717" y="159555"/>
                  <a:pt x="33878" y="117927"/>
                  <a:pt x="42345" y="97466"/>
                </a:cubicBezTo>
                <a:cubicBezTo>
                  <a:pt x="50812" y="77005"/>
                  <a:pt x="55750" y="2922"/>
                  <a:pt x="55045" y="1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A8A9A98-0C97-FEBF-C24D-476F0E7D7487}"/>
              </a:ext>
            </a:extLst>
          </p:cNvPr>
          <p:cNvSpPr/>
          <p:nvPr/>
        </p:nvSpPr>
        <p:spPr>
          <a:xfrm>
            <a:off x="6176220" y="4321751"/>
            <a:ext cx="158621" cy="176854"/>
          </a:xfrm>
          <a:custGeom>
            <a:avLst/>
            <a:gdLst>
              <a:gd name="connsiteX0" fmla="*/ 213 w 158621"/>
              <a:gd name="connsiteY0" fmla="*/ 135949 h 176854"/>
              <a:gd name="connsiteX1" fmla="*/ 63713 w 158621"/>
              <a:gd name="connsiteY1" fmla="*/ 110549 h 176854"/>
              <a:gd name="connsiteX2" fmla="*/ 156847 w 158621"/>
              <a:gd name="connsiteY2" fmla="*/ 174049 h 176854"/>
              <a:gd name="connsiteX3" fmla="*/ 127213 w 158621"/>
              <a:gd name="connsiteY3" fmla="*/ 148649 h 176854"/>
              <a:gd name="connsiteX4" fmla="*/ 156847 w 158621"/>
              <a:gd name="connsiteY4" fmla="*/ 482 h 176854"/>
              <a:gd name="connsiteX5" fmla="*/ 118747 w 158621"/>
              <a:gd name="connsiteY5" fmla="*/ 102082 h 176854"/>
              <a:gd name="connsiteX6" fmla="*/ 114513 w 158621"/>
              <a:gd name="connsiteY6" fmla="*/ 127482 h 176854"/>
              <a:gd name="connsiteX7" fmla="*/ 84880 w 158621"/>
              <a:gd name="connsiteY7" fmla="*/ 102082 h 176854"/>
              <a:gd name="connsiteX8" fmla="*/ 213 w 158621"/>
              <a:gd name="connsiteY8" fmla="*/ 135949 h 1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21" h="176854">
                <a:moveTo>
                  <a:pt x="213" y="135949"/>
                </a:moveTo>
                <a:cubicBezTo>
                  <a:pt x="-3315" y="137360"/>
                  <a:pt x="37607" y="104199"/>
                  <a:pt x="63713" y="110549"/>
                </a:cubicBezTo>
                <a:cubicBezTo>
                  <a:pt x="89819" y="116899"/>
                  <a:pt x="146264" y="167699"/>
                  <a:pt x="156847" y="174049"/>
                </a:cubicBezTo>
                <a:cubicBezTo>
                  <a:pt x="167430" y="180399"/>
                  <a:pt x="127213" y="177577"/>
                  <a:pt x="127213" y="148649"/>
                </a:cubicBezTo>
                <a:cubicBezTo>
                  <a:pt x="127213" y="119721"/>
                  <a:pt x="158258" y="8243"/>
                  <a:pt x="156847" y="482"/>
                </a:cubicBezTo>
                <a:cubicBezTo>
                  <a:pt x="155436" y="-7279"/>
                  <a:pt x="125803" y="80915"/>
                  <a:pt x="118747" y="102082"/>
                </a:cubicBezTo>
                <a:cubicBezTo>
                  <a:pt x="111691" y="123249"/>
                  <a:pt x="120157" y="127482"/>
                  <a:pt x="114513" y="127482"/>
                </a:cubicBezTo>
                <a:cubicBezTo>
                  <a:pt x="108869" y="127482"/>
                  <a:pt x="101108" y="102082"/>
                  <a:pt x="84880" y="102082"/>
                </a:cubicBezTo>
                <a:cubicBezTo>
                  <a:pt x="68652" y="102082"/>
                  <a:pt x="3741" y="134538"/>
                  <a:pt x="213" y="1359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3C0221C-9AD0-3F42-BC35-F5C8700A4036}"/>
              </a:ext>
            </a:extLst>
          </p:cNvPr>
          <p:cNvSpPr/>
          <p:nvPr/>
        </p:nvSpPr>
        <p:spPr>
          <a:xfrm>
            <a:off x="6061771" y="4377215"/>
            <a:ext cx="152897" cy="254203"/>
          </a:xfrm>
          <a:custGeom>
            <a:avLst/>
            <a:gdLst>
              <a:gd name="connsiteX0" fmla="*/ 152762 w 152897"/>
              <a:gd name="connsiteY0" fmla="*/ 52 h 254203"/>
              <a:gd name="connsiteX1" fmla="*/ 72329 w 152897"/>
              <a:gd name="connsiteY1" fmla="*/ 80485 h 254203"/>
              <a:gd name="connsiteX2" fmla="*/ 46929 w 152897"/>
              <a:gd name="connsiteY2" fmla="*/ 122818 h 254203"/>
              <a:gd name="connsiteX3" fmla="*/ 34229 w 152897"/>
              <a:gd name="connsiteY3" fmla="*/ 186318 h 254203"/>
              <a:gd name="connsiteX4" fmla="*/ 25762 w 152897"/>
              <a:gd name="connsiteY4" fmla="*/ 160918 h 254203"/>
              <a:gd name="connsiteX5" fmla="*/ 362 w 152897"/>
              <a:gd name="connsiteY5" fmla="*/ 254052 h 254203"/>
              <a:gd name="connsiteX6" fmla="*/ 46929 w 152897"/>
              <a:gd name="connsiteY6" fmla="*/ 135518 h 254203"/>
              <a:gd name="connsiteX7" fmla="*/ 68096 w 152897"/>
              <a:gd name="connsiteY7" fmla="*/ 55085 h 254203"/>
              <a:gd name="connsiteX8" fmla="*/ 51162 w 152897"/>
              <a:gd name="connsiteY8" fmla="*/ 93185 h 254203"/>
              <a:gd name="connsiteX9" fmla="*/ 152762 w 152897"/>
              <a:gd name="connsiteY9" fmla="*/ 52 h 2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97" h="254203">
                <a:moveTo>
                  <a:pt x="152762" y="52"/>
                </a:moveTo>
                <a:cubicBezTo>
                  <a:pt x="156290" y="-2065"/>
                  <a:pt x="89968" y="60024"/>
                  <a:pt x="72329" y="80485"/>
                </a:cubicBezTo>
                <a:cubicBezTo>
                  <a:pt x="54690" y="100946"/>
                  <a:pt x="53279" y="105179"/>
                  <a:pt x="46929" y="122818"/>
                </a:cubicBezTo>
                <a:cubicBezTo>
                  <a:pt x="40579" y="140457"/>
                  <a:pt x="37757" y="179968"/>
                  <a:pt x="34229" y="186318"/>
                </a:cubicBezTo>
                <a:cubicBezTo>
                  <a:pt x="30701" y="192668"/>
                  <a:pt x="31406" y="149629"/>
                  <a:pt x="25762" y="160918"/>
                </a:cubicBezTo>
                <a:cubicBezTo>
                  <a:pt x="20117" y="172207"/>
                  <a:pt x="-3166" y="258285"/>
                  <a:pt x="362" y="254052"/>
                </a:cubicBezTo>
                <a:cubicBezTo>
                  <a:pt x="3890" y="249819"/>
                  <a:pt x="35640" y="168679"/>
                  <a:pt x="46929" y="135518"/>
                </a:cubicBezTo>
                <a:cubicBezTo>
                  <a:pt x="58218" y="102357"/>
                  <a:pt x="67391" y="62140"/>
                  <a:pt x="68096" y="55085"/>
                </a:cubicBezTo>
                <a:cubicBezTo>
                  <a:pt x="68801" y="48030"/>
                  <a:pt x="41284" y="100240"/>
                  <a:pt x="51162" y="93185"/>
                </a:cubicBezTo>
                <a:cubicBezTo>
                  <a:pt x="61040" y="86130"/>
                  <a:pt x="149234" y="2169"/>
                  <a:pt x="152762" y="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CCB4360-FDD9-A53E-9769-355E196A7972}"/>
              </a:ext>
            </a:extLst>
          </p:cNvPr>
          <p:cNvSpPr/>
          <p:nvPr/>
        </p:nvSpPr>
        <p:spPr>
          <a:xfrm>
            <a:off x="6163698" y="3467098"/>
            <a:ext cx="89047" cy="287877"/>
          </a:xfrm>
          <a:custGeom>
            <a:avLst/>
            <a:gdLst>
              <a:gd name="connsiteX0" fmla="*/ 35 w 89047"/>
              <a:gd name="connsiteY0" fmla="*/ 2 h 287877"/>
              <a:gd name="connsiteX1" fmla="*/ 55069 w 89047"/>
              <a:gd name="connsiteY1" fmla="*/ 194735 h 287877"/>
              <a:gd name="connsiteX2" fmla="*/ 88935 w 89047"/>
              <a:gd name="connsiteY2" fmla="*/ 287869 h 287877"/>
              <a:gd name="connsiteX3" fmla="*/ 63535 w 89047"/>
              <a:gd name="connsiteY3" fmla="*/ 190502 h 287877"/>
              <a:gd name="connsiteX4" fmla="*/ 35 w 89047"/>
              <a:gd name="connsiteY4" fmla="*/ 2 h 2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7" h="287877">
                <a:moveTo>
                  <a:pt x="35" y="2"/>
                </a:moveTo>
                <a:cubicBezTo>
                  <a:pt x="-1376" y="708"/>
                  <a:pt x="40252" y="146757"/>
                  <a:pt x="55069" y="194735"/>
                </a:cubicBezTo>
                <a:cubicBezTo>
                  <a:pt x="69886" y="242713"/>
                  <a:pt x="87524" y="288575"/>
                  <a:pt x="88935" y="287869"/>
                </a:cubicBezTo>
                <a:cubicBezTo>
                  <a:pt x="90346" y="287164"/>
                  <a:pt x="78352" y="236363"/>
                  <a:pt x="63535" y="190502"/>
                </a:cubicBezTo>
                <a:cubicBezTo>
                  <a:pt x="48718" y="144641"/>
                  <a:pt x="1446" y="-704"/>
                  <a:pt x="35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E10588E-3FD4-BE2F-C769-54CEACB973B1}"/>
              </a:ext>
            </a:extLst>
          </p:cNvPr>
          <p:cNvSpPr/>
          <p:nvPr/>
        </p:nvSpPr>
        <p:spPr>
          <a:xfrm>
            <a:off x="6294791" y="3572829"/>
            <a:ext cx="17246" cy="245696"/>
          </a:xfrm>
          <a:custGeom>
            <a:avLst/>
            <a:gdLst>
              <a:gd name="connsiteX0" fmla="*/ 17109 w 17246"/>
              <a:gd name="connsiteY0" fmla="*/ 104 h 245696"/>
              <a:gd name="connsiteX1" fmla="*/ 8642 w 17246"/>
              <a:gd name="connsiteY1" fmla="*/ 93238 h 245696"/>
              <a:gd name="connsiteX2" fmla="*/ 17109 w 17246"/>
              <a:gd name="connsiteY2" fmla="*/ 245638 h 245696"/>
              <a:gd name="connsiteX3" fmla="*/ 176 w 17246"/>
              <a:gd name="connsiteY3" fmla="*/ 110171 h 245696"/>
              <a:gd name="connsiteX4" fmla="*/ 17109 w 17246"/>
              <a:gd name="connsiteY4" fmla="*/ 104 h 24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" h="245696">
                <a:moveTo>
                  <a:pt x="17109" y="104"/>
                </a:moveTo>
                <a:cubicBezTo>
                  <a:pt x="18520" y="-2718"/>
                  <a:pt x="8642" y="52316"/>
                  <a:pt x="8642" y="93238"/>
                </a:cubicBezTo>
                <a:cubicBezTo>
                  <a:pt x="8642" y="134160"/>
                  <a:pt x="18520" y="242816"/>
                  <a:pt x="17109" y="245638"/>
                </a:cubicBezTo>
                <a:cubicBezTo>
                  <a:pt x="15698" y="248460"/>
                  <a:pt x="2293" y="147566"/>
                  <a:pt x="176" y="110171"/>
                </a:cubicBezTo>
                <a:cubicBezTo>
                  <a:pt x="-1941" y="72776"/>
                  <a:pt x="15698" y="2926"/>
                  <a:pt x="17109" y="1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7A416D2-C79C-D90E-1DD4-D3155440D110}"/>
              </a:ext>
            </a:extLst>
          </p:cNvPr>
          <p:cNvSpPr/>
          <p:nvPr/>
        </p:nvSpPr>
        <p:spPr>
          <a:xfrm>
            <a:off x="6370482" y="3172618"/>
            <a:ext cx="86534" cy="364245"/>
          </a:xfrm>
          <a:custGeom>
            <a:avLst/>
            <a:gdLst>
              <a:gd name="connsiteX0" fmla="*/ 685 w 86534"/>
              <a:gd name="connsiteY0" fmla="*/ 6615 h 364245"/>
              <a:gd name="connsiteX1" fmla="*/ 85351 w 86534"/>
              <a:gd name="connsiteY1" fmla="*/ 362215 h 364245"/>
              <a:gd name="connsiteX2" fmla="*/ 47251 w 86534"/>
              <a:gd name="connsiteY2" fmla="*/ 146315 h 364245"/>
              <a:gd name="connsiteX3" fmla="*/ 685 w 86534"/>
              <a:gd name="connsiteY3" fmla="*/ 6615 h 36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34" h="364245">
                <a:moveTo>
                  <a:pt x="685" y="6615"/>
                </a:moveTo>
                <a:cubicBezTo>
                  <a:pt x="7035" y="42598"/>
                  <a:pt x="77590" y="338932"/>
                  <a:pt x="85351" y="362215"/>
                </a:cubicBezTo>
                <a:cubicBezTo>
                  <a:pt x="93112" y="385498"/>
                  <a:pt x="60656" y="202054"/>
                  <a:pt x="47251" y="146315"/>
                </a:cubicBezTo>
                <a:cubicBezTo>
                  <a:pt x="33846" y="90576"/>
                  <a:pt x="-5665" y="-29368"/>
                  <a:pt x="685" y="661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E20D201-EAB3-0C6F-EEF7-CE817CC99D23}"/>
              </a:ext>
            </a:extLst>
          </p:cNvPr>
          <p:cNvSpPr/>
          <p:nvPr/>
        </p:nvSpPr>
        <p:spPr>
          <a:xfrm>
            <a:off x="6271936" y="3048000"/>
            <a:ext cx="99312" cy="309033"/>
          </a:xfrm>
          <a:custGeom>
            <a:avLst/>
            <a:gdLst>
              <a:gd name="connsiteX0" fmla="*/ 99231 w 99312"/>
              <a:gd name="connsiteY0" fmla="*/ 0 h 309033"/>
              <a:gd name="connsiteX1" fmla="*/ 18797 w 99312"/>
              <a:gd name="connsiteY1" fmla="*/ 131233 h 309033"/>
              <a:gd name="connsiteX2" fmla="*/ 27264 w 99312"/>
              <a:gd name="connsiteY2" fmla="*/ 309033 h 309033"/>
              <a:gd name="connsiteX3" fmla="*/ 1864 w 99312"/>
              <a:gd name="connsiteY3" fmla="*/ 131233 h 309033"/>
              <a:gd name="connsiteX4" fmla="*/ 99231 w 99312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12" h="309033">
                <a:moveTo>
                  <a:pt x="99231" y="0"/>
                </a:moveTo>
                <a:cubicBezTo>
                  <a:pt x="102053" y="0"/>
                  <a:pt x="30791" y="79728"/>
                  <a:pt x="18797" y="131233"/>
                </a:cubicBezTo>
                <a:cubicBezTo>
                  <a:pt x="6803" y="182738"/>
                  <a:pt x="30086" y="309033"/>
                  <a:pt x="27264" y="309033"/>
                </a:cubicBezTo>
                <a:cubicBezTo>
                  <a:pt x="24442" y="309033"/>
                  <a:pt x="-8014" y="184855"/>
                  <a:pt x="1864" y="131233"/>
                </a:cubicBezTo>
                <a:cubicBezTo>
                  <a:pt x="11742" y="77611"/>
                  <a:pt x="96409" y="0"/>
                  <a:pt x="99231" y="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3590BCA-7AC8-DAB0-2D65-521519140B5E}"/>
              </a:ext>
            </a:extLst>
          </p:cNvPr>
          <p:cNvSpPr/>
          <p:nvPr/>
        </p:nvSpPr>
        <p:spPr>
          <a:xfrm>
            <a:off x="6197529" y="3843452"/>
            <a:ext cx="56504" cy="374816"/>
          </a:xfrm>
          <a:custGeom>
            <a:avLst/>
            <a:gdLst>
              <a:gd name="connsiteX0" fmla="*/ 46638 w 56504"/>
              <a:gd name="connsiteY0" fmla="*/ 415 h 374816"/>
              <a:gd name="connsiteX1" fmla="*/ 17004 w 56504"/>
              <a:gd name="connsiteY1" fmla="*/ 148581 h 374816"/>
              <a:gd name="connsiteX2" fmla="*/ 38171 w 56504"/>
              <a:gd name="connsiteY2" fmla="*/ 317915 h 374816"/>
              <a:gd name="connsiteX3" fmla="*/ 55104 w 56504"/>
              <a:gd name="connsiteY3" fmla="*/ 368715 h 374816"/>
              <a:gd name="connsiteX4" fmla="*/ 71 w 56504"/>
              <a:gd name="connsiteY4" fmla="*/ 195148 h 374816"/>
              <a:gd name="connsiteX5" fmla="*/ 46638 w 56504"/>
              <a:gd name="connsiteY5" fmla="*/ 415 h 3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" h="374816">
                <a:moveTo>
                  <a:pt x="46638" y="415"/>
                </a:moveTo>
                <a:cubicBezTo>
                  <a:pt x="49460" y="-7346"/>
                  <a:pt x="18415" y="95664"/>
                  <a:pt x="17004" y="148581"/>
                </a:cubicBezTo>
                <a:cubicBezTo>
                  <a:pt x="15593" y="201498"/>
                  <a:pt x="31821" y="281226"/>
                  <a:pt x="38171" y="317915"/>
                </a:cubicBezTo>
                <a:cubicBezTo>
                  <a:pt x="44521" y="354604"/>
                  <a:pt x="61454" y="389176"/>
                  <a:pt x="55104" y="368715"/>
                </a:cubicBezTo>
                <a:cubicBezTo>
                  <a:pt x="48754" y="348254"/>
                  <a:pt x="2188" y="250887"/>
                  <a:pt x="71" y="195148"/>
                </a:cubicBezTo>
                <a:cubicBezTo>
                  <a:pt x="-2046" y="139409"/>
                  <a:pt x="43816" y="8176"/>
                  <a:pt x="46638" y="4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A685396-12B5-413D-943D-DF9361319421}"/>
              </a:ext>
            </a:extLst>
          </p:cNvPr>
          <p:cNvSpPr/>
          <p:nvPr/>
        </p:nvSpPr>
        <p:spPr>
          <a:xfrm>
            <a:off x="6110629" y="4313652"/>
            <a:ext cx="95542" cy="110264"/>
          </a:xfrm>
          <a:custGeom>
            <a:avLst/>
            <a:gdLst>
              <a:gd name="connsiteX0" fmla="*/ 95438 w 95542"/>
              <a:gd name="connsiteY0" fmla="*/ 115 h 110264"/>
              <a:gd name="connsiteX1" fmla="*/ 27704 w 95542"/>
              <a:gd name="connsiteY1" fmla="*/ 55148 h 110264"/>
              <a:gd name="connsiteX2" fmla="*/ 2304 w 95542"/>
              <a:gd name="connsiteY2" fmla="*/ 110181 h 110264"/>
              <a:gd name="connsiteX3" fmla="*/ 10771 w 95542"/>
              <a:gd name="connsiteY3" fmla="*/ 42448 h 110264"/>
              <a:gd name="connsiteX4" fmla="*/ 95438 w 95542"/>
              <a:gd name="connsiteY4" fmla="*/ 115 h 1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2" h="110264">
                <a:moveTo>
                  <a:pt x="95438" y="115"/>
                </a:moveTo>
                <a:cubicBezTo>
                  <a:pt x="98260" y="2232"/>
                  <a:pt x="43226" y="36804"/>
                  <a:pt x="27704" y="55148"/>
                </a:cubicBezTo>
                <a:cubicBezTo>
                  <a:pt x="12182" y="73492"/>
                  <a:pt x="5126" y="112298"/>
                  <a:pt x="2304" y="110181"/>
                </a:cubicBezTo>
                <a:cubicBezTo>
                  <a:pt x="-518" y="108064"/>
                  <a:pt x="-3340" y="59381"/>
                  <a:pt x="10771" y="42448"/>
                </a:cubicBezTo>
                <a:cubicBezTo>
                  <a:pt x="24882" y="25515"/>
                  <a:pt x="92616" y="-2002"/>
                  <a:pt x="95438" y="1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262C329-3C20-9F36-3D82-21CB0E28FE16}"/>
              </a:ext>
            </a:extLst>
          </p:cNvPr>
          <p:cNvSpPr/>
          <p:nvPr/>
        </p:nvSpPr>
        <p:spPr>
          <a:xfrm>
            <a:off x="6743689" y="4512729"/>
            <a:ext cx="84809" cy="152721"/>
          </a:xfrm>
          <a:custGeom>
            <a:avLst/>
            <a:gdLst>
              <a:gd name="connsiteX0" fmla="*/ 11 w 84809"/>
              <a:gd name="connsiteY0" fmla="*/ 4 h 152721"/>
              <a:gd name="connsiteX1" fmla="*/ 38111 w 84809"/>
              <a:gd name="connsiteY1" fmla="*/ 88904 h 152721"/>
              <a:gd name="connsiteX2" fmla="*/ 38111 w 84809"/>
              <a:gd name="connsiteY2" fmla="*/ 118538 h 152721"/>
              <a:gd name="connsiteX3" fmla="*/ 38111 w 84809"/>
              <a:gd name="connsiteY3" fmla="*/ 152404 h 152721"/>
              <a:gd name="connsiteX4" fmla="*/ 55044 w 84809"/>
              <a:gd name="connsiteY4" fmla="*/ 97371 h 152721"/>
              <a:gd name="connsiteX5" fmla="*/ 84678 w 84809"/>
              <a:gd name="connsiteY5" fmla="*/ 46571 h 152721"/>
              <a:gd name="connsiteX6" fmla="*/ 42344 w 84809"/>
              <a:gd name="connsiteY6" fmla="*/ 84671 h 152721"/>
              <a:gd name="connsiteX7" fmla="*/ 11 w 84809"/>
              <a:gd name="connsiteY7" fmla="*/ 4 h 1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09" h="152721">
                <a:moveTo>
                  <a:pt x="11" y="4"/>
                </a:moveTo>
                <a:cubicBezTo>
                  <a:pt x="-694" y="709"/>
                  <a:pt x="31761" y="69148"/>
                  <a:pt x="38111" y="88904"/>
                </a:cubicBezTo>
                <a:cubicBezTo>
                  <a:pt x="44461" y="108660"/>
                  <a:pt x="38111" y="118538"/>
                  <a:pt x="38111" y="118538"/>
                </a:cubicBezTo>
                <a:cubicBezTo>
                  <a:pt x="38111" y="129121"/>
                  <a:pt x="35289" y="155932"/>
                  <a:pt x="38111" y="152404"/>
                </a:cubicBezTo>
                <a:cubicBezTo>
                  <a:pt x="40933" y="148876"/>
                  <a:pt x="47283" y="115010"/>
                  <a:pt x="55044" y="97371"/>
                </a:cubicBezTo>
                <a:cubicBezTo>
                  <a:pt x="62805" y="79732"/>
                  <a:pt x="86795" y="48688"/>
                  <a:pt x="84678" y="46571"/>
                </a:cubicBezTo>
                <a:cubicBezTo>
                  <a:pt x="82561" y="44454"/>
                  <a:pt x="51516" y="86788"/>
                  <a:pt x="42344" y="84671"/>
                </a:cubicBezTo>
                <a:cubicBezTo>
                  <a:pt x="33172" y="82554"/>
                  <a:pt x="716" y="-701"/>
                  <a:pt x="11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8D774BB-B3D4-8DE5-1C93-5BDC4512BCF1}"/>
              </a:ext>
            </a:extLst>
          </p:cNvPr>
          <p:cNvSpPr/>
          <p:nvPr/>
        </p:nvSpPr>
        <p:spPr>
          <a:xfrm>
            <a:off x="6557317" y="4618289"/>
            <a:ext cx="131874" cy="199714"/>
          </a:xfrm>
          <a:custGeom>
            <a:avLst/>
            <a:gdLst>
              <a:gd name="connsiteX0" fmla="*/ 116 w 131874"/>
              <a:gd name="connsiteY0" fmla="*/ 63778 h 199714"/>
              <a:gd name="connsiteX1" fmla="*/ 63616 w 131874"/>
              <a:gd name="connsiteY1" fmla="*/ 101878 h 199714"/>
              <a:gd name="connsiteX2" fmla="*/ 101716 w 131874"/>
              <a:gd name="connsiteY2" fmla="*/ 199244 h 199714"/>
              <a:gd name="connsiteX3" fmla="*/ 89016 w 131874"/>
              <a:gd name="connsiteY3" fmla="*/ 135744 h 199714"/>
              <a:gd name="connsiteX4" fmla="*/ 105950 w 131874"/>
              <a:gd name="connsiteY4" fmla="*/ 63778 h 199714"/>
              <a:gd name="connsiteX5" fmla="*/ 131350 w 131874"/>
              <a:gd name="connsiteY5" fmla="*/ 278 h 199714"/>
              <a:gd name="connsiteX6" fmla="*/ 80550 w 131874"/>
              <a:gd name="connsiteY6" fmla="*/ 89178 h 199714"/>
              <a:gd name="connsiteX7" fmla="*/ 116 w 131874"/>
              <a:gd name="connsiteY7" fmla="*/ 63778 h 1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74" h="199714">
                <a:moveTo>
                  <a:pt x="116" y="63778"/>
                </a:moveTo>
                <a:cubicBezTo>
                  <a:pt x="-2706" y="65895"/>
                  <a:pt x="46683" y="79300"/>
                  <a:pt x="63616" y="101878"/>
                </a:cubicBezTo>
                <a:cubicBezTo>
                  <a:pt x="80549" y="124456"/>
                  <a:pt x="97483" y="193600"/>
                  <a:pt x="101716" y="199244"/>
                </a:cubicBezTo>
                <a:cubicBezTo>
                  <a:pt x="105949" y="204888"/>
                  <a:pt x="88310" y="158322"/>
                  <a:pt x="89016" y="135744"/>
                </a:cubicBezTo>
                <a:cubicBezTo>
                  <a:pt x="89722" y="113166"/>
                  <a:pt x="98894" y="86356"/>
                  <a:pt x="105950" y="63778"/>
                </a:cubicBezTo>
                <a:cubicBezTo>
                  <a:pt x="113006" y="41200"/>
                  <a:pt x="135583" y="-3955"/>
                  <a:pt x="131350" y="278"/>
                </a:cubicBezTo>
                <a:cubicBezTo>
                  <a:pt x="127117" y="4511"/>
                  <a:pt x="95367" y="75067"/>
                  <a:pt x="80550" y="89178"/>
                </a:cubicBezTo>
                <a:cubicBezTo>
                  <a:pt x="65733" y="103289"/>
                  <a:pt x="2938" y="61661"/>
                  <a:pt x="116" y="637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E24C887-80B8-A21A-A7C5-2E7875DCDD36}"/>
              </a:ext>
            </a:extLst>
          </p:cNvPr>
          <p:cNvSpPr/>
          <p:nvPr/>
        </p:nvSpPr>
        <p:spPr>
          <a:xfrm>
            <a:off x="6095993" y="3280816"/>
            <a:ext cx="80815" cy="190664"/>
          </a:xfrm>
          <a:custGeom>
            <a:avLst/>
            <a:gdLst>
              <a:gd name="connsiteX0" fmla="*/ 7 w 80815"/>
              <a:gd name="connsiteY0" fmla="*/ 17 h 190664"/>
              <a:gd name="connsiteX1" fmla="*/ 63507 w 80815"/>
              <a:gd name="connsiteY1" fmla="*/ 101617 h 190664"/>
              <a:gd name="connsiteX2" fmla="*/ 76207 w 80815"/>
              <a:gd name="connsiteY2" fmla="*/ 190517 h 190664"/>
              <a:gd name="connsiteX3" fmla="*/ 80440 w 80815"/>
              <a:gd name="connsiteY3" fmla="*/ 80451 h 190664"/>
              <a:gd name="connsiteX4" fmla="*/ 67740 w 80815"/>
              <a:gd name="connsiteY4" fmla="*/ 93151 h 190664"/>
              <a:gd name="connsiteX5" fmla="*/ 7 w 80815"/>
              <a:gd name="connsiteY5" fmla="*/ 17 h 1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5" h="190664">
                <a:moveTo>
                  <a:pt x="7" y="17"/>
                </a:moveTo>
                <a:cubicBezTo>
                  <a:pt x="-699" y="1428"/>
                  <a:pt x="50807" y="69867"/>
                  <a:pt x="63507" y="101617"/>
                </a:cubicBezTo>
                <a:cubicBezTo>
                  <a:pt x="76207" y="133367"/>
                  <a:pt x="73385" y="194045"/>
                  <a:pt x="76207" y="190517"/>
                </a:cubicBezTo>
                <a:cubicBezTo>
                  <a:pt x="79029" y="186989"/>
                  <a:pt x="81851" y="96679"/>
                  <a:pt x="80440" y="80451"/>
                </a:cubicBezTo>
                <a:cubicBezTo>
                  <a:pt x="79029" y="64223"/>
                  <a:pt x="76207" y="101618"/>
                  <a:pt x="67740" y="93151"/>
                </a:cubicBezTo>
                <a:cubicBezTo>
                  <a:pt x="59273" y="84684"/>
                  <a:pt x="713" y="-1394"/>
                  <a:pt x="7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2D94AA2-31AA-1282-F2F3-AD6B241A7256}"/>
              </a:ext>
            </a:extLst>
          </p:cNvPr>
          <p:cNvSpPr/>
          <p:nvPr/>
        </p:nvSpPr>
        <p:spPr>
          <a:xfrm>
            <a:off x="6103611" y="3466916"/>
            <a:ext cx="55896" cy="457750"/>
          </a:xfrm>
          <a:custGeom>
            <a:avLst/>
            <a:gdLst>
              <a:gd name="connsiteX0" fmla="*/ 55889 w 55896"/>
              <a:gd name="connsiteY0" fmla="*/ 184 h 457750"/>
              <a:gd name="connsiteX1" fmla="*/ 856 w 55896"/>
              <a:gd name="connsiteY1" fmla="*/ 139884 h 457750"/>
              <a:gd name="connsiteX2" fmla="*/ 22022 w 55896"/>
              <a:gd name="connsiteY2" fmla="*/ 448917 h 457750"/>
              <a:gd name="connsiteX3" fmla="*/ 17789 w 55896"/>
              <a:gd name="connsiteY3" fmla="*/ 355784 h 457750"/>
              <a:gd name="connsiteX4" fmla="*/ 22022 w 55896"/>
              <a:gd name="connsiteY4" fmla="*/ 169517 h 457750"/>
              <a:gd name="connsiteX5" fmla="*/ 5089 w 55896"/>
              <a:gd name="connsiteY5" fmla="*/ 165284 h 457750"/>
              <a:gd name="connsiteX6" fmla="*/ 55889 w 55896"/>
              <a:gd name="connsiteY6" fmla="*/ 184 h 4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6" h="457750">
                <a:moveTo>
                  <a:pt x="55889" y="184"/>
                </a:moveTo>
                <a:cubicBezTo>
                  <a:pt x="55183" y="-4049"/>
                  <a:pt x="6500" y="65095"/>
                  <a:pt x="856" y="139884"/>
                </a:cubicBezTo>
                <a:cubicBezTo>
                  <a:pt x="-4789" y="214673"/>
                  <a:pt x="19200" y="412934"/>
                  <a:pt x="22022" y="448917"/>
                </a:cubicBezTo>
                <a:cubicBezTo>
                  <a:pt x="24844" y="484900"/>
                  <a:pt x="17789" y="402351"/>
                  <a:pt x="17789" y="355784"/>
                </a:cubicBezTo>
                <a:cubicBezTo>
                  <a:pt x="17789" y="309217"/>
                  <a:pt x="24139" y="201267"/>
                  <a:pt x="22022" y="169517"/>
                </a:cubicBezTo>
                <a:cubicBezTo>
                  <a:pt x="19905" y="137767"/>
                  <a:pt x="3678" y="188567"/>
                  <a:pt x="5089" y="165284"/>
                </a:cubicBezTo>
                <a:cubicBezTo>
                  <a:pt x="6500" y="142001"/>
                  <a:pt x="56595" y="4417"/>
                  <a:pt x="55889" y="18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1740811-B9C1-4B87-23FC-773956CC53B0}"/>
              </a:ext>
            </a:extLst>
          </p:cNvPr>
          <p:cNvSpPr/>
          <p:nvPr/>
        </p:nvSpPr>
        <p:spPr>
          <a:xfrm>
            <a:off x="5507311" y="3276293"/>
            <a:ext cx="403248" cy="135960"/>
          </a:xfrm>
          <a:custGeom>
            <a:avLst/>
            <a:gdLst>
              <a:gd name="connsiteX0" fmla="*/ 256 w 403248"/>
              <a:gd name="connsiteY0" fmla="*/ 307 h 135960"/>
              <a:gd name="connsiteX1" fmla="*/ 296589 w 403248"/>
              <a:gd name="connsiteY1" fmla="*/ 46874 h 135960"/>
              <a:gd name="connsiteX2" fmla="*/ 398189 w 403248"/>
              <a:gd name="connsiteY2" fmla="*/ 135774 h 135960"/>
              <a:gd name="connsiteX3" fmla="*/ 351622 w 403248"/>
              <a:gd name="connsiteY3" fmla="*/ 68040 h 135960"/>
              <a:gd name="connsiteX4" fmla="*/ 256 w 403248"/>
              <a:gd name="connsiteY4" fmla="*/ 307 h 13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8" h="135960">
                <a:moveTo>
                  <a:pt x="256" y="307"/>
                </a:moveTo>
                <a:cubicBezTo>
                  <a:pt x="-8916" y="-3221"/>
                  <a:pt x="230267" y="24296"/>
                  <a:pt x="296589" y="46874"/>
                </a:cubicBezTo>
                <a:cubicBezTo>
                  <a:pt x="362911" y="69452"/>
                  <a:pt x="389017" y="132246"/>
                  <a:pt x="398189" y="135774"/>
                </a:cubicBezTo>
                <a:cubicBezTo>
                  <a:pt x="407361" y="139302"/>
                  <a:pt x="410183" y="92029"/>
                  <a:pt x="351622" y="68040"/>
                </a:cubicBezTo>
                <a:cubicBezTo>
                  <a:pt x="293061" y="44051"/>
                  <a:pt x="9428" y="3835"/>
                  <a:pt x="256" y="30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28A9EA0-840D-5915-5FCC-DCBC693350F7}"/>
              </a:ext>
            </a:extLst>
          </p:cNvPr>
          <p:cNvSpPr/>
          <p:nvPr/>
        </p:nvSpPr>
        <p:spPr>
          <a:xfrm>
            <a:off x="6006943" y="3280612"/>
            <a:ext cx="61857" cy="241774"/>
          </a:xfrm>
          <a:custGeom>
            <a:avLst/>
            <a:gdLst>
              <a:gd name="connsiteX0" fmla="*/ 157 w 61857"/>
              <a:gd name="connsiteY0" fmla="*/ 221 h 241774"/>
              <a:gd name="connsiteX1" fmla="*/ 42490 w 61857"/>
              <a:gd name="connsiteY1" fmla="*/ 114521 h 241774"/>
              <a:gd name="connsiteX2" fmla="*/ 55190 w 61857"/>
              <a:gd name="connsiteY2" fmla="*/ 241521 h 241774"/>
              <a:gd name="connsiteX3" fmla="*/ 59424 w 61857"/>
              <a:gd name="connsiteY3" fmla="*/ 144155 h 241774"/>
              <a:gd name="connsiteX4" fmla="*/ 157 w 61857"/>
              <a:gd name="connsiteY4" fmla="*/ 221 h 2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7" h="241774">
                <a:moveTo>
                  <a:pt x="157" y="221"/>
                </a:moveTo>
                <a:cubicBezTo>
                  <a:pt x="-2665" y="-4718"/>
                  <a:pt x="33318" y="74304"/>
                  <a:pt x="42490" y="114521"/>
                </a:cubicBezTo>
                <a:cubicBezTo>
                  <a:pt x="51662" y="154738"/>
                  <a:pt x="52368" y="236582"/>
                  <a:pt x="55190" y="241521"/>
                </a:cubicBezTo>
                <a:cubicBezTo>
                  <a:pt x="58012" y="246460"/>
                  <a:pt x="65774" y="178022"/>
                  <a:pt x="59424" y="144155"/>
                </a:cubicBezTo>
                <a:cubicBezTo>
                  <a:pt x="53074" y="110288"/>
                  <a:pt x="2979" y="5160"/>
                  <a:pt x="157" y="22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D6C80C5-EE7B-8C99-24F9-16E7E03DF3A6}"/>
              </a:ext>
            </a:extLst>
          </p:cNvPr>
          <p:cNvSpPr/>
          <p:nvPr/>
        </p:nvSpPr>
        <p:spPr>
          <a:xfrm>
            <a:off x="5125250" y="3302441"/>
            <a:ext cx="313467" cy="97072"/>
          </a:xfrm>
          <a:custGeom>
            <a:avLst/>
            <a:gdLst>
              <a:gd name="connsiteX0" fmla="*/ 1317 w 313467"/>
              <a:gd name="connsiteY0" fmla="*/ 96926 h 97072"/>
              <a:gd name="connsiteX1" fmla="*/ 306117 w 313467"/>
              <a:gd name="connsiteY1" fmla="*/ 3792 h 97072"/>
              <a:gd name="connsiteX2" fmla="*/ 200283 w 313467"/>
              <a:gd name="connsiteY2" fmla="*/ 24959 h 97072"/>
              <a:gd name="connsiteX3" fmla="*/ 1317 w 313467"/>
              <a:gd name="connsiteY3" fmla="*/ 96926 h 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67" h="97072">
                <a:moveTo>
                  <a:pt x="1317" y="96926"/>
                </a:moveTo>
                <a:cubicBezTo>
                  <a:pt x="18956" y="93398"/>
                  <a:pt x="272956" y="15786"/>
                  <a:pt x="306117" y="3792"/>
                </a:cubicBezTo>
                <a:cubicBezTo>
                  <a:pt x="339278" y="-8203"/>
                  <a:pt x="252494" y="10848"/>
                  <a:pt x="200283" y="24959"/>
                </a:cubicBezTo>
                <a:cubicBezTo>
                  <a:pt x="148072" y="39070"/>
                  <a:pt x="-16322" y="100454"/>
                  <a:pt x="1317" y="969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F8B1468-7C39-83F1-F8FD-3B10E1B45FA2}"/>
              </a:ext>
            </a:extLst>
          </p:cNvPr>
          <p:cNvSpPr/>
          <p:nvPr/>
        </p:nvSpPr>
        <p:spPr>
          <a:xfrm>
            <a:off x="6861363" y="3356178"/>
            <a:ext cx="324686" cy="64471"/>
          </a:xfrm>
          <a:custGeom>
            <a:avLst/>
            <a:gdLst>
              <a:gd name="connsiteX0" fmla="*/ 870 w 324686"/>
              <a:gd name="connsiteY0" fmla="*/ 26255 h 64471"/>
              <a:gd name="connsiteX1" fmla="*/ 157504 w 324686"/>
              <a:gd name="connsiteY1" fmla="*/ 855 h 64471"/>
              <a:gd name="connsiteX2" fmla="*/ 322604 w 324686"/>
              <a:gd name="connsiteY2" fmla="*/ 64355 h 64471"/>
              <a:gd name="connsiteX3" fmla="*/ 254870 w 324686"/>
              <a:gd name="connsiteY3" fmla="*/ 17789 h 64471"/>
              <a:gd name="connsiteX4" fmla="*/ 229470 w 324686"/>
              <a:gd name="connsiteY4" fmla="*/ 5089 h 64471"/>
              <a:gd name="connsiteX5" fmla="*/ 870 w 324686"/>
              <a:gd name="connsiteY5" fmla="*/ 26255 h 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86" h="64471">
                <a:moveTo>
                  <a:pt x="870" y="26255"/>
                </a:moveTo>
                <a:cubicBezTo>
                  <a:pt x="-11124" y="25549"/>
                  <a:pt x="103882" y="-5495"/>
                  <a:pt x="157504" y="855"/>
                </a:cubicBezTo>
                <a:cubicBezTo>
                  <a:pt x="211126" y="7205"/>
                  <a:pt x="306376" y="61533"/>
                  <a:pt x="322604" y="64355"/>
                </a:cubicBezTo>
                <a:cubicBezTo>
                  <a:pt x="338832" y="67177"/>
                  <a:pt x="254870" y="17789"/>
                  <a:pt x="254870" y="17789"/>
                </a:cubicBezTo>
                <a:cubicBezTo>
                  <a:pt x="239348" y="7911"/>
                  <a:pt x="272509" y="4384"/>
                  <a:pt x="229470" y="5089"/>
                </a:cubicBezTo>
                <a:cubicBezTo>
                  <a:pt x="186431" y="5794"/>
                  <a:pt x="12864" y="26961"/>
                  <a:pt x="870" y="2625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81C455E-FA71-8339-1243-3D6723CB353B}"/>
              </a:ext>
            </a:extLst>
          </p:cNvPr>
          <p:cNvSpPr/>
          <p:nvPr/>
        </p:nvSpPr>
        <p:spPr>
          <a:xfrm>
            <a:off x="6472598" y="3009856"/>
            <a:ext cx="64342" cy="402264"/>
          </a:xfrm>
          <a:custGeom>
            <a:avLst/>
            <a:gdLst>
              <a:gd name="connsiteX0" fmla="*/ 169 w 64342"/>
              <a:gd name="connsiteY0" fmla="*/ 44 h 402264"/>
              <a:gd name="connsiteX1" fmla="*/ 38269 w 64342"/>
              <a:gd name="connsiteY1" fmla="*/ 177844 h 402264"/>
              <a:gd name="connsiteX2" fmla="*/ 46735 w 64342"/>
              <a:gd name="connsiteY2" fmla="*/ 296377 h 402264"/>
              <a:gd name="connsiteX3" fmla="*/ 63669 w 64342"/>
              <a:gd name="connsiteY3" fmla="*/ 215944 h 402264"/>
              <a:gd name="connsiteX4" fmla="*/ 21335 w 64342"/>
              <a:gd name="connsiteY4" fmla="*/ 402211 h 402264"/>
              <a:gd name="connsiteX5" fmla="*/ 55202 w 64342"/>
              <a:gd name="connsiteY5" fmla="*/ 194777 h 402264"/>
              <a:gd name="connsiteX6" fmla="*/ 169 w 64342"/>
              <a:gd name="connsiteY6" fmla="*/ 44 h 4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42" h="402264">
                <a:moveTo>
                  <a:pt x="169" y="44"/>
                </a:moveTo>
                <a:cubicBezTo>
                  <a:pt x="-2653" y="-2778"/>
                  <a:pt x="30508" y="128455"/>
                  <a:pt x="38269" y="177844"/>
                </a:cubicBezTo>
                <a:cubicBezTo>
                  <a:pt x="46030" y="227233"/>
                  <a:pt x="42502" y="290027"/>
                  <a:pt x="46735" y="296377"/>
                </a:cubicBezTo>
                <a:cubicBezTo>
                  <a:pt x="50968" y="302727"/>
                  <a:pt x="67902" y="198305"/>
                  <a:pt x="63669" y="215944"/>
                </a:cubicBezTo>
                <a:cubicBezTo>
                  <a:pt x="59436" y="233583"/>
                  <a:pt x="22746" y="405739"/>
                  <a:pt x="21335" y="402211"/>
                </a:cubicBezTo>
                <a:cubicBezTo>
                  <a:pt x="19924" y="398683"/>
                  <a:pt x="55908" y="257572"/>
                  <a:pt x="55202" y="194777"/>
                </a:cubicBezTo>
                <a:cubicBezTo>
                  <a:pt x="54497" y="131983"/>
                  <a:pt x="2991" y="2866"/>
                  <a:pt x="169" y="4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01E335D-CC1B-869E-77E1-5ADFFCC6992A}"/>
              </a:ext>
            </a:extLst>
          </p:cNvPr>
          <p:cNvSpPr/>
          <p:nvPr/>
        </p:nvSpPr>
        <p:spPr>
          <a:xfrm>
            <a:off x="6713960" y="2950614"/>
            <a:ext cx="352730" cy="25505"/>
          </a:xfrm>
          <a:custGeom>
            <a:avLst/>
            <a:gdLst>
              <a:gd name="connsiteX0" fmla="*/ 107 w 352730"/>
              <a:gd name="connsiteY0" fmla="*/ 19 h 25505"/>
              <a:gd name="connsiteX1" fmla="*/ 182140 w 352730"/>
              <a:gd name="connsiteY1" fmla="*/ 25419 h 25505"/>
              <a:gd name="connsiteX2" fmla="*/ 139807 w 352730"/>
              <a:gd name="connsiteY2" fmla="*/ 8486 h 25505"/>
              <a:gd name="connsiteX3" fmla="*/ 351473 w 352730"/>
              <a:gd name="connsiteY3" fmla="*/ 12719 h 25505"/>
              <a:gd name="connsiteX4" fmla="*/ 224473 w 352730"/>
              <a:gd name="connsiteY4" fmla="*/ 16953 h 25505"/>
              <a:gd name="connsiteX5" fmla="*/ 156740 w 352730"/>
              <a:gd name="connsiteY5" fmla="*/ 21186 h 25505"/>
              <a:gd name="connsiteX6" fmla="*/ 107 w 352730"/>
              <a:gd name="connsiteY6" fmla="*/ 19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30" h="25505">
                <a:moveTo>
                  <a:pt x="107" y="19"/>
                </a:moveTo>
                <a:cubicBezTo>
                  <a:pt x="4340" y="725"/>
                  <a:pt x="158857" y="24008"/>
                  <a:pt x="182140" y="25419"/>
                </a:cubicBezTo>
                <a:cubicBezTo>
                  <a:pt x="205423" y="26830"/>
                  <a:pt x="111585" y="10603"/>
                  <a:pt x="139807" y="8486"/>
                </a:cubicBezTo>
                <a:cubicBezTo>
                  <a:pt x="168029" y="6369"/>
                  <a:pt x="337362" y="11308"/>
                  <a:pt x="351473" y="12719"/>
                </a:cubicBezTo>
                <a:cubicBezTo>
                  <a:pt x="365584" y="14130"/>
                  <a:pt x="256928" y="15542"/>
                  <a:pt x="224473" y="16953"/>
                </a:cubicBezTo>
                <a:cubicBezTo>
                  <a:pt x="192018" y="18364"/>
                  <a:pt x="195546" y="24008"/>
                  <a:pt x="156740" y="21186"/>
                </a:cubicBezTo>
                <a:cubicBezTo>
                  <a:pt x="117934" y="18364"/>
                  <a:pt x="-4126" y="-687"/>
                  <a:pt x="107" y="1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9FD0C08-C166-88F3-48B6-7F4D4AEFB6F6}"/>
              </a:ext>
            </a:extLst>
          </p:cNvPr>
          <p:cNvSpPr/>
          <p:nvPr/>
        </p:nvSpPr>
        <p:spPr>
          <a:xfrm>
            <a:off x="5197744" y="2894042"/>
            <a:ext cx="595455" cy="65088"/>
          </a:xfrm>
          <a:custGeom>
            <a:avLst/>
            <a:gdLst>
              <a:gd name="connsiteX0" fmla="*/ 789 w 595455"/>
              <a:gd name="connsiteY0" fmla="*/ 65058 h 65088"/>
              <a:gd name="connsiteX1" fmla="*/ 301356 w 595455"/>
              <a:gd name="connsiteY1" fmla="*/ 10025 h 65088"/>
              <a:gd name="connsiteX2" fmla="*/ 593456 w 595455"/>
              <a:gd name="connsiteY2" fmla="*/ 18491 h 65088"/>
              <a:gd name="connsiteX3" fmla="*/ 428356 w 595455"/>
              <a:gd name="connsiteY3" fmla="*/ 10025 h 65088"/>
              <a:gd name="connsiteX4" fmla="*/ 394489 w 595455"/>
              <a:gd name="connsiteY4" fmla="*/ 1558 h 65088"/>
              <a:gd name="connsiteX5" fmla="*/ 789 w 595455"/>
              <a:gd name="connsiteY5" fmla="*/ 65058 h 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455" h="65088">
                <a:moveTo>
                  <a:pt x="789" y="65058"/>
                </a:moveTo>
                <a:cubicBezTo>
                  <a:pt x="-14733" y="66469"/>
                  <a:pt x="202578" y="17786"/>
                  <a:pt x="301356" y="10025"/>
                </a:cubicBezTo>
                <a:cubicBezTo>
                  <a:pt x="400134" y="2264"/>
                  <a:pt x="572289" y="18491"/>
                  <a:pt x="593456" y="18491"/>
                </a:cubicBezTo>
                <a:cubicBezTo>
                  <a:pt x="614623" y="18491"/>
                  <a:pt x="461517" y="12847"/>
                  <a:pt x="428356" y="10025"/>
                </a:cubicBezTo>
                <a:cubicBezTo>
                  <a:pt x="395195" y="7203"/>
                  <a:pt x="463633" y="-4086"/>
                  <a:pt x="394489" y="1558"/>
                </a:cubicBezTo>
                <a:cubicBezTo>
                  <a:pt x="325345" y="7202"/>
                  <a:pt x="16311" y="63647"/>
                  <a:pt x="789" y="6505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4953976-7911-7D59-08FA-3E49FE58CFF7}"/>
              </a:ext>
            </a:extLst>
          </p:cNvPr>
          <p:cNvSpPr/>
          <p:nvPr/>
        </p:nvSpPr>
        <p:spPr>
          <a:xfrm>
            <a:off x="6680022" y="4673556"/>
            <a:ext cx="66873" cy="54074"/>
          </a:xfrm>
          <a:custGeom>
            <a:avLst/>
            <a:gdLst>
              <a:gd name="connsiteX0" fmla="*/ 66853 w 66873"/>
              <a:gd name="connsiteY0" fmla="*/ 44 h 54074"/>
              <a:gd name="connsiteX1" fmla="*/ 16053 w 66873"/>
              <a:gd name="connsiteY1" fmla="*/ 31794 h 54074"/>
              <a:gd name="connsiteX2" fmla="*/ 178 w 66873"/>
              <a:gd name="connsiteY2" fmla="*/ 54019 h 54074"/>
              <a:gd name="connsiteX3" fmla="*/ 9703 w 66873"/>
              <a:gd name="connsiteY3" fmla="*/ 25444 h 54074"/>
              <a:gd name="connsiteX4" fmla="*/ 66853 w 66873"/>
              <a:gd name="connsiteY4" fmla="*/ 44 h 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3" h="54074">
                <a:moveTo>
                  <a:pt x="66853" y="44"/>
                </a:moveTo>
                <a:cubicBezTo>
                  <a:pt x="67911" y="1102"/>
                  <a:pt x="27165" y="22798"/>
                  <a:pt x="16053" y="31794"/>
                </a:cubicBezTo>
                <a:cubicBezTo>
                  <a:pt x="4941" y="40790"/>
                  <a:pt x="1236" y="55077"/>
                  <a:pt x="178" y="54019"/>
                </a:cubicBezTo>
                <a:cubicBezTo>
                  <a:pt x="-880" y="52961"/>
                  <a:pt x="2824" y="33911"/>
                  <a:pt x="9703" y="25444"/>
                </a:cubicBezTo>
                <a:cubicBezTo>
                  <a:pt x="16582" y="16977"/>
                  <a:pt x="65795" y="-1014"/>
                  <a:pt x="66853" y="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BA526B1-69EC-6637-E92F-FEC1DD28C1EB}"/>
              </a:ext>
            </a:extLst>
          </p:cNvPr>
          <p:cNvSpPr/>
          <p:nvPr/>
        </p:nvSpPr>
        <p:spPr>
          <a:xfrm>
            <a:off x="6381606" y="4636671"/>
            <a:ext cx="125112" cy="27415"/>
          </a:xfrm>
          <a:custGeom>
            <a:avLst/>
            <a:gdLst>
              <a:gd name="connsiteX0" fmla="*/ 144 w 125112"/>
              <a:gd name="connsiteY0" fmla="*/ 2004 h 27415"/>
              <a:gd name="connsiteX1" fmla="*/ 85869 w 125112"/>
              <a:gd name="connsiteY1" fmla="*/ 2004 h 27415"/>
              <a:gd name="connsiteX2" fmla="*/ 123969 w 125112"/>
              <a:gd name="connsiteY2" fmla="*/ 27404 h 27415"/>
              <a:gd name="connsiteX3" fmla="*/ 108094 w 125112"/>
              <a:gd name="connsiteY3" fmla="*/ 5179 h 27415"/>
              <a:gd name="connsiteX4" fmla="*/ 144 w 125112"/>
              <a:gd name="connsiteY4" fmla="*/ 2004 h 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12" h="27415">
                <a:moveTo>
                  <a:pt x="144" y="2004"/>
                </a:moveTo>
                <a:cubicBezTo>
                  <a:pt x="-3560" y="1475"/>
                  <a:pt x="65232" y="-2229"/>
                  <a:pt x="85869" y="2004"/>
                </a:cubicBezTo>
                <a:cubicBezTo>
                  <a:pt x="106506" y="6237"/>
                  <a:pt x="120265" y="26875"/>
                  <a:pt x="123969" y="27404"/>
                </a:cubicBezTo>
                <a:cubicBezTo>
                  <a:pt x="127673" y="27933"/>
                  <a:pt x="122381" y="9412"/>
                  <a:pt x="108094" y="5179"/>
                </a:cubicBezTo>
                <a:cubicBezTo>
                  <a:pt x="93807" y="946"/>
                  <a:pt x="3848" y="2533"/>
                  <a:pt x="144" y="20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19E1472-F487-A95D-C339-7220041C1189}"/>
              </a:ext>
            </a:extLst>
          </p:cNvPr>
          <p:cNvSpPr/>
          <p:nvPr/>
        </p:nvSpPr>
        <p:spPr>
          <a:xfrm>
            <a:off x="6625035" y="4870037"/>
            <a:ext cx="42472" cy="150514"/>
          </a:xfrm>
          <a:custGeom>
            <a:avLst/>
            <a:gdLst>
              <a:gd name="connsiteX0" fmla="*/ 1190 w 42472"/>
              <a:gd name="connsiteY0" fmla="*/ 413 h 150514"/>
              <a:gd name="connsiteX1" fmla="*/ 7540 w 42472"/>
              <a:gd name="connsiteY1" fmla="*/ 76613 h 150514"/>
              <a:gd name="connsiteX2" fmla="*/ 42465 w 42472"/>
              <a:gd name="connsiteY2" fmla="*/ 149638 h 150514"/>
              <a:gd name="connsiteX3" fmla="*/ 4365 w 42472"/>
              <a:gd name="connsiteY3" fmla="*/ 111538 h 150514"/>
              <a:gd name="connsiteX4" fmla="*/ 1190 w 42472"/>
              <a:gd name="connsiteY4" fmla="*/ 413 h 15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2" h="150514">
                <a:moveTo>
                  <a:pt x="1190" y="413"/>
                </a:moveTo>
                <a:cubicBezTo>
                  <a:pt x="1719" y="-5408"/>
                  <a:pt x="661" y="51742"/>
                  <a:pt x="7540" y="76613"/>
                </a:cubicBezTo>
                <a:cubicBezTo>
                  <a:pt x="14419" y="101484"/>
                  <a:pt x="42994" y="143817"/>
                  <a:pt x="42465" y="149638"/>
                </a:cubicBezTo>
                <a:cubicBezTo>
                  <a:pt x="41936" y="155459"/>
                  <a:pt x="11244" y="131117"/>
                  <a:pt x="4365" y="111538"/>
                </a:cubicBezTo>
                <a:cubicBezTo>
                  <a:pt x="-2514" y="91959"/>
                  <a:pt x="661" y="6234"/>
                  <a:pt x="1190" y="41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E2AA77E-3A9B-51F5-BFC3-9896D518B900}"/>
              </a:ext>
            </a:extLst>
          </p:cNvPr>
          <p:cNvSpPr/>
          <p:nvPr/>
        </p:nvSpPr>
        <p:spPr>
          <a:xfrm>
            <a:off x="6330950" y="4866823"/>
            <a:ext cx="47754" cy="159640"/>
          </a:xfrm>
          <a:custGeom>
            <a:avLst/>
            <a:gdLst>
              <a:gd name="connsiteX0" fmla="*/ 47625 w 47754"/>
              <a:gd name="connsiteY0" fmla="*/ 452 h 159640"/>
              <a:gd name="connsiteX1" fmla="*/ 41275 w 47754"/>
              <a:gd name="connsiteY1" fmla="*/ 63952 h 159640"/>
              <a:gd name="connsiteX2" fmla="*/ 0 w 47754"/>
              <a:gd name="connsiteY2" fmla="*/ 159202 h 159640"/>
              <a:gd name="connsiteX3" fmla="*/ 41275 w 47754"/>
              <a:gd name="connsiteY3" fmla="*/ 95702 h 159640"/>
              <a:gd name="connsiteX4" fmla="*/ 47625 w 47754"/>
              <a:gd name="connsiteY4" fmla="*/ 452 h 1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4" h="159640">
                <a:moveTo>
                  <a:pt x="47625" y="452"/>
                </a:moveTo>
                <a:cubicBezTo>
                  <a:pt x="47625" y="-4840"/>
                  <a:pt x="49213" y="37494"/>
                  <a:pt x="41275" y="63952"/>
                </a:cubicBezTo>
                <a:cubicBezTo>
                  <a:pt x="33337" y="90410"/>
                  <a:pt x="0" y="153910"/>
                  <a:pt x="0" y="159202"/>
                </a:cubicBezTo>
                <a:cubicBezTo>
                  <a:pt x="0" y="164494"/>
                  <a:pt x="33867" y="120573"/>
                  <a:pt x="41275" y="95702"/>
                </a:cubicBezTo>
                <a:cubicBezTo>
                  <a:pt x="48683" y="70831"/>
                  <a:pt x="47625" y="5744"/>
                  <a:pt x="47625" y="45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5F113F2-2606-BA7E-3B1C-3B8E25317DA5}"/>
              </a:ext>
            </a:extLst>
          </p:cNvPr>
          <p:cNvSpPr/>
          <p:nvPr/>
        </p:nvSpPr>
        <p:spPr>
          <a:xfrm>
            <a:off x="6514083" y="4844517"/>
            <a:ext cx="29965" cy="185253"/>
          </a:xfrm>
          <a:custGeom>
            <a:avLst/>
            <a:gdLst>
              <a:gd name="connsiteX0" fmla="*/ 7367 w 29965"/>
              <a:gd name="connsiteY0" fmla="*/ 533 h 185253"/>
              <a:gd name="connsiteX1" fmla="*/ 1017 w 29965"/>
              <a:gd name="connsiteY1" fmla="*/ 76733 h 185253"/>
              <a:gd name="connsiteX2" fmla="*/ 29592 w 29965"/>
              <a:gd name="connsiteY2" fmla="*/ 184683 h 185253"/>
              <a:gd name="connsiteX3" fmla="*/ 16892 w 29965"/>
              <a:gd name="connsiteY3" fmla="*/ 114833 h 185253"/>
              <a:gd name="connsiteX4" fmla="*/ 7367 w 29965"/>
              <a:gd name="connsiteY4" fmla="*/ 533 h 1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5" h="185253">
                <a:moveTo>
                  <a:pt x="7367" y="533"/>
                </a:moveTo>
                <a:cubicBezTo>
                  <a:pt x="4721" y="-5817"/>
                  <a:pt x="-2687" y="46041"/>
                  <a:pt x="1017" y="76733"/>
                </a:cubicBezTo>
                <a:cubicBezTo>
                  <a:pt x="4721" y="107425"/>
                  <a:pt x="26946" y="178333"/>
                  <a:pt x="29592" y="184683"/>
                </a:cubicBezTo>
                <a:cubicBezTo>
                  <a:pt x="32238" y="191033"/>
                  <a:pt x="20067" y="142879"/>
                  <a:pt x="16892" y="114833"/>
                </a:cubicBezTo>
                <a:cubicBezTo>
                  <a:pt x="13717" y="86787"/>
                  <a:pt x="10013" y="6883"/>
                  <a:pt x="7367" y="53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0057275F-F674-49E6-F825-3459C6B1C2D2}"/>
              </a:ext>
            </a:extLst>
          </p:cNvPr>
          <p:cNvSpPr/>
          <p:nvPr/>
        </p:nvSpPr>
        <p:spPr>
          <a:xfrm>
            <a:off x="6451548" y="4895804"/>
            <a:ext cx="29655" cy="155652"/>
          </a:xfrm>
          <a:custGeom>
            <a:avLst/>
            <a:gdLst>
              <a:gd name="connsiteX0" fmla="*/ 52 w 29655"/>
              <a:gd name="connsiteY0" fmla="*/ 46 h 155652"/>
              <a:gd name="connsiteX1" fmla="*/ 19102 w 29655"/>
              <a:gd name="connsiteY1" fmla="*/ 73071 h 155652"/>
              <a:gd name="connsiteX2" fmla="*/ 28627 w 29655"/>
              <a:gd name="connsiteY2" fmla="*/ 155621 h 155652"/>
              <a:gd name="connsiteX3" fmla="*/ 25452 w 29655"/>
              <a:gd name="connsiteY3" fmla="*/ 63546 h 155652"/>
              <a:gd name="connsiteX4" fmla="*/ 52 w 29655"/>
              <a:gd name="connsiteY4" fmla="*/ 46 h 1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5" h="155652">
                <a:moveTo>
                  <a:pt x="52" y="46"/>
                </a:moveTo>
                <a:cubicBezTo>
                  <a:pt x="-1006" y="1634"/>
                  <a:pt x="14340" y="47142"/>
                  <a:pt x="19102" y="73071"/>
                </a:cubicBezTo>
                <a:cubicBezTo>
                  <a:pt x="23864" y="99000"/>
                  <a:pt x="27569" y="157209"/>
                  <a:pt x="28627" y="155621"/>
                </a:cubicBezTo>
                <a:cubicBezTo>
                  <a:pt x="29685" y="154033"/>
                  <a:pt x="31273" y="88946"/>
                  <a:pt x="25452" y="63546"/>
                </a:cubicBezTo>
                <a:cubicBezTo>
                  <a:pt x="19631" y="38146"/>
                  <a:pt x="1110" y="-1542"/>
                  <a:pt x="52" y="4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D531D57-F391-463C-DDB4-92CCA1419679}"/>
              </a:ext>
            </a:extLst>
          </p:cNvPr>
          <p:cNvSpPr/>
          <p:nvPr/>
        </p:nvSpPr>
        <p:spPr>
          <a:xfrm>
            <a:off x="6159393" y="5140072"/>
            <a:ext cx="402037" cy="117739"/>
          </a:xfrm>
          <a:custGeom>
            <a:avLst/>
            <a:gdLst>
              <a:gd name="connsiteX0" fmla="*/ 107 w 402037"/>
              <a:gd name="connsiteY0" fmla="*/ 117728 h 117739"/>
              <a:gd name="connsiteX1" fmla="*/ 181082 w 402037"/>
              <a:gd name="connsiteY1" fmla="*/ 28828 h 117739"/>
              <a:gd name="connsiteX2" fmla="*/ 273157 w 402037"/>
              <a:gd name="connsiteY2" fmla="*/ 19303 h 117739"/>
              <a:gd name="connsiteX3" fmla="*/ 400157 w 402037"/>
              <a:gd name="connsiteY3" fmla="*/ 28828 h 117739"/>
              <a:gd name="connsiteX4" fmla="*/ 346182 w 402037"/>
              <a:gd name="connsiteY4" fmla="*/ 3428 h 117739"/>
              <a:gd name="connsiteX5" fmla="*/ 304907 w 402037"/>
              <a:gd name="connsiteY5" fmla="*/ 253 h 117739"/>
              <a:gd name="connsiteX6" fmla="*/ 225532 w 402037"/>
              <a:gd name="connsiteY6" fmla="*/ 3428 h 117739"/>
              <a:gd name="connsiteX7" fmla="*/ 247757 w 402037"/>
              <a:gd name="connsiteY7" fmla="*/ 12953 h 117739"/>
              <a:gd name="connsiteX8" fmla="*/ 155682 w 402037"/>
              <a:gd name="connsiteY8" fmla="*/ 22478 h 117739"/>
              <a:gd name="connsiteX9" fmla="*/ 107 w 402037"/>
              <a:gd name="connsiteY9" fmla="*/ 117728 h 11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037" h="117739">
                <a:moveTo>
                  <a:pt x="107" y="117728"/>
                </a:moveTo>
                <a:cubicBezTo>
                  <a:pt x="4340" y="118786"/>
                  <a:pt x="135574" y="45232"/>
                  <a:pt x="181082" y="28828"/>
                </a:cubicBezTo>
                <a:cubicBezTo>
                  <a:pt x="226590" y="12424"/>
                  <a:pt x="236645" y="19303"/>
                  <a:pt x="273157" y="19303"/>
                </a:cubicBezTo>
                <a:cubicBezTo>
                  <a:pt x="309669" y="19303"/>
                  <a:pt x="387986" y="31474"/>
                  <a:pt x="400157" y="28828"/>
                </a:cubicBezTo>
                <a:cubicBezTo>
                  <a:pt x="412328" y="26182"/>
                  <a:pt x="362057" y="8190"/>
                  <a:pt x="346182" y="3428"/>
                </a:cubicBezTo>
                <a:cubicBezTo>
                  <a:pt x="330307" y="-1334"/>
                  <a:pt x="325015" y="253"/>
                  <a:pt x="304907" y="253"/>
                </a:cubicBezTo>
                <a:cubicBezTo>
                  <a:pt x="284799" y="253"/>
                  <a:pt x="225532" y="3428"/>
                  <a:pt x="225532" y="3428"/>
                </a:cubicBezTo>
                <a:cubicBezTo>
                  <a:pt x="216007" y="5545"/>
                  <a:pt x="259399" y="9778"/>
                  <a:pt x="247757" y="12953"/>
                </a:cubicBezTo>
                <a:cubicBezTo>
                  <a:pt x="236115" y="16128"/>
                  <a:pt x="193253" y="5016"/>
                  <a:pt x="155682" y="22478"/>
                </a:cubicBezTo>
                <a:cubicBezTo>
                  <a:pt x="118111" y="39940"/>
                  <a:pt x="-4126" y="116670"/>
                  <a:pt x="107" y="1177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00F1502-4B8B-8EA6-52FC-0416B8CA0BEC}"/>
              </a:ext>
            </a:extLst>
          </p:cNvPr>
          <p:cNvSpPr/>
          <p:nvPr/>
        </p:nvSpPr>
        <p:spPr>
          <a:xfrm>
            <a:off x="5914876" y="5207000"/>
            <a:ext cx="394161" cy="168275"/>
          </a:xfrm>
          <a:custGeom>
            <a:avLst/>
            <a:gdLst>
              <a:gd name="connsiteX0" fmla="*/ 149 w 394161"/>
              <a:gd name="connsiteY0" fmla="*/ 168275 h 168275"/>
              <a:gd name="connsiteX1" fmla="*/ 257324 w 394161"/>
              <a:gd name="connsiteY1" fmla="*/ 60325 h 168275"/>
              <a:gd name="connsiteX2" fmla="*/ 393849 w 394161"/>
              <a:gd name="connsiteY2" fmla="*/ 0 h 168275"/>
              <a:gd name="connsiteX3" fmla="*/ 222399 w 394161"/>
              <a:gd name="connsiteY3" fmla="*/ 60325 h 168275"/>
              <a:gd name="connsiteX4" fmla="*/ 149 w 394161"/>
              <a:gd name="connsiteY4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61" h="168275">
                <a:moveTo>
                  <a:pt x="149" y="168275"/>
                </a:moveTo>
                <a:cubicBezTo>
                  <a:pt x="5970" y="168275"/>
                  <a:pt x="191707" y="88371"/>
                  <a:pt x="257324" y="60325"/>
                </a:cubicBezTo>
                <a:cubicBezTo>
                  <a:pt x="322941" y="32279"/>
                  <a:pt x="399670" y="0"/>
                  <a:pt x="393849" y="0"/>
                </a:cubicBezTo>
                <a:cubicBezTo>
                  <a:pt x="388028" y="0"/>
                  <a:pt x="284841" y="31750"/>
                  <a:pt x="222399" y="60325"/>
                </a:cubicBezTo>
                <a:cubicBezTo>
                  <a:pt x="159957" y="88900"/>
                  <a:pt x="-5672" y="168275"/>
                  <a:pt x="149" y="1682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253A2B60-8DAC-BB55-AEAD-7C92DEF42348}"/>
              </a:ext>
            </a:extLst>
          </p:cNvPr>
          <p:cNvSpPr/>
          <p:nvPr/>
        </p:nvSpPr>
        <p:spPr>
          <a:xfrm>
            <a:off x="5751587" y="5375275"/>
            <a:ext cx="176258" cy="127023"/>
          </a:xfrm>
          <a:custGeom>
            <a:avLst/>
            <a:gdLst>
              <a:gd name="connsiteX0" fmla="*/ 176138 w 176258"/>
              <a:gd name="connsiteY0" fmla="*/ 0 h 127023"/>
              <a:gd name="connsiteX1" fmla="*/ 68188 w 176258"/>
              <a:gd name="connsiteY1" fmla="*/ 41275 h 127023"/>
              <a:gd name="connsiteX2" fmla="*/ 1513 w 176258"/>
              <a:gd name="connsiteY2" fmla="*/ 60325 h 127023"/>
              <a:gd name="connsiteX3" fmla="*/ 26913 w 176258"/>
              <a:gd name="connsiteY3" fmla="*/ 76200 h 127023"/>
              <a:gd name="connsiteX4" fmla="*/ 87238 w 176258"/>
              <a:gd name="connsiteY4" fmla="*/ 127000 h 127023"/>
              <a:gd name="connsiteX5" fmla="*/ 49138 w 176258"/>
              <a:gd name="connsiteY5" fmla="*/ 82550 h 127023"/>
              <a:gd name="connsiteX6" fmla="*/ 33263 w 176258"/>
              <a:gd name="connsiteY6" fmla="*/ 60325 h 127023"/>
              <a:gd name="connsiteX7" fmla="*/ 45963 w 176258"/>
              <a:gd name="connsiteY7" fmla="*/ 41275 h 127023"/>
              <a:gd name="connsiteX8" fmla="*/ 176138 w 176258"/>
              <a:gd name="connsiteY8" fmla="*/ 0 h 1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8" h="127023">
                <a:moveTo>
                  <a:pt x="176138" y="0"/>
                </a:moveTo>
                <a:cubicBezTo>
                  <a:pt x="179842" y="0"/>
                  <a:pt x="97292" y="31221"/>
                  <a:pt x="68188" y="41275"/>
                </a:cubicBezTo>
                <a:cubicBezTo>
                  <a:pt x="39084" y="51329"/>
                  <a:pt x="8392" y="54504"/>
                  <a:pt x="1513" y="60325"/>
                </a:cubicBezTo>
                <a:cubicBezTo>
                  <a:pt x="-5366" y="66146"/>
                  <a:pt x="12625" y="65088"/>
                  <a:pt x="26913" y="76200"/>
                </a:cubicBezTo>
                <a:cubicBezTo>
                  <a:pt x="41200" y="87313"/>
                  <a:pt x="83534" y="125942"/>
                  <a:pt x="87238" y="127000"/>
                </a:cubicBezTo>
                <a:cubicBezTo>
                  <a:pt x="90942" y="128058"/>
                  <a:pt x="58134" y="93662"/>
                  <a:pt x="49138" y="82550"/>
                </a:cubicBezTo>
                <a:cubicBezTo>
                  <a:pt x="40142" y="71438"/>
                  <a:pt x="33263" y="60325"/>
                  <a:pt x="33263" y="60325"/>
                </a:cubicBezTo>
                <a:cubicBezTo>
                  <a:pt x="32734" y="53446"/>
                  <a:pt x="27442" y="49212"/>
                  <a:pt x="45963" y="41275"/>
                </a:cubicBezTo>
                <a:cubicBezTo>
                  <a:pt x="64484" y="33338"/>
                  <a:pt x="172434" y="0"/>
                  <a:pt x="176138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C44089D-50DC-5C9A-668E-BFD602B82399}"/>
              </a:ext>
            </a:extLst>
          </p:cNvPr>
          <p:cNvSpPr/>
          <p:nvPr/>
        </p:nvSpPr>
        <p:spPr>
          <a:xfrm>
            <a:off x="6094585" y="5187932"/>
            <a:ext cx="416744" cy="133523"/>
          </a:xfrm>
          <a:custGeom>
            <a:avLst/>
            <a:gdLst>
              <a:gd name="connsiteX0" fmla="*/ 1415 w 416744"/>
              <a:gd name="connsiteY0" fmla="*/ 133368 h 133523"/>
              <a:gd name="connsiteX1" fmla="*/ 236365 w 416744"/>
              <a:gd name="connsiteY1" fmla="*/ 60343 h 133523"/>
              <a:gd name="connsiteX2" fmla="*/ 395115 w 416744"/>
              <a:gd name="connsiteY2" fmla="*/ 53993 h 133523"/>
              <a:gd name="connsiteX3" fmla="*/ 404640 w 416744"/>
              <a:gd name="connsiteY3" fmla="*/ 18 h 133523"/>
              <a:gd name="connsiteX4" fmla="*/ 414165 w 416744"/>
              <a:gd name="connsiteY4" fmla="*/ 60343 h 133523"/>
              <a:gd name="connsiteX5" fmla="*/ 353840 w 416744"/>
              <a:gd name="connsiteY5" fmla="*/ 38118 h 133523"/>
              <a:gd name="connsiteX6" fmla="*/ 1415 w 416744"/>
              <a:gd name="connsiteY6" fmla="*/ 133368 h 13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44" h="133523">
                <a:moveTo>
                  <a:pt x="1415" y="133368"/>
                </a:moveTo>
                <a:cubicBezTo>
                  <a:pt x="-18164" y="137072"/>
                  <a:pt x="170748" y="73572"/>
                  <a:pt x="236365" y="60343"/>
                </a:cubicBezTo>
                <a:cubicBezTo>
                  <a:pt x="301982" y="47114"/>
                  <a:pt x="367069" y="64047"/>
                  <a:pt x="395115" y="53993"/>
                </a:cubicBezTo>
                <a:cubicBezTo>
                  <a:pt x="423161" y="43939"/>
                  <a:pt x="401465" y="-1040"/>
                  <a:pt x="404640" y="18"/>
                </a:cubicBezTo>
                <a:cubicBezTo>
                  <a:pt x="407815" y="1076"/>
                  <a:pt x="422632" y="53993"/>
                  <a:pt x="414165" y="60343"/>
                </a:cubicBezTo>
                <a:cubicBezTo>
                  <a:pt x="405698" y="66693"/>
                  <a:pt x="416811" y="28064"/>
                  <a:pt x="353840" y="38118"/>
                </a:cubicBezTo>
                <a:cubicBezTo>
                  <a:pt x="290869" y="48172"/>
                  <a:pt x="20994" y="129664"/>
                  <a:pt x="1415" y="1333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C84D382-ABF6-58C6-379E-E9333EA71E9A}"/>
              </a:ext>
            </a:extLst>
          </p:cNvPr>
          <p:cNvSpPr/>
          <p:nvPr/>
        </p:nvSpPr>
        <p:spPr>
          <a:xfrm>
            <a:off x="6540218" y="5163615"/>
            <a:ext cx="222764" cy="190475"/>
          </a:xfrm>
          <a:custGeom>
            <a:avLst/>
            <a:gdLst>
              <a:gd name="connsiteX0" fmla="*/ 282 w 222764"/>
              <a:gd name="connsiteY0" fmla="*/ 21160 h 190475"/>
              <a:gd name="connsiteX1" fmla="*/ 133632 w 222764"/>
              <a:gd name="connsiteY1" fmla="*/ 17985 h 190475"/>
              <a:gd name="connsiteX2" fmla="*/ 152682 w 222764"/>
              <a:gd name="connsiteY2" fmla="*/ 14810 h 190475"/>
              <a:gd name="connsiteX3" fmla="*/ 187607 w 222764"/>
              <a:gd name="connsiteY3" fmla="*/ 75135 h 190475"/>
              <a:gd name="connsiteX4" fmla="*/ 181257 w 222764"/>
              <a:gd name="connsiteY4" fmla="*/ 52910 h 190475"/>
              <a:gd name="connsiteX5" fmla="*/ 222532 w 222764"/>
              <a:gd name="connsiteY5" fmla="*/ 189435 h 190475"/>
              <a:gd name="connsiteX6" fmla="*/ 197132 w 222764"/>
              <a:gd name="connsiteY6" fmla="*/ 110060 h 190475"/>
              <a:gd name="connsiteX7" fmla="*/ 178082 w 222764"/>
              <a:gd name="connsiteY7" fmla="*/ 5285 h 190475"/>
              <a:gd name="connsiteX8" fmla="*/ 282 w 222764"/>
              <a:gd name="connsiteY8" fmla="*/ 21160 h 1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64" h="190475">
                <a:moveTo>
                  <a:pt x="282" y="21160"/>
                </a:moveTo>
                <a:cubicBezTo>
                  <a:pt x="-7126" y="23277"/>
                  <a:pt x="133632" y="17985"/>
                  <a:pt x="133632" y="17985"/>
                </a:cubicBezTo>
                <a:cubicBezTo>
                  <a:pt x="159032" y="16927"/>
                  <a:pt x="143686" y="5285"/>
                  <a:pt x="152682" y="14810"/>
                </a:cubicBezTo>
                <a:cubicBezTo>
                  <a:pt x="161678" y="24335"/>
                  <a:pt x="182845" y="68785"/>
                  <a:pt x="187607" y="75135"/>
                </a:cubicBezTo>
                <a:cubicBezTo>
                  <a:pt x="192369" y="81485"/>
                  <a:pt x="175436" y="33860"/>
                  <a:pt x="181257" y="52910"/>
                </a:cubicBezTo>
                <a:cubicBezTo>
                  <a:pt x="187078" y="71960"/>
                  <a:pt x="219886" y="179910"/>
                  <a:pt x="222532" y="189435"/>
                </a:cubicBezTo>
                <a:cubicBezTo>
                  <a:pt x="225178" y="198960"/>
                  <a:pt x="204540" y="140752"/>
                  <a:pt x="197132" y="110060"/>
                </a:cubicBezTo>
                <a:cubicBezTo>
                  <a:pt x="189724" y="79368"/>
                  <a:pt x="208774" y="22748"/>
                  <a:pt x="178082" y="5285"/>
                </a:cubicBezTo>
                <a:cubicBezTo>
                  <a:pt x="147390" y="-12178"/>
                  <a:pt x="7690" y="19043"/>
                  <a:pt x="282" y="211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9A67CC9-5958-1B33-1401-67DFEA6E5B7E}"/>
              </a:ext>
            </a:extLst>
          </p:cNvPr>
          <p:cNvSpPr/>
          <p:nvPr/>
        </p:nvSpPr>
        <p:spPr>
          <a:xfrm>
            <a:off x="6543153" y="5210040"/>
            <a:ext cx="32911" cy="108644"/>
          </a:xfrm>
          <a:custGeom>
            <a:avLst/>
            <a:gdLst>
              <a:gd name="connsiteX0" fmla="*/ 22747 w 32911"/>
              <a:gd name="connsiteY0" fmla="*/ 135 h 108644"/>
              <a:gd name="connsiteX1" fmla="*/ 13222 w 32911"/>
              <a:gd name="connsiteY1" fmla="*/ 82685 h 108644"/>
              <a:gd name="connsiteX2" fmla="*/ 522 w 32911"/>
              <a:gd name="connsiteY2" fmla="*/ 108085 h 108644"/>
              <a:gd name="connsiteX3" fmla="*/ 32272 w 32911"/>
              <a:gd name="connsiteY3" fmla="*/ 63635 h 108644"/>
              <a:gd name="connsiteX4" fmla="*/ 22747 w 32911"/>
              <a:gd name="connsiteY4" fmla="*/ 135 h 10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1" h="108644">
                <a:moveTo>
                  <a:pt x="22747" y="135"/>
                </a:moveTo>
                <a:cubicBezTo>
                  <a:pt x="19572" y="3310"/>
                  <a:pt x="16926" y="64693"/>
                  <a:pt x="13222" y="82685"/>
                </a:cubicBezTo>
                <a:cubicBezTo>
                  <a:pt x="9518" y="100677"/>
                  <a:pt x="-2653" y="111260"/>
                  <a:pt x="522" y="108085"/>
                </a:cubicBezTo>
                <a:cubicBezTo>
                  <a:pt x="3697" y="104910"/>
                  <a:pt x="29097" y="76864"/>
                  <a:pt x="32272" y="63635"/>
                </a:cubicBezTo>
                <a:cubicBezTo>
                  <a:pt x="35447" y="50406"/>
                  <a:pt x="25922" y="-3040"/>
                  <a:pt x="22747" y="13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9D27BF6-32FB-4D6A-DB13-52226C9DEFF3}"/>
              </a:ext>
            </a:extLst>
          </p:cNvPr>
          <p:cNvSpPr/>
          <p:nvPr/>
        </p:nvSpPr>
        <p:spPr>
          <a:xfrm>
            <a:off x="6582477" y="5284545"/>
            <a:ext cx="213755" cy="123592"/>
          </a:xfrm>
          <a:custGeom>
            <a:avLst/>
            <a:gdLst>
              <a:gd name="connsiteX0" fmla="*/ 2473 w 213755"/>
              <a:gd name="connsiteY0" fmla="*/ 1830 h 123592"/>
              <a:gd name="connsiteX1" fmla="*/ 78673 w 213755"/>
              <a:gd name="connsiteY1" fmla="*/ 27230 h 123592"/>
              <a:gd name="connsiteX2" fmla="*/ 192973 w 213755"/>
              <a:gd name="connsiteY2" fmla="*/ 100255 h 123592"/>
              <a:gd name="connsiteX3" fmla="*/ 212023 w 213755"/>
              <a:gd name="connsiteY3" fmla="*/ 122480 h 123592"/>
              <a:gd name="connsiteX4" fmla="*/ 170748 w 213755"/>
              <a:gd name="connsiteY4" fmla="*/ 71680 h 123592"/>
              <a:gd name="connsiteX5" fmla="*/ 2473 w 213755"/>
              <a:gd name="connsiteY5" fmla="*/ 1830 h 1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55" h="123592">
                <a:moveTo>
                  <a:pt x="2473" y="1830"/>
                </a:moveTo>
                <a:cubicBezTo>
                  <a:pt x="-12873" y="-5578"/>
                  <a:pt x="46923" y="10826"/>
                  <a:pt x="78673" y="27230"/>
                </a:cubicBezTo>
                <a:cubicBezTo>
                  <a:pt x="110423" y="43634"/>
                  <a:pt x="192973" y="100255"/>
                  <a:pt x="192973" y="100255"/>
                </a:cubicBezTo>
                <a:cubicBezTo>
                  <a:pt x="215198" y="116130"/>
                  <a:pt x="215727" y="127242"/>
                  <a:pt x="212023" y="122480"/>
                </a:cubicBezTo>
                <a:cubicBezTo>
                  <a:pt x="208319" y="117718"/>
                  <a:pt x="200911" y="91259"/>
                  <a:pt x="170748" y="71680"/>
                </a:cubicBezTo>
                <a:cubicBezTo>
                  <a:pt x="140586" y="52101"/>
                  <a:pt x="17819" y="9238"/>
                  <a:pt x="2473" y="18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635A1C8-4AB3-C30C-8C15-D0932ADE90C3}"/>
              </a:ext>
            </a:extLst>
          </p:cNvPr>
          <p:cNvSpPr/>
          <p:nvPr/>
        </p:nvSpPr>
        <p:spPr>
          <a:xfrm>
            <a:off x="6746829" y="5362575"/>
            <a:ext cx="70507" cy="110321"/>
          </a:xfrm>
          <a:custGeom>
            <a:avLst/>
            <a:gdLst>
              <a:gd name="connsiteX0" fmla="*/ 44496 w 70507"/>
              <a:gd name="connsiteY0" fmla="*/ 0 h 110321"/>
              <a:gd name="connsiteX1" fmla="*/ 69896 w 70507"/>
              <a:gd name="connsiteY1" fmla="*/ 79375 h 110321"/>
              <a:gd name="connsiteX2" fmla="*/ 57196 w 70507"/>
              <a:gd name="connsiteY2" fmla="*/ 107950 h 110321"/>
              <a:gd name="connsiteX3" fmla="*/ 46 w 70507"/>
              <a:gd name="connsiteY3" fmla="*/ 107950 h 110321"/>
              <a:gd name="connsiteX4" fmla="*/ 47671 w 70507"/>
              <a:gd name="connsiteY4" fmla="*/ 101600 h 110321"/>
              <a:gd name="connsiteX5" fmla="*/ 57196 w 70507"/>
              <a:gd name="connsiteY5" fmla="*/ 79375 h 110321"/>
              <a:gd name="connsiteX6" fmla="*/ 44496 w 70507"/>
              <a:gd name="connsiteY6" fmla="*/ 0 h 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07" h="110321">
                <a:moveTo>
                  <a:pt x="44496" y="0"/>
                </a:moveTo>
                <a:cubicBezTo>
                  <a:pt x="46613" y="0"/>
                  <a:pt x="67779" y="61383"/>
                  <a:pt x="69896" y="79375"/>
                </a:cubicBezTo>
                <a:cubicBezTo>
                  <a:pt x="72013" y="97367"/>
                  <a:pt x="68838" y="103188"/>
                  <a:pt x="57196" y="107950"/>
                </a:cubicBezTo>
                <a:cubicBezTo>
                  <a:pt x="45554" y="112712"/>
                  <a:pt x="1634" y="109008"/>
                  <a:pt x="46" y="107950"/>
                </a:cubicBezTo>
                <a:cubicBezTo>
                  <a:pt x="-1542" y="106892"/>
                  <a:pt x="38146" y="106363"/>
                  <a:pt x="47671" y="101600"/>
                </a:cubicBezTo>
                <a:cubicBezTo>
                  <a:pt x="57196" y="96837"/>
                  <a:pt x="58254" y="91546"/>
                  <a:pt x="57196" y="79375"/>
                </a:cubicBezTo>
                <a:cubicBezTo>
                  <a:pt x="56138" y="67204"/>
                  <a:pt x="42379" y="0"/>
                  <a:pt x="44496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195C083-976C-9F2E-03E6-C1DB4E68FA57}"/>
              </a:ext>
            </a:extLst>
          </p:cNvPr>
          <p:cNvSpPr/>
          <p:nvPr/>
        </p:nvSpPr>
        <p:spPr>
          <a:xfrm>
            <a:off x="5816600" y="5467350"/>
            <a:ext cx="622377" cy="73046"/>
          </a:xfrm>
          <a:custGeom>
            <a:avLst/>
            <a:gdLst>
              <a:gd name="connsiteX0" fmla="*/ 0 w 622377"/>
              <a:gd name="connsiteY0" fmla="*/ 0 h 73046"/>
              <a:gd name="connsiteX1" fmla="*/ 352425 w 622377"/>
              <a:gd name="connsiteY1" fmla="*/ 19050 h 73046"/>
              <a:gd name="connsiteX2" fmla="*/ 530225 w 622377"/>
              <a:gd name="connsiteY2" fmla="*/ 50800 h 73046"/>
              <a:gd name="connsiteX3" fmla="*/ 485775 w 622377"/>
              <a:gd name="connsiteY3" fmla="*/ 31750 h 73046"/>
              <a:gd name="connsiteX4" fmla="*/ 622300 w 622377"/>
              <a:gd name="connsiteY4" fmla="*/ 73025 h 73046"/>
              <a:gd name="connsiteX5" fmla="*/ 504825 w 622377"/>
              <a:gd name="connsiteY5" fmla="*/ 25400 h 73046"/>
              <a:gd name="connsiteX6" fmla="*/ 469900 w 622377"/>
              <a:gd name="connsiteY6" fmla="*/ 19050 h 73046"/>
              <a:gd name="connsiteX7" fmla="*/ 0 w 622377"/>
              <a:gd name="connsiteY7" fmla="*/ 0 h 7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77" h="73046">
                <a:moveTo>
                  <a:pt x="0" y="0"/>
                </a:moveTo>
                <a:cubicBezTo>
                  <a:pt x="132027" y="5291"/>
                  <a:pt x="264054" y="10583"/>
                  <a:pt x="352425" y="19050"/>
                </a:cubicBezTo>
                <a:cubicBezTo>
                  <a:pt x="440796" y="27517"/>
                  <a:pt x="508000" y="48683"/>
                  <a:pt x="530225" y="50800"/>
                </a:cubicBezTo>
                <a:cubicBezTo>
                  <a:pt x="552450" y="52917"/>
                  <a:pt x="470429" y="28046"/>
                  <a:pt x="485775" y="31750"/>
                </a:cubicBezTo>
                <a:cubicBezTo>
                  <a:pt x="501121" y="35454"/>
                  <a:pt x="619125" y="74083"/>
                  <a:pt x="622300" y="73025"/>
                </a:cubicBezTo>
                <a:cubicBezTo>
                  <a:pt x="625475" y="71967"/>
                  <a:pt x="530225" y="34396"/>
                  <a:pt x="504825" y="25400"/>
                </a:cubicBezTo>
                <a:cubicBezTo>
                  <a:pt x="479425" y="16404"/>
                  <a:pt x="469900" y="19050"/>
                  <a:pt x="469900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3EAA315-E8ED-3B07-021D-B11D3A6B29F0}"/>
              </a:ext>
            </a:extLst>
          </p:cNvPr>
          <p:cNvSpPr/>
          <p:nvPr/>
        </p:nvSpPr>
        <p:spPr>
          <a:xfrm>
            <a:off x="6445167" y="5499063"/>
            <a:ext cx="251178" cy="22385"/>
          </a:xfrm>
          <a:custGeom>
            <a:avLst/>
            <a:gdLst>
              <a:gd name="connsiteX0" fmla="*/ 83 w 251178"/>
              <a:gd name="connsiteY0" fmla="*/ 22262 h 22385"/>
              <a:gd name="connsiteX1" fmla="*/ 158833 w 251178"/>
              <a:gd name="connsiteY1" fmla="*/ 9562 h 22385"/>
              <a:gd name="connsiteX2" fmla="*/ 250908 w 251178"/>
              <a:gd name="connsiteY2" fmla="*/ 22262 h 22385"/>
              <a:gd name="connsiteX3" fmla="*/ 181058 w 251178"/>
              <a:gd name="connsiteY3" fmla="*/ 37 h 22385"/>
              <a:gd name="connsiteX4" fmla="*/ 83 w 251178"/>
              <a:gd name="connsiteY4" fmla="*/ 22262 h 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78" h="22385">
                <a:moveTo>
                  <a:pt x="83" y="22262"/>
                </a:moveTo>
                <a:cubicBezTo>
                  <a:pt x="-3621" y="23849"/>
                  <a:pt x="117029" y="9562"/>
                  <a:pt x="158833" y="9562"/>
                </a:cubicBezTo>
                <a:cubicBezTo>
                  <a:pt x="200637" y="9562"/>
                  <a:pt x="247204" y="23849"/>
                  <a:pt x="250908" y="22262"/>
                </a:cubicBezTo>
                <a:cubicBezTo>
                  <a:pt x="254612" y="20675"/>
                  <a:pt x="219687" y="1095"/>
                  <a:pt x="181058" y="37"/>
                </a:cubicBezTo>
                <a:cubicBezTo>
                  <a:pt x="142429" y="-1021"/>
                  <a:pt x="3787" y="20675"/>
                  <a:pt x="83" y="222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B84EEFB-ACA2-ACCD-DD83-2B171A43EA94}"/>
              </a:ext>
            </a:extLst>
          </p:cNvPr>
          <p:cNvSpPr/>
          <p:nvPr/>
        </p:nvSpPr>
        <p:spPr>
          <a:xfrm>
            <a:off x="6451566" y="5444799"/>
            <a:ext cx="285929" cy="28940"/>
          </a:xfrm>
          <a:custGeom>
            <a:avLst/>
            <a:gdLst>
              <a:gd name="connsiteX0" fmla="*/ 34 w 285929"/>
              <a:gd name="connsiteY0" fmla="*/ 28901 h 28940"/>
              <a:gd name="connsiteX1" fmla="*/ 196884 w 285929"/>
              <a:gd name="connsiteY1" fmla="*/ 326 h 28940"/>
              <a:gd name="connsiteX2" fmla="*/ 285784 w 285929"/>
              <a:gd name="connsiteY2" fmla="*/ 13026 h 28940"/>
              <a:gd name="connsiteX3" fmla="*/ 212759 w 285929"/>
              <a:gd name="connsiteY3" fmla="*/ 6676 h 28940"/>
              <a:gd name="connsiteX4" fmla="*/ 34 w 285929"/>
              <a:gd name="connsiteY4" fmla="*/ 28901 h 2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29" h="28940">
                <a:moveTo>
                  <a:pt x="34" y="28901"/>
                </a:moveTo>
                <a:cubicBezTo>
                  <a:pt x="-2612" y="27843"/>
                  <a:pt x="149259" y="2972"/>
                  <a:pt x="196884" y="326"/>
                </a:cubicBezTo>
                <a:cubicBezTo>
                  <a:pt x="244509" y="-2320"/>
                  <a:pt x="283138" y="11968"/>
                  <a:pt x="285784" y="13026"/>
                </a:cubicBezTo>
                <a:cubicBezTo>
                  <a:pt x="288430" y="14084"/>
                  <a:pt x="254563" y="4030"/>
                  <a:pt x="212759" y="6676"/>
                </a:cubicBezTo>
                <a:cubicBezTo>
                  <a:pt x="170955" y="9322"/>
                  <a:pt x="2680" y="29959"/>
                  <a:pt x="34" y="289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8CD59FD-9992-3B24-BA11-2FD98DFBDE40}"/>
              </a:ext>
            </a:extLst>
          </p:cNvPr>
          <p:cNvSpPr/>
          <p:nvPr/>
        </p:nvSpPr>
        <p:spPr>
          <a:xfrm>
            <a:off x="5847125" y="5482157"/>
            <a:ext cx="636551" cy="141438"/>
          </a:xfrm>
          <a:custGeom>
            <a:avLst/>
            <a:gdLst>
              <a:gd name="connsiteX0" fmla="*/ 1225 w 636551"/>
              <a:gd name="connsiteY0" fmla="*/ 1068 h 141438"/>
              <a:gd name="connsiteX1" fmla="*/ 290150 w 636551"/>
              <a:gd name="connsiteY1" fmla="*/ 74093 h 141438"/>
              <a:gd name="connsiteX2" fmla="*/ 464775 w 636551"/>
              <a:gd name="connsiteY2" fmla="*/ 140768 h 141438"/>
              <a:gd name="connsiteX3" fmla="*/ 636225 w 636551"/>
              <a:gd name="connsiteY3" fmla="*/ 109018 h 141438"/>
              <a:gd name="connsiteX4" fmla="*/ 506050 w 636551"/>
              <a:gd name="connsiteY4" fmla="*/ 118543 h 141438"/>
              <a:gd name="connsiteX5" fmla="*/ 436200 w 636551"/>
              <a:gd name="connsiteY5" fmla="*/ 115368 h 141438"/>
              <a:gd name="connsiteX6" fmla="*/ 194900 w 636551"/>
              <a:gd name="connsiteY6" fmla="*/ 35993 h 141438"/>
              <a:gd name="connsiteX7" fmla="*/ 1225 w 636551"/>
              <a:gd name="connsiteY7" fmla="*/ 1068 h 1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51" h="141438">
                <a:moveTo>
                  <a:pt x="1225" y="1068"/>
                </a:moveTo>
                <a:cubicBezTo>
                  <a:pt x="17100" y="7418"/>
                  <a:pt x="212892" y="50810"/>
                  <a:pt x="290150" y="74093"/>
                </a:cubicBezTo>
                <a:cubicBezTo>
                  <a:pt x="367408" y="97376"/>
                  <a:pt x="407096" y="134947"/>
                  <a:pt x="464775" y="140768"/>
                </a:cubicBezTo>
                <a:cubicBezTo>
                  <a:pt x="522454" y="146589"/>
                  <a:pt x="629346" y="112722"/>
                  <a:pt x="636225" y="109018"/>
                </a:cubicBezTo>
                <a:cubicBezTo>
                  <a:pt x="643104" y="105314"/>
                  <a:pt x="539387" y="117485"/>
                  <a:pt x="506050" y="118543"/>
                </a:cubicBezTo>
                <a:cubicBezTo>
                  <a:pt x="472713" y="119601"/>
                  <a:pt x="488058" y="129126"/>
                  <a:pt x="436200" y="115368"/>
                </a:cubicBezTo>
                <a:cubicBezTo>
                  <a:pt x="384342" y="101610"/>
                  <a:pt x="262104" y="53985"/>
                  <a:pt x="194900" y="35993"/>
                </a:cubicBezTo>
                <a:cubicBezTo>
                  <a:pt x="127696" y="18001"/>
                  <a:pt x="-14650" y="-5282"/>
                  <a:pt x="1225" y="10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828A99B-2208-0131-59C0-0A7DB6A93E60}"/>
              </a:ext>
            </a:extLst>
          </p:cNvPr>
          <p:cNvSpPr/>
          <p:nvPr/>
        </p:nvSpPr>
        <p:spPr>
          <a:xfrm>
            <a:off x="6476970" y="5537009"/>
            <a:ext cx="196503" cy="111730"/>
          </a:xfrm>
          <a:custGeom>
            <a:avLst/>
            <a:gdLst>
              <a:gd name="connsiteX0" fmla="*/ 30 w 196503"/>
              <a:gd name="connsiteY0" fmla="*/ 92266 h 111730"/>
              <a:gd name="connsiteX1" fmla="*/ 133380 w 196503"/>
              <a:gd name="connsiteY1" fmla="*/ 57341 h 111730"/>
              <a:gd name="connsiteX2" fmla="*/ 168305 w 196503"/>
              <a:gd name="connsiteY2" fmla="*/ 191 h 111730"/>
              <a:gd name="connsiteX3" fmla="*/ 187355 w 196503"/>
              <a:gd name="connsiteY3" fmla="*/ 41466 h 111730"/>
              <a:gd name="connsiteX4" fmla="*/ 190530 w 196503"/>
              <a:gd name="connsiteY4" fmla="*/ 111316 h 111730"/>
              <a:gd name="connsiteX5" fmla="*/ 193705 w 196503"/>
              <a:gd name="connsiteY5" fmla="*/ 6541 h 111730"/>
              <a:gd name="connsiteX6" fmla="*/ 146080 w 196503"/>
              <a:gd name="connsiteY6" fmla="*/ 25591 h 111730"/>
              <a:gd name="connsiteX7" fmla="*/ 30 w 196503"/>
              <a:gd name="connsiteY7" fmla="*/ 92266 h 1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03" h="111730">
                <a:moveTo>
                  <a:pt x="30" y="92266"/>
                </a:moveTo>
                <a:cubicBezTo>
                  <a:pt x="-2087" y="97558"/>
                  <a:pt x="105334" y="72687"/>
                  <a:pt x="133380" y="57341"/>
                </a:cubicBezTo>
                <a:cubicBezTo>
                  <a:pt x="161426" y="41995"/>
                  <a:pt x="159309" y="2837"/>
                  <a:pt x="168305" y="191"/>
                </a:cubicBezTo>
                <a:cubicBezTo>
                  <a:pt x="177301" y="-2455"/>
                  <a:pt x="183651" y="22945"/>
                  <a:pt x="187355" y="41466"/>
                </a:cubicBezTo>
                <a:cubicBezTo>
                  <a:pt x="191059" y="59987"/>
                  <a:pt x="189472" y="117137"/>
                  <a:pt x="190530" y="111316"/>
                </a:cubicBezTo>
                <a:cubicBezTo>
                  <a:pt x="191588" y="105495"/>
                  <a:pt x="201113" y="20828"/>
                  <a:pt x="193705" y="6541"/>
                </a:cubicBezTo>
                <a:cubicBezTo>
                  <a:pt x="186297" y="-7746"/>
                  <a:pt x="172009" y="13949"/>
                  <a:pt x="146080" y="25591"/>
                </a:cubicBezTo>
                <a:cubicBezTo>
                  <a:pt x="120151" y="37233"/>
                  <a:pt x="2147" y="86974"/>
                  <a:pt x="30" y="9226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319C527-D6FC-0CD5-8F00-FA49BAC431A1}"/>
              </a:ext>
            </a:extLst>
          </p:cNvPr>
          <p:cNvSpPr/>
          <p:nvPr/>
        </p:nvSpPr>
        <p:spPr>
          <a:xfrm>
            <a:off x="6302134" y="4612782"/>
            <a:ext cx="146499" cy="45049"/>
          </a:xfrm>
          <a:custGeom>
            <a:avLst/>
            <a:gdLst>
              <a:gd name="connsiteX0" fmla="*/ 241 w 146499"/>
              <a:gd name="connsiteY0" fmla="*/ 44943 h 45049"/>
              <a:gd name="connsiteX1" fmla="*/ 60566 w 146499"/>
              <a:gd name="connsiteY1" fmla="*/ 13193 h 45049"/>
              <a:gd name="connsiteX2" fmla="*/ 146291 w 146499"/>
              <a:gd name="connsiteY2" fmla="*/ 22718 h 45049"/>
              <a:gd name="connsiteX3" fmla="*/ 82791 w 146499"/>
              <a:gd name="connsiteY3" fmla="*/ 493 h 45049"/>
              <a:gd name="connsiteX4" fmla="*/ 241 w 146499"/>
              <a:gd name="connsiteY4" fmla="*/ 44943 h 4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99" h="45049">
                <a:moveTo>
                  <a:pt x="241" y="44943"/>
                </a:moveTo>
                <a:cubicBezTo>
                  <a:pt x="-3463" y="47060"/>
                  <a:pt x="36224" y="16897"/>
                  <a:pt x="60566" y="13193"/>
                </a:cubicBezTo>
                <a:cubicBezTo>
                  <a:pt x="84908" y="9489"/>
                  <a:pt x="142587" y="24835"/>
                  <a:pt x="146291" y="22718"/>
                </a:cubicBezTo>
                <a:cubicBezTo>
                  <a:pt x="149995" y="20601"/>
                  <a:pt x="103428" y="-3740"/>
                  <a:pt x="82791" y="493"/>
                </a:cubicBezTo>
                <a:cubicBezTo>
                  <a:pt x="62154" y="4726"/>
                  <a:pt x="3945" y="42826"/>
                  <a:pt x="241" y="449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5E93302-C67B-CF68-8A9E-72882FB42A35}"/>
              </a:ext>
            </a:extLst>
          </p:cNvPr>
          <p:cNvSpPr/>
          <p:nvPr/>
        </p:nvSpPr>
        <p:spPr>
          <a:xfrm>
            <a:off x="6504512" y="4625353"/>
            <a:ext cx="58726" cy="185826"/>
          </a:xfrm>
          <a:custGeom>
            <a:avLst/>
            <a:gdLst>
              <a:gd name="connsiteX0" fmla="*/ 16938 w 58726"/>
              <a:gd name="connsiteY0" fmla="*/ 622 h 185826"/>
              <a:gd name="connsiteX1" fmla="*/ 48688 w 58726"/>
              <a:gd name="connsiteY1" fmla="*/ 70472 h 185826"/>
              <a:gd name="connsiteX2" fmla="*/ 51863 w 58726"/>
              <a:gd name="connsiteY2" fmla="*/ 99047 h 185826"/>
              <a:gd name="connsiteX3" fmla="*/ 23288 w 58726"/>
              <a:gd name="connsiteY3" fmla="*/ 153022 h 185826"/>
              <a:gd name="connsiteX4" fmla="*/ 1063 w 58726"/>
              <a:gd name="connsiteY4" fmla="*/ 184772 h 185826"/>
              <a:gd name="connsiteX5" fmla="*/ 58213 w 58726"/>
              <a:gd name="connsiteY5" fmla="*/ 114922 h 185826"/>
              <a:gd name="connsiteX6" fmla="*/ 16938 w 58726"/>
              <a:gd name="connsiteY6" fmla="*/ 622 h 1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6" h="185826">
                <a:moveTo>
                  <a:pt x="16938" y="622"/>
                </a:moveTo>
                <a:cubicBezTo>
                  <a:pt x="15351" y="-6786"/>
                  <a:pt x="42867" y="54068"/>
                  <a:pt x="48688" y="70472"/>
                </a:cubicBezTo>
                <a:cubicBezTo>
                  <a:pt x="54509" y="86876"/>
                  <a:pt x="56096" y="85289"/>
                  <a:pt x="51863" y="99047"/>
                </a:cubicBezTo>
                <a:cubicBezTo>
                  <a:pt x="47630" y="112805"/>
                  <a:pt x="31755" y="138734"/>
                  <a:pt x="23288" y="153022"/>
                </a:cubicBezTo>
                <a:cubicBezTo>
                  <a:pt x="14821" y="167310"/>
                  <a:pt x="-4758" y="191122"/>
                  <a:pt x="1063" y="184772"/>
                </a:cubicBezTo>
                <a:cubicBezTo>
                  <a:pt x="6884" y="178422"/>
                  <a:pt x="52392" y="141380"/>
                  <a:pt x="58213" y="114922"/>
                </a:cubicBezTo>
                <a:cubicBezTo>
                  <a:pt x="64034" y="88464"/>
                  <a:pt x="18525" y="8030"/>
                  <a:pt x="16938" y="6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145663A-8FFF-4B3E-7747-71AA30B8345F}"/>
              </a:ext>
            </a:extLst>
          </p:cNvPr>
          <p:cNvSpPr/>
          <p:nvPr/>
        </p:nvSpPr>
        <p:spPr>
          <a:xfrm>
            <a:off x="6524595" y="4629133"/>
            <a:ext cx="39131" cy="101657"/>
          </a:xfrm>
          <a:custGeom>
            <a:avLst/>
            <a:gdLst>
              <a:gd name="connsiteX0" fmla="*/ 30 w 39131"/>
              <a:gd name="connsiteY0" fmla="*/ 17 h 101657"/>
              <a:gd name="connsiteX1" fmla="*/ 31780 w 39131"/>
              <a:gd name="connsiteY1" fmla="*/ 63517 h 101657"/>
              <a:gd name="connsiteX2" fmla="*/ 38130 w 39131"/>
              <a:gd name="connsiteY2" fmla="*/ 101617 h 101657"/>
              <a:gd name="connsiteX3" fmla="*/ 38130 w 39131"/>
              <a:gd name="connsiteY3" fmla="*/ 69867 h 101657"/>
              <a:gd name="connsiteX4" fmla="*/ 30 w 39131"/>
              <a:gd name="connsiteY4" fmla="*/ 17 h 1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101657">
                <a:moveTo>
                  <a:pt x="30" y="17"/>
                </a:moveTo>
                <a:cubicBezTo>
                  <a:pt x="-1028" y="-1041"/>
                  <a:pt x="25430" y="46584"/>
                  <a:pt x="31780" y="63517"/>
                </a:cubicBezTo>
                <a:cubicBezTo>
                  <a:pt x="38130" y="80450"/>
                  <a:pt x="37072" y="100559"/>
                  <a:pt x="38130" y="101617"/>
                </a:cubicBezTo>
                <a:cubicBezTo>
                  <a:pt x="39188" y="102675"/>
                  <a:pt x="39717" y="82567"/>
                  <a:pt x="38130" y="69867"/>
                </a:cubicBezTo>
                <a:cubicBezTo>
                  <a:pt x="36543" y="57167"/>
                  <a:pt x="1088" y="1075"/>
                  <a:pt x="30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BDEBF4F-F5B8-D453-9989-A29B423B7F1A}"/>
              </a:ext>
            </a:extLst>
          </p:cNvPr>
          <p:cNvSpPr/>
          <p:nvPr/>
        </p:nvSpPr>
        <p:spPr>
          <a:xfrm>
            <a:off x="6080029" y="4622481"/>
            <a:ext cx="199437" cy="185676"/>
          </a:xfrm>
          <a:custGeom>
            <a:avLst/>
            <a:gdLst>
              <a:gd name="connsiteX0" fmla="*/ 6446 w 199437"/>
              <a:gd name="connsiteY0" fmla="*/ 319 h 185676"/>
              <a:gd name="connsiteX1" fmla="*/ 6446 w 199437"/>
              <a:gd name="connsiteY1" fmla="*/ 82869 h 185676"/>
              <a:gd name="connsiteX2" fmla="*/ 69946 w 199437"/>
              <a:gd name="connsiteY2" fmla="*/ 155894 h 185676"/>
              <a:gd name="connsiteX3" fmla="*/ 41371 w 199437"/>
              <a:gd name="connsiteY3" fmla="*/ 143194 h 185676"/>
              <a:gd name="connsiteX4" fmla="*/ 196946 w 199437"/>
              <a:gd name="connsiteY4" fmla="*/ 184469 h 185676"/>
              <a:gd name="connsiteX5" fmla="*/ 133446 w 199437"/>
              <a:gd name="connsiteY5" fmla="*/ 174944 h 185676"/>
              <a:gd name="connsiteX6" fmla="*/ 82646 w 199437"/>
              <a:gd name="connsiteY6" fmla="*/ 178119 h 185676"/>
              <a:gd name="connsiteX7" fmla="*/ 44546 w 199437"/>
              <a:gd name="connsiteY7" fmla="*/ 114619 h 185676"/>
              <a:gd name="connsiteX8" fmla="*/ 6446 w 199437"/>
              <a:gd name="connsiteY8" fmla="*/ 31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437" h="185676">
                <a:moveTo>
                  <a:pt x="6446" y="319"/>
                </a:moveTo>
                <a:cubicBezTo>
                  <a:pt x="96" y="-4973"/>
                  <a:pt x="-4137" y="56940"/>
                  <a:pt x="6446" y="82869"/>
                </a:cubicBezTo>
                <a:cubicBezTo>
                  <a:pt x="17029" y="108798"/>
                  <a:pt x="64125" y="145840"/>
                  <a:pt x="69946" y="155894"/>
                </a:cubicBezTo>
                <a:cubicBezTo>
                  <a:pt x="75767" y="165948"/>
                  <a:pt x="20204" y="138432"/>
                  <a:pt x="41371" y="143194"/>
                </a:cubicBezTo>
                <a:cubicBezTo>
                  <a:pt x="62538" y="147956"/>
                  <a:pt x="181600" y="179177"/>
                  <a:pt x="196946" y="184469"/>
                </a:cubicBezTo>
                <a:cubicBezTo>
                  <a:pt x="212292" y="189761"/>
                  <a:pt x="152496" y="176002"/>
                  <a:pt x="133446" y="174944"/>
                </a:cubicBezTo>
                <a:cubicBezTo>
                  <a:pt x="114396" y="173886"/>
                  <a:pt x="97463" y="188173"/>
                  <a:pt x="82646" y="178119"/>
                </a:cubicBezTo>
                <a:cubicBezTo>
                  <a:pt x="67829" y="168065"/>
                  <a:pt x="54600" y="137902"/>
                  <a:pt x="44546" y="114619"/>
                </a:cubicBezTo>
                <a:cubicBezTo>
                  <a:pt x="34492" y="91336"/>
                  <a:pt x="12796" y="5611"/>
                  <a:pt x="6446" y="3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B9A028F-8801-B40C-5C88-A829B49E9CA4}"/>
              </a:ext>
            </a:extLst>
          </p:cNvPr>
          <p:cNvSpPr/>
          <p:nvPr/>
        </p:nvSpPr>
        <p:spPr>
          <a:xfrm>
            <a:off x="6279604" y="4545822"/>
            <a:ext cx="271034" cy="54899"/>
          </a:xfrm>
          <a:custGeom>
            <a:avLst/>
            <a:gdLst>
              <a:gd name="connsiteX0" fmla="*/ 546 w 271034"/>
              <a:gd name="connsiteY0" fmla="*/ 54753 h 54899"/>
              <a:gd name="connsiteX1" fmla="*/ 118021 w 271034"/>
              <a:gd name="connsiteY1" fmla="*/ 16653 h 54899"/>
              <a:gd name="connsiteX2" fmla="*/ 270421 w 271034"/>
              <a:gd name="connsiteY2" fmla="*/ 13478 h 54899"/>
              <a:gd name="connsiteX3" fmla="*/ 165646 w 271034"/>
              <a:gd name="connsiteY3" fmla="*/ 778 h 54899"/>
              <a:gd name="connsiteX4" fmla="*/ 546 w 271034"/>
              <a:gd name="connsiteY4" fmla="*/ 54753 h 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34" h="54899">
                <a:moveTo>
                  <a:pt x="546" y="54753"/>
                </a:moveTo>
                <a:cubicBezTo>
                  <a:pt x="-7391" y="57399"/>
                  <a:pt x="73042" y="23532"/>
                  <a:pt x="118021" y="16653"/>
                </a:cubicBezTo>
                <a:cubicBezTo>
                  <a:pt x="163000" y="9774"/>
                  <a:pt x="262484" y="16124"/>
                  <a:pt x="270421" y="13478"/>
                </a:cubicBezTo>
                <a:cubicBezTo>
                  <a:pt x="278358" y="10832"/>
                  <a:pt x="207450" y="-3455"/>
                  <a:pt x="165646" y="778"/>
                </a:cubicBezTo>
                <a:cubicBezTo>
                  <a:pt x="123842" y="5011"/>
                  <a:pt x="8483" y="52107"/>
                  <a:pt x="546" y="547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4E181A9-2CF6-887B-C692-0A54DA8E2BFE}"/>
              </a:ext>
            </a:extLst>
          </p:cNvPr>
          <p:cNvSpPr/>
          <p:nvPr/>
        </p:nvSpPr>
        <p:spPr>
          <a:xfrm>
            <a:off x="6534068" y="4075588"/>
            <a:ext cx="59474" cy="211460"/>
          </a:xfrm>
          <a:custGeom>
            <a:avLst/>
            <a:gdLst>
              <a:gd name="connsiteX0" fmla="*/ 82 w 59474"/>
              <a:gd name="connsiteY0" fmla="*/ 1112 h 211460"/>
              <a:gd name="connsiteX1" fmla="*/ 57232 w 59474"/>
              <a:gd name="connsiteY1" fmla="*/ 207487 h 211460"/>
              <a:gd name="connsiteX2" fmla="*/ 44532 w 59474"/>
              <a:gd name="connsiteY2" fmla="*/ 128112 h 211460"/>
              <a:gd name="connsiteX3" fmla="*/ 82 w 59474"/>
              <a:gd name="connsiteY3" fmla="*/ 1112 h 2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74" h="211460">
                <a:moveTo>
                  <a:pt x="82" y="1112"/>
                </a:moveTo>
                <a:cubicBezTo>
                  <a:pt x="2199" y="14341"/>
                  <a:pt x="49824" y="186320"/>
                  <a:pt x="57232" y="207487"/>
                </a:cubicBezTo>
                <a:cubicBezTo>
                  <a:pt x="64640" y="228654"/>
                  <a:pt x="51940" y="159862"/>
                  <a:pt x="44532" y="128112"/>
                </a:cubicBezTo>
                <a:cubicBezTo>
                  <a:pt x="37124" y="96362"/>
                  <a:pt x="-2035" y="-12117"/>
                  <a:pt x="82" y="1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A9A943A-FD20-CB0A-D17B-53ACFAC1EBAF}"/>
              </a:ext>
            </a:extLst>
          </p:cNvPr>
          <p:cNvSpPr/>
          <p:nvPr/>
        </p:nvSpPr>
        <p:spPr>
          <a:xfrm>
            <a:off x="6591300" y="4364636"/>
            <a:ext cx="73501" cy="179394"/>
          </a:xfrm>
          <a:custGeom>
            <a:avLst/>
            <a:gdLst>
              <a:gd name="connsiteX0" fmla="*/ 19050 w 73501"/>
              <a:gd name="connsiteY0" fmla="*/ 989 h 179394"/>
              <a:gd name="connsiteX1" fmla="*/ 47625 w 73501"/>
              <a:gd name="connsiteY1" fmla="*/ 83539 h 179394"/>
              <a:gd name="connsiteX2" fmla="*/ 60325 w 73501"/>
              <a:gd name="connsiteY2" fmla="*/ 140689 h 179394"/>
              <a:gd name="connsiteX3" fmla="*/ 73025 w 73501"/>
              <a:gd name="connsiteY3" fmla="*/ 178789 h 179394"/>
              <a:gd name="connsiteX4" fmla="*/ 63500 w 73501"/>
              <a:gd name="connsiteY4" fmla="*/ 162914 h 179394"/>
              <a:gd name="connsiteX5" fmla="*/ 0 w 73501"/>
              <a:gd name="connsiteY5" fmla="*/ 147039 h 179394"/>
              <a:gd name="connsiteX6" fmla="*/ 63500 w 73501"/>
              <a:gd name="connsiteY6" fmla="*/ 143864 h 179394"/>
              <a:gd name="connsiteX7" fmla="*/ 19050 w 73501"/>
              <a:gd name="connsiteY7" fmla="*/ 989 h 1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01" h="179394">
                <a:moveTo>
                  <a:pt x="19050" y="989"/>
                </a:moveTo>
                <a:cubicBezTo>
                  <a:pt x="16404" y="-9065"/>
                  <a:pt x="40746" y="60256"/>
                  <a:pt x="47625" y="83539"/>
                </a:cubicBezTo>
                <a:cubicBezTo>
                  <a:pt x="54504" y="106822"/>
                  <a:pt x="56092" y="124814"/>
                  <a:pt x="60325" y="140689"/>
                </a:cubicBezTo>
                <a:cubicBezTo>
                  <a:pt x="64558" y="156564"/>
                  <a:pt x="73025" y="178789"/>
                  <a:pt x="73025" y="178789"/>
                </a:cubicBezTo>
                <a:cubicBezTo>
                  <a:pt x="73554" y="182493"/>
                  <a:pt x="75671" y="168206"/>
                  <a:pt x="63500" y="162914"/>
                </a:cubicBezTo>
                <a:cubicBezTo>
                  <a:pt x="51329" y="157622"/>
                  <a:pt x="0" y="150214"/>
                  <a:pt x="0" y="147039"/>
                </a:cubicBezTo>
                <a:cubicBezTo>
                  <a:pt x="0" y="143864"/>
                  <a:pt x="59267" y="162914"/>
                  <a:pt x="63500" y="143864"/>
                </a:cubicBezTo>
                <a:cubicBezTo>
                  <a:pt x="67733" y="124814"/>
                  <a:pt x="21696" y="11043"/>
                  <a:pt x="19050" y="9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62C3FBF-285F-E736-7788-F68F8A5909E4}"/>
              </a:ext>
            </a:extLst>
          </p:cNvPr>
          <p:cNvSpPr/>
          <p:nvPr/>
        </p:nvSpPr>
        <p:spPr>
          <a:xfrm>
            <a:off x="6647270" y="4511491"/>
            <a:ext cx="68444" cy="101823"/>
          </a:xfrm>
          <a:custGeom>
            <a:avLst/>
            <a:gdLst>
              <a:gd name="connsiteX0" fmla="*/ 67855 w 68444"/>
              <a:gd name="connsiteY0" fmla="*/ 184 h 101823"/>
              <a:gd name="connsiteX1" fmla="*/ 39280 w 68444"/>
              <a:gd name="connsiteY1" fmla="*/ 47809 h 101823"/>
              <a:gd name="connsiteX2" fmla="*/ 20230 w 68444"/>
              <a:gd name="connsiteY2" fmla="*/ 73209 h 101823"/>
              <a:gd name="connsiteX3" fmla="*/ 1180 w 68444"/>
              <a:gd name="connsiteY3" fmla="*/ 101784 h 101823"/>
              <a:gd name="connsiteX4" fmla="*/ 10705 w 68444"/>
              <a:gd name="connsiteY4" fmla="*/ 66859 h 101823"/>
              <a:gd name="connsiteX5" fmla="*/ 67855 w 68444"/>
              <a:gd name="connsiteY5" fmla="*/ 184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4" h="101823">
                <a:moveTo>
                  <a:pt x="67855" y="184"/>
                </a:moveTo>
                <a:cubicBezTo>
                  <a:pt x="72617" y="-2991"/>
                  <a:pt x="47217" y="35638"/>
                  <a:pt x="39280" y="47809"/>
                </a:cubicBezTo>
                <a:cubicBezTo>
                  <a:pt x="31343" y="59980"/>
                  <a:pt x="26580" y="64213"/>
                  <a:pt x="20230" y="73209"/>
                </a:cubicBezTo>
                <a:cubicBezTo>
                  <a:pt x="13880" y="82205"/>
                  <a:pt x="2768" y="102842"/>
                  <a:pt x="1180" y="101784"/>
                </a:cubicBezTo>
                <a:cubicBezTo>
                  <a:pt x="-408" y="100726"/>
                  <a:pt x="-2524" y="85909"/>
                  <a:pt x="10705" y="66859"/>
                </a:cubicBezTo>
                <a:cubicBezTo>
                  <a:pt x="23934" y="47809"/>
                  <a:pt x="63093" y="3359"/>
                  <a:pt x="67855" y="1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617EC90-5FDC-FD86-E532-6A5B772F0CBF}"/>
              </a:ext>
            </a:extLst>
          </p:cNvPr>
          <p:cNvSpPr/>
          <p:nvPr/>
        </p:nvSpPr>
        <p:spPr>
          <a:xfrm>
            <a:off x="6322683" y="4709931"/>
            <a:ext cx="139283" cy="26457"/>
          </a:xfrm>
          <a:custGeom>
            <a:avLst/>
            <a:gdLst>
              <a:gd name="connsiteX0" fmla="*/ 479 w 139283"/>
              <a:gd name="connsiteY0" fmla="*/ 25971 h 26457"/>
              <a:gd name="connsiteX1" fmla="*/ 65177 w 139283"/>
              <a:gd name="connsiteY1" fmla="*/ 92 h 26457"/>
              <a:gd name="connsiteX2" fmla="*/ 138502 w 139283"/>
              <a:gd name="connsiteY2" fmla="*/ 17344 h 26457"/>
              <a:gd name="connsiteX3" fmla="*/ 99683 w 139283"/>
              <a:gd name="connsiteY3" fmla="*/ 17344 h 26457"/>
              <a:gd name="connsiteX4" fmla="*/ 479 w 139283"/>
              <a:gd name="connsiteY4" fmla="*/ 25971 h 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3" h="26457">
                <a:moveTo>
                  <a:pt x="479" y="25971"/>
                </a:moveTo>
                <a:cubicBezTo>
                  <a:pt x="-5272" y="23096"/>
                  <a:pt x="42173" y="1530"/>
                  <a:pt x="65177" y="92"/>
                </a:cubicBezTo>
                <a:cubicBezTo>
                  <a:pt x="88181" y="-1346"/>
                  <a:pt x="132751" y="14469"/>
                  <a:pt x="138502" y="17344"/>
                </a:cubicBezTo>
                <a:cubicBezTo>
                  <a:pt x="144253" y="20219"/>
                  <a:pt x="116936" y="16625"/>
                  <a:pt x="99683" y="17344"/>
                </a:cubicBezTo>
                <a:cubicBezTo>
                  <a:pt x="82430" y="18063"/>
                  <a:pt x="6230" y="28846"/>
                  <a:pt x="479" y="259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F2CFC1F-2423-AA97-FEBF-F28D462FB61A}"/>
              </a:ext>
            </a:extLst>
          </p:cNvPr>
          <p:cNvSpPr/>
          <p:nvPr/>
        </p:nvSpPr>
        <p:spPr>
          <a:xfrm>
            <a:off x="5911349" y="3528277"/>
            <a:ext cx="69279" cy="292473"/>
          </a:xfrm>
          <a:custGeom>
            <a:avLst/>
            <a:gdLst>
              <a:gd name="connsiteX0" fmla="*/ 0 w 69279"/>
              <a:gd name="connsiteY0" fmla="*/ 321 h 292473"/>
              <a:gd name="connsiteX1" fmla="*/ 64502 w 69279"/>
              <a:gd name="connsiteY1" fmla="*/ 167265 h 292473"/>
              <a:gd name="connsiteX2" fmla="*/ 64502 w 69279"/>
              <a:gd name="connsiteY2" fmla="*/ 292473 h 292473"/>
              <a:gd name="connsiteX3" fmla="*/ 64502 w 69279"/>
              <a:gd name="connsiteY3" fmla="*/ 129323 h 292473"/>
              <a:gd name="connsiteX4" fmla="*/ 0 w 69279"/>
              <a:gd name="connsiteY4" fmla="*/ 321 h 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" h="292473">
                <a:moveTo>
                  <a:pt x="0" y="321"/>
                </a:moveTo>
                <a:cubicBezTo>
                  <a:pt x="0" y="6645"/>
                  <a:pt x="53752" y="118573"/>
                  <a:pt x="64502" y="167265"/>
                </a:cubicBezTo>
                <a:cubicBezTo>
                  <a:pt x="75252" y="215957"/>
                  <a:pt x="64502" y="292473"/>
                  <a:pt x="64502" y="292473"/>
                </a:cubicBezTo>
                <a:cubicBezTo>
                  <a:pt x="64502" y="286149"/>
                  <a:pt x="73355" y="176118"/>
                  <a:pt x="64502" y="129323"/>
                </a:cubicBezTo>
                <a:cubicBezTo>
                  <a:pt x="55649" y="82528"/>
                  <a:pt x="0" y="-6003"/>
                  <a:pt x="0" y="3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8C64F95-3919-AF9A-AD91-28B832729306}"/>
              </a:ext>
            </a:extLst>
          </p:cNvPr>
          <p:cNvSpPr/>
          <p:nvPr/>
        </p:nvSpPr>
        <p:spPr>
          <a:xfrm>
            <a:off x="5990837" y="3596893"/>
            <a:ext cx="42857" cy="185915"/>
          </a:xfrm>
          <a:custGeom>
            <a:avLst/>
            <a:gdLst>
              <a:gd name="connsiteX0" fmla="*/ 190 w 42857"/>
              <a:gd name="connsiteY0" fmla="*/ 0 h 185915"/>
              <a:gd name="connsiteX1" fmla="*/ 26750 w 42857"/>
              <a:gd name="connsiteY1" fmla="*/ 79678 h 185915"/>
              <a:gd name="connsiteX2" fmla="*/ 34338 w 42857"/>
              <a:gd name="connsiteY2" fmla="*/ 185915 h 185915"/>
              <a:gd name="connsiteX3" fmla="*/ 41926 w 42857"/>
              <a:gd name="connsiteY3" fmla="*/ 79678 h 185915"/>
              <a:gd name="connsiteX4" fmla="*/ 190 w 42857"/>
              <a:gd name="connsiteY4" fmla="*/ 0 h 1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" h="185915">
                <a:moveTo>
                  <a:pt x="190" y="0"/>
                </a:moveTo>
                <a:cubicBezTo>
                  <a:pt x="-2339" y="0"/>
                  <a:pt x="21059" y="48692"/>
                  <a:pt x="26750" y="79678"/>
                </a:cubicBezTo>
                <a:cubicBezTo>
                  <a:pt x="32441" y="110664"/>
                  <a:pt x="31809" y="185915"/>
                  <a:pt x="34338" y="185915"/>
                </a:cubicBezTo>
                <a:cubicBezTo>
                  <a:pt x="36867" y="185915"/>
                  <a:pt x="45720" y="106237"/>
                  <a:pt x="41926" y="79678"/>
                </a:cubicBezTo>
                <a:cubicBezTo>
                  <a:pt x="38132" y="53119"/>
                  <a:pt x="2719" y="0"/>
                  <a:pt x="190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788F652-90E6-1E95-F7F4-CA17DF4ECBBF}"/>
              </a:ext>
            </a:extLst>
          </p:cNvPr>
          <p:cNvSpPr/>
          <p:nvPr/>
        </p:nvSpPr>
        <p:spPr>
          <a:xfrm>
            <a:off x="6555813" y="3380254"/>
            <a:ext cx="31634" cy="175540"/>
          </a:xfrm>
          <a:custGeom>
            <a:avLst/>
            <a:gdLst>
              <a:gd name="connsiteX0" fmla="*/ 19520 w 31634"/>
              <a:gd name="connsiteY0" fmla="*/ 370 h 175540"/>
              <a:gd name="connsiteX1" fmla="*/ 11931 w 31634"/>
              <a:gd name="connsiteY1" fmla="*/ 117990 h 175540"/>
              <a:gd name="connsiteX2" fmla="*/ 549 w 31634"/>
              <a:gd name="connsiteY2" fmla="*/ 174903 h 175540"/>
              <a:gd name="connsiteX3" fmla="*/ 30902 w 31634"/>
              <a:gd name="connsiteY3" fmla="*/ 83842 h 175540"/>
              <a:gd name="connsiteX4" fmla="*/ 19520 w 31634"/>
              <a:gd name="connsiteY4" fmla="*/ 370 h 1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4" h="175540">
                <a:moveTo>
                  <a:pt x="19520" y="370"/>
                </a:moveTo>
                <a:cubicBezTo>
                  <a:pt x="16358" y="6061"/>
                  <a:pt x="15093" y="88901"/>
                  <a:pt x="11931" y="117990"/>
                </a:cubicBezTo>
                <a:cubicBezTo>
                  <a:pt x="8769" y="147079"/>
                  <a:pt x="-2613" y="180594"/>
                  <a:pt x="549" y="174903"/>
                </a:cubicBezTo>
                <a:cubicBezTo>
                  <a:pt x="3711" y="169212"/>
                  <a:pt x="27108" y="111666"/>
                  <a:pt x="30902" y="83842"/>
                </a:cubicBezTo>
                <a:cubicBezTo>
                  <a:pt x="34696" y="56018"/>
                  <a:pt x="22682" y="-5321"/>
                  <a:pt x="19520" y="37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076CAE5-F02E-A25F-2549-1DDF13C23605}"/>
              </a:ext>
            </a:extLst>
          </p:cNvPr>
          <p:cNvSpPr/>
          <p:nvPr/>
        </p:nvSpPr>
        <p:spPr>
          <a:xfrm>
            <a:off x="6558285" y="3482867"/>
            <a:ext cx="96793" cy="353490"/>
          </a:xfrm>
          <a:custGeom>
            <a:avLst/>
            <a:gdLst>
              <a:gd name="connsiteX0" fmla="*/ 96726 w 96793"/>
              <a:gd name="connsiteY0" fmla="*/ 200 h 353490"/>
              <a:gd name="connsiteX1" fmla="*/ 17048 w 96793"/>
              <a:gd name="connsiteY1" fmla="*/ 197498 h 353490"/>
              <a:gd name="connsiteX2" fmla="*/ 20842 w 96793"/>
              <a:gd name="connsiteY2" fmla="*/ 353060 h 353490"/>
              <a:gd name="connsiteX3" fmla="*/ 1871 w 96793"/>
              <a:gd name="connsiteY3" fmla="*/ 235440 h 353490"/>
              <a:gd name="connsiteX4" fmla="*/ 96726 w 96793"/>
              <a:gd name="connsiteY4" fmla="*/ 200 h 3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93" h="353490">
                <a:moveTo>
                  <a:pt x="96726" y="200"/>
                </a:moveTo>
                <a:cubicBezTo>
                  <a:pt x="99255" y="-6124"/>
                  <a:pt x="29695" y="138688"/>
                  <a:pt x="17048" y="197498"/>
                </a:cubicBezTo>
                <a:cubicBezTo>
                  <a:pt x="4401" y="256308"/>
                  <a:pt x="23371" y="346736"/>
                  <a:pt x="20842" y="353060"/>
                </a:cubicBezTo>
                <a:cubicBezTo>
                  <a:pt x="18313" y="359384"/>
                  <a:pt x="-6982" y="294882"/>
                  <a:pt x="1871" y="235440"/>
                </a:cubicBezTo>
                <a:cubicBezTo>
                  <a:pt x="10724" y="175998"/>
                  <a:pt x="94197" y="6524"/>
                  <a:pt x="96726" y="2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1DA7E08-7900-457E-D1A9-75963B80E94B}"/>
              </a:ext>
            </a:extLst>
          </p:cNvPr>
          <p:cNvSpPr/>
          <p:nvPr/>
        </p:nvSpPr>
        <p:spPr>
          <a:xfrm>
            <a:off x="6813441" y="2173904"/>
            <a:ext cx="356368" cy="850592"/>
          </a:xfrm>
          <a:custGeom>
            <a:avLst/>
            <a:gdLst>
              <a:gd name="connsiteX0" fmla="*/ 109 w 356368"/>
              <a:gd name="connsiteY0" fmla="*/ 971 h 850592"/>
              <a:gd name="connsiteX1" fmla="*/ 187434 w 356368"/>
              <a:gd name="connsiteY1" fmla="*/ 362921 h 850592"/>
              <a:gd name="connsiteX2" fmla="*/ 187434 w 356368"/>
              <a:gd name="connsiteY2" fmla="*/ 337521 h 850592"/>
              <a:gd name="connsiteX3" fmla="*/ 352534 w 356368"/>
              <a:gd name="connsiteY3" fmla="*/ 832821 h 850592"/>
              <a:gd name="connsiteX4" fmla="*/ 292209 w 356368"/>
              <a:gd name="connsiteY4" fmla="*/ 696296 h 850592"/>
              <a:gd name="connsiteX5" fmla="*/ 162034 w 356368"/>
              <a:gd name="connsiteY5" fmla="*/ 270846 h 850592"/>
              <a:gd name="connsiteX6" fmla="*/ 109 w 356368"/>
              <a:gd name="connsiteY6" fmla="*/ 971 h 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68" h="850592">
                <a:moveTo>
                  <a:pt x="109" y="971"/>
                </a:moveTo>
                <a:cubicBezTo>
                  <a:pt x="4342" y="16317"/>
                  <a:pt x="156213" y="306830"/>
                  <a:pt x="187434" y="362921"/>
                </a:cubicBezTo>
                <a:cubicBezTo>
                  <a:pt x="218655" y="419012"/>
                  <a:pt x="159917" y="259204"/>
                  <a:pt x="187434" y="337521"/>
                </a:cubicBezTo>
                <a:cubicBezTo>
                  <a:pt x="214951" y="415838"/>
                  <a:pt x="335072" y="773025"/>
                  <a:pt x="352534" y="832821"/>
                </a:cubicBezTo>
                <a:cubicBezTo>
                  <a:pt x="369996" y="892617"/>
                  <a:pt x="323959" y="789959"/>
                  <a:pt x="292209" y="696296"/>
                </a:cubicBezTo>
                <a:cubicBezTo>
                  <a:pt x="260459" y="602633"/>
                  <a:pt x="208601" y="386204"/>
                  <a:pt x="162034" y="270846"/>
                </a:cubicBezTo>
                <a:cubicBezTo>
                  <a:pt x="115467" y="155488"/>
                  <a:pt x="-4124" y="-14375"/>
                  <a:pt x="109" y="9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E7587B7-770A-848C-5F8B-2C283A982012}"/>
              </a:ext>
            </a:extLst>
          </p:cNvPr>
          <p:cNvSpPr/>
          <p:nvPr/>
        </p:nvSpPr>
        <p:spPr>
          <a:xfrm>
            <a:off x="7169097" y="3038391"/>
            <a:ext cx="22557" cy="244826"/>
          </a:xfrm>
          <a:custGeom>
            <a:avLst/>
            <a:gdLst>
              <a:gd name="connsiteX0" fmla="*/ 53 w 22557"/>
              <a:gd name="connsiteY0" fmla="*/ 84 h 244826"/>
              <a:gd name="connsiteX1" fmla="*/ 22278 w 22557"/>
              <a:gd name="connsiteY1" fmla="*/ 155659 h 244826"/>
              <a:gd name="connsiteX2" fmla="*/ 12753 w 22557"/>
              <a:gd name="connsiteY2" fmla="*/ 244559 h 244826"/>
              <a:gd name="connsiteX3" fmla="*/ 15928 w 22557"/>
              <a:gd name="connsiteY3" fmla="*/ 177884 h 244826"/>
              <a:gd name="connsiteX4" fmla="*/ 53 w 22557"/>
              <a:gd name="connsiteY4" fmla="*/ 84 h 24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7" h="244826">
                <a:moveTo>
                  <a:pt x="53" y="84"/>
                </a:moveTo>
                <a:cubicBezTo>
                  <a:pt x="1111" y="-3620"/>
                  <a:pt x="20161" y="114913"/>
                  <a:pt x="22278" y="155659"/>
                </a:cubicBezTo>
                <a:cubicBezTo>
                  <a:pt x="24395" y="196405"/>
                  <a:pt x="13811" y="240855"/>
                  <a:pt x="12753" y="244559"/>
                </a:cubicBezTo>
                <a:cubicBezTo>
                  <a:pt x="11695" y="248263"/>
                  <a:pt x="18045" y="212809"/>
                  <a:pt x="15928" y="177884"/>
                </a:cubicBezTo>
                <a:cubicBezTo>
                  <a:pt x="13811" y="142959"/>
                  <a:pt x="-1005" y="3788"/>
                  <a:pt x="53" y="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3847F2C-23EA-C8F2-AEFB-8C1F5B6A0916}"/>
              </a:ext>
            </a:extLst>
          </p:cNvPr>
          <p:cNvSpPr/>
          <p:nvPr/>
        </p:nvSpPr>
        <p:spPr>
          <a:xfrm>
            <a:off x="7156450" y="3273367"/>
            <a:ext cx="42667" cy="289641"/>
          </a:xfrm>
          <a:custGeom>
            <a:avLst/>
            <a:gdLst>
              <a:gd name="connsiteX0" fmla="*/ 19050 w 42667"/>
              <a:gd name="connsiteY0" fmla="*/ 58 h 289641"/>
              <a:gd name="connsiteX1" fmla="*/ 38100 w 42667"/>
              <a:gd name="connsiteY1" fmla="*/ 101658 h 289641"/>
              <a:gd name="connsiteX2" fmla="*/ 0 w 42667"/>
              <a:gd name="connsiteY2" fmla="*/ 288983 h 289641"/>
              <a:gd name="connsiteX3" fmla="*/ 38100 w 42667"/>
              <a:gd name="connsiteY3" fmla="*/ 161983 h 289641"/>
              <a:gd name="connsiteX4" fmla="*/ 41275 w 42667"/>
              <a:gd name="connsiteY4" fmla="*/ 114358 h 289641"/>
              <a:gd name="connsiteX5" fmla="*/ 19050 w 42667"/>
              <a:gd name="connsiteY5" fmla="*/ 58 h 28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7" h="289641">
                <a:moveTo>
                  <a:pt x="19050" y="58"/>
                </a:moveTo>
                <a:cubicBezTo>
                  <a:pt x="18521" y="-2059"/>
                  <a:pt x="41275" y="53504"/>
                  <a:pt x="38100" y="101658"/>
                </a:cubicBezTo>
                <a:cubicBezTo>
                  <a:pt x="34925" y="149812"/>
                  <a:pt x="0" y="278929"/>
                  <a:pt x="0" y="288983"/>
                </a:cubicBezTo>
                <a:cubicBezTo>
                  <a:pt x="0" y="299037"/>
                  <a:pt x="31221" y="191087"/>
                  <a:pt x="38100" y="161983"/>
                </a:cubicBezTo>
                <a:cubicBezTo>
                  <a:pt x="44979" y="132879"/>
                  <a:pt x="42333" y="137641"/>
                  <a:pt x="41275" y="114358"/>
                </a:cubicBezTo>
                <a:cubicBezTo>
                  <a:pt x="40217" y="91075"/>
                  <a:pt x="19579" y="2175"/>
                  <a:pt x="19050" y="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DD2E341-DE5C-D428-F5FB-47F917CC4041}"/>
              </a:ext>
            </a:extLst>
          </p:cNvPr>
          <p:cNvSpPr/>
          <p:nvPr/>
        </p:nvSpPr>
        <p:spPr>
          <a:xfrm>
            <a:off x="7171770" y="3800247"/>
            <a:ext cx="26091" cy="192193"/>
          </a:xfrm>
          <a:custGeom>
            <a:avLst/>
            <a:gdLst>
              <a:gd name="connsiteX0" fmla="*/ 555 w 26091"/>
              <a:gd name="connsiteY0" fmla="*/ 228 h 192193"/>
              <a:gd name="connsiteX1" fmla="*/ 25955 w 26091"/>
              <a:gd name="connsiteY1" fmla="*/ 184378 h 192193"/>
              <a:gd name="connsiteX2" fmla="*/ 10080 w 26091"/>
              <a:gd name="connsiteY2" fmla="*/ 146278 h 192193"/>
              <a:gd name="connsiteX3" fmla="*/ 555 w 26091"/>
              <a:gd name="connsiteY3" fmla="*/ 228 h 1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192193">
                <a:moveTo>
                  <a:pt x="555" y="228"/>
                </a:moveTo>
                <a:cubicBezTo>
                  <a:pt x="3201" y="6578"/>
                  <a:pt x="24368" y="160036"/>
                  <a:pt x="25955" y="184378"/>
                </a:cubicBezTo>
                <a:cubicBezTo>
                  <a:pt x="27543" y="208720"/>
                  <a:pt x="14842" y="170620"/>
                  <a:pt x="10080" y="146278"/>
                </a:cubicBezTo>
                <a:cubicBezTo>
                  <a:pt x="5318" y="121936"/>
                  <a:pt x="-2091" y="-6122"/>
                  <a:pt x="555" y="2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E6D1CA2-1593-733A-7AE8-D9C4FE223FD2}"/>
              </a:ext>
            </a:extLst>
          </p:cNvPr>
          <p:cNvSpPr/>
          <p:nvPr/>
        </p:nvSpPr>
        <p:spPr>
          <a:xfrm>
            <a:off x="7215864" y="4065062"/>
            <a:ext cx="70761" cy="736003"/>
          </a:xfrm>
          <a:custGeom>
            <a:avLst/>
            <a:gdLst>
              <a:gd name="connsiteX0" fmla="*/ 911 w 70761"/>
              <a:gd name="connsiteY0" fmla="*/ 2113 h 736003"/>
              <a:gd name="connsiteX1" fmla="*/ 32661 w 70761"/>
              <a:gd name="connsiteY1" fmla="*/ 278338 h 736003"/>
              <a:gd name="connsiteX2" fmla="*/ 58061 w 70761"/>
              <a:gd name="connsiteY2" fmla="*/ 497413 h 736003"/>
              <a:gd name="connsiteX3" fmla="*/ 13611 w 70761"/>
              <a:gd name="connsiteY3" fmla="*/ 735538 h 736003"/>
              <a:gd name="connsiteX4" fmla="*/ 70761 w 70761"/>
              <a:gd name="connsiteY4" fmla="*/ 433913 h 736003"/>
              <a:gd name="connsiteX5" fmla="*/ 911 w 70761"/>
              <a:gd name="connsiteY5" fmla="*/ 2113 h 73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61" h="736003">
                <a:moveTo>
                  <a:pt x="911" y="2113"/>
                </a:moveTo>
                <a:cubicBezTo>
                  <a:pt x="-5439" y="-23816"/>
                  <a:pt x="23136" y="195788"/>
                  <a:pt x="32661" y="278338"/>
                </a:cubicBezTo>
                <a:cubicBezTo>
                  <a:pt x="42186" y="360888"/>
                  <a:pt x="61236" y="421213"/>
                  <a:pt x="58061" y="497413"/>
                </a:cubicBezTo>
                <a:cubicBezTo>
                  <a:pt x="54886" y="573613"/>
                  <a:pt x="11494" y="746121"/>
                  <a:pt x="13611" y="735538"/>
                </a:cubicBezTo>
                <a:cubicBezTo>
                  <a:pt x="15728" y="724955"/>
                  <a:pt x="70761" y="549800"/>
                  <a:pt x="70761" y="433913"/>
                </a:cubicBezTo>
                <a:cubicBezTo>
                  <a:pt x="70761" y="318026"/>
                  <a:pt x="7261" y="28042"/>
                  <a:pt x="911" y="21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7A78803-F77F-E865-D4D1-28473A762987}"/>
              </a:ext>
            </a:extLst>
          </p:cNvPr>
          <p:cNvSpPr/>
          <p:nvPr/>
        </p:nvSpPr>
        <p:spPr>
          <a:xfrm>
            <a:off x="6992906" y="4743154"/>
            <a:ext cx="218775" cy="717654"/>
          </a:xfrm>
          <a:custGeom>
            <a:avLst/>
            <a:gdLst>
              <a:gd name="connsiteX0" fmla="*/ 217519 w 218775"/>
              <a:gd name="connsiteY0" fmla="*/ 296 h 717654"/>
              <a:gd name="connsiteX1" fmla="*/ 169894 w 218775"/>
              <a:gd name="connsiteY1" fmla="*/ 308271 h 717654"/>
              <a:gd name="connsiteX2" fmla="*/ 1619 w 218775"/>
              <a:gd name="connsiteY2" fmla="*/ 714671 h 717654"/>
              <a:gd name="connsiteX3" fmla="*/ 87344 w 218775"/>
              <a:gd name="connsiteY3" fmla="*/ 486071 h 717654"/>
              <a:gd name="connsiteX4" fmla="*/ 131794 w 218775"/>
              <a:gd name="connsiteY4" fmla="*/ 362246 h 717654"/>
              <a:gd name="connsiteX5" fmla="*/ 217519 w 218775"/>
              <a:gd name="connsiteY5" fmla="*/ 296 h 7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75" h="717654">
                <a:moveTo>
                  <a:pt x="217519" y="296"/>
                </a:moveTo>
                <a:cubicBezTo>
                  <a:pt x="223869" y="-8700"/>
                  <a:pt x="205877" y="189209"/>
                  <a:pt x="169894" y="308271"/>
                </a:cubicBezTo>
                <a:cubicBezTo>
                  <a:pt x="133911" y="427333"/>
                  <a:pt x="15377" y="685038"/>
                  <a:pt x="1619" y="714671"/>
                </a:cubicBezTo>
                <a:cubicBezTo>
                  <a:pt x="-12139" y="744304"/>
                  <a:pt x="65648" y="544808"/>
                  <a:pt x="87344" y="486071"/>
                </a:cubicBezTo>
                <a:cubicBezTo>
                  <a:pt x="109040" y="427334"/>
                  <a:pt x="110627" y="436858"/>
                  <a:pt x="131794" y="362246"/>
                </a:cubicBezTo>
                <a:cubicBezTo>
                  <a:pt x="152961" y="287634"/>
                  <a:pt x="211169" y="9292"/>
                  <a:pt x="217519" y="2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ED844CD-D459-496B-2747-8470E0D7FB7E}"/>
              </a:ext>
            </a:extLst>
          </p:cNvPr>
          <p:cNvSpPr/>
          <p:nvPr/>
        </p:nvSpPr>
        <p:spPr>
          <a:xfrm>
            <a:off x="6689613" y="5501297"/>
            <a:ext cx="282914" cy="433119"/>
          </a:xfrm>
          <a:custGeom>
            <a:avLst/>
            <a:gdLst>
              <a:gd name="connsiteX0" fmla="*/ 282687 w 282914"/>
              <a:gd name="connsiteY0" fmla="*/ 978 h 433119"/>
              <a:gd name="connsiteX1" fmla="*/ 184262 w 282914"/>
              <a:gd name="connsiteY1" fmla="*/ 124803 h 433119"/>
              <a:gd name="connsiteX2" fmla="*/ 112 w 282914"/>
              <a:gd name="connsiteY2" fmla="*/ 432778 h 433119"/>
              <a:gd name="connsiteX3" fmla="*/ 158862 w 282914"/>
              <a:gd name="connsiteY3" fmla="*/ 181953 h 433119"/>
              <a:gd name="connsiteX4" fmla="*/ 282687 w 282914"/>
              <a:gd name="connsiteY4" fmla="*/ 978 h 43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4" h="433119">
                <a:moveTo>
                  <a:pt x="282687" y="978"/>
                </a:moveTo>
                <a:cubicBezTo>
                  <a:pt x="286920" y="-8547"/>
                  <a:pt x="231358" y="52836"/>
                  <a:pt x="184262" y="124803"/>
                </a:cubicBezTo>
                <a:cubicBezTo>
                  <a:pt x="137166" y="196770"/>
                  <a:pt x="4345" y="423253"/>
                  <a:pt x="112" y="432778"/>
                </a:cubicBezTo>
                <a:cubicBezTo>
                  <a:pt x="-4121" y="442303"/>
                  <a:pt x="112295" y="249686"/>
                  <a:pt x="158862" y="181953"/>
                </a:cubicBezTo>
                <a:cubicBezTo>
                  <a:pt x="205429" y="114220"/>
                  <a:pt x="278454" y="10503"/>
                  <a:pt x="282687" y="9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80B9C12-9B9C-A3F2-537E-991D61CAED9E}"/>
              </a:ext>
            </a:extLst>
          </p:cNvPr>
          <p:cNvSpPr/>
          <p:nvPr/>
        </p:nvSpPr>
        <p:spPr>
          <a:xfrm>
            <a:off x="6521395" y="5958464"/>
            <a:ext cx="98920" cy="296289"/>
          </a:xfrm>
          <a:custGeom>
            <a:avLst/>
            <a:gdLst>
              <a:gd name="connsiteX0" fmla="*/ 88955 w 98920"/>
              <a:gd name="connsiteY0" fmla="*/ 1011 h 296289"/>
              <a:gd name="connsiteX1" fmla="*/ 98480 w 98920"/>
              <a:gd name="connsiteY1" fmla="*/ 121661 h 296289"/>
              <a:gd name="connsiteX2" fmla="*/ 73080 w 98920"/>
              <a:gd name="connsiteY2" fmla="*/ 191511 h 296289"/>
              <a:gd name="connsiteX3" fmla="*/ 55 w 98920"/>
              <a:gd name="connsiteY3" fmla="*/ 296286 h 296289"/>
              <a:gd name="connsiteX4" fmla="*/ 85780 w 98920"/>
              <a:gd name="connsiteY4" fmla="*/ 194686 h 296289"/>
              <a:gd name="connsiteX5" fmla="*/ 88955 w 98920"/>
              <a:gd name="connsiteY5" fmla="*/ 1011 h 29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20" h="296289">
                <a:moveTo>
                  <a:pt x="88955" y="1011"/>
                </a:moveTo>
                <a:cubicBezTo>
                  <a:pt x="91072" y="-11160"/>
                  <a:pt x="101126" y="89911"/>
                  <a:pt x="98480" y="121661"/>
                </a:cubicBezTo>
                <a:cubicBezTo>
                  <a:pt x="95834" y="153411"/>
                  <a:pt x="89484" y="162407"/>
                  <a:pt x="73080" y="191511"/>
                </a:cubicBezTo>
                <a:cubicBezTo>
                  <a:pt x="56676" y="220615"/>
                  <a:pt x="-2062" y="295757"/>
                  <a:pt x="55" y="296286"/>
                </a:cubicBezTo>
                <a:cubicBezTo>
                  <a:pt x="2172" y="296815"/>
                  <a:pt x="67788" y="240194"/>
                  <a:pt x="85780" y="194686"/>
                </a:cubicBezTo>
                <a:cubicBezTo>
                  <a:pt x="103772" y="149178"/>
                  <a:pt x="86838" y="13182"/>
                  <a:pt x="88955" y="10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27B4FF8-349E-62AA-246C-BF26099F6B99}"/>
              </a:ext>
            </a:extLst>
          </p:cNvPr>
          <p:cNvSpPr/>
          <p:nvPr/>
        </p:nvSpPr>
        <p:spPr>
          <a:xfrm>
            <a:off x="5791193" y="6140379"/>
            <a:ext cx="744356" cy="155173"/>
          </a:xfrm>
          <a:custGeom>
            <a:avLst/>
            <a:gdLst>
              <a:gd name="connsiteX0" fmla="*/ 7 w 744356"/>
              <a:gd name="connsiteY0" fmla="*/ 71 h 155173"/>
              <a:gd name="connsiteX1" fmla="*/ 327032 w 744356"/>
              <a:gd name="connsiteY1" fmla="*/ 123896 h 155173"/>
              <a:gd name="connsiteX2" fmla="*/ 501657 w 744356"/>
              <a:gd name="connsiteY2" fmla="*/ 136596 h 155173"/>
              <a:gd name="connsiteX3" fmla="*/ 742957 w 744356"/>
              <a:gd name="connsiteY3" fmla="*/ 120721 h 155173"/>
              <a:gd name="connsiteX4" fmla="*/ 593732 w 744356"/>
              <a:gd name="connsiteY4" fmla="*/ 139771 h 155173"/>
              <a:gd name="connsiteX5" fmla="*/ 444507 w 744356"/>
              <a:gd name="connsiteY5" fmla="*/ 149296 h 155173"/>
              <a:gd name="connsiteX6" fmla="*/ 336557 w 744356"/>
              <a:gd name="connsiteY6" fmla="*/ 142946 h 155173"/>
              <a:gd name="connsiteX7" fmla="*/ 7 w 744356"/>
              <a:gd name="connsiteY7" fmla="*/ 71 h 15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356" h="155173">
                <a:moveTo>
                  <a:pt x="7" y="71"/>
                </a:moveTo>
                <a:cubicBezTo>
                  <a:pt x="-1580" y="-3104"/>
                  <a:pt x="243424" y="101142"/>
                  <a:pt x="327032" y="123896"/>
                </a:cubicBezTo>
                <a:cubicBezTo>
                  <a:pt x="410640" y="146650"/>
                  <a:pt x="432336" y="137125"/>
                  <a:pt x="501657" y="136596"/>
                </a:cubicBezTo>
                <a:cubicBezTo>
                  <a:pt x="570978" y="136067"/>
                  <a:pt x="727611" y="120192"/>
                  <a:pt x="742957" y="120721"/>
                </a:cubicBezTo>
                <a:cubicBezTo>
                  <a:pt x="758303" y="121250"/>
                  <a:pt x="643474" y="135009"/>
                  <a:pt x="593732" y="139771"/>
                </a:cubicBezTo>
                <a:cubicBezTo>
                  <a:pt x="543990" y="144533"/>
                  <a:pt x="487369" y="148767"/>
                  <a:pt x="444507" y="149296"/>
                </a:cubicBezTo>
                <a:cubicBezTo>
                  <a:pt x="401645" y="149825"/>
                  <a:pt x="407994" y="165700"/>
                  <a:pt x="336557" y="142946"/>
                </a:cubicBezTo>
                <a:cubicBezTo>
                  <a:pt x="265120" y="120192"/>
                  <a:pt x="1594" y="3246"/>
                  <a:pt x="7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B5B66D3B-63A9-2CBD-1DA5-D34CEEEDB56B}"/>
              </a:ext>
            </a:extLst>
          </p:cNvPr>
          <p:cNvSpPr/>
          <p:nvPr/>
        </p:nvSpPr>
        <p:spPr>
          <a:xfrm>
            <a:off x="5041526" y="5724472"/>
            <a:ext cx="782298" cy="456857"/>
          </a:xfrm>
          <a:custGeom>
            <a:avLst/>
            <a:gdLst>
              <a:gd name="connsiteX0" fmla="*/ 374 w 782298"/>
              <a:gd name="connsiteY0" fmla="*/ 53 h 456857"/>
              <a:gd name="connsiteX1" fmla="*/ 378199 w 782298"/>
              <a:gd name="connsiteY1" fmla="*/ 260403 h 456857"/>
              <a:gd name="connsiteX2" fmla="*/ 759199 w 782298"/>
              <a:gd name="connsiteY2" fmla="*/ 447728 h 456857"/>
              <a:gd name="connsiteX3" fmla="*/ 708399 w 782298"/>
              <a:gd name="connsiteY3" fmla="*/ 412803 h 456857"/>
              <a:gd name="connsiteX4" fmla="*/ 448049 w 782298"/>
              <a:gd name="connsiteY4" fmla="*/ 282628 h 456857"/>
              <a:gd name="connsiteX5" fmla="*/ 374 w 782298"/>
              <a:gd name="connsiteY5" fmla="*/ 53 h 4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98" h="456857">
                <a:moveTo>
                  <a:pt x="374" y="53"/>
                </a:moveTo>
                <a:cubicBezTo>
                  <a:pt x="-11268" y="-3651"/>
                  <a:pt x="251728" y="185791"/>
                  <a:pt x="378199" y="260403"/>
                </a:cubicBezTo>
                <a:cubicBezTo>
                  <a:pt x="504670" y="335015"/>
                  <a:pt x="704166" y="422328"/>
                  <a:pt x="759199" y="447728"/>
                </a:cubicBezTo>
                <a:cubicBezTo>
                  <a:pt x="814232" y="473128"/>
                  <a:pt x="760257" y="440320"/>
                  <a:pt x="708399" y="412803"/>
                </a:cubicBezTo>
                <a:cubicBezTo>
                  <a:pt x="656541" y="385286"/>
                  <a:pt x="560232" y="350890"/>
                  <a:pt x="448049" y="282628"/>
                </a:cubicBezTo>
                <a:cubicBezTo>
                  <a:pt x="335866" y="214366"/>
                  <a:pt x="12016" y="3757"/>
                  <a:pt x="374" y="5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AC232EA-719F-3387-2B90-EDE26C9BFB6A}"/>
              </a:ext>
            </a:extLst>
          </p:cNvPr>
          <p:cNvSpPr/>
          <p:nvPr/>
        </p:nvSpPr>
        <p:spPr>
          <a:xfrm>
            <a:off x="4422283" y="5314940"/>
            <a:ext cx="511651" cy="391594"/>
          </a:xfrm>
          <a:custGeom>
            <a:avLst/>
            <a:gdLst>
              <a:gd name="connsiteX0" fmla="*/ 3667 w 511651"/>
              <a:gd name="connsiteY0" fmla="*/ 3185 h 391594"/>
              <a:gd name="connsiteX1" fmla="*/ 257667 w 511651"/>
              <a:gd name="connsiteY1" fmla="*/ 266710 h 391594"/>
              <a:gd name="connsiteX2" fmla="*/ 502142 w 511651"/>
              <a:gd name="connsiteY2" fmla="*/ 384185 h 391594"/>
              <a:gd name="connsiteX3" fmla="*/ 429117 w 511651"/>
              <a:gd name="connsiteY3" fmla="*/ 352435 h 391594"/>
              <a:gd name="connsiteX4" fmla="*/ 127492 w 511651"/>
              <a:gd name="connsiteY4" fmla="*/ 133360 h 391594"/>
              <a:gd name="connsiteX5" fmla="*/ 3667 w 511651"/>
              <a:gd name="connsiteY5" fmla="*/ 3185 h 39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651" h="391594">
                <a:moveTo>
                  <a:pt x="3667" y="3185"/>
                </a:moveTo>
                <a:cubicBezTo>
                  <a:pt x="25363" y="25410"/>
                  <a:pt x="174588" y="203210"/>
                  <a:pt x="257667" y="266710"/>
                </a:cubicBezTo>
                <a:cubicBezTo>
                  <a:pt x="340746" y="330210"/>
                  <a:pt x="473567" y="369898"/>
                  <a:pt x="502142" y="384185"/>
                </a:cubicBezTo>
                <a:cubicBezTo>
                  <a:pt x="530717" y="398472"/>
                  <a:pt x="491559" y="394239"/>
                  <a:pt x="429117" y="352435"/>
                </a:cubicBezTo>
                <a:cubicBezTo>
                  <a:pt x="366675" y="310631"/>
                  <a:pt x="194167" y="186277"/>
                  <a:pt x="127492" y="133360"/>
                </a:cubicBezTo>
                <a:cubicBezTo>
                  <a:pt x="60817" y="80443"/>
                  <a:pt x="-18029" y="-19040"/>
                  <a:pt x="3667" y="318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74719A-4695-7D55-484D-A8D3CDF67B13}"/>
              </a:ext>
            </a:extLst>
          </p:cNvPr>
          <p:cNvSpPr/>
          <p:nvPr/>
        </p:nvSpPr>
        <p:spPr>
          <a:xfrm>
            <a:off x="3841682" y="4695793"/>
            <a:ext cx="168399" cy="565206"/>
          </a:xfrm>
          <a:custGeom>
            <a:avLst/>
            <a:gdLst>
              <a:gd name="connsiteX0" fmla="*/ 68 w 168399"/>
              <a:gd name="connsiteY0" fmla="*/ 32 h 565206"/>
              <a:gd name="connsiteX1" fmla="*/ 73093 w 168399"/>
              <a:gd name="connsiteY1" fmla="*/ 250857 h 565206"/>
              <a:gd name="connsiteX2" fmla="*/ 168343 w 168399"/>
              <a:gd name="connsiteY2" fmla="*/ 565182 h 565206"/>
              <a:gd name="connsiteX3" fmla="*/ 85793 w 168399"/>
              <a:gd name="connsiteY3" fmla="*/ 266732 h 565206"/>
              <a:gd name="connsiteX4" fmla="*/ 68 w 168399"/>
              <a:gd name="connsiteY4" fmla="*/ 32 h 56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99" h="565206">
                <a:moveTo>
                  <a:pt x="68" y="32"/>
                </a:moveTo>
                <a:cubicBezTo>
                  <a:pt x="-2049" y="-2614"/>
                  <a:pt x="45047" y="156665"/>
                  <a:pt x="73093" y="250857"/>
                </a:cubicBezTo>
                <a:cubicBezTo>
                  <a:pt x="101139" y="345049"/>
                  <a:pt x="166226" y="562536"/>
                  <a:pt x="168343" y="565182"/>
                </a:cubicBezTo>
                <a:cubicBezTo>
                  <a:pt x="170460" y="567828"/>
                  <a:pt x="112780" y="358278"/>
                  <a:pt x="85793" y="266732"/>
                </a:cubicBezTo>
                <a:cubicBezTo>
                  <a:pt x="58806" y="175186"/>
                  <a:pt x="2185" y="2678"/>
                  <a:pt x="68" y="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07274D2-C10A-5240-3A59-6D48B439C776}"/>
              </a:ext>
            </a:extLst>
          </p:cNvPr>
          <p:cNvSpPr/>
          <p:nvPr/>
        </p:nvSpPr>
        <p:spPr>
          <a:xfrm>
            <a:off x="4411638" y="4919008"/>
            <a:ext cx="50634" cy="287701"/>
          </a:xfrm>
          <a:custGeom>
            <a:avLst/>
            <a:gdLst>
              <a:gd name="connsiteX0" fmla="*/ 20154 w 50634"/>
              <a:gd name="connsiteY0" fmla="*/ 464 h 287701"/>
              <a:gd name="connsiteX1" fmla="*/ 1866 w 50634"/>
              <a:gd name="connsiteY1" fmla="*/ 140672 h 287701"/>
              <a:gd name="connsiteX2" fmla="*/ 50634 w 50634"/>
              <a:gd name="connsiteY2" fmla="*/ 286976 h 287701"/>
              <a:gd name="connsiteX3" fmla="*/ 1866 w 50634"/>
              <a:gd name="connsiteY3" fmla="*/ 189440 h 287701"/>
              <a:gd name="connsiteX4" fmla="*/ 20154 w 50634"/>
              <a:gd name="connsiteY4" fmla="*/ 464 h 28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" h="287701">
                <a:moveTo>
                  <a:pt x="20154" y="464"/>
                </a:moveTo>
                <a:cubicBezTo>
                  <a:pt x="20154" y="-7664"/>
                  <a:pt x="-3214" y="92920"/>
                  <a:pt x="1866" y="140672"/>
                </a:cubicBezTo>
                <a:cubicBezTo>
                  <a:pt x="6946" y="188424"/>
                  <a:pt x="50634" y="278848"/>
                  <a:pt x="50634" y="286976"/>
                </a:cubicBezTo>
                <a:cubicBezTo>
                  <a:pt x="50634" y="295104"/>
                  <a:pt x="11010" y="233128"/>
                  <a:pt x="1866" y="189440"/>
                </a:cubicBezTo>
                <a:cubicBezTo>
                  <a:pt x="-7278" y="145752"/>
                  <a:pt x="20154" y="8592"/>
                  <a:pt x="20154" y="46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BA643F8-3491-221B-A7B8-574AE08B6A29}"/>
              </a:ext>
            </a:extLst>
          </p:cNvPr>
          <p:cNvSpPr/>
          <p:nvPr/>
        </p:nvSpPr>
        <p:spPr>
          <a:xfrm>
            <a:off x="4340352" y="4015989"/>
            <a:ext cx="67190" cy="441620"/>
          </a:xfrm>
          <a:custGeom>
            <a:avLst/>
            <a:gdLst>
              <a:gd name="connsiteX0" fmla="*/ 67056 w 67190"/>
              <a:gd name="connsiteY0" fmla="*/ 1275 h 441620"/>
              <a:gd name="connsiteX1" fmla="*/ 18288 w 67190"/>
              <a:gd name="connsiteY1" fmla="*/ 184155 h 441620"/>
              <a:gd name="connsiteX2" fmla="*/ 54864 w 67190"/>
              <a:gd name="connsiteY2" fmla="*/ 440187 h 441620"/>
              <a:gd name="connsiteX3" fmla="*/ 0 w 67190"/>
              <a:gd name="connsiteY3" fmla="*/ 275595 h 441620"/>
              <a:gd name="connsiteX4" fmla="*/ 67056 w 67190"/>
              <a:gd name="connsiteY4" fmla="*/ 1275 h 4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0" h="441620">
                <a:moveTo>
                  <a:pt x="67056" y="1275"/>
                </a:moveTo>
                <a:cubicBezTo>
                  <a:pt x="70104" y="-13965"/>
                  <a:pt x="20320" y="111003"/>
                  <a:pt x="18288" y="184155"/>
                </a:cubicBezTo>
                <a:cubicBezTo>
                  <a:pt x="16256" y="257307"/>
                  <a:pt x="57912" y="424947"/>
                  <a:pt x="54864" y="440187"/>
                </a:cubicBezTo>
                <a:cubicBezTo>
                  <a:pt x="51816" y="455427"/>
                  <a:pt x="0" y="345699"/>
                  <a:pt x="0" y="275595"/>
                </a:cubicBezTo>
                <a:cubicBezTo>
                  <a:pt x="0" y="205491"/>
                  <a:pt x="64008" y="16515"/>
                  <a:pt x="67056" y="127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7DAC519-1638-D9AA-25F0-A70086C8D96A}"/>
              </a:ext>
            </a:extLst>
          </p:cNvPr>
          <p:cNvSpPr/>
          <p:nvPr/>
        </p:nvSpPr>
        <p:spPr>
          <a:xfrm>
            <a:off x="4458487" y="3716387"/>
            <a:ext cx="70843" cy="213962"/>
          </a:xfrm>
          <a:custGeom>
            <a:avLst/>
            <a:gdLst>
              <a:gd name="connsiteX0" fmla="*/ 70734 w 70843"/>
              <a:gd name="connsiteY0" fmla="*/ 34 h 213962"/>
              <a:gd name="connsiteX1" fmla="*/ 17260 w 70843"/>
              <a:gd name="connsiteY1" fmla="*/ 101634 h 213962"/>
              <a:gd name="connsiteX2" fmla="*/ 17260 w 70843"/>
              <a:gd name="connsiteY2" fmla="*/ 213929 h 213962"/>
              <a:gd name="connsiteX3" fmla="*/ 1218 w 70843"/>
              <a:gd name="connsiteY3" fmla="*/ 112329 h 213962"/>
              <a:gd name="connsiteX4" fmla="*/ 70734 w 70843"/>
              <a:gd name="connsiteY4" fmla="*/ 34 h 21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" h="213962">
                <a:moveTo>
                  <a:pt x="70734" y="34"/>
                </a:moveTo>
                <a:cubicBezTo>
                  <a:pt x="73408" y="-1748"/>
                  <a:pt x="26172" y="65985"/>
                  <a:pt x="17260" y="101634"/>
                </a:cubicBezTo>
                <a:cubicBezTo>
                  <a:pt x="8348" y="137283"/>
                  <a:pt x="19934" y="212147"/>
                  <a:pt x="17260" y="213929"/>
                </a:cubicBezTo>
                <a:cubicBezTo>
                  <a:pt x="14586" y="215711"/>
                  <a:pt x="-5021" y="146196"/>
                  <a:pt x="1218" y="112329"/>
                </a:cubicBezTo>
                <a:cubicBezTo>
                  <a:pt x="7457" y="78462"/>
                  <a:pt x="68060" y="1816"/>
                  <a:pt x="70734" y="3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5B4E42B-BAF2-C0BC-F145-11F1E5C02D6B}"/>
              </a:ext>
            </a:extLst>
          </p:cNvPr>
          <p:cNvSpPr/>
          <p:nvPr/>
        </p:nvSpPr>
        <p:spPr>
          <a:xfrm>
            <a:off x="4341544" y="3233726"/>
            <a:ext cx="75880" cy="317088"/>
          </a:xfrm>
          <a:custGeom>
            <a:avLst/>
            <a:gdLst>
              <a:gd name="connsiteX0" fmla="*/ 43298 w 75880"/>
              <a:gd name="connsiteY0" fmla="*/ 1432 h 317088"/>
              <a:gd name="connsiteX1" fmla="*/ 21909 w 75880"/>
              <a:gd name="connsiteY1" fmla="*/ 119074 h 317088"/>
              <a:gd name="connsiteX2" fmla="*/ 32603 w 75880"/>
              <a:gd name="connsiteY2" fmla="*/ 199285 h 317088"/>
              <a:gd name="connsiteX3" fmla="*/ 75382 w 75880"/>
              <a:gd name="connsiteY3" fmla="*/ 316927 h 317088"/>
              <a:gd name="connsiteX4" fmla="*/ 519 w 75880"/>
              <a:gd name="connsiteY4" fmla="*/ 172548 h 317088"/>
              <a:gd name="connsiteX5" fmla="*/ 43298 w 75880"/>
              <a:gd name="connsiteY5" fmla="*/ 60253 h 317088"/>
              <a:gd name="connsiteX6" fmla="*/ 43298 w 75880"/>
              <a:gd name="connsiteY6" fmla="*/ 1432 h 3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80" h="317088">
                <a:moveTo>
                  <a:pt x="43298" y="1432"/>
                </a:moveTo>
                <a:cubicBezTo>
                  <a:pt x="39733" y="11235"/>
                  <a:pt x="23691" y="86099"/>
                  <a:pt x="21909" y="119074"/>
                </a:cubicBezTo>
                <a:cubicBezTo>
                  <a:pt x="20127" y="152049"/>
                  <a:pt x="23691" y="166310"/>
                  <a:pt x="32603" y="199285"/>
                </a:cubicBezTo>
                <a:cubicBezTo>
                  <a:pt x="41515" y="232261"/>
                  <a:pt x="80729" y="321383"/>
                  <a:pt x="75382" y="316927"/>
                </a:cubicBezTo>
                <a:cubicBezTo>
                  <a:pt x="70035" y="312471"/>
                  <a:pt x="5866" y="215327"/>
                  <a:pt x="519" y="172548"/>
                </a:cubicBezTo>
                <a:cubicBezTo>
                  <a:pt x="-4828" y="129769"/>
                  <a:pt x="32603" y="86099"/>
                  <a:pt x="43298" y="60253"/>
                </a:cubicBezTo>
                <a:cubicBezTo>
                  <a:pt x="53993" y="34407"/>
                  <a:pt x="46863" y="-8371"/>
                  <a:pt x="43298" y="143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8373A68-3F78-9045-3F84-BA524EDC2F77}"/>
              </a:ext>
            </a:extLst>
          </p:cNvPr>
          <p:cNvSpPr/>
          <p:nvPr/>
        </p:nvSpPr>
        <p:spPr>
          <a:xfrm>
            <a:off x="4890341" y="2517002"/>
            <a:ext cx="235913" cy="278658"/>
          </a:xfrm>
          <a:custGeom>
            <a:avLst/>
            <a:gdLst>
              <a:gd name="connsiteX0" fmla="*/ 219849 w 235913"/>
              <a:gd name="connsiteY0" fmla="*/ 1517 h 278658"/>
              <a:gd name="connsiteX1" fmla="*/ 219849 w 235913"/>
              <a:gd name="connsiteY1" fmla="*/ 121695 h 278658"/>
              <a:gd name="connsiteX2" fmla="*/ 393 w 235913"/>
              <a:gd name="connsiteY2" fmla="*/ 278449 h 278658"/>
              <a:gd name="connsiteX3" fmla="*/ 167597 w 235913"/>
              <a:gd name="connsiteY3" fmla="*/ 153046 h 278658"/>
              <a:gd name="connsiteX4" fmla="*/ 225074 w 235913"/>
              <a:gd name="connsiteY4" fmla="*/ 58993 h 278658"/>
              <a:gd name="connsiteX5" fmla="*/ 219849 w 235913"/>
              <a:gd name="connsiteY5" fmla="*/ 1517 h 27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913" h="278658">
                <a:moveTo>
                  <a:pt x="219849" y="1517"/>
                </a:moveTo>
                <a:cubicBezTo>
                  <a:pt x="218978" y="11967"/>
                  <a:pt x="256425" y="75540"/>
                  <a:pt x="219849" y="121695"/>
                </a:cubicBezTo>
                <a:cubicBezTo>
                  <a:pt x="183273" y="167850"/>
                  <a:pt x="9102" y="273224"/>
                  <a:pt x="393" y="278449"/>
                </a:cubicBezTo>
                <a:cubicBezTo>
                  <a:pt x="-8316" y="283674"/>
                  <a:pt x="130150" y="189622"/>
                  <a:pt x="167597" y="153046"/>
                </a:cubicBezTo>
                <a:cubicBezTo>
                  <a:pt x="205044" y="116470"/>
                  <a:pt x="216365" y="80765"/>
                  <a:pt x="225074" y="58993"/>
                </a:cubicBezTo>
                <a:cubicBezTo>
                  <a:pt x="233783" y="37221"/>
                  <a:pt x="220720" y="-8933"/>
                  <a:pt x="219849" y="151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D48047DC-7CB3-EAAF-4D3C-BC1643B1525F}"/>
              </a:ext>
            </a:extLst>
          </p:cNvPr>
          <p:cNvSpPr/>
          <p:nvPr/>
        </p:nvSpPr>
        <p:spPr>
          <a:xfrm>
            <a:off x="5576576" y="2001189"/>
            <a:ext cx="77066" cy="221398"/>
          </a:xfrm>
          <a:custGeom>
            <a:avLst/>
            <a:gdLst>
              <a:gd name="connsiteX0" fmla="*/ 77029 w 77066"/>
              <a:gd name="connsiteY0" fmla="*/ 41 h 221398"/>
              <a:gd name="connsiteX1" fmla="*/ 14327 w 77066"/>
              <a:gd name="connsiteY1" fmla="*/ 88868 h 221398"/>
              <a:gd name="connsiteX2" fmla="*/ 50903 w 77066"/>
              <a:gd name="connsiteY2" fmla="*/ 219497 h 221398"/>
              <a:gd name="connsiteX3" fmla="*/ 9102 w 77066"/>
              <a:gd name="connsiteY3" fmla="*/ 162020 h 221398"/>
              <a:gd name="connsiteX4" fmla="*/ 3877 w 77066"/>
              <a:gd name="connsiteY4" fmla="*/ 99318 h 221398"/>
              <a:gd name="connsiteX5" fmla="*/ 77029 w 77066"/>
              <a:gd name="connsiteY5" fmla="*/ 41 h 22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66" h="221398">
                <a:moveTo>
                  <a:pt x="77029" y="41"/>
                </a:moveTo>
                <a:cubicBezTo>
                  <a:pt x="78771" y="-1701"/>
                  <a:pt x="18681" y="52292"/>
                  <a:pt x="14327" y="88868"/>
                </a:cubicBezTo>
                <a:cubicBezTo>
                  <a:pt x="9973" y="125444"/>
                  <a:pt x="51774" y="207305"/>
                  <a:pt x="50903" y="219497"/>
                </a:cubicBezTo>
                <a:cubicBezTo>
                  <a:pt x="50032" y="231689"/>
                  <a:pt x="16940" y="182050"/>
                  <a:pt x="9102" y="162020"/>
                </a:cubicBezTo>
                <a:cubicBezTo>
                  <a:pt x="1264" y="141990"/>
                  <a:pt x="-3961" y="125444"/>
                  <a:pt x="3877" y="99318"/>
                </a:cubicBezTo>
                <a:cubicBezTo>
                  <a:pt x="11715" y="73192"/>
                  <a:pt x="75287" y="1783"/>
                  <a:pt x="77029" y="4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F80A2AD-4F00-5018-05CA-3DC6B71C9A48}"/>
              </a:ext>
            </a:extLst>
          </p:cNvPr>
          <p:cNvSpPr/>
          <p:nvPr/>
        </p:nvSpPr>
        <p:spPr>
          <a:xfrm>
            <a:off x="6310976" y="1964568"/>
            <a:ext cx="419262" cy="141165"/>
          </a:xfrm>
          <a:custGeom>
            <a:avLst/>
            <a:gdLst>
              <a:gd name="connsiteX0" fmla="*/ 997 w 419262"/>
              <a:gd name="connsiteY0" fmla="*/ 36662 h 141165"/>
              <a:gd name="connsiteX1" fmla="*/ 277929 w 419262"/>
              <a:gd name="connsiteY1" fmla="*/ 20986 h 141165"/>
              <a:gd name="connsiteX2" fmla="*/ 419008 w 419262"/>
              <a:gd name="connsiteY2" fmla="*/ 141165 h 141165"/>
              <a:gd name="connsiteX3" fmla="*/ 309280 w 419262"/>
              <a:gd name="connsiteY3" fmla="*/ 20986 h 141165"/>
              <a:gd name="connsiteX4" fmla="*/ 189102 w 419262"/>
              <a:gd name="connsiteY4" fmla="*/ 86 h 141165"/>
              <a:gd name="connsiteX5" fmla="*/ 997 w 419262"/>
              <a:gd name="connsiteY5" fmla="*/ 36662 h 14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262" h="141165">
                <a:moveTo>
                  <a:pt x="997" y="36662"/>
                </a:moveTo>
                <a:cubicBezTo>
                  <a:pt x="15801" y="40145"/>
                  <a:pt x="208261" y="3569"/>
                  <a:pt x="277929" y="20986"/>
                </a:cubicBezTo>
                <a:cubicBezTo>
                  <a:pt x="347597" y="38403"/>
                  <a:pt x="413783" y="141165"/>
                  <a:pt x="419008" y="141165"/>
                </a:cubicBezTo>
                <a:cubicBezTo>
                  <a:pt x="424233" y="141165"/>
                  <a:pt x="347598" y="44499"/>
                  <a:pt x="309280" y="20986"/>
                </a:cubicBezTo>
                <a:cubicBezTo>
                  <a:pt x="270962" y="-2527"/>
                  <a:pt x="237870" y="86"/>
                  <a:pt x="189102" y="86"/>
                </a:cubicBezTo>
                <a:cubicBezTo>
                  <a:pt x="140334" y="86"/>
                  <a:pt x="-13807" y="33179"/>
                  <a:pt x="997" y="366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5A03FD5-6E6E-8129-4DF9-6CE209C14869}"/>
              </a:ext>
            </a:extLst>
          </p:cNvPr>
          <p:cNvSpPr/>
          <p:nvPr/>
        </p:nvSpPr>
        <p:spPr>
          <a:xfrm>
            <a:off x="5820402" y="1899005"/>
            <a:ext cx="406271" cy="29073"/>
          </a:xfrm>
          <a:custGeom>
            <a:avLst/>
            <a:gdLst>
              <a:gd name="connsiteX0" fmla="*/ 407 w 406271"/>
              <a:gd name="connsiteY0" fmla="*/ 29073 h 29073"/>
              <a:gd name="connsiteX1" fmla="*/ 387068 w 406271"/>
              <a:gd name="connsiteY1" fmla="*/ 2947 h 29073"/>
              <a:gd name="connsiteX2" fmla="*/ 313916 w 406271"/>
              <a:gd name="connsiteY2" fmla="*/ 2947 h 29073"/>
              <a:gd name="connsiteX3" fmla="*/ 407 w 406271"/>
              <a:gd name="connsiteY3" fmla="*/ 29073 h 2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71" h="29073">
                <a:moveTo>
                  <a:pt x="407" y="29073"/>
                </a:moveTo>
                <a:cubicBezTo>
                  <a:pt x="12599" y="29073"/>
                  <a:pt x="334816" y="7301"/>
                  <a:pt x="387068" y="2947"/>
                </a:cubicBezTo>
                <a:cubicBezTo>
                  <a:pt x="439320" y="-1407"/>
                  <a:pt x="374876" y="-536"/>
                  <a:pt x="313916" y="2947"/>
                </a:cubicBezTo>
                <a:cubicBezTo>
                  <a:pt x="252956" y="6430"/>
                  <a:pt x="-11785" y="29073"/>
                  <a:pt x="407" y="2907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276C2EDB-2D4E-EA3F-789E-5D5780DB8132}"/>
              </a:ext>
            </a:extLst>
          </p:cNvPr>
          <p:cNvSpPr/>
          <p:nvPr/>
        </p:nvSpPr>
        <p:spPr>
          <a:xfrm>
            <a:off x="4152926" y="3641639"/>
            <a:ext cx="82580" cy="495465"/>
          </a:xfrm>
          <a:custGeom>
            <a:avLst/>
            <a:gdLst>
              <a:gd name="connsiteX0" fmla="*/ 82524 w 82580"/>
              <a:gd name="connsiteY0" fmla="*/ 86 h 495465"/>
              <a:gd name="connsiteX1" fmla="*/ 15849 w 82580"/>
              <a:gd name="connsiteY1" fmla="*/ 250911 h 495465"/>
              <a:gd name="connsiteX2" fmla="*/ 15849 w 82580"/>
              <a:gd name="connsiteY2" fmla="*/ 495386 h 495465"/>
              <a:gd name="connsiteX3" fmla="*/ 3149 w 82580"/>
              <a:gd name="connsiteY3" fmla="*/ 225511 h 495465"/>
              <a:gd name="connsiteX4" fmla="*/ 82524 w 82580"/>
              <a:gd name="connsiteY4" fmla="*/ 86 h 4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0" h="495465">
                <a:moveTo>
                  <a:pt x="82524" y="86"/>
                </a:moveTo>
                <a:cubicBezTo>
                  <a:pt x="84641" y="4319"/>
                  <a:pt x="26961" y="168361"/>
                  <a:pt x="15849" y="250911"/>
                </a:cubicBezTo>
                <a:cubicBezTo>
                  <a:pt x="4737" y="333461"/>
                  <a:pt x="17966" y="499619"/>
                  <a:pt x="15849" y="495386"/>
                </a:cubicBezTo>
                <a:cubicBezTo>
                  <a:pt x="13732" y="491153"/>
                  <a:pt x="-7963" y="303828"/>
                  <a:pt x="3149" y="225511"/>
                </a:cubicBezTo>
                <a:cubicBezTo>
                  <a:pt x="14261" y="147194"/>
                  <a:pt x="80407" y="-4147"/>
                  <a:pt x="82524" y="8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EB094CE-6B3F-5D15-CF13-70B79AAAAD69}"/>
              </a:ext>
            </a:extLst>
          </p:cNvPr>
          <p:cNvSpPr/>
          <p:nvPr/>
        </p:nvSpPr>
        <p:spPr>
          <a:xfrm>
            <a:off x="3187486" y="3374981"/>
            <a:ext cx="193002" cy="200131"/>
          </a:xfrm>
          <a:custGeom>
            <a:avLst/>
            <a:gdLst>
              <a:gd name="connsiteX0" fmla="*/ 214 w 193002"/>
              <a:gd name="connsiteY0" fmla="*/ 44 h 200131"/>
              <a:gd name="connsiteX1" fmla="*/ 139914 w 193002"/>
              <a:gd name="connsiteY1" fmla="*/ 104819 h 200131"/>
              <a:gd name="connsiteX2" fmla="*/ 187539 w 193002"/>
              <a:gd name="connsiteY2" fmla="*/ 200069 h 200131"/>
              <a:gd name="connsiteX3" fmla="*/ 174839 w 193002"/>
              <a:gd name="connsiteY3" fmla="*/ 117519 h 200131"/>
              <a:gd name="connsiteX4" fmla="*/ 214 w 193002"/>
              <a:gd name="connsiteY4" fmla="*/ 44 h 20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02" h="200131">
                <a:moveTo>
                  <a:pt x="214" y="44"/>
                </a:moveTo>
                <a:cubicBezTo>
                  <a:pt x="-5607" y="-2073"/>
                  <a:pt x="108693" y="71482"/>
                  <a:pt x="139914" y="104819"/>
                </a:cubicBezTo>
                <a:cubicBezTo>
                  <a:pt x="171135" y="138156"/>
                  <a:pt x="181718" y="197952"/>
                  <a:pt x="187539" y="200069"/>
                </a:cubicBezTo>
                <a:cubicBezTo>
                  <a:pt x="193360" y="202186"/>
                  <a:pt x="200239" y="149798"/>
                  <a:pt x="174839" y="117519"/>
                </a:cubicBezTo>
                <a:cubicBezTo>
                  <a:pt x="149439" y="85240"/>
                  <a:pt x="6035" y="2161"/>
                  <a:pt x="214" y="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31955C7-34A1-3D8B-9369-9B15F3457180}"/>
              </a:ext>
            </a:extLst>
          </p:cNvPr>
          <p:cNvSpPr/>
          <p:nvPr/>
        </p:nvSpPr>
        <p:spPr>
          <a:xfrm>
            <a:off x="2954218" y="3374541"/>
            <a:ext cx="236818" cy="13209"/>
          </a:xfrm>
          <a:custGeom>
            <a:avLst/>
            <a:gdLst>
              <a:gd name="connsiteX0" fmla="*/ 1707 w 236818"/>
              <a:gd name="connsiteY0" fmla="*/ 3659 h 13209"/>
              <a:gd name="connsiteX1" fmla="*/ 233482 w 236818"/>
              <a:gd name="connsiteY1" fmla="*/ 484 h 13209"/>
              <a:gd name="connsiteX2" fmla="*/ 131882 w 236818"/>
              <a:gd name="connsiteY2" fmla="*/ 13184 h 13209"/>
              <a:gd name="connsiteX3" fmla="*/ 1707 w 236818"/>
              <a:gd name="connsiteY3" fmla="*/ 3659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18" h="13209">
                <a:moveTo>
                  <a:pt x="1707" y="3659"/>
                </a:moveTo>
                <a:cubicBezTo>
                  <a:pt x="18640" y="1542"/>
                  <a:pt x="211786" y="-1103"/>
                  <a:pt x="233482" y="484"/>
                </a:cubicBezTo>
                <a:cubicBezTo>
                  <a:pt x="255178" y="2071"/>
                  <a:pt x="165219" y="12655"/>
                  <a:pt x="131882" y="13184"/>
                </a:cubicBezTo>
                <a:cubicBezTo>
                  <a:pt x="98545" y="13713"/>
                  <a:pt x="-15226" y="5776"/>
                  <a:pt x="1707" y="36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7D464AE0-7595-B293-581F-0486E946854C}"/>
              </a:ext>
            </a:extLst>
          </p:cNvPr>
          <p:cNvSpPr/>
          <p:nvPr/>
        </p:nvSpPr>
        <p:spPr>
          <a:xfrm>
            <a:off x="2942427" y="3346450"/>
            <a:ext cx="262868" cy="16414"/>
          </a:xfrm>
          <a:custGeom>
            <a:avLst/>
            <a:gdLst>
              <a:gd name="connsiteX0" fmla="*/ 798 w 262868"/>
              <a:gd name="connsiteY0" fmla="*/ 15875 h 16414"/>
              <a:gd name="connsiteX1" fmla="*/ 130973 w 262868"/>
              <a:gd name="connsiteY1" fmla="*/ 12700 h 16414"/>
              <a:gd name="connsiteX2" fmla="*/ 261148 w 262868"/>
              <a:gd name="connsiteY2" fmla="*/ 12700 h 16414"/>
              <a:gd name="connsiteX3" fmla="*/ 194473 w 262868"/>
              <a:gd name="connsiteY3" fmla="*/ 0 h 16414"/>
              <a:gd name="connsiteX4" fmla="*/ 798 w 262868"/>
              <a:gd name="connsiteY4" fmla="*/ 15875 h 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68" h="16414">
                <a:moveTo>
                  <a:pt x="798" y="15875"/>
                </a:moveTo>
                <a:cubicBezTo>
                  <a:pt x="-9785" y="17992"/>
                  <a:pt x="87581" y="13229"/>
                  <a:pt x="130973" y="12700"/>
                </a:cubicBezTo>
                <a:cubicBezTo>
                  <a:pt x="174365" y="12171"/>
                  <a:pt x="250565" y="14817"/>
                  <a:pt x="261148" y="12700"/>
                </a:cubicBezTo>
                <a:cubicBezTo>
                  <a:pt x="271731" y="10583"/>
                  <a:pt x="231515" y="0"/>
                  <a:pt x="194473" y="0"/>
                </a:cubicBezTo>
                <a:cubicBezTo>
                  <a:pt x="157431" y="0"/>
                  <a:pt x="11381" y="13758"/>
                  <a:pt x="798" y="158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AA3762D-9C43-D477-4AC0-4907AF98FE53}"/>
              </a:ext>
            </a:extLst>
          </p:cNvPr>
          <p:cNvSpPr/>
          <p:nvPr/>
        </p:nvSpPr>
        <p:spPr>
          <a:xfrm>
            <a:off x="2836685" y="3432148"/>
            <a:ext cx="122543" cy="311570"/>
          </a:xfrm>
          <a:custGeom>
            <a:avLst/>
            <a:gdLst>
              <a:gd name="connsiteX0" fmla="*/ 122415 w 122543"/>
              <a:gd name="connsiteY0" fmla="*/ 27 h 311570"/>
              <a:gd name="connsiteX1" fmla="*/ 30340 w 122543"/>
              <a:gd name="connsiteY1" fmla="*/ 152427 h 311570"/>
              <a:gd name="connsiteX2" fmla="*/ 11290 w 122543"/>
              <a:gd name="connsiteY2" fmla="*/ 206402 h 311570"/>
              <a:gd name="connsiteX3" fmla="*/ 8115 w 122543"/>
              <a:gd name="connsiteY3" fmla="*/ 311177 h 311570"/>
              <a:gd name="connsiteX4" fmla="*/ 8115 w 122543"/>
              <a:gd name="connsiteY4" fmla="*/ 165127 h 311570"/>
              <a:gd name="connsiteX5" fmla="*/ 122415 w 122543"/>
              <a:gd name="connsiteY5" fmla="*/ 27 h 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43" h="311570">
                <a:moveTo>
                  <a:pt x="122415" y="27"/>
                </a:moveTo>
                <a:cubicBezTo>
                  <a:pt x="126119" y="-2090"/>
                  <a:pt x="48861" y="118031"/>
                  <a:pt x="30340" y="152427"/>
                </a:cubicBezTo>
                <a:cubicBezTo>
                  <a:pt x="11819" y="186823"/>
                  <a:pt x="14994" y="179944"/>
                  <a:pt x="11290" y="206402"/>
                </a:cubicBezTo>
                <a:cubicBezTo>
                  <a:pt x="7586" y="232860"/>
                  <a:pt x="8644" y="318056"/>
                  <a:pt x="8115" y="311177"/>
                </a:cubicBezTo>
                <a:cubicBezTo>
                  <a:pt x="7586" y="304298"/>
                  <a:pt x="-9877" y="212223"/>
                  <a:pt x="8115" y="165127"/>
                </a:cubicBezTo>
                <a:cubicBezTo>
                  <a:pt x="26107" y="118031"/>
                  <a:pt x="118711" y="2144"/>
                  <a:pt x="122415" y="2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CDCF7A0-00ED-DB2D-5895-3785B3B191DE}"/>
              </a:ext>
            </a:extLst>
          </p:cNvPr>
          <p:cNvSpPr/>
          <p:nvPr/>
        </p:nvSpPr>
        <p:spPr>
          <a:xfrm>
            <a:off x="2781203" y="3387723"/>
            <a:ext cx="206539" cy="622377"/>
          </a:xfrm>
          <a:custGeom>
            <a:avLst/>
            <a:gdLst>
              <a:gd name="connsiteX0" fmla="*/ 206472 w 206539"/>
              <a:gd name="connsiteY0" fmla="*/ 2 h 622377"/>
              <a:gd name="connsiteX1" fmla="*/ 69947 w 206539"/>
              <a:gd name="connsiteY1" fmla="*/ 127002 h 622377"/>
              <a:gd name="connsiteX2" fmla="*/ 22322 w 206539"/>
              <a:gd name="connsiteY2" fmla="*/ 257177 h 622377"/>
              <a:gd name="connsiteX3" fmla="*/ 25497 w 206539"/>
              <a:gd name="connsiteY3" fmla="*/ 444502 h 622377"/>
              <a:gd name="connsiteX4" fmla="*/ 25497 w 206539"/>
              <a:gd name="connsiteY4" fmla="*/ 409577 h 622377"/>
              <a:gd name="connsiteX5" fmla="*/ 31847 w 206539"/>
              <a:gd name="connsiteY5" fmla="*/ 546102 h 622377"/>
              <a:gd name="connsiteX6" fmla="*/ 44547 w 206539"/>
              <a:gd name="connsiteY6" fmla="*/ 622302 h 622377"/>
              <a:gd name="connsiteX7" fmla="*/ 38197 w 206539"/>
              <a:gd name="connsiteY7" fmla="*/ 533402 h 622377"/>
              <a:gd name="connsiteX8" fmla="*/ 97 w 206539"/>
              <a:gd name="connsiteY8" fmla="*/ 387352 h 622377"/>
              <a:gd name="connsiteX9" fmla="*/ 50897 w 206539"/>
              <a:gd name="connsiteY9" fmla="*/ 130177 h 622377"/>
              <a:gd name="connsiteX10" fmla="*/ 206472 w 206539"/>
              <a:gd name="connsiteY10" fmla="*/ 2 h 6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9" h="622377">
                <a:moveTo>
                  <a:pt x="206472" y="2"/>
                </a:moveTo>
                <a:cubicBezTo>
                  <a:pt x="209647" y="-527"/>
                  <a:pt x="100639" y="84140"/>
                  <a:pt x="69947" y="127002"/>
                </a:cubicBezTo>
                <a:cubicBezTo>
                  <a:pt x="39255" y="169864"/>
                  <a:pt x="29730" y="204260"/>
                  <a:pt x="22322" y="257177"/>
                </a:cubicBezTo>
                <a:cubicBezTo>
                  <a:pt x="14914" y="310094"/>
                  <a:pt x="24968" y="419102"/>
                  <a:pt x="25497" y="444502"/>
                </a:cubicBezTo>
                <a:cubicBezTo>
                  <a:pt x="26026" y="469902"/>
                  <a:pt x="24439" y="392644"/>
                  <a:pt x="25497" y="409577"/>
                </a:cubicBezTo>
                <a:cubicBezTo>
                  <a:pt x="26555" y="426510"/>
                  <a:pt x="28672" y="510648"/>
                  <a:pt x="31847" y="546102"/>
                </a:cubicBezTo>
                <a:cubicBezTo>
                  <a:pt x="35022" y="581556"/>
                  <a:pt x="43489" y="624419"/>
                  <a:pt x="44547" y="622302"/>
                </a:cubicBezTo>
                <a:cubicBezTo>
                  <a:pt x="45605" y="620185"/>
                  <a:pt x="45605" y="572560"/>
                  <a:pt x="38197" y="533402"/>
                </a:cubicBezTo>
                <a:cubicBezTo>
                  <a:pt x="30789" y="494244"/>
                  <a:pt x="-2020" y="454556"/>
                  <a:pt x="97" y="387352"/>
                </a:cubicBezTo>
                <a:cubicBezTo>
                  <a:pt x="2214" y="320148"/>
                  <a:pt x="17559" y="193148"/>
                  <a:pt x="50897" y="130177"/>
                </a:cubicBezTo>
                <a:cubicBezTo>
                  <a:pt x="84235" y="67206"/>
                  <a:pt x="203297" y="531"/>
                  <a:pt x="206472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84292A4-FC39-38D1-C716-D78E34850E1F}"/>
              </a:ext>
            </a:extLst>
          </p:cNvPr>
          <p:cNvSpPr/>
          <p:nvPr/>
        </p:nvSpPr>
        <p:spPr>
          <a:xfrm>
            <a:off x="2853861" y="4044173"/>
            <a:ext cx="55076" cy="182556"/>
          </a:xfrm>
          <a:custGeom>
            <a:avLst/>
            <a:gdLst>
              <a:gd name="connsiteX0" fmla="*/ 464 w 55076"/>
              <a:gd name="connsiteY0" fmla="*/ 3952 h 182556"/>
              <a:gd name="connsiteX1" fmla="*/ 54439 w 55076"/>
              <a:gd name="connsiteY1" fmla="*/ 181752 h 182556"/>
              <a:gd name="connsiteX2" fmla="*/ 29039 w 55076"/>
              <a:gd name="connsiteY2" fmla="*/ 67452 h 182556"/>
              <a:gd name="connsiteX3" fmla="*/ 464 w 55076"/>
              <a:gd name="connsiteY3" fmla="*/ 3952 h 1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" h="182556">
                <a:moveTo>
                  <a:pt x="464" y="3952"/>
                </a:moveTo>
                <a:cubicBezTo>
                  <a:pt x="4697" y="23002"/>
                  <a:pt x="49677" y="171169"/>
                  <a:pt x="54439" y="181752"/>
                </a:cubicBezTo>
                <a:cubicBezTo>
                  <a:pt x="59202" y="192335"/>
                  <a:pt x="35918" y="95498"/>
                  <a:pt x="29039" y="67452"/>
                </a:cubicBezTo>
                <a:cubicBezTo>
                  <a:pt x="22160" y="39406"/>
                  <a:pt x="-3769" y="-15098"/>
                  <a:pt x="464" y="39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F5192A2-2F2C-54DC-45C2-542349E4516C}"/>
              </a:ext>
            </a:extLst>
          </p:cNvPr>
          <p:cNvSpPr/>
          <p:nvPr/>
        </p:nvSpPr>
        <p:spPr>
          <a:xfrm>
            <a:off x="2822543" y="4044933"/>
            <a:ext cx="254049" cy="523912"/>
          </a:xfrm>
          <a:custGeom>
            <a:avLst/>
            <a:gdLst>
              <a:gd name="connsiteX0" fmla="*/ 32 w 254049"/>
              <a:gd name="connsiteY0" fmla="*/ 17 h 523912"/>
              <a:gd name="connsiteX1" fmla="*/ 104807 w 254049"/>
              <a:gd name="connsiteY1" fmla="*/ 273067 h 523912"/>
              <a:gd name="connsiteX2" fmla="*/ 254032 w 254049"/>
              <a:gd name="connsiteY2" fmla="*/ 523892 h 523912"/>
              <a:gd name="connsiteX3" fmla="*/ 95282 w 254049"/>
              <a:gd name="connsiteY3" fmla="*/ 285767 h 523912"/>
              <a:gd name="connsiteX4" fmla="*/ 32 w 254049"/>
              <a:gd name="connsiteY4" fmla="*/ 17 h 5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9" h="523912">
                <a:moveTo>
                  <a:pt x="32" y="17"/>
                </a:moveTo>
                <a:cubicBezTo>
                  <a:pt x="1620" y="-2100"/>
                  <a:pt x="62474" y="185755"/>
                  <a:pt x="104807" y="273067"/>
                </a:cubicBezTo>
                <a:cubicBezTo>
                  <a:pt x="147140" y="360379"/>
                  <a:pt x="255620" y="521775"/>
                  <a:pt x="254032" y="523892"/>
                </a:cubicBezTo>
                <a:cubicBezTo>
                  <a:pt x="252444" y="526009"/>
                  <a:pt x="134969" y="365671"/>
                  <a:pt x="95282" y="285767"/>
                </a:cubicBezTo>
                <a:cubicBezTo>
                  <a:pt x="55595" y="205863"/>
                  <a:pt x="-1556" y="2134"/>
                  <a:pt x="32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99AEF0A-281C-59D6-8E7C-527145B49626}"/>
              </a:ext>
            </a:extLst>
          </p:cNvPr>
          <p:cNvSpPr/>
          <p:nvPr/>
        </p:nvSpPr>
        <p:spPr>
          <a:xfrm>
            <a:off x="3184515" y="4695677"/>
            <a:ext cx="152444" cy="93269"/>
          </a:xfrm>
          <a:custGeom>
            <a:avLst/>
            <a:gdLst>
              <a:gd name="connsiteX0" fmla="*/ 10 w 152444"/>
              <a:gd name="connsiteY0" fmla="*/ 148 h 93269"/>
              <a:gd name="connsiteX1" fmla="*/ 104785 w 152444"/>
              <a:gd name="connsiteY1" fmla="*/ 76348 h 93269"/>
              <a:gd name="connsiteX2" fmla="*/ 152410 w 152444"/>
              <a:gd name="connsiteY2" fmla="*/ 92223 h 93269"/>
              <a:gd name="connsiteX3" fmla="*/ 98435 w 152444"/>
              <a:gd name="connsiteY3" fmla="*/ 57298 h 93269"/>
              <a:gd name="connsiteX4" fmla="*/ 10 w 152444"/>
              <a:gd name="connsiteY4" fmla="*/ 148 h 9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44" h="93269">
                <a:moveTo>
                  <a:pt x="10" y="148"/>
                </a:moveTo>
                <a:cubicBezTo>
                  <a:pt x="1068" y="3323"/>
                  <a:pt x="79385" y="61002"/>
                  <a:pt x="104785" y="76348"/>
                </a:cubicBezTo>
                <a:cubicBezTo>
                  <a:pt x="130185" y="91694"/>
                  <a:pt x="153468" y="95398"/>
                  <a:pt x="152410" y="92223"/>
                </a:cubicBezTo>
                <a:cubicBezTo>
                  <a:pt x="151352" y="89048"/>
                  <a:pt x="117485" y="68940"/>
                  <a:pt x="98435" y="57298"/>
                </a:cubicBezTo>
                <a:cubicBezTo>
                  <a:pt x="79385" y="45656"/>
                  <a:pt x="-1048" y="-3027"/>
                  <a:pt x="10" y="1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D0DF0ACE-A083-E214-01CA-F0BE91B681DF}"/>
              </a:ext>
            </a:extLst>
          </p:cNvPr>
          <p:cNvSpPr/>
          <p:nvPr/>
        </p:nvSpPr>
        <p:spPr>
          <a:xfrm>
            <a:off x="3063502" y="4444596"/>
            <a:ext cx="133725" cy="241909"/>
          </a:xfrm>
          <a:custGeom>
            <a:avLst/>
            <a:gdLst>
              <a:gd name="connsiteX0" fmla="*/ 373 w 133725"/>
              <a:gd name="connsiteY0" fmla="*/ 404 h 241909"/>
              <a:gd name="connsiteX1" fmla="*/ 19423 w 133725"/>
              <a:gd name="connsiteY1" fmla="*/ 82954 h 241909"/>
              <a:gd name="connsiteX2" fmla="*/ 133723 w 133725"/>
              <a:gd name="connsiteY2" fmla="*/ 241704 h 241909"/>
              <a:gd name="connsiteX3" fmla="*/ 22598 w 133725"/>
              <a:gd name="connsiteY3" fmla="*/ 114704 h 241909"/>
              <a:gd name="connsiteX4" fmla="*/ 373 w 133725"/>
              <a:gd name="connsiteY4" fmla="*/ 404 h 24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5" h="241909">
                <a:moveTo>
                  <a:pt x="373" y="404"/>
                </a:moveTo>
                <a:cubicBezTo>
                  <a:pt x="-156" y="-4888"/>
                  <a:pt x="-2802" y="42737"/>
                  <a:pt x="19423" y="82954"/>
                </a:cubicBezTo>
                <a:cubicBezTo>
                  <a:pt x="41648" y="123171"/>
                  <a:pt x="133194" y="236412"/>
                  <a:pt x="133723" y="241704"/>
                </a:cubicBezTo>
                <a:cubicBezTo>
                  <a:pt x="134252" y="246996"/>
                  <a:pt x="44823" y="148571"/>
                  <a:pt x="22598" y="114704"/>
                </a:cubicBezTo>
                <a:cubicBezTo>
                  <a:pt x="373" y="80837"/>
                  <a:pt x="902" y="5696"/>
                  <a:pt x="373" y="4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51A815D-D133-F5E0-FD99-897E816806A4}"/>
              </a:ext>
            </a:extLst>
          </p:cNvPr>
          <p:cNvSpPr/>
          <p:nvPr/>
        </p:nvSpPr>
        <p:spPr>
          <a:xfrm>
            <a:off x="3413001" y="4648175"/>
            <a:ext cx="197688" cy="95592"/>
          </a:xfrm>
          <a:custGeom>
            <a:avLst/>
            <a:gdLst>
              <a:gd name="connsiteX0" fmla="*/ 124 w 197688"/>
              <a:gd name="connsiteY0" fmla="*/ 73050 h 95592"/>
              <a:gd name="connsiteX1" fmla="*/ 133474 w 197688"/>
              <a:gd name="connsiteY1" fmla="*/ 82575 h 95592"/>
              <a:gd name="connsiteX2" fmla="*/ 196974 w 197688"/>
              <a:gd name="connsiteY2" fmla="*/ 25 h 95592"/>
              <a:gd name="connsiteX3" fmla="*/ 158874 w 197688"/>
              <a:gd name="connsiteY3" fmla="*/ 92100 h 95592"/>
              <a:gd name="connsiteX4" fmla="*/ 124 w 197688"/>
              <a:gd name="connsiteY4" fmla="*/ 73050 h 9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8" h="95592">
                <a:moveTo>
                  <a:pt x="124" y="73050"/>
                </a:moveTo>
                <a:cubicBezTo>
                  <a:pt x="-4109" y="71463"/>
                  <a:pt x="100666" y="94746"/>
                  <a:pt x="133474" y="82575"/>
                </a:cubicBezTo>
                <a:cubicBezTo>
                  <a:pt x="166282" y="70404"/>
                  <a:pt x="192741" y="-1562"/>
                  <a:pt x="196974" y="25"/>
                </a:cubicBezTo>
                <a:cubicBezTo>
                  <a:pt x="201207" y="1612"/>
                  <a:pt x="186391" y="78342"/>
                  <a:pt x="158874" y="92100"/>
                </a:cubicBezTo>
                <a:cubicBezTo>
                  <a:pt x="131357" y="105858"/>
                  <a:pt x="4357" y="74637"/>
                  <a:pt x="124" y="730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EAB4931D-87C7-2BDF-D851-9543A81AD451}"/>
              </a:ext>
            </a:extLst>
          </p:cNvPr>
          <p:cNvSpPr/>
          <p:nvPr/>
        </p:nvSpPr>
        <p:spPr>
          <a:xfrm>
            <a:off x="3337678" y="4594001"/>
            <a:ext cx="333409" cy="187921"/>
          </a:xfrm>
          <a:custGeom>
            <a:avLst/>
            <a:gdLst>
              <a:gd name="connsiteX0" fmla="*/ 2422 w 333409"/>
              <a:gd name="connsiteY0" fmla="*/ 178024 h 187921"/>
              <a:gd name="connsiteX1" fmla="*/ 148472 w 333409"/>
              <a:gd name="connsiteY1" fmla="*/ 187549 h 187921"/>
              <a:gd name="connsiteX2" fmla="*/ 265947 w 333409"/>
              <a:gd name="connsiteY2" fmla="*/ 165324 h 187921"/>
              <a:gd name="connsiteX3" fmla="*/ 332622 w 333409"/>
              <a:gd name="connsiteY3" fmla="*/ 224 h 187921"/>
              <a:gd name="connsiteX4" fmla="*/ 300872 w 333409"/>
              <a:gd name="connsiteY4" fmla="*/ 130399 h 187921"/>
              <a:gd name="connsiteX5" fmla="*/ 275472 w 333409"/>
              <a:gd name="connsiteY5" fmla="*/ 162149 h 187921"/>
              <a:gd name="connsiteX6" fmla="*/ 2422 w 333409"/>
              <a:gd name="connsiteY6" fmla="*/ 178024 h 1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09" h="187921">
                <a:moveTo>
                  <a:pt x="2422" y="178024"/>
                </a:moveTo>
                <a:cubicBezTo>
                  <a:pt x="-18745" y="182257"/>
                  <a:pt x="104551" y="189666"/>
                  <a:pt x="148472" y="187549"/>
                </a:cubicBezTo>
                <a:cubicBezTo>
                  <a:pt x="192393" y="185432"/>
                  <a:pt x="235255" y="196545"/>
                  <a:pt x="265947" y="165324"/>
                </a:cubicBezTo>
                <a:cubicBezTo>
                  <a:pt x="296639" y="134103"/>
                  <a:pt x="326801" y="6045"/>
                  <a:pt x="332622" y="224"/>
                </a:cubicBezTo>
                <a:cubicBezTo>
                  <a:pt x="338443" y="-5597"/>
                  <a:pt x="310397" y="103412"/>
                  <a:pt x="300872" y="130399"/>
                </a:cubicBezTo>
                <a:cubicBezTo>
                  <a:pt x="291347" y="157386"/>
                  <a:pt x="323097" y="152095"/>
                  <a:pt x="275472" y="162149"/>
                </a:cubicBezTo>
                <a:cubicBezTo>
                  <a:pt x="227847" y="172203"/>
                  <a:pt x="23589" y="173791"/>
                  <a:pt x="2422" y="1780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4A0EF69-D5E0-7689-FD45-17283F9437B1}"/>
              </a:ext>
            </a:extLst>
          </p:cNvPr>
          <p:cNvSpPr/>
          <p:nvPr/>
        </p:nvSpPr>
        <p:spPr>
          <a:xfrm>
            <a:off x="3025644" y="3397245"/>
            <a:ext cx="216754" cy="76205"/>
          </a:xfrm>
          <a:custGeom>
            <a:avLst/>
            <a:gdLst>
              <a:gd name="connsiteX0" fmla="*/ 131 w 216754"/>
              <a:gd name="connsiteY0" fmla="*/ 44455 h 76205"/>
              <a:gd name="connsiteX1" fmla="*/ 117606 w 216754"/>
              <a:gd name="connsiteY1" fmla="*/ 25405 h 76205"/>
              <a:gd name="connsiteX2" fmla="*/ 216031 w 216754"/>
              <a:gd name="connsiteY2" fmla="*/ 76205 h 76205"/>
              <a:gd name="connsiteX3" fmla="*/ 158881 w 216754"/>
              <a:gd name="connsiteY3" fmla="*/ 25405 h 76205"/>
              <a:gd name="connsiteX4" fmla="*/ 95381 w 216754"/>
              <a:gd name="connsiteY4" fmla="*/ 5 h 76205"/>
              <a:gd name="connsiteX5" fmla="*/ 131 w 216754"/>
              <a:gd name="connsiteY5" fmla="*/ 44455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54" h="76205">
                <a:moveTo>
                  <a:pt x="131" y="44455"/>
                </a:moveTo>
                <a:cubicBezTo>
                  <a:pt x="3835" y="48688"/>
                  <a:pt x="81623" y="20113"/>
                  <a:pt x="117606" y="25405"/>
                </a:cubicBezTo>
                <a:cubicBezTo>
                  <a:pt x="153589" y="30697"/>
                  <a:pt x="209152" y="76205"/>
                  <a:pt x="216031" y="76205"/>
                </a:cubicBezTo>
                <a:cubicBezTo>
                  <a:pt x="222910" y="76205"/>
                  <a:pt x="178989" y="38105"/>
                  <a:pt x="158881" y="25405"/>
                </a:cubicBezTo>
                <a:cubicBezTo>
                  <a:pt x="138773" y="12705"/>
                  <a:pt x="118664" y="534"/>
                  <a:pt x="95381" y="5"/>
                </a:cubicBezTo>
                <a:cubicBezTo>
                  <a:pt x="72098" y="-524"/>
                  <a:pt x="-3573" y="40222"/>
                  <a:pt x="131" y="4445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233183F-8E10-6746-A4C5-0F0454ADBE75}"/>
              </a:ext>
            </a:extLst>
          </p:cNvPr>
          <p:cNvSpPr/>
          <p:nvPr/>
        </p:nvSpPr>
        <p:spPr>
          <a:xfrm>
            <a:off x="2872207" y="3466907"/>
            <a:ext cx="226600" cy="590393"/>
          </a:xfrm>
          <a:custGeom>
            <a:avLst/>
            <a:gdLst>
              <a:gd name="connsiteX0" fmla="*/ 226593 w 226600"/>
              <a:gd name="connsiteY0" fmla="*/ 193 h 590393"/>
              <a:gd name="connsiteX1" fmla="*/ 80543 w 226600"/>
              <a:gd name="connsiteY1" fmla="*/ 92268 h 590393"/>
              <a:gd name="connsiteX2" fmla="*/ 1168 w 226600"/>
              <a:gd name="connsiteY2" fmla="*/ 162118 h 590393"/>
              <a:gd name="connsiteX3" fmla="*/ 32918 w 226600"/>
              <a:gd name="connsiteY3" fmla="*/ 155768 h 590393"/>
              <a:gd name="connsiteX4" fmla="*/ 29743 w 226600"/>
              <a:gd name="connsiteY4" fmla="*/ 162118 h 590393"/>
              <a:gd name="connsiteX5" fmla="*/ 7518 w 226600"/>
              <a:gd name="connsiteY5" fmla="*/ 330393 h 590393"/>
              <a:gd name="connsiteX6" fmla="*/ 7518 w 226600"/>
              <a:gd name="connsiteY6" fmla="*/ 479618 h 590393"/>
              <a:gd name="connsiteX7" fmla="*/ 32918 w 226600"/>
              <a:gd name="connsiteY7" fmla="*/ 581218 h 590393"/>
              <a:gd name="connsiteX8" fmla="*/ 32918 w 226600"/>
              <a:gd name="connsiteY8" fmla="*/ 539943 h 590393"/>
              <a:gd name="connsiteX9" fmla="*/ 10693 w 226600"/>
              <a:gd name="connsiteY9" fmla="*/ 177993 h 590393"/>
              <a:gd name="connsiteX10" fmla="*/ 23393 w 226600"/>
              <a:gd name="connsiteY10" fmla="*/ 117668 h 590393"/>
              <a:gd name="connsiteX11" fmla="*/ 112293 w 226600"/>
              <a:gd name="connsiteY11" fmla="*/ 35118 h 590393"/>
              <a:gd name="connsiteX12" fmla="*/ 74193 w 226600"/>
              <a:gd name="connsiteY12" fmla="*/ 66868 h 590393"/>
              <a:gd name="connsiteX13" fmla="*/ 226593 w 226600"/>
              <a:gd name="connsiteY13" fmla="*/ 193 h 5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600" h="590393">
                <a:moveTo>
                  <a:pt x="226593" y="193"/>
                </a:moveTo>
                <a:cubicBezTo>
                  <a:pt x="227651" y="4426"/>
                  <a:pt x="118114" y="65280"/>
                  <a:pt x="80543" y="92268"/>
                </a:cubicBezTo>
                <a:cubicBezTo>
                  <a:pt x="42972" y="119256"/>
                  <a:pt x="9105" y="151535"/>
                  <a:pt x="1168" y="162118"/>
                </a:cubicBezTo>
                <a:cubicBezTo>
                  <a:pt x="-6769" y="172701"/>
                  <a:pt x="28156" y="155768"/>
                  <a:pt x="32918" y="155768"/>
                </a:cubicBezTo>
                <a:cubicBezTo>
                  <a:pt x="37680" y="155768"/>
                  <a:pt x="33976" y="133014"/>
                  <a:pt x="29743" y="162118"/>
                </a:cubicBezTo>
                <a:cubicBezTo>
                  <a:pt x="25510" y="191222"/>
                  <a:pt x="11222" y="277476"/>
                  <a:pt x="7518" y="330393"/>
                </a:cubicBezTo>
                <a:cubicBezTo>
                  <a:pt x="3814" y="383310"/>
                  <a:pt x="3285" y="437814"/>
                  <a:pt x="7518" y="479618"/>
                </a:cubicBezTo>
                <a:cubicBezTo>
                  <a:pt x="11751" y="521422"/>
                  <a:pt x="28685" y="571164"/>
                  <a:pt x="32918" y="581218"/>
                </a:cubicBezTo>
                <a:cubicBezTo>
                  <a:pt x="37151" y="591272"/>
                  <a:pt x="36622" y="607147"/>
                  <a:pt x="32918" y="539943"/>
                </a:cubicBezTo>
                <a:cubicBezTo>
                  <a:pt x="29214" y="472739"/>
                  <a:pt x="12280" y="248372"/>
                  <a:pt x="10693" y="177993"/>
                </a:cubicBezTo>
                <a:cubicBezTo>
                  <a:pt x="9106" y="107614"/>
                  <a:pt x="6460" y="141481"/>
                  <a:pt x="23393" y="117668"/>
                </a:cubicBezTo>
                <a:cubicBezTo>
                  <a:pt x="40326" y="93856"/>
                  <a:pt x="103826" y="43585"/>
                  <a:pt x="112293" y="35118"/>
                </a:cubicBezTo>
                <a:cubicBezTo>
                  <a:pt x="120760" y="26651"/>
                  <a:pt x="59376" y="71101"/>
                  <a:pt x="74193" y="66868"/>
                </a:cubicBezTo>
                <a:cubicBezTo>
                  <a:pt x="89010" y="62635"/>
                  <a:pt x="225535" y="-4040"/>
                  <a:pt x="226593" y="1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15E7A10-CEC5-5E34-DDA5-B26F52B5509E}"/>
              </a:ext>
            </a:extLst>
          </p:cNvPr>
          <p:cNvSpPr/>
          <p:nvPr/>
        </p:nvSpPr>
        <p:spPr>
          <a:xfrm>
            <a:off x="3143229" y="3447914"/>
            <a:ext cx="149388" cy="156172"/>
          </a:xfrm>
          <a:custGeom>
            <a:avLst/>
            <a:gdLst>
              <a:gd name="connsiteX0" fmla="*/ 21 w 149388"/>
              <a:gd name="connsiteY0" fmla="*/ 136 h 156172"/>
              <a:gd name="connsiteX1" fmla="*/ 114321 w 149388"/>
              <a:gd name="connsiteY1" fmla="*/ 114436 h 156172"/>
              <a:gd name="connsiteX2" fmla="*/ 149246 w 149388"/>
              <a:gd name="connsiteY2" fmla="*/ 155711 h 156172"/>
              <a:gd name="connsiteX3" fmla="*/ 104796 w 149388"/>
              <a:gd name="connsiteY3" fmla="*/ 92211 h 156172"/>
              <a:gd name="connsiteX4" fmla="*/ 21 w 149388"/>
              <a:gd name="connsiteY4" fmla="*/ 136 h 1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88" h="156172">
                <a:moveTo>
                  <a:pt x="21" y="136"/>
                </a:moveTo>
                <a:cubicBezTo>
                  <a:pt x="1608" y="3840"/>
                  <a:pt x="89450" y="88507"/>
                  <a:pt x="114321" y="114436"/>
                </a:cubicBezTo>
                <a:cubicBezTo>
                  <a:pt x="139192" y="140365"/>
                  <a:pt x="150833" y="159415"/>
                  <a:pt x="149246" y="155711"/>
                </a:cubicBezTo>
                <a:cubicBezTo>
                  <a:pt x="147659" y="152007"/>
                  <a:pt x="123317" y="115494"/>
                  <a:pt x="104796" y="92211"/>
                </a:cubicBezTo>
                <a:cubicBezTo>
                  <a:pt x="86275" y="68928"/>
                  <a:pt x="-1566" y="-3568"/>
                  <a:pt x="21" y="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C50D93A-4103-DDD2-91D7-D5421808F998}"/>
              </a:ext>
            </a:extLst>
          </p:cNvPr>
          <p:cNvSpPr/>
          <p:nvPr/>
        </p:nvSpPr>
        <p:spPr>
          <a:xfrm>
            <a:off x="3143074" y="3469479"/>
            <a:ext cx="136888" cy="277021"/>
          </a:xfrm>
          <a:custGeom>
            <a:avLst/>
            <a:gdLst>
              <a:gd name="connsiteX0" fmla="*/ 176 w 136888"/>
              <a:gd name="connsiteY0" fmla="*/ 796 h 277021"/>
              <a:gd name="connsiteX1" fmla="*/ 108126 w 136888"/>
              <a:gd name="connsiteY1" fmla="*/ 118271 h 277021"/>
              <a:gd name="connsiteX2" fmla="*/ 117651 w 136888"/>
              <a:gd name="connsiteY2" fmla="*/ 181771 h 277021"/>
              <a:gd name="connsiteX3" fmla="*/ 50976 w 136888"/>
              <a:gd name="connsiteY3" fmla="*/ 277021 h 277021"/>
              <a:gd name="connsiteX4" fmla="*/ 136701 w 136888"/>
              <a:gd name="connsiteY4" fmla="*/ 181771 h 277021"/>
              <a:gd name="connsiteX5" fmla="*/ 176 w 136888"/>
              <a:gd name="connsiteY5" fmla="*/ 796 h 2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88" h="277021">
                <a:moveTo>
                  <a:pt x="176" y="796"/>
                </a:moveTo>
                <a:cubicBezTo>
                  <a:pt x="-4587" y="-9787"/>
                  <a:pt x="88547" y="88109"/>
                  <a:pt x="108126" y="118271"/>
                </a:cubicBezTo>
                <a:cubicBezTo>
                  <a:pt x="127705" y="148434"/>
                  <a:pt x="127176" y="155313"/>
                  <a:pt x="117651" y="181771"/>
                </a:cubicBezTo>
                <a:cubicBezTo>
                  <a:pt x="108126" y="208229"/>
                  <a:pt x="47801" y="277021"/>
                  <a:pt x="50976" y="277021"/>
                </a:cubicBezTo>
                <a:cubicBezTo>
                  <a:pt x="54151" y="277021"/>
                  <a:pt x="141463" y="226750"/>
                  <a:pt x="136701" y="181771"/>
                </a:cubicBezTo>
                <a:cubicBezTo>
                  <a:pt x="131939" y="136792"/>
                  <a:pt x="4939" y="11379"/>
                  <a:pt x="176" y="7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99BBD2B-16BD-7862-F60E-1007F28898D6}"/>
              </a:ext>
            </a:extLst>
          </p:cNvPr>
          <p:cNvSpPr/>
          <p:nvPr/>
        </p:nvSpPr>
        <p:spPr>
          <a:xfrm>
            <a:off x="2905661" y="3609924"/>
            <a:ext cx="142425" cy="587357"/>
          </a:xfrm>
          <a:custGeom>
            <a:avLst/>
            <a:gdLst>
              <a:gd name="connsiteX0" fmla="*/ 142339 w 142425"/>
              <a:gd name="connsiteY0" fmla="*/ 51 h 587357"/>
              <a:gd name="connsiteX1" fmla="*/ 62964 w 142425"/>
              <a:gd name="connsiteY1" fmla="*/ 123876 h 587357"/>
              <a:gd name="connsiteX2" fmla="*/ 2639 w 142425"/>
              <a:gd name="connsiteY2" fmla="*/ 279451 h 587357"/>
              <a:gd name="connsiteX3" fmla="*/ 12164 w 142425"/>
              <a:gd name="connsiteY3" fmla="*/ 260401 h 587357"/>
              <a:gd name="connsiteX4" fmla="*/ 24864 w 142425"/>
              <a:gd name="connsiteY4" fmla="*/ 406451 h 587357"/>
              <a:gd name="connsiteX5" fmla="*/ 97889 w 142425"/>
              <a:gd name="connsiteY5" fmla="*/ 584251 h 587357"/>
              <a:gd name="connsiteX6" fmla="*/ 66139 w 142425"/>
              <a:gd name="connsiteY6" fmla="*/ 501701 h 587357"/>
              <a:gd name="connsiteX7" fmla="*/ 12164 w 142425"/>
              <a:gd name="connsiteY7" fmla="*/ 279451 h 587357"/>
              <a:gd name="connsiteX8" fmla="*/ 78839 w 142425"/>
              <a:gd name="connsiteY8" fmla="*/ 63551 h 587357"/>
              <a:gd name="connsiteX9" fmla="*/ 47089 w 142425"/>
              <a:gd name="connsiteY9" fmla="*/ 108001 h 587357"/>
              <a:gd name="connsiteX10" fmla="*/ 142339 w 142425"/>
              <a:gd name="connsiteY10" fmla="*/ 51 h 5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25" h="587357">
                <a:moveTo>
                  <a:pt x="142339" y="51"/>
                </a:moveTo>
                <a:cubicBezTo>
                  <a:pt x="144985" y="2697"/>
                  <a:pt x="86247" y="77309"/>
                  <a:pt x="62964" y="123876"/>
                </a:cubicBezTo>
                <a:cubicBezTo>
                  <a:pt x="39681" y="170443"/>
                  <a:pt x="2639" y="279451"/>
                  <a:pt x="2639" y="279451"/>
                </a:cubicBezTo>
                <a:cubicBezTo>
                  <a:pt x="-5828" y="302205"/>
                  <a:pt x="8460" y="239234"/>
                  <a:pt x="12164" y="260401"/>
                </a:cubicBezTo>
                <a:cubicBezTo>
                  <a:pt x="15868" y="281568"/>
                  <a:pt x="10576" y="352476"/>
                  <a:pt x="24864" y="406451"/>
                </a:cubicBezTo>
                <a:cubicBezTo>
                  <a:pt x="39151" y="460426"/>
                  <a:pt x="91010" y="568376"/>
                  <a:pt x="97889" y="584251"/>
                </a:cubicBezTo>
                <a:cubicBezTo>
                  <a:pt x="104768" y="600126"/>
                  <a:pt x="80426" y="552501"/>
                  <a:pt x="66139" y="501701"/>
                </a:cubicBezTo>
                <a:cubicBezTo>
                  <a:pt x="51852" y="450901"/>
                  <a:pt x="10047" y="352476"/>
                  <a:pt x="12164" y="279451"/>
                </a:cubicBezTo>
                <a:cubicBezTo>
                  <a:pt x="14281" y="206426"/>
                  <a:pt x="73018" y="92126"/>
                  <a:pt x="78839" y="63551"/>
                </a:cubicBezTo>
                <a:cubicBezTo>
                  <a:pt x="84660" y="34976"/>
                  <a:pt x="39681" y="117526"/>
                  <a:pt x="47089" y="108001"/>
                </a:cubicBezTo>
                <a:cubicBezTo>
                  <a:pt x="54497" y="98476"/>
                  <a:pt x="139693" y="-2595"/>
                  <a:pt x="142339" y="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C2ECB3-372A-4D89-771C-08C401EFC02C}"/>
              </a:ext>
            </a:extLst>
          </p:cNvPr>
          <p:cNvSpPr/>
          <p:nvPr/>
        </p:nvSpPr>
        <p:spPr>
          <a:xfrm>
            <a:off x="2968373" y="3676440"/>
            <a:ext cx="82814" cy="489175"/>
          </a:xfrm>
          <a:custGeom>
            <a:avLst/>
            <a:gdLst>
              <a:gd name="connsiteX0" fmla="*/ 82802 w 82814"/>
              <a:gd name="connsiteY0" fmla="*/ 210 h 489175"/>
              <a:gd name="connsiteX1" fmla="*/ 3427 w 82814"/>
              <a:gd name="connsiteY1" fmla="*/ 149435 h 489175"/>
              <a:gd name="connsiteX2" fmla="*/ 16127 w 82814"/>
              <a:gd name="connsiteY2" fmla="*/ 352635 h 489175"/>
              <a:gd name="connsiteX3" fmla="*/ 32002 w 82814"/>
              <a:gd name="connsiteY3" fmla="*/ 343110 h 489175"/>
              <a:gd name="connsiteX4" fmla="*/ 70102 w 82814"/>
              <a:gd name="connsiteY4" fmla="*/ 489160 h 489175"/>
              <a:gd name="connsiteX5" fmla="*/ 38352 w 82814"/>
              <a:gd name="connsiteY5" fmla="*/ 333585 h 489175"/>
              <a:gd name="connsiteX6" fmla="*/ 9777 w 82814"/>
              <a:gd name="connsiteY6" fmla="*/ 181185 h 489175"/>
              <a:gd name="connsiteX7" fmla="*/ 82802 w 82814"/>
              <a:gd name="connsiteY7" fmla="*/ 210 h 4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4" h="489175">
                <a:moveTo>
                  <a:pt x="82802" y="210"/>
                </a:moveTo>
                <a:cubicBezTo>
                  <a:pt x="81744" y="-5081"/>
                  <a:pt x="14539" y="90698"/>
                  <a:pt x="3427" y="149435"/>
                </a:cubicBezTo>
                <a:cubicBezTo>
                  <a:pt x="-7685" y="208172"/>
                  <a:pt x="11364" y="320356"/>
                  <a:pt x="16127" y="352635"/>
                </a:cubicBezTo>
                <a:cubicBezTo>
                  <a:pt x="20889" y="384914"/>
                  <a:pt x="23006" y="320356"/>
                  <a:pt x="32002" y="343110"/>
                </a:cubicBezTo>
                <a:cubicBezTo>
                  <a:pt x="40998" y="365864"/>
                  <a:pt x="69044" y="490748"/>
                  <a:pt x="70102" y="489160"/>
                </a:cubicBezTo>
                <a:cubicBezTo>
                  <a:pt x="71160" y="487572"/>
                  <a:pt x="48406" y="384914"/>
                  <a:pt x="38352" y="333585"/>
                </a:cubicBezTo>
                <a:cubicBezTo>
                  <a:pt x="28298" y="282256"/>
                  <a:pt x="1840" y="235689"/>
                  <a:pt x="9777" y="181185"/>
                </a:cubicBezTo>
                <a:cubicBezTo>
                  <a:pt x="17714" y="126681"/>
                  <a:pt x="83860" y="5501"/>
                  <a:pt x="82802" y="2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1CB267C-F042-ED57-DD26-B70164F1CB54}"/>
              </a:ext>
            </a:extLst>
          </p:cNvPr>
          <p:cNvSpPr/>
          <p:nvPr/>
        </p:nvSpPr>
        <p:spPr>
          <a:xfrm>
            <a:off x="3159117" y="3692409"/>
            <a:ext cx="231796" cy="114702"/>
          </a:xfrm>
          <a:custGeom>
            <a:avLst/>
            <a:gdLst>
              <a:gd name="connsiteX0" fmla="*/ 8 w 231796"/>
              <a:gd name="connsiteY0" fmla="*/ 114416 h 114702"/>
              <a:gd name="connsiteX1" fmla="*/ 133358 w 231796"/>
              <a:gd name="connsiteY1" fmla="*/ 35041 h 114702"/>
              <a:gd name="connsiteX2" fmla="*/ 231783 w 231796"/>
              <a:gd name="connsiteY2" fmla="*/ 111241 h 114702"/>
              <a:gd name="connsiteX3" fmla="*/ 127008 w 231796"/>
              <a:gd name="connsiteY3" fmla="*/ 116 h 114702"/>
              <a:gd name="connsiteX4" fmla="*/ 8 w 231796"/>
              <a:gd name="connsiteY4" fmla="*/ 114416 h 1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6" h="114702">
                <a:moveTo>
                  <a:pt x="8" y="114416"/>
                </a:moveTo>
                <a:cubicBezTo>
                  <a:pt x="1066" y="120237"/>
                  <a:pt x="94729" y="35570"/>
                  <a:pt x="133358" y="35041"/>
                </a:cubicBezTo>
                <a:cubicBezTo>
                  <a:pt x="171987" y="34512"/>
                  <a:pt x="232841" y="117062"/>
                  <a:pt x="231783" y="111241"/>
                </a:cubicBezTo>
                <a:cubicBezTo>
                  <a:pt x="230725" y="105420"/>
                  <a:pt x="161933" y="4349"/>
                  <a:pt x="127008" y="116"/>
                </a:cubicBezTo>
                <a:cubicBezTo>
                  <a:pt x="92083" y="-4117"/>
                  <a:pt x="-1050" y="108595"/>
                  <a:pt x="8" y="1144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454DAED-7B6B-8CC7-913A-7933508D7AEE}"/>
              </a:ext>
            </a:extLst>
          </p:cNvPr>
          <p:cNvSpPr/>
          <p:nvPr/>
        </p:nvSpPr>
        <p:spPr>
          <a:xfrm>
            <a:off x="3320201" y="3511525"/>
            <a:ext cx="48554" cy="257939"/>
          </a:xfrm>
          <a:custGeom>
            <a:avLst/>
            <a:gdLst>
              <a:gd name="connsiteX0" fmla="*/ 4024 w 48554"/>
              <a:gd name="connsiteY0" fmla="*/ 25 h 257939"/>
              <a:gd name="connsiteX1" fmla="*/ 10374 w 48554"/>
              <a:gd name="connsiteY1" fmla="*/ 114325 h 257939"/>
              <a:gd name="connsiteX2" fmla="*/ 48474 w 48554"/>
              <a:gd name="connsiteY2" fmla="*/ 257200 h 257939"/>
              <a:gd name="connsiteX3" fmla="*/ 19899 w 48554"/>
              <a:gd name="connsiteY3" fmla="*/ 168300 h 257939"/>
              <a:gd name="connsiteX4" fmla="*/ 849 w 48554"/>
              <a:gd name="connsiteY4" fmla="*/ 123850 h 257939"/>
              <a:gd name="connsiteX5" fmla="*/ 4024 w 48554"/>
              <a:gd name="connsiteY5" fmla="*/ 25 h 2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4" h="257939">
                <a:moveTo>
                  <a:pt x="4024" y="25"/>
                </a:moveTo>
                <a:cubicBezTo>
                  <a:pt x="5611" y="-1562"/>
                  <a:pt x="2966" y="71463"/>
                  <a:pt x="10374" y="114325"/>
                </a:cubicBezTo>
                <a:cubicBezTo>
                  <a:pt x="17782" y="157187"/>
                  <a:pt x="46887" y="248204"/>
                  <a:pt x="48474" y="257200"/>
                </a:cubicBezTo>
                <a:cubicBezTo>
                  <a:pt x="50061" y="266196"/>
                  <a:pt x="27837" y="190525"/>
                  <a:pt x="19899" y="168300"/>
                </a:cubicBezTo>
                <a:cubicBezTo>
                  <a:pt x="11962" y="146075"/>
                  <a:pt x="3495" y="147133"/>
                  <a:pt x="849" y="123850"/>
                </a:cubicBezTo>
                <a:cubicBezTo>
                  <a:pt x="-1797" y="100567"/>
                  <a:pt x="2437" y="1612"/>
                  <a:pt x="4024" y="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9B781A-CA4C-5C94-1564-AEADCD57669C}"/>
              </a:ext>
            </a:extLst>
          </p:cNvPr>
          <p:cNvSpPr/>
          <p:nvPr/>
        </p:nvSpPr>
        <p:spPr>
          <a:xfrm>
            <a:off x="3033476" y="3787631"/>
            <a:ext cx="209201" cy="209771"/>
          </a:xfrm>
          <a:custGeom>
            <a:avLst/>
            <a:gdLst>
              <a:gd name="connsiteX0" fmla="*/ 33574 w 209201"/>
              <a:gd name="connsiteY0" fmla="*/ 144 h 209771"/>
              <a:gd name="connsiteX1" fmla="*/ 84374 w 209201"/>
              <a:gd name="connsiteY1" fmla="*/ 57294 h 209771"/>
              <a:gd name="connsiteX2" fmla="*/ 176449 w 209201"/>
              <a:gd name="connsiteY2" fmla="*/ 60469 h 209771"/>
              <a:gd name="connsiteX3" fmla="*/ 208199 w 209201"/>
              <a:gd name="connsiteY3" fmla="*/ 35069 h 209771"/>
              <a:gd name="connsiteX4" fmla="*/ 144699 w 209201"/>
              <a:gd name="connsiteY4" fmla="*/ 73169 h 209771"/>
              <a:gd name="connsiteX5" fmla="*/ 17699 w 209201"/>
              <a:gd name="connsiteY5" fmla="*/ 95394 h 209771"/>
              <a:gd name="connsiteX6" fmla="*/ 4999 w 209201"/>
              <a:gd name="connsiteY6" fmla="*/ 209694 h 209771"/>
              <a:gd name="connsiteX7" fmla="*/ 55799 w 209201"/>
              <a:gd name="connsiteY7" fmla="*/ 76344 h 209771"/>
              <a:gd name="connsiteX8" fmla="*/ 33574 w 209201"/>
              <a:gd name="connsiteY8" fmla="*/ 144 h 20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01" h="209771">
                <a:moveTo>
                  <a:pt x="33574" y="144"/>
                </a:moveTo>
                <a:cubicBezTo>
                  <a:pt x="38336" y="-3031"/>
                  <a:pt x="60562" y="47240"/>
                  <a:pt x="84374" y="57294"/>
                </a:cubicBezTo>
                <a:cubicBezTo>
                  <a:pt x="108186" y="67348"/>
                  <a:pt x="155811" y="64173"/>
                  <a:pt x="176449" y="60469"/>
                </a:cubicBezTo>
                <a:cubicBezTo>
                  <a:pt x="197087" y="56765"/>
                  <a:pt x="213491" y="32952"/>
                  <a:pt x="208199" y="35069"/>
                </a:cubicBezTo>
                <a:cubicBezTo>
                  <a:pt x="202907" y="37186"/>
                  <a:pt x="176449" y="63115"/>
                  <a:pt x="144699" y="73169"/>
                </a:cubicBezTo>
                <a:cubicBezTo>
                  <a:pt x="112949" y="83223"/>
                  <a:pt x="40982" y="72640"/>
                  <a:pt x="17699" y="95394"/>
                </a:cubicBezTo>
                <a:cubicBezTo>
                  <a:pt x="-5584" y="118148"/>
                  <a:pt x="-1351" y="212869"/>
                  <a:pt x="4999" y="209694"/>
                </a:cubicBezTo>
                <a:cubicBezTo>
                  <a:pt x="11349" y="206519"/>
                  <a:pt x="50507" y="108094"/>
                  <a:pt x="55799" y="76344"/>
                </a:cubicBezTo>
                <a:cubicBezTo>
                  <a:pt x="61091" y="44594"/>
                  <a:pt x="28812" y="3319"/>
                  <a:pt x="33574" y="1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BD27AFA-4A96-9426-7E93-C4E01E76FFDE}"/>
              </a:ext>
            </a:extLst>
          </p:cNvPr>
          <p:cNvSpPr/>
          <p:nvPr/>
        </p:nvSpPr>
        <p:spPr>
          <a:xfrm>
            <a:off x="3282125" y="3795618"/>
            <a:ext cx="103608" cy="304751"/>
          </a:xfrm>
          <a:custGeom>
            <a:avLst/>
            <a:gdLst>
              <a:gd name="connsiteX0" fmla="*/ 45275 w 103608"/>
              <a:gd name="connsiteY0" fmla="*/ 1682 h 304751"/>
              <a:gd name="connsiteX1" fmla="*/ 64325 w 103608"/>
              <a:gd name="connsiteY1" fmla="*/ 119157 h 304751"/>
              <a:gd name="connsiteX2" fmla="*/ 45275 w 103608"/>
              <a:gd name="connsiteY2" fmla="*/ 189007 h 304751"/>
              <a:gd name="connsiteX3" fmla="*/ 825 w 103608"/>
              <a:gd name="connsiteY3" fmla="*/ 303307 h 304751"/>
              <a:gd name="connsiteX4" fmla="*/ 23050 w 103608"/>
              <a:gd name="connsiteY4" fmla="*/ 246157 h 304751"/>
              <a:gd name="connsiteX5" fmla="*/ 102425 w 103608"/>
              <a:gd name="connsiteY5" fmla="*/ 141382 h 304751"/>
              <a:gd name="connsiteX6" fmla="*/ 70675 w 103608"/>
              <a:gd name="connsiteY6" fmla="*/ 195357 h 304751"/>
              <a:gd name="connsiteX7" fmla="*/ 70675 w 103608"/>
              <a:gd name="connsiteY7" fmla="*/ 58832 h 304751"/>
              <a:gd name="connsiteX8" fmla="*/ 45275 w 103608"/>
              <a:gd name="connsiteY8" fmla="*/ 1682 h 3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08" h="304751">
                <a:moveTo>
                  <a:pt x="45275" y="1682"/>
                </a:moveTo>
                <a:cubicBezTo>
                  <a:pt x="44217" y="11736"/>
                  <a:pt x="64325" y="87936"/>
                  <a:pt x="64325" y="119157"/>
                </a:cubicBezTo>
                <a:cubicBezTo>
                  <a:pt x="64325" y="150378"/>
                  <a:pt x="55858" y="158315"/>
                  <a:pt x="45275" y="189007"/>
                </a:cubicBezTo>
                <a:cubicBezTo>
                  <a:pt x="34692" y="219699"/>
                  <a:pt x="825" y="303307"/>
                  <a:pt x="825" y="303307"/>
                </a:cubicBezTo>
                <a:cubicBezTo>
                  <a:pt x="-2879" y="312832"/>
                  <a:pt x="6117" y="273145"/>
                  <a:pt x="23050" y="246157"/>
                </a:cubicBezTo>
                <a:cubicBezTo>
                  <a:pt x="39983" y="219170"/>
                  <a:pt x="94488" y="149849"/>
                  <a:pt x="102425" y="141382"/>
                </a:cubicBezTo>
                <a:cubicBezTo>
                  <a:pt x="110363" y="132915"/>
                  <a:pt x="75967" y="209115"/>
                  <a:pt x="70675" y="195357"/>
                </a:cubicBezTo>
                <a:cubicBezTo>
                  <a:pt x="65383" y="181599"/>
                  <a:pt x="71733" y="88994"/>
                  <a:pt x="70675" y="58832"/>
                </a:cubicBezTo>
                <a:cubicBezTo>
                  <a:pt x="69617" y="28670"/>
                  <a:pt x="46333" y="-8372"/>
                  <a:pt x="45275" y="16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00F78F9-FFBF-1535-39CF-DA6D553A6960}"/>
              </a:ext>
            </a:extLst>
          </p:cNvPr>
          <p:cNvSpPr/>
          <p:nvPr/>
        </p:nvSpPr>
        <p:spPr>
          <a:xfrm>
            <a:off x="3089357" y="4228435"/>
            <a:ext cx="280930" cy="178621"/>
          </a:xfrm>
          <a:custGeom>
            <a:avLst/>
            <a:gdLst>
              <a:gd name="connsiteX0" fmla="*/ 3093 w 280930"/>
              <a:gd name="connsiteY0" fmla="*/ 665 h 178621"/>
              <a:gd name="connsiteX1" fmla="*/ 76118 w 280930"/>
              <a:gd name="connsiteY1" fmla="*/ 64165 h 178621"/>
              <a:gd name="connsiteX2" fmla="*/ 180893 w 280930"/>
              <a:gd name="connsiteY2" fmla="*/ 86390 h 178621"/>
              <a:gd name="connsiteX3" fmla="*/ 104693 w 280930"/>
              <a:gd name="connsiteY3" fmla="*/ 89565 h 178621"/>
              <a:gd name="connsiteX4" fmla="*/ 279318 w 280930"/>
              <a:gd name="connsiteY4" fmla="*/ 178465 h 178621"/>
              <a:gd name="connsiteX5" fmla="*/ 180893 w 280930"/>
              <a:gd name="connsiteY5" fmla="*/ 108615 h 178621"/>
              <a:gd name="connsiteX6" fmla="*/ 3093 w 280930"/>
              <a:gd name="connsiteY6" fmla="*/ 665 h 17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30" h="178621">
                <a:moveTo>
                  <a:pt x="3093" y="665"/>
                </a:moveTo>
                <a:cubicBezTo>
                  <a:pt x="-14369" y="-6743"/>
                  <a:pt x="46485" y="49877"/>
                  <a:pt x="76118" y="64165"/>
                </a:cubicBezTo>
                <a:cubicBezTo>
                  <a:pt x="105751" y="78453"/>
                  <a:pt x="176131" y="82157"/>
                  <a:pt x="180893" y="86390"/>
                </a:cubicBezTo>
                <a:cubicBezTo>
                  <a:pt x="185655" y="90623"/>
                  <a:pt x="88289" y="74219"/>
                  <a:pt x="104693" y="89565"/>
                </a:cubicBezTo>
                <a:cubicBezTo>
                  <a:pt x="121097" y="104911"/>
                  <a:pt x="266618" y="175290"/>
                  <a:pt x="279318" y="178465"/>
                </a:cubicBezTo>
                <a:cubicBezTo>
                  <a:pt x="292018" y="181640"/>
                  <a:pt x="226931" y="135603"/>
                  <a:pt x="180893" y="108615"/>
                </a:cubicBezTo>
                <a:cubicBezTo>
                  <a:pt x="134855" y="81627"/>
                  <a:pt x="20555" y="8073"/>
                  <a:pt x="3093" y="6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960D9D5-880B-2C18-5636-D1B622378F7A}"/>
              </a:ext>
            </a:extLst>
          </p:cNvPr>
          <p:cNvSpPr/>
          <p:nvPr/>
        </p:nvSpPr>
        <p:spPr>
          <a:xfrm>
            <a:off x="3407416" y="3955916"/>
            <a:ext cx="134395" cy="380573"/>
          </a:xfrm>
          <a:custGeom>
            <a:avLst/>
            <a:gdLst>
              <a:gd name="connsiteX0" fmla="*/ 34284 w 134395"/>
              <a:gd name="connsiteY0" fmla="*/ 134 h 380573"/>
              <a:gd name="connsiteX1" fmla="*/ 18409 w 134395"/>
              <a:gd name="connsiteY1" fmla="*/ 136659 h 380573"/>
              <a:gd name="connsiteX2" fmla="*/ 21584 w 134395"/>
              <a:gd name="connsiteY2" fmla="*/ 263659 h 380573"/>
              <a:gd name="connsiteX3" fmla="*/ 5709 w 134395"/>
              <a:gd name="connsiteY3" fmla="*/ 219209 h 380573"/>
              <a:gd name="connsiteX4" fmla="*/ 132709 w 134395"/>
              <a:gd name="connsiteY4" fmla="*/ 377959 h 380573"/>
              <a:gd name="connsiteX5" fmla="*/ 75559 w 134395"/>
              <a:gd name="connsiteY5" fmla="*/ 314459 h 380573"/>
              <a:gd name="connsiteX6" fmla="*/ 31109 w 134395"/>
              <a:gd name="connsiteY6" fmla="*/ 266834 h 380573"/>
              <a:gd name="connsiteX7" fmla="*/ 5709 w 134395"/>
              <a:gd name="connsiteY7" fmla="*/ 79509 h 380573"/>
              <a:gd name="connsiteX8" fmla="*/ 2534 w 134395"/>
              <a:gd name="connsiteY8" fmla="*/ 162059 h 380573"/>
              <a:gd name="connsiteX9" fmla="*/ 34284 w 134395"/>
              <a:gd name="connsiteY9" fmla="*/ 134 h 38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5" h="380573">
                <a:moveTo>
                  <a:pt x="34284" y="134"/>
                </a:moveTo>
                <a:cubicBezTo>
                  <a:pt x="36930" y="-4099"/>
                  <a:pt x="20526" y="92738"/>
                  <a:pt x="18409" y="136659"/>
                </a:cubicBezTo>
                <a:cubicBezTo>
                  <a:pt x="16292" y="180580"/>
                  <a:pt x="23701" y="249901"/>
                  <a:pt x="21584" y="263659"/>
                </a:cubicBezTo>
                <a:cubicBezTo>
                  <a:pt x="19467" y="277417"/>
                  <a:pt x="-12812" y="200159"/>
                  <a:pt x="5709" y="219209"/>
                </a:cubicBezTo>
                <a:cubicBezTo>
                  <a:pt x="24230" y="238259"/>
                  <a:pt x="121067" y="362084"/>
                  <a:pt x="132709" y="377959"/>
                </a:cubicBezTo>
                <a:cubicBezTo>
                  <a:pt x="144351" y="393834"/>
                  <a:pt x="92492" y="332980"/>
                  <a:pt x="75559" y="314459"/>
                </a:cubicBezTo>
                <a:cubicBezTo>
                  <a:pt x="58626" y="295938"/>
                  <a:pt x="42751" y="305992"/>
                  <a:pt x="31109" y="266834"/>
                </a:cubicBezTo>
                <a:cubicBezTo>
                  <a:pt x="19467" y="227676"/>
                  <a:pt x="10472" y="96972"/>
                  <a:pt x="5709" y="79509"/>
                </a:cubicBezTo>
                <a:cubicBezTo>
                  <a:pt x="946" y="62046"/>
                  <a:pt x="-641" y="169467"/>
                  <a:pt x="2534" y="162059"/>
                </a:cubicBezTo>
                <a:cubicBezTo>
                  <a:pt x="5709" y="154651"/>
                  <a:pt x="31638" y="4367"/>
                  <a:pt x="34284" y="13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0636F59D-FF23-D004-7C39-372C21A09F88}"/>
              </a:ext>
            </a:extLst>
          </p:cNvPr>
          <p:cNvSpPr/>
          <p:nvPr/>
        </p:nvSpPr>
        <p:spPr>
          <a:xfrm>
            <a:off x="3422110" y="3996958"/>
            <a:ext cx="96199" cy="307003"/>
          </a:xfrm>
          <a:custGeom>
            <a:avLst/>
            <a:gdLst>
              <a:gd name="connsiteX0" fmla="*/ 540 w 96199"/>
              <a:gd name="connsiteY0" fmla="*/ 367 h 307003"/>
              <a:gd name="connsiteX1" fmla="*/ 48165 w 96199"/>
              <a:gd name="connsiteY1" fmla="*/ 117842 h 307003"/>
              <a:gd name="connsiteX2" fmla="*/ 64040 w 96199"/>
              <a:gd name="connsiteY2" fmla="*/ 197217 h 307003"/>
              <a:gd name="connsiteX3" fmla="*/ 64040 w 96199"/>
              <a:gd name="connsiteY3" fmla="*/ 305167 h 307003"/>
              <a:gd name="connsiteX4" fmla="*/ 76740 w 96199"/>
              <a:gd name="connsiteY4" fmla="*/ 254367 h 307003"/>
              <a:gd name="connsiteX5" fmla="*/ 95790 w 96199"/>
              <a:gd name="connsiteY5" fmla="*/ 117842 h 307003"/>
              <a:gd name="connsiteX6" fmla="*/ 83090 w 96199"/>
              <a:gd name="connsiteY6" fmla="*/ 159117 h 307003"/>
              <a:gd name="connsiteX7" fmla="*/ 540 w 96199"/>
              <a:gd name="connsiteY7" fmla="*/ 367 h 3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9" h="307003">
                <a:moveTo>
                  <a:pt x="540" y="367"/>
                </a:moveTo>
                <a:cubicBezTo>
                  <a:pt x="-5281" y="-6512"/>
                  <a:pt x="37582" y="85034"/>
                  <a:pt x="48165" y="117842"/>
                </a:cubicBezTo>
                <a:cubicBezTo>
                  <a:pt x="58748" y="150650"/>
                  <a:pt x="61394" y="165996"/>
                  <a:pt x="64040" y="197217"/>
                </a:cubicBezTo>
                <a:cubicBezTo>
                  <a:pt x="66686" y="228438"/>
                  <a:pt x="61923" y="295642"/>
                  <a:pt x="64040" y="305167"/>
                </a:cubicBezTo>
                <a:cubicBezTo>
                  <a:pt x="66157" y="314692"/>
                  <a:pt x="71448" y="285588"/>
                  <a:pt x="76740" y="254367"/>
                </a:cubicBezTo>
                <a:cubicBezTo>
                  <a:pt x="82032" y="223146"/>
                  <a:pt x="94732" y="133717"/>
                  <a:pt x="95790" y="117842"/>
                </a:cubicBezTo>
                <a:cubicBezTo>
                  <a:pt x="96848" y="101967"/>
                  <a:pt x="96848" y="171817"/>
                  <a:pt x="83090" y="159117"/>
                </a:cubicBezTo>
                <a:cubicBezTo>
                  <a:pt x="69332" y="146417"/>
                  <a:pt x="6361" y="7246"/>
                  <a:pt x="540" y="3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AD65549-1C88-A57C-2ACC-F855A3B158FD}"/>
              </a:ext>
            </a:extLst>
          </p:cNvPr>
          <p:cNvSpPr/>
          <p:nvPr/>
        </p:nvSpPr>
        <p:spPr>
          <a:xfrm>
            <a:off x="3098644" y="4190961"/>
            <a:ext cx="470518" cy="261682"/>
          </a:xfrm>
          <a:custGeom>
            <a:avLst/>
            <a:gdLst>
              <a:gd name="connsiteX0" fmla="*/ 156 w 470518"/>
              <a:gd name="connsiteY0" fmla="*/ 39 h 261682"/>
              <a:gd name="connsiteX1" fmla="*/ 190656 w 470518"/>
              <a:gd name="connsiteY1" fmla="*/ 73064 h 261682"/>
              <a:gd name="connsiteX2" fmla="*/ 285906 w 470518"/>
              <a:gd name="connsiteY2" fmla="*/ 165139 h 261682"/>
              <a:gd name="connsiteX3" fmla="*/ 250981 w 470518"/>
              <a:gd name="connsiteY3" fmla="*/ 161964 h 261682"/>
              <a:gd name="connsiteX4" fmla="*/ 419256 w 470518"/>
              <a:gd name="connsiteY4" fmla="*/ 238164 h 261682"/>
              <a:gd name="connsiteX5" fmla="*/ 460531 w 470518"/>
              <a:gd name="connsiteY5" fmla="*/ 200064 h 261682"/>
              <a:gd name="connsiteX6" fmla="*/ 431956 w 470518"/>
              <a:gd name="connsiteY6" fmla="*/ 149264 h 261682"/>
              <a:gd name="connsiteX7" fmla="*/ 470056 w 470518"/>
              <a:gd name="connsiteY7" fmla="*/ 238164 h 261682"/>
              <a:gd name="connsiteX8" fmla="*/ 400206 w 470518"/>
              <a:gd name="connsiteY8" fmla="*/ 250864 h 261682"/>
              <a:gd name="connsiteX9" fmla="*/ 212881 w 470518"/>
              <a:gd name="connsiteY9" fmla="*/ 98464 h 261682"/>
              <a:gd name="connsiteX10" fmla="*/ 57306 w 470518"/>
              <a:gd name="connsiteY10" fmla="*/ 88939 h 261682"/>
              <a:gd name="connsiteX11" fmla="*/ 155731 w 470518"/>
              <a:gd name="connsiteY11" fmla="*/ 82589 h 261682"/>
              <a:gd name="connsiteX12" fmla="*/ 156 w 470518"/>
              <a:gd name="connsiteY12" fmla="*/ 39 h 2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518" h="261682">
                <a:moveTo>
                  <a:pt x="156" y="39"/>
                </a:moveTo>
                <a:cubicBezTo>
                  <a:pt x="5977" y="-1549"/>
                  <a:pt x="143031" y="45547"/>
                  <a:pt x="190656" y="73064"/>
                </a:cubicBezTo>
                <a:cubicBezTo>
                  <a:pt x="238281" y="100581"/>
                  <a:pt x="275852" y="150322"/>
                  <a:pt x="285906" y="165139"/>
                </a:cubicBezTo>
                <a:cubicBezTo>
                  <a:pt x="295960" y="179956"/>
                  <a:pt x="228756" y="149793"/>
                  <a:pt x="250981" y="161964"/>
                </a:cubicBezTo>
                <a:cubicBezTo>
                  <a:pt x="273206" y="174135"/>
                  <a:pt x="384331" y="231814"/>
                  <a:pt x="419256" y="238164"/>
                </a:cubicBezTo>
                <a:cubicBezTo>
                  <a:pt x="454181" y="244514"/>
                  <a:pt x="458414" y="214881"/>
                  <a:pt x="460531" y="200064"/>
                </a:cubicBezTo>
                <a:cubicBezTo>
                  <a:pt x="462648" y="185247"/>
                  <a:pt x="430369" y="142914"/>
                  <a:pt x="431956" y="149264"/>
                </a:cubicBezTo>
                <a:cubicBezTo>
                  <a:pt x="433544" y="155614"/>
                  <a:pt x="475348" y="221231"/>
                  <a:pt x="470056" y="238164"/>
                </a:cubicBezTo>
                <a:cubicBezTo>
                  <a:pt x="464764" y="255097"/>
                  <a:pt x="443068" y="274147"/>
                  <a:pt x="400206" y="250864"/>
                </a:cubicBezTo>
                <a:cubicBezTo>
                  <a:pt x="357344" y="227581"/>
                  <a:pt x="270031" y="125451"/>
                  <a:pt x="212881" y="98464"/>
                </a:cubicBezTo>
                <a:cubicBezTo>
                  <a:pt x="155731" y="71477"/>
                  <a:pt x="66831" y="91585"/>
                  <a:pt x="57306" y="88939"/>
                </a:cubicBezTo>
                <a:cubicBezTo>
                  <a:pt x="47781" y="86293"/>
                  <a:pt x="158906" y="95289"/>
                  <a:pt x="155731" y="82589"/>
                </a:cubicBezTo>
                <a:cubicBezTo>
                  <a:pt x="152556" y="69889"/>
                  <a:pt x="-5665" y="1627"/>
                  <a:pt x="156" y="3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972DB38-CE2C-3943-461D-11895B129F56}"/>
              </a:ext>
            </a:extLst>
          </p:cNvPr>
          <p:cNvSpPr/>
          <p:nvPr/>
        </p:nvSpPr>
        <p:spPr>
          <a:xfrm>
            <a:off x="3007666" y="4216949"/>
            <a:ext cx="257500" cy="332844"/>
          </a:xfrm>
          <a:custGeom>
            <a:avLst/>
            <a:gdLst>
              <a:gd name="connsiteX0" fmla="*/ 2234 w 257500"/>
              <a:gd name="connsiteY0" fmla="*/ 2626 h 332844"/>
              <a:gd name="connsiteX1" fmla="*/ 129234 w 257500"/>
              <a:gd name="connsiteY1" fmla="*/ 82001 h 332844"/>
              <a:gd name="connsiteX2" fmla="*/ 230834 w 257500"/>
              <a:gd name="connsiteY2" fmla="*/ 189951 h 332844"/>
              <a:gd name="connsiteX3" fmla="*/ 237184 w 257500"/>
              <a:gd name="connsiteY3" fmla="*/ 332826 h 332844"/>
              <a:gd name="connsiteX4" fmla="*/ 243534 w 257500"/>
              <a:gd name="connsiteY4" fmla="*/ 180426 h 332844"/>
              <a:gd name="connsiteX5" fmla="*/ 2234 w 257500"/>
              <a:gd name="connsiteY5" fmla="*/ 2626 h 33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00" h="332844">
                <a:moveTo>
                  <a:pt x="2234" y="2626"/>
                </a:moveTo>
                <a:cubicBezTo>
                  <a:pt x="-16816" y="-13778"/>
                  <a:pt x="91134" y="50780"/>
                  <a:pt x="129234" y="82001"/>
                </a:cubicBezTo>
                <a:cubicBezTo>
                  <a:pt x="167334" y="113222"/>
                  <a:pt x="212842" y="148147"/>
                  <a:pt x="230834" y="189951"/>
                </a:cubicBezTo>
                <a:cubicBezTo>
                  <a:pt x="248826" y="231755"/>
                  <a:pt x="235067" y="334414"/>
                  <a:pt x="237184" y="332826"/>
                </a:cubicBezTo>
                <a:cubicBezTo>
                  <a:pt x="239301" y="331238"/>
                  <a:pt x="277401" y="235459"/>
                  <a:pt x="243534" y="180426"/>
                </a:cubicBezTo>
                <a:cubicBezTo>
                  <a:pt x="209667" y="125393"/>
                  <a:pt x="21284" y="19030"/>
                  <a:pt x="2234" y="26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F50A180-8956-8A5F-874D-B0C3D1DFCD80}"/>
              </a:ext>
            </a:extLst>
          </p:cNvPr>
          <p:cNvSpPr/>
          <p:nvPr/>
        </p:nvSpPr>
        <p:spPr>
          <a:xfrm>
            <a:off x="2951952" y="4104116"/>
            <a:ext cx="159905" cy="275176"/>
          </a:xfrm>
          <a:custGeom>
            <a:avLst/>
            <a:gdLst>
              <a:gd name="connsiteX0" fmla="*/ 7148 w 159905"/>
              <a:gd name="connsiteY0" fmla="*/ 1159 h 275176"/>
              <a:gd name="connsiteX1" fmla="*/ 10323 w 159905"/>
              <a:gd name="connsiteY1" fmla="*/ 99584 h 275176"/>
              <a:gd name="connsiteX2" fmla="*/ 92873 w 159905"/>
              <a:gd name="connsiteY2" fmla="*/ 229759 h 275176"/>
              <a:gd name="connsiteX3" fmla="*/ 99223 w 159905"/>
              <a:gd name="connsiteY3" fmla="*/ 274209 h 275176"/>
              <a:gd name="connsiteX4" fmla="*/ 159548 w 159905"/>
              <a:gd name="connsiteY4" fmla="*/ 194834 h 275176"/>
              <a:gd name="connsiteX5" fmla="*/ 121448 w 159905"/>
              <a:gd name="connsiteY5" fmla="*/ 226584 h 275176"/>
              <a:gd name="connsiteX6" fmla="*/ 64298 w 159905"/>
              <a:gd name="connsiteY6" fmla="*/ 166259 h 275176"/>
              <a:gd name="connsiteX7" fmla="*/ 7148 w 159905"/>
              <a:gd name="connsiteY7" fmla="*/ 1159 h 2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05" h="275176">
                <a:moveTo>
                  <a:pt x="7148" y="1159"/>
                </a:moveTo>
                <a:cubicBezTo>
                  <a:pt x="-1848" y="-9953"/>
                  <a:pt x="-3964" y="61484"/>
                  <a:pt x="10323" y="99584"/>
                </a:cubicBezTo>
                <a:cubicBezTo>
                  <a:pt x="24610" y="137684"/>
                  <a:pt x="78056" y="200655"/>
                  <a:pt x="92873" y="229759"/>
                </a:cubicBezTo>
                <a:cubicBezTo>
                  <a:pt x="107690" y="258863"/>
                  <a:pt x="88111" y="280030"/>
                  <a:pt x="99223" y="274209"/>
                </a:cubicBezTo>
                <a:cubicBezTo>
                  <a:pt x="110335" y="268388"/>
                  <a:pt x="155844" y="202771"/>
                  <a:pt x="159548" y="194834"/>
                </a:cubicBezTo>
                <a:cubicBezTo>
                  <a:pt x="163252" y="186897"/>
                  <a:pt x="137323" y="231346"/>
                  <a:pt x="121448" y="226584"/>
                </a:cubicBezTo>
                <a:cubicBezTo>
                  <a:pt x="105573" y="221822"/>
                  <a:pt x="82819" y="197480"/>
                  <a:pt x="64298" y="166259"/>
                </a:cubicBezTo>
                <a:cubicBezTo>
                  <a:pt x="45777" y="135038"/>
                  <a:pt x="16144" y="12271"/>
                  <a:pt x="7148" y="11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BC42A1F-F1B0-76B5-259B-ECF60BF4E8A3}"/>
              </a:ext>
            </a:extLst>
          </p:cNvPr>
          <p:cNvSpPr/>
          <p:nvPr/>
        </p:nvSpPr>
        <p:spPr>
          <a:xfrm>
            <a:off x="3578555" y="4110829"/>
            <a:ext cx="111912" cy="533584"/>
          </a:xfrm>
          <a:custGeom>
            <a:avLst/>
            <a:gdLst>
              <a:gd name="connsiteX0" fmla="*/ 9195 w 111912"/>
              <a:gd name="connsiteY0" fmla="*/ 796 h 533584"/>
              <a:gd name="connsiteX1" fmla="*/ 18720 w 111912"/>
              <a:gd name="connsiteY1" fmla="*/ 146846 h 533584"/>
              <a:gd name="connsiteX2" fmla="*/ 69520 w 111912"/>
              <a:gd name="connsiteY2" fmla="*/ 356396 h 533584"/>
              <a:gd name="connsiteX3" fmla="*/ 69520 w 111912"/>
              <a:gd name="connsiteY3" fmla="*/ 289721 h 533584"/>
              <a:gd name="connsiteX4" fmla="*/ 110795 w 111912"/>
              <a:gd name="connsiteY4" fmla="*/ 527846 h 533584"/>
              <a:gd name="connsiteX5" fmla="*/ 91745 w 111912"/>
              <a:gd name="connsiteY5" fmla="*/ 438946 h 533584"/>
              <a:gd name="connsiteX6" fmla="*/ 6020 w 111912"/>
              <a:gd name="connsiteY6" fmla="*/ 210346 h 533584"/>
              <a:gd name="connsiteX7" fmla="*/ 9195 w 111912"/>
              <a:gd name="connsiteY7" fmla="*/ 796 h 53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2" h="533584">
                <a:moveTo>
                  <a:pt x="9195" y="796"/>
                </a:moveTo>
                <a:cubicBezTo>
                  <a:pt x="11312" y="-9787"/>
                  <a:pt x="8666" y="87579"/>
                  <a:pt x="18720" y="146846"/>
                </a:cubicBezTo>
                <a:cubicBezTo>
                  <a:pt x="28774" y="206113"/>
                  <a:pt x="61053" y="332584"/>
                  <a:pt x="69520" y="356396"/>
                </a:cubicBezTo>
                <a:cubicBezTo>
                  <a:pt x="77987" y="380208"/>
                  <a:pt x="62641" y="261146"/>
                  <a:pt x="69520" y="289721"/>
                </a:cubicBezTo>
                <a:cubicBezTo>
                  <a:pt x="76399" y="318296"/>
                  <a:pt x="107091" y="502975"/>
                  <a:pt x="110795" y="527846"/>
                </a:cubicBezTo>
                <a:cubicBezTo>
                  <a:pt x="114499" y="552717"/>
                  <a:pt x="109208" y="491863"/>
                  <a:pt x="91745" y="438946"/>
                </a:cubicBezTo>
                <a:cubicBezTo>
                  <a:pt x="74283" y="386029"/>
                  <a:pt x="20307" y="284429"/>
                  <a:pt x="6020" y="210346"/>
                </a:cubicBezTo>
                <a:cubicBezTo>
                  <a:pt x="-8267" y="136263"/>
                  <a:pt x="7078" y="11379"/>
                  <a:pt x="9195" y="7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71D0CA3-75D1-9023-3BDD-B6BDFAC10546}"/>
              </a:ext>
            </a:extLst>
          </p:cNvPr>
          <p:cNvSpPr/>
          <p:nvPr/>
        </p:nvSpPr>
        <p:spPr>
          <a:xfrm>
            <a:off x="3279365" y="4351124"/>
            <a:ext cx="267252" cy="287795"/>
          </a:xfrm>
          <a:custGeom>
            <a:avLst/>
            <a:gdLst>
              <a:gd name="connsiteX0" fmla="*/ 410 w 267252"/>
              <a:gd name="connsiteY0" fmla="*/ 1801 h 287795"/>
              <a:gd name="connsiteX1" fmla="*/ 41685 w 267252"/>
              <a:gd name="connsiteY1" fmla="*/ 87526 h 287795"/>
              <a:gd name="connsiteX2" fmla="*/ 48035 w 267252"/>
              <a:gd name="connsiteY2" fmla="*/ 154201 h 287795"/>
              <a:gd name="connsiteX3" fmla="*/ 60735 w 267252"/>
              <a:gd name="connsiteY3" fmla="*/ 179601 h 287795"/>
              <a:gd name="connsiteX4" fmla="*/ 171860 w 267252"/>
              <a:gd name="connsiteY4" fmla="*/ 195476 h 287795"/>
              <a:gd name="connsiteX5" fmla="*/ 108360 w 267252"/>
              <a:gd name="connsiteY5" fmla="*/ 236751 h 287795"/>
              <a:gd name="connsiteX6" fmla="*/ 175035 w 267252"/>
              <a:gd name="connsiteY6" fmla="*/ 217701 h 287795"/>
              <a:gd name="connsiteX7" fmla="*/ 267110 w 267252"/>
              <a:gd name="connsiteY7" fmla="*/ 287551 h 287795"/>
              <a:gd name="connsiteX8" fmla="*/ 152810 w 267252"/>
              <a:gd name="connsiteY8" fmla="*/ 189126 h 287795"/>
              <a:gd name="connsiteX9" fmla="*/ 70260 w 267252"/>
              <a:gd name="connsiteY9" fmla="*/ 173251 h 287795"/>
              <a:gd name="connsiteX10" fmla="*/ 410 w 267252"/>
              <a:gd name="connsiteY10" fmla="*/ 1801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252" h="287795">
                <a:moveTo>
                  <a:pt x="410" y="1801"/>
                </a:moveTo>
                <a:cubicBezTo>
                  <a:pt x="-4353" y="-12487"/>
                  <a:pt x="33748" y="62126"/>
                  <a:pt x="41685" y="87526"/>
                </a:cubicBezTo>
                <a:cubicBezTo>
                  <a:pt x="49622" y="112926"/>
                  <a:pt x="44860" y="138855"/>
                  <a:pt x="48035" y="154201"/>
                </a:cubicBezTo>
                <a:cubicBezTo>
                  <a:pt x="51210" y="169547"/>
                  <a:pt x="40098" y="172722"/>
                  <a:pt x="60735" y="179601"/>
                </a:cubicBezTo>
                <a:cubicBezTo>
                  <a:pt x="81372" y="186480"/>
                  <a:pt x="163923" y="185951"/>
                  <a:pt x="171860" y="195476"/>
                </a:cubicBezTo>
                <a:cubicBezTo>
                  <a:pt x="179797" y="205001"/>
                  <a:pt x="107831" y="233047"/>
                  <a:pt x="108360" y="236751"/>
                </a:cubicBezTo>
                <a:cubicBezTo>
                  <a:pt x="108889" y="240455"/>
                  <a:pt x="148577" y="209234"/>
                  <a:pt x="175035" y="217701"/>
                </a:cubicBezTo>
                <a:cubicBezTo>
                  <a:pt x="201493" y="226168"/>
                  <a:pt x="270814" y="292313"/>
                  <a:pt x="267110" y="287551"/>
                </a:cubicBezTo>
                <a:cubicBezTo>
                  <a:pt x="263406" y="282789"/>
                  <a:pt x="185618" y="208176"/>
                  <a:pt x="152810" y="189126"/>
                </a:cubicBezTo>
                <a:cubicBezTo>
                  <a:pt x="120002" y="170076"/>
                  <a:pt x="88781" y="200768"/>
                  <a:pt x="70260" y="173251"/>
                </a:cubicBezTo>
                <a:cubicBezTo>
                  <a:pt x="51739" y="145734"/>
                  <a:pt x="5173" y="16089"/>
                  <a:pt x="410" y="18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8729AB0-3877-66C1-7503-88616C934EFA}"/>
              </a:ext>
            </a:extLst>
          </p:cNvPr>
          <p:cNvSpPr/>
          <p:nvPr/>
        </p:nvSpPr>
        <p:spPr>
          <a:xfrm>
            <a:off x="3409163" y="4444929"/>
            <a:ext cx="195615" cy="133441"/>
          </a:xfrm>
          <a:custGeom>
            <a:avLst/>
            <a:gdLst>
              <a:gd name="connsiteX0" fmla="*/ 787 w 195615"/>
              <a:gd name="connsiteY0" fmla="*/ 71 h 133441"/>
              <a:gd name="connsiteX1" fmla="*/ 102387 w 195615"/>
              <a:gd name="connsiteY1" fmla="*/ 73096 h 133441"/>
              <a:gd name="connsiteX2" fmla="*/ 191287 w 195615"/>
              <a:gd name="connsiteY2" fmla="*/ 25471 h 133441"/>
              <a:gd name="connsiteX3" fmla="*/ 181762 w 195615"/>
              <a:gd name="connsiteY3" fmla="*/ 133421 h 133441"/>
              <a:gd name="connsiteX4" fmla="*/ 181762 w 195615"/>
              <a:gd name="connsiteY4" fmla="*/ 34996 h 133441"/>
              <a:gd name="connsiteX5" fmla="*/ 159537 w 195615"/>
              <a:gd name="connsiteY5" fmla="*/ 88971 h 133441"/>
              <a:gd name="connsiteX6" fmla="*/ 787 w 195615"/>
              <a:gd name="connsiteY6" fmla="*/ 71 h 13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15" h="133441">
                <a:moveTo>
                  <a:pt x="787" y="71"/>
                </a:moveTo>
                <a:cubicBezTo>
                  <a:pt x="-8738" y="-2575"/>
                  <a:pt x="70637" y="68863"/>
                  <a:pt x="102387" y="73096"/>
                </a:cubicBezTo>
                <a:cubicBezTo>
                  <a:pt x="134137" y="77329"/>
                  <a:pt x="178058" y="15417"/>
                  <a:pt x="191287" y="25471"/>
                </a:cubicBezTo>
                <a:cubicBezTo>
                  <a:pt x="204516" y="35525"/>
                  <a:pt x="183349" y="131834"/>
                  <a:pt x="181762" y="133421"/>
                </a:cubicBezTo>
                <a:cubicBezTo>
                  <a:pt x="180175" y="135008"/>
                  <a:pt x="185466" y="42404"/>
                  <a:pt x="181762" y="34996"/>
                </a:cubicBezTo>
                <a:cubicBezTo>
                  <a:pt x="178058" y="27588"/>
                  <a:pt x="184937" y="92675"/>
                  <a:pt x="159537" y="88971"/>
                </a:cubicBezTo>
                <a:cubicBezTo>
                  <a:pt x="134137" y="85267"/>
                  <a:pt x="10312" y="2717"/>
                  <a:pt x="787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A0706C9-F8A1-A70A-72F1-E9E36FEB8F40}"/>
              </a:ext>
            </a:extLst>
          </p:cNvPr>
          <p:cNvSpPr/>
          <p:nvPr/>
        </p:nvSpPr>
        <p:spPr>
          <a:xfrm>
            <a:off x="3047997" y="3602111"/>
            <a:ext cx="146058" cy="93827"/>
          </a:xfrm>
          <a:custGeom>
            <a:avLst/>
            <a:gdLst>
              <a:gd name="connsiteX0" fmla="*/ 3 w 146058"/>
              <a:gd name="connsiteY0" fmla="*/ 14214 h 93827"/>
              <a:gd name="connsiteX1" fmla="*/ 85728 w 146058"/>
              <a:gd name="connsiteY1" fmla="*/ 4689 h 93827"/>
              <a:gd name="connsiteX2" fmla="*/ 146053 w 146058"/>
              <a:gd name="connsiteY2" fmla="*/ 93589 h 93827"/>
              <a:gd name="connsiteX3" fmla="*/ 88903 w 146058"/>
              <a:gd name="connsiteY3" fmla="*/ 30089 h 93827"/>
              <a:gd name="connsiteX4" fmla="*/ 3 w 146058"/>
              <a:gd name="connsiteY4" fmla="*/ 14214 h 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8" h="93827">
                <a:moveTo>
                  <a:pt x="3" y="14214"/>
                </a:moveTo>
                <a:cubicBezTo>
                  <a:pt x="-526" y="9981"/>
                  <a:pt x="61386" y="-8540"/>
                  <a:pt x="85728" y="4689"/>
                </a:cubicBezTo>
                <a:cubicBezTo>
                  <a:pt x="110070" y="17918"/>
                  <a:pt x="145524" y="89356"/>
                  <a:pt x="146053" y="93589"/>
                </a:cubicBezTo>
                <a:cubicBezTo>
                  <a:pt x="146582" y="97822"/>
                  <a:pt x="106365" y="44376"/>
                  <a:pt x="88903" y="30089"/>
                </a:cubicBezTo>
                <a:cubicBezTo>
                  <a:pt x="71441" y="15802"/>
                  <a:pt x="532" y="18447"/>
                  <a:pt x="3" y="142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B6CF04C-B394-49E6-2E5D-41EA42626E3D}"/>
              </a:ext>
            </a:extLst>
          </p:cNvPr>
          <p:cNvSpPr/>
          <p:nvPr/>
        </p:nvSpPr>
        <p:spPr>
          <a:xfrm>
            <a:off x="3085530" y="3946517"/>
            <a:ext cx="42045" cy="203232"/>
          </a:xfrm>
          <a:custGeom>
            <a:avLst/>
            <a:gdLst>
              <a:gd name="connsiteX0" fmla="*/ 41845 w 42045"/>
              <a:gd name="connsiteY0" fmla="*/ 8 h 203232"/>
              <a:gd name="connsiteX1" fmla="*/ 16445 w 42045"/>
              <a:gd name="connsiteY1" fmla="*/ 136533 h 203232"/>
              <a:gd name="connsiteX2" fmla="*/ 19620 w 42045"/>
              <a:gd name="connsiteY2" fmla="*/ 203208 h 203232"/>
              <a:gd name="connsiteX3" fmla="*/ 570 w 42045"/>
              <a:gd name="connsiteY3" fmla="*/ 130183 h 203232"/>
              <a:gd name="connsiteX4" fmla="*/ 41845 w 42045"/>
              <a:gd name="connsiteY4" fmla="*/ 8 h 20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203232">
                <a:moveTo>
                  <a:pt x="41845" y="8"/>
                </a:moveTo>
                <a:cubicBezTo>
                  <a:pt x="44491" y="1066"/>
                  <a:pt x="20149" y="102666"/>
                  <a:pt x="16445" y="136533"/>
                </a:cubicBezTo>
                <a:cubicBezTo>
                  <a:pt x="12741" y="170400"/>
                  <a:pt x="22266" y="204266"/>
                  <a:pt x="19620" y="203208"/>
                </a:cubicBezTo>
                <a:cubicBezTo>
                  <a:pt x="16974" y="202150"/>
                  <a:pt x="-3663" y="159816"/>
                  <a:pt x="570" y="130183"/>
                </a:cubicBezTo>
                <a:cubicBezTo>
                  <a:pt x="4803" y="100550"/>
                  <a:pt x="39199" y="-1050"/>
                  <a:pt x="41845" y="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7C499381-5914-7E97-6369-DB9DE2B61E21}"/>
              </a:ext>
            </a:extLst>
          </p:cNvPr>
          <p:cNvSpPr/>
          <p:nvPr/>
        </p:nvSpPr>
        <p:spPr>
          <a:xfrm>
            <a:off x="3174846" y="3940128"/>
            <a:ext cx="75767" cy="191432"/>
          </a:xfrm>
          <a:custGeom>
            <a:avLst/>
            <a:gdLst>
              <a:gd name="connsiteX0" fmla="*/ 154 w 75767"/>
              <a:gd name="connsiteY0" fmla="*/ 47 h 191432"/>
              <a:gd name="connsiteX1" fmla="*/ 54129 w 75767"/>
              <a:gd name="connsiteY1" fmla="*/ 92122 h 191432"/>
              <a:gd name="connsiteX2" fmla="*/ 63654 w 75767"/>
              <a:gd name="connsiteY2" fmla="*/ 146097 h 191432"/>
              <a:gd name="connsiteX3" fmla="*/ 66829 w 75767"/>
              <a:gd name="connsiteY3" fmla="*/ 190547 h 191432"/>
              <a:gd name="connsiteX4" fmla="*/ 73179 w 75767"/>
              <a:gd name="connsiteY4" fmla="*/ 104822 h 191432"/>
              <a:gd name="connsiteX5" fmla="*/ 154 w 75767"/>
              <a:gd name="connsiteY5" fmla="*/ 47 h 19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67" h="191432">
                <a:moveTo>
                  <a:pt x="154" y="47"/>
                </a:moveTo>
                <a:cubicBezTo>
                  <a:pt x="-3021" y="-2070"/>
                  <a:pt x="43546" y="67780"/>
                  <a:pt x="54129" y="92122"/>
                </a:cubicBezTo>
                <a:cubicBezTo>
                  <a:pt x="64712" y="116464"/>
                  <a:pt x="61537" y="129693"/>
                  <a:pt x="63654" y="146097"/>
                </a:cubicBezTo>
                <a:cubicBezTo>
                  <a:pt x="65771" y="162501"/>
                  <a:pt x="65242" y="197426"/>
                  <a:pt x="66829" y="190547"/>
                </a:cubicBezTo>
                <a:cubicBezTo>
                  <a:pt x="68416" y="183668"/>
                  <a:pt x="81116" y="134455"/>
                  <a:pt x="73179" y="104822"/>
                </a:cubicBezTo>
                <a:cubicBezTo>
                  <a:pt x="65242" y="75189"/>
                  <a:pt x="3329" y="2164"/>
                  <a:pt x="154" y="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4B708B4-DD02-067A-CCA0-C4F9912F790F}"/>
              </a:ext>
            </a:extLst>
          </p:cNvPr>
          <p:cNvSpPr/>
          <p:nvPr/>
        </p:nvSpPr>
        <p:spPr>
          <a:xfrm>
            <a:off x="3253866" y="3943181"/>
            <a:ext cx="175679" cy="403396"/>
          </a:xfrm>
          <a:custGeom>
            <a:avLst/>
            <a:gdLst>
              <a:gd name="connsiteX0" fmla="*/ 175134 w 175679"/>
              <a:gd name="connsiteY0" fmla="*/ 169 h 403396"/>
              <a:gd name="connsiteX1" fmla="*/ 152909 w 175679"/>
              <a:gd name="connsiteY1" fmla="*/ 101769 h 403396"/>
              <a:gd name="connsiteX2" fmla="*/ 89409 w 175679"/>
              <a:gd name="connsiteY2" fmla="*/ 177969 h 403396"/>
              <a:gd name="connsiteX3" fmla="*/ 509 w 175679"/>
              <a:gd name="connsiteY3" fmla="*/ 222419 h 403396"/>
              <a:gd name="connsiteX4" fmla="*/ 51309 w 175679"/>
              <a:gd name="connsiteY4" fmla="*/ 238294 h 403396"/>
              <a:gd name="connsiteX5" fmla="*/ 13209 w 175679"/>
              <a:gd name="connsiteY5" fmla="*/ 257344 h 403396"/>
              <a:gd name="connsiteX6" fmla="*/ 48134 w 175679"/>
              <a:gd name="connsiteY6" fmla="*/ 273219 h 403396"/>
              <a:gd name="connsiteX7" fmla="*/ 3684 w 175679"/>
              <a:gd name="connsiteY7" fmla="*/ 301794 h 403396"/>
              <a:gd name="connsiteX8" fmla="*/ 41784 w 175679"/>
              <a:gd name="connsiteY8" fmla="*/ 308144 h 403396"/>
              <a:gd name="connsiteX9" fmla="*/ 140209 w 175679"/>
              <a:gd name="connsiteY9" fmla="*/ 403394 h 403396"/>
              <a:gd name="connsiteX10" fmla="*/ 54484 w 175679"/>
              <a:gd name="connsiteY10" fmla="*/ 304969 h 403396"/>
              <a:gd name="connsiteX11" fmla="*/ 79884 w 175679"/>
              <a:gd name="connsiteY11" fmla="*/ 212894 h 403396"/>
              <a:gd name="connsiteX12" fmla="*/ 57659 w 175679"/>
              <a:gd name="connsiteY12" fmla="*/ 244644 h 403396"/>
              <a:gd name="connsiteX13" fmla="*/ 108459 w 175679"/>
              <a:gd name="connsiteY13" fmla="*/ 181144 h 403396"/>
              <a:gd name="connsiteX14" fmla="*/ 140209 w 175679"/>
              <a:gd name="connsiteY14" fmla="*/ 250994 h 403396"/>
              <a:gd name="connsiteX15" fmla="*/ 133859 w 175679"/>
              <a:gd name="connsiteY15" fmla="*/ 127169 h 403396"/>
              <a:gd name="connsiteX16" fmla="*/ 175134 w 175679"/>
              <a:gd name="connsiteY16" fmla="*/ 169 h 4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679" h="403396">
                <a:moveTo>
                  <a:pt x="175134" y="169"/>
                </a:moveTo>
                <a:cubicBezTo>
                  <a:pt x="178309" y="-4064"/>
                  <a:pt x="167197" y="72136"/>
                  <a:pt x="152909" y="101769"/>
                </a:cubicBezTo>
                <a:cubicBezTo>
                  <a:pt x="138621" y="131402"/>
                  <a:pt x="114809" y="157861"/>
                  <a:pt x="89409" y="177969"/>
                </a:cubicBezTo>
                <a:cubicBezTo>
                  <a:pt x="64009" y="198077"/>
                  <a:pt x="6859" y="212365"/>
                  <a:pt x="509" y="222419"/>
                </a:cubicBezTo>
                <a:cubicBezTo>
                  <a:pt x="-5841" y="232473"/>
                  <a:pt x="49192" y="232473"/>
                  <a:pt x="51309" y="238294"/>
                </a:cubicBezTo>
                <a:cubicBezTo>
                  <a:pt x="53426" y="244115"/>
                  <a:pt x="13738" y="251523"/>
                  <a:pt x="13209" y="257344"/>
                </a:cubicBezTo>
                <a:cubicBezTo>
                  <a:pt x="12680" y="263165"/>
                  <a:pt x="49721" y="265811"/>
                  <a:pt x="48134" y="273219"/>
                </a:cubicBezTo>
                <a:cubicBezTo>
                  <a:pt x="46547" y="280627"/>
                  <a:pt x="4742" y="295973"/>
                  <a:pt x="3684" y="301794"/>
                </a:cubicBezTo>
                <a:cubicBezTo>
                  <a:pt x="2626" y="307615"/>
                  <a:pt x="19030" y="291211"/>
                  <a:pt x="41784" y="308144"/>
                </a:cubicBezTo>
                <a:cubicBezTo>
                  <a:pt x="64538" y="325077"/>
                  <a:pt x="138092" y="403923"/>
                  <a:pt x="140209" y="403394"/>
                </a:cubicBezTo>
                <a:cubicBezTo>
                  <a:pt x="142326" y="402865"/>
                  <a:pt x="64538" y="336719"/>
                  <a:pt x="54484" y="304969"/>
                </a:cubicBezTo>
                <a:cubicBezTo>
                  <a:pt x="44430" y="273219"/>
                  <a:pt x="79355" y="222948"/>
                  <a:pt x="79884" y="212894"/>
                </a:cubicBezTo>
                <a:cubicBezTo>
                  <a:pt x="80413" y="202840"/>
                  <a:pt x="52896" y="249936"/>
                  <a:pt x="57659" y="244644"/>
                </a:cubicBezTo>
                <a:cubicBezTo>
                  <a:pt x="62421" y="239352"/>
                  <a:pt x="94701" y="180086"/>
                  <a:pt x="108459" y="181144"/>
                </a:cubicBezTo>
                <a:cubicBezTo>
                  <a:pt x="122217" y="182202"/>
                  <a:pt x="135976" y="259990"/>
                  <a:pt x="140209" y="250994"/>
                </a:cubicBezTo>
                <a:cubicBezTo>
                  <a:pt x="144442" y="241998"/>
                  <a:pt x="126451" y="170031"/>
                  <a:pt x="133859" y="127169"/>
                </a:cubicBezTo>
                <a:cubicBezTo>
                  <a:pt x="141267" y="84307"/>
                  <a:pt x="171959" y="4402"/>
                  <a:pt x="175134" y="1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DF00D3B6-EAA5-888A-2587-75D4E8840BEC}"/>
              </a:ext>
            </a:extLst>
          </p:cNvPr>
          <p:cNvSpPr/>
          <p:nvPr/>
        </p:nvSpPr>
        <p:spPr>
          <a:xfrm>
            <a:off x="5835050" y="1800513"/>
            <a:ext cx="925071" cy="165271"/>
          </a:xfrm>
          <a:custGeom>
            <a:avLst/>
            <a:gdLst>
              <a:gd name="connsiteX0" fmla="*/ 1306 w 925071"/>
              <a:gd name="connsiteY0" fmla="*/ 65 h 165271"/>
              <a:gd name="connsiteX1" fmla="*/ 565750 w 925071"/>
              <a:gd name="connsiteY1" fmla="*/ 50865 h 165271"/>
              <a:gd name="connsiteX2" fmla="*/ 554461 w 925071"/>
              <a:gd name="connsiteY2" fmla="*/ 11354 h 165271"/>
              <a:gd name="connsiteX3" fmla="*/ 921350 w 925071"/>
              <a:gd name="connsiteY3" fmla="*/ 163754 h 165271"/>
              <a:gd name="connsiteX4" fmla="*/ 729439 w 925071"/>
              <a:gd name="connsiteY4" fmla="*/ 84731 h 165271"/>
              <a:gd name="connsiteX5" fmla="*/ 492372 w 925071"/>
              <a:gd name="connsiteY5" fmla="*/ 5709 h 165271"/>
              <a:gd name="connsiteX6" fmla="*/ 520594 w 925071"/>
              <a:gd name="connsiteY6" fmla="*/ 39576 h 165271"/>
              <a:gd name="connsiteX7" fmla="*/ 351261 w 925071"/>
              <a:gd name="connsiteY7" fmla="*/ 65 h 165271"/>
              <a:gd name="connsiteX8" fmla="*/ 407706 w 925071"/>
              <a:gd name="connsiteY8" fmla="*/ 39576 h 165271"/>
              <a:gd name="connsiteX9" fmla="*/ 1306 w 925071"/>
              <a:gd name="connsiteY9" fmla="*/ 65 h 1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071" h="165271">
                <a:moveTo>
                  <a:pt x="1306" y="65"/>
                </a:moveTo>
                <a:cubicBezTo>
                  <a:pt x="27647" y="1946"/>
                  <a:pt x="473558" y="48984"/>
                  <a:pt x="565750" y="50865"/>
                </a:cubicBezTo>
                <a:cubicBezTo>
                  <a:pt x="657942" y="52746"/>
                  <a:pt x="495194" y="-7461"/>
                  <a:pt x="554461" y="11354"/>
                </a:cubicBezTo>
                <a:cubicBezTo>
                  <a:pt x="613728" y="30169"/>
                  <a:pt x="921350" y="163754"/>
                  <a:pt x="921350" y="163754"/>
                </a:cubicBezTo>
                <a:cubicBezTo>
                  <a:pt x="950513" y="175983"/>
                  <a:pt x="800935" y="111072"/>
                  <a:pt x="729439" y="84731"/>
                </a:cubicBezTo>
                <a:cubicBezTo>
                  <a:pt x="657943" y="58390"/>
                  <a:pt x="492372" y="5709"/>
                  <a:pt x="492372" y="5709"/>
                </a:cubicBezTo>
                <a:cubicBezTo>
                  <a:pt x="457565" y="-1817"/>
                  <a:pt x="544113" y="40517"/>
                  <a:pt x="520594" y="39576"/>
                </a:cubicBezTo>
                <a:cubicBezTo>
                  <a:pt x="497076" y="38635"/>
                  <a:pt x="370076" y="65"/>
                  <a:pt x="351261" y="65"/>
                </a:cubicBezTo>
                <a:cubicBezTo>
                  <a:pt x="332446" y="65"/>
                  <a:pt x="460387" y="41457"/>
                  <a:pt x="407706" y="39576"/>
                </a:cubicBezTo>
                <a:cubicBezTo>
                  <a:pt x="355025" y="37695"/>
                  <a:pt x="-25035" y="-1816"/>
                  <a:pt x="1306" y="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439722D1-2026-5061-1983-FE433850EF92}"/>
              </a:ext>
            </a:extLst>
          </p:cNvPr>
          <p:cNvSpPr/>
          <p:nvPr/>
        </p:nvSpPr>
        <p:spPr>
          <a:xfrm>
            <a:off x="5118339" y="1518154"/>
            <a:ext cx="1194734" cy="643704"/>
          </a:xfrm>
          <a:custGeom>
            <a:avLst/>
            <a:gdLst>
              <a:gd name="connsiteX0" fmla="*/ 1192150 w 1194734"/>
              <a:gd name="connsiteY0" fmla="*/ 202 h 643704"/>
              <a:gd name="connsiteX1" fmla="*/ 785750 w 1194734"/>
              <a:gd name="connsiteY1" fmla="*/ 175179 h 643704"/>
              <a:gd name="connsiteX2" fmla="*/ 294683 w 1194734"/>
              <a:gd name="connsiteY2" fmla="*/ 400957 h 643704"/>
              <a:gd name="connsiteX3" fmla="*/ 537394 w 1194734"/>
              <a:gd name="connsiteY3" fmla="*/ 248557 h 643704"/>
              <a:gd name="connsiteX4" fmla="*/ 1172 w 1194734"/>
              <a:gd name="connsiteY4" fmla="*/ 643668 h 643704"/>
              <a:gd name="connsiteX5" fmla="*/ 401928 w 1194734"/>
              <a:gd name="connsiteY5" fmla="*/ 271135 h 643704"/>
              <a:gd name="connsiteX6" fmla="*/ 684150 w 1194734"/>
              <a:gd name="connsiteY6" fmla="*/ 113090 h 643704"/>
              <a:gd name="connsiteX7" fmla="*/ 475305 w 1194734"/>
              <a:gd name="connsiteY7" fmla="*/ 265490 h 643704"/>
              <a:gd name="connsiteX8" fmla="*/ 780105 w 1194734"/>
              <a:gd name="connsiteY8" fmla="*/ 141313 h 643704"/>
              <a:gd name="connsiteX9" fmla="*/ 588194 w 1194734"/>
              <a:gd name="connsiteY9" fmla="*/ 209046 h 643704"/>
              <a:gd name="connsiteX10" fmla="*/ 1192150 w 1194734"/>
              <a:gd name="connsiteY10" fmla="*/ 202 h 6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734" h="643704">
                <a:moveTo>
                  <a:pt x="1192150" y="202"/>
                </a:moveTo>
                <a:cubicBezTo>
                  <a:pt x="1225076" y="-5442"/>
                  <a:pt x="935328" y="108387"/>
                  <a:pt x="785750" y="175179"/>
                </a:cubicBezTo>
                <a:cubicBezTo>
                  <a:pt x="636172" y="241972"/>
                  <a:pt x="336076" y="388727"/>
                  <a:pt x="294683" y="400957"/>
                </a:cubicBezTo>
                <a:cubicBezTo>
                  <a:pt x="253290" y="413187"/>
                  <a:pt x="586312" y="208105"/>
                  <a:pt x="537394" y="248557"/>
                </a:cubicBezTo>
                <a:cubicBezTo>
                  <a:pt x="488476" y="289009"/>
                  <a:pt x="23750" y="639905"/>
                  <a:pt x="1172" y="643668"/>
                </a:cubicBezTo>
                <a:cubicBezTo>
                  <a:pt x="-21406" y="647431"/>
                  <a:pt x="288098" y="359565"/>
                  <a:pt x="401928" y="271135"/>
                </a:cubicBezTo>
                <a:cubicBezTo>
                  <a:pt x="515758" y="182705"/>
                  <a:pt x="671921" y="114031"/>
                  <a:pt x="684150" y="113090"/>
                </a:cubicBezTo>
                <a:cubicBezTo>
                  <a:pt x="696379" y="112149"/>
                  <a:pt x="459312" y="260786"/>
                  <a:pt x="475305" y="265490"/>
                </a:cubicBezTo>
                <a:cubicBezTo>
                  <a:pt x="491297" y="270194"/>
                  <a:pt x="761290" y="150720"/>
                  <a:pt x="780105" y="141313"/>
                </a:cubicBezTo>
                <a:cubicBezTo>
                  <a:pt x="798920" y="131906"/>
                  <a:pt x="524224" y="228802"/>
                  <a:pt x="588194" y="209046"/>
                </a:cubicBezTo>
                <a:cubicBezTo>
                  <a:pt x="652164" y="189290"/>
                  <a:pt x="1159224" y="5846"/>
                  <a:pt x="1192150" y="2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46F9257-9549-2E87-8D34-1B559875C747}"/>
              </a:ext>
            </a:extLst>
          </p:cNvPr>
          <p:cNvSpPr/>
          <p:nvPr/>
        </p:nvSpPr>
        <p:spPr>
          <a:xfrm>
            <a:off x="4689842" y="1935774"/>
            <a:ext cx="604648" cy="815014"/>
          </a:xfrm>
          <a:custGeom>
            <a:avLst/>
            <a:gdLst>
              <a:gd name="connsiteX0" fmla="*/ 604647 w 604648"/>
              <a:gd name="connsiteY0" fmla="*/ 270 h 815014"/>
              <a:gd name="connsiteX1" fmla="*/ 147447 w 604648"/>
              <a:gd name="connsiteY1" fmla="*/ 502626 h 815014"/>
              <a:gd name="connsiteX2" fmla="*/ 277269 w 604648"/>
              <a:gd name="connsiteY2" fmla="*/ 401026 h 815014"/>
              <a:gd name="connsiteX3" fmla="*/ 691 w 604648"/>
              <a:gd name="connsiteY3" fmla="*/ 813070 h 815014"/>
              <a:gd name="connsiteX4" fmla="*/ 203891 w 604648"/>
              <a:gd name="connsiteY4" fmla="*/ 542137 h 815014"/>
              <a:gd name="connsiteX5" fmla="*/ 373225 w 604648"/>
              <a:gd name="connsiteY5" fmla="*/ 220404 h 815014"/>
              <a:gd name="connsiteX6" fmla="*/ 153091 w 604648"/>
              <a:gd name="connsiteY6" fmla="*/ 429248 h 815014"/>
              <a:gd name="connsiteX7" fmla="*/ 604647 w 604648"/>
              <a:gd name="connsiteY7" fmla="*/ 270 h 81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648" h="815014">
                <a:moveTo>
                  <a:pt x="604647" y="270"/>
                </a:moveTo>
                <a:cubicBezTo>
                  <a:pt x="603706" y="12500"/>
                  <a:pt x="202010" y="435833"/>
                  <a:pt x="147447" y="502626"/>
                </a:cubicBezTo>
                <a:cubicBezTo>
                  <a:pt x="92884" y="569419"/>
                  <a:pt x="301728" y="349285"/>
                  <a:pt x="277269" y="401026"/>
                </a:cubicBezTo>
                <a:cubicBezTo>
                  <a:pt x="252810" y="452767"/>
                  <a:pt x="12921" y="789552"/>
                  <a:pt x="691" y="813070"/>
                </a:cubicBezTo>
                <a:cubicBezTo>
                  <a:pt x="-11539" y="836589"/>
                  <a:pt x="141802" y="640915"/>
                  <a:pt x="203891" y="542137"/>
                </a:cubicBezTo>
                <a:cubicBezTo>
                  <a:pt x="265980" y="443359"/>
                  <a:pt x="381692" y="239219"/>
                  <a:pt x="373225" y="220404"/>
                </a:cubicBezTo>
                <a:cubicBezTo>
                  <a:pt x="364758" y="201589"/>
                  <a:pt x="118284" y="464055"/>
                  <a:pt x="153091" y="429248"/>
                </a:cubicBezTo>
                <a:cubicBezTo>
                  <a:pt x="187898" y="394441"/>
                  <a:pt x="605588" y="-11960"/>
                  <a:pt x="604647" y="2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B75AB80-527D-10C2-E809-ACAEC1308F1B}"/>
              </a:ext>
            </a:extLst>
          </p:cNvPr>
          <p:cNvSpPr/>
          <p:nvPr/>
        </p:nvSpPr>
        <p:spPr>
          <a:xfrm>
            <a:off x="3889941" y="2466390"/>
            <a:ext cx="992509" cy="1020809"/>
          </a:xfrm>
          <a:custGeom>
            <a:avLst/>
            <a:gdLst>
              <a:gd name="connsiteX0" fmla="*/ 992503 w 992509"/>
              <a:gd name="connsiteY0" fmla="*/ 232 h 1020809"/>
              <a:gd name="connsiteX1" fmla="*/ 507081 w 992509"/>
              <a:gd name="connsiteY1" fmla="*/ 355832 h 1020809"/>
              <a:gd name="connsiteX2" fmla="*/ 281303 w 992509"/>
              <a:gd name="connsiteY2" fmla="*/ 559032 h 1020809"/>
              <a:gd name="connsiteX3" fmla="*/ 394192 w 992509"/>
              <a:gd name="connsiteY3" fmla="*/ 457432 h 1020809"/>
              <a:gd name="connsiteX4" fmla="*/ 4726 w 992509"/>
              <a:gd name="connsiteY4" fmla="*/ 1016232 h 1020809"/>
              <a:gd name="connsiteX5" fmla="*/ 190992 w 992509"/>
              <a:gd name="connsiteY5" fmla="*/ 705788 h 1020809"/>
              <a:gd name="connsiteX6" fmla="*/ 382903 w 992509"/>
              <a:gd name="connsiteY6" fmla="*/ 406632 h 1020809"/>
              <a:gd name="connsiteX7" fmla="*/ 66815 w 992509"/>
              <a:gd name="connsiteY7" fmla="*/ 728366 h 1020809"/>
              <a:gd name="connsiteX8" fmla="*/ 653837 w 992509"/>
              <a:gd name="connsiteY8" fmla="*/ 209077 h 1020809"/>
              <a:gd name="connsiteX9" fmla="*/ 518370 w 992509"/>
              <a:gd name="connsiteY9" fmla="*/ 299388 h 1020809"/>
              <a:gd name="connsiteX10" fmla="*/ 992503 w 992509"/>
              <a:gd name="connsiteY10" fmla="*/ 232 h 10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509" h="1020809">
                <a:moveTo>
                  <a:pt x="992503" y="232"/>
                </a:moveTo>
                <a:cubicBezTo>
                  <a:pt x="990622" y="9639"/>
                  <a:pt x="625614" y="262699"/>
                  <a:pt x="507081" y="355832"/>
                </a:cubicBezTo>
                <a:cubicBezTo>
                  <a:pt x="388548" y="448965"/>
                  <a:pt x="281303" y="559032"/>
                  <a:pt x="281303" y="559032"/>
                </a:cubicBezTo>
                <a:cubicBezTo>
                  <a:pt x="262488" y="575965"/>
                  <a:pt x="440288" y="381232"/>
                  <a:pt x="394192" y="457432"/>
                </a:cubicBezTo>
                <a:cubicBezTo>
                  <a:pt x="348096" y="533632"/>
                  <a:pt x="38593" y="974839"/>
                  <a:pt x="4726" y="1016232"/>
                </a:cubicBezTo>
                <a:cubicBezTo>
                  <a:pt x="-29141" y="1057625"/>
                  <a:pt x="127962" y="807388"/>
                  <a:pt x="190992" y="705788"/>
                </a:cubicBezTo>
                <a:cubicBezTo>
                  <a:pt x="254021" y="604188"/>
                  <a:pt x="403599" y="402869"/>
                  <a:pt x="382903" y="406632"/>
                </a:cubicBezTo>
                <a:cubicBezTo>
                  <a:pt x="362207" y="410395"/>
                  <a:pt x="21659" y="761292"/>
                  <a:pt x="66815" y="728366"/>
                </a:cubicBezTo>
                <a:cubicBezTo>
                  <a:pt x="111971" y="695440"/>
                  <a:pt x="578578" y="280573"/>
                  <a:pt x="653837" y="209077"/>
                </a:cubicBezTo>
                <a:cubicBezTo>
                  <a:pt x="729096" y="137581"/>
                  <a:pt x="466629" y="329492"/>
                  <a:pt x="518370" y="299388"/>
                </a:cubicBezTo>
                <a:cubicBezTo>
                  <a:pt x="570111" y="269284"/>
                  <a:pt x="994384" y="-9175"/>
                  <a:pt x="992503" y="2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12545AD-AA43-0CE4-684A-8F84A364B931}"/>
              </a:ext>
            </a:extLst>
          </p:cNvPr>
          <p:cNvSpPr/>
          <p:nvPr/>
        </p:nvSpPr>
        <p:spPr>
          <a:xfrm>
            <a:off x="3951062" y="3406846"/>
            <a:ext cx="217085" cy="1349089"/>
          </a:xfrm>
          <a:custGeom>
            <a:avLst/>
            <a:gdLst>
              <a:gd name="connsiteX0" fmla="*/ 214538 w 217085"/>
              <a:gd name="connsiteY0" fmla="*/ 2398 h 1349089"/>
              <a:gd name="connsiteX1" fmla="*/ 118582 w 217085"/>
              <a:gd name="connsiteY1" fmla="*/ 278976 h 1349089"/>
              <a:gd name="connsiteX2" fmla="*/ 16982 w 217085"/>
              <a:gd name="connsiteY2" fmla="*/ 549910 h 1349089"/>
              <a:gd name="connsiteX3" fmla="*/ 79071 w 217085"/>
              <a:gd name="connsiteY3" fmla="*/ 448310 h 1349089"/>
              <a:gd name="connsiteX4" fmla="*/ 49 w 217085"/>
              <a:gd name="connsiteY4" fmla="*/ 860354 h 1349089"/>
              <a:gd name="connsiteX5" fmla="*/ 79071 w 217085"/>
              <a:gd name="connsiteY5" fmla="*/ 696665 h 1349089"/>
              <a:gd name="connsiteX6" fmla="*/ 56494 w 217085"/>
              <a:gd name="connsiteY6" fmla="*/ 1334487 h 1349089"/>
              <a:gd name="connsiteX7" fmla="*/ 67782 w 217085"/>
              <a:gd name="connsiteY7" fmla="*/ 1103065 h 1349089"/>
              <a:gd name="connsiteX8" fmla="*/ 62138 w 217085"/>
              <a:gd name="connsiteY8" fmla="*/ 640221 h 1349089"/>
              <a:gd name="connsiteX9" fmla="*/ 49 w 217085"/>
              <a:gd name="connsiteY9" fmla="*/ 894221 h 1349089"/>
              <a:gd name="connsiteX10" fmla="*/ 73427 w 217085"/>
              <a:gd name="connsiteY10" fmla="*/ 278976 h 1349089"/>
              <a:gd name="connsiteX11" fmla="*/ 11338 w 217085"/>
              <a:gd name="connsiteY11" fmla="*/ 442665 h 1349089"/>
              <a:gd name="connsiteX12" fmla="*/ 214538 w 217085"/>
              <a:gd name="connsiteY12" fmla="*/ 2398 h 134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085" h="1349089">
                <a:moveTo>
                  <a:pt x="214538" y="2398"/>
                </a:moveTo>
                <a:cubicBezTo>
                  <a:pt x="232412" y="-24884"/>
                  <a:pt x="151508" y="187724"/>
                  <a:pt x="118582" y="278976"/>
                </a:cubicBezTo>
                <a:cubicBezTo>
                  <a:pt x="85656" y="370228"/>
                  <a:pt x="23567" y="521688"/>
                  <a:pt x="16982" y="549910"/>
                </a:cubicBezTo>
                <a:cubicBezTo>
                  <a:pt x="10397" y="578132"/>
                  <a:pt x="81893" y="396569"/>
                  <a:pt x="79071" y="448310"/>
                </a:cubicBezTo>
                <a:cubicBezTo>
                  <a:pt x="76249" y="500051"/>
                  <a:pt x="49" y="818962"/>
                  <a:pt x="49" y="860354"/>
                </a:cubicBezTo>
                <a:cubicBezTo>
                  <a:pt x="49" y="901746"/>
                  <a:pt x="69663" y="617643"/>
                  <a:pt x="79071" y="696665"/>
                </a:cubicBezTo>
                <a:cubicBezTo>
                  <a:pt x="88479" y="775687"/>
                  <a:pt x="58375" y="1266754"/>
                  <a:pt x="56494" y="1334487"/>
                </a:cubicBezTo>
                <a:cubicBezTo>
                  <a:pt x="54613" y="1402220"/>
                  <a:pt x="66841" y="1218776"/>
                  <a:pt x="67782" y="1103065"/>
                </a:cubicBezTo>
                <a:cubicBezTo>
                  <a:pt x="68723" y="987354"/>
                  <a:pt x="73427" y="675028"/>
                  <a:pt x="62138" y="640221"/>
                </a:cubicBezTo>
                <a:cubicBezTo>
                  <a:pt x="50849" y="605414"/>
                  <a:pt x="-1832" y="954428"/>
                  <a:pt x="49" y="894221"/>
                </a:cubicBezTo>
                <a:cubicBezTo>
                  <a:pt x="1930" y="834014"/>
                  <a:pt x="71546" y="354235"/>
                  <a:pt x="73427" y="278976"/>
                </a:cubicBezTo>
                <a:cubicBezTo>
                  <a:pt x="75308" y="203717"/>
                  <a:pt x="-11240" y="482176"/>
                  <a:pt x="11338" y="442665"/>
                </a:cubicBezTo>
                <a:cubicBezTo>
                  <a:pt x="33916" y="403154"/>
                  <a:pt x="196664" y="29680"/>
                  <a:pt x="214538" y="23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192D501-95F7-F1F8-2C01-9BC437583B86}"/>
              </a:ext>
            </a:extLst>
          </p:cNvPr>
          <p:cNvSpPr/>
          <p:nvPr/>
        </p:nvSpPr>
        <p:spPr>
          <a:xfrm>
            <a:off x="3713324" y="3386658"/>
            <a:ext cx="328141" cy="1202919"/>
          </a:xfrm>
          <a:custGeom>
            <a:avLst/>
            <a:gdLst>
              <a:gd name="connsiteX0" fmla="*/ 328098 w 328141"/>
              <a:gd name="connsiteY0" fmla="*/ 9 h 1202919"/>
              <a:gd name="connsiteX1" fmla="*/ 141832 w 328141"/>
              <a:gd name="connsiteY1" fmla="*/ 423342 h 1202919"/>
              <a:gd name="connsiteX2" fmla="*/ 720 w 328141"/>
              <a:gd name="connsiteY2" fmla="*/ 936986 h 1202919"/>
              <a:gd name="connsiteX3" fmla="*/ 85387 w 328141"/>
              <a:gd name="connsiteY3" fmla="*/ 677342 h 1202919"/>
              <a:gd name="connsiteX4" fmla="*/ 51520 w 328141"/>
              <a:gd name="connsiteY4" fmla="*/ 1196631 h 1202919"/>
              <a:gd name="connsiteX5" fmla="*/ 68454 w 328141"/>
              <a:gd name="connsiteY5" fmla="*/ 931342 h 1202919"/>
              <a:gd name="connsiteX6" fmla="*/ 124898 w 328141"/>
              <a:gd name="connsiteY6" fmla="*/ 434631 h 1202919"/>
              <a:gd name="connsiteX7" fmla="*/ 328098 w 328141"/>
              <a:gd name="connsiteY7" fmla="*/ 9 h 12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41" h="1202919">
                <a:moveTo>
                  <a:pt x="328098" y="9"/>
                </a:moveTo>
                <a:cubicBezTo>
                  <a:pt x="330920" y="-1872"/>
                  <a:pt x="196395" y="267179"/>
                  <a:pt x="141832" y="423342"/>
                </a:cubicBezTo>
                <a:cubicBezTo>
                  <a:pt x="87269" y="579505"/>
                  <a:pt x="10127" y="894653"/>
                  <a:pt x="720" y="936986"/>
                </a:cubicBezTo>
                <a:cubicBezTo>
                  <a:pt x="-8687" y="979319"/>
                  <a:pt x="76920" y="634068"/>
                  <a:pt x="85387" y="677342"/>
                </a:cubicBezTo>
                <a:cubicBezTo>
                  <a:pt x="93854" y="720616"/>
                  <a:pt x="54342" y="1154298"/>
                  <a:pt x="51520" y="1196631"/>
                </a:cubicBezTo>
                <a:cubicBezTo>
                  <a:pt x="48698" y="1238964"/>
                  <a:pt x="56224" y="1058342"/>
                  <a:pt x="68454" y="931342"/>
                </a:cubicBezTo>
                <a:cubicBezTo>
                  <a:pt x="80684" y="804342"/>
                  <a:pt x="82565" y="582327"/>
                  <a:pt x="124898" y="434631"/>
                </a:cubicBezTo>
                <a:cubicBezTo>
                  <a:pt x="167231" y="286935"/>
                  <a:pt x="325276" y="1890"/>
                  <a:pt x="328098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7A2FF5D-1FC2-1A84-695F-E7522604168F}"/>
              </a:ext>
            </a:extLst>
          </p:cNvPr>
          <p:cNvSpPr/>
          <p:nvPr/>
        </p:nvSpPr>
        <p:spPr>
          <a:xfrm>
            <a:off x="3395479" y="3541186"/>
            <a:ext cx="582989" cy="648998"/>
          </a:xfrm>
          <a:custGeom>
            <a:avLst/>
            <a:gdLst>
              <a:gd name="connsiteX0" fmla="*/ 8121 w 582989"/>
              <a:gd name="connsiteY0" fmla="*/ 144636 h 648998"/>
              <a:gd name="connsiteX1" fmla="*/ 216965 w 582989"/>
              <a:gd name="connsiteY1" fmla="*/ 285747 h 648998"/>
              <a:gd name="connsiteX2" fmla="*/ 295988 w 582989"/>
              <a:gd name="connsiteY2" fmla="*/ 297036 h 648998"/>
              <a:gd name="connsiteX3" fmla="*/ 578210 w 582989"/>
              <a:gd name="connsiteY3" fmla="*/ 3525 h 648998"/>
              <a:gd name="connsiteX4" fmla="*/ 465321 w 582989"/>
              <a:gd name="connsiteY4" fmla="*/ 144636 h 648998"/>
              <a:gd name="connsiteX5" fmla="*/ 358077 w 582989"/>
              <a:gd name="connsiteY5" fmla="*/ 291392 h 648998"/>
              <a:gd name="connsiteX6" fmla="*/ 295988 w 582989"/>
              <a:gd name="connsiteY6" fmla="*/ 646992 h 648998"/>
              <a:gd name="connsiteX7" fmla="*/ 335499 w 582989"/>
              <a:gd name="connsiteY7" fmla="*/ 432503 h 648998"/>
              <a:gd name="connsiteX8" fmla="*/ 324210 w 582989"/>
              <a:gd name="connsiteY8" fmla="*/ 359125 h 648998"/>
              <a:gd name="connsiteX9" fmla="*/ 256477 w 582989"/>
              <a:gd name="connsiteY9" fmla="*/ 319614 h 648998"/>
              <a:gd name="connsiteX10" fmla="*/ 256477 w 582989"/>
              <a:gd name="connsiteY10" fmla="*/ 455081 h 648998"/>
              <a:gd name="connsiteX11" fmla="*/ 228254 w 582989"/>
              <a:gd name="connsiteY11" fmla="*/ 280103 h 648998"/>
              <a:gd name="connsiteX12" fmla="*/ 58921 w 582989"/>
              <a:gd name="connsiteY12" fmla="*/ 184147 h 648998"/>
              <a:gd name="connsiteX13" fmla="*/ 8121 w 582989"/>
              <a:gd name="connsiteY13" fmla="*/ 144636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989" h="648998">
                <a:moveTo>
                  <a:pt x="8121" y="144636"/>
                </a:moveTo>
                <a:cubicBezTo>
                  <a:pt x="34462" y="161569"/>
                  <a:pt x="168987" y="260347"/>
                  <a:pt x="216965" y="285747"/>
                </a:cubicBezTo>
                <a:cubicBezTo>
                  <a:pt x="264943" y="311147"/>
                  <a:pt x="235781" y="344073"/>
                  <a:pt x="295988" y="297036"/>
                </a:cubicBezTo>
                <a:cubicBezTo>
                  <a:pt x="356196" y="249999"/>
                  <a:pt x="549988" y="28925"/>
                  <a:pt x="578210" y="3525"/>
                </a:cubicBezTo>
                <a:cubicBezTo>
                  <a:pt x="606432" y="-21875"/>
                  <a:pt x="502010" y="96658"/>
                  <a:pt x="465321" y="144636"/>
                </a:cubicBezTo>
                <a:cubicBezTo>
                  <a:pt x="428632" y="192614"/>
                  <a:pt x="386299" y="207666"/>
                  <a:pt x="358077" y="291392"/>
                </a:cubicBezTo>
                <a:cubicBezTo>
                  <a:pt x="329855" y="375118"/>
                  <a:pt x="299751" y="623474"/>
                  <a:pt x="295988" y="646992"/>
                </a:cubicBezTo>
                <a:cubicBezTo>
                  <a:pt x="292225" y="670510"/>
                  <a:pt x="330795" y="480481"/>
                  <a:pt x="335499" y="432503"/>
                </a:cubicBezTo>
                <a:cubicBezTo>
                  <a:pt x="340203" y="384525"/>
                  <a:pt x="337380" y="377940"/>
                  <a:pt x="324210" y="359125"/>
                </a:cubicBezTo>
                <a:cubicBezTo>
                  <a:pt x="311040" y="340310"/>
                  <a:pt x="267766" y="303621"/>
                  <a:pt x="256477" y="319614"/>
                </a:cubicBezTo>
                <a:cubicBezTo>
                  <a:pt x="245188" y="335607"/>
                  <a:pt x="261181" y="461666"/>
                  <a:pt x="256477" y="455081"/>
                </a:cubicBezTo>
                <a:cubicBezTo>
                  <a:pt x="251773" y="448496"/>
                  <a:pt x="261180" y="325259"/>
                  <a:pt x="228254" y="280103"/>
                </a:cubicBezTo>
                <a:cubicBezTo>
                  <a:pt x="195328" y="234947"/>
                  <a:pt x="92788" y="206725"/>
                  <a:pt x="58921" y="184147"/>
                </a:cubicBezTo>
                <a:cubicBezTo>
                  <a:pt x="25054" y="161569"/>
                  <a:pt x="-18220" y="127703"/>
                  <a:pt x="8121" y="1446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66CC85C-A0D6-2466-821D-67CC5E9A0AD2}"/>
              </a:ext>
            </a:extLst>
          </p:cNvPr>
          <p:cNvSpPr/>
          <p:nvPr/>
        </p:nvSpPr>
        <p:spPr>
          <a:xfrm>
            <a:off x="3844524" y="864955"/>
            <a:ext cx="1971255" cy="300921"/>
          </a:xfrm>
          <a:custGeom>
            <a:avLst/>
            <a:gdLst>
              <a:gd name="connsiteX0" fmla="*/ 1958629 w 1971255"/>
              <a:gd name="connsiteY0" fmla="*/ 300457 h 300921"/>
              <a:gd name="connsiteX1" fmla="*/ 1217547 w 1971255"/>
              <a:gd name="connsiteY1" fmla="*/ 127139 h 300921"/>
              <a:gd name="connsiteX2" fmla="*/ 476464 w 1971255"/>
              <a:gd name="connsiteY2" fmla="*/ 103233 h 300921"/>
              <a:gd name="connsiteX3" fmla="*/ 28229 w 1971255"/>
              <a:gd name="connsiteY3" fmla="*/ 216786 h 300921"/>
              <a:gd name="connsiteX4" fmla="*/ 1289264 w 1971255"/>
              <a:gd name="connsiteY4" fmla="*/ 7610 h 300921"/>
              <a:gd name="connsiteX5" fmla="*/ 619900 w 1971255"/>
              <a:gd name="connsiteY5" fmla="*/ 49445 h 300921"/>
              <a:gd name="connsiteX6" fmla="*/ 1510394 w 1971255"/>
              <a:gd name="connsiteY6" fmla="*/ 85304 h 300921"/>
              <a:gd name="connsiteX7" fmla="*/ 1259382 w 1971255"/>
              <a:gd name="connsiteY7" fmla="*/ 121163 h 300921"/>
              <a:gd name="connsiteX8" fmla="*/ 1653829 w 1971255"/>
              <a:gd name="connsiteY8" fmla="*/ 174951 h 300921"/>
              <a:gd name="connsiteX9" fmla="*/ 1958629 w 1971255"/>
              <a:gd name="connsiteY9" fmla="*/ 300457 h 3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255" h="300921">
                <a:moveTo>
                  <a:pt x="1958629" y="300457"/>
                </a:moveTo>
                <a:cubicBezTo>
                  <a:pt x="1885915" y="292488"/>
                  <a:pt x="1464574" y="160010"/>
                  <a:pt x="1217547" y="127139"/>
                </a:cubicBezTo>
                <a:cubicBezTo>
                  <a:pt x="970520" y="94268"/>
                  <a:pt x="674684" y="88292"/>
                  <a:pt x="476464" y="103233"/>
                </a:cubicBezTo>
                <a:cubicBezTo>
                  <a:pt x="278244" y="118174"/>
                  <a:pt x="-107238" y="232723"/>
                  <a:pt x="28229" y="216786"/>
                </a:cubicBezTo>
                <a:cubicBezTo>
                  <a:pt x="163696" y="200849"/>
                  <a:pt x="1190652" y="35500"/>
                  <a:pt x="1289264" y="7610"/>
                </a:cubicBezTo>
                <a:cubicBezTo>
                  <a:pt x="1387876" y="-20280"/>
                  <a:pt x="583045" y="36496"/>
                  <a:pt x="619900" y="49445"/>
                </a:cubicBezTo>
                <a:cubicBezTo>
                  <a:pt x="656755" y="62394"/>
                  <a:pt x="1403814" y="73351"/>
                  <a:pt x="1510394" y="85304"/>
                </a:cubicBezTo>
                <a:cubicBezTo>
                  <a:pt x="1616974" y="97257"/>
                  <a:pt x="1235476" y="106222"/>
                  <a:pt x="1259382" y="121163"/>
                </a:cubicBezTo>
                <a:cubicBezTo>
                  <a:pt x="1283288" y="136104"/>
                  <a:pt x="1536292" y="138096"/>
                  <a:pt x="1653829" y="174951"/>
                </a:cubicBezTo>
                <a:cubicBezTo>
                  <a:pt x="1771366" y="211806"/>
                  <a:pt x="2031343" y="308426"/>
                  <a:pt x="1958629" y="3004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47C4311-D53E-2A5F-AA7E-2B74887204CB}"/>
              </a:ext>
            </a:extLst>
          </p:cNvPr>
          <p:cNvSpPr/>
          <p:nvPr/>
        </p:nvSpPr>
        <p:spPr>
          <a:xfrm>
            <a:off x="2850688" y="1146620"/>
            <a:ext cx="890584" cy="945150"/>
          </a:xfrm>
          <a:custGeom>
            <a:avLst/>
            <a:gdLst>
              <a:gd name="connsiteX0" fmla="*/ 872653 w 890584"/>
              <a:gd name="connsiteY0" fmla="*/ 12815 h 945150"/>
              <a:gd name="connsiteX1" fmla="*/ 543947 w 890584"/>
              <a:gd name="connsiteY1" fmla="*/ 227968 h 945150"/>
              <a:gd name="connsiteX2" fmla="*/ 88 w 890584"/>
              <a:gd name="connsiteY2" fmla="*/ 945145 h 945150"/>
              <a:gd name="connsiteX3" fmla="*/ 585783 w 890584"/>
              <a:gd name="connsiteY3" fmla="*/ 216015 h 945150"/>
              <a:gd name="connsiteX4" fmla="*/ 818865 w 890584"/>
              <a:gd name="connsiteY4" fmla="*/ 42698 h 945150"/>
              <a:gd name="connsiteX5" fmla="*/ 872653 w 890584"/>
              <a:gd name="connsiteY5" fmla="*/ 12815 h 9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584" h="945150">
                <a:moveTo>
                  <a:pt x="872653" y="12815"/>
                </a:moveTo>
                <a:cubicBezTo>
                  <a:pt x="826833" y="43693"/>
                  <a:pt x="689374" y="72580"/>
                  <a:pt x="543947" y="227968"/>
                </a:cubicBezTo>
                <a:cubicBezTo>
                  <a:pt x="398520" y="383356"/>
                  <a:pt x="-6885" y="947137"/>
                  <a:pt x="88" y="945145"/>
                </a:cubicBezTo>
                <a:cubicBezTo>
                  <a:pt x="7061" y="943153"/>
                  <a:pt x="449320" y="366423"/>
                  <a:pt x="585783" y="216015"/>
                </a:cubicBezTo>
                <a:cubicBezTo>
                  <a:pt x="722246" y="65607"/>
                  <a:pt x="770057" y="72580"/>
                  <a:pt x="818865" y="42698"/>
                </a:cubicBezTo>
                <a:cubicBezTo>
                  <a:pt x="867673" y="12816"/>
                  <a:pt x="918473" y="-18063"/>
                  <a:pt x="872653" y="128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CDC88AA-C5E4-3B50-C5E9-23B52E6F2CB0}"/>
              </a:ext>
            </a:extLst>
          </p:cNvPr>
          <p:cNvSpPr/>
          <p:nvPr/>
        </p:nvSpPr>
        <p:spPr>
          <a:xfrm>
            <a:off x="2754292" y="1958660"/>
            <a:ext cx="305893" cy="1735297"/>
          </a:xfrm>
          <a:custGeom>
            <a:avLst/>
            <a:gdLst>
              <a:gd name="connsiteX0" fmla="*/ 305661 w 305893"/>
              <a:gd name="connsiteY0" fmla="*/ 1622 h 1735297"/>
              <a:gd name="connsiteX1" fmla="*/ 66602 w 305893"/>
              <a:gd name="connsiteY1" fmla="*/ 443881 h 1735297"/>
              <a:gd name="connsiteX2" fmla="*/ 18790 w 305893"/>
              <a:gd name="connsiteY2" fmla="*/ 1202893 h 1735297"/>
              <a:gd name="connsiteX3" fmla="*/ 24767 w 305893"/>
              <a:gd name="connsiteY3" fmla="*/ 1065434 h 1735297"/>
              <a:gd name="connsiteX4" fmla="*/ 861 w 305893"/>
              <a:gd name="connsiteY4" fmla="*/ 1710893 h 1735297"/>
              <a:gd name="connsiteX5" fmla="*/ 24767 w 305893"/>
              <a:gd name="connsiteY5" fmla="*/ 1501716 h 1735297"/>
              <a:gd name="connsiteX6" fmla="*/ 18790 w 305893"/>
              <a:gd name="connsiteY6" fmla="*/ 593293 h 1735297"/>
              <a:gd name="connsiteX7" fmla="*/ 305661 w 305893"/>
              <a:gd name="connsiteY7" fmla="*/ 1622 h 17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93" h="1735297">
                <a:moveTo>
                  <a:pt x="305661" y="1622"/>
                </a:moveTo>
                <a:cubicBezTo>
                  <a:pt x="313630" y="-23280"/>
                  <a:pt x="114414" y="243669"/>
                  <a:pt x="66602" y="443881"/>
                </a:cubicBezTo>
                <a:cubicBezTo>
                  <a:pt x="18790" y="644093"/>
                  <a:pt x="25762" y="1099301"/>
                  <a:pt x="18790" y="1202893"/>
                </a:cubicBezTo>
                <a:cubicBezTo>
                  <a:pt x="11818" y="1306485"/>
                  <a:pt x="27755" y="980767"/>
                  <a:pt x="24767" y="1065434"/>
                </a:cubicBezTo>
                <a:cubicBezTo>
                  <a:pt x="21779" y="1150101"/>
                  <a:pt x="861" y="1638179"/>
                  <a:pt x="861" y="1710893"/>
                </a:cubicBezTo>
                <a:cubicBezTo>
                  <a:pt x="861" y="1783607"/>
                  <a:pt x="21779" y="1687983"/>
                  <a:pt x="24767" y="1501716"/>
                </a:cubicBezTo>
                <a:cubicBezTo>
                  <a:pt x="27755" y="1315449"/>
                  <a:pt x="-28026" y="837332"/>
                  <a:pt x="18790" y="593293"/>
                </a:cubicBezTo>
                <a:cubicBezTo>
                  <a:pt x="65606" y="349254"/>
                  <a:pt x="297692" y="26524"/>
                  <a:pt x="305661" y="16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597F029-2DD2-A744-DA98-ED70DF9955DE}"/>
              </a:ext>
            </a:extLst>
          </p:cNvPr>
          <p:cNvSpPr/>
          <p:nvPr/>
        </p:nvSpPr>
        <p:spPr>
          <a:xfrm>
            <a:off x="2732355" y="3498076"/>
            <a:ext cx="233556" cy="980919"/>
          </a:xfrm>
          <a:custGeom>
            <a:avLst/>
            <a:gdLst>
              <a:gd name="connsiteX0" fmla="*/ 52680 w 233556"/>
              <a:gd name="connsiteY0" fmla="*/ 4136 h 980919"/>
              <a:gd name="connsiteX1" fmla="*/ 4869 w 233556"/>
              <a:gd name="connsiteY1" fmla="*/ 308936 h 980919"/>
              <a:gd name="connsiteX2" fmla="*/ 4869 w 233556"/>
              <a:gd name="connsiteY2" fmla="*/ 518112 h 980919"/>
              <a:gd name="connsiteX3" fmla="*/ 4869 w 233556"/>
              <a:gd name="connsiteY3" fmla="*/ 368700 h 980919"/>
              <a:gd name="connsiteX4" fmla="*/ 70610 w 233556"/>
              <a:gd name="connsiteY4" fmla="*/ 697406 h 980919"/>
              <a:gd name="connsiteX5" fmla="*/ 10845 w 233556"/>
              <a:gd name="connsiteY5" fmla="*/ 536042 h 980919"/>
              <a:gd name="connsiteX6" fmla="*/ 220021 w 233556"/>
              <a:gd name="connsiteY6" fmla="*/ 960371 h 980919"/>
              <a:gd name="connsiteX7" fmla="*/ 190139 w 233556"/>
              <a:gd name="connsiteY7" fmla="*/ 876700 h 980919"/>
              <a:gd name="connsiteX8" fmla="*/ 4869 w 233556"/>
              <a:gd name="connsiteY8" fmla="*/ 547995 h 980919"/>
              <a:gd name="connsiteX9" fmla="*/ 52680 w 233556"/>
              <a:gd name="connsiteY9" fmla="*/ 4136 h 9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56" h="980919">
                <a:moveTo>
                  <a:pt x="52680" y="4136"/>
                </a:moveTo>
                <a:cubicBezTo>
                  <a:pt x="52680" y="-35707"/>
                  <a:pt x="12837" y="223273"/>
                  <a:pt x="4869" y="308936"/>
                </a:cubicBezTo>
                <a:cubicBezTo>
                  <a:pt x="-3099" y="394599"/>
                  <a:pt x="4869" y="518112"/>
                  <a:pt x="4869" y="518112"/>
                </a:cubicBezTo>
                <a:cubicBezTo>
                  <a:pt x="4869" y="528073"/>
                  <a:pt x="-6088" y="338818"/>
                  <a:pt x="4869" y="368700"/>
                </a:cubicBezTo>
                <a:cubicBezTo>
                  <a:pt x="15826" y="398582"/>
                  <a:pt x="69614" y="669516"/>
                  <a:pt x="70610" y="697406"/>
                </a:cubicBezTo>
                <a:cubicBezTo>
                  <a:pt x="71606" y="725296"/>
                  <a:pt x="-14057" y="492215"/>
                  <a:pt x="10845" y="536042"/>
                </a:cubicBezTo>
                <a:cubicBezTo>
                  <a:pt x="35747" y="579869"/>
                  <a:pt x="190139" y="903595"/>
                  <a:pt x="220021" y="960371"/>
                </a:cubicBezTo>
                <a:cubicBezTo>
                  <a:pt x="249903" y="1017147"/>
                  <a:pt x="225998" y="945429"/>
                  <a:pt x="190139" y="876700"/>
                </a:cubicBezTo>
                <a:cubicBezTo>
                  <a:pt x="154280" y="807971"/>
                  <a:pt x="26783" y="688442"/>
                  <a:pt x="4869" y="547995"/>
                </a:cubicBezTo>
                <a:cubicBezTo>
                  <a:pt x="-17045" y="407548"/>
                  <a:pt x="52680" y="43979"/>
                  <a:pt x="52680" y="4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9D5EED6-964C-1C41-9406-0829130158C0}"/>
              </a:ext>
            </a:extLst>
          </p:cNvPr>
          <p:cNvSpPr/>
          <p:nvPr/>
        </p:nvSpPr>
        <p:spPr>
          <a:xfrm>
            <a:off x="5942905" y="1353938"/>
            <a:ext cx="846739" cy="337720"/>
          </a:xfrm>
          <a:custGeom>
            <a:avLst/>
            <a:gdLst>
              <a:gd name="connsiteX0" fmla="*/ 3683 w 846739"/>
              <a:gd name="connsiteY0" fmla="*/ 2721 h 337720"/>
              <a:gd name="connsiteX1" fmla="*/ 619260 w 846739"/>
              <a:gd name="connsiteY1" fmla="*/ 265686 h 337720"/>
              <a:gd name="connsiteX2" fmla="*/ 577424 w 846739"/>
              <a:gd name="connsiteY2" fmla="*/ 223850 h 337720"/>
              <a:gd name="connsiteX3" fmla="*/ 840389 w 846739"/>
              <a:gd name="connsiteY3" fmla="*/ 337403 h 337720"/>
              <a:gd name="connsiteX4" fmla="*/ 732813 w 846739"/>
              <a:gd name="connsiteY4" fmla="*/ 253733 h 337720"/>
              <a:gd name="connsiteX5" fmla="*/ 380201 w 846739"/>
              <a:gd name="connsiteY5" fmla="*/ 134203 h 337720"/>
              <a:gd name="connsiteX6" fmla="*/ 3683 w 846739"/>
              <a:gd name="connsiteY6" fmla="*/ 2721 h 33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739" h="337720">
                <a:moveTo>
                  <a:pt x="3683" y="2721"/>
                </a:moveTo>
                <a:cubicBezTo>
                  <a:pt x="43526" y="24635"/>
                  <a:pt x="523637" y="228831"/>
                  <a:pt x="619260" y="265686"/>
                </a:cubicBezTo>
                <a:cubicBezTo>
                  <a:pt x="714883" y="302541"/>
                  <a:pt x="540569" y="211897"/>
                  <a:pt x="577424" y="223850"/>
                </a:cubicBezTo>
                <a:cubicBezTo>
                  <a:pt x="614279" y="235803"/>
                  <a:pt x="814491" y="332423"/>
                  <a:pt x="840389" y="337403"/>
                </a:cubicBezTo>
                <a:cubicBezTo>
                  <a:pt x="866287" y="342383"/>
                  <a:pt x="809511" y="287600"/>
                  <a:pt x="732813" y="253733"/>
                </a:cubicBezTo>
                <a:cubicBezTo>
                  <a:pt x="656115" y="219866"/>
                  <a:pt x="502719" y="171058"/>
                  <a:pt x="380201" y="134203"/>
                </a:cubicBezTo>
                <a:cubicBezTo>
                  <a:pt x="257683" y="97348"/>
                  <a:pt x="-36160" y="-19193"/>
                  <a:pt x="3683" y="27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385F1B-1B03-7B20-245E-A605A2C793D1}"/>
              </a:ext>
            </a:extLst>
          </p:cNvPr>
          <p:cNvSpPr/>
          <p:nvPr/>
        </p:nvSpPr>
        <p:spPr>
          <a:xfrm>
            <a:off x="6273240" y="1404623"/>
            <a:ext cx="884530" cy="1544078"/>
          </a:xfrm>
          <a:custGeom>
            <a:avLst/>
            <a:gdLst>
              <a:gd name="connsiteX0" fmla="*/ 1100 w 884530"/>
              <a:gd name="connsiteY0" fmla="*/ 1024 h 1544078"/>
              <a:gd name="connsiteX1" fmla="*/ 463164 w 884530"/>
              <a:gd name="connsiteY1" fmla="*/ 492271 h 1544078"/>
              <a:gd name="connsiteX2" fmla="*/ 414526 w 884530"/>
              <a:gd name="connsiteY2" fmla="*/ 448496 h 1544078"/>
              <a:gd name="connsiteX3" fmla="*/ 696628 w 884530"/>
              <a:gd name="connsiteY3" fmla="*/ 876513 h 1544078"/>
              <a:gd name="connsiteX4" fmla="*/ 652854 w 884530"/>
              <a:gd name="connsiteY4" fmla="*/ 823011 h 1544078"/>
              <a:gd name="connsiteX5" fmla="*/ 784177 w 884530"/>
              <a:gd name="connsiteY5" fmla="*/ 1139160 h 1544078"/>
              <a:gd name="connsiteX6" fmla="*/ 876590 w 884530"/>
              <a:gd name="connsiteY6" fmla="*/ 1523403 h 1544078"/>
              <a:gd name="connsiteX7" fmla="*/ 861998 w 884530"/>
              <a:gd name="connsiteY7" fmla="*/ 1430990 h 1544078"/>
              <a:gd name="connsiteX8" fmla="*/ 720947 w 884530"/>
              <a:gd name="connsiteY8" fmla="*/ 915424 h 1544078"/>
              <a:gd name="connsiteX9" fmla="*/ 424254 w 884530"/>
              <a:gd name="connsiteY9" fmla="*/ 370675 h 1544078"/>
              <a:gd name="connsiteX10" fmla="*/ 575032 w 884530"/>
              <a:gd name="connsiteY10" fmla="*/ 652777 h 1544078"/>
              <a:gd name="connsiteX11" fmla="*/ 263747 w 884530"/>
              <a:gd name="connsiteY11" fmla="*/ 307445 h 1544078"/>
              <a:gd name="connsiteX12" fmla="*/ 331841 w 884530"/>
              <a:gd name="connsiteY12" fmla="*/ 360947 h 1544078"/>
              <a:gd name="connsiteX13" fmla="*/ 1100 w 884530"/>
              <a:gd name="connsiteY13" fmla="*/ 1024 h 15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530" h="1544078">
                <a:moveTo>
                  <a:pt x="1100" y="1024"/>
                </a:moveTo>
                <a:cubicBezTo>
                  <a:pt x="22987" y="22911"/>
                  <a:pt x="394260" y="417692"/>
                  <a:pt x="463164" y="492271"/>
                </a:cubicBezTo>
                <a:cubicBezTo>
                  <a:pt x="532068" y="566850"/>
                  <a:pt x="375615" y="384456"/>
                  <a:pt x="414526" y="448496"/>
                </a:cubicBezTo>
                <a:cubicBezTo>
                  <a:pt x="453437" y="512536"/>
                  <a:pt x="656907" y="814094"/>
                  <a:pt x="696628" y="876513"/>
                </a:cubicBezTo>
                <a:cubicBezTo>
                  <a:pt x="736349" y="938932"/>
                  <a:pt x="638263" y="779237"/>
                  <a:pt x="652854" y="823011"/>
                </a:cubicBezTo>
                <a:cubicBezTo>
                  <a:pt x="667445" y="866785"/>
                  <a:pt x="746888" y="1022428"/>
                  <a:pt x="784177" y="1139160"/>
                </a:cubicBezTo>
                <a:cubicBezTo>
                  <a:pt x="821466" y="1255892"/>
                  <a:pt x="863620" y="1474765"/>
                  <a:pt x="876590" y="1523403"/>
                </a:cubicBezTo>
                <a:cubicBezTo>
                  <a:pt x="889560" y="1572041"/>
                  <a:pt x="887939" y="1532320"/>
                  <a:pt x="861998" y="1430990"/>
                </a:cubicBezTo>
                <a:cubicBezTo>
                  <a:pt x="836058" y="1329660"/>
                  <a:pt x="793904" y="1092143"/>
                  <a:pt x="720947" y="915424"/>
                </a:cubicBezTo>
                <a:cubicBezTo>
                  <a:pt x="647990" y="738705"/>
                  <a:pt x="448573" y="414450"/>
                  <a:pt x="424254" y="370675"/>
                </a:cubicBezTo>
                <a:cubicBezTo>
                  <a:pt x="399935" y="326901"/>
                  <a:pt x="601783" y="663315"/>
                  <a:pt x="575032" y="652777"/>
                </a:cubicBezTo>
                <a:cubicBezTo>
                  <a:pt x="548281" y="642239"/>
                  <a:pt x="304279" y="356083"/>
                  <a:pt x="263747" y="307445"/>
                </a:cubicBezTo>
                <a:cubicBezTo>
                  <a:pt x="223215" y="258807"/>
                  <a:pt x="373184" y="407153"/>
                  <a:pt x="331841" y="360947"/>
                </a:cubicBezTo>
                <a:cubicBezTo>
                  <a:pt x="290499" y="314741"/>
                  <a:pt x="-20787" y="-20863"/>
                  <a:pt x="1100" y="10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4878A87-050E-3F2D-3EBF-6B3560B1AD78}"/>
              </a:ext>
            </a:extLst>
          </p:cNvPr>
          <p:cNvSpPr/>
          <p:nvPr/>
        </p:nvSpPr>
        <p:spPr>
          <a:xfrm>
            <a:off x="5562880" y="921502"/>
            <a:ext cx="1092156" cy="588260"/>
          </a:xfrm>
          <a:custGeom>
            <a:avLst/>
            <a:gdLst>
              <a:gd name="connsiteX0" fmla="*/ 6205 w 1092156"/>
              <a:gd name="connsiteY0" fmla="*/ 2626 h 588260"/>
              <a:gd name="connsiteX1" fmla="*/ 565546 w 1092156"/>
              <a:gd name="connsiteY1" fmla="*/ 343094 h 588260"/>
              <a:gd name="connsiteX2" fmla="*/ 502316 w 1092156"/>
              <a:gd name="connsiteY2" fmla="*/ 270136 h 588260"/>
              <a:gd name="connsiteX3" fmla="*/ 1076248 w 1092156"/>
              <a:gd name="connsiteY3" fmla="*/ 581421 h 588260"/>
              <a:gd name="connsiteX4" fmla="*/ 901150 w 1092156"/>
              <a:gd name="connsiteY4" fmla="*/ 474417 h 588260"/>
              <a:gd name="connsiteX5" fmla="*/ 575273 w 1092156"/>
              <a:gd name="connsiteY5" fmla="*/ 347958 h 588260"/>
              <a:gd name="connsiteX6" fmla="*/ 283443 w 1092156"/>
              <a:gd name="connsiteY6" fmla="*/ 192315 h 588260"/>
              <a:gd name="connsiteX7" fmla="*/ 6205 w 1092156"/>
              <a:gd name="connsiteY7" fmla="*/ 2626 h 58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156" h="588260">
                <a:moveTo>
                  <a:pt x="6205" y="2626"/>
                </a:moveTo>
                <a:cubicBezTo>
                  <a:pt x="53222" y="27756"/>
                  <a:pt x="482861" y="298509"/>
                  <a:pt x="565546" y="343094"/>
                </a:cubicBezTo>
                <a:cubicBezTo>
                  <a:pt x="648231" y="387679"/>
                  <a:pt x="417199" y="230415"/>
                  <a:pt x="502316" y="270136"/>
                </a:cubicBezTo>
                <a:cubicBezTo>
                  <a:pt x="587433" y="309857"/>
                  <a:pt x="1009776" y="547374"/>
                  <a:pt x="1076248" y="581421"/>
                </a:cubicBezTo>
                <a:cubicBezTo>
                  <a:pt x="1142720" y="615468"/>
                  <a:pt x="984646" y="513327"/>
                  <a:pt x="901150" y="474417"/>
                </a:cubicBezTo>
                <a:cubicBezTo>
                  <a:pt x="817654" y="435507"/>
                  <a:pt x="678224" y="394975"/>
                  <a:pt x="575273" y="347958"/>
                </a:cubicBezTo>
                <a:cubicBezTo>
                  <a:pt x="472322" y="300941"/>
                  <a:pt x="375045" y="245006"/>
                  <a:pt x="283443" y="192315"/>
                </a:cubicBezTo>
                <a:cubicBezTo>
                  <a:pt x="191841" y="139624"/>
                  <a:pt x="-40812" y="-22504"/>
                  <a:pt x="6205" y="26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779D999-F9AB-E7CB-2436-77325C755A1E}"/>
              </a:ext>
            </a:extLst>
          </p:cNvPr>
          <p:cNvSpPr/>
          <p:nvPr/>
        </p:nvSpPr>
        <p:spPr>
          <a:xfrm>
            <a:off x="6482100" y="1451394"/>
            <a:ext cx="697050" cy="1555746"/>
          </a:xfrm>
          <a:custGeom>
            <a:avLst/>
            <a:gdLst>
              <a:gd name="connsiteX0" fmla="*/ 1385 w 697050"/>
              <a:gd name="connsiteY0" fmla="*/ 2891 h 1555746"/>
              <a:gd name="connsiteX1" fmla="*/ 473177 w 697050"/>
              <a:gd name="connsiteY1" fmla="*/ 479546 h 1555746"/>
              <a:gd name="connsiteX2" fmla="*/ 336989 w 697050"/>
              <a:gd name="connsiteY2" fmla="*/ 338495 h 1555746"/>
              <a:gd name="connsiteX3" fmla="*/ 521815 w 697050"/>
              <a:gd name="connsiteY3" fmla="*/ 596278 h 1555746"/>
              <a:gd name="connsiteX4" fmla="*/ 589909 w 697050"/>
              <a:gd name="connsiteY4" fmla="*/ 922155 h 1555746"/>
              <a:gd name="connsiteX5" fmla="*/ 589909 w 697050"/>
              <a:gd name="connsiteY5" fmla="*/ 756785 h 1555746"/>
              <a:gd name="connsiteX6" fmla="*/ 662866 w 697050"/>
              <a:gd name="connsiteY6" fmla="*/ 1179938 h 1555746"/>
              <a:gd name="connsiteX7" fmla="*/ 696913 w 697050"/>
              <a:gd name="connsiteY7" fmla="*/ 1549589 h 1555746"/>
              <a:gd name="connsiteX8" fmla="*/ 672594 w 697050"/>
              <a:gd name="connsiteY8" fmla="*/ 1364763 h 1555746"/>
              <a:gd name="connsiteX9" fmla="*/ 619091 w 697050"/>
              <a:gd name="connsiteY9" fmla="*/ 785968 h 1555746"/>
              <a:gd name="connsiteX10" fmla="*/ 512087 w 697050"/>
              <a:gd name="connsiteY10" fmla="*/ 503866 h 1555746"/>
              <a:gd name="connsiteX11" fmla="*/ 536406 w 697050"/>
              <a:gd name="connsiteY11" fmla="*/ 567095 h 1555746"/>
              <a:gd name="connsiteX12" fmla="*/ 298079 w 697050"/>
              <a:gd name="connsiteY12" fmla="*/ 187717 h 1555746"/>
              <a:gd name="connsiteX13" fmla="*/ 327262 w 697050"/>
              <a:gd name="connsiteY13" fmla="*/ 275266 h 1555746"/>
              <a:gd name="connsiteX14" fmla="*/ 1385 w 697050"/>
              <a:gd name="connsiteY14" fmla="*/ 2891 h 15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7050" h="1555746">
                <a:moveTo>
                  <a:pt x="1385" y="2891"/>
                </a:moveTo>
                <a:cubicBezTo>
                  <a:pt x="25704" y="36938"/>
                  <a:pt x="417243" y="423612"/>
                  <a:pt x="473177" y="479546"/>
                </a:cubicBezTo>
                <a:cubicBezTo>
                  <a:pt x="529111" y="535480"/>
                  <a:pt x="328883" y="319040"/>
                  <a:pt x="336989" y="338495"/>
                </a:cubicBezTo>
                <a:cubicBezTo>
                  <a:pt x="345095" y="357950"/>
                  <a:pt x="479662" y="499001"/>
                  <a:pt x="521815" y="596278"/>
                </a:cubicBezTo>
                <a:cubicBezTo>
                  <a:pt x="563968" y="693555"/>
                  <a:pt x="578560" y="895404"/>
                  <a:pt x="589909" y="922155"/>
                </a:cubicBezTo>
                <a:cubicBezTo>
                  <a:pt x="601258" y="948906"/>
                  <a:pt x="577750" y="713821"/>
                  <a:pt x="589909" y="756785"/>
                </a:cubicBezTo>
                <a:cubicBezTo>
                  <a:pt x="602068" y="799749"/>
                  <a:pt x="645032" y="1047804"/>
                  <a:pt x="662866" y="1179938"/>
                </a:cubicBezTo>
                <a:cubicBezTo>
                  <a:pt x="680700" y="1312072"/>
                  <a:pt x="695292" y="1518785"/>
                  <a:pt x="696913" y="1549589"/>
                </a:cubicBezTo>
                <a:cubicBezTo>
                  <a:pt x="698534" y="1580393"/>
                  <a:pt x="685564" y="1492033"/>
                  <a:pt x="672594" y="1364763"/>
                </a:cubicBezTo>
                <a:cubicBezTo>
                  <a:pt x="659624" y="1237493"/>
                  <a:pt x="645842" y="929451"/>
                  <a:pt x="619091" y="785968"/>
                </a:cubicBezTo>
                <a:cubicBezTo>
                  <a:pt x="592340" y="642485"/>
                  <a:pt x="525868" y="540345"/>
                  <a:pt x="512087" y="503866"/>
                </a:cubicBezTo>
                <a:cubicBezTo>
                  <a:pt x="498306" y="467387"/>
                  <a:pt x="572074" y="619786"/>
                  <a:pt x="536406" y="567095"/>
                </a:cubicBezTo>
                <a:cubicBezTo>
                  <a:pt x="500738" y="514404"/>
                  <a:pt x="332936" y="236355"/>
                  <a:pt x="298079" y="187717"/>
                </a:cubicBezTo>
                <a:cubicBezTo>
                  <a:pt x="263222" y="139079"/>
                  <a:pt x="374279" y="304449"/>
                  <a:pt x="327262" y="275266"/>
                </a:cubicBezTo>
                <a:cubicBezTo>
                  <a:pt x="280245" y="246083"/>
                  <a:pt x="-22934" y="-31156"/>
                  <a:pt x="1385" y="289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462885A-E893-65F3-3768-C74469FAA754}"/>
              </a:ext>
            </a:extLst>
          </p:cNvPr>
          <p:cNvSpPr/>
          <p:nvPr/>
        </p:nvSpPr>
        <p:spPr>
          <a:xfrm>
            <a:off x="2459318" y="4428172"/>
            <a:ext cx="529061" cy="1191348"/>
          </a:xfrm>
          <a:custGeom>
            <a:avLst/>
            <a:gdLst>
              <a:gd name="connsiteX0" fmla="*/ 528357 w 529061"/>
              <a:gd name="connsiteY0" fmla="*/ 953 h 1191348"/>
              <a:gd name="connsiteX1" fmla="*/ 185457 w 529061"/>
              <a:gd name="connsiteY1" fmla="*/ 467678 h 1191348"/>
              <a:gd name="connsiteX2" fmla="*/ 401357 w 529061"/>
              <a:gd name="connsiteY2" fmla="*/ 197803 h 1191348"/>
              <a:gd name="connsiteX3" fmla="*/ 226732 w 529061"/>
              <a:gd name="connsiteY3" fmla="*/ 512128 h 1191348"/>
              <a:gd name="connsiteX4" fmla="*/ 14007 w 529061"/>
              <a:gd name="connsiteY4" fmla="*/ 1159828 h 1191348"/>
              <a:gd name="connsiteX5" fmla="*/ 45757 w 529061"/>
              <a:gd name="connsiteY5" fmla="*/ 1016953 h 1191348"/>
              <a:gd name="connsiteX6" fmla="*/ 252132 w 529061"/>
              <a:gd name="connsiteY6" fmla="*/ 378778 h 1191348"/>
              <a:gd name="connsiteX7" fmla="*/ 201332 w 529061"/>
              <a:gd name="connsiteY7" fmla="*/ 486728 h 1191348"/>
              <a:gd name="connsiteX8" fmla="*/ 360082 w 529061"/>
              <a:gd name="connsiteY8" fmla="*/ 156528 h 1191348"/>
              <a:gd name="connsiteX9" fmla="*/ 277532 w 529061"/>
              <a:gd name="connsiteY9" fmla="*/ 340678 h 1191348"/>
              <a:gd name="connsiteX10" fmla="*/ 528357 w 529061"/>
              <a:gd name="connsiteY10" fmla="*/ 953 h 11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061" h="1191348">
                <a:moveTo>
                  <a:pt x="528357" y="953"/>
                </a:moveTo>
                <a:cubicBezTo>
                  <a:pt x="513011" y="22120"/>
                  <a:pt x="206624" y="434870"/>
                  <a:pt x="185457" y="467678"/>
                </a:cubicBezTo>
                <a:cubicBezTo>
                  <a:pt x="164290" y="500486"/>
                  <a:pt x="394478" y="190395"/>
                  <a:pt x="401357" y="197803"/>
                </a:cubicBezTo>
                <a:cubicBezTo>
                  <a:pt x="408236" y="205211"/>
                  <a:pt x="291290" y="351791"/>
                  <a:pt x="226732" y="512128"/>
                </a:cubicBezTo>
                <a:cubicBezTo>
                  <a:pt x="162174" y="672465"/>
                  <a:pt x="44169" y="1075691"/>
                  <a:pt x="14007" y="1159828"/>
                </a:cubicBezTo>
                <a:cubicBezTo>
                  <a:pt x="-16155" y="1243965"/>
                  <a:pt x="6070" y="1147128"/>
                  <a:pt x="45757" y="1016953"/>
                </a:cubicBezTo>
                <a:cubicBezTo>
                  <a:pt x="85444" y="886778"/>
                  <a:pt x="226203" y="467149"/>
                  <a:pt x="252132" y="378778"/>
                </a:cubicBezTo>
                <a:cubicBezTo>
                  <a:pt x="278061" y="290407"/>
                  <a:pt x="183340" y="523770"/>
                  <a:pt x="201332" y="486728"/>
                </a:cubicBezTo>
                <a:cubicBezTo>
                  <a:pt x="219324" y="449686"/>
                  <a:pt x="347382" y="180870"/>
                  <a:pt x="360082" y="156528"/>
                </a:cubicBezTo>
                <a:cubicBezTo>
                  <a:pt x="372782" y="132186"/>
                  <a:pt x="251603" y="363432"/>
                  <a:pt x="277532" y="340678"/>
                </a:cubicBezTo>
                <a:cubicBezTo>
                  <a:pt x="303461" y="317924"/>
                  <a:pt x="543703" y="-20214"/>
                  <a:pt x="528357" y="9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310A9D6-A04F-CE9F-AA70-2325912F16EB}"/>
              </a:ext>
            </a:extLst>
          </p:cNvPr>
          <p:cNvSpPr/>
          <p:nvPr/>
        </p:nvSpPr>
        <p:spPr>
          <a:xfrm>
            <a:off x="2221310" y="5579212"/>
            <a:ext cx="278485" cy="1484143"/>
          </a:xfrm>
          <a:custGeom>
            <a:avLst/>
            <a:gdLst>
              <a:gd name="connsiteX0" fmla="*/ 277415 w 278485"/>
              <a:gd name="connsiteY0" fmla="*/ 2438 h 1484143"/>
              <a:gd name="connsiteX1" fmla="*/ 10715 w 278485"/>
              <a:gd name="connsiteY1" fmla="*/ 821588 h 1484143"/>
              <a:gd name="connsiteX2" fmla="*/ 213915 w 278485"/>
              <a:gd name="connsiteY2" fmla="*/ 231038 h 1484143"/>
              <a:gd name="connsiteX3" fmla="*/ 58340 w 278485"/>
              <a:gd name="connsiteY3" fmla="*/ 999388 h 1484143"/>
              <a:gd name="connsiteX4" fmla="*/ 1190 w 278485"/>
              <a:gd name="connsiteY4" fmla="*/ 1462938 h 1484143"/>
              <a:gd name="connsiteX5" fmla="*/ 29765 w 278485"/>
              <a:gd name="connsiteY5" fmla="*/ 1307363 h 1484143"/>
              <a:gd name="connsiteX6" fmla="*/ 144065 w 278485"/>
              <a:gd name="connsiteY6" fmla="*/ 450113 h 1484143"/>
              <a:gd name="connsiteX7" fmla="*/ 105965 w 278485"/>
              <a:gd name="connsiteY7" fmla="*/ 564413 h 1484143"/>
              <a:gd name="connsiteX8" fmla="*/ 277415 w 278485"/>
              <a:gd name="connsiteY8" fmla="*/ 2438 h 14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85" h="1484143">
                <a:moveTo>
                  <a:pt x="277415" y="2438"/>
                </a:moveTo>
                <a:cubicBezTo>
                  <a:pt x="261540" y="45300"/>
                  <a:pt x="21298" y="783488"/>
                  <a:pt x="10715" y="821588"/>
                </a:cubicBezTo>
                <a:cubicBezTo>
                  <a:pt x="132" y="859688"/>
                  <a:pt x="205978" y="201405"/>
                  <a:pt x="213915" y="231038"/>
                </a:cubicBezTo>
                <a:cubicBezTo>
                  <a:pt x="221852" y="260671"/>
                  <a:pt x="93794" y="794071"/>
                  <a:pt x="58340" y="999388"/>
                </a:cubicBezTo>
                <a:cubicBezTo>
                  <a:pt x="22886" y="1204705"/>
                  <a:pt x="5952" y="1411609"/>
                  <a:pt x="1190" y="1462938"/>
                </a:cubicBezTo>
                <a:cubicBezTo>
                  <a:pt x="-3572" y="1514267"/>
                  <a:pt x="5953" y="1476167"/>
                  <a:pt x="29765" y="1307363"/>
                </a:cubicBezTo>
                <a:cubicBezTo>
                  <a:pt x="53577" y="1138559"/>
                  <a:pt x="131365" y="573938"/>
                  <a:pt x="144065" y="450113"/>
                </a:cubicBezTo>
                <a:cubicBezTo>
                  <a:pt x="156765" y="326288"/>
                  <a:pt x="84269" y="633734"/>
                  <a:pt x="105965" y="564413"/>
                </a:cubicBezTo>
                <a:cubicBezTo>
                  <a:pt x="127661" y="495092"/>
                  <a:pt x="293290" y="-40424"/>
                  <a:pt x="277415" y="24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AB44521-32AE-29F1-FDC3-63F32B37245B}"/>
              </a:ext>
            </a:extLst>
          </p:cNvPr>
          <p:cNvSpPr/>
          <p:nvPr/>
        </p:nvSpPr>
        <p:spPr>
          <a:xfrm>
            <a:off x="2132490" y="6711664"/>
            <a:ext cx="103677" cy="1483822"/>
          </a:xfrm>
          <a:custGeom>
            <a:avLst/>
            <a:gdLst>
              <a:gd name="connsiteX0" fmla="*/ 102710 w 103677"/>
              <a:gd name="connsiteY0" fmla="*/ 3461 h 1483822"/>
              <a:gd name="connsiteX1" fmla="*/ 4285 w 103677"/>
              <a:gd name="connsiteY1" fmla="*/ 854361 h 1483822"/>
              <a:gd name="connsiteX2" fmla="*/ 16985 w 103677"/>
              <a:gd name="connsiteY2" fmla="*/ 752761 h 1483822"/>
              <a:gd name="connsiteX3" fmla="*/ 10635 w 103677"/>
              <a:gd name="connsiteY3" fmla="*/ 1432211 h 1483822"/>
              <a:gd name="connsiteX4" fmla="*/ 16985 w 103677"/>
              <a:gd name="connsiteY4" fmla="*/ 1317911 h 1483822"/>
              <a:gd name="connsiteX5" fmla="*/ 74135 w 103677"/>
              <a:gd name="connsiteY5" fmla="*/ 378111 h 1483822"/>
              <a:gd name="connsiteX6" fmla="*/ 55085 w 103677"/>
              <a:gd name="connsiteY6" fmla="*/ 546386 h 1483822"/>
              <a:gd name="connsiteX7" fmla="*/ 102710 w 103677"/>
              <a:gd name="connsiteY7" fmla="*/ 3461 h 14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77" h="1483822">
                <a:moveTo>
                  <a:pt x="102710" y="3461"/>
                </a:moveTo>
                <a:cubicBezTo>
                  <a:pt x="94243" y="54790"/>
                  <a:pt x="18573" y="729478"/>
                  <a:pt x="4285" y="854361"/>
                </a:cubicBezTo>
                <a:cubicBezTo>
                  <a:pt x="-10003" y="979244"/>
                  <a:pt x="15927" y="656453"/>
                  <a:pt x="16985" y="752761"/>
                </a:cubicBezTo>
                <a:cubicBezTo>
                  <a:pt x="18043" y="849069"/>
                  <a:pt x="10635" y="1338019"/>
                  <a:pt x="10635" y="1432211"/>
                </a:cubicBezTo>
                <a:cubicBezTo>
                  <a:pt x="10635" y="1526403"/>
                  <a:pt x="6402" y="1493594"/>
                  <a:pt x="16985" y="1317911"/>
                </a:cubicBezTo>
                <a:cubicBezTo>
                  <a:pt x="27568" y="1142228"/>
                  <a:pt x="67785" y="506698"/>
                  <a:pt x="74135" y="378111"/>
                </a:cubicBezTo>
                <a:cubicBezTo>
                  <a:pt x="80485" y="249524"/>
                  <a:pt x="48735" y="605123"/>
                  <a:pt x="55085" y="546386"/>
                </a:cubicBezTo>
                <a:cubicBezTo>
                  <a:pt x="61435" y="487649"/>
                  <a:pt x="111177" y="-47868"/>
                  <a:pt x="102710" y="34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D4F24AD-3166-3B7C-7878-90E03BAF2D18}"/>
              </a:ext>
            </a:extLst>
          </p:cNvPr>
          <p:cNvSpPr/>
          <p:nvPr/>
        </p:nvSpPr>
        <p:spPr>
          <a:xfrm>
            <a:off x="3448425" y="4904652"/>
            <a:ext cx="62456" cy="1511602"/>
          </a:xfrm>
          <a:custGeom>
            <a:avLst/>
            <a:gdLst>
              <a:gd name="connsiteX0" fmla="*/ 39842 w 62456"/>
              <a:gd name="connsiteY0" fmla="*/ 11659 h 1511602"/>
              <a:gd name="connsiteX1" fmla="*/ 62419 w 62456"/>
              <a:gd name="connsiteY1" fmla="*/ 1044592 h 1511602"/>
              <a:gd name="connsiteX2" fmla="*/ 34197 w 62456"/>
              <a:gd name="connsiteY2" fmla="*/ 728504 h 1511602"/>
              <a:gd name="connsiteX3" fmla="*/ 331 w 62456"/>
              <a:gd name="connsiteY3" fmla="*/ 1501792 h 1511602"/>
              <a:gd name="connsiteX4" fmla="*/ 17264 w 62456"/>
              <a:gd name="connsiteY4" fmla="*/ 1123615 h 1511602"/>
              <a:gd name="connsiteX5" fmla="*/ 22908 w 62456"/>
              <a:gd name="connsiteY5" fmla="*/ 525304 h 1511602"/>
              <a:gd name="connsiteX6" fmla="*/ 39842 w 62456"/>
              <a:gd name="connsiteY6" fmla="*/ 11659 h 15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6" h="1511602">
                <a:moveTo>
                  <a:pt x="39842" y="11659"/>
                </a:moveTo>
                <a:cubicBezTo>
                  <a:pt x="46427" y="98207"/>
                  <a:pt x="63360" y="925118"/>
                  <a:pt x="62419" y="1044592"/>
                </a:cubicBezTo>
                <a:cubicBezTo>
                  <a:pt x="61478" y="1164066"/>
                  <a:pt x="44545" y="652304"/>
                  <a:pt x="34197" y="728504"/>
                </a:cubicBezTo>
                <a:cubicBezTo>
                  <a:pt x="23849" y="804704"/>
                  <a:pt x="3153" y="1435940"/>
                  <a:pt x="331" y="1501792"/>
                </a:cubicBezTo>
                <a:cubicBezTo>
                  <a:pt x="-2491" y="1567644"/>
                  <a:pt x="13501" y="1286363"/>
                  <a:pt x="17264" y="1123615"/>
                </a:cubicBezTo>
                <a:cubicBezTo>
                  <a:pt x="21027" y="960867"/>
                  <a:pt x="14441" y="707808"/>
                  <a:pt x="22908" y="525304"/>
                </a:cubicBezTo>
                <a:cubicBezTo>
                  <a:pt x="31375" y="342800"/>
                  <a:pt x="33257" y="-74889"/>
                  <a:pt x="39842" y="116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7A8A005-A8D9-6D9B-8391-A3D60491260E}"/>
              </a:ext>
            </a:extLst>
          </p:cNvPr>
          <p:cNvSpPr/>
          <p:nvPr/>
        </p:nvSpPr>
        <p:spPr>
          <a:xfrm>
            <a:off x="3435245" y="5735112"/>
            <a:ext cx="64626" cy="716551"/>
          </a:xfrm>
          <a:custGeom>
            <a:avLst/>
            <a:gdLst>
              <a:gd name="connsiteX0" fmla="*/ 64311 w 64626"/>
              <a:gd name="connsiteY0" fmla="*/ 5288 h 716551"/>
              <a:gd name="connsiteX1" fmla="*/ 30444 w 64626"/>
              <a:gd name="connsiteY1" fmla="*/ 693910 h 716551"/>
              <a:gd name="connsiteX2" fmla="*/ 24799 w 64626"/>
              <a:gd name="connsiteY2" fmla="*/ 530221 h 716551"/>
              <a:gd name="connsiteX3" fmla="*/ 2222 w 64626"/>
              <a:gd name="connsiteY3" fmla="*/ 327021 h 716551"/>
              <a:gd name="connsiteX4" fmla="*/ 7866 w 64626"/>
              <a:gd name="connsiteY4" fmla="*/ 372177 h 716551"/>
              <a:gd name="connsiteX5" fmla="*/ 64311 w 64626"/>
              <a:gd name="connsiteY5" fmla="*/ 5288 h 7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6" h="716551">
                <a:moveTo>
                  <a:pt x="64311" y="5288"/>
                </a:moveTo>
                <a:cubicBezTo>
                  <a:pt x="68074" y="58910"/>
                  <a:pt x="37029" y="606421"/>
                  <a:pt x="30444" y="693910"/>
                </a:cubicBezTo>
                <a:cubicBezTo>
                  <a:pt x="23859" y="781399"/>
                  <a:pt x="29503" y="591369"/>
                  <a:pt x="24799" y="530221"/>
                </a:cubicBezTo>
                <a:cubicBezTo>
                  <a:pt x="20095" y="469073"/>
                  <a:pt x="5044" y="353362"/>
                  <a:pt x="2222" y="327021"/>
                </a:cubicBezTo>
                <a:cubicBezTo>
                  <a:pt x="-600" y="300680"/>
                  <a:pt x="-2482" y="422036"/>
                  <a:pt x="7866" y="372177"/>
                </a:cubicBezTo>
                <a:cubicBezTo>
                  <a:pt x="18214" y="322318"/>
                  <a:pt x="60548" y="-48334"/>
                  <a:pt x="64311" y="528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D58E47-75B6-0716-7C8C-9DBDE846F647}"/>
              </a:ext>
            </a:extLst>
          </p:cNvPr>
          <p:cNvSpPr/>
          <p:nvPr/>
        </p:nvSpPr>
        <p:spPr>
          <a:xfrm>
            <a:off x="5482915" y="6363992"/>
            <a:ext cx="116549" cy="1550642"/>
          </a:xfrm>
          <a:custGeom>
            <a:avLst/>
            <a:gdLst>
              <a:gd name="connsiteX0" fmla="*/ 116374 w 116549"/>
              <a:gd name="connsiteY0" fmla="*/ 25519 h 1550642"/>
              <a:gd name="connsiteX1" fmla="*/ 54285 w 116549"/>
              <a:gd name="connsiteY1" fmla="*/ 561741 h 1550642"/>
              <a:gd name="connsiteX2" fmla="*/ 37352 w 116549"/>
              <a:gd name="connsiteY2" fmla="*/ 877830 h 1550642"/>
              <a:gd name="connsiteX3" fmla="*/ 37352 w 116549"/>
              <a:gd name="connsiteY3" fmla="*/ 804452 h 1550642"/>
              <a:gd name="connsiteX4" fmla="*/ 20418 w 116549"/>
              <a:gd name="connsiteY4" fmla="*/ 1239075 h 1550642"/>
              <a:gd name="connsiteX5" fmla="*/ 20418 w 116549"/>
              <a:gd name="connsiteY5" fmla="*/ 1543875 h 1550642"/>
              <a:gd name="connsiteX6" fmla="*/ 3485 w 116549"/>
              <a:gd name="connsiteY6" fmla="*/ 1380186 h 1550642"/>
              <a:gd name="connsiteX7" fmla="*/ 9129 w 116549"/>
              <a:gd name="connsiteY7" fmla="*/ 623830 h 1550642"/>
              <a:gd name="connsiteX8" fmla="*/ 3485 w 116549"/>
              <a:gd name="connsiteY8" fmla="*/ 770586 h 1550642"/>
              <a:gd name="connsiteX9" fmla="*/ 71218 w 116549"/>
              <a:gd name="connsiteY9" fmla="*/ 155341 h 1550642"/>
              <a:gd name="connsiteX10" fmla="*/ 116374 w 116549"/>
              <a:gd name="connsiteY10" fmla="*/ 25519 h 15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49" h="1550642">
                <a:moveTo>
                  <a:pt x="116374" y="25519"/>
                </a:moveTo>
                <a:cubicBezTo>
                  <a:pt x="113552" y="93252"/>
                  <a:pt x="67455" y="419689"/>
                  <a:pt x="54285" y="561741"/>
                </a:cubicBezTo>
                <a:cubicBezTo>
                  <a:pt x="41115" y="703793"/>
                  <a:pt x="40174" y="837378"/>
                  <a:pt x="37352" y="877830"/>
                </a:cubicBezTo>
                <a:cubicBezTo>
                  <a:pt x="34530" y="918282"/>
                  <a:pt x="40174" y="744245"/>
                  <a:pt x="37352" y="804452"/>
                </a:cubicBezTo>
                <a:cubicBezTo>
                  <a:pt x="34530" y="864659"/>
                  <a:pt x="23240" y="1115838"/>
                  <a:pt x="20418" y="1239075"/>
                </a:cubicBezTo>
                <a:cubicBezTo>
                  <a:pt x="17596" y="1362312"/>
                  <a:pt x="23240" y="1520357"/>
                  <a:pt x="20418" y="1543875"/>
                </a:cubicBezTo>
                <a:cubicBezTo>
                  <a:pt x="17596" y="1567393"/>
                  <a:pt x="5366" y="1533527"/>
                  <a:pt x="3485" y="1380186"/>
                </a:cubicBezTo>
                <a:cubicBezTo>
                  <a:pt x="1604" y="1226845"/>
                  <a:pt x="9129" y="725430"/>
                  <a:pt x="9129" y="623830"/>
                </a:cubicBezTo>
                <a:cubicBezTo>
                  <a:pt x="9129" y="522230"/>
                  <a:pt x="-6863" y="848667"/>
                  <a:pt x="3485" y="770586"/>
                </a:cubicBezTo>
                <a:cubicBezTo>
                  <a:pt x="13833" y="692505"/>
                  <a:pt x="55225" y="277637"/>
                  <a:pt x="71218" y="155341"/>
                </a:cubicBezTo>
                <a:cubicBezTo>
                  <a:pt x="87211" y="33045"/>
                  <a:pt x="119196" y="-42214"/>
                  <a:pt x="116374" y="255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884C562-F8E4-88E1-8020-3570DB4E0265}"/>
              </a:ext>
            </a:extLst>
          </p:cNvPr>
          <p:cNvSpPr/>
          <p:nvPr/>
        </p:nvSpPr>
        <p:spPr>
          <a:xfrm>
            <a:off x="3854516" y="5729031"/>
            <a:ext cx="346685" cy="442004"/>
          </a:xfrm>
          <a:custGeom>
            <a:avLst/>
            <a:gdLst>
              <a:gd name="connsiteX0" fmla="*/ 640 w 346685"/>
              <a:gd name="connsiteY0" fmla="*/ 80 h 442004"/>
              <a:gd name="connsiteX1" fmla="*/ 164328 w 346685"/>
              <a:gd name="connsiteY1" fmla="*/ 197636 h 442004"/>
              <a:gd name="connsiteX2" fmla="*/ 339306 w 346685"/>
              <a:gd name="connsiteY2" fmla="*/ 434702 h 442004"/>
              <a:gd name="connsiteX3" fmla="*/ 305440 w 346685"/>
              <a:gd name="connsiteY3" fmla="*/ 366969 h 442004"/>
              <a:gd name="connsiteX4" fmla="*/ 226417 w 346685"/>
              <a:gd name="connsiteY4" fmla="*/ 220213 h 442004"/>
              <a:gd name="connsiteX5" fmla="*/ 640 w 346685"/>
              <a:gd name="connsiteY5" fmla="*/ 80 h 4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685" h="442004">
                <a:moveTo>
                  <a:pt x="640" y="80"/>
                </a:moveTo>
                <a:cubicBezTo>
                  <a:pt x="-9708" y="-3683"/>
                  <a:pt x="107884" y="125199"/>
                  <a:pt x="164328" y="197636"/>
                </a:cubicBezTo>
                <a:cubicBezTo>
                  <a:pt x="220772" y="270073"/>
                  <a:pt x="315787" y="406480"/>
                  <a:pt x="339306" y="434702"/>
                </a:cubicBezTo>
                <a:cubicBezTo>
                  <a:pt x="362825" y="462924"/>
                  <a:pt x="324255" y="402717"/>
                  <a:pt x="305440" y="366969"/>
                </a:cubicBezTo>
                <a:cubicBezTo>
                  <a:pt x="286625" y="331221"/>
                  <a:pt x="272513" y="279480"/>
                  <a:pt x="226417" y="220213"/>
                </a:cubicBezTo>
                <a:cubicBezTo>
                  <a:pt x="180321" y="160946"/>
                  <a:pt x="10988" y="3843"/>
                  <a:pt x="640" y="8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FA83FDA-010F-FED9-DFF1-137166B2B1EA}"/>
              </a:ext>
            </a:extLst>
          </p:cNvPr>
          <p:cNvSpPr/>
          <p:nvPr/>
        </p:nvSpPr>
        <p:spPr>
          <a:xfrm>
            <a:off x="4719119" y="6159119"/>
            <a:ext cx="445936" cy="653725"/>
          </a:xfrm>
          <a:custGeom>
            <a:avLst/>
            <a:gdLst>
              <a:gd name="connsiteX0" fmla="*/ 22214 w 445936"/>
              <a:gd name="connsiteY0" fmla="*/ 21548 h 653725"/>
              <a:gd name="connsiteX1" fmla="*/ 366525 w 445936"/>
              <a:gd name="connsiteY1" fmla="*/ 269903 h 653725"/>
              <a:gd name="connsiteX2" fmla="*/ 372170 w 445936"/>
              <a:gd name="connsiteY2" fmla="*/ 427948 h 653725"/>
              <a:gd name="connsiteX3" fmla="*/ 417325 w 445936"/>
              <a:gd name="connsiteY3" fmla="*/ 653725 h 653725"/>
              <a:gd name="connsiteX4" fmla="*/ 406037 w 445936"/>
              <a:gd name="connsiteY4" fmla="*/ 427948 h 653725"/>
              <a:gd name="connsiteX5" fmla="*/ 445548 w 445936"/>
              <a:gd name="connsiteY5" fmla="*/ 275548 h 653725"/>
              <a:gd name="connsiteX6" fmla="*/ 377814 w 445936"/>
              <a:gd name="connsiteY6" fmla="*/ 269903 h 653725"/>
              <a:gd name="connsiteX7" fmla="*/ 73014 w 445936"/>
              <a:gd name="connsiteY7" fmla="*/ 38481 h 653725"/>
              <a:gd name="connsiteX8" fmla="*/ 22214 w 445936"/>
              <a:gd name="connsiteY8" fmla="*/ 21548 h 65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936" h="653725">
                <a:moveTo>
                  <a:pt x="22214" y="21548"/>
                </a:moveTo>
                <a:cubicBezTo>
                  <a:pt x="71133" y="60118"/>
                  <a:pt x="308199" y="202170"/>
                  <a:pt x="366525" y="269903"/>
                </a:cubicBezTo>
                <a:cubicBezTo>
                  <a:pt x="424851" y="337636"/>
                  <a:pt x="363703" y="363978"/>
                  <a:pt x="372170" y="427948"/>
                </a:cubicBezTo>
                <a:cubicBezTo>
                  <a:pt x="380637" y="491918"/>
                  <a:pt x="411681" y="653725"/>
                  <a:pt x="417325" y="653725"/>
                </a:cubicBezTo>
                <a:cubicBezTo>
                  <a:pt x="422969" y="653725"/>
                  <a:pt x="401333" y="490977"/>
                  <a:pt x="406037" y="427948"/>
                </a:cubicBezTo>
                <a:cubicBezTo>
                  <a:pt x="410741" y="364919"/>
                  <a:pt x="450252" y="301889"/>
                  <a:pt x="445548" y="275548"/>
                </a:cubicBezTo>
                <a:cubicBezTo>
                  <a:pt x="440844" y="249207"/>
                  <a:pt x="439903" y="309414"/>
                  <a:pt x="377814" y="269903"/>
                </a:cubicBezTo>
                <a:cubicBezTo>
                  <a:pt x="315725" y="230392"/>
                  <a:pt x="134162" y="76111"/>
                  <a:pt x="73014" y="38481"/>
                </a:cubicBezTo>
                <a:cubicBezTo>
                  <a:pt x="11866" y="851"/>
                  <a:pt x="-26705" y="-17022"/>
                  <a:pt x="22214" y="2154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4E9B4F3-DAFA-7753-1AC7-1E427013F669}"/>
              </a:ext>
            </a:extLst>
          </p:cNvPr>
          <p:cNvSpPr/>
          <p:nvPr/>
        </p:nvSpPr>
        <p:spPr>
          <a:xfrm>
            <a:off x="5365622" y="6371122"/>
            <a:ext cx="188515" cy="922760"/>
          </a:xfrm>
          <a:custGeom>
            <a:avLst/>
            <a:gdLst>
              <a:gd name="connsiteX0" fmla="*/ 188511 w 188515"/>
              <a:gd name="connsiteY0" fmla="*/ 103056 h 922760"/>
              <a:gd name="connsiteX1" fmla="*/ 7889 w 188515"/>
              <a:gd name="connsiteY1" fmla="*/ 1456 h 922760"/>
              <a:gd name="connsiteX2" fmla="*/ 30467 w 188515"/>
              <a:gd name="connsiteY2" fmla="*/ 193367 h 922760"/>
              <a:gd name="connsiteX3" fmla="*/ 13534 w 188515"/>
              <a:gd name="connsiteY3" fmla="*/ 436078 h 922760"/>
              <a:gd name="connsiteX4" fmla="*/ 53045 w 188515"/>
              <a:gd name="connsiteY4" fmla="*/ 921500 h 922760"/>
              <a:gd name="connsiteX5" fmla="*/ 41756 w 188515"/>
              <a:gd name="connsiteY5" fmla="*/ 560256 h 922760"/>
              <a:gd name="connsiteX6" fmla="*/ 13534 w 188515"/>
              <a:gd name="connsiteY6" fmla="*/ 63545 h 922760"/>
              <a:gd name="connsiteX7" fmla="*/ 188511 w 188515"/>
              <a:gd name="connsiteY7" fmla="*/ 103056 h 9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15" h="922760">
                <a:moveTo>
                  <a:pt x="188511" y="103056"/>
                </a:moveTo>
                <a:cubicBezTo>
                  <a:pt x="187570" y="92708"/>
                  <a:pt x="34230" y="-13596"/>
                  <a:pt x="7889" y="1456"/>
                </a:cubicBezTo>
                <a:cubicBezTo>
                  <a:pt x="-18452" y="16508"/>
                  <a:pt x="29526" y="120930"/>
                  <a:pt x="30467" y="193367"/>
                </a:cubicBezTo>
                <a:cubicBezTo>
                  <a:pt x="31408" y="265804"/>
                  <a:pt x="9771" y="314723"/>
                  <a:pt x="13534" y="436078"/>
                </a:cubicBezTo>
                <a:cubicBezTo>
                  <a:pt x="17297" y="557433"/>
                  <a:pt x="48341" y="900804"/>
                  <a:pt x="53045" y="921500"/>
                </a:cubicBezTo>
                <a:cubicBezTo>
                  <a:pt x="57749" y="942196"/>
                  <a:pt x="48341" y="703249"/>
                  <a:pt x="41756" y="560256"/>
                </a:cubicBezTo>
                <a:cubicBezTo>
                  <a:pt x="35171" y="417263"/>
                  <a:pt x="-3399" y="142567"/>
                  <a:pt x="13534" y="63545"/>
                </a:cubicBezTo>
                <a:cubicBezTo>
                  <a:pt x="30467" y="-15477"/>
                  <a:pt x="189452" y="113404"/>
                  <a:pt x="188511" y="10305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184830ED-952D-FDB5-AAA3-43D415307FE9}"/>
              </a:ext>
            </a:extLst>
          </p:cNvPr>
          <p:cNvSpPr/>
          <p:nvPr/>
        </p:nvSpPr>
        <p:spPr>
          <a:xfrm>
            <a:off x="4498136" y="6422633"/>
            <a:ext cx="501029" cy="820365"/>
          </a:xfrm>
          <a:custGeom>
            <a:avLst/>
            <a:gdLst>
              <a:gd name="connsiteX0" fmla="*/ 486 w 501029"/>
              <a:gd name="connsiteY0" fmla="*/ 745 h 820365"/>
              <a:gd name="connsiteX1" fmla="*/ 260131 w 501029"/>
              <a:gd name="connsiteY1" fmla="*/ 243456 h 820365"/>
              <a:gd name="connsiteX2" fmla="*/ 497197 w 501029"/>
              <a:gd name="connsiteY2" fmla="*/ 813545 h 820365"/>
              <a:gd name="connsiteX3" fmla="*/ 401242 w 501029"/>
              <a:gd name="connsiteY3" fmla="*/ 542611 h 820365"/>
              <a:gd name="connsiteX4" fmla="*/ 327864 w 501029"/>
              <a:gd name="connsiteY4" fmla="*/ 311189 h 820365"/>
              <a:gd name="connsiteX5" fmla="*/ 486 w 501029"/>
              <a:gd name="connsiteY5" fmla="*/ 745 h 82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29" h="820365">
                <a:moveTo>
                  <a:pt x="486" y="745"/>
                </a:moveTo>
                <a:cubicBezTo>
                  <a:pt x="-10803" y="-10544"/>
                  <a:pt x="177346" y="107989"/>
                  <a:pt x="260131" y="243456"/>
                </a:cubicBezTo>
                <a:cubicBezTo>
                  <a:pt x="342916" y="378923"/>
                  <a:pt x="473679" y="763686"/>
                  <a:pt x="497197" y="813545"/>
                </a:cubicBezTo>
                <a:cubicBezTo>
                  <a:pt x="520715" y="863404"/>
                  <a:pt x="429464" y="626337"/>
                  <a:pt x="401242" y="542611"/>
                </a:cubicBezTo>
                <a:cubicBezTo>
                  <a:pt x="373020" y="458885"/>
                  <a:pt x="387131" y="399618"/>
                  <a:pt x="327864" y="311189"/>
                </a:cubicBezTo>
                <a:cubicBezTo>
                  <a:pt x="268597" y="222760"/>
                  <a:pt x="11775" y="12034"/>
                  <a:pt x="486" y="74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16DC2F7-9345-ACA5-E220-D5ACF06E2FF9}"/>
              </a:ext>
            </a:extLst>
          </p:cNvPr>
          <p:cNvSpPr/>
          <p:nvPr/>
        </p:nvSpPr>
        <p:spPr>
          <a:xfrm>
            <a:off x="3668283" y="5496961"/>
            <a:ext cx="99030" cy="894664"/>
          </a:xfrm>
          <a:custGeom>
            <a:avLst/>
            <a:gdLst>
              <a:gd name="connsiteX0" fmla="*/ 606 w 99030"/>
              <a:gd name="connsiteY0" fmla="*/ 728 h 894664"/>
              <a:gd name="connsiteX1" fmla="*/ 57050 w 99030"/>
              <a:gd name="connsiteY1" fmla="*/ 328106 h 894664"/>
              <a:gd name="connsiteX2" fmla="*/ 85273 w 99030"/>
              <a:gd name="connsiteY2" fmla="*/ 886906 h 894664"/>
              <a:gd name="connsiteX3" fmla="*/ 79628 w 99030"/>
              <a:gd name="connsiteY3" fmla="*/ 638550 h 894664"/>
              <a:gd name="connsiteX4" fmla="*/ 96561 w 99030"/>
              <a:gd name="connsiteY4" fmla="*/ 412772 h 894664"/>
              <a:gd name="connsiteX5" fmla="*/ 606 w 99030"/>
              <a:gd name="connsiteY5" fmla="*/ 728 h 8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30" h="894664">
                <a:moveTo>
                  <a:pt x="606" y="728"/>
                </a:moveTo>
                <a:cubicBezTo>
                  <a:pt x="-5979" y="-13383"/>
                  <a:pt x="42939" y="180410"/>
                  <a:pt x="57050" y="328106"/>
                </a:cubicBezTo>
                <a:cubicBezTo>
                  <a:pt x="71161" y="475802"/>
                  <a:pt x="81510" y="835165"/>
                  <a:pt x="85273" y="886906"/>
                </a:cubicBezTo>
                <a:cubicBezTo>
                  <a:pt x="89036" y="938647"/>
                  <a:pt x="77747" y="717572"/>
                  <a:pt x="79628" y="638550"/>
                </a:cubicBezTo>
                <a:cubicBezTo>
                  <a:pt x="81509" y="559528"/>
                  <a:pt x="106909" y="521898"/>
                  <a:pt x="96561" y="412772"/>
                </a:cubicBezTo>
                <a:cubicBezTo>
                  <a:pt x="86213" y="303646"/>
                  <a:pt x="7191" y="14839"/>
                  <a:pt x="606" y="72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CF84C1B-6863-9DC2-94A0-B7449C6D2CAA}"/>
              </a:ext>
            </a:extLst>
          </p:cNvPr>
          <p:cNvSpPr/>
          <p:nvPr/>
        </p:nvSpPr>
        <p:spPr>
          <a:xfrm>
            <a:off x="4027650" y="5660936"/>
            <a:ext cx="583105" cy="480182"/>
          </a:xfrm>
          <a:custGeom>
            <a:avLst/>
            <a:gdLst>
              <a:gd name="connsiteX0" fmla="*/ 47639 w 583105"/>
              <a:gd name="connsiteY0" fmla="*/ 62531 h 480182"/>
              <a:gd name="connsiteX1" fmla="*/ 572572 w 583105"/>
              <a:gd name="connsiteY1" fmla="*/ 474575 h 480182"/>
              <a:gd name="connsiteX2" fmla="*/ 375017 w 583105"/>
              <a:gd name="connsiteY2" fmla="*/ 288308 h 480182"/>
              <a:gd name="connsiteX3" fmla="*/ 87150 w 583105"/>
              <a:gd name="connsiteY3" fmla="*/ 102042 h 480182"/>
              <a:gd name="connsiteX4" fmla="*/ 25061 w 583105"/>
              <a:gd name="connsiteY4" fmla="*/ 6086 h 480182"/>
              <a:gd name="connsiteX5" fmla="*/ 47639 w 583105"/>
              <a:gd name="connsiteY5" fmla="*/ 62531 h 4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105" h="480182">
                <a:moveTo>
                  <a:pt x="47639" y="62531"/>
                </a:moveTo>
                <a:cubicBezTo>
                  <a:pt x="138891" y="140612"/>
                  <a:pt x="518009" y="436946"/>
                  <a:pt x="572572" y="474575"/>
                </a:cubicBezTo>
                <a:cubicBezTo>
                  <a:pt x="627135" y="512204"/>
                  <a:pt x="455921" y="350397"/>
                  <a:pt x="375017" y="288308"/>
                </a:cubicBezTo>
                <a:cubicBezTo>
                  <a:pt x="294113" y="226219"/>
                  <a:pt x="145476" y="149079"/>
                  <a:pt x="87150" y="102042"/>
                </a:cubicBezTo>
                <a:cubicBezTo>
                  <a:pt x="28824" y="55005"/>
                  <a:pt x="26002" y="13612"/>
                  <a:pt x="25061" y="6086"/>
                </a:cubicBezTo>
                <a:cubicBezTo>
                  <a:pt x="24120" y="-1440"/>
                  <a:pt x="-43613" y="-15550"/>
                  <a:pt x="47639" y="6253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8DD2BCE-27FE-9A6B-A403-2ED3ED74FD1A}"/>
              </a:ext>
            </a:extLst>
          </p:cNvPr>
          <p:cNvSpPr/>
          <p:nvPr/>
        </p:nvSpPr>
        <p:spPr>
          <a:xfrm>
            <a:off x="5038954" y="6592690"/>
            <a:ext cx="155064" cy="965834"/>
          </a:xfrm>
          <a:custGeom>
            <a:avLst/>
            <a:gdLst>
              <a:gd name="connsiteX0" fmla="*/ 41046 w 155064"/>
              <a:gd name="connsiteY0" fmla="*/ 21 h 965834"/>
              <a:gd name="connsiteX1" fmla="*/ 29757 w 155064"/>
              <a:gd name="connsiteY1" fmla="*/ 428999 h 965834"/>
              <a:gd name="connsiteX2" fmla="*/ 153935 w 155064"/>
              <a:gd name="connsiteY2" fmla="*/ 953932 h 965834"/>
              <a:gd name="connsiteX3" fmla="*/ 86202 w 155064"/>
              <a:gd name="connsiteY3" fmla="*/ 767666 h 965834"/>
              <a:gd name="connsiteX4" fmla="*/ 1535 w 155064"/>
              <a:gd name="connsiteY4" fmla="*/ 445932 h 965834"/>
              <a:gd name="connsiteX5" fmla="*/ 41046 w 155064"/>
              <a:gd name="connsiteY5" fmla="*/ 21 h 9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64" h="965834">
                <a:moveTo>
                  <a:pt x="41046" y="21"/>
                </a:moveTo>
                <a:cubicBezTo>
                  <a:pt x="45750" y="-2801"/>
                  <a:pt x="10942" y="270014"/>
                  <a:pt x="29757" y="428999"/>
                </a:cubicBezTo>
                <a:cubicBezTo>
                  <a:pt x="48572" y="587984"/>
                  <a:pt x="144528" y="897488"/>
                  <a:pt x="153935" y="953932"/>
                </a:cubicBezTo>
                <a:cubicBezTo>
                  <a:pt x="163343" y="1010377"/>
                  <a:pt x="111602" y="852333"/>
                  <a:pt x="86202" y="767666"/>
                </a:cubicBezTo>
                <a:cubicBezTo>
                  <a:pt x="60802" y="682999"/>
                  <a:pt x="11883" y="569169"/>
                  <a:pt x="1535" y="445932"/>
                </a:cubicBezTo>
                <a:cubicBezTo>
                  <a:pt x="-8813" y="322695"/>
                  <a:pt x="36342" y="2843"/>
                  <a:pt x="41046" y="2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FA415AE8-E47A-D272-E97A-3062C747CC19}"/>
              </a:ext>
            </a:extLst>
          </p:cNvPr>
          <p:cNvSpPr/>
          <p:nvPr/>
        </p:nvSpPr>
        <p:spPr>
          <a:xfrm>
            <a:off x="4914883" y="6123035"/>
            <a:ext cx="477409" cy="179044"/>
          </a:xfrm>
          <a:custGeom>
            <a:avLst/>
            <a:gdLst>
              <a:gd name="connsiteX0" fmla="*/ 1428 w 477409"/>
              <a:gd name="connsiteY0" fmla="*/ 1187 h 179044"/>
              <a:gd name="connsiteX1" fmla="*/ 464273 w 477409"/>
              <a:gd name="connsiteY1" fmla="*/ 176165 h 179044"/>
              <a:gd name="connsiteX2" fmla="*/ 323161 w 477409"/>
              <a:gd name="connsiteY2" fmla="*/ 102787 h 179044"/>
              <a:gd name="connsiteX3" fmla="*/ 1428 w 477409"/>
              <a:gd name="connsiteY3" fmla="*/ 1187 h 1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409" h="179044">
                <a:moveTo>
                  <a:pt x="1428" y="1187"/>
                </a:moveTo>
                <a:cubicBezTo>
                  <a:pt x="24947" y="13417"/>
                  <a:pt x="410651" y="159232"/>
                  <a:pt x="464273" y="176165"/>
                </a:cubicBezTo>
                <a:cubicBezTo>
                  <a:pt x="517895" y="193098"/>
                  <a:pt x="394657" y="131009"/>
                  <a:pt x="323161" y="102787"/>
                </a:cubicBezTo>
                <a:cubicBezTo>
                  <a:pt x="251665" y="74565"/>
                  <a:pt x="-22091" y="-11043"/>
                  <a:pt x="1428" y="118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0A8C67F-706C-FA58-A097-381BA1312AEA}"/>
              </a:ext>
            </a:extLst>
          </p:cNvPr>
          <p:cNvSpPr/>
          <p:nvPr/>
        </p:nvSpPr>
        <p:spPr>
          <a:xfrm>
            <a:off x="5287923" y="6163599"/>
            <a:ext cx="982379" cy="276618"/>
          </a:xfrm>
          <a:custGeom>
            <a:avLst/>
            <a:gdLst>
              <a:gd name="connsiteX0" fmla="*/ 115 w 982379"/>
              <a:gd name="connsiteY0" fmla="*/ 134 h 276618"/>
              <a:gd name="connsiteX1" fmla="*/ 493601 w 982379"/>
              <a:gd name="connsiteY1" fmla="*/ 213011 h 276618"/>
              <a:gd name="connsiteX2" fmla="*/ 982248 w 982379"/>
              <a:gd name="connsiteY2" fmla="*/ 271068 h 276618"/>
              <a:gd name="connsiteX3" fmla="*/ 537144 w 982379"/>
              <a:gd name="connsiteY3" fmla="*/ 246877 h 276618"/>
              <a:gd name="connsiteX4" fmla="*/ 115 w 982379"/>
              <a:gd name="connsiteY4" fmla="*/ 134 h 2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79" h="276618">
                <a:moveTo>
                  <a:pt x="115" y="134"/>
                </a:moveTo>
                <a:cubicBezTo>
                  <a:pt x="-7142" y="-5510"/>
                  <a:pt x="329912" y="167855"/>
                  <a:pt x="493601" y="213011"/>
                </a:cubicBezTo>
                <a:cubicBezTo>
                  <a:pt x="657290" y="258167"/>
                  <a:pt x="974991" y="265424"/>
                  <a:pt x="982248" y="271068"/>
                </a:cubicBezTo>
                <a:cubicBezTo>
                  <a:pt x="989505" y="276712"/>
                  <a:pt x="695188" y="287194"/>
                  <a:pt x="537144" y="246877"/>
                </a:cubicBezTo>
                <a:cubicBezTo>
                  <a:pt x="379100" y="206560"/>
                  <a:pt x="7372" y="5778"/>
                  <a:pt x="115" y="13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1677227F-4585-51F1-3345-2EAD024E506A}"/>
              </a:ext>
            </a:extLst>
          </p:cNvPr>
          <p:cNvSpPr/>
          <p:nvPr/>
        </p:nvSpPr>
        <p:spPr>
          <a:xfrm>
            <a:off x="3054902" y="6266136"/>
            <a:ext cx="339797" cy="905592"/>
          </a:xfrm>
          <a:custGeom>
            <a:avLst/>
            <a:gdLst>
              <a:gd name="connsiteX0" fmla="*/ 339173 w 339797"/>
              <a:gd name="connsiteY0" fmla="*/ 4489 h 905592"/>
              <a:gd name="connsiteX1" fmla="*/ 256623 w 339797"/>
              <a:gd name="connsiteY1" fmla="*/ 74339 h 905592"/>
              <a:gd name="connsiteX2" fmla="*/ 161373 w 339797"/>
              <a:gd name="connsiteY2" fmla="*/ 471214 h 905592"/>
              <a:gd name="connsiteX3" fmla="*/ 170898 w 339797"/>
              <a:gd name="connsiteY3" fmla="*/ 423589 h 905592"/>
              <a:gd name="connsiteX4" fmla="*/ 5798 w 339797"/>
              <a:gd name="connsiteY4" fmla="*/ 880789 h 905592"/>
              <a:gd name="connsiteX5" fmla="*/ 43898 w 339797"/>
              <a:gd name="connsiteY5" fmla="*/ 810939 h 905592"/>
              <a:gd name="connsiteX6" fmla="*/ 107398 w 339797"/>
              <a:gd name="connsiteY6" fmla="*/ 525189 h 905592"/>
              <a:gd name="connsiteX7" fmla="*/ 212173 w 339797"/>
              <a:gd name="connsiteY7" fmla="*/ 137839 h 905592"/>
              <a:gd name="connsiteX8" fmla="*/ 339173 w 339797"/>
              <a:gd name="connsiteY8" fmla="*/ 4489 h 9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97" h="905592">
                <a:moveTo>
                  <a:pt x="339173" y="4489"/>
                </a:moveTo>
                <a:cubicBezTo>
                  <a:pt x="346581" y="-6094"/>
                  <a:pt x="286256" y="-3448"/>
                  <a:pt x="256623" y="74339"/>
                </a:cubicBezTo>
                <a:cubicBezTo>
                  <a:pt x="226990" y="152126"/>
                  <a:pt x="175660" y="413006"/>
                  <a:pt x="161373" y="471214"/>
                </a:cubicBezTo>
                <a:cubicBezTo>
                  <a:pt x="147086" y="529422"/>
                  <a:pt x="196827" y="355327"/>
                  <a:pt x="170898" y="423589"/>
                </a:cubicBezTo>
                <a:cubicBezTo>
                  <a:pt x="144969" y="491851"/>
                  <a:pt x="26965" y="816231"/>
                  <a:pt x="5798" y="880789"/>
                </a:cubicBezTo>
                <a:cubicBezTo>
                  <a:pt x="-15369" y="945347"/>
                  <a:pt x="26965" y="870206"/>
                  <a:pt x="43898" y="810939"/>
                </a:cubicBezTo>
                <a:cubicBezTo>
                  <a:pt x="60831" y="751672"/>
                  <a:pt x="79352" y="637372"/>
                  <a:pt x="107398" y="525189"/>
                </a:cubicBezTo>
                <a:cubicBezTo>
                  <a:pt x="135444" y="413006"/>
                  <a:pt x="178835" y="222506"/>
                  <a:pt x="212173" y="137839"/>
                </a:cubicBezTo>
                <a:cubicBezTo>
                  <a:pt x="245510" y="53172"/>
                  <a:pt x="331765" y="15072"/>
                  <a:pt x="339173" y="44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97417F7E-BA59-4481-AF64-D06451ED52EF}"/>
              </a:ext>
            </a:extLst>
          </p:cNvPr>
          <p:cNvSpPr/>
          <p:nvPr/>
        </p:nvSpPr>
        <p:spPr>
          <a:xfrm>
            <a:off x="3350813" y="6235699"/>
            <a:ext cx="1079890" cy="908672"/>
          </a:xfrm>
          <a:custGeom>
            <a:avLst/>
            <a:gdLst>
              <a:gd name="connsiteX0" fmla="*/ 14687 w 1079890"/>
              <a:gd name="connsiteY0" fmla="*/ 1 h 908672"/>
              <a:gd name="connsiteX1" fmla="*/ 30562 w 1079890"/>
              <a:gd name="connsiteY1" fmla="*/ 171451 h 908672"/>
              <a:gd name="connsiteX2" fmla="*/ 316312 w 1079890"/>
              <a:gd name="connsiteY2" fmla="*/ 409576 h 908672"/>
              <a:gd name="connsiteX3" fmla="*/ 316312 w 1079890"/>
              <a:gd name="connsiteY3" fmla="*/ 384176 h 908672"/>
              <a:gd name="connsiteX4" fmla="*/ 1056087 w 1079890"/>
              <a:gd name="connsiteY4" fmla="*/ 889001 h 908672"/>
              <a:gd name="connsiteX5" fmla="*/ 837012 w 1079890"/>
              <a:gd name="connsiteY5" fmla="*/ 758826 h 908672"/>
              <a:gd name="connsiteX6" fmla="*/ 230587 w 1079890"/>
              <a:gd name="connsiteY6" fmla="*/ 320676 h 908672"/>
              <a:gd name="connsiteX7" fmla="*/ 33737 w 1079890"/>
              <a:gd name="connsiteY7" fmla="*/ 231776 h 908672"/>
              <a:gd name="connsiteX8" fmla="*/ 71837 w 1079890"/>
              <a:gd name="connsiteY8" fmla="*/ 247651 h 908672"/>
              <a:gd name="connsiteX9" fmla="*/ 1987 w 1079890"/>
              <a:gd name="connsiteY9" fmla="*/ 168276 h 908672"/>
              <a:gd name="connsiteX10" fmla="*/ 14687 w 1079890"/>
              <a:gd name="connsiteY10" fmla="*/ 1 h 9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90" h="908672">
                <a:moveTo>
                  <a:pt x="14687" y="1"/>
                </a:moveTo>
                <a:cubicBezTo>
                  <a:pt x="19450" y="530"/>
                  <a:pt x="-19709" y="103189"/>
                  <a:pt x="30562" y="171451"/>
                </a:cubicBezTo>
                <a:cubicBezTo>
                  <a:pt x="80833" y="239713"/>
                  <a:pt x="268687" y="374122"/>
                  <a:pt x="316312" y="409576"/>
                </a:cubicBezTo>
                <a:cubicBezTo>
                  <a:pt x="363937" y="445030"/>
                  <a:pt x="193016" y="304272"/>
                  <a:pt x="316312" y="384176"/>
                </a:cubicBezTo>
                <a:cubicBezTo>
                  <a:pt x="439608" y="464080"/>
                  <a:pt x="969304" y="826559"/>
                  <a:pt x="1056087" y="889001"/>
                </a:cubicBezTo>
                <a:cubicBezTo>
                  <a:pt x="1142870" y="951443"/>
                  <a:pt x="974595" y="853547"/>
                  <a:pt x="837012" y="758826"/>
                </a:cubicBezTo>
                <a:cubicBezTo>
                  <a:pt x="699429" y="664105"/>
                  <a:pt x="364466" y="408518"/>
                  <a:pt x="230587" y="320676"/>
                </a:cubicBezTo>
                <a:cubicBezTo>
                  <a:pt x="96708" y="232834"/>
                  <a:pt x="60195" y="243947"/>
                  <a:pt x="33737" y="231776"/>
                </a:cubicBezTo>
                <a:cubicBezTo>
                  <a:pt x="7279" y="219605"/>
                  <a:pt x="77129" y="258234"/>
                  <a:pt x="71837" y="247651"/>
                </a:cubicBezTo>
                <a:cubicBezTo>
                  <a:pt x="66545" y="237068"/>
                  <a:pt x="9395" y="202672"/>
                  <a:pt x="1987" y="168276"/>
                </a:cubicBezTo>
                <a:cubicBezTo>
                  <a:pt x="-5421" y="133880"/>
                  <a:pt x="9924" y="-528"/>
                  <a:pt x="14687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8B19373-19C8-A2A5-A14D-35B7135DAF6E}"/>
              </a:ext>
            </a:extLst>
          </p:cNvPr>
          <p:cNvSpPr/>
          <p:nvPr/>
        </p:nvSpPr>
        <p:spPr>
          <a:xfrm>
            <a:off x="3393051" y="6364947"/>
            <a:ext cx="1008160" cy="694084"/>
          </a:xfrm>
          <a:custGeom>
            <a:avLst/>
            <a:gdLst>
              <a:gd name="connsiteX0" fmla="*/ 7374 w 1008160"/>
              <a:gd name="connsiteY0" fmla="*/ 4103 h 694084"/>
              <a:gd name="connsiteX1" fmla="*/ 696349 w 1008160"/>
              <a:gd name="connsiteY1" fmla="*/ 483528 h 694084"/>
              <a:gd name="connsiteX2" fmla="*/ 1007499 w 1008160"/>
              <a:gd name="connsiteY2" fmla="*/ 693078 h 694084"/>
              <a:gd name="connsiteX3" fmla="*/ 766199 w 1008160"/>
              <a:gd name="connsiteY3" fmla="*/ 550203 h 694084"/>
              <a:gd name="connsiteX4" fmla="*/ 356624 w 1008160"/>
              <a:gd name="connsiteY4" fmla="*/ 267628 h 694084"/>
              <a:gd name="connsiteX5" fmla="*/ 7374 w 1008160"/>
              <a:gd name="connsiteY5" fmla="*/ 4103 h 6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160" h="694084">
                <a:moveTo>
                  <a:pt x="7374" y="4103"/>
                </a:moveTo>
                <a:cubicBezTo>
                  <a:pt x="63995" y="40086"/>
                  <a:pt x="529662" y="368699"/>
                  <a:pt x="696349" y="483528"/>
                </a:cubicBezTo>
                <a:cubicBezTo>
                  <a:pt x="863036" y="598357"/>
                  <a:pt x="995857" y="681966"/>
                  <a:pt x="1007499" y="693078"/>
                </a:cubicBezTo>
                <a:cubicBezTo>
                  <a:pt x="1019141" y="704191"/>
                  <a:pt x="874678" y="621111"/>
                  <a:pt x="766199" y="550203"/>
                </a:cubicBezTo>
                <a:cubicBezTo>
                  <a:pt x="657720" y="479295"/>
                  <a:pt x="478332" y="357057"/>
                  <a:pt x="356624" y="267628"/>
                </a:cubicBezTo>
                <a:cubicBezTo>
                  <a:pt x="234916" y="178199"/>
                  <a:pt x="-49247" y="-31880"/>
                  <a:pt x="7374" y="410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372EC85-F2EE-0322-2023-024A9AA1D2EE}"/>
              </a:ext>
            </a:extLst>
          </p:cNvPr>
          <p:cNvSpPr/>
          <p:nvPr/>
        </p:nvSpPr>
        <p:spPr>
          <a:xfrm>
            <a:off x="4461519" y="7175210"/>
            <a:ext cx="789612" cy="664993"/>
          </a:xfrm>
          <a:custGeom>
            <a:avLst/>
            <a:gdLst>
              <a:gd name="connsiteX0" fmla="*/ 8881 w 789612"/>
              <a:gd name="connsiteY0" fmla="*/ 9815 h 664993"/>
              <a:gd name="connsiteX1" fmla="*/ 764531 w 789612"/>
              <a:gd name="connsiteY1" fmla="*/ 644815 h 664993"/>
              <a:gd name="connsiteX2" fmla="*/ 586731 w 789612"/>
              <a:gd name="connsiteY2" fmla="*/ 486065 h 664993"/>
              <a:gd name="connsiteX3" fmla="*/ 364481 w 789612"/>
              <a:gd name="connsiteY3" fmla="*/ 273340 h 664993"/>
              <a:gd name="connsiteX4" fmla="*/ 8881 w 789612"/>
              <a:gd name="connsiteY4" fmla="*/ 9815 h 6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12" h="664993">
                <a:moveTo>
                  <a:pt x="8881" y="9815"/>
                </a:moveTo>
                <a:cubicBezTo>
                  <a:pt x="75556" y="71728"/>
                  <a:pt x="668223" y="565440"/>
                  <a:pt x="764531" y="644815"/>
                </a:cubicBezTo>
                <a:cubicBezTo>
                  <a:pt x="860839" y="724190"/>
                  <a:pt x="653406" y="547978"/>
                  <a:pt x="586731" y="486065"/>
                </a:cubicBezTo>
                <a:cubicBezTo>
                  <a:pt x="520056" y="424153"/>
                  <a:pt x="459202" y="350598"/>
                  <a:pt x="364481" y="273340"/>
                </a:cubicBezTo>
                <a:cubicBezTo>
                  <a:pt x="269760" y="196082"/>
                  <a:pt x="-57794" y="-52098"/>
                  <a:pt x="8881" y="98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815C15F-3479-7D20-DA54-A0137D5FCC8D}"/>
              </a:ext>
            </a:extLst>
          </p:cNvPr>
          <p:cNvSpPr/>
          <p:nvPr/>
        </p:nvSpPr>
        <p:spPr>
          <a:xfrm>
            <a:off x="4391025" y="7035800"/>
            <a:ext cx="1481038" cy="1265620"/>
          </a:xfrm>
          <a:custGeom>
            <a:avLst/>
            <a:gdLst>
              <a:gd name="connsiteX0" fmla="*/ 0 w 1481038"/>
              <a:gd name="connsiteY0" fmla="*/ 0 h 1265620"/>
              <a:gd name="connsiteX1" fmla="*/ 892175 w 1481038"/>
              <a:gd name="connsiteY1" fmla="*/ 742950 h 1265620"/>
              <a:gd name="connsiteX2" fmla="*/ 1470025 w 1481038"/>
              <a:gd name="connsiteY2" fmla="*/ 1257300 h 1265620"/>
              <a:gd name="connsiteX3" fmla="*/ 1250950 w 1481038"/>
              <a:gd name="connsiteY3" fmla="*/ 1047750 h 1265620"/>
              <a:gd name="connsiteX4" fmla="*/ 993775 w 1481038"/>
              <a:gd name="connsiteY4" fmla="*/ 869950 h 1265620"/>
              <a:gd name="connsiteX5" fmla="*/ 568325 w 1481038"/>
              <a:gd name="connsiteY5" fmla="*/ 485775 h 1265620"/>
              <a:gd name="connsiteX6" fmla="*/ 0 w 1481038"/>
              <a:gd name="connsiteY6" fmla="*/ 0 h 12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038" h="1265620">
                <a:moveTo>
                  <a:pt x="0" y="0"/>
                </a:moveTo>
                <a:cubicBezTo>
                  <a:pt x="53975" y="42862"/>
                  <a:pt x="647171" y="533400"/>
                  <a:pt x="892175" y="742950"/>
                </a:cubicBezTo>
                <a:cubicBezTo>
                  <a:pt x="1137179" y="952500"/>
                  <a:pt x="1410229" y="1206500"/>
                  <a:pt x="1470025" y="1257300"/>
                </a:cubicBezTo>
                <a:cubicBezTo>
                  <a:pt x="1529821" y="1308100"/>
                  <a:pt x="1330325" y="1112308"/>
                  <a:pt x="1250950" y="1047750"/>
                </a:cubicBezTo>
                <a:cubicBezTo>
                  <a:pt x="1171575" y="983192"/>
                  <a:pt x="1107546" y="963613"/>
                  <a:pt x="993775" y="869950"/>
                </a:cubicBezTo>
                <a:cubicBezTo>
                  <a:pt x="880004" y="776288"/>
                  <a:pt x="731837" y="626004"/>
                  <a:pt x="568325" y="485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98D9AF21-0E8C-1385-1A33-E21184303927}"/>
              </a:ext>
            </a:extLst>
          </p:cNvPr>
          <p:cNvSpPr/>
          <p:nvPr/>
        </p:nvSpPr>
        <p:spPr>
          <a:xfrm>
            <a:off x="5610078" y="7026080"/>
            <a:ext cx="451610" cy="1291721"/>
          </a:xfrm>
          <a:custGeom>
            <a:avLst/>
            <a:gdLst>
              <a:gd name="connsiteX0" fmla="*/ 147 w 451610"/>
              <a:gd name="connsiteY0" fmla="*/ 195 h 1291721"/>
              <a:gd name="connsiteX1" fmla="*/ 292247 w 451610"/>
              <a:gd name="connsiteY1" fmla="*/ 517720 h 1291721"/>
              <a:gd name="connsiteX2" fmla="*/ 377972 w 451610"/>
              <a:gd name="connsiteY2" fmla="*/ 879670 h 1291721"/>
              <a:gd name="connsiteX3" fmla="*/ 365272 w 451610"/>
              <a:gd name="connsiteY3" fmla="*/ 822520 h 1291721"/>
              <a:gd name="connsiteX4" fmla="*/ 450997 w 451610"/>
              <a:gd name="connsiteY4" fmla="*/ 1286070 h 1291721"/>
              <a:gd name="connsiteX5" fmla="*/ 400197 w 451610"/>
              <a:gd name="connsiteY5" fmla="*/ 1047945 h 1291721"/>
              <a:gd name="connsiteX6" fmla="*/ 333522 w 451610"/>
              <a:gd name="connsiteY6" fmla="*/ 578045 h 1291721"/>
              <a:gd name="connsiteX7" fmla="*/ 147 w 451610"/>
              <a:gd name="connsiteY7" fmla="*/ 195 h 129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610" h="1291721">
                <a:moveTo>
                  <a:pt x="147" y="195"/>
                </a:moveTo>
                <a:cubicBezTo>
                  <a:pt x="-6732" y="-9859"/>
                  <a:pt x="229276" y="371141"/>
                  <a:pt x="292247" y="517720"/>
                </a:cubicBezTo>
                <a:cubicBezTo>
                  <a:pt x="355218" y="664299"/>
                  <a:pt x="365801" y="828870"/>
                  <a:pt x="377972" y="879670"/>
                </a:cubicBezTo>
                <a:cubicBezTo>
                  <a:pt x="390143" y="930470"/>
                  <a:pt x="353101" y="754787"/>
                  <a:pt x="365272" y="822520"/>
                </a:cubicBezTo>
                <a:cubicBezTo>
                  <a:pt x="377443" y="890253"/>
                  <a:pt x="445176" y="1248499"/>
                  <a:pt x="450997" y="1286070"/>
                </a:cubicBezTo>
                <a:cubicBezTo>
                  <a:pt x="456818" y="1323641"/>
                  <a:pt x="419776" y="1165949"/>
                  <a:pt x="400197" y="1047945"/>
                </a:cubicBezTo>
                <a:cubicBezTo>
                  <a:pt x="380618" y="929941"/>
                  <a:pt x="396493" y="752670"/>
                  <a:pt x="333522" y="578045"/>
                </a:cubicBezTo>
                <a:cubicBezTo>
                  <a:pt x="270551" y="403420"/>
                  <a:pt x="7026" y="10249"/>
                  <a:pt x="147" y="1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002420F1-F4A7-273E-3224-E7D726001689}"/>
              </a:ext>
            </a:extLst>
          </p:cNvPr>
          <p:cNvSpPr/>
          <p:nvPr/>
        </p:nvSpPr>
        <p:spPr>
          <a:xfrm>
            <a:off x="5597525" y="6908800"/>
            <a:ext cx="599295" cy="1456254"/>
          </a:xfrm>
          <a:custGeom>
            <a:avLst/>
            <a:gdLst>
              <a:gd name="connsiteX0" fmla="*/ 0 w 599295"/>
              <a:gd name="connsiteY0" fmla="*/ 0 h 1456254"/>
              <a:gd name="connsiteX1" fmla="*/ 387350 w 599295"/>
              <a:gd name="connsiteY1" fmla="*/ 612775 h 1456254"/>
              <a:gd name="connsiteX2" fmla="*/ 593725 w 599295"/>
              <a:gd name="connsiteY2" fmla="*/ 1431925 h 1456254"/>
              <a:gd name="connsiteX3" fmla="*/ 527050 w 599295"/>
              <a:gd name="connsiteY3" fmla="*/ 1184275 h 1456254"/>
              <a:gd name="connsiteX4" fmla="*/ 384175 w 599295"/>
              <a:gd name="connsiteY4" fmla="*/ 609600 h 1456254"/>
              <a:gd name="connsiteX5" fmla="*/ 0 w 599295"/>
              <a:gd name="connsiteY5" fmla="*/ 0 h 14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295" h="1456254">
                <a:moveTo>
                  <a:pt x="0" y="0"/>
                </a:moveTo>
                <a:cubicBezTo>
                  <a:pt x="529" y="529"/>
                  <a:pt x="288396" y="374121"/>
                  <a:pt x="387350" y="612775"/>
                </a:cubicBezTo>
                <a:cubicBezTo>
                  <a:pt x="486304" y="851429"/>
                  <a:pt x="570442" y="1336675"/>
                  <a:pt x="593725" y="1431925"/>
                </a:cubicBezTo>
                <a:cubicBezTo>
                  <a:pt x="617008" y="1527175"/>
                  <a:pt x="561975" y="1321329"/>
                  <a:pt x="527050" y="1184275"/>
                </a:cubicBezTo>
                <a:cubicBezTo>
                  <a:pt x="492125" y="1047221"/>
                  <a:pt x="467783" y="803804"/>
                  <a:pt x="384175" y="609600"/>
                </a:cubicBezTo>
                <a:cubicBezTo>
                  <a:pt x="300567" y="415396"/>
                  <a:pt x="-529" y="-529"/>
                  <a:pt x="0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4BAA119-3947-4205-B2D6-67BACA428549}"/>
              </a:ext>
            </a:extLst>
          </p:cNvPr>
          <p:cNvSpPr/>
          <p:nvPr/>
        </p:nvSpPr>
        <p:spPr>
          <a:xfrm>
            <a:off x="5841945" y="7346519"/>
            <a:ext cx="222409" cy="518286"/>
          </a:xfrm>
          <a:custGeom>
            <a:avLst/>
            <a:gdLst>
              <a:gd name="connsiteX0" fmla="*/ 55 w 222409"/>
              <a:gd name="connsiteY0" fmla="*/ 431 h 518286"/>
              <a:gd name="connsiteX1" fmla="*/ 139755 w 222409"/>
              <a:gd name="connsiteY1" fmla="*/ 263956 h 518286"/>
              <a:gd name="connsiteX2" fmla="*/ 222305 w 222409"/>
              <a:gd name="connsiteY2" fmla="*/ 517956 h 518286"/>
              <a:gd name="connsiteX3" fmla="*/ 123880 w 222409"/>
              <a:gd name="connsiteY3" fmla="*/ 209981 h 518286"/>
              <a:gd name="connsiteX4" fmla="*/ 55 w 222409"/>
              <a:gd name="connsiteY4" fmla="*/ 431 h 5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9" h="518286">
                <a:moveTo>
                  <a:pt x="55" y="431"/>
                </a:moveTo>
                <a:cubicBezTo>
                  <a:pt x="2701" y="9427"/>
                  <a:pt x="102713" y="177702"/>
                  <a:pt x="139755" y="263956"/>
                </a:cubicBezTo>
                <a:cubicBezTo>
                  <a:pt x="176797" y="350210"/>
                  <a:pt x="224951" y="526952"/>
                  <a:pt x="222305" y="517956"/>
                </a:cubicBezTo>
                <a:cubicBezTo>
                  <a:pt x="219659" y="508960"/>
                  <a:pt x="157218" y="294648"/>
                  <a:pt x="123880" y="209981"/>
                </a:cubicBezTo>
                <a:cubicBezTo>
                  <a:pt x="90543" y="125314"/>
                  <a:pt x="-2591" y="-8565"/>
                  <a:pt x="55" y="4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6F96949-721C-7991-B1ED-6DDBCD50CA6D}"/>
              </a:ext>
            </a:extLst>
          </p:cNvPr>
          <p:cNvSpPr/>
          <p:nvPr/>
        </p:nvSpPr>
        <p:spPr>
          <a:xfrm>
            <a:off x="5572099" y="7050932"/>
            <a:ext cx="415770" cy="1341514"/>
          </a:xfrm>
          <a:custGeom>
            <a:avLst/>
            <a:gdLst>
              <a:gd name="connsiteX0" fmla="*/ 26 w 415770"/>
              <a:gd name="connsiteY0" fmla="*/ 743 h 1341514"/>
              <a:gd name="connsiteX1" fmla="*/ 79401 w 415770"/>
              <a:gd name="connsiteY1" fmla="*/ 673843 h 1341514"/>
              <a:gd name="connsiteX2" fmla="*/ 63526 w 415770"/>
              <a:gd name="connsiteY2" fmla="*/ 584943 h 1341514"/>
              <a:gd name="connsiteX3" fmla="*/ 127026 w 415770"/>
              <a:gd name="connsiteY3" fmla="*/ 975468 h 1341514"/>
              <a:gd name="connsiteX4" fmla="*/ 171476 w 415770"/>
              <a:gd name="connsiteY4" fmla="*/ 1111993 h 1341514"/>
              <a:gd name="connsiteX5" fmla="*/ 114326 w 415770"/>
              <a:gd name="connsiteY5" fmla="*/ 1010393 h 1341514"/>
              <a:gd name="connsiteX6" fmla="*/ 412776 w 415770"/>
              <a:gd name="connsiteY6" fmla="*/ 1337418 h 1341514"/>
              <a:gd name="connsiteX7" fmla="*/ 260376 w 415770"/>
              <a:gd name="connsiteY7" fmla="*/ 1185018 h 1341514"/>
              <a:gd name="connsiteX8" fmla="*/ 136551 w 415770"/>
              <a:gd name="connsiteY8" fmla="*/ 1051668 h 1341514"/>
              <a:gd name="connsiteX9" fmla="*/ 60351 w 415770"/>
              <a:gd name="connsiteY9" fmla="*/ 673843 h 1341514"/>
              <a:gd name="connsiteX10" fmla="*/ 104801 w 415770"/>
              <a:gd name="connsiteY10" fmla="*/ 718293 h 1341514"/>
              <a:gd name="connsiteX11" fmla="*/ 92101 w 415770"/>
              <a:gd name="connsiteY11" fmla="*/ 343643 h 1341514"/>
              <a:gd name="connsiteX12" fmla="*/ 88926 w 415770"/>
              <a:gd name="connsiteY12" fmla="*/ 537318 h 1341514"/>
              <a:gd name="connsiteX13" fmla="*/ 26 w 415770"/>
              <a:gd name="connsiteY13" fmla="*/ 743 h 13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770" h="1341514">
                <a:moveTo>
                  <a:pt x="26" y="743"/>
                </a:moveTo>
                <a:cubicBezTo>
                  <a:pt x="-1561" y="23497"/>
                  <a:pt x="68818" y="576476"/>
                  <a:pt x="79401" y="673843"/>
                </a:cubicBezTo>
                <a:cubicBezTo>
                  <a:pt x="89984" y="771210"/>
                  <a:pt x="55589" y="534672"/>
                  <a:pt x="63526" y="584943"/>
                </a:cubicBezTo>
                <a:cubicBezTo>
                  <a:pt x="71463" y="635214"/>
                  <a:pt x="109034" y="887626"/>
                  <a:pt x="127026" y="975468"/>
                </a:cubicBezTo>
                <a:cubicBezTo>
                  <a:pt x="145018" y="1063310"/>
                  <a:pt x="173593" y="1106172"/>
                  <a:pt x="171476" y="1111993"/>
                </a:cubicBezTo>
                <a:cubicBezTo>
                  <a:pt x="169359" y="1117814"/>
                  <a:pt x="74109" y="972822"/>
                  <a:pt x="114326" y="1010393"/>
                </a:cubicBezTo>
                <a:cubicBezTo>
                  <a:pt x="154543" y="1047964"/>
                  <a:pt x="388434" y="1308314"/>
                  <a:pt x="412776" y="1337418"/>
                </a:cubicBezTo>
                <a:cubicBezTo>
                  <a:pt x="437118" y="1366522"/>
                  <a:pt x="306414" y="1232643"/>
                  <a:pt x="260376" y="1185018"/>
                </a:cubicBezTo>
                <a:cubicBezTo>
                  <a:pt x="214339" y="1137393"/>
                  <a:pt x="169888" y="1136864"/>
                  <a:pt x="136551" y="1051668"/>
                </a:cubicBezTo>
                <a:cubicBezTo>
                  <a:pt x="103214" y="966472"/>
                  <a:pt x="65643" y="729405"/>
                  <a:pt x="60351" y="673843"/>
                </a:cubicBezTo>
                <a:cubicBezTo>
                  <a:pt x="55059" y="618281"/>
                  <a:pt x="99509" y="773326"/>
                  <a:pt x="104801" y="718293"/>
                </a:cubicBezTo>
                <a:cubicBezTo>
                  <a:pt x="110093" y="663260"/>
                  <a:pt x="94747" y="373805"/>
                  <a:pt x="92101" y="343643"/>
                </a:cubicBezTo>
                <a:cubicBezTo>
                  <a:pt x="89455" y="313481"/>
                  <a:pt x="102155" y="590235"/>
                  <a:pt x="88926" y="537318"/>
                </a:cubicBezTo>
                <a:cubicBezTo>
                  <a:pt x="75697" y="484401"/>
                  <a:pt x="1613" y="-22011"/>
                  <a:pt x="26" y="7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BB5C594-FD80-DF1F-7FAF-E2702843CC43}"/>
              </a:ext>
            </a:extLst>
          </p:cNvPr>
          <p:cNvSpPr/>
          <p:nvPr/>
        </p:nvSpPr>
        <p:spPr>
          <a:xfrm>
            <a:off x="6213384" y="8369059"/>
            <a:ext cx="84003" cy="531217"/>
          </a:xfrm>
          <a:custGeom>
            <a:avLst/>
            <a:gdLst>
              <a:gd name="connsiteX0" fmla="*/ 91 w 84003"/>
              <a:gd name="connsiteY0" fmla="*/ 241 h 531217"/>
              <a:gd name="connsiteX1" fmla="*/ 79466 w 84003"/>
              <a:gd name="connsiteY1" fmla="*/ 378066 h 531217"/>
              <a:gd name="connsiteX2" fmla="*/ 73116 w 84003"/>
              <a:gd name="connsiteY2" fmla="*/ 530466 h 531217"/>
              <a:gd name="connsiteX3" fmla="*/ 63591 w 84003"/>
              <a:gd name="connsiteY3" fmla="*/ 324091 h 531217"/>
              <a:gd name="connsiteX4" fmla="*/ 91 w 84003"/>
              <a:gd name="connsiteY4" fmla="*/ 241 h 5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3" h="531217">
                <a:moveTo>
                  <a:pt x="91" y="241"/>
                </a:moveTo>
                <a:cubicBezTo>
                  <a:pt x="2737" y="9237"/>
                  <a:pt x="67295" y="289695"/>
                  <a:pt x="79466" y="378066"/>
                </a:cubicBezTo>
                <a:cubicBezTo>
                  <a:pt x="91637" y="466437"/>
                  <a:pt x="75762" y="539462"/>
                  <a:pt x="73116" y="530466"/>
                </a:cubicBezTo>
                <a:cubicBezTo>
                  <a:pt x="70470" y="521470"/>
                  <a:pt x="74174" y="411933"/>
                  <a:pt x="63591" y="324091"/>
                </a:cubicBezTo>
                <a:cubicBezTo>
                  <a:pt x="53008" y="236249"/>
                  <a:pt x="-2555" y="-8755"/>
                  <a:pt x="91" y="2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C2C3BD5-0447-C7BD-12E1-7A6BF12137C4}"/>
              </a:ext>
            </a:extLst>
          </p:cNvPr>
          <p:cNvSpPr/>
          <p:nvPr/>
        </p:nvSpPr>
        <p:spPr>
          <a:xfrm>
            <a:off x="5924490" y="8322866"/>
            <a:ext cx="359146" cy="573532"/>
          </a:xfrm>
          <a:custGeom>
            <a:avLst/>
            <a:gdLst>
              <a:gd name="connsiteX0" fmla="*/ 60 w 359146"/>
              <a:gd name="connsiteY0" fmla="*/ 14684 h 573532"/>
              <a:gd name="connsiteX1" fmla="*/ 193735 w 359146"/>
              <a:gd name="connsiteY1" fmla="*/ 24209 h 573532"/>
              <a:gd name="connsiteX2" fmla="*/ 187385 w 359146"/>
              <a:gd name="connsiteY2" fmla="*/ 87709 h 573532"/>
              <a:gd name="connsiteX3" fmla="*/ 247710 w 359146"/>
              <a:gd name="connsiteY3" fmla="*/ 208359 h 573532"/>
              <a:gd name="connsiteX4" fmla="*/ 231835 w 359146"/>
              <a:gd name="connsiteY4" fmla="*/ 163909 h 573532"/>
              <a:gd name="connsiteX5" fmla="*/ 346135 w 359146"/>
              <a:gd name="connsiteY5" fmla="*/ 509984 h 573532"/>
              <a:gd name="connsiteX6" fmla="*/ 320735 w 359146"/>
              <a:gd name="connsiteY6" fmla="*/ 459184 h 573532"/>
              <a:gd name="connsiteX7" fmla="*/ 358835 w 359146"/>
              <a:gd name="connsiteY7" fmla="*/ 573484 h 573532"/>
              <a:gd name="connsiteX8" fmla="*/ 295335 w 359146"/>
              <a:gd name="connsiteY8" fmla="*/ 471884 h 573532"/>
              <a:gd name="connsiteX9" fmla="*/ 203260 w 359146"/>
              <a:gd name="connsiteY9" fmla="*/ 354409 h 573532"/>
              <a:gd name="connsiteX10" fmla="*/ 327085 w 359146"/>
              <a:gd name="connsiteY10" fmla="*/ 509984 h 573532"/>
              <a:gd name="connsiteX11" fmla="*/ 292160 w 359146"/>
              <a:gd name="connsiteY11" fmla="*/ 341709 h 573532"/>
              <a:gd name="connsiteX12" fmla="*/ 222310 w 359146"/>
              <a:gd name="connsiteY12" fmla="*/ 97234 h 573532"/>
              <a:gd name="connsiteX13" fmla="*/ 225485 w 359146"/>
              <a:gd name="connsiteY13" fmla="*/ 1984 h 573532"/>
              <a:gd name="connsiteX14" fmla="*/ 215960 w 359146"/>
              <a:gd name="connsiteY14" fmla="*/ 30559 h 573532"/>
              <a:gd name="connsiteX15" fmla="*/ 60 w 359146"/>
              <a:gd name="connsiteY15" fmla="*/ 14684 h 5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146" h="573532">
                <a:moveTo>
                  <a:pt x="60" y="14684"/>
                </a:moveTo>
                <a:cubicBezTo>
                  <a:pt x="-3644" y="13626"/>
                  <a:pt x="162514" y="12038"/>
                  <a:pt x="193735" y="24209"/>
                </a:cubicBezTo>
                <a:cubicBezTo>
                  <a:pt x="224956" y="36380"/>
                  <a:pt x="178389" y="57017"/>
                  <a:pt x="187385" y="87709"/>
                </a:cubicBezTo>
                <a:cubicBezTo>
                  <a:pt x="196381" y="118401"/>
                  <a:pt x="240302" y="195659"/>
                  <a:pt x="247710" y="208359"/>
                </a:cubicBezTo>
                <a:cubicBezTo>
                  <a:pt x="255118" y="221059"/>
                  <a:pt x="215431" y="113638"/>
                  <a:pt x="231835" y="163909"/>
                </a:cubicBezTo>
                <a:cubicBezTo>
                  <a:pt x="248239" y="214180"/>
                  <a:pt x="331318" y="460772"/>
                  <a:pt x="346135" y="509984"/>
                </a:cubicBezTo>
                <a:cubicBezTo>
                  <a:pt x="360952" y="559196"/>
                  <a:pt x="318618" y="448601"/>
                  <a:pt x="320735" y="459184"/>
                </a:cubicBezTo>
                <a:cubicBezTo>
                  <a:pt x="322852" y="469767"/>
                  <a:pt x="363068" y="571367"/>
                  <a:pt x="358835" y="573484"/>
                </a:cubicBezTo>
                <a:cubicBezTo>
                  <a:pt x="354602" y="575601"/>
                  <a:pt x="321264" y="508397"/>
                  <a:pt x="295335" y="471884"/>
                </a:cubicBezTo>
                <a:cubicBezTo>
                  <a:pt x="269406" y="435371"/>
                  <a:pt x="197968" y="348059"/>
                  <a:pt x="203260" y="354409"/>
                </a:cubicBezTo>
                <a:cubicBezTo>
                  <a:pt x="208552" y="360759"/>
                  <a:pt x="312268" y="512101"/>
                  <a:pt x="327085" y="509984"/>
                </a:cubicBezTo>
                <a:cubicBezTo>
                  <a:pt x="341902" y="507867"/>
                  <a:pt x="309622" y="410501"/>
                  <a:pt x="292160" y="341709"/>
                </a:cubicBezTo>
                <a:cubicBezTo>
                  <a:pt x="274698" y="272917"/>
                  <a:pt x="233422" y="153855"/>
                  <a:pt x="222310" y="97234"/>
                </a:cubicBezTo>
                <a:cubicBezTo>
                  <a:pt x="211198" y="40613"/>
                  <a:pt x="226543" y="13096"/>
                  <a:pt x="225485" y="1984"/>
                </a:cubicBezTo>
                <a:cubicBezTo>
                  <a:pt x="224427" y="-9128"/>
                  <a:pt x="247710" y="30030"/>
                  <a:pt x="215960" y="30559"/>
                </a:cubicBezTo>
                <a:cubicBezTo>
                  <a:pt x="184210" y="31088"/>
                  <a:pt x="3764" y="15742"/>
                  <a:pt x="60" y="146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68BD161-366E-14B4-6778-3A0D600AE421}"/>
              </a:ext>
            </a:extLst>
          </p:cNvPr>
          <p:cNvSpPr/>
          <p:nvPr/>
        </p:nvSpPr>
        <p:spPr>
          <a:xfrm>
            <a:off x="5954133" y="8277223"/>
            <a:ext cx="208660" cy="204170"/>
          </a:xfrm>
          <a:custGeom>
            <a:avLst/>
            <a:gdLst>
              <a:gd name="connsiteX0" fmla="*/ 173617 w 208660"/>
              <a:gd name="connsiteY0" fmla="*/ 2 h 204170"/>
              <a:gd name="connsiteX1" fmla="*/ 56142 w 208660"/>
              <a:gd name="connsiteY1" fmla="*/ 114302 h 204170"/>
              <a:gd name="connsiteX2" fmla="*/ 68842 w 208660"/>
              <a:gd name="connsiteY2" fmla="*/ 155577 h 204170"/>
              <a:gd name="connsiteX3" fmla="*/ 125992 w 208660"/>
              <a:gd name="connsiteY3" fmla="*/ 193677 h 204170"/>
              <a:gd name="connsiteX4" fmla="*/ 21217 w 208660"/>
              <a:gd name="connsiteY4" fmla="*/ 203202 h 204170"/>
              <a:gd name="connsiteX5" fmla="*/ 208542 w 208660"/>
              <a:gd name="connsiteY5" fmla="*/ 196852 h 204170"/>
              <a:gd name="connsiteX6" fmla="*/ 49792 w 208660"/>
              <a:gd name="connsiteY6" fmla="*/ 200027 h 204170"/>
              <a:gd name="connsiteX7" fmla="*/ 65667 w 208660"/>
              <a:gd name="connsiteY7" fmla="*/ 130177 h 204170"/>
              <a:gd name="connsiteX8" fmla="*/ 2167 w 208660"/>
              <a:gd name="connsiteY8" fmla="*/ 117477 h 204170"/>
              <a:gd name="connsiteX9" fmla="*/ 173617 w 208660"/>
              <a:gd name="connsiteY9" fmla="*/ 2 h 20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60" h="204170">
                <a:moveTo>
                  <a:pt x="173617" y="2"/>
                </a:moveTo>
                <a:cubicBezTo>
                  <a:pt x="182613" y="-527"/>
                  <a:pt x="73604" y="88373"/>
                  <a:pt x="56142" y="114302"/>
                </a:cubicBezTo>
                <a:cubicBezTo>
                  <a:pt x="38680" y="140231"/>
                  <a:pt x="57200" y="142348"/>
                  <a:pt x="68842" y="155577"/>
                </a:cubicBezTo>
                <a:cubicBezTo>
                  <a:pt x="80484" y="168806"/>
                  <a:pt x="133929" y="185740"/>
                  <a:pt x="125992" y="193677"/>
                </a:cubicBezTo>
                <a:cubicBezTo>
                  <a:pt x="118055" y="201614"/>
                  <a:pt x="21217" y="203202"/>
                  <a:pt x="21217" y="203202"/>
                </a:cubicBezTo>
                <a:lnTo>
                  <a:pt x="208542" y="196852"/>
                </a:lnTo>
                <a:cubicBezTo>
                  <a:pt x="213305" y="196323"/>
                  <a:pt x="73604" y="211140"/>
                  <a:pt x="49792" y="200027"/>
                </a:cubicBezTo>
                <a:cubicBezTo>
                  <a:pt x="25979" y="188915"/>
                  <a:pt x="73604" y="143935"/>
                  <a:pt x="65667" y="130177"/>
                </a:cubicBezTo>
                <a:cubicBezTo>
                  <a:pt x="57729" y="116419"/>
                  <a:pt x="-13179" y="132823"/>
                  <a:pt x="2167" y="117477"/>
                </a:cubicBezTo>
                <a:cubicBezTo>
                  <a:pt x="17513" y="102131"/>
                  <a:pt x="164621" y="531"/>
                  <a:pt x="173617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2F056D7-2583-FC9C-8554-9D86A42F7B63}"/>
              </a:ext>
            </a:extLst>
          </p:cNvPr>
          <p:cNvSpPr/>
          <p:nvPr/>
        </p:nvSpPr>
        <p:spPr>
          <a:xfrm>
            <a:off x="6086399" y="8489072"/>
            <a:ext cx="160058" cy="379698"/>
          </a:xfrm>
          <a:custGeom>
            <a:avLst/>
            <a:gdLst>
              <a:gd name="connsiteX0" fmla="*/ 76 w 160058"/>
              <a:gd name="connsiteY0" fmla="*/ 878 h 379698"/>
              <a:gd name="connsiteX1" fmla="*/ 123901 w 160058"/>
              <a:gd name="connsiteY1" fmla="*/ 251703 h 379698"/>
              <a:gd name="connsiteX2" fmla="*/ 158826 w 160058"/>
              <a:gd name="connsiteY2" fmla="*/ 378703 h 379698"/>
              <a:gd name="connsiteX3" fmla="*/ 146126 w 160058"/>
              <a:gd name="connsiteY3" fmla="*/ 299328 h 379698"/>
              <a:gd name="connsiteX4" fmla="*/ 88976 w 160058"/>
              <a:gd name="connsiteY4" fmla="*/ 99303 h 379698"/>
              <a:gd name="connsiteX5" fmla="*/ 104851 w 160058"/>
              <a:gd name="connsiteY5" fmla="*/ 165978 h 379698"/>
              <a:gd name="connsiteX6" fmla="*/ 76 w 160058"/>
              <a:gd name="connsiteY6" fmla="*/ 878 h 3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8" h="379698">
                <a:moveTo>
                  <a:pt x="76" y="878"/>
                </a:moveTo>
                <a:cubicBezTo>
                  <a:pt x="3251" y="15165"/>
                  <a:pt x="97443" y="188732"/>
                  <a:pt x="123901" y="251703"/>
                </a:cubicBezTo>
                <a:cubicBezTo>
                  <a:pt x="150359" y="314674"/>
                  <a:pt x="155122" y="370766"/>
                  <a:pt x="158826" y="378703"/>
                </a:cubicBezTo>
                <a:cubicBezTo>
                  <a:pt x="162530" y="386640"/>
                  <a:pt x="157768" y="345895"/>
                  <a:pt x="146126" y="299328"/>
                </a:cubicBezTo>
                <a:cubicBezTo>
                  <a:pt x="134484" y="252761"/>
                  <a:pt x="95855" y="121528"/>
                  <a:pt x="88976" y="99303"/>
                </a:cubicBezTo>
                <a:cubicBezTo>
                  <a:pt x="82097" y="77078"/>
                  <a:pt x="116493" y="180794"/>
                  <a:pt x="104851" y="165978"/>
                </a:cubicBezTo>
                <a:cubicBezTo>
                  <a:pt x="93209" y="151162"/>
                  <a:pt x="-3099" y="-13409"/>
                  <a:pt x="76" y="8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A425439-C86F-4BA0-F431-0CF4C56D0FAF}"/>
              </a:ext>
            </a:extLst>
          </p:cNvPr>
          <p:cNvSpPr/>
          <p:nvPr/>
        </p:nvSpPr>
        <p:spPr>
          <a:xfrm>
            <a:off x="6108672" y="8594583"/>
            <a:ext cx="244537" cy="381143"/>
          </a:xfrm>
          <a:custGeom>
            <a:avLst/>
            <a:gdLst>
              <a:gd name="connsiteX0" fmla="*/ 28 w 244537"/>
              <a:gd name="connsiteY0" fmla="*/ 142 h 381143"/>
              <a:gd name="connsiteX1" fmla="*/ 15903 w 244537"/>
              <a:gd name="connsiteY1" fmla="*/ 127142 h 381143"/>
              <a:gd name="connsiteX2" fmla="*/ 98453 w 244537"/>
              <a:gd name="connsiteY2" fmla="*/ 241442 h 381143"/>
              <a:gd name="connsiteX3" fmla="*/ 73053 w 244537"/>
              <a:gd name="connsiteY3" fmla="*/ 219217 h 381143"/>
              <a:gd name="connsiteX4" fmla="*/ 244503 w 244537"/>
              <a:gd name="connsiteY4" fmla="*/ 381142 h 381143"/>
              <a:gd name="connsiteX5" fmla="*/ 57178 w 244537"/>
              <a:gd name="connsiteY5" fmla="*/ 216042 h 381143"/>
              <a:gd name="connsiteX6" fmla="*/ 12728 w 244537"/>
              <a:gd name="connsiteY6" fmla="*/ 152542 h 381143"/>
              <a:gd name="connsiteX7" fmla="*/ 28 w 244537"/>
              <a:gd name="connsiteY7" fmla="*/ 142 h 38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537" h="381143">
                <a:moveTo>
                  <a:pt x="28" y="142"/>
                </a:moveTo>
                <a:cubicBezTo>
                  <a:pt x="557" y="-4091"/>
                  <a:pt x="-501" y="86925"/>
                  <a:pt x="15903" y="127142"/>
                </a:cubicBezTo>
                <a:cubicBezTo>
                  <a:pt x="32307" y="167359"/>
                  <a:pt x="88928" y="226096"/>
                  <a:pt x="98453" y="241442"/>
                </a:cubicBezTo>
                <a:cubicBezTo>
                  <a:pt x="107978" y="256788"/>
                  <a:pt x="48711" y="195934"/>
                  <a:pt x="73053" y="219217"/>
                </a:cubicBezTo>
                <a:cubicBezTo>
                  <a:pt x="97395" y="242500"/>
                  <a:pt x="247149" y="381671"/>
                  <a:pt x="244503" y="381142"/>
                </a:cubicBezTo>
                <a:cubicBezTo>
                  <a:pt x="241857" y="380613"/>
                  <a:pt x="95807" y="254142"/>
                  <a:pt x="57178" y="216042"/>
                </a:cubicBezTo>
                <a:cubicBezTo>
                  <a:pt x="18549" y="177942"/>
                  <a:pt x="19078" y="183234"/>
                  <a:pt x="12728" y="152542"/>
                </a:cubicBezTo>
                <a:cubicBezTo>
                  <a:pt x="6378" y="121850"/>
                  <a:pt x="-501" y="4375"/>
                  <a:pt x="28" y="1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1503EF38-313C-64B1-0A65-1DF7884FC0AC}"/>
              </a:ext>
            </a:extLst>
          </p:cNvPr>
          <p:cNvSpPr/>
          <p:nvPr/>
        </p:nvSpPr>
        <p:spPr>
          <a:xfrm>
            <a:off x="5969588" y="8488320"/>
            <a:ext cx="142384" cy="481457"/>
          </a:xfrm>
          <a:custGeom>
            <a:avLst/>
            <a:gdLst>
              <a:gd name="connsiteX0" fmla="*/ 142287 w 142384"/>
              <a:gd name="connsiteY0" fmla="*/ 1630 h 481457"/>
              <a:gd name="connsiteX1" fmla="*/ 72437 w 142384"/>
              <a:gd name="connsiteY1" fmla="*/ 160380 h 481457"/>
              <a:gd name="connsiteX2" fmla="*/ 18462 w 142384"/>
              <a:gd name="connsiteY2" fmla="*/ 293730 h 481457"/>
              <a:gd name="connsiteX3" fmla="*/ 37512 w 142384"/>
              <a:gd name="connsiteY3" fmla="*/ 274680 h 481457"/>
              <a:gd name="connsiteX4" fmla="*/ 2587 w 142384"/>
              <a:gd name="connsiteY4" fmla="*/ 328655 h 481457"/>
              <a:gd name="connsiteX5" fmla="*/ 31162 w 142384"/>
              <a:gd name="connsiteY5" fmla="*/ 401680 h 481457"/>
              <a:gd name="connsiteX6" fmla="*/ 2587 w 142384"/>
              <a:gd name="connsiteY6" fmla="*/ 357230 h 481457"/>
              <a:gd name="connsiteX7" fmla="*/ 110537 w 142384"/>
              <a:gd name="connsiteY7" fmla="*/ 481055 h 481457"/>
              <a:gd name="connsiteX8" fmla="*/ 37512 w 142384"/>
              <a:gd name="connsiteY8" fmla="*/ 392155 h 481457"/>
              <a:gd name="connsiteX9" fmla="*/ 56562 w 142384"/>
              <a:gd name="connsiteY9" fmla="*/ 265155 h 481457"/>
              <a:gd name="connsiteX10" fmla="*/ 142287 w 142384"/>
              <a:gd name="connsiteY10" fmla="*/ 1630 h 48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84" h="481457">
                <a:moveTo>
                  <a:pt x="142287" y="1630"/>
                </a:moveTo>
                <a:cubicBezTo>
                  <a:pt x="144933" y="-15833"/>
                  <a:pt x="93074" y="111697"/>
                  <a:pt x="72437" y="160380"/>
                </a:cubicBezTo>
                <a:cubicBezTo>
                  <a:pt x="51799" y="209063"/>
                  <a:pt x="24283" y="274680"/>
                  <a:pt x="18462" y="293730"/>
                </a:cubicBezTo>
                <a:cubicBezTo>
                  <a:pt x="12641" y="312780"/>
                  <a:pt x="40158" y="268859"/>
                  <a:pt x="37512" y="274680"/>
                </a:cubicBezTo>
                <a:cubicBezTo>
                  <a:pt x="34866" y="280501"/>
                  <a:pt x="3645" y="307488"/>
                  <a:pt x="2587" y="328655"/>
                </a:cubicBezTo>
                <a:cubicBezTo>
                  <a:pt x="1529" y="349822"/>
                  <a:pt x="31162" y="396918"/>
                  <a:pt x="31162" y="401680"/>
                </a:cubicBezTo>
                <a:cubicBezTo>
                  <a:pt x="31162" y="406442"/>
                  <a:pt x="-10642" y="344001"/>
                  <a:pt x="2587" y="357230"/>
                </a:cubicBezTo>
                <a:cubicBezTo>
                  <a:pt x="15816" y="370459"/>
                  <a:pt x="104716" y="475234"/>
                  <a:pt x="110537" y="481055"/>
                </a:cubicBezTo>
                <a:cubicBezTo>
                  <a:pt x="116358" y="486876"/>
                  <a:pt x="46508" y="428138"/>
                  <a:pt x="37512" y="392155"/>
                </a:cubicBezTo>
                <a:cubicBezTo>
                  <a:pt x="28516" y="356172"/>
                  <a:pt x="38041" y="324951"/>
                  <a:pt x="56562" y="265155"/>
                </a:cubicBezTo>
                <a:cubicBezTo>
                  <a:pt x="75083" y="205359"/>
                  <a:pt x="139641" y="19093"/>
                  <a:pt x="142287" y="1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CF73738-65EA-9A2A-27E4-A782DEABDC03}"/>
              </a:ext>
            </a:extLst>
          </p:cNvPr>
          <p:cNvSpPr/>
          <p:nvPr/>
        </p:nvSpPr>
        <p:spPr>
          <a:xfrm>
            <a:off x="5816892" y="8434885"/>
            <a:ext cx="282542" cy="444470"/>
          </a:xfrm>
          <a:custGeom>
            <a:avLst/>
            <a:gdLst>
              <a:gd name="connsiteX0" fmla="*/ 282283 w 282542"/>
              <a:gd name="connsiteY0" fmla="*/ 1090 h 444470"/>
              <a:gd name="connsiteX1" fmla="*/ 155283 w 282542"/>
              <a:gd name="connsiteY1" fmla="*/ 293190 h 444470"/>
              <a:gd name="connsiteX2" fmla="*/ 110833 w 282542"/>
              <a:gd name="connsiteY2" fmla="*/ 388440 h 444470"/>
              <a:gd name="connsiteX3" fmla="*/ 91783 w 282542"/>
              <a:gd name="connsiteY3" fmla="*/ 429715 h 444470"/>
              <a:gd name="connsiteX4" fmla="*/ 2883 w 282542"/>
              <a:gd name="connsiteY4" fmla="*/ 439240 h 444470"/>
              <a:gd name="connsiteX5" fmla="*/ 212433 w 282542"/>
              <a:gd name="connsiteY5" fmla="*/ 442415 h 444470"/>
              <a:gd name="connsiteX6" fmla="*/ 155283 w 282542"/>
              <a:gd name="connsiteY6" fmla="*/ 407490 h 444470"/>
              <a:gd name="connsiteX7" fmla="*/ 129883 w 282542"/>
              <a:gd name="connsiteY7" fmla="*/ 347165 h 444470"/>
              <a:gd name="connsiteX8" fmla="*/ 250533 w 282542"/>
              <a:gd name="connsiteY8" fmla="*/ 137615 h 444470"/>
              <a:gd name="connsiteX9" fmla="*/ 129883 w 282542"/>
              <a:gd name="connsiteY9" fmla="*/ 340815 h 444470"/>
              <a:gd name="connsiteX10" fmla="*/ 187033 w 282542"/>
              <a:gd name="connsiteY10" fmla="*/ 197940 h 444470"/>
              <a:gd name="connsiteX11" fmla="*/ 282283 w 282542"/>
              <a:gd name="connsiteY11" fmla="*/ 1090 h 44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42" h="444470">
                <a:moveTo>
                  <a:pt x="282283" y="1090"/>
                </a:moveTo>
                <a:cubicBezTo>
                  <a:pt x="276991" y="16965"/>
                  <a:pt x="183858" y="228632"/>
                  <a:pt x="155283" y="293190"/>
                </a:cubicBezTo>
                <a:cubicBezTo>
                  <a:pt x="126708" y="357748"/>
                  <a:pt x="121416" y="365686"/>
                  <a:pt x="110833" y="388440"/>
                </a:cubicBezTo>
                <a:cubicBezTo>
                  <a:pt x="100250" y="411194"/>
                  <a:pt x="109775" y="421248"/>
                  <a:pt x="91783" y="429715"/>
                </a:cubicBezTo>
                <a:cubicBezTo>
                  <a:pt x="73791" y="438182"/>
                  <a:pt x="-17225" y="437123"/>
                  <a:pt x="2883" y="439240"/>
                </a:cubicBezTo>
                <a:cubicBezTo>
                  <a:pt x="22991" y="441357"/>
                  <a:pt x="187033" y="447707"/>
                  <a:pt x="212433" y="442415"/>
                </a:cubicBezTo>
                <a:cubicBezTo>
                  <a:pt x="237833" y="437123"/>
                  <a:pt x="169041" y="423365"/>
                  <a:pt x="155283" y="407490"/>
                </a:cubicBezTo>
                <a:cubicBezTo>
                  <a:pt x="141525" y="391615"/>
                  <a:pt x="114008" y="392144"/>
                  <a:pt x="129883" y="347165"/>
                </a:cubicBezTo>
                <a:cubicBezTo>
                  <a:pt x="145758" y="302186"/>
                  <a:pt x="250533" y="138673"/>
                  <a:pt x="250533" y="137615"/>
                </a:cubicBezTo>
                <a:cubicBezTo>
                  <a:pt x="250533" y="136557"/>
                  <a:pt x="140466" y="330761"/>
                  <a:pt x="129883" y="340815"/>
                </a:cubicBezTo>
                <a:cubicBezTo>
                  <a:pt x="119300" y="350869"/>
                  <a:pt x="163750" y="248740"/>
                  <a:pt x="187033" y="197940"/>
                </a:cubicBezTo>
                <a:cubicBezTo>
                  <a:pt x="210316" y="147140"/>
                  <a:pt x="287575" y="-14785"/>
                  <a:pt x="282283" y="10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AAD12DE-5091-1B2E-4D23-A20C015E5993}"/>
              </a:ext>
            </a:extLst>
          </p:cNvPr>
          <p:cNvSpPr/>
          <p:nvPr/>
        </p:nvSpPr>
        <p:spPr>
          <a:xfrm>
            <a:off x="5135082" y="8796387"/>
            <a:ext cx="801654" cy="182782"/>
          </a:xfrm>
          <a:custGeom>
            <a:avLst/>
            <a:gdLst>
              <a:gd name="connsiteX0" fmla="*/ 8418 w 801654"/>
              <a:gd name="connsiteY0" fmla="*/ 30113 h 182782"/>
              <a:gd name="connsiteX1" fmla="*/ 452918 w 801654"/>
              <a:gd name="connsiteY1" fmla="*/ 20588 h 182782"/>
              <a:gd name="connsiteX2" fmla="*/ 795818 w 801654"/>
              <a:gd name="connsiteY2" fmla="*/ 179338 h 182782"/>
              <a:gd name="connsiteX3" fmla="*/ 659293 w 801654"/>
              <a:gd name="connsiteY3" fmla="*/ 122188 h 182782"/>
              <a:gd name="connsiteX4" fmla="*/ 532293 w 801654"/>
              <a:gd name="connsiteY4" fmla="*/ 33288 h 182782"/>
              <a:gd name="connsiteX5" fmla="*/ 398943 w 801654"/>
              <a:gd name="connsiteY5" fmla="*/ 1538 h 182782"/>
              <a:gd name="connsiteX6" fmla="*/ 176693 w 801654"/>
              <a:gd name="connsiteY6" fmla="*/ 7888 h 182782"/>
              <a:gd name="connsiteX7" fmla="*/ 8418 w 801654"/>
              <a:gd name="connsiteY7" fmla="*/ 30113 h 1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54" h="182782">
                <a:moveTo>
                  <a:pt x="8418" y="30113"/>
                </a:moveTo>
                <a:cubicBezTo>
                  <a:pt x="54455" y="32230"/>
                  <a:pt x="321685" y="-4283"/>
                  <a:pt x="452918" y="20588"/>
                </a:cubicBezTo>
                <a:cubicBezTo>
                  <a:pt x="584151" y="45459"/>
                  <a:pt x="761422" y="162405"/>
                  <a:pt x="795818" y="179338"/>
                </a:cubicBezTo>
                <a:cubicBezTo>
                  <a:pt x="830214" y="196271"/>
                  <a:pt x="703214" y="146530"/>
                  <a:pt x="659293" y="122188"/>
                </a:cubicBezTo>
                <a:cubicBezTo>
                  <a:pt x="615372" y="97846"/>
                  <a:pt x="575685" y="53396"/>
                  <a:pt x="532293" y="33288"/>
                </a:cubicBezTo>
                <a:cubicBezTo>
                  <a:pt x="488901" y="13180"/>
                  <a:pt x="458210" y="5771"/>
                  <a:pt x="398943" y="1538"/>
                </a:cubicBezTo>
                <a:cubicBezTo>
                  <a:pt x="339676" y="-2695"/>
                  <a:pt x="235960" y="2596"/>
                  <a:pt x="176693" y="7888"/>
                </a:cubicBezTo>
                <a:cubicBezTo>
                  <a:pt x="117426" y="13180"/>
                  <a:pt x="-37619" y="27996"/>
                  <a:pt x="8418" y="301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E4D650C-77D8-005D-7AD6-41D4DFCB156A}"/>
              </a:ext>
            </a:extLst>
          </p:cNvPr>
          <p:cNvSpPr/>
          <p:nvPr/>
        </p:nvSpPr>
        <p:spPr>
          <a:xfrm>
            <a:off x="5038274" y="8740682"/>
            <a:ext cx="271316" cy="544724"/>
          </a:xfrm>
          <a:custGeom>
            <a:avLst/>
            <a:gdLst>
              <a:gd name="connsiteX0" fmla="*/ 451 w 271316"/>
              <a:gd name="connsiteY0" fmla="*/ 93 h 544724"/>
              <a:gd name="connsiteX1" fmla="*/ 143326 w 271316"/>
              <a:gd name="connsiteY1" fmla="*/ 231868 h 544724"/>
              <a:gd name="connsiteX2" fmla="*/ 267151 w 271316"/>
              <a:gd name="connsiteY2" fmla="*/ 536668 h 544724"/>
              <a:gd name="connsiteX3" fmla="*/ 229051 w 271316"/>
              <a:gd name="connsiteY3" fmla="*/ 435068 h 544724"/>
              <a:gd name="connsiteX4" fmla="*/ 102051 w 271316"/>
              <a:gd name="connsiteY4" fmla="*/ 206468 h 544724"/>
              <a:gd name="connsiteX5" fmla="*/ 451 w 271316"/>
              <a:gd name="connsiteY5" fmla="*/ 93 h 5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16" h="544724">
                <a:moveTo>
                  <a:pt x="451" y="93"/>
                </a:moveTo>
                <a:cubicBezTo>
                  <a:pt x="7330" y="4326"/>
                  <a:pt x="98876" y="142439"/>
                  <a:pt x="143326" y="231868"/>
                </a:cubicBezTo>
                <a:cubicBezTo>
                  <a:pt x="187776" y="321297"/>
                  <a:pt x="252863" y="502801"/>
                  <a:pt x="267151" y="536668"/>
                </a:cubicBezTo>
                <a:cubicBezTo>
                  <a:pt x="281439" y="570535"/>
                  <a:pt x="256568" y="490101"/>
                  <a:pt x="229051" y="435068"/>
                </a:cubicBezTo>
                <a:cubicBezTo>
                  <a:pt x="201534" y="380035"/>
                  <a:pt x="136976" y="275789"/>
                  <a:pt x="102051" y="206468"/>
                </a:cubicBezTo>
                <a:cubicBezTo>
                  <a:pt x="67126" y="137147"/>
                  <a:pt x="-6428" y="-4140"/>
                  <a:pt x="451" y="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252EE9D-4176-BABD-D161-11D51ABF5C30}"/>
              </a:ext>
            </a:extLst>
          </p:cNvPr>
          <p:cNvSpPr/>
          <p:nvPr/>
        </p:nvSpPr>
        <p:spPr>
          <a:xfrm>
            <a:off x="5231973" y="8747005"/>
            <a:ext cx="671622" cy="146208"/>
          </a:xfrm>
          <a:custGeom>
            <a:avLst/>
            <a:gdLst>
              <a:gd name="connsiteX0" fmla="*/ 6777 w 671622"/>
              <a:gd name="connsiteY0" fmla="*/ 28695 h 146208"/>
              <a:gd name="connsiteX1" fmla="*/ 368727 w 671622"/>
              <a:gd name="connsiteY1" fmla="*/ 25520 h 146208"/>
              <a:gd name="connsiteX2" fmla="*/ 670352 w 671622"/>
              <a:gd name="connsiteY2" fmla="*/ 146170 h 146208"/>
              <a:gd name="connsiteX3" fmla="*/ 463977 w 671622"/>
              <a:gd name="connsiteY3" fmla="*/ 38220 h 146208"/>
              <a:gd name="connsiteX4" fmla="*/ 156002 w 671622"/>
              <a:gd name="connsiteY4" fmla="*/ 120 h 146208"/>
              <a:gd name="connsiteX5" fmla="*/ 6777 w 671622"/>
              <a:gd name="connsiteY5" fmla="*/ 28695 h 1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622" h="146208">
                <a:moveTo>
                  <a:pt x="6777" y="28695"/>
                </a:moveTo>
                <a:cubicBezTo>
                  <a:pt x="42231" y="32928"/>
                  <a:pt x="258131" y="5941"/>
                  <a:pt x="368727" y="25520"/>
                </a:cubicBezTo>
                <a:cubicBezTo>
                  <a:pt x="479323" y="45099"/>
                  <a:pt x="654477" y="144053"/>
                  <a:pt x="670352" y="146170"/>
                </a:cubicBezTo>
                <a:cubicBezTo>
                  <a:pt x="686227" y="148287"/>
                  <a:pt x="549702" y="62562"/>
                  <a:pt x="463977" y="38220"/>
                </a:cubicBezTo>
                <a:cubicBezTo>
                  <a:pt x="378252" y="13878"/>
                  <a:pt x="229027" y="2237"/>
                  <a:pt x="156002" y="120"/>
                </a:cubicBezTo>
                <a:cubicBezTo>
                  <a:pt x="82977" y="-1997"/>
                  <a:pt x="-28677" y="24462"/>
                  <a:pt x="6777" y="286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2CE08B-6F42-1136-BD70-123FA7A93E36}"/>
              </a:ext>
            </a:extLst>
          </p:cNvPr>
          <p:cNvSpPr/>
          <p:nvPr/>
        </p:nvSpPr>
        <p:spPr>
          <a:xfrm>
            <a:off x="4581442" y="8299421"/>
            <a:ext cx="752607" cy="1057909"/>
          </a:xfrm>
          <a:custGeom>
            <a:avLst/>
            <a:gdLst>
              <a:gd name="connsiteX0" fmla="*/ 83 w 752607"/>
              <a:gd name="connsiteY0" fmla="*/ 29 h 1057909"/>
              <a:gd name="connsiteX1" fmla="*/ 428708 w 752607"/>
              <a:gd name="connsiteY1" fmla="*/ 514379 h 1057909"/>
              <a:gd name="connsiteX2" fmla="*/ 746208 w 752607"/>
              <a:gd name="connsiteY2" fmla="*/ 1041429 h 1057909"/>
              <a:gd name="connsiteX3" fmla="*/ 622383 w 752607"/>
              <a:gd name="connsiteY3" fmla="*/ 885854 h 1057909"/>
              <a:gd name="connsiteX4" fmla="*/ 393783 w 752607"/>
              <a:gd name="connsiteY4" fmla="*/ 492154 h 1057909"/>
              <a:gd name="connsiteX5" fmla="*/ 83 w 752607"/>
              <a:gd name="connsiteY5" fmla="*/ 29 h 105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607" h="1057909">
                <a:moveTo>
                  <a:pt x="83" y="29"/>
                </a:moveTo>
                <a:cubicBezTo>
                  <a:pt x="5904" y="3733"/>
                  <a:pt x="304354" y="340812"/>
                  <a:pt x="428708" y="514379"/>
                </a:cubicBezTo>
                <a:cubicBezTo>
                  <a:pt x="553062" y="687946"/>
                  <a:pt x="713929" y="979517"/>
                  <a:pt x="746208" y="1041429"/>
                </a:cubicBezTo>
                <a:cubicBezTo>
                  <a:pt x="778487" y="1103341"/>
                  <a:pt x="681121" y="977400"/>
                  <a:pt x="622383" y="885854"/>
                </a:cubicBezTo>
                <a:cubicBezTo>
                  <a:pt x="563646" y="794308"/>
                  <a:pt x="494854" y="638204"/>
                  <a:pt x="393783" y="492154"/>
                </a:cubicBezTo>
                <a:cubicBezTo>
                  <a:pt x="292712" y="346104"/>
                  <a:pt x="-5738" y="-3675"/>
                  <a:pt x="83" y="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9DE3DF3-88CF-9B62-8E95-39C2D2A1B4A6}"/>
              </a:ext>
            </a:extLst>
          </p:cNvPr>
          <p:cNvSpPr/>
          <p:nvPr/>
        </p:nvSpPr>
        <p:spPr>
          <a:xfrm>
            <a:off x="4300302" y="8038761"/>
            <a:ext cx="932541" cy="1203842"/>
          </a:xfrm>
          <a:custGeom>
            <a:avLst/>
            <a:gdLst>
              <a:gd name="connsiteX0" fmla="*/ 1823 w 932541"/>
              <a:gd name="connsiteY0" fmla="*/ 3514 h 1203842"/>
              <a:gd name="connsiteX1" fmla="*/ 614598 w 932541"/>
              <a:gd name="connsiteY1" fmla="*/ 746464 h 1203842"/>
              <a:gd name="connsiteX2" fmla="*/ 932098 w 932541"/>
              <a:gd name="connsiteY2" fmla="*/ 1203664 h 1203842"/>
              <a:gd name="connsiteX3" fmla="*/ 678098 w 932541"/>
              <a:gd name="connsiteY3" fmla="*/ 797264 h 1203842"/>
              <a:gd name="connsiteX4" fmla="*/ 433623 w 932541"/>
              <a:gd name="connsiteY4" fmla="*/ 479764 h 1203842"/>
              <a:gd name="connsiteX5" fmla="*/ 1823 w 932541"/>
              <a:gd name="connsiteY5" fmla="*/ 3514 h 12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541" h="1203842">
                <a:moveTo>
                  <a:pt x="1823" y="3514"/>
                </a:moveTo>
                <a:cubicBezTo>
                  <a:pt x="31985" y="47964"/>
                  <a:pt x="459552" y="546439"/>
                  <a:pt x="614598" y="746464"/>
                </a:cubicBezTo>
                <a:cubicBezTo>
                  <a:pt x="769644" y="946489"/>
                  <a:pt x="921515" y="1195197"/>
                  <a:pt x="932098" y="1203664"/>
                </a:cubicBezTo>
                <a:cubicBezTo>
                  <a:pt x="942681" y="1212131"/>
                  <a:pt x="761177" y="917914"/>
                  <a:pt x="678098" y="797264"/>
                </a:cubicBezTo>
                <a:cubicBezTo>
                  <a:pt x="595019" y="676614"/>
                  <a:pt x="543160" y="610997"/>
                  <a:pt x="433623" y="479764"/>
                </a:cubicBezTo>
                <a:cubicBezTo>
                  <a:pt x="324086" y="348531"/>
                  <a:pt x="-28339" y="-40936"/>
                  <a:pt x="1823" y="35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B001AB3-7202-EF2F-E552-93793D58DF3B}"/>
              </a:ext>
            </a:extLst>
          </p:cNvPr>
          <p:cNvSpPr/>
          <p:nvPr/>
        </p:nvSpPr>
        <p:spPr>
          <a:xfrm>
            <a:off x="3059624" y="7155748"/>
            <a:ext cx="538855" cy="418673"/>
          </a:xfrm>
          <a:custGeom>
            <a:avLst/>
            <a:gdLst>
              <a:gd name="connsiteX0" fmla="*/ 7426 w 538855"/>
              <a:gd name="connsiteY0" fmla="*/ 3877 h 418673"/>
              <a:gd name="connsiteX1" fmla="*/ 534476 w 538855"/>
              <a:gd name="connsiteY1" fmla="*/ 413452 h 418673"/>
              <a:gd name="connsiteX2" fmla="*/ 245551 w 538855"/>
              <a:gd name="connsiteY2" fmla="*/ 219777 h 418673"/>
              <a:gd name="connsiteX3" fmla="*/ 7426 w 538855"/>
              <a:gd name="connsiteY3" fmla="*/ 3877 h 41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55" h="418673">
                <a:moveTo>
                  <a:pt x="7426" y="3877"/>
                </a:moveTo>
                <a:cubicBezTo>
                  <a:pt x="55580" y="36156"/>
                  <a:pt x="494789" y="377469"/>
                  <a:pt x="534476" y="413452"/>
                </a:cubicBezTo>
                <a:cubicBezTo>
                  <a:pt x="574163" y="449435"/>
                  <a:pt x="333393" y="290156"/>
                  <a:pt x="245551" y="219777"/>
                </a:cubicBezTo>
                <a:cubicBezTo>
                  <a:pt x="157709" y="149398"/>
                  <a:pt x="-40728" y="-28402"/>
                  <a:pt x="7426" y="38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AA9BC4F-407F-E4A7-D9D1-93C037F0658A}"/>
              </a:ext>
            </a:extLst>
          </p:cNvPr>
          <p:cNvSpPr/>
          <p:nvPr/>
        </p:nvSpPr>
        <p:spPr>
          <a:xfrm>
            <a:off x="3532347" y="7526867"/>
            <a:ext cx="904114" cy="582120"/>
          </a:xfrm>
          <a:custGeom>
            <a:avLst/>
            <a:gdLst>
              <a:gd name="connsiteX0" fmla="*/ 71278 w 904114"/>
              <a:gd name="connsiteY0" fmla="*/ 13758 h 582120"/>
              <a:gd name="connsiteX1" fmla="*/ 452278 w 904114"/>
              <a:gd name="connsiteY1" fmla="*/ 201083 h 582120"/>
              <a:gd name="connsiteX2" fmla="*/ 893603 w 904114"/>
              <a:gd name="connsiteY2" fmla="*/ 572558 h 582120"/>
              <a:gd name="connsiteX3" fmla="*/ 776128 w 904114"/>
              <a:gd name="connsiteY3" fmla="*/ 480483 h 582120"/>
              <a:gd name="connsiteX4" fmla="*/ 385603 w 904114"/>
              <a:gd name="connsiteY4" fmla="*/ 169333 h 582120"/>
              <a:gd name="connsiteX5" fmla="*/ 223678 w 904114"/>
              <a:gd name="connsiteY5" fmla="*/ 42333 h 582120"/>
              <a:gd name="connsiteX6" fmla="*/ 14128 w 904114"/>
              <a:gd name="connsiteY6" fmla="*/ 16933 h 582120"/>
              <a:gd name="connsiteX7" fmla="*/ 71278 w 904114"/>
              <a:gd name="connsiteY7" fmla="*/ 13758 h 58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114" h="582120">
                <a:moveTo>
                  <a:pt x="71278" y="13758"/>
                </a:moveTo>
                <a:cubicBezTo>
                  <a:pt x="144303" y="44450"/>
                  <a:pt x="315224" y="107950"/>
                  <a:pt x="452278" y="201083"/>
                </a:cubicBezTo>
                <a:cubicBezTo>
                  <a:pt x="589332" y="294216"/>
                  <a:pt x="839628" y="525991"/>
                  <a:pt x="893603" y="572558"/>
                </a:cubicBezTo>
                <a:cubicBezTo>
                  <a:pt x="947578" y="619125"/>
                  <a:pt x="776128" y="480483"/>
                  <a:pt x="776128" y="480483"/>
                </a:cubicBezTo>
                <a:lnTo>
                  <a:pt x="385603" y="169333"/>
                </a:lnTo>
                <a:cubicBezTo>
                  <a:pt x="293528" y="96308"/>
                  <a:pt x="285590" y="67733"/>
                  <a:pt x="223678" y="42333"/>
                </a:cubicBezTo>
                <a:cubicBezTo>
                  <a:pt x="161766" y="16933"/>
                  <a:pt x="42703" y="21166"/>
                  <a:pt x="14128" y="16933"/>
                </a:cubicBezTo>
                <a:cubicBezTo>
                  <a:pt x="-14447" y="12700"/>
                  <a:pt x="-1747" y="-16934"/>
                  <a:pt x="71278" y="137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DD0079-DD21-9162-DAEE-F4D188310BF1}"/>
              </a:ext>
            </a:extLst>
          </p:cNvPr>
          <p:cNvSpPr/>
          <p:nvPr/>
        </p:nvSpPr>
        <p:spPr>
          <a:xfrm>
            <a:off x="3562305" y="7486644"/>
            <a:ext cx="897091" cy="738679"/>
          </a:xfrm>
          <a:custGeom>
            <a:avLst/>
            <a:gdLst>
              <a:gd name="connsiteX0" fmla="*/ 45 w 897091"/>
              <a:gd name="connsiteY0" fmla="*/ 6 h 738679"/>
              <a:gd name="connsiteX1" fmla="*/ 361995 w 897091"/>
              <a:gd name="connsiteY1" fmla="*/ 234956 h 738679"/>
              <a:gd name="connsiteX2" fmla="*/ 860470 w 897091"/>
              <a:gd name="connsiteY2" fmla="*/ 708031 h 738679"/>
              <a:gd name="connsiteX3" fmla="*/ 806495 w 897091"/>
              <a:gd name="connsiteY3" fmla="*/ 641356 h 738679"/>
              <a:gd name="connsiteX4" fmla="*/ 384220 w 897091"/>
              <a:gd name="connsiteY4" fmla="*/ 228606 h 738679"/>
              <a:gd name="connsiteX5" fmla="*/ 45 w 897091"/>
              <a:gd name="connsiteY5" fmla="*/ 6 h 7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091" h="738679">
                <a:moveTo>
                  <a:pt x="45" y="6"/>
                </a:moveTo>
                <a:cubicBezTo>
                  <a:pt x="-3659" y="1064"/>
                  <a:pt x="218591" y="116952"/>
                  <a:pt x="361995" y="234956"/>
                </a:cubicBezTo>
                <a:cubicBezTo>
                  <a:pt x="505399" y="352960"/>
                  <a:pt x="786387" y="640298"/>
                  <a:pt x="860470" y="708031"/>
                </a:cubicBezTo>
                <a:cubicBezTo>
                  <a:pt x="934553" y="775764"/>
                  <a:pt x="885870" y="721260"/>
                  <a:pt x="806495" y="641356"/>
                </a:cubicBezTo>
                <a:cubicBezTo>
                  <a:pt x="727120" y="561452"/>
                  <a:pt x="518099" y="332852"/>
                  <a:pt x="384220" y="228606"/>
                </a:cubicBezTo>
                <a:cubicBezTo>
                  <a:pt x="250341" y="124360"/>
                  <a:pt x="3749" y="-1052"/>
                  <a:pt x="45" y="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F28481A-27D0-C39E-6AFF-7AEA995FD880}"/>
              </a:ext>
            </a:extLst>
          </p:cNvPr>
          <p:cNvSpPr/>
          <p:nvPr/>
        </p:nvSpPr>
        <p:spPr>
          <a:xfrm>
            <a:off x="3143726" y="6777582"/>
            <a:ext cx="414832" cy="719006"/>
          </a:xfrm>
          <a:custGeom>
            <a:avLst/>
            <a:gdLst>
              <a:gd name="connsiteX0" fmla="*/ 94774 w 414832"/>
              <a:gd name="connsiteY0" fmla="*/ 1043 h 719006"/>
              <a:gd name="connsiteX1" fmla="*/ 47149 w 414832"/>
              <a:gd name="connsiteY1" fmla="*/ 245518 h 719006"/>
              <a:gd name="connsiteX2" fmla="*/ 170974 w 414832"/>
              <a:gd name="connsiteY2" fmla="*/ 464593 h 719006"/>
              <a:gd name="connsiteX3" fmla="*/ 91599 w 414832"/>
              <a:gd name="connsiteY3" fmla="*/ 397918 h 719006"/>
              <a:gd name="connsiteX4" fmla="*/ 377349 w 414832"/>
              <a:gd name="connsiteY4" fmla="*/ 677318 h 719006"/>
              <a:gd name="connsiteX5" fmla="*/ 310674 w 414832"/>
              <a:gd name="connsiteY5" fmla="*/ 563018 h 719006"/>
              <a:gd name="connsiteX6" fmla="*/ 412274 w 414832"/>
              <a:gd name="connsiteY6" fmla="*/ 718593 h 719006"/>
              <a:gd name="connsiteX7" fmla="*/ 183674 w 414832"/>
              <a:gd name="connsiteY7" fmla="*/ 505868 h 719006"/>
              <a:gd name="connsiteX8" fmla="*/ 5874 w 414832"/>
              <a:gd name="connsiteY8" fmla="*/ 280443 h 719006"/>
              <a:gd name="connsiteX9" fmla="*/ 40799 w 414832"/>
              <a:gd name="connsiteY9" fmla="*/ 321718 h 719006"/>
              <a:gd name="connsiteX10" fmla="*/ 21749 w 414832"/>
              <a:gd name="connsiteY10" fmla="*/ 162968 h 719006"/>
              <a:gd name="connsiteX11" fmla="*/ 94774 w 414832"/>
              <a:gd name="connsiteY11" fmla="*/ 1043 h 7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832" h="719006">
                <a:moveTo>
                  <a:pt x="94774" y="1043"/>
                </a:moveTo>
                <a:cubicBezTo>
                  <a:pt x="99007" y="14801"/>
                  <a:pt x="34449" y="168260"/>
                  <a:pt x="47149" y="245518"/>
                </a:cubicBezTo>
                <a:cubicBezTo>
                  <a:pt x="59849" y="322776"/>
                  <a:pt x="163566" y="439193"/>
                  <a:pt x="170974" y="464593"/>
                </a:cubicBezTo>
                <a:cubicBezTo>
                  <a:pt x="178382" y="489993"/>
                  <a:pt x="57203" y="362464"/>
                  <a:pt x="91599" y="397918"/>
                </a:cubicBezTo>
                <a:cubicBezTo>
                  <a:pt x="125995" y="433372"/>
                  <a:pt x="340837" y="649801"/>
                  <a:pt x="377349" y="677318"/>
                </a:cubicBezTo>
                <a:cubicBezTo>
                  <a:pt x="413861" y="704835"/>
                  <a:pt x="304853" y="556139"/>
                  <a:pt x="310674" y="563018"/>
                </a:cubicBezTo>
                <a:cubicBezTo>
                  <a:pt x="316495" y="569897"/>
                  <a:pt x="433441" y="728118"/>
                  <a:pt x="412274" y="718593"/>
                </a:cubicBezTo>
                <a:cubicBezTo>
                  <a:pt x="391107" y="709068"/>
                  <a:pt x="251407" y="578893"/>
                  <a:pt x="183674" y="505868"/>
                </a:cubicBezTo>
                <a:cubicBezTo>
                  <a:pt x="115941" y="432843"/>
                  <a:pt x="29686" y="311135"/>
                  <a:pt x="5874" y="280443"/>
                </a:cubicBezTo>
                <a:cubicBezTo>
                  <a:pt x="-17938" y="249751"/>
                  <a:pt x="38153" y="341297"/>
                  <a:pt x="40799" y="321718"/>
                </a:cubicBezTo>
                <a:cubicBezTo>
                  <a:pt x="43445" y="302139"/>
                  <a:pt x="8520" y="212710"/>
                  <a:pt x="21749" y="162968"/>
                </a:cubicBezTo>
                <a:cubicBezTo>
                  <a:pt x="34978" y="113226"/>
                  <a:pt x="90541" y="-12715"/>
                  <a:pt x="94774" y="10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47A3B03-F4AD-ACB3-7E82-69C6863C8905}"/>
              </a:ext>
            </a:extLst>
          </p:cNvPr>
          <p:cNvSpPr/>
          <p:nvPr/>
        </p:nvSpPr>
        <p:spPr>
          <a:xfrm>
            <a:off x="5298810" y="7924323"/>
            <a:ext cx="339027" cy="278066"/>
          </a:xfrm>
          <a:custGeom>
            <a:avLst/>
            <a:gdLst>
              <a:gd name="connsiteX0" fmla="*/ 265 w 339027"/>
              <a:gd name="connsiteY0" fmla="*/ 477 h 278066"/>
              <a:gd name="connsiteX1" fmla="*/ 320940 w 339027"/>
              <a:gd name="connsiteY1" fmla="*/ 267177 h 278066"/>
              <a:gd name="connsiteX2" fmla="*/ 266965 w 339027"/>
              <a:gd name="connsiteY2" fmla="*/ 203677 h 278066"/>
              <a:gd name="connsiteX3" fmla="*/ 265 w 339027"/>
              <a:gd name="connsiteY3" fmla="*/ 477 h 2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27" h="278066">
                <a:moveTo>
                  <a:pt x="265" y="477"/>
                </a:moveTo>
                <a:cubicBezTo>
                  <a:pt x="9261" y="11060"/>
                  <a:pt x="276490" y="233310"/>
                  <a:pt x="320940" y="267177"/>
                </a:cubicBezTo>
                <a:cubicBezTo>
                  <a:pt x="365390" y="301044"/>
                  <a:pt x="320411" y="249185"/>
                  <a:pt x="266965" y="203677"/>
                </a:cubicBezTo>
                <a:cubicBezTo>
                  <a:pt x="213519" y="158169"/>
                  <a:pt x="-8731" y="-10106"/>
                  <a:pt x="265" y="4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93D015F-A535-2A21-B253-C75001B4A56B}"/>
              </a:ext>
            </a:extLst>
          </p:cNvPr>
          <p:cNvSpPr/>
          <p:nvPr/>
        </p:nvSpPr>
        <p:spPr>
          <a:xfrm>
            <a:off x="5759450" y="8274050"/>
            <a:ext cx="242623" cy="546880"/>
          </a:xfrm>
          <a:custGeom>
            <a:avLst/>
            <a:gdLst>
              <a:gd name="connsiteX0" fmla="*/ 0 w 242623"/>
              <a:gd name="connsiteY0" fmla="*/ 0 h 546880"/>
              <a:gd name="connsiteX1" fmla="*/ 190500 w 242623"/>
              <a:gd name="connsiteY1" fmla="*/ 171450 h 546880"/>
              <a:gd name="connsiteX2" fmla="*/ 190500 w 242623"/>
              <a:gd name="connsiteY2" fmla="*/ 282575 h 546880"/>
              <a:gd name="connsiteX3" fmla="*/ 234950 w 242623"/>
              <a:gd name="connsiteY3" fmla="*/ 279400 h 546880"/>
              <a:gd name="connsiteX4" fmla="*/ 139700 w 242623"/>
              <a:gd name="connsiteY4" fmla="*/ 542925 h 546880"/>
              <a:gd name="connsiteX5" fmla="*/ 177800 w 242623"/>
              <a:gd name="connsiteY5" fmla="*/ 428625 h 546880"/>
              <a:gd name="connsiteX6" fmla="*/ 219075 w 242623"/>
              <a:gd name="connsiteY6" fmla="*/ 301625 h 546880"/>
              <a:gd name="connsiteX7" fmla="*/ 241300 w 242623"/>
              <a:gd name="connsiteY7" fmla="*/ 241300 h 546880"/>
              <a:gd name="connsiteX8" fmla="*/ 180975 w 242623"/>
              <a:gd name="connsiteY8" fmla="*/ 180975 h 546880"/>
              <a:gd name="connsiteX9" fmla="*/ 206375 w 242623"/>
              <a:gd name="connsiteY9" fmla="*/ 212725 h 546880"/>
              <a:gd name="connsiteX10" fmla="*/ 0 w 242623"/>
              <a:gd name="connsiteY10" fmla="*/ 0 h 5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23" h="546880">
                <a:moveTo>
                  <a:pt x="0" y="0"/>
                </a:moveTo>
                <a:cubicBezTo>
                  <a:pt x="79375" y="62177"/>
                  <a:pt x="158750" y="124354"/>
                  <a:pt x="190500" y="171450"/>
                </a:cubicBezTo>
                <a:cubicBezTo>
                  <a:pt x="222250" y="218546"/>
                  <a:pt x="183092" y="264583"/>
                  <a:pt x="190500" y="282575"/>
                </a:cubicBezTo>
                <a:cubicBezTo>
                  <a:pt x="197908" y="300567"/>
                  <a:pt x="243417" y="236008"/>
                  <a:pt x="234950" y="279400"/>
                </a:cubicBezTo>
                <a:cubicBezTo>
                  <a:pt x="226483" y="322792"/>
                  <a:pt x="149225" y="518054"/>
                  <a:pt x="139700" y="542925"/>
                </a:cubicBezTo>
                <a:cubicBezTo>
                  <a:pt x="130175" y="567796"/>
                  <a:pt x="164571" y="468842"/>
                  <a:pt x="177800" y="428625"/>
                </a:cubicBezTo>
                <a:cubicBezTo>
                  <a:pt x="191029" y="388408"/>
                  <a:pt x="208492" y="332846"/>
                  <a:pt x="219075" y="301625"/>
                </a:cubicBezTo>
                <a:cubicBezTo>
                  <a:pt x="229658" y="270404"/>
                  <a:pt x="247650" y="261408"/>
                  <a:pt x="241300" y="241300"/>
                </a:cubicBezTo>
                <a:cubicBezTo>
                  <a:pt x="234950" y="221192"/>
                  <a:pt x="186796" y="185737"/>
                  <a:pt x="180975" y="180975"/>
                </a:cubicBezTo>
                <a:cubicBezTo>
                  <a:pt x="175154" y="176213"/>
                  <a:pt x="206375" y="212725"/>
                  <a:pt x="206375" y="212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9F2EA087-D73D-9472-5429-00C64F512E48}"/>
              </a:ext>
            </a:extLst>
          </p:cNvPr>
          <p:cNvSpPr/>
          <p:nvPr/>
        </p:nvSpPr>
        <p:spPr>
          <a:xfrm>
            <a:off x="5724524" y="7315197"/>
            <a:ext cx="217780" cy="790334"/>
          </a:xfrm>
          <a:custGeom>
            <a:avLst/>
            <a:gdLst>
              <a:gd name="connsiteX0" fmla="*/ 1 w 217780"/>
              <a:gd name="connsiteY0" fmla="*/ 3 h 790334"/>
              <a:gd name="connsiteX1" fmla="*/ 196851 w 217780"/>
              <a:gd name="connsiteY1" fmla="*/ 371478 h 790334"/>
              <a:gd name="connsiteX2" fmla="*/ 209551 w 217780"/>
              <a:gd name="connsiteY2" fmla="*/ 777878 h 790334"/>
              <a:gd name="connsiteX3" fmla="*/ 209551 w 217780"/>
              <a:gd name="connsiteY3" fmla="*/ 657228 h 790334"/>
              <a:gd name="connsiteX4" fmla="*/ 200026 w 217780"/>
              <a:gd name="connsiteY4" fmla="*/ 365128 h 790334"/>
              <a:gd name="connsiteX5" fmla="*/ 1 w 217780"/>
              <a:gd name="connsiteY5" fmla="*/ 3 h 7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80" h="790334">
                <a:moveTo>
                  <a:pt x="1" y="3"/>
                </a:moveTo>
                <a:cubicBezTo>
                  <a:pt x="-528" y="1061"/>
                  <a:pt x="161926" y="241832"/>
                  <a:pt x="196851" y="371478"/>
                </a:cubicBezTo>
                <a:cubicBezTo>
                  <a:pt x="231776" y="501124"/>
                  <a:pt x="207434" y="730253"/>
                  <a:pt x="209551" y="777878"/>
                </a:cubicBezTo>
                <a:cubicBezTo>
                  <a:pt x="211668" y="825503"/>
                  <a:pt x="211139" y="726020"/>
                  <a:pt x="209551" y="657228"/>
                </a:cubicBezTo>
                <a:cubicBezTo>
                  <a:pt x="207963" y="588436"/>
                  <a:pt x="234422" y="475724"/>
                  <a:pt x="200026" y="365128"/>
                </a:cubicBezTo>
                <a:cubicBezTo>
                  <a:pt x="165630" y="254532"/>
                  <a:pt x="530" y="-1055"/>
                  <a:pt x="1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1221EBE-4A8F-6B9A-A602-13A17495ADFB}"/>
              </a:ext>
            </a:extLst>
          </p:cNvPr>
          <p:cNvSpPr/>
          <p:nvPr/>
        </p:nvSpPr>
        <p:spPr>
          <a:xfrm>
            <a:off x="6020410" y="7777566"/>
            <a:ext cx="96543" cy="507787"/>
          </a:xfrm>
          <a:custGeom>
            <a:avLst/>
            <a:gdLst>
              <a:gd name="connsiteX0" fmla="*/ 2565 w 96543"/>
              <a:gd name="connsiteY0" fmla="*/ 26584 h 507787"/>
              <a:gd name="connsiteX1" fmla="*/ 21615 w 96543"/>
              <a:gd name="connsiteY1" fmla="*/ 77384 h 507787"/>
              <a:gd name="connsiteX2" fmla="*/ 94640 w 96543"/>
              <a:gd name="connsiteY2" fmla="*/ 493309 h 507787"/>
              <a:gd name="connsiteX3" fmla="*/ 69240 w 96543"/>
              <a:gd name="connsiteY3" fmla="*/ 379009 h 507787"/>
              <a:gd name="connsiteX4" fmla="*/ 2565 w 96543"/>
              <a:gd name="connsiteY4" fmla="*/ 26584 h 50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43" h="507787">
                <a:moveTo>
                  <a:pt x="2565" y="26584"/>
                </a:moveTo>
                <a:cubicBezTo>
                  <a:pt x="-5372" y="-23687"/>
                  <a:pt x="6269" y="-404"/>
                  <a:pt x="21615" y="77384"/>
                </a:cubicBezTo>
                <a:cubicBezTo>
                  <a:pt x="36961" y="155172"/>
                  <a:pt x="86703" y="443038"/>
                  <a:pt x="94640" y="493309"/>
                </a:cubicBezTo>
                <a:cubicBezTo>
                  <a:pt x="102577" y="543580"/>
                  <a:pt x="84057" y="452563"/>
                  <a:pt x="69240" y="379009"/>
                </a:cubicBezTo>
                <a:cubicBezTo>
                  <a:pt x="54423" y="305455"/>
                  <a:pt x="10502" y="76855"/>
                  <a:pt x="2565" y="265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67C27A1-5B2E-4529-5B56-DA1DD3112461}"/>
              </a:ext>
            </a:extLst>
          </p:cNvPr>
          <p:cNvSpPr/>
          <p:nvPr/>
        </p:nvSpPr>
        <p:spPr>
          <a:xfrm>
            <a:off x="6172034" y="8380059"/>
            <a:ext cx="92094" cy="361093"/>
          </a:xfrm>
          <a:custGeom>
            <a:avLst/>
            <a:gdLst>
              <a:gd name="connsiteX0" fmla="*/ 166 w 92094"/>
              <a:gd name="connsiteY0" fmla="*/ 1941 h 361093"/>
              <a:gd name="connsiteX1" fmla="*/ 89066 w 92094"/>
              <a:gd name="connsiteY1" fmla="*/ 354366 h 361093"/>
              <a:gd name="connsiteX2" fmla="*/ 66841 w 92094"/>
              <a:gd name="connsiteY2" fmla="*/ 217841 h 361093"/>
              <a:gd name="connsiteX3" fmla="*/ 166 w 92094"/>
              <a:gd name="connsiteY3" fmla="*/ 1941 h 3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94" h="361093">
                <a:moveTo>
                  <a:pt x="166" y="1941"/>
                </a:moveTo>
                <a:cubicBezTo>
                  <a:pt x="3870" y="24695"/>
                  <a:pt x="77953" y="318383"/>
                  <a:pt x="89066" y="354366"/>
                </a:cubicBezTo>
                <a:cubicBezTo>
                  <a:pt x="100179" y="390349"/>
                  <a:pt x="77953" y="272874"/>
                  <a:pt x="66841" y="217841"/>
                </a:cubicBezTo>
                <a:cubicBezTo>
                  <a:pt x="55729" y="162808"/>
                  <a:pt x="-3538" y="-20813"/>
                  <a:pt x="166" y="19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8E487BE-49A9-15DB-C73F-FBE151DF3FA0}"/>
              </a:ext>
            </a:extLst>
          </p:cNvPr>
          <p:cNvSpPr/>
          <p:nvPr/>
        </p:nvSpPr>
        <p:spPr>
          <a:xfrm>
            <a:off x="4352277" y="6158183"/>
            <a:ext cx="110279" cy="493730"/>
          </a:xfrm>
          <a:custGeom>
            <a:avLst/>
            <a:gdLst>
              <a:gd name="connsiteX0" fmla="*/ 648 w 110279"/>
              <a:gd name="connsiteY0" fmla="*/ 7667 h 493730"/>
              <a:gd name="connsiteX1" fmla="*/ 108598 w 110279"/>
              <a:gd name="connsiteY1" fmla="*/ 490267 h 493730"/>
              <a:gd name="connsiteX2" fmla="*/ 64148 w 110279"/>
              <a:gd name="connsiteY2" fmla="*/ 214042 h 493730"/>
              <a:gd name="connsiteX3" fmla="*/ 648 w 110279"/>
              <a:gd name="connsiteY3" fmla="*/ 7667 h 4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79" h="493730">
                <a:moveTo>
                  <a:pt x="648" y="7667"/>
                </a:moveTo>
                <a:cubicBezTo>
                  <a:pt x="8056" y="53705"/>
                  <a:pt x="98015" y="455871"/>
                  <a:pt x="108598" y="490267"/>
                </a:cubicBezTo>
                <a:cubicBezTo>
                  <a:pt x="119181" y="524663"/>
                  <a:pt x="76848" y="293417"/>
                  <a:pt x="64148" y="214042"/>
                </a:cubicBezTo>
                <a:cubicBezTo>
                  <a:pt x="51448" y="134667"/>
                  <a:pt x="-6760" y="-38371"/>
                  <a:pt x="648" y="766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355A2FB-809C-7409-7737-8D188DCAE5D7}"/>
              </a:ext>
            </a:extLst>
          </p:cNvPr>
          <p:cNvSpPr/>
          <p:nvPr/>
        </p:nvSpPr>
        <p:spPr>
          <a:xfrm>
            <a:off x="3570850" y="4933774"/>
            <a:ext cx="24655" cy="1053478"/>
          </a:xfrm>
          <a:custGeom>
            <a:avLst/>
            <a:gdLst>
              <a:gd name="connsiteX0" fmla="*/ 9321 w 24655"/>
              <a:gd name="connsiteY0" fmla="*/ 6936 h 1053478"/>
              <a:gd name="connsiteX1" fmla="*/ 1947 w 24655"/>
              <a:gd name="connsiteY1" fmla="*/ 748042 h 1053478"/>
              <a:gd name="connsiteX2" fmla="*/ 1947 w 24655"/>
              <a:gd name="connsiteY2" fmla="*/ 1043010 h 1053478"/>
              <a:gd name="connsiteX3" fmla="*/ 24069 w 24655"/>
              <a:gd name="connsiteY3" fmla="*/ 412516 h 1053478"/>
              <a:gd name="connsiteX4" fmla="*/ 9321 w 24655"/>
              <a:gd name="connsiteY4" fmla="*/ 6936 h 105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5" h="1053478">
                <a:moveTo>
                  <a:pt x="9321" y="6936"/>
                </a:moveTo>
                <a:cubicBezTo>
                  <a:pt x="5634" y="62857"/>
                  <a:pt x="3176" y="575363"/>
                  <a:pt x="1947" y="748042"/>
                </a:cubicBezTo>
                <a:cubicBezTo>
                  <a:pt x="718" y="920721"/>
                  <a:pt x="-1740" y="1098931"/>
                  <a:pt x="1947" y="1043010"/>
                </a:cubicBezTo>
                <a:cubicBezTo>
                  <a:pt x="5634" y="987089"/>
                  <a:pt x="20382" y="578435"/>
                  <a:pt x="24069" y="412516"/>
                </a:cubicBezTo>
                <a:cubicBezTo>
                  <a:pt x="27756" y="246597"/>
                  <a:pt x="13008" y="-48985"/>
                  <a:pt x="9321" y="69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DB4ED03-5F89-69AF-2B45-A38DEA27A753}"/>
              </a:ext>
            </a:extLst>
          </p:cNvPr>
          <p:cNvSpPr/>
          <p:nvPr/>
        </p:nvSpPr>
        <p:spPr>
          <a:xfrm>
            <a:off x="3810683" y="4805948"/>
            <a:ext cx="506398" cy="1002056"/>
          </a:xfrm>
          <a:custGeom>
            <a:avLst/>
            <a:gdLst>
              <a:gd name="connsiteX0" fmla="*/ 1775 w 506398"/>
              <a:gd name="connsiteY0" fmla="*/ 2026 h 1002056"/>
              <a:gd name="connsiteX1" fmla="*/ 49707 w 506398"/>
              <a:gd name="connsiteY1" fmla="*/ 341239 h 1002056"/>
              <a:gd name="connsiteX2" fmla="*/ 175069 w 506398"/>
              <a:gd name="connsiteY2" fmla="*/ 555091 h 1002056"/>
              <a:gd name="connsiteX3" fmla="*/ 149259 w 506398"/>
              <a:gd name="connsiteY3" fmla="*/ 532968 h 1002056"/>
              <a:gd name="connsiteX4" fmla="*/ 495846 w 506398"/>
              <a:gd name="connsiteY4" fmla="*/ 986481 h 1002056"/>
              <a:gd name="connsiteX5" fmla="*/ 388920 w 506398"/>
              <a:gd name="connsiteY5" fmla="*/ 861120 h 1002056"/>
              <a:gd name="connsiteX6" fmla="*/ 105014 w 506398"/>
              <a:gd name="connsiteY6" fmla="*/ 510846 h 1002056"/>
              <a:gd name="connsiteX7" fmla="*/ 1775 w 506398"/>
              <a:gd name="connsiteY7" fmla="*/ 2026 h 100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398" h="1002056">
                <a:moveTo>
                  <a:pt x="1775" y="2026"/>
                </a:moveTo>
                <a:cubicBezTo>
                  <a:pt x="-7443" y="-26242"/>
                  <a:pt x="20825" y="249062"/>
                  <a:pt x="49707" y="341239"/>
                </a:cubicBezTo>
                <a:cubicBezTo>
                  <a:pt x="78589" y="433416"/>
                  <a:pt x="158477" y="523136"/>
                  <a:pt x="175069" y="555091"/>
                </a:cubicBezTo>
                <a:cubicBezTo>
                  <a:pt x="191661" y="587046"/>
                  <a:pt x="95796" y="461070"/>
                  <a:pt x="149259" y="532968"/>
                </a:cubicBezTo>
                <a:cubicBezTo>
                  <a:pt x="202722" y="604866"/>
                  <a:pt x="455903" y="931789"/>
                  <a:pt x="495846" y="986481"/>
                </a:cubicBezTo>
                <a:cubicBezTo>
                  <a:pt x="535790" y="1041173"/>
                  <a:pt x="454059" y="940393"/>
                  <a:pt x="388920" y="861120"/>
                </a:cubicBezTo>
                <a:cubicBezTo>
                  <a:pt x="323781" y="781848"/>
                  <a:pt x="170153" y="647883"/>
                  <a:pt x="105014" y="510846"/>
                </a:cubicBezTo>
                <a:cubicBezTo>
                  <a:pt x="39875" y="373809"/>
                  <a:pt x="10993" y="30294"/>
                  <a:pt x="1775" y="20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BA26DD2-FED6-9338-60EE-794E15AE4D9B}"/>
              </a:ext>
            </a:extLst>
          </p:cNvPr>
          <p:cNvSpPr/>
          <p:nvPr/>
        </p:nvSpPr>
        <p:spPr>
          <a:xfrm>
            <a:off x="4498026" y="5792424"/>
            <a:ext cx="716301" cy="309918"/>
          </a:xfrm>
          <a:custGeom>
            <a:avLst/>
            <a:gdLst>
              <a:gd name="connsiteX0" fmla="*/ 232 w 716301"/>
              <a:gd name="connsiteY0" fmla="*/ 5 h 309918"/>
              <a:gd name="connsiteX1" fmla="*/ 453745 w 716301"/>
              <a:gd name="connsiteY1" fmla="*/ 250728 h 309918"/>
              <a:gd name="connsiteX2" fmla="*/ 715529 w 716301"/>
              <a:gd name="connsiteY2" fmla="*/ 309721 h 309918"/>
              <a:gd name="connsiteX3" fmla="*/ 516426 w 716301"/>
              <a:gd name="connsiteY3" fmla="*/ 258102 h 309918"/>
              <a:gd name="connsiteX4" fmla="*/ 232 w 716301"/>
              <a:gd name="connsiteY4" fmla="*/ 5 h 3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301" h="309918">
                <a:moveTo>
                  <a:pt x="232" y="5"/>
                </a:moveTo>
                <a:cubicBezTo>
                  <a:pt x="-10215" y="-1224"/>
                  <a:pt x="334529" y="199109"/>
                  <a:pt x="453745" y="250728"/>
                </a:cubicBezTo>
                <a:cubicBezTo>
                  <a:pt x="572961" y="302347"/>
                  <a:pt x="705082" y="308492"/>
                  <a:pt x="715529" y="309721"/>
                </a:cubicBezTo>
                <a:cubicBezTo>
                  <a:pt x="725976" y="310950"/>
                  <a:pt x="628883" y="307878"/>
                  <a:pt x="516426" y="258102"/>
                </a:cubicBezTo>
                <a:cubicBezTo>
                  <a:pt x="403970" y="208326"/>
                  <a:pt x="10679" y="1234"/>
                  <a:pt x="232" y="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0CB7A72-FF4A-E050-F7F1-3929E6ED866F}"/>
              </a:ext>
            </a:extLst>
          </p:cNvPr>
          <p:cNvSpPr/>
          <p:nvPr/>
        </p:nvSpPr>
        <p:spPr>
          <a:xfrm>
            <a:off x="5073639" y="4488158"/>
            <a:ext cx="206679" cy="217962"/>
          </a:xfrm>
          <a:custGeom>
            <a:avLst/>
            <a:gdLst>
              <a:gd name="connsiteX0" fmla="*/ 166 w 206679"/>
              <a:gd name="connsiteY0" fmla="*/ 208 h 217962"/>
              <a:gd name="connsiteX1" fmla="*/ 161859 w 206679"/>
              <a:gd name="connsiteY1" fmla="*/ 106144 h 217962"/>
              <a:gd name="connsiteX2" fmla="*/ 189737 w 206679"/>
              <a:gd name="connsiteY2" fmla="*/ 217657 h 217962"/>
              <a:gd name="connsiteX3" fmla="*/ 195312 w 206679"/>
              <a:gd name="connsiteY3" fmla="*/ 134022 h 217962"/>
              <a:gd name="connsiteX4" fmla="*/ 166 w 206679"/>
              <a:gd name="connsiteY4" fmla="*/ 208 h 2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79" h="217962">
                <a:moveTo>
                  <a:pt x="166" y="208"/>
                </a:moveTo>
                <a:cubicBezTo>
                  <a:pt x="-5409" y="-4438"/>
                  <a:pt x="130264" y="69903"/>
                  <a:pt x="161859" y="106144"/>
                </a:cubicBezTo>
                <a:cubicBezTo>
                  <a:pt x="193454" y="142385"/>
                  <a:pt x="184162" y="213011"/>
                  <a:pt x="189737" y="217657"/>
                </a:cubicBezTo>
                <a:cubicBezTo>
                  <a:pt x="195312" y="222303"/>
                  <a:pt x="221331" y="173051"/>
                  <a:pt x="195312" y="134022"/>
                </a:cubicBezTo>
                <a:cubicBezTo>
                  <a:pt x="169293" y="94993"/>
                  <a:pt x="5741" y="4854"/>
                  <a:pt x="166" y="20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B02F7FF-4A0F-F767-74C6-4FE3552B98AD}"/>
              </a:ext>
            </a:extLst>
          </p:cNvPr>
          <p:cNvSpPr/>
          <p:nvPr/>
        </p:nvSpPr>
        <p:spPr>
          <a:xfrm>
            <a:off x="5653407" y="4309764"/>
            <a:ext cx="113532" cy="200910"/>
          </a:xfrm>
          <a:custGeom>
            <a:avLst/>
            <a:gdLst>
              <a:gd name="connsiteX0" fmla="*/ 261 w 113532"/>
              <a:gd name="connsiteY0" fmla="*/ 182 h 200910"/>
              <a:gd name="connsiteX1" fmla="*/ 72744 w 113532"/>
              <a:gd name="connsiteY1" fmla="*/ 83816 h 200910"/>
              <a:gd name="connsiteX2" fmla="*/ 111773 w 113532"/>
              <a:gd name="connsiteY2" fmla="*/ 200904 h 200910"/>
              <a:gd name="connsiteX3" fmla="*/ 106198 w 113532"/>
              <a:gd name="connsiteY3" fmla="*/ 89392 h 200910"/>
              <a:gd name="connsiteX4" fmla="*/ 100622 w 113532"/>
              <a:gd name="connsiteY4" fmla="*/ 106119 h 200910"/>
              <a:gd name="connsiteX5" fmla="*/ 261 w 113532"/>
              <a:gd name="connsiteY5" fmla="*/ 182 h 20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2" h="200910">
                <a:moveTo>
                  <a:pt x="261" y="182"/>
                </a:moveTo>
                <a:cubicBezTo>
                  <a:pt x="-4385" y="-3535"/>
                  <a:pt x="54159" y="50362"/>
                  <a:pt x="72744" y="83816"/>
                </a:cubicBezTo>
                <a:cubicBezTo>
                  <a:pt x="91329" y="117270"/>
                  <a:pt x="106197" y="199975"/>
                  <a:pt x="111773" y="200904"/>
                </a:cubicBezTo>
                <a:cubicBezTo>
                  <a:pt x="117349" y="201833"/>
                  <a:pt x="108056" y="105189"/>
                  <a:pt x="106198" y="89392"/>
                </a:cubicBezTo>
                <a:cubicBezTo>
                  <a:pt x="104340" y="73595"/>
                  <a:pt x="116420" y="119129"/>
                  <a:pt x="100622" y="106119"/>
                </a:cubicBezTo>
                <a:cubicBezTo>
                  <a:pt x="84825" y="93109"/>
                  <a:pt x="4907" y="3899"/>
                  <a:pt x="261" y="182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525A197-8A13-6B83-0FF9-3682C04537CC}"/>
              </a:ext>
            </a:extLst>
          </p:cNvPr>
          <p:cNvSpPr/>
          <p:nvPr/>
        </p:nvSpPr>
        <p:spPr>
          <a:xfrm>
            <a:off x="5001064" y="3993879"/>
            <a:ext cx="268601" cy="65165"/>
          </a:xfrm>
          <a:custGeom>
            <a:avLst/>
            <a:gdLst>
              <a:gd name="connsiteX0" fmla="*/ 258 w 268601"/>
              <a:gd name="connsiteY0" fmla="*/ 9409 h 65165"/>
              <a:gd name="connsiteX1" fmla="*/ 156375 w 268601"/>
              <a:gd name="connsiteY1" fmla="*/ 3833 h 65165"/>
              <a:gd name="connsiteX2" fmla="*/ 267887 w 268601"/>
              <a:gd name="connsiteY2" fmla="*/ 65165 h 65165"/>
              <a:gd name="connsiteX3" fmla="*/ 195404 w 268601"/>
              <a:gd name="connsiteY3" fmla="*/ 3833 h 65165"/>
              <a:gd name="connsiteX4" fmla="*/ 258 w 268601"/>
              <a:gd name="connsiteY4" fmla="*/ 9409 h 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1" h="65165">
                <a:moveTo>
                  <a:pt x="258" y="9409"/>
                </a:moveTo>
                <a:cubicBezTo>
                  <a:pt x="-6247" y="9409"/>
                  <a:pt x="111770" y="-5460"/>
                  <a:pt x="156375" y="3833"/>
                </a:cubicBezTo>
                <a:cubicBezTo>
                  <a:pt x="200980" y="13126"/>
                  <a:pt x="261382" y="65165"/>
                  <a:pt x="267887" y="65165"/>
                </a:cubicBezTo>
                <a:cubicBezTo>
                  <a:pt x="274392" y="65165"/>
                  <a:pt x="235363" y="14984"/>
                  <a:pt x="195404" y="3833"/>
                </a:cubicBezTo>
                <a:cubicBezTo>
                  <a:pt x="155445" y="-7318"/>
                  <a:pt x="6763" y="9409"/>
                  <a:pt x="258" y="940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C555876-C55A-B506-150E-471EFEB93A0E}"/>
              </a:ext>
            </a:extLst>
          </p:cNvPr>
          <p:cNvSpPr/>
          <p:nvPr/>
        </p:nvSpPr>
        <p:spPr>
          <a:xfrm>
            <a:off x="6951525" y="4633323"/>
            <a:ext cx="157870" cy="100642"/>
          </a:xfrm>
          <a:custGeom>
            <a:avLst/>
            <a:gdLst>
              <a:gd name="connsiteX0" fmla="*/ 1260 w 157870"/>
              <a:gd name="connsiteY0" fmla="*/ 9 h 100642"/>
              <a:gd name="connsiteX1" fmla="*/ 40290 w 157870"/>
              <a:gd name="connsiteY1" fmla="*/ 83643 h 100642"/>
              <a:gd name="connsiteX2" fmla="*/ 157377 w 157870"/>
              <a:gd name="connsiteY2" fmla="*/ 100370 h 100642"/>
              <a:gd name="connsiteX3" fmla="*/ 79319 w 157870"/>
              <a:gd name="connsiteY3" fmla="*/ 89218 h 100642"/>
              <a:gd name="connsiteX4" fmla="*/ 1260 w 157870"/>
              <a:gd name="connsiteY4" fmla="*/ 9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70" h="100642">
                <a:moveTo>
                  <a:pt x="1260" y="9"/>
                </a:moveTo>
                <a:cubicBezTo>
                  <a:pt x="-5245" y="-920"/>
                  <a:pt x="14271" y="66916"/>
                  <a:pt x="40290" y="83643"/>
                </a:cubicBezTo>
                <a:cubicBezTo>
                  <a:pt x="66309" y="100370"/>
                  <a:pt x="157377" y="100370"/>
                  <a:pt x="157377" y="100370"/>
                </a:cubicBezTo>
                <a:cubicBezTo>
                  <a:pt x="163882" y="101299"/>
                  <a:pt x="104409" y="100369"/>
                  <a:pt x="79319" y="89218"/>
                </a:cubicBezTo>
                <a:cubicBezTo>
                  <a:pt x="54229" y="78067"/>
                  <a:pt x="7765" y="938"/>
                  <a:pt x="1260" y="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32BDD144-6970-BB6E-D2D8-A9327E8546DC}"/>
              </a:ext>
            </a:extLst>
          </p:cNvPr>
          <p:cNvSpPr/>
          <p:nvPr/>
        </p:nvSpPr>
        <p:spPr>
          <a:xfrm>
            <a:off x="6988707" y="4175994"/>
            <a:ext cx="64452" cy="111857"/>
          </a:xfrm>
          <a:custGeom>
            <a:avLst/>
            <a:gdLst>
              <a:gd name="connsiteX0" fmla="*/ 64439 w 64452"/>
              <a:gd name="connsiteY0" fmla="*/ 138 h 111857"/>
              <a:gd name="connsiteX1" fmla="*/ 8683 w 64452"/>
              <a:gd name="connsiteY1" fmla="*/ 55894 h 111857"/>
              <a:gd name="connsiteX2" fmla="*/ 3108 w 64452"/>
              <a:gd name="connsiteY2" fmla="*/ 111650 h 111857"/>
              <a:gd name="connsiteX3" fmla="*/ 3108 w 64452"/>
              <a:gd name="connsiteY3" fmla="*/ 72621 h 111857"/>
              <a:gd name="connsiteX4" fmla="*/ 64439 w 64452"/>
              <a:gd name="connsiteY4" fmla="*/ 138 h 11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" h="111857">
                <a:moveTo>
                  <a:pt x="64439" y="138"/>
                </a:moveTo>
                <a:cubicBezTo>
                  <a:pt x="65368" y="-2650"/>
                  <a:pt x="18905" y="37309"/>
                  <a:pt x="8683" y="55894"/>
                </a:cubicBezTo>
                <a:cubicBezTo>
                  <a:pt x="-1539" y="74479"/>
                  <a:pt x="4037" y="108862"/>
                  <a:pt x="3108" y="111650"/>
                </a:cubicBezTo>
                <a:cubicBezTo>
                  <a:pt x="2179" y="114438"/>
                  <a:pt x="-3397" y="88418"/>
                  <a:pt x="3108" y="72621"/>
                </a:cubicBezTo>
                <a:cubicBezTo>
                  <a:pt x="9613" y="56824"/>
                  <a:pt x="63510" y="2926"/>
                  <a:pt x="64439" y="13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508489D-A5BC-A41A-E118-A486B0A9AFD1}"/>
              </a:ext>
            </a:extLst>
          </p:cNvPr>
          <p:cNvSpPr/>
          <p:nvPr/>
        </p:nvSpPr>
        <p:spPr>
          <a:xfrm>
            <a:off x="7175777" y="4298759"/>
            <a:ext cx="22529" cy="150668"/>
          </a:xfrm>
          <a:custGeom>
            <a:avLst/>
            <a:gdLst>
              <a:gd name="connsiteX0" fmla="*/ 33 w 22529"/>
              <a:gd name="connsiteY0" fmla="*/ 36 h 150668"/>
              <a:gd name="connsiteX1" fmla="*/ 22335 w 22529"/>
              <a:gd name="connsiteY1" fmla="*/ 100397 h 150668"/>
              <a:gd name="connsiteX2" fmla="*/ 11184 w 22529"/>
              <a:gd name="connsiteY2" fmla="*/ 150578 h 150668"/>
              <a:gd name="connsiteX3" fmla="*/ 16760 w 22529"/>
              <a:gd name="connsiteY3" fmla="*/ 89246 h 150668"/>
              <a:gd name="connsiteX4" fmla="*/ 33 w 22529"/>
              <a:gd name="connsiteY4" fmla="*/ 36 h 1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9" h="150668">
                <a:moveTo>
                  <a:pt x="33" y="36"/>
                </a:moveTo>
                <a:cubicBezTo>
                  <a:pt x="962" y="1894"/>
                  <a:pt x="20477" y="75307"/>
                  <a:pt x="22335" y="100397"/>
                </a:cubicBezTo>
                <a:cubicBezTo>
                  <a:pt x="24194" y="125487"/>
                  <a:pt x="12113" y="152436"/>
                  <a:pt x="11184" y="150578"/>
                </a:cubicBezTo>
                <a:cubicBezTo>
                  <a:pt x="10255" y="148720"/>
                  <a:pt x="15831" y="110619"/>
                  <a:pt x="16760" y="89246"/>
                </a:cubicBezTo>
                <a:cubicBezTo>
                  <a:pt x="17689" y="67873"/>
                  <a:pt x="-896" y="-1822"/>
                  <a:pt x="33" y="3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174766-2FED-1F0C-BA91-2AA9C6595DAA}"/>
              </a:ext>
            </a:extLst>
          </p:cNvPr>
          <p:cNvSpPr/>
          <p:nvPr/>
        </p:nvSpPr>
        <p:spPr>
          <a:xfrm>
            <a:off x="4655586" y="4121607"/>
            <a:ext cx="239953" cy="65689"/>
          </a:xfrm>
          <a:custGeom>
            <a:avLst/>
            <a:gdLst>
              <a:gd name="connsiteX0" fmla="*/ 48 w 239953"/>
              <a:gd name="connsiteY0" fmla="*/ 4344 h 65689"/>
              <a:gd name="connsiteX1" fmla="*/ 156165 w 239953"/>
              <a:gd name="connsiteY1" fmla="*/ 9920 h 65689"/>
              <a:gd name="connsiteX2" fmla="*/ 239799 w 239953"/>
              <a:gd name="connsiteY2" fmla="*/ 65676 h 65689"/>
              <a:gd name="connsiteX3" fmla="*/ 172892 w 239953"/>
              <a:gd name="connsiteY3" fmla="*/ 4344 h 65689"/>
              <a:gd name="connsiteX4" fmla="*/ 48 w 239953"/>
              <a:gd name="connsiteY4" fmla="*/ 4344 h 6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53" h="65689">
                <a:moveTo>
                  <a:pt x="48" y="4344"/>
                </a:moveTo>
                <a:cubicBezTo>
                  <a:pt x="-2740" y="5273"/>
                  <a:pt x="116207" y="-302"/>
                  <a:pt x="156165" y="9920"/>
                </a:cubicBezTo>
                <a:cubicBezTo>
                  <a:pt x="196124" y="20142"/>
                  <a:pt x="237011" y="66605"/>
                  <a:pt x="239799" y="65676"/>
                </a:cubicBezTo>
                <a:cubicBezTo>
                  <a:pt x="242587" y="64747"/>
                  <a:pt x="207275" y="13637"/>
                  <a:pt x="172892" y="4344"/>
                </a:cubicBezTo>
                <a:cubicBezTo>
                  <a:pt x="138509" y="-4949"/>
                  <a:pt x="2836" y="3415"/>
                  <a:pt x="48" y="434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6625676-36A8-A149-CE48-BDA2717B5928}"/>
              </a:ext>
            </a:extLst>
          </p:cNvPr>
          <p:cNvSpPr/>
          <p:nvPr/>
        </p:nvSpPr>
        <p:spPr>
          <a:xfrm>
            <a:off x="4683512" y="4577346"/>
            <a:ext cx="156117" cy="111349"/>
          </a:xfrm>
          <a:custGeom>
            <a:avLst/>
            <a:gdLst>
              <a:gd name="connsiteX0" fmla="*/ 0 w 156117"/>
              <a:gd name="connsiteY0" fmla="*/ 230 h 111349"/>
              <a:gd name="connsiteX1" fmla="*/ 78059 w 156117"/>
              <a:gd name="connsiteY1" fmla="*/ 78288 h 111349"/>
              <a:gd name="connsiteX2" fmla="*/ 156117 w 156117"/>
              <a:gd name="connsiteY2" fmla="*/ 95015 h 111349"/>
              <a:gd name="connsiteX3" fmla="*/ 78059 w 156117"/>
              <a:gd name="connsiteY3" fmla="*/ 106166 h 111349"/>
              <a:gd name="connsiteX4" fmla="*/ 0 w 156117"/>
              <a:gd name="connsiteY4" fmla="*/ 230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17" h="111349">
                <a:moveTo>
                  <a:pt x="0" y="230"/>
                </a:moveTo>
                <a:cubicBezTo>
                  <a:pt x="0" y="-4416"/>
                  <a:pt x="52040" y="62491"/>
                  <a:pt x="78059" y="78288"/>
                </a:cubicBezTo>
                <a:cubicBezTo>
                  <a:pt x="104079" y="94086"/>
                  <a:pt x="156117" y="90369"/>
                  <a:pt x="156117" y="95015"/>
                </a:cubicBezTo>
                <a:cubicBezTo>
                  <a:pt x="156117" y="99661"/>
                  <a:pt x="100361" y="121034"/>
                  <a:pt x="78059" y="106166"/>
                </a:cubicBezTo>
                <a:cubicBezTo>
                  <a:pt x="55757" y="91298"/>
                  <a:pt x="0" y="4876"/>
                  <a:pt x="0" y="23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3AA5743-A691-DE9F-7560-7BE3758D6B79}"/>
              </a:ext>
            </a:extLst>
          </p:cNvPr>
          <p:cNvSpPr/>
          <p:nvPr/>
        </p:nvSpPr>
        <p:spPr>
          <a:xfrm>
            <a:off x="5307697" y="5190794"/>
            <a:ext cx="83933" cy="161920"/>
          </a:xfrm>
          <a:custGeom>
            <a:avLst/>
            <a:gdLst>
              <a:gd name="connsiteX0" fmla="*/ 283 w 83933"/>
              <a:gd name="connsiteY0" fmla="*/ 99 h 161920"/>
              <a:gd name="connsiteX1" fmla="*/ 56040 w 83933"/>
              <a:gd name="connsiteY1" fmla="*/ 94884 h 161920"/>
              <a:gd name="connsiteX2" fmla="*/ 39313 w 83933"/>
              <a:gd name="connsiteY2" fmla="*/ 161791 h 161920"/>
              <a:gd name="connsiteX3" fmla="*/ 83918 w 83933"/>
              <a:gd name="connsiteY3" fmla="*/ 78157 h 161920"/>
              <a:gd name="connsiteX4" fmla="*/ 283 w 83933"/>
              <a:gd name="connsiteY4" fmla="*/ 99 h 1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33" h="161920">
                <a:moveTo>
                  <a:pt x="283" y="99"/>
                </a:moveTo>
                <a:cubicBezTo>
                  <a:pt x="-4363" y="2887"/>
                  <a:pt x="49535" y="67935"/>
                  <a:pt x="56040" y="94884"/>
                </a:cubicBezTo>
                <a:cubicBezTo>
                  <a:pt x="62545" y="121833"/>
                  <a:pt x="34667" y="164579"/>
                  <a:pt x="39313" y="161791"/>
                </a:cubicBezTo>
                <a:cubicBezTo>
                  <a:pt x="43959" y="159003"/>
                  <a:pt x="84847" y="102318"/>
                  <a:pt x="83918" y="78157"/>
                </a:cubicBezTo>
                <a:cubicBezTo>
                  <a:pt x="82989" y="53996"/>
                  <a:pt x="4929" y="-2689"/>
                  <a:pt x="283" y="9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1252D86-EFAD-0372-28F2-802A71ED3187}"/>
              </a:ext>
            </a:extLst>
          </p:cNvPr>
          <p:cNvSpPr/>
          <p:nvPr/>
        </p:nvSpPr>
        <p:spPr>
          <a:xfrm>
            <a:off x="6099717" y="5930957"/>
            <a:ext cx="284761" cy="34945"/>
          </a:xfrm>
          <a:custGeom>
            <a:avLst/>
            <a:gdLst>
              <a:gd name="connsiteX0" fmla="*/ 0 w 284761"/>
              <a:gd name="connsiteY0" fmla="*/ 34945 h 34945"/>
              <a:gd name="connsiteX1" fmla="*/ 189571 w 284761"/>
              <a:gd name="connsiteY1" fmla="*/ 1492 h 34945"/>
              <a:gd name="connsiteX2" fmla="*/ 284356 w 284761"/>
              <a:gd name="connsiteY2" fmla="*/ 7067 h 34945"/>
              <a:gd name="connsiteX3" fmla="*/ 156117 w 284761"/>
              <a:gd name="connsiteY3" fmla="*/ 18219 h 34945"/>
              <a:gd name="connsiteX4" fmla="*/ 0 w 284761"/>
              <a:gd name="connsiteY4" fmla="*/ 34945 h 3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61" h="34945">
                <a:moveTo>
                  <a:pt x="0" y="34945"/>
                </a:moveTo>
                <a:cubicBezTo>
                  <a:pt x="71089" y="20541"/>
                  <a:pt x="142178" y="6138"/>
                  <a:pt x="189571" y="1492"/>
                </a:cubicBezTo>
                <a:cubicBezTo>
                  <a:pt x="236964" y="-3154"/>
                  <a:pt x="289932" y="4279"/>
                  <a:pt x="284356" y="7067"/>
                </a:cubicBezTo>
                <a:cubicBezTo>
                  <a:pt x="278780" y="9855"/>
                  <a:pt x="156117" y="18219"/>
                  <a:pt x="156117" y="18219"/>
                </a:cubicBezTo>
                <a:lnTo>
                  <a:pt x="0" y="34945"/>
                </a:ln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23BEDA3-239F-3079-0A1D-90249B672C50}"/>
              </a:ext>
            </a:extLst>
          </p:cNvPr>
          <p:cNvSpPr/>
          <p:nvPr/>
        </p:nvSpPr>
        <p:spPr>
          <a:xfrm>
            <a:off x="6028256" y="2249636"/>
            <a:ext cx="63378" cy="138522"/>
          </a:xfrm>
          <a:custGeom>
            <a:avLst/>
            <a:gdLst>
              <a:gd name="connsiteX0" fmla="*/ 63358 w 63378"/>
              <a:gd name="connsiteY0" fmla="*/ 183 h 138522"/>
              <a:gd name="connsiteX1" fmla="*/ 10731 w 63378"/>
              <a:gd name="connsiteY1" fmla="*/ 79124 h 138522"/>
              <a:gd name="connsiteX2" fmla="*/ 4153 w 63378"/>
              <a:gd name="connsiteY2" fmla="*/ 138329 h 138522"/>
              <a:gd name="connsiteX3" fmla="*/ 4153 w 63378"/>
              <a:gd name="connsiteY3" fmla="*/ 59388 h 138522"/>
              <a:gd name="connsiteX4" fmla="*/ 63358 w 63378"/>
              <a:gd name="connsiteY4" fmla="*/ 183 h 1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78" h="138522">
                <a:moveTo>
                  <a:pt x="63358" y="183"/>
                </a:moveTo>
                <a:cubicBezTo>
                  <a:pt x="64454" y="3472"/>
                  <a:pt x="20598" y="56100"/>
                  <a:pt x="10731" y="79124"/>
                </a:cubicBezTo>
                <a:cubicBezTo>
                  <a:pt x="864" y="102148"/>
                  <a:pt x="5249" y="141618"/>
                  <a:pt x="4153" y="138329"/>
                </a:cubicBezTo>
                <a:cubicBezTo>
                  <a:pt x="3057" y="135040"/>
                  <a:pt x="-4618" y="80219"/>
                  <a:pt x="4153" y="59388"/>
                </a:cubicBezTo>
                <a:cubicBezTo>
                  <a:pt x="12924" y="38557"/>
                  <a:pt x="62262" y="-3106"/>
                  <a:pt x="63358" y="18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40DEE756-70AA-3E04-64D9-BC42353414D4}"/>
              </a:ext>
            </a:extLst>
          </p:cNvPr>
          <p:cNvSpPr/>
          <p:nvPr/>
        </p:nvSpPr>
        <p:spPr>
          <a:xfrm>
            <a:off x="5762609" y="2473440"/>
            <a:ext cx="59780" cy="164628"/>
          </a:xfrm>
          <a:custGeom>
            <a:avLst/>
            <a:gdLst>
              <a:gd name="connsiteX0" fmla="*/ 85 w 59780"/>
              <a:gd name="connsiteY0" fmla="*/ 45 h 164628"/>
              <a:gd name="connsiteX1" fmla="*/ 46133 w 59780"/>
              <a:gd name="connsiteY1" fmla="*/ 111878 h 164628"/>
              <a:gd name="connsiteX2" fmla="*/ 46133 w 59780"/>
              <a:gd name="connsiteY2" fmla="*/ 164505 h 164628"/>
              <a:gd name="connsiteX3" fmla="*/ 59290 w 59780"/>
              <a:gd name="connsiteY3" fmla="*/ 98721 h 164628"/>
              <a:gd name="connsiteX4" fmla="*/ 85 w 59780"/>
              <a:gd name="connsiteY4" fmla="*/ 45 h 1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0" h="164628">
                <a:moveTo>
                  <a:pt x="85" y="45"/>
                </a:moveTo>
                <a:cubicBezTo>
                  <a:pt x="-2108" y="2238"/>
                  <a:pt x="38458" y="84468"/>
                  <a:pt x="46133" y="111878"/>
                </a:cubicBezTo>
                <a:cubicBezTo>
                  <a:pt x="53808" y="139288"/>
                  <a:pt x="43940" y="166698"/>
                  <a:pt x="46133" y="164505"/>
                </a:cubicBezTo>
                <a:cubicBezTo>
                  <a:pt x="48326" y="162312"/>
                  <a:pt x="62579" y="121745"/>
                  <a:pt x="59290" y="98721"/>
                </a:cubicBezTo>
                <a:cubicBezTo>
                  <a:pt x="56001" y="75697"/>
                  <a:pt x="2278" y="-2148"/>
                  <a:pt x="85" y="45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AAF9339-26C1-2947-D3C7-A3C825AFC528}"/>
              </a:ext>
            </a:extLst>
          </p:cNvPr>
          <p:cNvSpPr/>
          <p:nvPr/>
        </p:nvSpPr>
        <p:spPr>
          <a:xfrm>
            <a:off x="6670407" y="2417004"/>
            <a:ext cx="68424" cy="207800"/>
          </a:xfrm>
          <a:custGeom>
            <a:avLst/>
            <a:gdLst>
              <a:gd name="connsiteX0" fmla="*/ 108 w 68424"/>
              <a:gd name="connsiteY0" fmla="*/ 3854 h 207800"/>
              <a:gd name="connsiteX1" fmla="*/ 52735 w 68424"/>
              <a:gd name="connsiteY1" fmla="*/ 122265 h 207800"/>
              <a:gd name="connsiteX2" fmla="*/ 65892 w 68424"/>
              <a:gd name="connsiteY2" fmla="*/ 207784 h 207800"/>
              <a:gd name="connsiteX3" fmla="*/ 65892 w 68424"/>
              <a:gd name="connsiteY3" fmla="*/ 115687 h 207800"/>
              <a:gd name="connsiteX4" fmla="*/ 39579 w 68424"/>
              <a:gd name="connsiteY4" fmla="*/ 36746 h 207800"/>
              <a:gd name="connsiteX5" fmla="*/ 108 w 68424"/>
              <a:gd name="connsiteY5" fmla="*/ 3854 h 20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24" h="207800">
                <a:moveTo>
                  <a:pt x="108" y="3854"/>
                </a:moveTo>
                <a:cubicBezTo>
                  <a:pt x="2301" y="18107"/>
                  <a:pt x="41771" y="88277"/>
                  <a:pt x="52735" y="122265"/>
                </a:cubicBezTo>
                <a:cubicBezTo>
                  <a:pt x="63699" y="156253"/>
                  <a:pt x="63699" y="208880"/>
                  <a:pt x="65892" y="207784"/>
                </a:cubicBezTo>
                <a:cubicBezTo>
                  <a:pt x="68085" y="206688"/>
                  <a:pt x="70278" y="144193"/>
                  <a:pt x="65892" y="115687"/>
                </a:cubicBezTo>
                <a:cubicBezTo>
                  <a:pt x="61506" y="87181"/>
                  <a:pt x="39579" y="36746"/>
                  <a:pt x="39579" y="36746"/>
                </a:cubicBezTo>
                <a:cubicBezTo>
                  <a:pt x="29712" y="18107"/>
                  <a:pt x="-2085" y="-10399"/>
                  <a:pt x="108" y="385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B99D730-66DB-EA93-0152-AFBA118B6265}"/>
              </a:ext>
            </a:extLst>
          </p:cNvPr>
          <p:cNvSpPr/>
          <p:nvPr/>
        </p:nvSpPr>
        <p:spPr>
          <a:xfrm>
            <a:off x="5262734" y="2746335"/>
            <a:ext cx="388126" cy="69302"/>
          </a:xfrm>
          <a:custGeom>
            <a:avLst/>
            <a:gdLst>
              <a:gd name="connsiteX0" fmla="*/ 0 w 388126"/>
              <a:gd name="connsiteY0" fmla="*/ 69228 h 69302"/>
              <a:gd name="connsiteX1" fmla="*/ 276293 w 388126"/>
              <a:gd name="connsiteY1" fmla="*/ 3443 h 69302"/>
              <a:gd name="connsiteX2" fmla="*/ 388126 w 388126"/>
              <a:gd name="connsiteY2" fmla="*/ 10022 h 69302"/>
              <a:gd name="connsiteX3" fmla="*/ 276293 w 388126"/>
              <a:gd name="connsiteY3" fmla="*/ 16600 h 69302"/>
              <a:gd name="connsiteX4" fmla="*/ 0 w 388126"/>
              <a:gd name="connsiteY4" fmla="*/ 69228 h 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26" h="69302">
                <a:moveTo>
                  <a:pt x="0" y="69228"/>
                </a:moveTo>
                <a:cubicBezTo>
                  <a:pt x="0" y="67035"/>
                  <a:pt x="211605" y="13311"/>
                  <a:pt x="276293" y="3443"/>
                </a:cubicBezTo>
                <a:cubicBezTo>
                  <a:pt x="340981" y="-6425"/>
                  <a:pt x="388126" y="7829"/>
                  <a:pt x="388126" y="10022"/>
                </a:cubicBezTo>
                <a:cubicBezTo>
                  <a:pt x="388126" y="12215"/>
                  <a:pt x="334402" y="8925"/>
                  <a:pt x="276293" y="16600"/>
                </a:cubicBezTo>
                <a:cubicBezTo>
                  <a:pt x="218184" y="24275"/>
                  <a:pt x="0" y="71421"/>
                  <a:pt x="0" y="6922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BF84C83-A502-F857-FD6C-CBF098E083B1}"/>
              </a:ext>
            </a:extLst>
          </p:cNvPr>
          <p:cNvSpPr/>
          <p:nvPr/>
        </p:nvSpPr>
        <p:spPr>
          <a:xfrm>
            <a:off x="6279664" y="2716453"/>
            <a:ext cx="48798" cy="121607"/>
          </a:xfrm>
          <a:custGeom>
            <a:avLst/>
            <a:gdLst>
              <a:gd name="connsiteX0" fmla="*/ 48773 w 48798"/>
              <a:gd name="connsiteY0" fmla="*/ 433 h 121607"/>
              <a:gd name="connsiteX1" fmla="*/ 2724 w 48798"/>
              <a:gd name="connsiteY1" fmla="*/ 118845 h 121607"/>
              <a:gd name="connsiteX2" fmla="*/ 9303 w 48798"/>
              <a:gd name="connsiteY2" fmla="*/ 79374 h 121607"/>
              <a:gd name="connsiteX3" fmla="*/ 48773 w 48798"/>
              <a:gd name="connsiteY3" fmla="*/ 433 h 1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8" h="121607">
                <a:moveTo>
                  <a:pt x="48773" y="433"/>
                </a:moveTo>
                <a:cubicBezTo>
                  <a:pt x="47676" y="7012"/>
                  <a:pt x="2724" y="118845"/>
                  <a:pt x="2724" y="118845"/>
                </a:cubicBezTo>
                <a:cubicBezTo>
                  <a:pt x="-3854" y="132002"/>
                  <a:pt x="2725" y="94724"/>
                  <a:pt x="9303" y="79374"/>
                </a:cubicBezTo>
                <a:cubicBezTo>
                  <a:pt x="15881" y="64024"/>
                  <a:pt x="49870" y="-6146"/>
                  <a:pt x="48773" y="43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C5BE51B6-DE9A-AA7F-B502-7FCC0B291FB7}"/>
              </a:ext>
            </a:extLst>
          </p:cNvPr>
          <p:cNvSpPr/>
          <p:nvPr/>
        </p:nvSpPr>
        <p:spPr>
          <a:xfrm>
            <a:off x="6499461" y="2651102"/>
            <a:ext cx="73778" cy="230245"/>
          </a:xfrm>
          <a:custGeom>
            <a:avLst/>
            <a:gdLst>
              <a:gd name="connsiteX0" fmla="*/ 15 w 73778"/>
              <a:gd name="connsiteY0" fmla="*/ 0 h 230245"/>
              <a:gd name="connsiteX1" fmla="*/ 65799 w 73778"/>
              <a:gd name="connsiteY1" fmla="*/ 171039 h 230245"/>
              <a:gd name="connsiteX2" fmla="*/ 52643 w 73778"/>
              <a:gd name="connsiteY2" fmla="*/ 230245 h 230245"/>
              <a:gd name="connsiteX3" fmla="*/ 72378 w 73778"/>
              <a:gd name="connsiteY3" fmla="*/ 171039 h 230245"/>
              <a:gd name="connsiteX4" fmla="*/ 15 w 73778"/>
              <a:gd name="connsiteY4" fmla="*/ 0 h 2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78" h="230245">
                <a:moveTo>
                  <a:pt x="15" y="0"/>
                </a:moveTo>
                <a:cubicBezTo>
                  <a:pt x="-1081" y="0"/>
                  <a:pt x="57028" y="132665"/>
                  <a:pt x="65799" y="171039"/>
                </a:cubicBezTo>
                <a:cubicBezTo>
                  <a:pt x="74570" y="209413"/>
                  <a:pt x="51547" y="230245"/>
                  <a:pt x="52643" y="230245"/>
                </a:cubicBezTo>
                <a:cubicBezTo>
                  <a:pt x="53739" y="230245"/>
                  <a:pt x="80053" y="202835"/>
                  <a:pt x="72378" y="171039"/>
                </a:cubicBezTo>
                <a:cubicBezTo>
                  <a:pt x="64703" y="139243"/>
                  <a:pt x="1111" y="0"/>
                  <a:pt x="15" y="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99450E5-F7C7-3A68-F036-554F3FA4EDFF}"/>
              </a:ext>
            </a:extLst>
          </p:cNvPr>
          <p:cNvSpPr/>
          <p:nvPr/>
        </p:nvSpPr>
        <p:spPr>
          <a:xfrm>
            <a:off x="4818241" y="3522993"/>
            <a:ext cx="221219" cy="130842"/>
          </a:xfrm>
          <a:custGeom>
            <a:avLst/>
            <a:gdLst>
              <a:gd name="connsiteX0" fmla="*/ 166135 w 221219"/>
              <a:gd name="connsiteY0" fmla="*/ 136 h 130842"/>
              <a:gd name="connsiteX1" fmla="*/ 219924 w 221219"/>
              <a:gd name="connsiteY1" fmla="*/ 103231 h 130842"/>
              <a:gd name="connsiteX2" fmla="*/ 193030 w 221219"/>
              <a:gd name="connsiteY2" fmla="*/ 107713 h 130842"/>
              <a:gd name="connsiteX3" fmla="*/ 72006 w 221219"/>
              <a:gd name="connsiteY3" fmla="*/ 71854 h 130842"/>
              <a:gd name="connsiteX4" fmla="*/ 288 w 221219"/>
              <a:gd name="connsiteY4" fmla="*/ 53925 h 130842"/>
              <a:gd name="connsiteX5" fmla="*/ 45112 w 221219"/>
              <a:gd name="connsiteY5" fmla="*/ 71854 h 130842"/>
              <a:gd name="connsiteX6" fmla="*/ 206477 w 221219"/>
              <a:gd name="connsiteY6" fmla="*/ 130125 h 130842"/>
              <a:gd name="connsiteX7" fmla="*/ 166135 w 221219"/>
              <a:gd name="connsiteY7" fmla="*/ 136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9" h="130842">
                <a:moveTo>
                  <a:pt x="166135" y="136"/>
                </a:moveTo>
                <a:cubicBezTo>
                  <a:pt x="168376" y="-4346"/>
                  <a:pt x="219924" y="103231"/>
                  <a:pt x="219924" y="103231"/>
                </a:cubicBezTo>
                <a:cubicBezTo>
                  <a:pt x="224407" y="121161"/>
                  <a:pt x="217683" y="112942"/>
                  <a:pt x="193030" y="107713"/>
                </a:cubicBezTo>
                <a:cubicBezTo>
                  <a:pt x="168377" y="102484"/>
                  <a:pt x="104130" y="80819"/>
                  <a:pt x="72006" y="71854"/>
                </a:cubicBezTo>
                <a:cubicBezTo>
                  <a:pt x="39882" y="62889"/>
                  <a:pt x="4770" y="53925"/>
                  <a:pt x="288" y="53925"/>
                </a:cubicBezTo>
                <a:cubicBezTo>
                  <a:pt x="-4194" y="53925"/>
                  <a:pt x="45112" y="71854"/>
                  <a:pt x="45112" y="71854"/>
                </a:cubicBezTo>
                <a:cubicBezTo>
                  <a:pt x="79477" y="84554"/>
                  <a:pt x="183318" y="137595"/>
                  <a:pt x="206477" y="130125"/>
                </a:cubicBezTo>
                <a:cubicBezTo>
                  <a:pt x="229636" y="122655"/>
                  <a:pt x="163894" y="4618"/>
                  <a:pt x="166135" y="13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B51CBA7-9B5B-50DB-4D12-DB231A28D535}"/>
              </a:ext>
            </a:extLst>
          </p:cNvPr>
          <p:cNvSpPr/>
          <p:nvPr/>
        </p:nvSpPr>
        <p:spPr>
          <a:xfrm>
            <a:off x="5770571" y="5245504"/>
            <a:ext cx="128839" cy="147795"/>
          </a:xfrm>
          <a:custGeom>
            <a:avLst/>
            <a:gdLst>
              <a:gd name="connsiteX0" fmla="*/ 5881 w 128839"/>
              <a:gd name="connsiteY0" fmla="*/ 6 h 147795"/>
              <a:gd name="connsiteX1" fmla="*/ 30461 w 128839"/>
              <a:gd name="connsiteY1" fmla="*/ 98328 h 147795"/>
              <a:gd name="connsiteX2" fmla="*/ 128784 w 128839"/>
              <a:gd name="connsiteY2" fmla="*/ 88496 h 147795"/>
              <a:gd name="connsiteX3" fmla="*/ 15713 w 128839"/>
              <a:gd name="connsiteY3" fmla="*/ 147490 h 147795"/>
              <a:gd name="connsiteX4" fmla="*/ 25545 w 128839"/>
              <a:gd name="connsiteY4" fmla="*/ 113077 h 147795"/>
              <a:gd name="connsiteX5" fmla="*/ 964 w 128839"/>
              <a:gd name="connsiteY5" fmla="*/ 93412 h 147795"/>
              <a:gd name="connsiteX6" fmla="*/ 5881 w 128839"/>
              <a:gd name="connsiteY6" fmla="*/ 6 h 14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9" h="147795">
                <a:moveTo>
                  <a:pt x="5881" y="6"/>
                </a:moveTo>
                <a:cubicBezTo>
                  <a:pt x="10797" y="825"/>
                  <a:pt x="9977" y="83580"/>
                  <a:pt x="30461" y="98328"/>
                </a:cubicBezTo>
                <a:cubicBezTo>
                  <a:pt x="50945" y="113076"/>
                  <a:pt x="131242" y="80302"/>
                  <a:pt x="128784" y="88496"/>
                </a:cubicBezTo>
                <a:cubicBezTo>
                  <a:pt x="126326" y="96690"/>
                  <a:pt x="32919" y="143393"/>
                  <a:pt x="15713" y="147490"/>
                </a:cubicBezTo>
                <a:cubicBezTo>
                  <a:pt x="-1493" y="151587"/>
                  <a:pt x="25545" y="113077"/>
                  <a:pt x="25545" y="113077"/>
                </a:cubicBezTo>
                <a:cubicBezTo>
                  <a:pt x="23087" y="104064"/>
                  <a:pt x="3422" y="105702"/>
                  <a:pt x="964" y="93412"/>
                </a:cubicBezTo>
                <a:cubicBezTo>
                  <a:pt x="-1494" y="81122"/>
                  <a:pt x="965" y="-813"/>
                  <a:pt x="5881" y="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3D55626-5834-4BEF-FBCE-A2B65D6BBBFE}"/>
              </a:ext>
            </a:extLst>
          </p:cNvPr>
          <p:cNvSpPr/>
          <p:nvPr/>
        </p:nvSpPr>
        <p:spPr>
          <a:xfrm>
            <a:off x="5692828" y="5329020"/>
            <a:ext cx="54172" cy="191876"/>
          </a:xfrm>
          <a:custGeom>
            <a:avLst/>
            <a:gdLst>
              <a:gd name="connsiteX0" fmla="*/ 54127 w 54172"/>
              <a:gd name="connsiteY0" fmla="*/ 64 h 191876"/>
              <a:gd name="connsiteX1" fmla="*/ 9882 w 54172"/>
              <a:gd name="connsiteY1" fmla="*/ 98386 h 191876"/>
              <a:gd name="connsiteX2" fmla="*/ 39378 w 54172"/>
              <a:gd name="connsiteY2" fmla="*/ 191793 h 191876"/>
              <a:gd name="connsiteX3" fmla="*/ 49 w 54172"/>
              <a:gd name="connsiteY3" fmla="*/ 113135 h 191876"/>
              <a:gd name="connsiteX4" fmla="*/ 54127 w 54172"/>
              <a:gd name="connsiteY4" fmla="*/ 64 h 19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2" h="191876">
                <a:moveTo>
                  <a:pt x="54127" y="64"/>
                </a:moveTo>
                <a:cubicBezTo>
                  <a:pt x="55766" y="-2394"/>
                  <a:pt x="12340" y="66431"/>
                  <a:pt x="9882" y="98386"/>
                </a:cubicBezTo>
                <a:cubicBezTo>
                  <a:pt x="7424" y="130341"/>
                  <a:pt x="41017" y="189335"/>
                  <a:pt x="39378" y="191793"/>
                </a:cubicBezTo>
                <a:cubicBezTo>
                  <a:pt x="37739" y="194251"/>
                  <a:pt x="-1590" y="141812"/>
                  <a:pt x="49" y="113135"/>
                </a:cubicBezTo>
                <a:cubicBezTo>
                  <a:pt x="1688" y="84458"/>
                  <a:pt x="52488" y="2522"/>
                  <a:pt x="54127" y="6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E8028-0207-0175-B7EB-A5CB55B005FB}"/>
              </a:ext>
            </a:extLst>
          </p:cNvPr>
          <p:cNvSpPr/>
          <p:nvPr/>
        </p:nvSpPr>
        <p:spPr>
          <a:xfrm>
            <a:off x="6848081" y="5294294"/>
            <a:ext cx="69283" cy="158083"/>
          </a:xfrm>
          <a:custGeom>
            <a:avLst/>
            <a:gdLst>
              <a:gd name="connsiteX0" fmla="*/ 87 w 69283"/>
              <a:gd name="connsiteY0" fmla="*/ 377 h 158083"/>
              <a:gd name="connsiteX1" fmla="*/ 54164 w 69283"/>
              <a:gd name="connsiteY1" fmla="*/ 93783 h 158083"/>
              <a:gd name="connsiteX2" fmla="*/ 39416 w 69283"/>
              <a:gd name="connsiteY2" fmla="*/ 157693 h 158083"/>
              <a:gd name="connsiteX3" fmla="*/ 68913 w 69283"/>
              <a:gd name="connsiteY3" fmla="*/ 64287 h 158083"/>
              <a:gd name="connsiteX4" fmla="*/ 87 w 69283"/>
              <a:gd name="connsiteY4" fmla="*/ 377 h 15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83" h="158083">
                <a:moveTo>
                  <a:pt x="87" y="377"/>
                </a:moveTo>
                <a:cubicBezTo>
                  <a:pt x="-2371" y="5293"/>
                  <a:pt x="47609" y="67564"/>
                  <a:pt x="54164" y="93783"/>
                </a:cubicBezTo>
                <a:cubicBezTo>
                  <a:pt x="60719" y="120002"/>
                  <a:pt x="36958" y="162609"/>
                  <a:pt x="39416" y="157693"/>
                </a:cubicBezTo>
                <a:cubicBezTo>
                  <a:pt x="41874" y="152777"/>
                  <a:pt x="73010" y="88868"/>
                  <a:pt x="68913" y="64287"/>
                </a:cubicBezTo>
                <a:cubicBezTo>
                  <a:pt x="64816" y="39706"/>
                  <a:pt x="2545" y="-4539"/>
                  <a:pt x="87" y="37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9338DF0-2A15-A730-E824-2D50E1B92CAC}"/>
              </a:ext>
            </a:extLst>
          </p:cNvPr>
          <p:cNvSpPr/>
          <p:nvPr/>
        </p:nvSpPr>
        <p:spPr>
          <a:xfrm>
            <a:off x="5613903" y="5272077"/>
            <a:ext cx="58341" cy="128609"/>
          </a:xfrm>
          <a:custGeom>
            <a:avLst/>
            <a:gdLst>
              <a:gd name="connsiteX0" fmla="*/ 58235 w 58341"/>
              <a:gd name="connsiteY0" fmla="*/ 11 h 128609"/>
              <a:gd name="connsiteX1" fmla="*/ 15372 w 58341"/>
              <a:gd name="connsiteY1" fmla="*/ 66686 h 128609"/>
              <a:gd name="connsiteX2" fmla="*/ 15372 w 58341"/>
              <a:gd name="connsiteY2" fmla="*/ 128598 h 128609"/>
              <a:gd name="connsiteX3" fmla="*/ 1085 w 58341"/>
              <a:gd name="connsiteY3" fmla="*/ 61923 h 128609"/>
              <a:gd name="connsiteX4" fmla="*/ 58235 w 58341"/>
              <a:gd name="connsiteY4" fmla="*/ 11 h 1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1" h="128609">
                <a:moveTo>
                  <a:pt x="58235" y="11"/>
                </a:moveTo>
                <a:cubicBezTo>
                  <a:pt x="60616" y="805"/>
                  <a:pt x="22516" y="45255"/>
                  <a:pt x="15372" y="66686"/>
                </a:cubicBezTo>
                <a:cubicBezTo>
                  <a:pt x="8228" y="88117"/>
                  <a:pt x="17753" y="129392"/>
                  <a:pt x="15372" y="128598"/>
                </a:cubicBezTo>
                <a:cubicBezTo>
                  <a:pt x="12991" y="127804"/>
                  <a:pt x="-4471" y="82560"/>
                  <a:pt x="1085" y="61923"/>
                </a:cubicBezTo>
                <a:cubicBezTo>
                  <a:pt x="6641" y="41286"/>
                  <a:pt x="55854" y="-783"/>
                  <a:pt x="58235" y="1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81E6AE2-33C6-F171-2262-5C7856B91BDE}"/>
              </a:ext>
            </a:extLst>
          </p:cNvPr>
          <p:cNvSpPr/>
          <p:nvPr/>
        </p:nvSpPr>
        <p:spPr>
          <a:xfrm>
            <a:off x="6362690" y="5333920"/>
            <a:ext cx="25418" cy="108154"/>
          </a:xfrm>
          <a:custGeom>
            <a:avLst/>
            <a:gdLst>
              <a:gd name="connsiteX0" fmla="*/ 10 w 25418"/>
              <a:gd name="connsiteY0" fmla="*/ 80 h 108154"/>
              <a:gd name="connsiteX1" fmla="*/ 22235 w 25418"/>
              <a:gd name="connsiteY1" fmla="*/ 66755 h 108154"/>
              <a:gd name="connsiteX2" fmla="*/ 15885 w 25418"/>
              <a:gd name="connsiteY2" fmla="*/ 108030 h 108154"/>
              <a:gd name="connsiteX3" fmla="*/ 25410 w 25418"/>
              <a:gd name="connsiteY3" fmla="*/ 54055 h 108154"/>
              <a:gd name="connsiteX4" fmla="*/ 10 w 25418"/>
              <a:gd name="connsiteY4" fmla="*/ 80 h 1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08154">
                <a:moveTo>
                  <a:pt x="10" y="80"/>
                </a:moveTo>
                <a:cubicBezTo>
                  <a:pt x="-519" y="2197"/>
                  <a:pt x="19589" y="48763"/>
                  <a:pt x="22235" y="66755"/>
                </a:cubicBezTo>
                <a:cubicBezTo>
                  <a:pt x="24881" y="84747"/>
                  <a:pt x="15356" y="110147"/>
                  <a:pt x="15885" y="108030"/>
                </a:cubicBezTo>
                <a:cubicBezTo>
                  <a:pt x="16414" y="105913"/>
                  <a:pt x="24881" y="69930"/>
                  <a:pt x="25410" y="54055"/>
                </a:cubicBezTo>
                <a:cubicBezTo>
                  <a:pt x="25939" y="38180"/>
                  <a:pt x="539" y="-2037"/>
                  <a:pt x="10" y="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2E337D7-4AAF-EC23-2C6B-6ADA87E62689}"/>
              </a:ext>
            </a:extLst>
          </p:cNvPr>
          <p:cNvSpPr/>
          <p:nvPr/>
        </p:nvSpPr>
        <p:spPr>
          <a:xfrm>
            <a:off x="6126383" y="5340209"/>
            <a:ext cx="15463" cy="99397"/>
          </a:xfrm>
          <a:custGeom>
            <a:avLst/>
            <a:gdLst>
              <a:gd name="connsiteX0" fmla="*/ 4542 w 15463"/>
              <a:gd name="connsiteY0" fmla="*/ 141 h 99397"/>
              <a:gd name="connsiteX1" fmla="*/ 14067 w 15463"/>
              <a:gd name="connsiteY1" fmla="*/ 79516 h 99397"/>
              <a:gd name="connsiteX2" fmla="*/ 14067 w 15463"/>
              <a:gd name="connsiteY2" fmla="*/ 98566 h 99397"/>
              <a:gd name="connsiteX3" fmla="*/ 1367 w 15463"/>
              <a:gd name="connsiteY3" fmla="*/ 60466 h 99397"/>
              <a:gd name="connsiteX4" fmla="*/ 4542 w 15463"/>
              <a:gd name="connsiteY4" fmla="*/ 141 h 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3" h="99397">
                <a:moveTo>
                  <a:pt x="4542" y="141"/>
                </a:moveTo>
                <a:cubicBezTo>
                  <a:pt x="6659" y="3316"/>
                  <a:pt x="12480" y="63112"/>
                  <a:pt x="14067" y="79516"/>
                </a:cubicBezTo>
                <a:cubicBezTo>
                  <a:pt x="15654" y="95920"/>
                  <a:pt x="16184" y="101741"/>
                  <a:pt x="14067" y="98566"/>
                </a:cubicBezTo>
                <a:cubicBezTo>
                  <a:pt x="11950" y="95391"/>
                  <a:pt x="5071" y="72637"/>
                  <a:pt x="1367" y="60466"/>
                </a:cubicBezTo>
                <a:cubicBezTo>
                  <a:pt x="-2337" y="48295"/>
                  <a:pt x="2425" y="-3034"/>
                  <a:pt x="4542" y="1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2000170-4267-A596-8B4F-B51AED819E28}"/>
              </a:ext>
            </a:extLst>
          </p:cNvPr>
          <p:cNvSpPr/>
          <p:nvPr/>
        </p:nvSpPr>
        <p:spPr>
          <a:xfrm>
            <a:off x="6499172" y="5318001"/>
            <a:ext cx="22287" cy="136759"/>
          </a:xfrm>
          <a:custGeom>
            <a:avLst/>
            <a:gdLst>
              <a:gd name="connsiteX0" fmla="*/ 53 w 22287"/>
              <a:gd name="connsiteY0" fmla="*/ 124 h 136759"/>
              <a:gd name="connsiteX1" fmla="*/ 15928 w 22287"/>
              <a:gd name="connsiteY1" fmla="*/ 60449 h 136759"/>
              <a:gd name="connsiteX2" fmla="*/ 12753 w 22287"/>
              <a:gd name="connsiteY2" fmla="*/ 136649 h 136759"/>
              <a:gd name="connsiteX3" fmla="*/ 22278 w 22287"/>
              <a:gd name="connsiteY3" fmla="*/ 76324 h 136759"/>
              <a:gd name="connsiteX4" fmla="*/ 53 w 22287"/>
              <a:gd name="connsiteY4" fmla="*/ 124 h 1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" h="136759">
                <a:moveTo>
                  <a:pt x="53" y="124"/>
                </a:moveTo>
                <a:cubicBezTo>
                  <a:pt x="-1005" y="-2522"/>
                  <a:pt x="13811" y="37695"/>
                  <a:pt x="15928" y="60449"/>
                </a:cubicBezTo>
                <a:cubicBezTo>
                  <a:pt x="18045" y="83203"/>
                  <a:pt x="11695" y="134003"/>
                  <a:pt x="12753" y="136649"/>
                </a:cubicBezTo>
                <a:cubicBezTo>
                  <a:pt x="13811" y="139295"/>
                  <a:pt x="21749" y="93786"/>
                  <a:pt x="22278" y="76324"/>
                </a:cubicBezTo>
                <a:cubicBezTo>
                  <a:pt x="22807" y="58862"/>
                  <a:pt x="1111" y="2770"/>
                  <a:pt x="53" y="1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C9A074-FAB9-3225-8970-E49F73BF6D4D}"/>
              </a:ext>
            </a:extLst>
          </p:cNvPr>
          <p:cNvSpPr/>
          <p:nvPr/>
        </p:nvSpPr>
        <p:spPr>
          <a:xfrm>
            <a:off x="6372165" y="5352989"/>
            <a:ext cx="210788" cy="92136"/>
          </a:xfrm>
          <a:custGeom>
            <a:avLst/>
            <a:gdLst>
              <a:gd name="connsiteX0" fmla="*/ 60 w 210788"/>
              <a:gd name="connsiteY0" fmla="*/ 92136 h 92136"/>
              <a:gd name="connsiteX1" fmla="*/ 168335 w 210788"/>
              <a:gd name="connsiteY1" fmla="*/ 76261 h 92136"/>
              <a:gd name="connsiteX2" fmla="*/ 196910 w 210788"/>
              <a:gd name="connsiteY2" fmla="*/ 47686 h 92136"/>
              <a:gd name="connsiteX3" fmla="*/ 203260 w 210788"/>
              <a:gd name="connsiteY3" fmla="*/ 61 h 92136"/>
              <a:gd name="connsiteX4" fmla="*/ 206435 w 210788"/>
              <a:gd name="connsiteY4" fmla="*/ 38161 h 92136"/>
              <a:gd name="connsiteX5" fmla="*/ 206435 w 210788"/>
              <a:gd name="connsiteY5" fmla="*/ 60386 h 92136"/>
              <a:gd name="connsiteX6" fmla="*/ 149285 w 210788"/>
              <a:gd name="connsiteY6" fmla="*/ 76261 h 92136"/>
              <a:gd name="connsiteX7" fmla="*/ 60 w 210788"/>
              <a:gd name="connsiteY7" fmla="*/ 92136 h 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88" h="92136">
                <a:moveTo>
                  <a:pt x="60" y="92136"/>
                </a:moveTo>
                <a:cubicBezTo>
                  <a:pt x="3235" y="92136"/>
                  <a:pt x="135527" y="83669"/>
                  <a:pt x="168335" y="76261"/>
                </a:cubicBezTo>
                <a:cubicBezTo>
                  <a:pt x="201143" y="68853"/>
                  <a:pt x="191089" y="60386"/>
                  <a:pt x="196910" y="47686"/>
                </a:cubicBezTo>
                <a:cubicBezTo>
                  <a:pt x="202731" y="34986"/>
                  <a:pt x="201673" y="1648"/>
                  <a:pt x="203260" y="61"/>
                </a:cubicBezTo>
                <a:cubicBezTo>
                  <a:pt x="204847" y="-1526"/>
                  <a:pt x="205906" y="28107"/>
                  <a:pt x="206435" y="38161"/>
                </a:cubicBezTo>
                <a:cubicBezTo>
                  <a:pt x="206964" y="48215"/>
                  <a:pt x="215960" y="54036"/>
                  <a:pt x="206435" y="60386"/>
                </a:cubicBezTo>
                <a:cubicBezTo>
                  <a:pt x="196910" y="66736"/>
                  <a:pt x="178389" y="70969"/>
                  <a:pt x="149285" y="76261"/>
                </a:cubicBezTo>
                <a:cubicBezTo>
                  <a:pt x="120181" y="81553"/>
                  <a:pt x="-3115" y="92136"/>
                  <a:pt x="60" y="92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7682D62-D806-A8BD-7D99-2C96D2A99C5B}"/>
              </a:ext>
            </a:extLst>
          </p:cNvPr>
          <p:cNvSpPr/>
          <p:nvPr/>
        </p:nvSpPr>
        <p:spPr>
          <a:xfrm>
            <a:off x="5949455" y="5397475"/>
            <a:ext cx="478417" cy="54030"/>
          </a:xfrm>
          <a:custGeom>
            <a:avLst/>
            <a:gdLst>
              <a:gd name="connsiteX0" fmla="*/ 495 w 478417"/>
              <a:gd name="connsiteY0" fmla="*/ 9550 h 54030"/>
              <a:gd name="connsiteX1" fmla="*/ 270370 w 478417"/>
              <a:gd name="connsiteY1" fmla="*/ 12725 h 54030"/>
              <a:gd name="connsiteX2" fmla="*/ 476745 w 478417"/>
              <a:gd name="connsiteY2" fmla="*/ 54000 h 54030"/>
              <a:gd name="connsiteX3" fmla="*/ 359270 w 478417"/>
              <a:gd name="connsiteY3" fmla="*/ 19075 h 54030"/>
              <a:gd name="connsiteX4" fmla="*/ 206870 w 478417"/>
              <a:gd name="connsiteY4" fmla="*/ 25 h 54030"/>
              <a:gd name="connsiteX5" fmla="*/ 495 w 478417"/>
              <a:gd name="connsiteY5" fmla="*/ 9550 h 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17" h="54030">
                <a:moveTo>
                  <a:pt x="495" y="9550"/>
                </a:moveTo>
                <a:cubicBezTo>
                  <a:pt x="11078" y="11667"/>
                  <a:pt x="190995" y="5317"/>
                  <a:pt x="270370" y="12725"/>
                </a:cubicBezTo>
                <a:cubicBezTo>
                  <a:pt x="349745" y="20133"/>
                  <a:pt x="461928" y="52942"/>
                  <a:pt x="476745" y="54000"/>
                </a:cubicBezTo>
                <a:cubicBezTo>
                  <a:pt x="491562" y="55058"/>
                  <a:pt x="404249" y="28071"/>
                  <a:pt x="359270" y="19075"/>
                </a:cubicBezTo>
                <a:cubicBezTo>
                  <a:pt x="314291" y="10079"/>
                  <a:pt x="261903" y="554"/>
                  <a:pt x="206870" y="25"/>
                </a:cubicBezTo>
                <a:cubicBezTo>
                  <a:pt x="151837" y="-504"/>
                  <a:pt x="-10088" y="7433"/>
                  <a:pt x="495" y="95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350A098-8BCB-1CBB-EBEF-959944C32FD0}"/>
              </a:ext>
            </a:extLst>
          </p:cNvPr>
          <p:cNvSpPr/>
          <p:nvPr/>
        </p:nvSpPr>
        <p:spPr>
          <a:xfrm>
            <a:off x="6383478" y="5318110"/>
            <a:ext cx="39577" cy="130213"/>
          </a:xfrm>
          <a:custGeom>
            <a:avLst/>
            <a:gdLst>
              <a:gd name="connsiteX0" fmla="*/ 39547 w 39577"/>
              <a:gd name="connsiteY0" fmla="*/ 15 h 130213"/>
              <a:gd name="connsiteX1" fmla="*/ 7797 w 39577"/>
              <a:gd name="connsiteY1" fmla="*/ 73040 h 130213"/>
              <a:gd name="connsiteX2" fmla="*/ 1447 w 39577"/>
              <a:gd name="connsiteY2" fmla="*/ 130190 h 130213"/>
              <a:gd name="connsiteX3" fmla="*/ 1447 w 39577"/>
              <a:gd name="connsiteY3" fmla="*/ 79390 h 130213"/>
              <a:gd name="connsiteX4" fmla="*/ 39547 w 39577"/>
              <a:gd name="connsiteY4" fmla="*/ 15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7" h="130213">
                <a:moveTo>
                  <a:pt x="39547" y="15"/>
                </a:moveTo>
                <a:cubicBezTo>
                  <a:pt x="40605" y="-1043"/>
                  <a:pt x="14147" y="51344"/>
                  <a:pt x="7797" y="73040"/>
                </a:cubicBezTo>
                <a:cubicBezTo>
                  <a:pt x="1447" y="94736"/>
                  <a:pt x="2505" y="129132"/>
                  <a:pt x="1447" y="130190"/>
                </a:cubicBezTo>
                <a:cubicBezTo>
                  <a:pt x="389" y="131248"/>
                  <a:pt x="-1199" y="96853"/>
                  <a:pt x="1447" y="79390"/>
                </a:cubicBezTo>
                <a:cubicBezTo>
                  <a:pt x="4093" y="61927"/>
                  <a:pt x="38489" y="1073"/>
                  <a:pt x="39547" y="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64C4D506-641C-E9DD-AF54-B8EE6A647EBF}"/>
              </a:ext>
            </a:extLst>
          </p:cNvPr>
          <p:cNvSpPr/>
          <p:nvPr/>
        </p:nvSpPr>
        <p:spPr>
          <a:xfrm>
            <a:off x="6024936" y="5273364"/>
            <a:ext cx="464863" cy="75504"/>
          </a:xfrm>
          <a:custGeom>
            <a:avLst/>
            <a:gdLst>
              <a:gd name="connsiteX0" fmla="*/ 440 w 464863"/>
              <a:gd name="connsiteY0" fmla="*/ 75504 h 75504"/>
              <a:gd name="connsiteX1" fmla="*/ 442771 w 464863"/>
              <a:gd name="connsiteY1" fmla="*/ 8597 h 75504"/>
              <a:gd name="connsiteX2" fmla="*/ 360996 w 464863"/>
              <a:gd name="connsiteY2" fmla="*/ 8597 h 75504"/>
              <a:gd name="connsiteX3" fmla="*/ 440 w 464863"/>
              <a:gd name="connsiteY3" fmla="*/ 75504 h 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75504">
                <a:moveTo>
                  <a:pt x="440" y="75504"/>
                </a:moveTo>
                <a:cubicBezTo>
                  <a:pt x="14069" y="75504"/>
                  <a:pt x="382678" y="19748"/>
                  <a:pt x="442771" y="8597"/>
                </a:cubicBezTo>
                <a:cubicBezTo>
                  <a:pt x="502864" y="-2554"/>
                  <a:pt x="428523" y="-3174"/>
                  <a:pt x="360996" y="8597"/>
                </a:cubicBezTo>
                <a:cubicBezTo>
                  <a:pt x="293469" y="20368"/>
                  <a:pt x="-13189" y="75504"/>
                  <a:pt x="440" y="755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11B5914-AAE7-600B-7AB5-B2F5C1EFED0C}"/>
              </a:ext>
            </a:extLst>
          </p:cNvPr>
          <p:cNvSpPr/>
          <p:nvPr/>
        </p:nvSpPr>
        <p:spPr>
          <a:xfrm>
            <a:off x="6113378" y="5307642"/>
            <a:ext cx="406876" cy="30413"/>
          </a:xfrm>
          <a:custGeom>
            <a:avLst/>
            <a:gdLst>
              <a:gd name="connsiteX0" fmla="*/ 1207 w 406876"/>
              <a:gd name="connsiteY0" fmla="*/ 30075 h 30413"/>
              <a:gd name="connsiteX1" fmla="*/ 395217 w 406876"/>
              <a:gd name="connsiteY1" fmla="*/ 338 h 30413"/>
              <a:gd name="connsiteX2" fmla="*/ 276271 w 406876"/>
              <a:gd name="connsiteY2" fmla="*/ 15207 h 30413"/>
              <a:gd name="connsiteX3" fmla="*/ 1207 w 406876"/>
              <a:gd name="connsiteY3" fmla="*/ 30075 h 3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76" h="30413">
                <a:moveTo>
                  <a:pt x="1207" y="30075"/>
                </a:moveTo>
                <a:cubicBezTo>
                  <a:pt x="21031" y="27597"/>
                  <a:pt x="349373" y="2816"/>
                  <a:pt x="395217" y="338"/>
                </a:cubicBezTo>
                <a:cubicBezTo>
                  <a:pt x="441061" y="-2140"/>
                  <a:pt x="341320" y="9631"/>
                  <a:pt x="276271" y="15207"/>
                </a:cubicBezTo>
                <a:cubicBezTo>
                  <a:pt x="211222" y="20783"/>
                  <a:pt x="-18617" y="32553"/>
                  <a:pt x="1207" y="300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916388C-D256-79C0-FF1F-5202E3357127}"/>
              </a:ext>
            </a:extLst>
          </p:cNvPr>
          <p:cNvSpPr/>
          <p:nvPr/>
        </p:nvSpPr>
        <p:spPr>
          <a:xfrm>
            <a:off x="6448898" y="5311269"/>
            <a:ext cx="186159" cy="60746"/>
          </a:xfrm>
          <a:custGeom>
            <a:avLst/>
            <a:gdLst>
              <a:gd name="connsiteX0" fmla="*/ 224 w 186159"/>
              <a:gd name="connsiteY0" fmla="*/ 429 h 60746"/>
              <a:gd name="connsiteX1" fmla="*/ 178643 w 186159"/>
              <a:gd name="connsiteY1" fmla="*/ 59902 h 60746"/>
              <a:gd name="connsiteX2" fmla="*/ 141473 w 186159"/>
              <a:gd name="connsiteY2" fmla="*/ 33882 h 60746"/>
              <a:gd name="connsiteX3" fmla="*/ 224 w 186159"/>
              <a:gd name="connsiteY3" fmla="*/ 429 h 6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59" h="60746">
                <a:moveTo>
                  <a:pt x="224" y="429"/>
                </a:moveTo>
                <a:cubicBezTo>
                  <a:pt x="6419" y="4766"/>
                  <a:pt x="155102" y="54327"/>
                  <a:pt x="178643" y="59902"/>
                </a:cubicBezTo>
                <a:cubicBezTo>
                  <a:pt x="202184" y="65477"/>
                  <a:pt x="165014" y="41936"/>
                  <a:pt x="141473" y="33882"/>
                </a:cubicBezTo>
                <a:cubicBezTo>
                  <a:pt x="117932" y="25828"/>
                  <a:pt x="-5971" y="-3908"/>
                  <a:pt x="224" y="4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4DB90FB-52CF-2918-B8EA-975D1879A2AD}"/>
              </a:ext>
            </a:extLst>
          </p:cNvPr>
          <p:cNvSpPr/>
          <p:nvPr/>
        </p:nvSpPr>
        <p:spPr>
          <a:xfrm>
            <a:off x="5750369" y="5360011"/>
            <a:ext cx="316157" cy="111591"/>
          </a:xfrm>
          <a:custGeom>
            <a:avLst/>
            <a:gdLst>
              <a:gd name="connsiteX0" fmla="*/ 315894 w 316157"/>
              <a:gd name="connsiteY0" fmla="*/ 9 h 111591"/>
              <a:gd name="connsiteX1" fmla="*/ 204382 w 316157"/>
              <a:gd name="connsiteY1" fmla="*/ 40896 h 111591"/>
              <a:gd name="connsiteX2" fmla="*/ 7377 w 316157"/>
              <a:gd name="connsiteY2" fmla="*/ 66916 h 111591"/>
              <a:gd name="connsiteX3" fmla="*/ 44548 w 316157"/>
              <a:gd name="connsiteY3" fmla="*/ 70633 h 111591"/>
              <a:gd name="connsiteX4" fmla="*/ 70568 w 316157"/>
              <a:gd name="connsiteY4" fmla="*/ 111521 h 111591"/>
              <a:gd name="connsiteX5" fmla="*/ 126324 w 316157"/>
              <a:gd name="connsiteY5" fmla="*/ 59482 h 111591"/>
              <a:gd name="connsiteX6" fmla="*/ 163494 w 316157"/>
              <a:gd name="connsiteY6" fmla="*/ 78067 h 111591"/>
              <a:gd name="connsiteX7" fmla="*/ 163494 w 316157"/>
              <a:gd name="connsiteY7" fmla="*/ 104087 h 111591"/>
              <a:gd name="connsiteX8" fmla="*/ 234119 w 316157"/>
              <a:gd name="connsiteY8" fmla="*/ 44613 h 111591"/>
              <a:gd name="connsiteX9" fmla="*/ 315894 w 316157"/>
              <a:gd name="connsiteY9" fmla="*/ 9 h 1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157" h="111591">
                <a:moveTo>
                  <a:pt x="315894" y="9"/>
                </a:moveTo>
                <a:cubicBezTo>
                  <a:pt x="310938" y="-610"/>
                  <a:pt x="255801" y="29745"/>
                  <a:pt x="204382" y="40896"/>
                </a:cubicBezTo>
                <a:cubicBezTo>
                  <a:pt x="152962" y="52047"/>
                  <a:pt x="34016" y="61960"/>
                  <a:pt x="7377" y="66916"/>
                </a:cubicBezTo>
                <a:cubicBezTo>
                  <a:pt x="-19262" y="71872"/>
                  <a:pt x="34016" y="63199"/>
                  <a:pt x="44548" y="70633"/>
                </a:cubicBezTo>
                <a:cubicBezTo>
                  <a:pt x="55080" y="78067"/>
                  <a:pt x="56939" y="113379"/>
                  <a:pt x="70568" y="111521"/>
                </a:cubicBezTo>
                <a:cubicBezTo>
                  <a:pt x="84197" y="109663"/>
                  <a:pt x="110836" y="65058"/>
                  <a:pt x="126324" y="59482"/>
                </a:cubicBezTo>
                <a:cubicBezTo>
                  <a:pt x="141812" y="53906"/>
                  <a:pt x="157299" y="70633"/>
                  <a:pt x="163494" y="78067"/>
                </a:cubicBezTo>
                <a:cubicBezTo>
                  <a:pt x="169689" y="85501"/>
                  <a:pt x="151723" y="109663"/>
                  <a:pt x="163494" y="104087"/>
                </a:cubicBezTo>
                <a:cubicBezTo>
                  <a:pt x="175265" y="98511"/>
                  <a:pt x="213675" y="60101"/>
                  <a:pt x="234119" y="44613"/>
                </a:cubicBezTo>
                <a:cubicBezTo>
                  <a:pt x="254563" y="29125"/>
                  <a:pt x="320850" y="628"/>
                  <a:pt x="315894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203A491-6716-9C93-4090-5F69449108DC}"/>
              </a:ext>
            </a:extLst>
          </p:cNvPr>
          <p:cNvSpPr/>
          <p:nvPr/>
        </p:nvSpPr>
        <p:spPr>
          <a:xfrm>
            <a:off x="6521064" y="5348660"/>
            <a:ext cx="263282" cy="96915"/>
          </a:xfrm>
          <a:custGeom>
            <a:avLst/>
            <a:gdLst>
              <a:gd name="connsiteX0" fmla="*/ 24702 w 263282"/>
              <a:gd name="connsiteY0" fmla="*/ 208 h 96915"/>
              <a:gd name="connsiteX1" fmla="*/ 113912 w 263282"/>
              <a:gd name="connsiteY1" fmla="*/ 41096 h 96915"/>
              <a:gd name="connsiteX2" fmla="*/ 173385 w 263282"/>
              <a:gd name="connsiteY2" fmla="*/ 70833 h 96915"/>
              <a:gd name="connsiteX3" fmla="*/ 262595 w 263282"/>
              <a:gd name="connsiteY3" fmla="*/ 44813 h 96915"/>
              <a:gd name="connsiteX4" fmla="*/ 214273 w 263282"/>
              <a:gd name="connsiteY4" fmla="*/ 70833 h 96915"/>
              <a:gd name="connsiteX5" fmla="*/ 206838 w 263282"/>
              <a:gd name="connsiteY5" fmla="*/ 96852 h 96915"/>
              <a:gd name="connsiteX6" fmla="*/ 162234 w 263282"/>
              <a:gd name="connsiteY6" fmla="*/ 78267 h 96915"/>
              <a:gd name="connsiteX7" fmla="*/ 2399 w 263282"/>
              <a:gd name="connsiteY7" fmla="*/ 81984 h 96915"/>
              <a:gd name="connsiteX8" fmla="*/ 61873 w 263282"/>
              <a:gd name="connsiteY8" fmla="*/ 74550 h 96915"/>
              <a:gd name="connsiteX9" fmla="*/ 84175 w 263282"/>
              <a:gd name="connsiteY9" fmla="*/ 59681 h 96915"/>
              <a:gd name="connsiteX10" fmla="*/ 24702 w 263282"/>
              <a:gd name="connsiteY10" fmla="*/ 208 h 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82" h="96915">
                <a:moveTo>
                  <a:pt x="24702" y="208"/>
                </a:moveTo>
                <a:cubicBezTo>
                  <a:pt x="29658" y="-2889"/>
                  <a:pt x="89132" y="29325"/>
                  <a:pt x="113912" y="41096"/>
                </a:cubicBezTo>
                <a:cubicBezTo>
                  <a:pt x="138692" y="52867"/>
                  <a:pt x="148605" y="70214"/>
                  <a:pt x="173385" y="70833"/>
                </a:cubicBezTo>
                <a:cubicBezTo>
                  <a:pt x="198165" y="71452"/>
                  <a:pt x="255780" y="44813"/>
                  <a:pt x="262595" y="44813"/>
                </a:cubicBezTo>
                <a:cubicBezTo>
                  <a:pt x="269410" y="44813"/>
                  <a:pt x="223566" y="62160"/>
                  <a:pt x="214273" y="70833"/>
                </a:cubicBezTo>
                <a:cubicBezTo>
                  <a:pt x="204980" y="79506"/>
                  <a:pt x="215511" y="95613"/>
                  <a:pt x="206838" y="96852"/>
                </a:cubicBezTo>
                <a:cubicBezTo>
                  <a:pt x="198165" y="98091"/>
                  <a:pt x="196307" y="80745"/>
                  <a:pt x="162234" y="78267"/>
                </a:cubicBezTo>
                <a:cubicBezTo>
                  <a:pt x="128161" y="75789"/>
                  <a:pt x="19126" y="82604"/>
                  <a:pt x="2399" y="81984"/>
                </a:cubicBezTo>
                <a:cubicBezTo>
                  <a:pt x="-14328" y="81365"/>
                  <a:pt x="61873" y="74550"/>
                  <a:pt x="61873" y="74550"/>
                </a:cubicBezTo>
                <a:cubicBezTo>
                  <a:pt x="75502" y="70833"/>
                  <a:pt x="85414" y="65876"/>
                  <a:pt x="84175" y="59681"/>
                </a:cubicBezTo>
                <a:cubicBezTo>
                  <a:pt x="82936" y="53486"/>
                  <a:pt x="19746" y="3305"/>
                  <a:pt x="24702" y="20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737A657-4B01-F975-DC98-AD2ADEA08846}"/>
              </a:ext>
            </a:extLst>
          </p:cNvPr>
          <p:cNvSpPr/>
          <p:nvPr/>
        </p:nvSpPr>
        <p:spPr>
          <a:xfrm>
            <a:off x="4649178" y="3083743"/>
            <a:ext cx="279384" cy="186979"/>
          </a:xfrm>
          <a:custGeom>
            <a:avLst/>
            <a:gdLst>
              <a:gd name="connsiteX0" fmla="*/ 279283 w 279384"/>
              <a:gd name="connsiteY0" fmla="*/ 420 h 186979"/>
              <a:gd name="connsiteX1" fmla="*/ 82971 w 279384"/>
              <a:gd name="connsiteY1" fmla="*/ 119240 h 186979"/>
              <a:gd name="connsiteX2" fmla="*/ 314 w 279384"/>
              <a:gd name="connsiteY2" fmla="*/ 186399 h 186979"/>
              <a:gd name="connsiteX3" fmla="*/ 108802 w 279384"/>
              <a:gd name="connsiteY3" fmla="*/ 83077 h 186979"/>
              <a:gd name="connsiteX4" fmla="*/ 279283 w 279384"/>
              <a:gd name="connsiteY4" fmla="*/ 420 h 18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84" h="186979">
                <a:moveTo>
                  <a:pt x="279283" y="420"/>
                </a:moveTo>
                <a:cubicBezTo>
                  <a:pt x="274978" y="6447"/>
                  <a:pt x="129466" y="88244"/>
                  <a:pt x="82971" y="119240"/>
                </a:cubicBezTo>
                <a:cubicBezTo>
                  <a:pt x="36476" y="150236"/>
                  <a:pt x="-3991" y="192426"/>
                  <a:pt x="314" y="186399"/>
                </a:cubicBezTo>
                <a:cubicBezTo>
                  <a:pt x="4619" y="180372"/>
                  <a:pt x="68334" y="111490"/>
                  <a:pt x="108802" y="83077"/>
                </a:cubicBezTo>
                <a:cubicBezTo>
                  <a:pt x="149270" y="54664"/>
                  <a:pt x="283588" y="-5607"/>
                  <a:pt x="279283" y="42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A243D63A-51F8-B7CE-D117-719EFB43FB4C}"/>
              </a:ext>
            </a:extLst>
          </p:cNvPr>
          <p:cNvSpPr/>
          <p:nvPr/>
        </p:nvSpPr>
        <p:spPr>
          <a:xfrm>
            <a:off x="4515016" y="3227958"/>
            <a:ext cx="62159" cy="219211"/>
          </a:xfrm>
          <a:custGeom>
            <a:avLst/>
            <a:gdLst>
              <a:gd name="connsiteX0" fmla="*/ 51818 w 62159"/>
              <a:gd name="connsiteY0" fmla="*/ 856 h 219211"/>
              <a:gd name="connsiteX1" fmla="*/ 5323 w 62159"/>
              <a:gd name="connsiteY1" fmla="*/ 99011 h 219211"/>
              <a:gd name="connsiteX2" fmla="*/ 62150 w 62159"/>
              <a:gd name="connsiteY2" fmla="*/ 217832 h 219211"/>
              <a:gd name="connsiteX3" fmla="*/ 157 w 62159"/>
              <a:gd name="connsiteY3" fmla="*/ 155839 h 219211"/>
              <a:gd name="connsiteX4" fmla="*/ 51818 w 62159"/>
              <a:gd name="connsiteY4" fmla="*/ 856 h 2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59" h="219211">
                <a:moveTo>
                  <a:pt x="51818" y="856"/>
                </a:moveTo>
                <a:cubicBezTo>
                  <a:pt x="52679" y="-8615"/>
                  <a:pt x="3601" y="62848"/>
                  <a:pt x="5323" y="99011"/>
                </a:cubicBezTo>
                <a:cubicBezTo>
                  <a:pt x="7045" y="135174"/>
                  <a:pt x="63011" y="208361"/>
                  <a:pt x="62150" y="217832"/>
                </a:cubicBezTo>
                <a:cubicBezTo>
                  <a:pt x="61289" y="227303"/>
                  <a:pt x="3601" y="185975"/>
                  <a:pt x="157" y="155839"/>
                </a:cubicBezTo>
                <a:cubicBezTo>
                  <a:pt x="-3287" y="125703"/>
                  <a:pt x="50957" y="10327"/>
                  <a:pt x="51818" y="856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A877EA5-084F-4837-11AF-F53F5BD98E30}"/>
              </a:ext>
            </a:extLst>
          </p:cNvPr>
          <p:cNvSpPr/>
          <p:nvPr/>
        </p:nvSpPr>
        <p:spPr>
          <a:xfrm>
            <a:off x="5448141" y="3799554"/>
            <a:ext cx="520464" cy="57025"/>
          </a:xfrm>
          <a:custGeom>
            <a:avLst/>
            <a:gdLst>
              <a:gd name="connsiteX0" fmla="*/ 0 w 520464"/>
              <a:gd name="connsiteY0" fmla="*/ 22561 h 57025"/>
              <a:gd name="connsiteX1" fmla="*/ 309901 w 520464"/>
              <a:gd name="connsiteY1" fmla="*/ 7258 h 57025"/>
              <a:gd name="connsiteX2" fmla="*/ 432331 w 520464"/>
              <a:gd name="connsiteY2" fmla="*/ 3432 h 57025"/>
              <a:gd name="connsiteX3" fmla="*/ 520328 w 520464"/>
              <a:gd name="connsiteY3" fmla="*/ 56995 h 57025"/>
              <a:gd name="connsiteX4" fmla="*/ 451461 w 520464"/>
              <a:gd name="connsiteY4" fmla="*/ 11084 h 57025"/>
              <a:gd name="connsiteX5" fmla="*/ 409375 w 520464"/>
              <a:gd name="connsiteY5" fmla="*/ 11084 h 57025"/>
              <a:gd name="connsiteX6" fmla="*/ 0 w 520464"/>
              <a:gd name="connsiteY6" fmla="*/ 22561 h 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464" h="57025">
                <a:moveTo>
                  <a:pt x="0" y="22561"/>
                </a:moveTo>
                <a:lnTo>
                  <a:pt x="309901" y="7258"/>
                </a:lnTo>
                <a:cubicBezTo>
                  <a:pt x="381956" y="4070"/>
                  <a:pt x="397260" y="-4858"/>
                  <a:pt x="432331" y="3432"/>
                </a:cubicBezTo>
                <a:cubicBezTo>
                  <a:pt x="467402" y="11722"/>
                  <a:pt x="517140" y="55720"/>
                  <a:pt x="520328" y="56995"/>
                </a:cubicBezTo>
                <a:cubicBezTo>
                  <a:pt x="523516" y="58270"/>
                  <a:pt x="469953" y="18736"/>
                  <a:pt x="451461" y="11084"/>
                </a:cubicBezTo>
                <a:cubicBezTo>
                  <a:pt x="432969" y="3432"/>
                  <a:pt x="409375" y="11084"/>
                  <a:pt x="409375" y="11084"/>
                </a:cubicBezTo>
                <a:lnTo>
                  <a:pt x="0" y="22561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39E2075-AFA2-09B4-866B-4938DF9A75CB}"/>
              </a:ext>
            </a:extLst>
          </p:cNvPr>
          <p:cNvSpPr/>
          <p:nvPr/>
        </p:nvSpPr>
        <p:spPr>
          <a:xfrm>
            <a:off x="6721510" y="3829767"/>
            <a:ext cx="304132" cy="34480"/>
          </a:xfrm>
          <a:custGeom>
            <a:avLst/>
            <a:gdLst>
              <a:gd name="connsiteX0" fmla="*/ 669 w 304132"/>
              <a:gd name="connsiteY0" fmla="*/ 19130 h 34480"/>
              <a:gd name="connsiteX1" fmla="*/ 149881 w 304132"/>
              <a:gd name="connsiteY1" fmla="*/ 7652 h 34480"/>
              <a:gd name="connsiteX2" fmla="*/ 302918 w 304132"/>
              <a:gd name="connsiteY2" fmla="*/ 34434 h 34480"/>
              <a:gd name="connsiteX3" fmla="*/ 211096 w 304132"/>
              <a:gd name="connsiteY3" fmla="*/ 0 h 34480"/>
              <a:gd name="connsiteX4" fmla="*/ 669 w 304132"/>
              <a:gd name="connsiteY4" fmla="*/ 19130 h 3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32" h="34480">
                <a:moveTo>
                  <a:pt x="669" y="19130"/>
                </a:moveTo>
                <a:cubicBezTo>
                  <a:pt x="-9534" y="20405"/>
                  <a:pt x="99506" y="5101"/>
                  <a:pt x="149881" y="7652"/>
                </a:cubicBezTo>
                <a:cubicBezTo>
                  <a:pt x="200256" y="10203"/>
                  <a:pt x="292716" y="35709"/>
                  <a:pt x="302918" y="34434"/>
                </a:cubicBezTo>
                <a:cubicBezTo>
                  <a:pt x="313121" y="33159"/>
                  <a:pt x="257007" y="3826"/>
                  <a:pt x="211096" y="0"/>
                </a:cubicBezTo>
                <a:lnTo>
                  <a:pt x="669" y="19130"/>
                </a:ln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F07F53CA-F3A6-6281-712A-E43435C20938}"/>
              </a:ext>
            </a:extLst>
          </p:cNvPr>
          <p:cNvSpPr/>
          <p:nvPr/>
        </p:nvSpPr>
        <p:spPr>
          <a:xfrm>
            <a:off x="6809935" y="3867930"/>
            <a:ext cx="280117" cy="53709"/>
          </a:xfrm>
          <a:custGeom>
            <a:avLst/>
            <a:gdLst>
              <a:gd name="connsiteX0" fmla="*/ 241 w 280117"/>
              <a:gd name="connsiteY0" fmla="*/ 97 h 53709"/>
              <a:gd name="connsiteX1" fmla="*/ 126497 w 280117"/>
              <a:gd name="connsiteY1" fmla="*/ 26878 h 53709"/>
              <a:gd name="connsiteX2" fmla="*/ 203016 w 280117"/>
              <a:gd name="connsiteY2" fmla="*/ 26878 h 53709"/>
              <a:gd name="connsiteX3" fmla="*/ 279534 w 280117"/>
              <a:gd name="connsiteY3" fmla="*/ 53660 h 53709"/>
              <a:gd name="connsiteX4" fmla="*/ 160930 w 280117"/>
              <a:gd name="connsiteY4" fmla="*/ 19226 h 53709"/>
              <a:gd name="connsiteX5" fmla="*/ 241 w 280117"/>
              <a:gd name="connsiteY5" fmla="*/ 97 h 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7" h="53709">
                <a:moveTo>
                  <a:pt x="241" y="97"/>
                </a:moveTo>
                <a:cubicBezTo>
                  <a:pt x="-5498" y="1372"/>
                  <a:pt x="92701" y="22415"/>
                  <a:pt x="126497" y="26878"/>
                </a:cubicBezTo>
                <a:cubicBezTo>
                  <a:pt x="160293" y="31341"/>
                  <a:pt x="177510" y="22414"/>
                  <a:pt x="203016" y="26878"/>
                </a:cubicBezTo>
                <a:cubicBezTo>
                  <a:pt x="228522" y="31342"/>
                  <a:pt x="286548" y="54935"/>
                  <a:pt x="279534" y="53660"/>
                </a:cubicBezTo>
                <a:cubicBezTo>
                  <a:pt x="272520" y="52385"/>
                  <a:pt x="206204" y="28153"/>
                  <a:pt x="160930" y="19226"/>
                </a:cubicBezTo>
                <a:cubicBezTo>
                  <a:pt x="115657" y="10299"/>
                  <a:pt x="5980" y="-1178"/>
                  <a:pt x="241" y="97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0C63BD1A-4AF4-644D-37DD-0D7524AC1F12}"/>
              </a:ext>
            </a:extLst>
          </p:cNvPr>
          <p:cNvSpPr/>
          <p:nvPr/>
        </p:nvSpPr>
        <p:spPr>
          <a:xfrm>
            <a:off x="6710625" y="3883331"/>
            <a:ext cx="118680" cy="76518"/>
          </a:xfrm>
          <a:custGeom>
            <a:avLst/>
            <a:gdLst>
              <a:gd name="connsiteX0" fmla="*/ 76 w 118680"/>
              <a:gd name="connsiteY0" fmla="*/ 0 h 76518"/>
              <a:gd name="connsiteX1" fmla="*/ 99551 w 118680"/>
              <a:gd name="connsiteY1" fmla="*/ 38259 h 76518"/>
              <a:gd name="connsiteX2" fmla="*/ 30684 w 118680"/>
              <a:gd name="connsiteY2" fmla="*/ 76518 h 76518"/>
              <a:gd name="connsiteX3" fmla="*/ 118680 w 118680"/>
              <a:gd name="connsiteY3" fmla="*/ 38259 h 76518"/>
              <a:gd name="connsiteX4" fmla="*/ 76 w 118680"/>
              <a:gd name="connsiteY4" fmla="*/ 0 h 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0" h="76518">
                <a:moveTo>
                  <a:pt x="76" y="0"/>
                </a:moveTo>
                <a:cubicBezTo>
                  <a:pt x="-3112" y="0"/>
                  <a:pt x="94450" y="25506"/>
                  <a:pt x="99551" y="38259"/>
                </a:cubicBezTo>
                <a:cubicBezTo>
                  <a:pt x="104652" y="51012"/>
                  <a:pt x="27496" y="76518"/>
                  <a:pt x="30684" y="76518"/>
                </a:cubicBezTo>
                <a:cubicBezTo>
                  <a:pt x="33872" y="76518"/>
                  <a:pt x="118680" y="47186"/>
                  <a:pt x="118680" y="38259"/>
                </a:cubicBezTo>
                <a:cubicBezTo>
                  <a:pt x="118680" y="29332"/>
                  <a:pt x="3264" y="0"/>
                  <a:pt x="76" y="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791ECE6-A865-39F0-70DD-00C732D3D444}"/>
              </a:ext>
            </a:extLst>
          </p:cNvPr>
          <p:cNvSpPr/>
          <p:nvPr/>
        </p:nvSpPr>
        <p:spPr>
          <a:xfrm>
            <a:off x="6866252" y="3917135"/>
            <a:ext cx="184127" cy="23678"/>
          </a:xfrm>
          <a:custGeom>
            <a:avLst/>
            <a:gdLst>
              <a:gd name="connsiteX0" fmla="*/ 1313 w 184127"/>
              <a:gd name="connsiteY0" fmla="*/ 629 h 23678"/>
              <a:gd name="connsiteX1" fmla="*/ 181132 w 184127"/>
              <a:gd name="connsiteY1" fmla="*/ 23585 h 23678"/>
              <a:gd name="connsiteX2" fmla="*/ 104613 w 184127"/>
              <a:gd name="connsiteY2" fmla="*/ 8281 h 23678"/>
              <a:gd name="connsiteX3" fmla="*/ 1313 w 184127"/>
              <a:gd name="connsiteY3" fmla="*/ 629 h 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27" h="23678">
                <a:moveTo>
                  <a:pt x="1313" y="629"/>
                </a:moveTo>
                <a:cubicBezTo>
                  <a:pt x="14066" y="3180"/>
                  <a:pt x="163915" y="22310"/>
                  <a:pt x="181132" y="23585"/>
                </a:cubicBezTo>
                <a:cubicBezTo>
                  <a:pt x="198349" y="24860"/>
                  <a:pt x="137134" y="12745"/>
                  <a:pt x="104613" y="8281"/>
                </a:cubicBezTo>
                <a:cubicBezTo>
                  <a:pt x="72093" y="3817"/>
                  <a:pt x="-11440" y="-1922"/>
                  <a:pt x="1313" y="629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E2C13A1-2D98-E25E-E934-08A07465581E}"/>
              </a:ext>
            </a:extLst>
          </p:cNvPr>
          <p:cNvSpPr/>
          <p:nvPr/>
        </p:nvSpPr>
        <p:spPr>
          <a:xfrm>
            <a:off x="6797884" y="3928952"/>
            <a:ext cx="235596" cy="78493"/>
          </a:xfrm>
          <a:custGeom>
            <a:avLst/>
            <a:gdLst>
              <a:gd name="connsiteX0" fmla="*/ 54377 w 235596"/>
              <a:gd name="connsiteY0" fmla="*/ 290 h 78493"/>
              <a:gd name="connsiteX1" fmla="*/ 814 w 235596"/>
              <a:gd name="connsiteY1" fmla="*/ 76809 h 78493"/>
              <a:gd name="connsiteX2" fmla="*/ 31421 w 235596"/>
              <a:gd name="connsiteY2" fmla="*/ 53853 h 78493"/>
              <a:gd name="connsiteX3" fmla="*/ 150026 w 235596"/>
              <a:gd name="connsiteY3" fmla="*/ 61505 h 78493"/>
              <a:gd name="connsiteX4" fmla="*/ 234196 w 235596"/>
              <a:gd name="connsiteY4" fmla="*/ 42375 h 78493"/>
              <a:gd name="connsiteX5" fmla="*/ 81159 w 235596"/>
              <a:gd name="connsiteY5" fmla="*/ 53853 h 78493"/>
              <a:gd name="connsiteX6" fmla="*/ 23770 w 235596"/>
              <a:gd name="connsiteY6" fmla="*/ 50027 h 78493"/>
              <a:gd name="connsiteX7" fmla="*/ 54377 w 235596"/>
              <a:gd name="connsiteY7" fmla="*/ 290 h 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96" h="78493">
                <a:moveTo>
                  <a:pt x="54377" y="290"/>
                </a:moveTo>
                <a:cubicBezTo>
                  <a:pt x="50551" y="4754"/>
                  <a:pt x="4640" y="67882"/>
                  <a:pt x="814" y="76809"/>
                </a:cubicBezTo>
                <a:cubicBezTo>
                  <a:pt x="-3012" y="85736"/>
                  <a:pt x="6552" y="56404"/>
                  <a:pt x="31421" y="53853"/>
                </a:cubicBezTo>
                <a:cubicBezTo>
                  <a:pt x="56290" y="51302"/>
                  <a:pt x="116230" y="63418"/>
                  <a:pt x="150026" y="61505"/>
                </a:cubicBezTo>
                <a:cubicBezTo>
                  <a:pt x="183822" y="59592"/>
                  <a:pt x="245674" y="43650"/>
                  <a:pt x="234196" y="42375"/>
                </a:cubicBezTo>
                <a:cubicBezTo>
                  <a:pt x="222718" y="41100"/>
                  <a:pt x="116230" y="52578"/>
                  <a:pt x="81159" y="53853"/>
                </a:cubicBezTo>
                <a:cubicBezTo>
                  <a:pt x="46088" y="55128"/>
                  <a:pt x="29509" y="55766"/>
                  <a:pt x="23770" y="50027"/>
                </a:cubicBezTo>
                <a:cubicBezTo>
                  <a:pt x="18031" y="44288"/>
                  <a:pt x="58203" y="-4174"/>
                  <a:pt x="54377" y="29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A559C60-A690-253F-02AB-D3EA2E2CE7D8}"/>
              </a:ext>
            </a:extLst>
          </p:cNvPr>
          <p:cNvSpPr/>
          <p:nvPr/>
        </p:nvSpPr>
        <p:spPr>
          <a:xfrm>
            <a:off x="6055623" y="3975104"/>
            <a:ext cx="39145" cy="126394"/>
          </a:xfrm>
          <a:custGeom>
            <a:avLst/>
            <a:gdLst>
              <a:gd name="connsiteX0" fmla="*/ 12320 w 39145"/>
              <a:gd name="connsiteY0" fmla="*/ 49 h 126394"/>
              <a:gd name="connsiteX1" fmla="*/ 8494 w 39145"/>
              <a:gd name="connsiteY1" fmla="*/ 72742 h 126394"/>
              <a:gd name="connsiteX2" fmla="*/ 39102 w 39145"/>
              <a:gd name="connsiteY2" fmla="*/ 126305 h 126394"/>
              <a:gd name="connsiteX3" fmla="*/ 842 w 39145"/>
              <a:gd name="connsiteY3" fmla="*/ 84220 h 126394"/>
              <a:gd name="connsiteX4" fmla="*/ 12320 w 39145"/>
              <a:gd name="connsiteY4" fmla="*/ 49 h 12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" h="126394">
                <a:moveTo>
                  <a:pt x="12320" y="49"/>
                </a:moveTo>
                <a:cubicBezTo>
                  <a:pt x="13595" y="-1864"/>
                  <a:pt x="4030" y="51699"/>
                  <a:pt x="8494" y="72742"/>
                </a:cubicBezTo>
                <a:cubicBezTo>
                  <a:pt x="12958" y="93785"/>
                  <a:pt x="40377" y="124392"/>
                  <a:pt x="39102" y="126305"/>
                </a:cubicBezTo>
                <a:cubicBezTo>
                  <a:pt x="37827" y="128218"/>
                  <a:pt x="5306" y="98886"/>
                  <a:pt x="842" y="84220"/>
                </a:cubicBezTo>
                <a:cubicBezTo>
                  <a:pt x="-3622" y="69554"/>
                  <a:pt x="11045" y="1962"/>
                  <a:pt x="12320" y="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A6696F7-806C-303F-D903-9CF097F0B983}"/>
              </a:ext>
            </a:extLst>
          </p:cNvPr>
          <p:cNvSpPr/>
          <p:nvPr/>
        </p:nvSpPr>
        <p:spPr>
          <a:xfrm>
            <a:off x="6036951" y="3787372"/>
            <a:ext cx="39022" cy="172725"/>
          </a:xfrm>
          <a:custGeom>
            <a:avLst/>
            <a:gdLst>
              <a:gd name="connsiteX0" fmla="*/ 38644 w 39022"/>
              <a:gd name="connsiteY0" fmla="*/ 310 h 172725"/>
              <a:gd name="connsiteX1" fmla="*/ 19514 w 39022"/>
              <a:gd name="connsiteY1" fmla="*/ 69177 h 172725"/>
              <a:gd name="connsiteX2" fmla="*/ 11862 w 39022"/>
              <a:gd name="connsiteY2" fmla="*/ 172477 h 172725"/>
              <a:gd name="connsiteX3" fmla="*/ 385 w 39022"/>
              <a:gd name="connsiteY3" fmla="*/ 95959 h 172725"/>
              <a:gd name="connsiteX4" fmla="*/ 38644 w 39022"/>
              <a:gd name="connsiteY4" fmla="*/ 310 h 1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2" h="172725">
                <a:moveTo>
                  <a:pt x="38644" y="310"/>
                </a:moveTo>
                <a:cubicBezTo>
                  <a:pt x="41832" y="-4154"/>
                  <a:pt x="23978" y="40483"/>
                  <a:pt x="19514" y="69177"/>
                </a:cubicBezTo>
                <a:cubicBezTo>
                  <a:pt x="15050" y="97871"/>
                  <a:pt x="15050" y="168013"/>
                  <a:pt x="11862" y="172477"/>
                </a:cubicBezTo>
                <a:cubicBezTo>
                  <a:pt x="8674" y="176941"/>
                  <a:pt x="-2166" y="120190"/>
                  <a:pt x="385" y="95959"/>
                </a:cubicBezTo>
                <a:cubicBezTo>
                  <a:pt x="2936" y="71728"/>
                  <a:pt x="35456" y="4774"/>
                  <a:pt x="38644" y="3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F8F7DC-7100-476D-672F-E0B6C3D870F3}"/>
              </a:ext>
            </a:extLst>
          </p:cNvPr>
          <p:cNvSpPr/>
          <p:nvPr/>
        </p:nvSpPr>
        <p:spPr>
          <a:xfrm>
            <a:off x="5054061" y="3215757"/>
            <a:ext cx="672766" cy="59130"/>
          </a:xfrm>
          <a:custGeom>
            <a:avLst/>
            <a:gdLst>
              <a:gd name="connsiteX0" fmla="*/ 1720 w 672766"/>
              <a:gd name="connsiteY0" fmla="*/ 59071 h 59130"/>
              <a:gd name="connsiteX1" fmla="*/ 288799 w 672766"/>
              <a:gd name="connsiteY1" fmla="*/ 16541 h 59130"/>
              <a:gd name="connsiteX2" fmla="*/ 474869 w 672766"/>
              <a:gd name="connsiteY2" fmla="*/ 21857 h 59130"/>
              <a:gd name="connsiteX3" fmla="*/ 384492 w 672766"/>
              <a:gd name="connsiteY3" fmla="*/ 21857 h 59130"/>
              <a:gd name="connsiteX4" fmla="*/ 666255 w 672766"/>
              <a:gd name="connsiteY4" fmla="*/ 592 h 59130"/>
              <a:gd name="connsiteX5" fmla="*/ 570562 w 672766"/>
              <a:gd name="connsiteY5" fmla="*/ 5908 h 59130"/>
              <a:gd name="connsiteX6" fmla="*/ 432339 w 672766"/>
              <a:gd name="connsiteY6" fmla="*/ 5908 h 59130"/>
              <a:gd name="connsiteX7" fmla="*/ 1720 w 672766"/>
              <a:gd name="connsiteY7" fmla="*/ 59071 h 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766" h="59130">
                <a:moveTo>
                  <a:pt x="1720" y="59071"/>
                </a:moveTo>
                <a:cubicBezTo>
                  <a:pt x="-22203" y="60843"/>
                  <a:pt x="209941" y="22743"/>
                  <a:pt x="288799" y="16541"/>
                </a:cubicBezTo>
                <a:cubicBezTo>
                  <a:pt x="367657" y="10339"/>
                  <a:pt x="458920" y="20971"/>
                  <a:pt x="474869" y="21857"/>
                </a:cubicBezTo>
                <a:cubicBezTo>
                  <a:pt x="490818" y="22743"/>
                  <a:pt x="352594" y="25401"/>
                  <a:pt x="384492" y="21857"/>
                </a:cubicBezTo>
                <a:cubicBezTo>
                  <a:pt x="416390" y="18313"/>
                  <a:pt x="635243" y="3250"/>
                  <a:pt x="666255" y="592"/>
                </a:cubicBezTo>
                <a:cubicBezTo>
                  <a:pt x="697267" y="-2066"/>
                  <a:pt x="609548" y="5022"/>
                  <a:pt x="570562" y="5908"/>
                </a:cubicBezTo>
                <a:cubicBezTo>
                  <a:pt x="531576" y="6794"/>
                  <a:pt x="525374" y="-2066"/>
                  <a:pt x="432339" y="5908"/>
                </a:cubicBezTo>
                <a:cubicBezTo>
                  <a:pt x="339304" y="13882"/>
                  <a:pt x="25643" y="57299"/>
                  <a:pt x="1720" y="590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B900BE3-1A9F-63CE-1B83-20670AB1DC6A}"/>
              </a:ext>
            </a:extLst>
          </p:cNvPr>
          <p:cNvSpPr/>
          <p:nvPr/>
        </p:nvSpPr>
        <p:spPr>
          <a:xfrm>
            <a:off x="5810474" y="3215749"/>
            <a:ext cx="142125" cy="181353"/>
          </a:xfrm>
          <a:custGeom>
            <a:avLst/>
            <a:gdLst>
              <a:gd name="connsiteX0" fmla="*/ 219 w 142125"/>
              <a:gd name="connsiteY0" fmla="*/ 600 h 181353"/>
              <a:gd name="connsiteX1" fmla="*/ 106545 w 142125"/>
              <a:gd name="connsiteY1" fmla="*/ 69711 h 181353"/>
              <a:gd name="connsiteX2" fmla="*/ 111861 w 142125"/>
              <a:gd name="connsiteY2" fmla="*/ 112242 h 181353"/>
              <a:gd name="connsiteX3" fmla="*/ 117177 w 142125"/>
              <a:gd name="connsiteY3" fmla="*/ 181353 h 181353"/>
              <a:gd name="connsiteX4" fmla="*/ 138442 w 142125"/>
              <a:gd name="connsiteY4" fmla="*/ 112242 h 181353"/>
              <a:gd name="connsiteX5" fmla="*/ 219 w 142125"/>
              <a:gd name="connsiteY5" fmla="*/ 60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25" h="181353">
                <a:moveTo>
                  <a:pt x="219" y="600"/>
                </a:moveTo>
                <a:cubicBezTo>
                  <a:pt x="-5097" y="-6488"/>
                  <a:pt x="87938" y="51104"/>
                  <a:pt x="106545" y="69711"/>
                </a:cubicBezTo>
                <a:cubicBezTo>
                  <a:pt x="125152" y="88318"/>
                  <a:pt x="110089" y="93635"/>
                  <a:pt x="111861" y="112242"/>
                </a:cubicBezTo>
                <a:cubicBezTo>
                  <a:pt x="113633" y="130849"/>
                  <a:pt x="112747" y="181353"/>
                  <a:pt x="117177" y="181353"/>
                </a:cubicBezTo>
                <a:cubicBezTo>
                  <a:pt x="121607" y="181353"/>
                  <a:pt x="152619" y="138823"/>
                  <a:pt x="138442" y="112242"/>
                </a:cubicBezTo>
                <a:cubicBezTo>
                  <a:pt x="124265" y="85661"/>
                  <a:pt x="5535" y="7688"/>
                  <a:pt x="219" y="6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F373EDC-80FE-1ADD-5A40-382E23414A58}"/>
              </a:ext>
            </a:extLst>
          </p:cNvPr>
          <p:cNvSpPr/>
          <p:nvPr/>
        </p:nvSpPr>
        <p:spPr>
          <a:xfrm>
            <a:off x="4688915" y="3221256"/>
            <a:ext cx="335201" cy="112105"/>
          </a:xfrm>
          <a:custGeom>
            <a:avLst/>
            <a:gdLst>
              <a:gd name="connsiteX0" fmla="*/ 43 w 335201"/>
              <a:gd name="connsiteY0" fmla="*/ 112051 h 112105"/>
              <a:gd name="connsiteX1" fmla="*/ 170164 w 335201"/>
              <a:gd name="connsiteY1" fmla="*/ 64204 h 112105"/>
              <a:gd name="connsiteX2" fmla="*/ 334969 w 335201"/>
              <a:gd name="connsiteY2" fmla="*/ 64204 h 112105"/>
              <a:gd name="connsiteX3" fmla="*/ 207378 w 335201"/>
              <a:gd name="connsiteY3" fmla="*/ 409 h 112105"/>
              <a:gd name="connsiteX4" fmla="*/ 249908 w 335201"/>
              <a:gd name="connsiteY4" fmla="*/ 37623 h 112105"/>
              <a:gd name="connsiteX5" fmla="*/ 154215 w 335201"/>
              <a:gd name="connsiteY5" fmla="*/ 53572 h 112105"/>
              <a:gd name="connsiteX6" fmla="*/ 43 w 335201"/>
              <a:gd name="connsiteY6" fmla="*/ 112051 h 1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01" h="112105">
                <a:moveTo>
                  <a:pt x="43" y="112051"/>
                </a:moveTo>
                <a:cubicBezTo>
                  <a:pt x="2701" y="113823"/>
                  <a:pt x="114343" y="72178"/>
                  <a:pt x="170164" y="64204"/>
                </a:cubicBezTo>
                <a:cubicBezTo>
                  <a:pt x="225985" y="56229"/>
                  <a:pt x="328767" y="74836"/>
                  <a:pt x="334969" y="64204"/>
                </a:cubicBezTo>
                <a:cubicBezTo>
                  <a:pt x="341171" y="53571"/>
                  <a:pt x="221555" y="4839"/>
                  <a:pt x="207378" y="409"/>
                </a:cubicBezTo>
                <a:cubicBezTo>
                  <a:pt x="193201" y="-4021"/>
                  <a:pt x="258768" y="28763"/>
                  <a:pt x="249908" y="37623"/>
                </a:cubicBezTo>
                <a:cubicBezTo>
                  <a:pt x="241048" y="46483"/>
                  <a:pt x="191429" y="45598"/>
                  <a:pt x="154215" y="53572"/>
                </a:cubicBezTo>
                <a:cubicBezTo>
                  <a:pt x="117001" y="61546"/>
                  <a:pt x="-2615" y="110279"/>
                  <a:pt x="43" y="112051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0034A3C-21E4-DB72-D0A5-2BA2DC61D6E0}"/>
              </a:ext>
            </a:extLst>
          </p:cNvPr>
          <p:cNvSpPr/>
          <p:nvPr/>
        </p:nvSpPr>
        <p:spPr>
          <a:xfrm>
            <a:off x="6778221" y="3316592"/>
            <a:ext cx="228662" cy="54157"/>
          </a:xfrm>
          <a:custGeom>
            <a:avLst/>
            <a:gdLst>
              <a:gd name="connsiteX0" fmla="*/ 35 w 228662"/>
              <a:gd name="connsiteY0" fmla="*/ 53929 h 54157"/>
              <a:gd name="connsiteX1" fmla="*/ 101044 w 228662"/>
              <a:gd name="connsiteY1" fmla="*/ 11399 h 54157"/>
              <a:gd name="connsiteX2" fmla="*/ 228635 w 228662"/>
              <a:gd name="connsiteY2" fmla="*/ 766 h 54157"/>
              <a:gd name="connsiteX3" fmla="*/ 111677 w 228662"/>
              <a:gd name="connsiteY3" fmla="*/ 27348 h 54157"/>
              <a:gd name="connsiteX4" fmla="*/ 35 w 228662"/>
              <a:gd name="connsiteY4" fmla="*/ 53929 h 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62" h="54157">
                <a:moveTo>
                  <a:pt x="35" y="53929"/>
                </a:moveTo>
                <a:cubicBezTo>
                  <a:pt x="-1737" y="51271"/>
                  <a:pt x="62944" y="20259"/>
                  <a:pt x="101044" y="11399"/>
                </a:cubicBezTo>
                <a:cubicBezTo>
                  <a:pt x="139144" y="2538"/>
                  <a:pt x="226863" y="-1892"/>
                  <a:pt x="228635" y="766"/>
                </a:cubicBezTo>
                <a:cubicBezTo>
                  <a:pt x="230407" y="3424"/>
                  <a:pt x="145347" y="19374"/>
                  <a:pt x="111677" y="27348"/>
                </a:cubicBezTo>
                <a:cubicBezTo>
                  <a:pt x="78007" y="35322"/>
                  <a:pt x="1807" y="56587"/>
                  <a:pt x="35" y="539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DE26465-F116-6570-B50E-ABDC608E4A03}"/>
              </a:ext>
            </a:extLst>
          </p:cNvPr>
          <p:cNvSpPr/>
          <p:nvPr/>
        </p:nvSpPr>
        <p:spPr>
          <a:xfrm>
            <a:off x="6878551" y="3232077"/>
            <a:ext cx="294680" cy="48132"/>
          </a:xfrm>
          <a:custGeom>
            <a:avLst/>
            <a:gdLst>
              <a:gd name="connsiteX0" fmla="*/ 714 w 294680"/>
              <a:gd name="connsiteY0" fmla="*/ 48067 h 48132"/>
              <a:gd name="connsiteX1" fmla="*/ 149570 w 294680"/>
              <a:gd name="connsiteY1" fmla="*/ 10853 h 48132"/>
              <a:gd name="connsiteX2" fmla="*/ 293109 w 294680"/>
              <a:gd name="connsiteY2" fmla="*/ 21486 h 48132"/>
              <a:gd name="connsiteX3" fmla="*/ 213365 w 294680"/>
              <a:gd name="connsiteY3" fmla="*/ 221 h 48132"/>
              <a:gd name="connsiteX4" fmla="*/ 714 w 294680"/>
              <a:gd name="connsiteY4" fmla="*/ 4806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80" h="48132">
                <a:moveTo>
                  <a:pt x="714" y="48067"/>
                </a:moveTo>
                <a:cubicBezTo>
                  <a:pt x="-9919" y="49839"/>
                  <a:pt x="100838" y="15283"/>
                  <a:pt x="149570" y="10853"/>
                </a:cubicBezTo>
                <a:cubicBezTo>
                  <a:pt x="198302" y="6423"/>
                  <a:pt x="282476" y="23258"/>
                  <a:pt x="293109" y="21486"/>
                </a:cubicBezTo>
                <a:cubicBezTo>
                  <a:pt x="303742" y="19714"/>
                  <a:pt x="258553" y="-2437"/>
                  <a:pt x="213365" y="221"/>
                </a:cubicBezTo>
                <a:cubicBezTo>
                  <a:pt x="168177" y="2879"/>
                  <a:pt x="11347" y="46295"/>
                  <a:pt x="714" y="480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C80703E-B263-4DAF-FBBE-E7EA903B05D9}"/>
              </a:ext>
            </a:extLst>
          </p:cNvPr>
          <p:cNvSpPr/>
          <p:nvPr/>
        </p:nvSpPr>
        <p:spPr>
          <a:xfrm>
            <a:off x="4016506" y="4863223"/>
            <a:ext cx="149470" cy="345507"/>
          </a:xfrm>
          <a:custGeom>
            <a:avLst/>
            <a:gdLst>
              <a:gd name="connsiteX0" fmla="*/ 81 w 149470"/>
              <a:gd name="connsiteY0" fmla="*/ 30 h 345507"/>
              <a:gd name="connsiteX1" fmla="*/ 122001 w 149470"/>
              <a:gd name="connsiteY1" fmla="*/ 189684 h 345507"/>
              <a:gd name="connsiteX2" fmla="*/ 135547 w 149470"/>
              <a:gd name="connsiteY2" fmla="*/ 345470 h 345507"/>
              <a:gd name="connsiteX3" fmla="*/ 142321 w 149470"/>
              <a:gd name="connsiteY3" fmla="*/ 176137 h 345507"/>
              <a:gd name="connsiteX4" fmla="*/ 81 w 149470"/>
              <a:gd name="connsiteY4" fmla="*/ 30 h 3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70" h="345507">
                <a:moveTo>
                  <a:pt x="81" y="30"/>
                </a:moveTo>
                <a:cubicBezTo>
                  <a:pt x="-3306" y="2288"/>
                  <a:pt x="99423" y="132111"/>
                  <a:pt x="122001" y="189684"/>
                </a:cubicBezTo>
                <a:cubicBezTo>
                  <a:pt x="144579" y="247257"/>
                  <a:pt x="132160" y="347728"/>
                  <a:pt x="135547" y="345470"/>
                </a:cubicBezTo>
                <a:cubicBezTo>
                  <a:pt x="138934" y="343212"/>
                  <a:pt x="160383" y="231452"/>
                  <a:pt x="142321" y="176137"/>
                </a:cubicBezTo>
                <a:cubicBezTo>
                  <a:pt x="124259" y="120822"/>
                  <a:pt x="3468" y="-2228"/>
                  <a:pt x="81" y="3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60D7BFC-1CF9-B775-0CE9-104BC760E64E}"/>
              </a:ext>
            </a:extLst>
          </p:cNvPr>
          <p:cNvSpPr/>
          <p:nvPr/>
        </p:nvSpPr>
        <p:spPr>
          <a:xfrm>
            <a:off x="4280747" y="5321489"/>
            <a:ext cx="393131" cy="90455"/>
          </a:xfrm>
          <a:custGeom>
            <a:avLst/>
            <a:gdLst>
              <a:gd name="connsiteX0" fmla="*/ 0 w 393131"/>
              <a:gd name="connsiteY0" fmla="*/ 90404 h 90455"/>
              <a:gd name="connsiteX1" fmla="*/ 209973 w 393131"/>
              <a:gd name="connsiteY1" fmla="*/ 15898 h 90455"/>
              <a:gd name="connsiteX2" fmla="*/ 392853 w 393131"/>
              <a:gd name="connsiteY2" fmla="*/ 63311 h 90455"/>
              <a:gd name="connsiteX3" fmla="*/ 250613 w 393131"/>
              <a:gd name="connsiteY3" fmla="*/ 22671 h 90455"/>
              <a:gd name="connsiteX4" fmla="*/ 209973 w 393131"/>
              <a:gd name="connsiteY4" fmla="*/ 2351 h 90455"/>
              <a:gd name="connsiteX5" fmla="*/ 0 w 393131"/>
              <a:gd name="connsiteY5" fmla="*/ 90404 h 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31" h="90455">
                <a:moveTo>
                  <a:pt x="0" y="90404"/>
                </a:moveTo>
                <a:cubicBezTo>
                  <a:pt x="0" y="92662"/>
                  <a:pt x="144498" y="20413"/>
                  <a:pt x="209973" y="15898"/>
                </a:cubicBezTo>
                <a:cubicBezTo>
                  <a:pt x="275449" y="11382"/>
                  <a:pt x="386080" y="62182"/>
                  <a:pt x="392853" y="63311"/>
                </a:cubicBezTo>
                <a:cubicBezTo>
                  <a:pt x="399626" y="64440"/>
                  <a:pt x="281093" y="32831"/>
                  <a:pt x="250613" y="22671"/>
                </a:cubicBezTo>
                <a:cubicBezTo>
                  <a:pt x="220133" y="12511"/>
                  <a:pt x="255129" y="-6680"/>
                  <a:pt x="209973" y="2351"/>
                </a:cubicBezTo>
                <a:cubicBezTo>
                  <a:pt x="164818" y="11382"/>
                  <a:pt x="0" y="88146"/>
                  <a:pt x="0" y="90404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1D7304B-CC81-4D24-3F00-2B07B325DC4E}"/>
              </a:ext>
            </a:extLst>
          </p:cNvPr>
          <p:cNvSpPr/>
          <p:nvPr/>
        </p:nvSpPr>
        <p:spPr>
          <a:xfrm>
            <a:off x="5162460" y="3360857"/>
            <a:ext cx="674834" cy="100710"/>
          </a:xfrm>
          <a:custGeom>
            <a:avLst/>
            <a:gdLst>
              <a:gd name="connsiteX0" fmla="*/ 2439 w 674834"/>
              <a:gd name="connsiteY0" fmla="*/ 100502 h 100710"/>
              <a:gd name="connsiteX1" fmla="*/ 227907 w 674834"/>
              <a:gd name="connsiteY1" fmla="*/ 46222 h 100710"/>
              <a:gd name="connsiteX2" fmla="*/ 399096 w 674834"/>
              <a:gd name="connsiteY2" fmla="*/ 294 h 100710"/>
              <a:gd name="connsiteX3" fmla="*/ 478428 w 674834"/>
              <a:gd name="connsiteY3" fmla="*/ 25346 h 100710"/>
              <a:gd name="connsiteX4" fmla="*/ 461726 w 674834"/>
              <a:gd name="connsiteY4" fmla="*/ 16995 h 100710"/>
              <a:gd name="connsiteX5" fmla="*/ 674669 w 674834"/>
              <a:gd name="connsiteY5" fmla="*/ 87976 h 100710"/>
              <a:gd name="connsiteX6" fmla="*/ 495129 w 674834"/>
              <a:gd name="connsiteY6" fmla="*/ 46222 h 100710"/>
              <a:gd name="connsiteX7" fmla="*/ 382395 w 674834"/>
              <a:gd name="connsiteY7" fmla="*/ 25346 h 100710"/>
              <a:gd name="connsiteX8" fmla="*/ 2439 w 674834"/>
              <a:gd name="connsiteY8" fmla="*/ 100502 h 1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4834" h="100710">
                <a:moveTo>
                  <a:pt x="2439" y="100502"/>
                </a:moveTo>
                <a:cubicBezTo>
                  <a:pt x="-23309" y="103981"/>
                  <a:pt x="161798" y="62923"/>
                  <a:pt x="227907" y="46222"/>
                </a:cubicBezTo>
                <a:cubicBezTo>
                  <a:pt x="294016" y="29521"/>
                  <a:pt x="357342" y="3773"/>
                  <a:pt x="399096" y="294"/>
                </a:cubicBezTo>
                <a:cubicBezTo>
                  <a:pt x="440850" y="-3185"/>
                  <a:pt x="478428" y="25346"/>
                  <a:pt x="478428" y="25346"/>
                </a:cubicBezTo>
                <a:cubicBezTo>
                  <a:pt x="488866" y="28129"/>
                  <a:pt x="429019" y="6557"/>
                  <a:pt x="461726" y="16995"/>
                </a:cubicBezTo>
                <a:cubicBezTo>
                  <a:pt x="494433" y="27433"/>
                  <a:pt x="669102" y="83105"/>
                  <a:pt x="674669" y="87976"/>
                </a:cubicBezTo>
                <a:cubicBezTo>
                  <a:pt x="680236" y="92847"/>
                  <a:pt x="543841" y="56660"/>
                  <a:pt x="495129" y="46222"/>
                </a:cubicBezTo>
                <a:cubicBezTo>
                  <a:pt x="446417" y="35784"/>
                  <a:pt x="457551" y="14908"/>
                  <a:pt x="382395" y="25346"/>
                </a:cubicBezTo>
                <a:cubicBezTo>
                  <a:pt x="307239" y="35784"/>
                  <a:pt x="28187" y="97023"/>
                  <a:pt x="2439" y="1005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EE36B034-73CB-F42B-3782-DE7BAE4E7D07}"/>
              </a:ext>
            </a:extLst>
          </p:cNvPr>
          <p:cNvSpPr/>
          <p:nvPr/>
        </p:nvSpPr>
        <p:spPr>
          <a:xfrm>
            <a:off x="6796665" y="3448044"/>
            <a:ext cx="225449" cy="48845"/>
          </a:xfrm>
          <a:custGeom>
            <a:avLst/>
            <a:gdLst>
              <a:gd name="connsiteX0" fmla="*/ 793 w 225449"/>
              <a:gd name="connsiteY0" fmla="*/ 46718 h 48845"/>
              <a:gd name="connsiteX1" fmla="*/ 92650 w 225449"/>
              <a:gd name="connsiteY1" fmla="*/ 4964 h 48845"/>
              <a:gd name="connsiteX2" fmla="*/ 222086 w 225449"/>
              <a:gd name="connsiteY2" fmla="*/ 789 h 48845"/>
              <a:gd name="connsiteX3" fmla="*/ 176157 w 225449"/>
              <a:gd name="connsiteY3" fmla="*/ 4964 h 48845"/>
              <a:gd name="connsiteX4" fmla="*/ 55072 w 225449"/>
              <a:gd name="connsiteY4" fmla="*/ 38367 h 48845"/>
              <a:gd name="connsiteX5" fmla="*/ 793 w 225449"/>
              <a:gd name="connsiteY5" fmla="*/ 46718 h 4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49" h="48845">
                <a:moveTo>
                  <a:pt x="793" y="46718"/>
                </a:moveTo>
                <a:cubicBezTo>
                  <a:pt x="7056" y="41151"/>
                  <a:pt x="55768" y="12619"/>
                  <a:pt x="92650" y="4964"/>
                </a:cubicBezTo>
                <a:cubicBezTo>
                  <a:pt x="129532" y="-2691"/>
                  <a:pt x="208168" y="789"/>
                  <a:pt x="222086" y="789"/>
                </a:cubicBezTo>
                <a:cubicBezTo>
                  <a:pt x="236004" y="789"/>
                  <a:pt x="203993" y="-1299"/>
                  <a:pt x="176157" y="4964"/>
                </a:cubicBezTo>
                <a:cubicBezTo>
                  <a:pt x="148321" y="11227"/>
                  <a:pt x="83603" y="30712"/>
                  <a:pt x="55072" y="38367"/>
                </a:cubicBezTo>
                <a:cubicBezTo>
                  <a:pt x="26541" y="46022"/>
                  <a:pt x="-5470" y="52285"/>
                  <a:pt x="793" y="467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BE37CC2-4133-6B60-56F2-1A9B2B7AE922}"/>
              </a:ext>
            </a:extLst>
          </p:cNvPr>
          <p:cNvSpPr/>
          <p:nvPr/>
        </p:nvSpPr>
        <p:spPr>
          <a:xfrm>
            <a:off x="3550879" y="4348476"/>
            <a:ext cx="266888" cy="625798"/>
          </a:xfrm>
          <a:custGeom>
            <a:avLst/>
            <a:gdLst>
              <a:gd name="connsiteX0" fmla="*/ 189 w 266888"/>
              <a:gd name="connsiteY0" fmla="*/ 259035 h 625798"/>
              <a:gd name="connsiteX1" fmla="*/ 168865 w 266888"/>
              <a:gd name="connsiteY1" fmla="*/ 401077 h 625798"/>
              <a:gd name="connsiteX2" fmla="*/ 239886 w 266888"/>
              <a:gd name="connsiteY2" fmla="*/ 587508 h 625798"/>
              <a:gd name="connsiteX3" fmla="*/ 248764 w 266888"/>
              <a:gd name="connsiteY3" fmla="*/ 623019 h 625798"/>
              <a:gd name="connsiteX4" fmla="*/ 231008 w 266888"/>
              <a:gd name="connsiteY4" fmla="*/ 543120 h 625798"/>
              <a:gd name="connsiteX5" fmla="*/ 266519 w 266888"/>
              <a:gd name="connsiteY5" fmla="*/ 1582 h 625798"/>
              <a:gd name="connsiteX6" fmla="*/ 204375 w 266888"/>
              <a:gd name="connsiteY6" fmla="*/ 374444 h 625798"/>
              <a:gd name="connsiteX7" fmla="*/ 189 w 266888"/>
              <a:gd name="connsiteY7" fmla="*/ 259035 h 6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888" h="625798">
                <a:moveTo>
                  <a:pt x="189" y="259035"/>
                </a:moveTo>
                <a:cubicBezTo>
                  <a:pt x="-5729" y="263474"/>
                  <a:pt x="128916" y="346332"/>
                  <a:pt x="168865" y="401077"/>
                </a:cubicBezTo>
                <a:cubicBezTo>
                  <a:pt x="208815" y="455823"/>
                  <a:pt x="226570" y="550518"/>
                  <a:pt x="239886" y="587508"/>
                </a:cubicBezTo>
                <a:cubicBezTo>
                  <a:pt x="253202" y="624498"/>
                  <a:pt x="250244" y="630417"/>
                  <a:pt x="248764" y="623019"/>
                </a:cubicBezTo>
                <a:cubicBezTo>
                  <a:pt x="247284" y="615621"/>
                  <a:pt x="228049" y="646693"/>
                  <a:pt x="231008" y="543120"/>
                </a:cubicBezTo>
                <a:cubicBezTo>
                  <a:pt x="233967" y="439547"/>
                  <a:pt x="270958" y="29695"/>
                  <a:pt x="266519" y="1582"/>
                </a:cubicBezTo>
                <a:cubicBezTo>
                  <a:pt x="262080" y="-26531"/>
                  <a:pt x="242845" y="328576"/>
                  <a:pt x="204375" y="374444"/>
                </a:cubicBezTo>
                <a:cubicBezTo>
                  <a:pt x="165905" y="420312"/>
                  <a:pt x="6107" y="254596"/>
                  <a:pt x="189" y="25903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81BE40AB-9C1A-CD04-EE45-0503C2285827}"/>
              </a:ext>
            </a:extLst>
          </p:cNvPr>
          <p:cNvSpPr/>
          <p:nvPr/>
        </p:nvSpPr>
        <p:spPr>
          <a:xfrm>
            <a:off x="5734975" y="4127617"/>
            <a:ext cx="168346" cy="257952"/>
          </a:xfrm>
          <a:custGeom>
            <a:avLst/>
            <a:gdLst>
              <a:gd name="connsiteX0" fmla="*/ 44388 w 168346"/>
              <a:gd name="connsiteY0" fmla="*/ 27133 h 257952"/>
              <a:gd name="connsiteX1" fmla="*/ 159798 w 168346"/>
              <a:gd name="connsiteY1" fmla="*/ 169175 h 257952"/>
              <a:gd name="connsiteX2" fmla="*/ 159798 w 168346"/>
              <a:gd name="connsiteY2" fmla="*/ 257952 h 257952"/>
              <a:gd name="connsiteX3" fmla="*/ 159798 w 168346"/>
              <a:gd name="connsiteY3" fmla="*/ 133665 h 257952"/>
              <a:gd name="connsiteX4" fmla="*/ 88776 w 168346"/>
              <a:gd name="connsiteY4" fmla="*/ 53766 h 257952"/>
              <a:gd name="connsiteX5" fmla="*/ 0 w 168346"/>
              <a:gd name="connsiteY5" fmla="*/ 500 h 257952"/>
              <a:gd name="connsiteX6" fmla="*/ 44388 w 168346"/>
              <a:gd name="connsiteY6" fmla="*/ 27133 h 2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46" h="257952">
                <a:moveTo>
                  <a:pt x="44388" y="27133"/>
                </a:moveTo>
                <a:cubicBezTo>
                  <a:pt x="71021" y="55246"/>
                  <a:pt x="140563" y="130705"/>
                  <a:pt x="159798" y="169175"/>
                </a:cubicBezTo>
                <a:cubicBezTo>
                  <a:pt x="179033" y="207645"/>
                  <a:pt x="159798" y="257952"/>
                  <a:pt x="159798" y="257952"/>
                </a:cubicBezTo>
                <a:cubicBezTo>
                  <a:pt x="159798" y="252034"/>
                  <a:pt x="171635" y="167696"/>
                  <a:pt x="159798" y="133665"/>
                </a:cubicBezTo>
                <a:cubicBezTo>
                  <a:pt x="147961" y="99634"/>
                  <a:pt x="115409" y="75960"/>
                  <a:pt x="88776" y="53766"/>
                </a:cubicBezTo>
                <a:cubicBezTo>
                  <a:pt x="62143" y="31572"/>
                  <a:pt x="0" y="1980"/>
                  <a:pt x="0" y="500"/>
                </a:cubicBezTo>
                <a:cubicBezTo>
                  <a:pt x="0" y="-980"/>
                  <a:pt x="17755" y="-980"/>
                  <a:pt x="44388" y="27133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BEFB63B8-A13C-57AA-9127-3C4D8FC4E7B9}"/>
              </a:ext>
            </a:extLst>
          </p:cNvPr>
          <p:cNvSpPr/>
          <p:nvPr/>
        </p:nvSpPr>
        <p:spPr>
          <a:xfrm>
            <a:off x="5646083" y="4554177"/>
            <a:ext cx="81994" cy="222145"/>
          </a:xfrm>
          <a:custGeom>
            <a:avLst/>
            <a:gdLst>
              <a:gd name="connsiteX0" fmla="*/ 115 w 81994"/>
              <a:gd name="connsiteY0" fmla="*/ 68 h 222145"/>
              <a:gd name="connsiteX1" fmla="*/ 62259 w 81994"/>
              <a:gd name="connsiteY1" fmla="*/ 142110 h 222145"/>
              <a:gd name="connsiteX2" fmla="*/ 62259 w 81994"/>
              <a:gd name="connsiteY2" fmla="*/ 222009 h 222145"/>
              <a:gd name="connsiteX3" fmla="*/ 80014 w 81994"/>
              <a:gd name="connsiteY3" fmla="*/ 124355 h 222145"/>
              <a:gd name="connsiteX4" fmla="*/ 115 w 81994"/>
              <a:gd name="connsiteY4" fmla="*/ 68 h 2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94" h="222145">
                <a:moveTo>
                  <a:pt x="115" y="68"/>
                </a:moveTo>
                <a:cubicBezTo>
                  <a:pt x="-2844" y="3027"/>
                  <a:pt x="51902" y="105120"/>
                  <a:pt x="62259" y="142110"/>
                </a:cubicBezTo>
                <a:cubicBezTo>
                  <a:pt x="72616" y="179100"/>
                  <a:pt x="59300" y="224968"/>
                  <a:pt x="62259" y="222009"/>
                </a:cubicBezTo>
                <a:cubicBezTo>
                  <a:pt x="65218" y="219050"/>
                  <a:pt x="88892" y="158386"/>
                  <a:pt x="80014" y="124355"/>
                </a:cubicBezTo>
                <a:cubicBezTo>
                  <a:pt x="71136" y="90324"/>
                  <a:pt x="3074" y="-2891"/>
                  <a:pt x="115" y="68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48296EF-864C-1BC7-DFF3-7DC69E94A185}"/>
              </a:ext>
            </a:extLst>
          </p:cNvPr>
          <p:cNvSpPr/>
          <p:nvPr/>
        </p:nvSpPr>
        <p:spPr>
          <a:xfrm>
            <a:off x="5202217" y="8840836"/>
            <a:ext cx="335535" cy="665837"/>
          </a:xfrm>
          <a:custGeom>
            <a:avLst/>
            <a:gdLst>
              <a:gd name="connsiteX0" fmla="*/ 1608 w 335535"/>
              <a:gd name="connsiteY0" fmla="*/ 4714 h 665837"/>
              <a:gd name="connsiteX1" fmla="*/ 328633 w 335535"/>
              <a:gd name="connsiteY1" fmla="*/ 655589 h 665837"/>
              <a:gd name="connsiteX2" fmla="*/ 207983 w 335535"/>
              <a:gd name="connsiteY2" fmla="*/ 376189 h 665837"/>
              <a:gd name="connsiteX3" fmla="*/ 1608 w 335535"/>
              <a:gd name="connsiteY3" fmla="*/ 4714 h 66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35" h="665837">
                <a:moveTo>
                  <a:pt x="1608" y="4714"/>
                </a:moveTo>
                <a:cubicBezTo>
                  <a:pt x="21716" y="51281"/>
                  <a:pt x="294237" y="593677"/>
                  <a:pt x="328633" y="655589"/>
                </a:cubicBezTo>
                <a:cubicBezTo>
                  <a:pt x="363029" y="717502"/>
                  <a:pt x="260370" y="483081"/>
                  <a:pt x="207983" y="376189"/>
                </a:cubicBezTo>
                <a:cubicBezTo>
                  <a:pt x="155596" y="269297"/>
                  <a:pt x="-18500" y="-41853"/>
                  <a:pt x="1608" y="4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20F19F7-A507-A141-859E-18CBF032BE92}"/>
              </a:ext>
            </a:extLst>
          </p:cNvPr>
          <p:cNvSpPr/>
          <p:nvPr/>
        </p:nvSpPr>
        <p:spPr>
          <a:xfrm>
            <a:off x="5149850" y="8807450"/>
            <a:ext cx="399448" cy="791928"/>
          </a:xfrm>
          <a:custGeom>
            <a:avLst/>
            <a:gdLst>
              <a:gd name="connsiteX0" fmla="*/ 0 w 399448"/>
              <a:gd name="connsiteY0" fmla="*/ 0 h 791928"/>
              <a:gd name="connsiteX1" fmla="*/ 390525 w 399448"/>
              <a:gd name="connsiteY1" fmla="*/ 768350 h 791928"/>
              <a:gd name="connsiteX2" fmla="*/ 260350 w 399448"/>
              <a:gd name="connsiteY2" fmla="*/ 561975 h 791928"/>
              <a:gd name="connsiteX3" fmla="*/ 107950 w 399448"/>
              <a:gd name="connsiteY3" fmla="*/ 225425 h 791928"/>
              <a:gd name="connsiteX4" fmla="*/ 0 w 399448"/>
              <a:gd name="connsiteY4" fmla="*/ 0 h 79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8" h="791928">
                <a:moveTo>
                  <a:pt x="0" y="0"/>
                </a:moveTo>
                <a:cubicBezTo>
                  <a:pt x="173566" y="337344"/>
                  <a:pt x="347133" y="674688"/>
                  <a:pt x="390525" y="768350"/>
                </a:cubicBezTo>
                <a:cubicBezTo>
                  <a:pt x="433917" y="862012"/>
                  <a:pt x="307446" y="652463"/>
                  <a:pt x="260350" y="561975"/>
                </a:cubicBezTo>
                <a:cubicBezTo>
                  <a:pt x="213254" y="471488"/>
                  <a:pt x="107950" y="225425"/>
                  <a:pt x="107950" y="225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A989106-B417-8AEB-8A54-C0CF65D1171D}"/>
              </a:ext>
            </a:extLst>
          </p:cNvPr>
          <p:cNvSpPr/>
          <p:nvPr/>
        </p:nvSpPr>
        <p:spPr>
          <a:xfrm>
            <a:off x="5564202" y="9619036"/>
            <a:ext cx="550874" cy="641411"/>
          </a:xfrm>
          <a:custGeom>
            <a:avLst/>
            <a:gdLst>
              <a:gd name="connsiteX0" fmla="*/ 7923 w 550874"/>
              <a:gd name="connsiteY0" fmla="*/ 7564 h 641411"/>
              <a:gd name="connsiteX1" fmla="*/ 528623 w 550874"/>
              <a:gd name="connsiteY1" fmla="*/ 613989 h 641411"/>
              <a:gd name="connsiteX2" fmla="*/ 436548 w 550874"/>
              <a:gd name="connsiteY2" fmla="*/ 518739 h 641411"/>
              <a:gd name="connsiteX3" fmla="*/ 265098 w 550874"/>
              <a:gd name="connsiteY3" fmla="*/ 350464 h 641411"/>
              <a:gd name="connsiteX4" fmla="*/ 293673 w 550874"/>
              <a:gd name="connsiteY4" fmla="*/ 379039 h 641411"/>
              <a:gd name="connsiteX5" fmla="*/ 217473 w 550874"/>
              <a:gd name="connsiteY5" fmla="*/ 280614 h 641411"/>
              <a:gd name="connsiteX6" fmla="*/ 7923 w 550874"/>
              <a:gd name="connsiteY6" fmla="*/ 7564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74" h="641411">
                <a:moveTo>
                  <a:pt x="7923" y="7564"/>
                </a:moveTo>
                <a:cubicBezTo>
                  <a:pt x="59781" y="63126"/>
                  <a:pt x="457186" y="528793"/>
                  <a:pt x="528623" y="613989"/>
                </a:cubicBezTo>
                <a:cubicBezTo>
                  <a:pt x="600060" y="699185"/>
                  <a:pt x="480469" y="562660"/>
                  <a:pt x="436548" y="518739"/>
                </a:cubicBezTo>
                <a:cubicBezTo>
                  <a:pt x="392627" y="474818"/>
                  <a:pt x="288911" y="373747"/>
                  <a:pt x="265098" y="350464"/>
                </a:cubicBezTo>
                <a:cubicBezTo>
                  <a:pt x="241286" y="327181"/>
                  <a:pt x="301611" y="390681"/>
                  <a:pt x="293673" y="379039"/>
                </a:cubicBezTo>
                <a:cubicBezTo>
                  <a:pt x="285736" y="367397"/>
                  <a:pt x="260865" y="342527"/>
                  <a:pt x="217473" y="280614"/>
                </a:cubicBezTo>
                <a:cubicBezTo>
                  <a:pt x="174081" y="218702"/>
                  <a:pt x="-43935" y="-47998"/>
                  <a:pt x="7923" y="756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70638EB-883C-2798-983A-7DA174E187C9}"/>
              </a:ext>
            </a:extLst>
          </p:cNvPr>
          <p:cNvSpPr/>
          <p:nvPr/>
        </p:nvSpPr>
        <p:spPr>
          <a:xfrm>
            <a:off x="6397384" y="8914533"/>
            <a:ext cx="127918" cy="428152"/>
          </a:xfrm>
          <a:custGeom>
            <a:avLst/>
            <a:gdLst>
              <a:gd name="connsiteX0" fmla="*/ 241 w 127918"/>
              <a:gd name="connsiteY0" fmla="*/ 867 h 428152"/>
              <a:gd name="connsiteX1" fmla="*/ 95491 w 127918"/>
              <a:gd name="connsiteY1" fmla="*/ 96117 h 428152"/>
              <a:gd name="connsiteX2" fmla="*/ 105016 w 127918"/>
              <a:gd name="connsiteY2" fmla="*/ 248517 h 428152"/>
              <a:gd name="connsiteX3" fmla="*/ 117716 w 127918"/>
              <a:gd name="connsiteY3" fmla="*/ 207242 h 428152"/>
              <a:gd name="connsiteX4" fmla="*/ 85966 w 127918"/>
              <a:gd name="connsiteY4" fmla="*/ 350117 h 428152"/>
              <a:gd name="connsiteX5" fmla="*/ 73266 w 127918"/>
              <a:gd name="connsiteY5" fmla="*/ 426317 h 428152"/>
              <a:gd name="connsiteX6" fmla="*/ 70091 w 127918"/>
              <a:gd name="connsiteY6" fmla="*/ 381867 h 428152"/>
              <a:gd name="connsiteX7" fmla="*/ 127241 w 127918"/>
              <a:gd name="connsiteY7" fmla="*/ 150092 h 428152"/>
              <a:gd name="connsiteX8" fmla="*/ 241 w 127918"/>
              <a:gd name="connsiteY8" fmla="*/ 867 h 4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18" h="428152">
                <a:moveTo>
                  <a:pt x="241" y="867"/>
                </a:moveTo>
                <a:cubicBezTo>
                  <a:pt x="-5051" y="-8129"/>
                  <a:pt x="78029" y="54842"/>
                  <a:pt x="95491" y="96117"/>
                </a:cubicBezTo>
                <a:cubicBezTo>
                  <a:pt x="112954" y="137392"/>
                  <a:pt x="101312" y="229996"/>
                  <a:pt x="105016" y="248517"/>
                </a:cubicBezTo>
                <a:cubicBezTo>
                  <a:pt x="108720" y="267038"/>
                  <a:pt x="120891" y="190309"/>
                  <a:pt x="117716" y="207242"/>
                </a:cubicBezTo>
                <a:cubicBezTo>
                  <a:pt x="114541" y="224175"/>
                  <a:pt x="93374" y="313605"/>
                  <a:pt x="85966" y="350117"/>
                </a:cubicBezTo>
                <a:cubicBezTo>
                  <a:pt x="78558" y="386629"/>
                  <a:pt x="75912" y="421025"/>
                  <a:pt x="73266" y="426317"/>
                </a:cubicBezTo>
                <a:cubicBezTo>
                  <a:pt x="70620" y="431609"/>
                  <a:pt x="61095" y="427904"/>
                  <a:pt x="70091" y="381867"/>
                </a:cubicBezTo>
                <a:cubicBezTo>
                  <a:pt x="79087" y="335830"/>
                  <a:pt x="134649" y="211475"/>
                  <a:pt x="127241" y="150092"/>
                </a:cubicBezTo>
                <a:cubicBezTo>
                  <a:pt x="119833" y="88709"/>
                  <a:pt x="5533" y="9863"/>
                  <a:pt x="241" y="8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36D1899-9689-F9FA-D7F1-2D76F9EA354D}"/>
              </a:ext>
            </a:extLst>
          </p:cNvPr>
          <p:cNvSpPr/>
          <p:nvPr/>
        </p:nvSpPr>
        <p:spPr>
          <a:xfrm>
            <a:off x="6349588" y="8566052"/>
            <a:ext cx="92632" cy="392233"/>
          </a:xfrm>
          <a:custGeom>
            <a:avLst/>
            <a:gdLst>
              <a:gd name="connsiteX0" fmla="*/ 92487 w 92632"/>
              <a:gd name="connsiteY0" fmla="*/ 98 h 392233"/>
              <a:gd name="connsiteX1" fmla="*/ 9937 w 92632"/>
              <a:gd name="connsiteY1" fmla="*/ 149323 h 392233"/>
              <a:gd name="connsiteX2" fmla="*/ 63912 w 92632"/>
              <a:gd name="connsiteY2" fmla="*/ 104873 h 392233"/>
              <a:gd name="connsiteX3" fmla="*/ 16287 w 92632"/>
              <a:gd name="connsiteY3" fmla="*/ 222348 h 392233"/>
              <a:gd name="connsiteX4" fmla="*/ 412 w 92632"/>
              <a:gd name="connsiteY4" fmla="*/ 292198 h 392233"/>
              <a:gd name="connsiteX5" fmla="*/ 6762 w 92632"/>
              <a:gd name="connsiteY5" fmla="*/ 387448 h 392233"/>
              <a:gd name="connsiteX6" fmla="*/ 28987 w 92632"/>
              <a:gd name="connsiteY6" fmla="*/ 130273 h 392233"/>
              <a:gd name="connsiteX7" fmla="*/ 92487 w 92632"/>
              <a:gd name="connsiteY7" fmla="*/ 98 h 39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2" h="392233">
                <a:moveTo>
                  <a:pt x="92487" y="98"/>
                </a:moveTo>
                <a:cubicBezTo>
                  <a:pt x="89312" y="3273"/>
                  <a:pt x="14700" y="131860"/>
                  <a:pt x="9937" y="149323"/>
                </a:cubicBezTo>
                <a:cubicBezTo>
                  <a:pt x="5174" y="166786"/>
                  <a:pt x="62854" y="92702"/>
                  <a:pt x="63912" y="104873"/>
                </a:cubicBezTo>
                <a:cubicBezTo>
                  <a:pt x="64970" y="117044"/>
                  <a:pt x="26870" y="191127"/>
                  <a:pt x="16287" y="222348"/>
                </a:cubicBezTo>
                <a:cubicBezTo>
                  <a:pt x="5704" y="253569"/>
                  <a:pt x="1999" y="264681"/>
                  <a:pt x="412" y="292198"/>
                </a:cubicBezTo>
                <a:cubicBezTo>
                  <a:pt x="-1175" y="319715"/>
                  <a:pt x="2000" y="414435"/>
                  <a:pt x="6762" y="387448"/>
                </a:cubicBezTo>
                <a:cubicBezTo>
                  <a:pt x="11524" y="360461"/>
                  <a:pt x="12054" y="189010"/>
                  <a:pt x="28987" y="130273"/>
                </a:cubicBezTo>
                <a:cubicBezTo>
                  <a:pt x="45920" y="71536"/>
                  <a:pt x="95662" y="-3077"/>
                  <a:pt x="92487" y="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E8C33F8-04C0-03A1-BE80-C8CE945F0766}"/>
              </a:ext>
            </a:extLst>
          </p:cNvPr>
          <p:cNvSpPr/>
          <p:nvPr/>
        </p:nvSpPr>
        <p:spPr>
          <a:xfrm>
            <a:off x="6384828" y="8318250"/>
            <a:ext cx="397037" cy="346541"/>
          </a:xfrm>
          <a:custGeom>
            <a:avLst/>
            <a:gdLst>
              <a:gd name="connsiteX0" fmla="*/ 396972 w 397037"/>
              <a:gd name="connsiteY0" fmla="*/ 250 h 346541"/>
              <a:gd name="connsiteX1" fmla="*/ 165197 w 397037"/>
              <a:gd name="connsiteY1" fmla="*/ 181225 h 346541"/>
              <a:gd name="connsiteX2" fmla="*/ 97 w 397037"/>
              <a:gd name="connsiteY2" fmla="*/ 346325 h 346541"/>
              <a:gd name="connsiteX3" fmla="*/ 187422 w 397037"/>
              <a:gd name="connsiteY3" fmla="*/ 146300 h 346541"/>
              <a:gd name="connsiteX4" fmla="*/ 396972 w 397037"/>
              <a:gd name="connsiteY4" fmla="*/ 250 h 34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37" h="346541">
                <a:moveTo>
                  <a:pt x="396972" y="250"/>
                </a:moveTo>
                <a:cubicBezTo>
                  <a:pt x="393268" y="6071"/>
                  <a:pt x="231343" y="123546"/>
                  <a:pt x="165197" y="181225"/>
                </a:cubicBezTo>
                <a:cubicBezTo>
                  <a:pt x="99051" y="238904"/>
                  <a:pt x="-3607" y="352146"/>
                  <a:pt x="97" y="346325"/>
                </a:cubicBezTo>
                <a:cubicBezTo>
                  <a:pt x="3801" y="340504"/>
                  <a:pt x="128155" y="201333"/>
                  <a:pt x="187422" y="146300"/>
                </a:cubicBezTo>
                <a:cubicBezTo>
                  <a:pt x="246689" y="91267"/>
                  <a:pt x="400676" y="-5571"/>
                  <a:pt x="396972" y="2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2D7A3AA-6577-67CD-D6B7-CBDE64174F6D}"/>
              </a:ext>
            </a:extLst>
          </p:cNvPr>
          <p:cNvSpPr/>
          <p:nvPr/>
        </p:nvSpPr>
        <p:spPr>
          <a:xfrm>
            <a:off x="5668632" y="9701548"/>
            <a:ext cx="459731" cy="522125"/>
          </a:xfrm>
          <a:custGeom>
            <a:avLst/>
            <a:gdLst>
              <a:gd name="connsiteX0" fmla="*/ 1918 w 459731"/>
              <a:gd name="connsiteY0" fmla="*/ 1252 h 522125"/>
              <a:gd name="connsiteX1" fmla="*/ 370218 w 459731"/>
              <a:gd name="connsiteY1" fmla="*/ 356852 h 522125"/>
              <a:gd name="connsiteX2" fmla="*/ 322593 w 459731"/>
              <a:gd name="connsiteY2" fmla="*/ 331452 h 522125"/>
              <a:gd name="connsiteX3" fmla="*/ 459118 w 459731"/>
              <a:gd name="connsiteY3" fmla="*/ 521952 h 522125"/>
              <a:gd name="connsiteX4" fmla="*/ 367043 w 459731"/>
              <a:gd name="connsiteY4" fmla="*/ 363202 h 522125"/>
              <a:gd name="connsiteX5" fmla="*/ 230518 w 459731"/>
              <a:gd name="connsiteY5" fmla="*/ 242552 h 522125"/>
              <a:gd name="connsiteX6" fmla="*/ 1918 w 459731"/>
              <a:gd name="connsiteY6" fmla="*/ 1252 h 5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731" h="522125">
                <a:moveTo>
                  <a:pt x="1918" y="1252"/>
                </a:moveTo>
                <a:cubicBezTo>
                  <a:pt x="25201" y="20302"/>
                  <a:pt x="316772" y="301819"/>
                  <a:pt x="370218" y="356852"/>
                </a:cubicBezTo>
                <a:cubicBezTo>
                  <a:pt x="423664" y="411885"/>
                  <a:pt x="307776" y="303935"/>
                  <a:pt x="322593" y="331452"/>
                </a:cubicBezTo>
                <a:cubicBezTo>
                  <a:pt x="337410" y="358969"/>
                  <a:pt x="451710" y="516660"/>
                  <a:pt x="459118" y="521952"/>
                </a:cubicBezTo>
                <a:cubicBezTo>
                  <a:pt x="466526" y="527244"/>
                  <a:pt x="405143" y="409769"/>
                  <a:pt x="367043" y="363202"/>
                </a:cubicBezTo>
                <a:cubicBezTo>
                  <a:pt x="328943" y="316635"/>
                  <a:pt x="287139" y="299173"/>
                  <a:pt x="230518" y="242552"/>
                </a:cubicBezTo>
                <a:cubicBezTo>
                  <a:pt x="173897" y="185931"/>
                  <a:pt x="-21365" y="-17798"/>
                  <a:pt x="1918" y="1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30AECC2-4336-90BD-EF8F-32B1DE2874ED}"/>
              </a:ext>
            </a:extLst>
          </p:cNvPr>
          <p:cNvSpPr/>
          <p:nvPr/>
        </p:nvSpPr>
        <p:spPr>
          <a:xfrm>
            <a:off x="6279118" y="9320548"/>
            <a:ext cx="74154" cy="542082"/>
          </a:xfrm>
          <a:custGeom>
            <a:avLst/>
            <a:gdLst>
              <a:gd name="connsiteX0" fmla="*/ 74057 w 74154"/>
              <a:gd name="connsiteY0" fmla="*/ 1252 h 542082"/>
              <a:gd name="connsiteX1" fmla="*/ 16907 w 74154"/>
              <a:gd name="connsiteY1" fmla="*/ 213977 h 542082"/>
              <a:gd name="connsiteX2" fmla="*/ 26432 w 74154"/>
              <a:gd name="connsiteY2" fmla="*/ 541002 h 542082"/>
              <a:gd name="connsiteX3" fmla="*/ 1032 w 74154"/>
              <a:gd name="connsiteY3" fmla="*/ 309227 h 542082"/>
              <a:gd name="connsiteX4" fmla="*/ 74057 w 74154"/>
              <a:gd name="connsiteY4" fmla="*/ 1252 h 54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54" h="542082">
                <a:moveTo>
                  <a:pt x="74057" y="1252"/>
                </a:moveTo>
                <a:cubicBezTo>
                  <a:pt x="76703" y="-14623"/>
                  <a:pt x="24844" y="124019"/>
                  <a:pt x="16907" y="213977"/>
                </a:cubicBezTo>
                <a:cubicBezTo>
                  <a:pt x="8970" y="303935"/>
                  <a:pt x="29078" y="525127"/>
                  <a:pt x="26432" y="541002"/>
                </a:cubicBezTo>
                <a:cubicBezTo>
                  <a:pt x="23786" y="556877"/>
                  <a:pt x="-5847" y="393894"/>
                  <a:pt x="1032" y="309227"/>
                </a:cubicBezTo>
                <a:cubicBezTo>
                  <a:pt x="7911" y="224560"/>
                  <a:pt x="71411" y="17127"/>
                  <a:pt x="74057" y="1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A0CE4C78-9602-98C3-D63D-158DAFA3BD5F}"/>
              </a:ext>
            </a:extLst>
          </p:cNvPr>
          <p:cNvSpPr/>
          <p:nvPr/>
        </p:nvSpPr>
        <p:spPr>
          <a:xfrm>
            <a:off x="6124505" y="9890124"/>
            <a:ext cx="168515" cy="323852"/>
          </a:xfrm>
          <a:custGeom>
            <a:avLst/>
            <a:gdLst>
              <a:gd name="connsiteX0" fmla="*/ 168345 w 168515"/>
              <a:gd name="connsiteY0" fmla="*/ 1 h 323852"/>
              <a:gd name="connsiteX1" fmla="*/ 114370 w 168515"/>
              <a:gd name="connsiteY1" fmla="*/ 158751 h 323852"/>
              <a:gd name="connsiteX2" fmla="*/ 70 w 168515"/>
              <a:gd name="connsiteY2" fmla="*/ 323851 h 323852"/>
              <a:gd name="connsiteX3" fmla="*/ 98495 w 168515"/>
              <a:gd name="connsiteY3" fmla="*/ 161926 h 323852"/>
              <a:gd name="connsiteX4" fmla="*/ 168345 w 168515"/>
              <a:gd name="connsiteY4" fmla="*/ 1 h 32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15" h="323852">
                <a:moveTo>
                  <a:pt x="168345" y="1"/>
                </a:moveTo>
                <a:cubicBezTo>
                  <a:pt x="170991" y="-528"/>
                  <a:pt x="142416" y="104776"/>
                  <a:pt x="114370" y="158751"/>
                </a:cubicBezTo>
                <a:cubicBezTo>
                  <a:pt x="86324" y="212726"/>
                  <a:pt x="2716" y="323322"/>
                  <a:pt x="70" y="323851"/>
                </a:cubicBezTo>
                <a:cubicBezTo>
                  <a:pt x="-2576" y="324380"/>
                  <a:pt x="70449" y="216959"/>
                  <a:pt x="98495" y="161926"/>
                </a:cubicBezTo>
                <a:cubicBezTo>
                  <a:pt x="126541" y="106893"/>
                  <a:pt x="165699" y="530"/>
                  <a:pt x="168345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7D603D5-D3FE-DC88-BDE8-367C71D7D20B}"/>
              </a:ext>
            </a:extLst>
          </p:cNvPr>
          <p:cNvSpPr/>
          <p:nvPr/>
        </p:nvSpPr>
        <p:spPr>
          <a:xfrm>
            <a:off x="6130056" y="9924801"/>
            <a:ext cx="204822" cy="311811"/>
          </a:xfrm>
          <a:custGeom>
            <a:avLst/>
            <a:gdLst>
              <a:gd name="connsiteX0" fmla="*/ 204069 w 204822"/>
              <a:gd name="connsiteY0" fmla="*/ 249 h 311811"/>
              <a:gd name="connsiteX1" fmla="*/ 121519 w 204822"/>
              <a:gd name="connsiteY1" fmla="*/ 162174 h 311811"/>
              <a:gd name="connsiteX2" fmla="*/ 869 w 204822"/>
              <a:gd name="connsiteY2" fmla="*/ 311399 h 311811"/>
              <a:gd name="connsiteX3" fmla="*/ 73894 w 204822"/>
              <a:gd name="connsiteY3" fmla="*/ 200274 h 311811"/>
              <a:gd name="connsiteX4" fmla="*/ 204069 w 204822"/>
              <a:gd name="connsiteY4" fmla="*/ 249 h 31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2" h="311811">
                <a:moveTo>
                  <a:pt x="204069" y="249"/>
                </a:moveTo>
                <a:cubicBezTo>
                  <a:pt x="212006" y="-6101"/>
                  <a:pt x="155386" y="110316"/>
                  <a:pt x="121519" y="162174"/>
                </a:cubicBezTo>
                <a:cubicBezTo>
                  <a:pt x="87652" y="214032"/>
                  <a:pt x="8806" y="305049"/>
                  <a:pt x="869" y="311399"/>
                </a:cubicBezTo>
                <a:cubicBezTo>
                  <a:pt x="-7068" y="317749"/>
                  <a:pt x="41086" y="249487"/>
                  <a:pt x="73894" y="200274"/>
                </a:cubicBezTo>
                <a:cubicBezTo>
                  <a:pt x="106702" y="151062"/>
                  <a:pt x="196132" y="6599"/>
                  <a:pt x="204069" y="2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4D056B-8C21-AA15-D770-901362F00B28}"/>
              </a:ext>
            </a:extLst>
          </p:cNvPr>
          <p:cNvSpPr/>
          <p:nvPr/>
        </p:nvSpPr>
        <p:spPr>
          <a:xfrm>
            <a:off x="6063581" y="8651680"/>
            <a:ext cx="110703" cy="318963"/>
          </a:xfrm>
          <a:custGeom>
            <a:avLst/>
            <a:gdLst>
              <a:gd name="connsiteX0" fmla="*/ 51469 w 110703"/>
              <a:gd name="connsiteY0" fmla="*/ 195 h 318963"/>
              <a:gd name="connsiteX1" fmla="*/ 64169 w 110703"/>
              <a:gd name="connsiteY1" fmla="*/ 171645 h 318963"/>
              <a:gd name="connsiteX2" fmla="*/ 108619 w 110703"/>
              <a:gd name="connsiteY2" fmla="*/ 311345 h 318963"/>
              <a:gd name="connsiteX3" fmla="*/ 92744 w 110703"/>
              <a:gd name="connsiteY3" fmla="*/ 282770 h 318963"/>
              <a:gd name="connsiteX4" fmla="*/ 669 w 110703"/>
              <a:gd name="connsiteY4" fmla="*/ 133545 h 318963"/>
              <a:gd name="connsiteX5" fmla="*/ 51469 w 110703"/>
              <a:gd name="connsiteY5" fmla="*/ 206570 h 318963"/>
              <a:gd name="connsiteX6" fmla="*/ 51469 w 110703"/>
              <a:gd name="connsiteY6" fmla="*/ 195 h 31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3" h="318963">
                <a:moveTo>
                  <a:pt x="51469" y="195"/>
                </a:moveTo>
                <a:cubicBezTo>
                  <a:pt x="53586" y="-5626"/>
                  <a:pt x="54644" y="119787"/>
                  <a:pt x="64169" y="171645"/>
                </a:cubicBezTo>
                <a:cubicBezTo>
                  <a:pt x="73694" y="223503"/>
                  <a:pt x="103856" y="292824"/>
                  <a:pt x="108619" y="311345"/>
                </a:cubicBezTo>
                <a:cubicBezTo>
                  <a:pt x="113382" y="329866"/>
                  <a:pt x="110736" y="312403"/>
                  <a:pt x="92744" y="282770"/>
                </a:cubicBezTo>
                <a:cubicBezTo>
                  <a:pt x="74752" y="253137"/>
                  <a:pt x="7548" y="146245"/>
                  <a:pt x="669" y="133545"/>
                </a:cubicBezTo>
                <a:cubicBezTo>
                  <a:pt x="-6210" y="120845"/>
                  <a:pt x="41944" y="226149"/>
                  <a:pt x="51469" y="206570"/>
                </a:cubicBezTo>
                <a:cubicBezTo>
                  <a:pt x="60994" y="186991"/>
                  <a:pt x="49352" y="6016"/>
                  <a:pt x="51469" y="1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E1E4021-7EAC-EE85-96BB-39ACE42C1B5A}"/>
              </a:ext>
            </a:extLst>
          </p:cNvPr>
          <p:cNvSpPr/>
          <p:nvPr/>
        </p:nvSpPr>
        <p:spPr>
          <a:xfrm>
            <a:off x="6225911" y="8990911"/>
            <a:ext cx="187027" cy="305539"/>
          </a:xfrm>
          <a:custGeom>
            <a:avLst/>
            <a:gdLst>
              <a:gd name="connsiteX0" fmla="*/ 264 w 187027"/>
              <a:gd name="connsiteY0" fmla="*/ 689 h 305539"/>
              <a:gd name="connsiteX1" fmla="*/ 143139 w 187027"/>
              <a:gd name="connsiteY1" fmla="*/ 95939 h 305539"/>
              <a:gd name="connsiteX2" fmla="*/ 120914 w 187027"/>
              <a:gd name="connsiteY2" fmla="*/ 76889 h 305539"/>
              <a:gd name="connsiteX3" fmla="*/ 178064 w 187027"/>
              <a:gd name="connsiteY3" fmla="*/ 168964 h 305539"/>
              <a:gd name="connsiteX4" fmla="*/ 133614 w 187027"/>
              <a:gd name="connsiteY4" fmla="*/ 305489 h 305539"/>
              <a:gd name="connsiteX5" fmla="*/ 184414 w 187027"/>
              <a:gd name="connsiteY5" fmla="*/ 153089 h 305539"/>
              <a:gd name="connsiteX6" fmla="*/ 264 w 187027"/>
              <a:gd name="connsiteY6" fmla="*/ 689 h 3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27" h="305539">
                <a:moveTo>
                  <a:pt x="264" y="689"/>
                </a:moveTo>
                <a:cubicBezTo>
                  <a:pt x="-6615" y="-8836"/>
                  <a:pt x="123031" y="83239"/>
                  <a:pt x="143139" y="95939"/>
                </a:cubicBezTo>
                <a:cubicBezTo>
                  <a:pt x="163247" y="108639"/>
                  <a:pt x="115093" y="64718"/>
                  <a:pt x="120914" y="76889"/>
                </a:cubicBezTo>
                <a:cubicBezTo>
                  <a:pt x="126735" y="89060"/>
                  <a:pt x="175947" y="130864"/>
                  <a:pt x="178064" y="168964"/>
                </a:cubicBezTo>
                <a:cubicBezTo>
                  <a:pt x="180181" y="207064"/>
                  <a:pt x="132556" y="308135"/>
                  <a:pt x="133614" y="305489"/>
                </a:cubicBezTo>
                <a:cubicBezTo>
                  <a:pt x="134672" y="302843"/>
                  <a:pt x="200818" y="201772"/>
                  <a:pt x="184414" y="153089"/>
                </a:cubicBezTo>
                <a:cubicBezTo>
                  <a:pt x="168010" y="104406"/>
                  <a:pt x="7143" y="10214"/>
                  <a:pt x="264" y="6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D055446-EC8B-00C8-3291-B3D961F02899}"/>
              </a:ext>
            </a:extLst>
          </p:cNvPr>
          <p:cNvSpPr/>
          <p:nvPr/>
        </p:nvSpPr>
        <p:spPr>
          <a:xfrm>
            <a:off x="6340018" y="8961794"/>
            <a:ext cx="118268" cy="560032"/>
          </a:xfrm>
          <a:custGeom>
            <a:avLst/>
            <a:gdLst>
              <a:gd name="connsiteX0" fmla="*/ 457 w 118268"/>
              <a:gd name="connsiteY0" fmla="*/ 1231 h 560032"/>
              <a:gd name="connsiteX1" fmla="*/ 95707 w 118268"/>
              <a:gd name="connsiteY1" fmla="*/ 80606 h 560032"/>
              <a:gd name="connsiteX2" fmla="*/ 105232 w 118268"/>
              <a:gd name="connsiteY2" fmla="*/ 255231 h 560032"/>
              <a:gd name="connsiteX3" fmla="*/ 105232 w 118268"/>
              <a:gd name="connsiteY3" fmla="*/ 213956 h 560032"/>
              <a:gd name="connsiteX4" fmla="*/ 54432 w 118268"/>
              <a:gd name="connsiteY4" fmla="*/ 334606 h 560032"/>
              <a:gd name="connsiteX5" fmla="*/ 16332 w 118268"/>
              <a:gd name="connsiteY5" fmla="*/ 560031 h 560032"/>
              <a:gd name="connsiteX6" fmla="*/ 32207 w 118268"/>
              <a:gd name="connsiteY6" fmla="*/ 337781 h 560032"/>
              <a:gd name="connsiteX7" fmla="*/ 117932 w 118268"/>
              <a:gd name="connsiteY7" fmla="*/ 217131 h 560032"/>
              <a:gd name="connsiteX8" fmla="*/ 60782 w 118268"/>
              <a:gd name="connsiteY8" fmla="*/ 45681 h 560032"/>
              <a:gd name="connsiteX9" fmla="*/ 457 w 118268"/>
              <a:gd name="connsiteY9" fmla="*/ 1231 h 56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268" h="560032">
                <a:moveTo>
                  <a:pt x="457" y="1231"/>
                </a:moveTo>
                <a:cubicBezTo>
                  <a:pt x="6278" y="7052"/>
                  <a:pt x="78245" y="38273"/>
                  <a:pt x="95707" y="80606"/>
                </a:cubicBezTo>
                <a:cubicBezTo>
                  <a:pt x="113169" y="122939"/>
                  <a:pt x="103645" y="233006"/>
                  <a:pt x="105232" y="255231"/>
                </a:cubicBezTo>
                <a:cubicBezTo>
                  <a:pt x="106819" y="277456"/>
                  <a:pt x="113699" y="200727"/>
                  <a:pt x="105232" y="213956"/>
                </a:cubicBezTo>
                <a:cubicBezTo>
                  <a:pt x="96765" y="227185"/>
                  <a:pt x="69249" y="276927"/>
                  <a:pt x="54432" y="334606"/>
                </a:cubicBezTo>
                <a:cubicBezTo>
                  <a:pt x="39615" y="392285"/>
                  <a:pt x="20036" y="559502"/>
                  <a:pt x="16332" y="560031"/>
                </a:cubicBezTo>
                <a:cubicBezTo>
                  <a:pt x="12628" y="560560"/>
                  <a:pt x="15274" y="394931"/>
                  <a:pt x="32207" y="337781"/>
                </a:cubicBezTo>
                <a:cubicBezTo>
                  <a:pt x="49140" y="280631"/>
                  <a:pt x="113170" y="265814"/>
                  <a:pt x="117932" y="217131"/>
                </a:cubicBezTo>
                <a:cubicBezTo>
                  <a:pt x="122695" y="168448"/>
                  <a:pt x="75599" y="81135"/>
                  <a:pt x="60782" y="45681"/>
                </a:cubicBezTo>
                <a:cubicBezTo>
                  <a:pt x="45965" y="10227"/>
                  <a:pt x="-5364" y="-4590"/>
                  <a:pt x="457" y="12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A73C4377-8062-DACD-2058-1CDBDE4C2054}"/>
              </a:ext>
            </a:extLst>
          </p:cNvPr>
          <p:cNvSpPr/>
          <p:nvPr/>
        </p:nvSpPr>
        <p:spPr>
          <a:xfrm>
            <a:off x="6342228" y="9549746"/>
            <a:ext cx="49069" cy="559653"/>
          </a:xfrm>
          <a:custGeom>
            <a:avLst/>
            <a:gdLst>
              <a:gd name="connsiteX0" fmla="*/ 20472 w 49069"/>
              <a:gd name="connsiteY0" fmla="*/ 654 h 559653"/>
              <a:gd name="connsiteX1" fmla="*/ 17297 w 49069"/>
              <a:gd name="connsiteY1" fmla="*/ 219729 h 559653"/>
              <a:gd name="connsiteX2" fmla="*/ 7772 w 49069"/>
              <a:gd name="connsiteY2" fmla="*/ 337204 h 559653"/>
              <a:gd name="connsiteX3" fmla="*/ 49047 w 49069"/>
              <a:gd name="connsiteY3" fmla="*/ 559454 h 559653"/>
              <a:gd name="connsiteX4" fmla="*/ 1422 w 49069"/>
              <a:gd name="connsiteY4" fmla="*/ 295929 h 559653"/>
              <a:gd name="connsiteX5" fmla="*/ 20472 w 49069"/>
              <a:gd name="connsiteY5" fmla="*/ 654 h 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69" h="559653">
                <a:moveTo>
                  <a:pt x="20472" y="654"/>
                </a:moveTo>
                <a:cubicBezTo>
                  <a:pt x="23118" y="-12046"/>
                  <a:pt x="19414" y="163637"/>
                  <a:pt x="17297" y="219729"/>
                </a:cubicBezTo>
                <a:cubicBezTo>
                  <a:pt x="15180" y="275821"/>
                  <a:pt x="2480" y="280583"/>
                  <a:pt x="7772" y="337204"/>
                </a:cubicBezTo>
                <a:cubicBezTo>
                  <a:pt x="13064" y="393825"/>
                  <a:pt x="50105" y="566333"/>
                  <a:pt x="49047" y="559454"/>
                </a:cubicBezTo>
                <a:cubicBezTo>
                  <a:pt x="47989" y="552575"/>
                  <a:pt x="8830" y="383242"/>
                  <a:pt x="1422" y="295929"/>
                </a:cubicBezTo>
                <a:cubicBezTo>
                  <a:pt x="-5986" y="208617"/>
                  <a:pt x="17826" y="13354"/>
                  <a:pt x="20472" y="65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B0B4ED8-059F-00B2-0576-F04C96C29D5D}"/>
              </a:ext>
            </a:extLst>
          </p:cNvPr>
          <p:cNvSpPr/>
          <p:nvPr/>
        </p:nvSpPr>
        <p:spPr>
          <a:xfrm>
            <a:off x="5797411" y="8966195"/>
            <a:ext cx="548570" cy="64864"/>
          </a:xfrm>
          <a:custGeom>
            <a:avLst/>
            <a:gdLst>
              <a:gd name="connsiteX0" fmla="*/ 139 w 548570"/>
              <a:gd name="connsiteY0" fmla="*/ 63505 h 64864"/>
              <a:gd name="connsiteX1" fmla="*/ 343039 w 548570"/>
              <a:gd name="connsiteY1" fmla="*/ 22230 h 64864"/>
              <a:gd name="connsiteX2" fmla="*/ 241439 w 548570"/>
              <a:gd name="connsiteY2" fmla="*/ 47630 h 64864"/>
              <a:gd name="connsiteX3" fmla="*/ 546239 w 548570"/>
              <a:gd name="connsiteY3" fmla="*/ 5 h 64864"/>
              <a:gd name="connsiteX4" fmla="*/ 377964 w 548570"/>
              <a:gd name="connsiteY4" fmla="*/ 44455 h 64864"/>
              <a:gd name="connsiteX5" fmla="*/ 301764 w 548570"/>
              <a:gd name="connsiteY5" fmla="*/ 53980 h 64864"/>
              <a:gd name="connsiteX6" fmla="*/ 139 w 548570"/>
              <a:gd name="connsiteY6" fmla="*/ 63505 h 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570" h="64864">
                <a:moveTo>
                  <a:pt x="139" y="63505"/>
                </a:moveTo>
                <a:cubicBezTo>
                  <a:pt x="7018" y="58213"/>
                  <a:pt x="302822" y="24876"/>
                  <a:pt x="343039" y="22230"/>
                </a:cubicBezTo>
                <a:cubicBezTo>
                  <a:pt x="383256" y="19584"/>
                  <a:pt x="207572" y="51334"/>
                  <a:pt x="241439" y="47630"/>
                </a:cubicBezTo>
                <a:cubicBezTo>
                  <a:pt x="275306" y="43926"/>
                  <a:pt x="523485" y="534"/>
                  <a:pt x="546239" y="5"/>
                </a:cubicBezTo>
                <a:cubicBezTo>
                  <a:pt x="568993" y="-524"/>
                  <a:pt x="418710" y="35459"/>
                  <a:pt x="377964" y="44455"/>
                </a:cubicBezTo>
                <a:cubicBezTo>
                  <a:pt x="337218" y="53451"/>
                  <a:pt x="360502" y="50805"/>
                  <a:pt x="301764" y="53980"/>
                </a:cubicBezTo>
                <a:cubicBezTo>
                  <a:pt x="243027" y="57155"/>
                  <a:pt x="-6740" y="68797"/>
                  <a:pt x="139" y="635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702973D-C821-F9C6-C13E-5030A79ABFD7}"/>
              </a:ext>
            </a:extLst>
          </p:cNvPr>
          <p:cNvSpPr/>
          <p:nvPr/>
        </p:nvSpPr>
        <p:spPr>
          <a:xfrm>
            <a:off x="6292734" y="9126248"/>
            <a:ext cx="81497" cy="278244"/>
          </a:xfrm>
          <a:custGeom>
            <a:avLst/>
            <a:gdLst>
              <a:gd name="connsiteX0" fmla="*/ 116 w 81497"/>
              <a:gd name="connsiteY0" fmla="*/ 1877 h 278244"/>
              <a:gd name="connsiteX1" fmla="*/ 47741 w 81497"/>
              <a:gd name="connsiteY1" fmla="*/ 68552 h 278244"/>
              <a:gd name="connsiteX2" fmla="*/ 41391 w 81497"/>
              <a:gd name="connsiteY2" fmla="*/ 201902 h 278244"/>
              <a:gd name="connsiteX3" fmla="*/ 44566 w 81497"/>
              <a:gd name="connsiteY3" fmla="*/ 154277 h 278244"/>
              <a:gd name="connsiteX4" fmla="*/ 22341 w 81497"/>
              <a:gd name="connsiteY4" fmla="*/ 278102 h 278244"/>
              <a:gd name="connsiteX5" fmla="*/ 79491 w 81497"/>
              <a:gd name="connsiteY5" fmla="*/ 125702 h 278244"/>
              <a:gd name="connsiteX6" fmla="*/ 63616 w 81497"/>
              <a:gd name="connsiteY6" fmla="*/ 138402 h 278244"/>
              <a:gd name="connsiteX7" fmla="*/ 116 w 81497"/>
              <a:gd name="connsiteY7" fmla="*/ 1877 h 27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7" h="278244">
                <a:moveTo>
                  <a:pt x="116" y="1877"/>
                </a:moveTo>
                <a:cubicBezTo>
                  <a:pt x="-2530" y="-9765"/>
                  <a:pt x="40862" y="35214"/>
                  <a:pt x="47741" y="68552"/>
                </a:cubicBezTo>
                <a:cubicBezTo>
                  <a:pt x="54620" y="101890"/>
                  <a:pt x="41920" y="187615"/>
                  <a:pt x="41391" y="201902"/>
                </a:cubicBezTo>
                <a:cubicBezTo>
                  <a:pt x="40862" y="216190"/>
                  <a:pt x="47741" y="141577"/>
                  <a:pt x="44566" y="154277"/>
                </a:cubicBezTo>
                <a:cubicBezTo>
                  <a:pt x="41391" y="166977"/>
                  <a:pt x="16520" y="282864"/>
                  <a:pt x="22341" y="278102"/>
                </a:cubicBezTo>
                <a:cubicBezTo>
                  <a:pt x="28162" y="273340"/>
                  <a:pt x="79491" y="125702"/>
                  <a:pt x="79491" y="125702"/>
                </a:cubicBezTo>
                <a:cubicBezTo>
                  <a:pt x="86370" y="102419"/>
                  <a:pt x="74199" y="154277"/>
                  <a:pt x="63616" y="138402"/>
                </a:cubicBezTo>
                <a:cubicBezTo>
                  <a:pt x="53033" y="122527"/>
                  <a:pt x="2762" y="13519"/>
                  <a:pt x="116" y="18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985280-5803-A0E8-4377-204C6C9D517F}"/>
              </a:ext>
            </a:extLst>
          </p:cNvPr>
          <p:cNvSpPr/>
          <p:nvPr/>
        </p:nvSpPr>
        <p:spPr>
          <a:xfrm>
            <a:off x="5732186" y="9213817"/>
            <a:ext cx="340138" cy="76270"/>
          </a:xfrm>
          <a:custGeom>
            <a:avLst/>
            <a:gdLst>
              <a:gd name="connsiteX0" fmla="*/ 1864 w 340138"/>
              <a:gd name="connsiteY0" fmla="*/ 76233 h 76270"/>
              <a:gd name="connsiteX1" fmla="*/ 214589 w 340138"/>
              <a:gd name="connsiteY1" fmla="*/ 9558 h 76270"/>
              <a:gd name="connsiteX2" fmla="*/ 128864 w 340138"/>
              <a:gd name="connsiteY2" fmla="*/ 25433 h 76270"/>
              <a:gd name="connsiteX3" fmla="*/ 338414 w 340138"/>
              <a:gd name="connsiteY3" fmla="*/ 9558 h 76270"/>
              <a:gd name="connsiteX4" fmla="*/ 220939 w 340138"/>
              <a:gd name="connsiteY4" fmla="*/ 33 h 76270"/>
              <a:gd name="connsiteX5" fmla="*/ 87589 w 340138"/>
              <a:gd name="connsiteY5" fmla="*/ 12733 h 76270"/>
              <a:gd name="connsiteX6" fmla="*/ 109814 w 340138"/>
              <a:gd name="connsiteY6" fmla="*/ 19083 h 76270"/>
              <a:gd name="connsiteX7" fmla="*/ 1864 w 340138"/>
              <a:gd name="connsiteY7" fmla="*/ 76233 h 7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138" h="76270">
                <a:moveTo>
                  <a:pt x="1864" y="76233"/>
                </a:moveTo>
                <a:cubicBezTo>
                  <a:pt x="19326" y="74646"/>
                  <a:pt x="193422" y="18025"/>
                  <a:pt x="214589" y="9558"/>
                </a:cubicBezTo>
                <a:cubicBezTo>
                  <a:pt x="235756" y="1091"/>
                  <a:pt x="108227" y="25433"/>
                  <a:pt x="128864" y="25433"/>
                </a:cubicBezTo>
                <a:cubicBezTo>
                  <a:pt x="149501" y="25433"/>
                  <a:pt x="323068" y="13791"/>
                  <a:pt x="338414" y="9558"/>
                </a:cubicBezTo>
                <a:cubicBezTo>
                  <a:pt x="353760" y="5325"/>
                  <a:pt x="262743" y="-496"/>
                  <a:pt x="220939" y="33"/>
                </a:cubicBezTo>
                <a:cubicBezTo>
                  <a:pt x="179135" y="562"/>
                  <a:pt x="106110" y="9558"/>
                  <a:pt x="87589" y="12733"/>
                </a:cubicBezTo>
                <a:cubicBezTo>
                  <a:pt x="69068" y="15908"/>
                  <a:pt x="124631" y="10087"/>
                  <a:pt x="109814" y="19083"/>
                </a:cubicBezTo>
                <a:cubicBezTo>
                  <a:pt x="94997" y="28079"/>
                  <a:pt x="-15598" y="77820"/>
                  <a:pt x="1864" y="7623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997ABA5-AA0E-48AD-47B0-FFB4C566AA3D}"/>
              </a:ext>
            </a:extLst>
          </p:cNvPr>
          <p:cNvSpPr/>
          <p:nvPr/>
        </p:nvSpPr>
        <p:spPr>
          <a:xfrm>
            <a:off x="6006726" y="9093187"/>
            <a:ext cx="365840" cy="171479"/>
          </a:xfrm>
          <a:custGeom>
            <a:avLst/>
            <a:gdLst>
              <a:gd name="connsiteX0" fmla="*/ 365499 w 365840"/>
              <a:gd name="connsiteY0" fmla="*/ 13 h 171479"/>
              <a:gd name="connsiteX1" fmla="*/ 197224 w 365840"/>
              <a:gd name="connsiteY1" fmla="*/ 88913 h 171479"/>
              <a:gd name="connsiteX2" fmla="*/ 374 w 365840"/>
              <a:gd name="connsiteY2" fmla="*/ 171463 h 171479"/>
              <a:gd name="connsiteX3" fmla="*/ 152774 w 365840"/>
              <a:gd name="connsiteY3" fmla="*/ 95263 h 171479"/>
              <a:gd name="connsiteX4" fmla="*/ 365499 w 365840"/>
              <a:gd name="connsiteY4" fmla="*/ 13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0" h="171479">
                <a:moveTo>
                  <a:pt x="365499" y="13"/>
                </a:moveTo>
                <a:cubicBezTo>
                  <a:pt x="372907" y="-1045"/>
                  <a:pt x="258078" y="60338"/>
                  <a:pt x="197224" y="88913"/>
                </a:cubicBezTo>
                <a:cubicBezTo>
                  <a:pt x="136370" y="117488"/>
                  <a:pt x="7782" y="170405"/>
                  <a:pt x="374" y="171463"/>
                </a:cubicBezTo>
                <a:cubicBezTo>
                  <a:pt x="-7034" y="172521"/>
                  <a:pt x="97212" y="122250"/>
                  <a:pt x="152774" y="95263"/>
                </a:cubicBezTo>
                <a:cubicBezTo>
                  <a:pt x="208336" y="68276"/>
                  <a:pt x="358091" y="1071"/>
                  <a:pt x="365499" y="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C27F049-F4D3-336C-C808-F60F6AFB5F60}"/>
              </a:ext>
            </a:extLst>
          </p:cNvPr>
          <p:cNvSpPr/>
          <p:nvPr/>
        </p:nvSpPr>
        <p:spPr>
          <a:xfrm>
            <a:off x="5837402" y="9251738"/>
            <a:ext cx="236719" cy="257727"/>
          </a:xfrm>
          <a:custGeom>
            <a:avLst/>
            <a:gdLst>
              <a:gd name="connsiteX0" fmla="*/ 236373 w 236719"/>
              <a:gd name="connsiteY0" fmla="*/ 212 h 257727"/>
              <a:gd name="connsiteX1" fmla="*/ 77623 w 236719"/>
              <a:gd name="connsiteY1" fmla="*/ 19262 h 257727"/>
              <a:gd name="connsiteX2" fmla="*/ 20473 w 236719"/>
              <a:gd name="connsiteY2" fmla="*/ 79587 h 257727"/>
              <a:gd name="connsiteX3" fmla="*/ 20473 w 236719"/>
              <a:gd name="connsiteY3" fmla="*/ 133562 h 257727"/>
              <a:gd name="connsiteX4" fmla="*/ 122073 w 236719"/>
              <a:gd name="connsiteY4" fmla="*/ 254212 h 257727"/>
              <a:gd name="connsiteX5" fmla="*/ 83973 w 236719"/>
              <a:gd name="connsiteY5" fmla="*/ 219287 h 257727"/>
              <a:gd name="connsiteX6" fmla="*/ 4598 w 236719"/>
              <a:gd name="connsiteY6" fmla="*/ 155787 h 257727"/>
              <a:gd name="connsiteX7" fmla="*/ 29998 w 236719"/>
              <a:gd name="connsiteY7" fmla="*/ 28787 h 257727"/>
              <a:gd name="connsiteX8" fmla="*/ 236373 w 236719"/>
              <a:gd name="connsiteY8" fmla="*/ 212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19" h="257727">
                <a:moveTo>
                  <a:pt x="236373" y="212"/>
                </a:moveTo>
                <a:cubicBezTo>
                  <a:pt x="244311" y="-1376"/>
                  <a:pt x="113606" y="6033"/>
                  <a:pt x="77623" y="19262"/>
                </a:cubicBezTo>
                <a:cubicBezTo>
                  <a:pt x="41640" y="32491"/>
                  <a:pt x="29998" y="60537"/>
                  <a:pt x="20473" y="79587"/>
                </a:cubicBezTo>
                <a:cubicBezTo>
                  <a:pt x="10948" y="98637"/>
                  <a:pt x="3540" y="104458"/>
                  <a:pt x="20473" y="133562"/>
                </a:cubicBezTo>
                <a:cubicBezTo>
                  <a:pt x="37406" y="162666"/>
                  <a:pt x="111490" y="239925"/>
                  <a:pt x="122073" y="254212"/>
                </a:cubicBezTo>
                <a:cubicBezTo>
                  <a:pt x="132656" y="268500"/>
                  <a:pt x="103552" y="235691"/>
                  <a:pt x="83973" y="219287"/>
                </a:cubicBezTo>
                <a:cubicBezTo>
                  <a:pt x="64394" y="202883"/>
                  <a:pt x="13594" y="187537"/>
                  <a:pt x="4598" y="155787"/>
                </a:cubicBezTo>
                <a:cubicBezTo>
                  <a:pt x="-4398" y="124037"/>
                  <a:pt x="-2281" y="54187"/>
                  <a:pt x="29998" y="28787"/>
                </a:cubicBezTo>
                <a:cubicBezTo>
                  <a:pt x="62277" y="3387"/>
                  <a:pt x="228435" y="1800"/>
                  <a:pt x="236373" y="2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F6B3A8A-4ACF-4B4A-B08F-AA368194AA47}"/>
              </a:ext>
            </a:extLst>
          </p:cNvPr>
          <p:cNvSpPr/>
          <p:nvPr/>
        </p:nvSpPr>
        <p:spPr>
          <a:xfrm>
            <a:off x="5765083" y="9327064"/>
            <a:ext cx="262590" cy="576596"/>
          </a:xfrm>
          <a:custGeom>
            <a:avLst/>
            <a:gdLst>
              <a:gd name="connsiteX0" fmla="*/ 10242 w 262590"/>
              <a:gd name="connsiteY0" fmla="*/ 4261 h 576596"/>
              <a:gd name="connsiteX1" fmla="*/ 7067 w 262590"/>
              <a:gd name="connsiteY1" fmla="*/ 70936 h 576596"/>
              <a:gd name="connsiteX2" fmla="*/ 108667 w 262590"/>
              <a:gd name="connsiteY2" fmla="*/ 305886 h 576596"/>
              <a:gd name="connsiteX3" fmla="*/ 95967 w 262590"/>
              <a:gd name="connsiteY3" fmla="*/ 255086 h 576596"/>
              <a:gd name="connsiteX4" fmla="*/ 261067 w 262590"/>
              <a:gd name="connsiteY4" fmla="*/ 575761 h 576596"/>
              <a:gd name="connsiteX5" fmla="*/ 178517 w 262590"/>
              <a:gd name="connsiteY5" fmla="*/ 350336 h 576596"/>
              <a:gd name="connsiteX6" fmla="*/ 184867 w 262590"/>
              <a:gd name="connsiteY6" fmla="*/ 420186 h 576596"/>
              <a:gd name="connsiteX7" fmla="*/ 67392 w 262590"/>
              <a:gd name="connsiteY7" fmla="*/ 232861 h 576596"/>
              <a:gd name="connsiteX8" fmla="*/ 22942 w 262590"/>
              <a:gd name="connsiteY8" fmla="*/ 169361 h 576596"/>
              <a:gd name="connsiteX9" fmla="*/ 10242 w 262590"/>
              <a:gd name="connsiteY9" fmla="*/ 4261 h 57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90" h="576596">
                <a:moveTo>
                  <a:pt x="10242" y="4261"/>
                </a:moveTo>
                <a:cubicBezTo>
                  <a:pt x="7596" y="-12143"/>
                  <a:pt x="-9337" y="20665"/>
                  <a:pt x="7067" y="70936"/>
                </a:cubicBezTo>
                <a:cubicBezTo>
                  <a:pt x="23471" y="121207"/>
                  <a:pt x="93850" y="275194"/>
                  <a:pt x="108667" y="305886"/>
                </a:cubicBezTo>
                <a:cubicBezTo>
                  <a:pt x="123484" y="336578"/>
                  <a:pt x="70567" y="210107"/>
                  <a:pt x="95967" y="255086"/>
                </a:cubicBezTo>
                <a:cubicBezTo>
                  <a:pt x="121367" y="300065"/>
                  <a:pt x="247309" y="559886"/>
                  <a:pt x="261067" y="575761"/>
                </a:cubicBezTo>
                <a:cubicBezTo>
                  <a:pt x="274825" y="591636"/>
                  <a:pt x="191217" y="376265"/>
                  <a:pt x="178517" y="350336"/>
                </a:cubicBezTo>
                <a:cubicBezTo>
                  <a:pt x="165817" y="324407"/>
                  <a:pt x="203388" y="439765"/>
                  <a:pt x="184867" y="420186"/>
                </a:cubicBezTo>
                <a:cubicBezTo>
                  <a:pt x="166346" y="400607"/>
                  <a:pt x="94380" y="274665"/>
                  <a:pt x="67392" y="232861"/>
                </a:cubicBezTo>
                <a:cubicBezTo>
                  <a:pt x="40405" y="191057"/>
                  <a:pt x="32996" y="203228"/>
                  <a:pt x="22942" y="169361"/>
                </a:cubicBezTo>
                <a:cubicBezTo>
                  <a:pt x="12888" y="135494"/>
                  <a:pt x="12888" y="20665"/>
                  <a:pt x="10242" y="42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FFEB706-434E-9A8C-2963-A09785E378B8}"/>
              </a:ext>
            </a:extLst>
          </p:cNvPr>
          <p:cNvSpPr/>
          <p:nvPr/>
        </p:nvSpPr>
        <p:spPr>
          <a:xfrm>
            <a:off x="6026101" y="9559578"/>
            <a:ext cx="221212" cy="480744"/>
          </a:xfrm>
          <a:custGeom>
            <a:avLst/>
            <a:gdLst>
              <a:gd name="connsiteX0" fmla="*/ 49 w 221212"/>
              <a:gd name="connsiteY0" fmla="*/ 347 h 480744"/>
              <a:gd name="connsiteX1" fmla="*/ 69899 w 221212"/>
              <a:gd name="connsiteY1" fmla="*/ 165447 h 480744"/>
              <a:gd name="connsiteX2" fmla="*/ 117524 w 221212"/>
              <a:gd name="connsiteY2" fmla="*/ 359122 h 480744"/>
              <a:gd name="connsiteX3" fmla="*/ 107999 w 221212"/>
              <a:gd name="connsiteY3" fmla="*/ 321022 h 480744"/>
              <a:gd name="connsiteX4" fmla="*/ 219124 w 221212"/>
              <a:gd name="connsiteY4" fmla="*/ 476597 h 480744"/>
              <a:gd name="connsiteX5" fmla="*/ 171499 w 221212"/>
              <a:gd name="connsiteY5" fmla="*/ 416272 h 480744"/>
              <a:gd name="connsiteX6" fmla="*/ 60374 w 221212"/>
              <a:gd name="connsiteY6" fmla="*/ 209897 h 480744"/>
              <a:gd name="connsiteX7" fmla="*/ 49 w 221212"/>
              <a:gd name="connsiteY7" fmla="*/ 347 h 4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2" h="480744">
                <a:moveTo>
                  <a:pt x="49" y="347"/>
                </a:moveTo>
                <a:cubicBezTo>
                  <a:pt x="1636" y="-7061"/>
                  <a:pt x="50320" y="105651"/>
                  <a:pt x="69899" y="165447"/>
                </a:cubicBezTo>
                <a:cubicBezTo>
                  <a:pt x="89478" y="225243"/>
                  <a:pt x="111174" y="333193"/>
                  <a:pt x="117524" y="359122"/>
                </a:cubicBezTo>
                <a:cubicBezTo>
                  <a:pt x="123874" y="385051"/>
                  <a:pt x="91066" y="301443"/>
                  <a:pt x="107999" y="321022"/>
                </a:cubicBezTo>
                <a:cubicBezTo>
                  <a:pt x="124932" y="340601"/>
                  <a:pt x="208541" y="460722"/>
                  <a:pt x="219124" y="476597"/>
                </a:cubicBezTo>
                <a:cubicBezTo>
                  <a:pt x="229707" y="492472"/>
                  <a:pt x="197957" y="460722"/>
                  <a:pt x="171499" y="416272"/>
                </a:cubicBezTo>
                <a:cubicBezTo>
                  <a:pt x="145041" y="371822"/>
                  <a:pt x="85245" y="274455"/>
                  <a:pt x="60374" y="209897"/>
                </a:cubicBezTo>
                <a:cubicBezTo>
                  <a:pt x="35503" y="145339"/>
                  <a:pt x="-1538" y="7755"/>
                  <a:pt x="49" y="3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47602BA-4ADF-5ED7-4880-81B2949E10AA}"/>
              </a:ext>
            </a:extLst>
          </p:cNvPr>
          <p:cNvSpPr/>
          <p:nvPr/>
        </p:nvSpPr>
        <p:spPr>
          <a:xfrm>
            <a:off x="6883308" y="8330719"/>
            <a:ext cx="489185" cy="816723"/>
          </a:xfrm>
          <a:custGeom>
            <a:avLst/>
            <a:gdLst>
              <a:gd name="connsiteX0" fmla="*/ 92 w 489185"/>
              <a:gd name="connsiteY0" fmla="*/ 481 h 816723"/>
              <a:gd name="connsiteX1" fmla="*/ 206467 w 489185"/>
              <a:gd name="connsiteY1" fmla="*/ 270356 h 816723"/>
              <a:gd name="connsiteX2" fmla="*/ 184242 w 489185"/>
              <a:gd name="connsiteY2" fmla="*/ 238606 h 816723"/>
              <a:gd name="connsiteX3" fmla="*/ 333467 w 489185"/>
              <a:gd name="connsiteY3" fmla="*/ 470381 h 816723"/>
              <a:gd name="connsiteX4" fmla="*/ 289017 w 489185"/>
              <a:gd name="connsiteY4" fmla="*/ 413231 h 816723"/>
              <a:gd name="connsiteX5" fmla="*/ 393792 w 489185"/>
              <a:gd name="connsiteY5" fmla="*/ 667231 h 816723"/>
              <a:gd name="connsiteX6" fmla="*/ 393792 w 489185"/>
              <a:gd name="connsiteY6" fmla="*/ 606906 h 816723"/>
              <a:gd name="connsiteX7" fmla="*/ 489042 w 489185"/>
              <a:gd name="connsiteY7" fmla="*/ 816456 h 816723"/>
              <a:gd name="connsiteX8" fmla="*/ 412842 w 489185"/>
              <a:gd name="connsiteY8" fmla="*/ 645006 h 816723"/>
              <a:gd name="connsiteX9" fmla="*/ 314417 w 489185"/>
              <a:gd name="connsiteY9" fmla="*/ 397356 h 816723"/>
              <a:gd name="connsiteX10" fmla="*/ 346167 w 489185"/>
              <a:gd name="connsiteY10" fmla="*/ 438631 h 816723"/>
              <a:gd name="connsiteX11" fmla="*/ 228692 w 489185"/>
              <a:gd name="connsiteY11" fmla="*/ 251306 h 816723"/>
              <a:gd name="connsiteX12" fmla="*/ 269967 w 489185"/>
              <a:gd name="connsiteY12" fmla="*/ 302106 h 816723"/>
              <a:gd name="connsiteX13" fmla="*/ 181067 w 489185"/>
              <a:gd name="connsiteY13" fmla="*/ 206856 h 816723"/>
              <a:gd name="connsiteX14" fmla="*/ 92 w 489185"/>
              <a:gd name="connsiteY14" fmla="*/ 481 h 8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85" h="816723">
                <a:moveTo>
                  <a:pt x="92" y="481"/>
                </a:moveTo>
                <a:cubicBezTo>
                  <a:pt x="4325" y="11064"/>
                  <a:pt x="175775" y="230669"/>
                  <a:pt x="206467" y="270356"/>
                </a:cubicBezTo>
                <a:cubicBezTo>
                  <a:pt x="237159" y="310044"/>
                  <a:pt x="163075" y="205269"/>
                  <a:pt x="184242" y="238606"/>
                </a:cubicBezTo>
                <a:cubicBezTo>
                  <a:pt x="205409" y="271943"/>
                  <a:pt x="316004" y="441277"/>
                  <a:pt x="333467" y="470381"/>
                </a:cubicBezTo>
                <a:cubicBezTo>
                  <a:pt x="350930" y="499485"/>
                  <a:pt x="278963" y="380423"/>
                  <a:pt x="289017" y="413231"/>
                </a:cubicBezTo>
                <a:cubicBezTo>
                  <a:pt x="299071" y="446039"/>
                  <a:pt x="376330" y="634952"/>
                  <a:pt x="393792" y="667231"/>
                </a:cubicBezTo>
                <a:cubicBezTo>
                  <a:pt x="411254" y="699510"/>
                  <a:pt x="377917" y="582035"/>
                  <a:pt x="393792" y="606906"/>
                </a:cubicBezTo>
                <a:cubicBezTo>
                  <a:pt x="409667" y="631777"/>
                  <a:pt x="485867" y="810106"/>
                  <a:pt x="489042" y="816456"/>
                </a:cubicBezTo>
                <a:cubicBezTo>
                  <a:pt x="492217" y="822806"/>
                  <a:pt x="441946" y="714856"/>
                  <a:pt x="412842" y="645006"/>
                </a:cubicBezTo>
                <a:cubicBezTo>
                  <a:pt x="383738" y="575156"/>
                  <a:pt x="325530" y="431752"/>
                  <a:pt x="314417" y="397356"/>
                </a:cubicBezTo>
                <a:cubicBezTo>
                  <a:pt x="303304" y="362960"/>
                  <a:pt x="360454" y="462973"/>
                  <a:pt x="346167" y="438631"/>
                </a:cubicBezTo>
                <a:cubicBezTo>
                  <a:pt x="331880" y="414289"/>
                  <a:pt x="241392" y="274060"/>
                  <a:pt x="228692" y="251306"/>
                </a:cubicBezTo>
                <a:cubicBezTo>
                  <a:pt x="215992" y="228552"/>
                  <a:pt x="277905" y="309514"/>
                  <a:pt x="269967" y="302106"/>
                </a:cubicBezTo>
                <a:cubicBezTo>
                  <a:pt x="262030" y="294698"/>
                  <a:pt x="223400" y="257127"/>
                  <a:pt x="181067" y="206856"/>
                </a:cubicBezTo>
                <a:cubicBezTo>
                  <a:pt x="138734" y="156585"/>
                  <a:pt x="-4141" y="-10102"/>
                  <a:pt x="92" y="4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6F39963B-B2E8-2651-5A4A-1FCF0EC97391}"/>
              </a:ext>
            </a:extLst>
          </p:cNvPr>
          <p:cNvSpPr/>
          <p:nvPr/>
        </p:nvSpPr>
        <p:spPr>
          <a:xfrm>
            <a:off x="7353294" y="9127457"/>
            <a:ext cx="200750" cy="541078"/>
          </a:xfrm>
          <a:custGeom>
            <a:avLst/>
            <a:gdLst>
              <a:gd name="connsiteX0" fmla="*/ 6 w 200750"/>
              <a:gd name="connsiteY0" fmla="*/ 668 h 541078"/>
              <a:gd name="connsiteX1" fmla="*/ 152406 w 200750"/>
              <a:gd name="connsiteY1" fmla="*/ 413418 h 541078"/>
              <a:gd name="connsiteX2" fmla="*/ 200031 w 200750"/>
              <a:gd name="connsiteY2" fmla="*/ 540418 h 541078"/>
              <a:gd name="connsiteX3" fmla="*/ 177806 w 200750"/>
              <a:gd name="connsiteY3" fmla="*/ 454693 h 541078"/>
              <a:gd name="connsiteX4" fmla="*/ 133356 w 200750"/>
              <a:gd name="connsiteY4" fmla="*/ 273718 h 541078"/>
              <a:gd name="connsiteX5" fmla="*/ 146056 w 200750"/>
              <a:gd name="connsiteY5" fmla="*/ 314993 h 541078"/>
              <a:gd name="connsiteX6" fmla="*/ 6 w 200750"/>
              <a:gd name="connsiteY6" fmla="*/ 668 h 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50" h="541078">
                <a:moveTo>
                  <a:pt x="6" y="668"/>
                </a:moveTo>
                <a:cubicBezTo>
                  <a:pt x="1064" y="17072"/>
                  <a:pt x="119069" y="323460"/>
                  <a:pt x="152406" y="413418"/>
                </a:cubicBezTo>
                <a:cubicBezTo>
                  <a:pt x="185743" y="503376"/>
                  <a:pt x="195798" y="533539"/>
                  <a:pt x="200031" y="540418"/>
                </a:cubicBezTo>
                <a:cubicBezTo>
                  <a:pt x="204264" y="547297"/>
                  <a:pt x="188919" y="499143"/>
                  <a:pt x="177806" y="454693"/>
                </a:cubicBezTo>
                <a:cubicBezTo>
                  <a:pt x="166693" y="410243"/>
                  <a:pt x="138648" y="297001"/>
                  <a:pt x="133356" y="273718"/>
                </a:cubicBezTo>
                <a:cubicBezTo>
                  <a:pt x="128064" y="250435"/>
                  <a:pt x="164048" y="355210"/>
                  <a:pt x="146056" y="314993"/>
                </a:cubicBezTo>
                <a:cubicBezTo>
                  <a:pt x="128064" y="274776"/>
                  <a:pt x="-1052" y="-15736"/>
                  <a:pt x="6" y="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9A9FFE6B-4F10-FBE1-2F0A-31A7D5AC699D}"/>
              </a:ext>
            </a:extLst>
          </p:cNvPr>
          <p:cNvSpPr/>
          <p:nvPr/>
        </p:nvSpPr>
        <p:spPr>
          <a:xfrm>
            <a:off x="6450951" y="9207675"/>
            <a:ext cx="351084" cy="375385"/>
          </a:xfrm>
          <a:custGeom>
            <a:avLst/>
            <a:gdLst>
              <a:gd name="connsiteX0" fmla="*/ 649 w 351084"/>
              <a:gd name="connsiteY0" fmla="*/ 139525 h 375385"/>
              <a:gd name="connsiteX1" fmla="*/ 143524 w 351084"/>
              <a:gd name="connsiteY1" fmla="*/ 25225 h 375385"/>
              <a:gd name="connsiteX2" fmla="*/ 229249 w 351084"/>
              <a:gd name="connsiteY2" fmla="*/ 60150 h 375385"/>
              <a:gd name="connsiteX3" fmla="*/ 200674 w 351084"/>
              <a:gd name="connsiteY3" fmla="*/ 34750 h 375385"/>
              <a:gd name="connsiteX4" fmla="*/ 308624 w 351084"/>
              <a:gd name="connsiteY4" fmla="*/ 158575 h 375385"/>
              <a:gd name="connsiteX5" fmla="*/ 314974 w 351084"/>
              <a:gd name="connsiteY5" fmla="*/ 225250 h 375385"/>
              <a:gd name="connsiteX6" fmla="*/ 305449 w 351084"/>
              <a:gd name="connsiteY6" fmla="*/ 177625 h 375385"/>
              <a:gd name="connsiteX7" fmla="*/ 314974 w 351084"/>
              <a:gd name="connsiteY7" fmla="*/ 374475 h 375385"/>
              <a:gd name="connsiteX8" fmla="*/ 308624 w 351084"/>
              <a:gd name="connsiteY8" fmla="*/ 247475 h 375385"/>
              <a:gd name="connsiteX9" fmla="*/ 346724 w 351084"/>
              <a:gd name="connsiteY9" fmla="*/ 161750 h 375385"/>
              <a:gd name="connsiteX10" fmla="*/ 191149 w 351084"/>
              <a:gd name="connsiteY10" fmla="*/ 3000 h 375385"/>
              <a:gd name="connsiteX11" fmla="*/ 86374 w 351084"/>
              <a:gd name="connsiteY11" fmla="*/ 53800 h 375385"/>
              <a:gd name="connsiteX12" fmla="*/ 89549 w 351084"/>
              <a:gd name="connsiteY12" fmla="*/ 37925 h 375385"/>
              <a:gd name="connsiteX13" fmla="*/ 649 w 351084"/>
              <a:gd name="connsiteY13" fmla="*/ 139525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084" h="375385">
                <a:moveTo>
                  <a:pt x="649" y="139525"/>
                </a:moveTo>
                <a:cubicBezTo>
                  <a:pt x="9645" y="137408"/>
                  <a:pt x="105424" y="38454"/>
                  <a:pt x="143524" y="25225"/>
                </a:cubicBezTo>
                <a:cubicBezTo>
                  <a:pt x="181624" y="11996"/>
                  <a:pt x="219724" y="58562"/>
                  <a:pt x="229249" y="60150"/>
                </a:cubicBezTo>
                <a:cubicBezTo>
                  <a:pt x="238774" y="61737"/>
                  <a:pt x="187445" y="18346"/>
                  <a:pt x="200674" y="34750"/>
                </a:cubicBezTo>
                <a:cubicBezTo>
                  <a:pt x="213903" y="51154"/>
                  <a:pt x="289574" y="126825"/>
                  <a:pt x="308624" y="158575"/>
                </a:cubicBezTo>
                <a:cubicBezTo>
                  <a:pt x="327674" y="190325"/>
                  <a:pt x="315503" y="222075"/>
                  <a:pt x="314974" y="225250"/>
                </a:cubicBezTo>
                <a:cubicBezTo>
                  <a:pt x="314445" y="228425"/>
                  <a:pt x="305449" y="152754"/>
                  <a:pt x="305449" y="177625"/>
                </a:cubicBezTo>
                <a:cubicBezTo>
                  <a:pt x="305449" y="202496"/>
                  <a:pt x="314445" y="362833"/>
                  <a:pt x="314974" y="374475"/>
                </a:cubicBezTo>
                <a:cubicBezTo>
                  <a:pt x="315503" y="386117"/>
                  <a:pt x="303332" y="282929"/>
                  <a:pt x="308624" y="247475"/>
                </a:cubicBezTo>
                <a:cubicBezTo>
                  <a:pt x="313916" y="212021"/>
                  <a:pt x="366303" y="202496"/>
                  <a:pt x="346724" y="161750"/>
                </a:cubicBezTo>
                <a:cubicBezTo>
                  <a:pt x="327145" y="121004"/>
                  <a:pt x="234541" y="20992"/>
                  <a:pt x="191149" y="3000"/>
                </a:cubicBezTo>
                <a:cubicBezTo>
                  <a:pt x="147757" y="-14992"/>
                  <a:pt x="86374" y="53800"/>
                  <a:pt x="86374" y="53800"/>
                </a:cubicBezTo>
                <a:cubicBezTo>
                  <a:pt x="69441" y="59621"/>
                  <a:pt x="100132" y="26813"/>
                  <a:pt x="89549" y="37925"/>
                </a:cubicBezTo>
                <a:cubicBezTo>
                  <a:pt x="78966" y="49037"/>
                  <a:pt x="-8347" y="141642"/>
                  <a:pt x="649" y="1395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533CA5D-3AAD-DDD8-9C6E-7742FF5FB392}"/>
              </a:ext>
            </a:extLst>
          </p:cNvPr>
          <p:cNvSpPr/>
          <p:nvPr/>
        </p:nvSpPr>
        <p:spPr>
          <a:xfrm>
            <a:off x="6548797" y="8853757"/>
            <a:ext cx="469859" cy="157222"/>
          </a:xfrm>
          <a:custGeom>
            <a:avLst/>
            <a:gdLst>
              <a:gd name="connsiteX0" fmla="*/ 4403 w 469859"/>
              <a:gd name="connsiteY0" fmla="*/ 156893 h 157222"/>
              <a:gd name="connsiteX1" fmla="*/ 159978 w 469859"/>
              <a:gd name="connsiteY1" fmla="*/ 45768 h 157222"/>
              <a:gd name="connsiteX2" fmla="*/ 458428 w 469859"/>
              <a:gd name="connsiteY2" fmla="*/ 1318 h 157222"/>
              <a:gd name="connsiteX3" fmla="*/ 382228 w 469859"/>
              <a:gd name="connsiteY3" fmla="*/ 10843 h 157222"/>
              <a:gd name="connsiteX4" fmla="*/ 140928 w 469859"/>
              <a:gd name="connsiteY4" fmla="*/ 1318 h 157222"/>
              <a:gd name="connsiteX5" fmla="*/ 220303 w 469859"/>
              <a:gd name="connsiteY5" fmla="*/ 20368 h 157222"/>
              <a:gd name="connsiteX6" fmla="*/ 55203 w 469859"/>
              <a:gd name="connsiteY6" fmla="*/ 77518 h 157222"/>
              <a:gd name="connsiteX7" fmla="*/ 4403 w 469859"/>
              <a:gd name="connsiteY7" fmla="*/ 156893 h 15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859" h="157222">
                <a:moveTo>
                  <a:pt x="4403" y="156893"/>
                </a:moveTo>
                <a:cubicBezTo>
                  <a:pt x="21865" y="151601"/>
                  <a:pt x="84307" y="71697"/>
                  <a:pt x="159978" y="45768"/>
                </a:cubicBezTo>
                <a:cubicBezTo>
                  <a:pt x="235649" y="19839"/>
                  <a:pt x="421386" y="7139"/>
                  <a:pt x="458428" y="1318"/>
                </a:cubicBezTo>
                <a:cubicBezTo>
                  <a:pt x="495470" y="-4503"/>
                  <a:pt x="435145" y="10843"/>
                  <a:pt x="382228" y="10843"/>
                </a:cubicBezTo>
                <a:cubicBezTo>
                  <a:pt x="329311" y="10843"/>
                  <a:pt x="167915" y="-269"/>
                  <a:pt x="140928" y="1318"/>
                </a:cubicBezTo>
                <a:cubicBezTo>
                  <a:pt x="113941" y="2905"/>
                  <a:pt x="234591" y="7668"/>
                  <a:pt x="220303" y="20368"/>
                </a:cubicBezTo>
                <a:cubicBezTo>
                  <a:pt x="206016" y="33068"/>
                  <a:pt x="85366" y="52647"/>
                  <a:pt x="55203" y="77518"/>
                </a:cubicBezTo>
                <a:cubicBezTo>
                  <a:pt x="25041" y="102389"/>
                  <a:pt x="-13059" y="162185"/>
                  <a:pt x="4403" y="1568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8BAE741-8FA4-C55E-2647-F4DA04CA3D65}"/>
              </a:ext>
            </a:extLst>
          </p:cNvPr>
          <p:cNvSpPr/>
          <p:nvPr/>
        </p:nvSpPr>
        <p:spPr>
          <a:xfrm>
            <a:off x="6561977" y="9099433"/>
            <a:ext cx="567516" cy="325565"/>
          </a:xfrm>
          <a:custGeom>
            <a:avLst/>
            <a:gdLst>
              <a:gd name="connsiteX0" fmla="*/ 748 w 567516"/>
              <a:gd name="connsiteY0" fmla="*/ 117 h 325565"/>
              <a:gd name="connsiteX1" fmla="*/ 181723 w 567516"/>
              <a:gd name="connsiteY1" fmla="*/ 28692 h 325565"/>
              <a:gd name="connsiteX2" fmla="*/ 394448 w 567516"/>
              <a:gd name="connsiteY2" fmla="*/ 142992 h 325565"/>
              <a:gd name="connsiteX3" fmla="*/ 346823 w 567516"/>
              <a:gd name="connsiteY3" fmla="*/ 130292 h 325565"/>
              <a:gd name="connsiteX4" fmla="*/ 565898 w 567516"/>
              <a:gd name="connsiteY4" fmla="*/ 323967 h 325565"/>
              <a:gd name="connsiteX5" fmla="*/ 442073 w 567516"/>
              <a:gd name="connsiteY5" fmla="*/ 216017 h 325565"/>
              <a:gd name="connsiteX6" fmla="*/ 359523 w 567516"/>
              <a:gd name="connsiteY6" fmla="*/ 101717 h 325565"/>
              <a:gd name="connsiteX7" fmla="*/ 251573 w 567516"/>
              <a:gd name="connsiteY7" fmla="*/ 35042 h 325565"/>
              <a:gd name="connsiteX8" fmla="*/ 748 w 567516"/>
              <a:gd name="connsiteY8" fmla="*/ 117 h 3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516" h="325565">
                <a:moveTo>
                  <a:pt x="748" y="117"/>
                </a:moveTo>
                <a:cubicBezTo>
                  <a:pt x="-10894" y="-941"/>
                  <a:pt x="116106" y="4880"/>
                  <a:pt x="181723" y="28692"/>
                </a:cubicBezTo>
                <a:cubicBezTo>
                  <a:pt x="247340" y="52504"/>
                  <a:pt x="366931" y="126059"/>
                  <a:pt x="394448" y="142992"/>
                </a:cubicBezTo>
                <a:cubicBezTo>
                  <a:pt x="421965" y="159925"/>
                  <a:pt x="318248" y="100130"/>
                  <a:pt x="346823" y="130292"/>
                </a:cubicBezTo>
                <a:cubicBezTo>
                  <a:pt x="375398" y="160454"/>
                  <a:pt x="550023" y="309680"/>
                  <a:pt x="565898" y="323967"/>
                </a:cubicBezTo>
                <a:cubicBezTo>
                  <a:pt x="581773" y="338255"/>
                  <a:pt x="476469" y="253059"/>
                  <a:pt x="442073" y="216017"/>
                </a:cubicBezTo>
                <a:cubicBezTo>
                  <a:pt x="407677" y="178975"/>
                  <a:pt x="391273" y="131879"/>
                  <a:pt x="359523" y="101717"/>
                </a:cubicBezTo>
                <a:cubicBezTo>
                  <a:pt x="327773" y="71555"/>
                  <a:pt x="304490" y="50917"/>
                  <a:pt x="251573" y="35042"/>
                </a:cubicBezTo>
                <a:cubicBezTo>
                  <a:pt x="198656" y="19167"/>
                  <a:pt x="12390" y="1175"/>
                  <a:pt x="748" y="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3C92E13-EFD8-F87E-6E14-2A4C6EAF07CD}"/>
              </a:ext>
            </a:extLst>
          </p:cNvPr>
          <p:cNvSpPr/>
          <p:nvPr/>
        </p:nvSpPr>
        <p:spPr>
          <a:xfrm>
            <a:off x="7156248" y="9604265"/>
            <a:ext cx="414872" cy="85907"/>
          </a:xfrm>
          <a:custGeom>
            <a:avLst/>
            <a:gdLst>
              <a:gd name="connsiteX0" fmla="*/ 202 w 414872"/>
              <a:gd name="connsiteY0" fmla="*/ 54085 h 85907"/>
              <a:gd name="connsiteX1" fmla="*/ 231977 w 414872"/>
              <a:gd name="connsiteY1" fmla="*/ 15985 h 85907"/>
              <a:gd name="connsiteX2" fmla="*/ 412952 w 414872"/>
              <a:gd name="connsiteY2" fmla="*/ 85835 h 85907"/>
              <a:gd name="connsiteX3" fmla="*/ 324052 w 414872"/>
              <a:gd name="connsiteY3" fmla="*/ 28685 h 85907"/>
              <a:gd name="connsiteX4" fmla="*/ 273252 w 414872"/>
              <a:gd name="connsiteY4" fmla="*/ 110 h 85907"/>
              <a:gd name="connsiteX5" fmla="*/ 202 w 414872"/>
              <a:gd name="connsiteY5" fmla="*/ 54085 h 8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72" h="85907">
                <a:moveTo>
                  <a:pt x="202" y="54085"/>
                </a:moveTo>
                <a:cubicBezTo>
                  <a:pt x="-6677" y="56731"/>
                  <a:pt x="163185" y="10693"/>
                  <a:pt x="231977" y="15985"/>
                </a:cubicBezTo>
                <a:cubicBezTo>
                  <a:pt x="300769" y="21277"/>
                  <a:pt x="397606" y="83718"/>
                  <a:pt x="412952" y="85835"/>
                </a:cubicBezTo>
                <a:cubicBezTo>
                  <a:pt x="428298" y="87952"/>
                  <a:pt x="347335" y="42972"/>
                  <a:pt x="324052" y="28685"/>
                </a:cubicBezTo>
                <a:cubicBezTo>
                  <a:pt x="300769" y="14398"/>
                  <a:pt x="320877" y="-1477"/>
                  <a:pt x="273252" y="110"/>
                </a:cubicBezTo>
                <a:cubicBezTo>
                  <a:pt x="225627" y="1697"/>
                  <a:pt x="7081" y="51439"/>
                  <a:pt x="202" y="540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B68C021-8D5B-1D6F-0985-0C6F1424F6FD}"/>
              </a:ext>
            </a:extLst>
          </p:cNvPr>
          <p:cNvSpPr/>
          <p:nvPr/>
        </p:nvSpPr>
        <p:spPr>
          <a:xfrm>
            <a:off x="7105633" y="9654768"/>
            <a:ext cx="445468" cy="86136"/>
          </a:xfrm>
          <a:custGeom>
            <a:avLst/>
            <a:gdLst>
              <a:gd name="connsiteX0" fmla="*/ 17 w 445468"/>
              <a:gd name="connsiteY0" fmla="*/ 19457 h 86136"/>
              <a:gd name="connsiteX1" fmla="*/ 254017 w 445468"/>
              <a:gd name="connsiteY1" fmla="*/ 19457 h 86136"/>
              <a:gd name="connsiteX2" fmla="*/ 444517 w 445468"/>
              <a:gd name="connsiteY2" fmla="*/ 86132 h 86136"/>
              <a:gd name="connsiteX3" fmla="*/ 323867 w 445468"/>
              <a:gd name="connsiteY3" fmla="*/ 22632 h 86136"/>
              <a:gd name="connsiteX4" fmla="*/ 241317 w 445468"/>
              <a:gd name="connsiteY4" fmla="*/ 407 h 86136"/>
              <a:gd name="connsiteX5" fmla="*/ 17 w 445468"/>
              <a:gd name="connsiteY5" fmla="*/ 19457 h 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68" h="86136">
                <a:moveTo>
                  <a:pt x="17" y="19457"/>
                </a:moveTo>
                <a:cubicBezTo>
                  <a:pt x="2134" y="22632"/>
                  <a:pt x="179934" y="8344"/>
                  <a:pt x="254017" y="19457"/>
                </a:cubicBezTo>
                <a:cubicBezTo>
                  <a:pt x="328100" y="30570"/>
                  <a:pt x="432875" y="85603"/>
                  <a:pt x="444517" y="86132"/>
                </a:cubicBezTo>
                <a:cubicBezTo>
                  <a:pt x="456159" y="86661"/>
                  <a:pt x="357734" y="36920"/>
                  <a:pt x="323867" y="22632"/>
                </a:cubicBezTo>
                <a:cubicBezTo>
                  <a:pt x="290000" y="8344"/>
                  <a:pt x="293175" y="-2239"/>
                  <a:pt x="241317" y="407"/>
                </a:cubicBezTo>
                <a:cubicBezTo>
                  <a:pt x="189459" y="3053"/>
                  <a:pt x="-2100" y="16282"/>
                  <a:pt x="17" y="194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A7E2A9A-928C-377C-23F9-26F9675E185C}"/>
              </a:ext>
            </a:extLst>
          </p:cNvPr>
          <p:cNvSpPr/>
          <p:nvPr/>
        </p:nvSpPr>
        <p:spPr>
          <a:xfrm>
            <a:off x="6543539" y="8863602"/>
            <a:ext cx="479591" cy="217001"/>
          </a:xfrm>
          <a:custGeom>
            <a:avLst/>
            <a:gdLst>
              <a:gd name="connsiteX0" fmla="*/ 136 w 479591"/>
              <a:gd name="connsiteY0" fmla="*/ 216898 h 217001"/>
              <a:gd name="connsiteX1" fmla="*/ 250961 w 479591"/>
              <a:gd name="connsiteY1" fmla="*/ 74023 h 217001"/>
              <a:gd name="connsiteX2" fmla="*/ 479561 w 479591"/>
              <a:gd name="connsiteY2" fmla="*/ 998 h 217001"/>
              <a:gd name="connsiteX3" fmla="*/ 266836 w 479591"/>
              <a:gd name="connsiteY3" fmla="*/ 35923 h 217001"/>
              <a:gd name="connsiteX4" fmla="*/ 216036 w 479591"/>
              <a:gd name="connsiteY4" fmla="*/ 96248 h 217001"/>
              <a:gd name="connsiteX5" fmla="*/ 136 w 479591"/>
              <a:gd name="connsiteY5" fmla="*/ 216898 h 2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91" h="217001">
                <a:moveTo>
                  <a:pt x="136" y="216898"/>
                </a:moveTo>
                <a:cubicBezTo>
                  <a:pt x="5957" y="213194"/>
                  <a:pt x="171057" y="110006"/>
                  <a:pt x="250961" y="74023"/>
                </a:cubicBezTo>
                <a:cubicBezTo>
                  <a:pt x="330865" y="38040"/>
                  <a:pt x="476915" y="7348"/>
                  <a:pt x="479561" y="998"/>
                </a:cubicBezTo>
                <a:cubicBezTo>
                  <a:pt x="482207" y="-5352"/>
                  <a:pt x="310757" y="20048"/>
                  <a:pt x="266836" y="35923"/>
                </a:cubicBezTo>
                <a:cubicBezTo>
                  <a:pt x="222915" y="51798"/>
                  <a:pt x="255724" y="68202"/>
                  <a:pt x="216036" y="96248"/>
                </a:cubicBezTo>
                <a:cubicBezTo>
                  <a:pt x="176349" y="124294"/>
                  <a:pt x="-5685" y="220602"/>
                  <a:pt x="136" y="2168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0F001F1-E18C-E376-FE1A-65A3FE996569}"/>
              </a:ext>
            </a:extLst>
          </p:cNvPr>
          <p:cNvSpPr/>
          <p:nvPr/>
        </p:nvSpPr>
        <p:spPr>
          <a:xfrm>
            <a:off x="6826183" y="8997240"/>
            <a:ext cx="484468" cy="42643"/>
          </a:xfrm>
          <a:custGeom>
            <a:avLst/>
            <a:gdLst>
              <a:gd name="connsiteX0" fmla="*/ 67 w 484468"/>
              <a:gd name="connsiteY0" fmla="*/ 41985 h 42643"/>
              <a:gd name="connsiteX1" fmla="*/ 292167 w 484468"/>
              <a:gd name="connsiteY1" fmla="*/ 26110 h 42643"/>
              <a:gd name="connsiteX2" fmla="*/ 142942 w 484468"/>
              <a:gd name="connsiteY2" fmla="*/ 26110 h 42643"/>
              <a:gd name="connsiteX3" fmla="*/ 482667 w 484468"/>
              <a:gd name="connsiteY3" fmla="*/ 16585 h 42643"/>
              <a:gd name="connsiteX4" fmla="*/ 266767 w 484468"/>
              <a:gd name="connsiteY4" fmla="*/ 710 h 42643"/>
              <a:gd name="connsiteX5" fmla="*/ 67 w 484468"/>
              <a:gd name="connsiteY5" fmla="*/ 41985 h 4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468" h="42643">
                <a:moveTo>
                  <a:pt x="67" y="41985"/>
                </a:moveTo>
                <a:cubicBezTo>
                  <a:pt x="4300" y="46218"/>
                  <a:pt x="268355" y="28756"/>
                  <a:pt x="292167" y="26110"/>
                </a:cubicBezTo>
                <a:cubicBezTo>
                  <a:pt x="315979" y="23464"/>
                  <a:pt x="111192" y="27698"/>
                  <a:pt x="142942" y="26110"/>
                </a:cubicBezTo>
                <a:cubicBezTo>
                  <a:pt x="174692" y="24522"/>
                  <a:pt x="462030" y="20818"/>
                  <a:pt x="482667" y="16585"/>
                </a:cubicBezTo>
                <a:cubicBezTo>
                  <a:pt x="503304" y="12352"/>
                  <a:pt x="341379" y="-3523"/>
                  <a:pt x="266767" y="710"/>
                </a:cubicBezTo>
                <a:cubicBezTo>
                  <a:pt x="192155" y="4943"/>
                  <a:pt x="-4166" y="37752"/>
                  <a:pt x="67" y="419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494DBF3-B2B0-6464-A2D9-33854118D05C}"/>
              </a:ext>
            </a:extLst>
          </p:cNvPr>
          <p:cNvSpPr/>
          <p:nvPr/>
        </p:nvSpPr>
        <p:spPr>
          <a:xfrm>
            <a:off x="6667232" y="9280516"/>
            <a:ext cx="230524" cy="904949"/>
          </a:xfrm>
          <a:custGeom>
            <a:avLst/>
            <a:gdLst>
              <a:gd name="connsiteX0" fmla="*/ 268 w 230524"/>
              <a:gd name="connsiteY0" fmla="*/ 9 h 904949"/>
              <a:gd name="connsiteX1" fmla="*/ 57418 w 230524"/>
              <a:gd name="connsiteY1" fmla="*/ 304809 h 904949"/>
              <a:gd name="connsiteX2" fmla="*/ 152668 w 230524"/>
              <a:gd name="connsiteY2" fmla="*/ 631834 h 904949"/>
              <a:gd name="connsiteX3" fmla="*/ 143143 w 230524"/>
              <a:gd name="connsiteY3" fmla="*/ 603259 h 904949"/>
              <a:gd name="connsiteX4" fmla="*/ 190768 w 230524"/>
              <a:gd name="connsiteY4" fmla="*/ 682634 h 904949"/>
              <a:gd name="connsiteX5" fmla="*/ 193943 w 230524"/>
              <a:gd name="connsiteY5" fmla="*/ 904884 h 904949"/>
              <a:gd name="connsiteX6" fmla="*/ 222518 w 230524"/>
              <a:gd name="connsiteY6" fmla="*/ 708034 h 904949"/>
              <a:gd name="connsiteX7" fmla="*/ 222518 w 230524"/>
              <a:gd name="connsiteY7" fmla="*/ 727084 h 904949"/>
              <a:gd name="connsiteX8" fmla="*/ 130443 w 230524"/>
              <a:gd name="connsiteY8" fmla="*/ 574684 h 904949"/>
              <a:gd name="connsiteX9" fmla="*/ 133618 w 230524"/>
              <a:gd name="connsiteY9" fmla="*/ 628659 h 904949"/>
              <a:gd name="connsiteX10" fmla="*/ 73293 w 230524"/>
              <a:gd name="connsiteY10" fmla="*/ 403234 h 904949"/>
              <a:gd name="connsiteX11" fmla="*/ 79643 w 230524"/>
              <a:gd name="connsiteY11" fmla="*/ 314334 h 904949"/>
              <a:gd name="connsiteX12" fmla="*/ 268 w 230524"/>
              <a:gd name="connsiteY12" fmla="*/ 9 h 9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24" h="904949">
                <a:moveTo>
                  <a:pt x="268" y="9"/>
                </a:moveTo>
                <a:cubicBezTo>
                  <a:pt x="-3436" y="-1578"/>
                  <a:pt x="32018" y="199505"/>
                  <a:pt x="57418" y="304809"/>
                </a:cubicBezTo>
                <a:cubicBezTo>
                  <a:pt x="82818" y="410113"/>
                  <a:pt x="138381" y="582092"/>
                  <a:pt x="152668" y="631834"/>
                </a:cubicBezTo>
                <a:cubicBezTo>
                  <a:pt x="166956" y="681576"/>
                  <a:pt x="136793" y="594792"/>
                  <a:pt x="143143" y="603259"/>
                </a:cubicBezTo>
                <a:cubicBezTo>
                  <a:pt x="149493" y="611726"/>
                  <a:pt x="182301" y="632363"/>
                  <a:pt x="190768" y="682634"/>
                </a:cubicBezTo>
                <a:cubicBezTo>
                  <a:pt x="199235" y="732905"/>
                  <a:pt x="188651" y="900651"/>
                  <a:pt x="193943" y="904884"/>
                </a:cubicBezTo>
                <a:cubicBezTo>
                  <a:pt x="199235" y="909117"/>
                  <a:pt x="222518" y="708034"/>
                  <a:pt x="222518" y="708034"/>
                </a:cubicBezTo>
                <a:cubicBezTo>
                  <a:pt x="227280" y="678401"/>
                  <a:pt x="237864" y="749309"/>
                  <a:pt x="222518" y="727084"/>
                </a:cubicBezTo>
                <a:cubicBezTo>
                  <a:pt x="207172" y="704859"/>
                  <a:pt x="145260" y="591088"/>
                  <a:pt x="130443" y="574684"/>
                </a:cubicBezTo>
                <a:cubicBezTo>
                  <a:pt x="115626" y="558280"/>
                  <a:pt x="143143" y="657234"/>
                  <a:pt x="133618" y="628659"/>
                </a:cubicBezTo>
                <a:cubicBezTo>
                  <a:pt x="124093" y="600084"/>
                  <a:pt x="82289" y="455621"/>
                  <a:pt x="73293" y="403234"/>
                </a:cubicBezTo>
                <a:cubicBezTo>
                  <a:pt x="64297" y="350847"/>
                  <a:pt x="90226" y="385771"/>
                  <a:pt x="79643" y="314334"/>
                </a:cubicBezTo>
                <a:cubicBezTo>
                  <a:pt x="69060" y="242897"/>
                  <a:pt x="3972" y="1596"/>
                  <a:pt x="268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9DF1BE1-0E46-0FDC-9484-1EA8B28800F4}"/>
              </a:ext>
            </a:extLst>
          </p:cNvPr>
          <p:cNvSpPr/>
          <p:nvPr/>
        </p:nvSpPr>
        <p:spPr>
          <a:xfrm>
            <a:off x="6499173" y="9270511"/>
            <a:ext cx="129050" cy="294472"/>
          </a:xfrm>
          <a:custGeom>
            <a:avLst/>
            <a:gdLst>
              <a:gd name="connsiteX0" fmla="*/ 120702 w 129050"/>
              <a:gd name="connsiteY0" fmla="*/ 489 h 294472"/>
              <a:gd name="connsiteX1" fmla="*/ 98477 w 129050"/>
              <a:gd name="connsiteY1" fmla="*/ 203689 h 294472"/>
              <a:gd name="connsiteX2" fmla="*/ 111177 w 129050"/>
              <a:gd name="connsiteY2" fmla="*/ 286239 h 294472"/>
              <a:gd name="connsiteX3" fmla="*/ 52 w 129050"/>
              <a:gd name="connsiteY3" fmla="*/ 279889 h 294472"/>
              <a:gd name="connsiteX4" fmla="*/ 127052 w 129050"/>
              <a:gd name="connsiteY4" fmla="*/ 286239 h 294472"/>
              <a:gd name="connsiteX5" fmla="*/ 79427 w 129050"/>
              <a:gd name="connsiteY5" fmla="*/ 149714 h 294472"/>
              <a:gd name="connsiteX6" fmla="*/ 120702 w 129050"/>
              <a:gd name="connsiteY6" fmla="*/ 489 h 29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50" h="294472">
                <a:moveTo>
                  <a:pt x="120702" y="489"/>
                </a:moveTo>
                <a:cubicBezTo>
                  <a:pt x="123877" y="9485"/>
                  <a:pt x="100064" y="156064"/>
                  <a:pt x="98477" y="203689"/>
                </a:cubicBezTo>
                <a:cubicBezTo>
                  <a:pt x="96890" y="251314"/>
                  <a:pt x="127581" y="273539"/>
                  <a:pt x="111177" y="286239"/>
                </a:cubicBezTo>
                <a:cubicBezTo>
                  <a:pt x="94773" y="298939"/>
                  <a:pt x="-2594" y="279889"/>
                  <a:pt x="52" y="279889"/>
                </a:cubicBezTo>
                <a:cubicBezTo>
                  <a:pt x="2698" y="279889"/>
                  <a:pt x="113823" y="307935"/>
                  <a:pt x="127052" y="286239"/>
                </a:cubicBezTo>
                <a:cubicBezTo>
                  <a:pt x="140281" y="264543"/>
                  <a:pt x="83660" y="190460"/>
                  <a:pt x="79427" y="149714"/>
                </a:cubicBezTo>
                <a:cubicBezTo>
                  <a:pt x="75194" y="108968"/>
                  <a:pt x="117527" y="-8507"/>
                  <a:pt x="120702" y="4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8BEFFDA-5D7B-B8F5-42AA-2431706938D4}"/>
              </a:ext>
            </a:extLst>
          </p:cNvPr>
          <p:cNvSpPr/>
          <p:nvPr/>
        </p:nvSpPr>
        <p:spPr>
          <a:xfrm>
            <a:off x="6429620" y="9283640"/>
            <a:ext cx="263259" cy="733354"/>
          </a:xfrm>
          <a:custGeom>
            <a:avLst/>
            <a:gdLst>
              <a:gd name="connsiteX0" fmla="*/ 28330 w 263259"/>
              <a:gd name="connsiteY0" fmla="*/ 60 h 733354"/>
              <a:gd name="connsiteX1" fmla="*/ 2930 w 263259"/>
              <a:gd name="connsiteY1" fmla="*/ 108010 h 733354"/>
              <a:gd name="connsiteX2" fmla="*/ 110880 w 263259"/>
              <a:gd name="connsiteY2" fmla="*/ 485835 h 733354"/>
              <a:gd name="connsiteX3" fmla="*/ 104530 w 263259"/>
              <a:gd name="connsiteY3" fmla="*/ 425510 h 733354"/>
              <a:gd name="connsiteX4" fmla="*/ 260105 w 263259"/>
              <a:gd name="connsiteY4" fmla="*/ 727135 h 733354"/>
              <a:gd name="connsiteX5" fmla="*/ 202955 w 263259"/>
              <a:gd name="connsiteY5" fmla="*/ 616010 h 733354"/>
              <a:gd name="connsiteX6" fmla="*/ 129930 w 263259"/>
              <a:gd name="connsiteY6" fmla="*/ 457260 h 733354"/>
              <a:gd name="connsiteX7" fmla="*/ 66430 w 263259"/>
              <a:gd name="connsiteY7" fmla="*/ 301685 h 733354"/>
              <a:gd name="connsiteX8" fmla="*/ 2930 w 263259"/>
              <a:gd name="connsiteY8" fmla="*/ 95310 h 733354"/>
              <a:gd name="connsiteX9" fmla="*/ 28330 w 263259"/>
              <a:gd name="connsiteY9" fmla="*/ 60 h 73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259" h="733354">
                <a:moveTo>
                  <a:pt x="28330" y="60"/>
                </a:moveTo>
                <a:cubicBezTo>
                  <a:pt x="28330" y="2177"/>
                  <a:pt x="-10828" y="27048"/>
                  <a:pt x="2930" y="108010"/>
                </a:cubicBezTo>
                <a:cubicBezTo>
                  <a:pt x="16688" y="188973"/>
                  <a:pt x="93947" y="432918"/>
                  <a:pt x="110880" y="485835"/>
                </a:cubicBezTo>
                <a:cubicBezTo>
                  <a:pt x="127813" y="538752"/>
                  <a:pt x="79659" y="385293"/>
                  <a:pt x="104530" y="425510"/>
                </a:cubicBezTo>
                <a:cubicBezTo>
                  <a:pt x="129401" y="465727"/>
                  <a:pt x="260105" y="727135"/>
                  <a:pt x="260105" y="727135"/>
                </a:cubicBezTo>
                <a:cubicBezTo>
                  <a:pt x="276509" y="758885"/>
                  <a:pt x="224651" y="660989"/>
                  <a:pt x="202955" y="616010"/>
                </a:cubicBezTo>
                <a:cubicBezTo>
                  <a:pt x="181259" y="571031"/>
                  <a:pt x="152684" y="509648"/>
                  <a:pt x="129930" y="457260"/>
                </a:cubicBezTo>
                <a:cubicBezTo>
                  <a:pt x="107176" y="404873"/>
                  <a:pt x="87597" y="362010"/>
                  <a:pt x="66430" y="301685"/>
                </a:cubicBezTo>
                <a:cubicBezTo>
                  <a:pt x="45263" y="241360"/>
                  <a:pt x="10338" y="138702"/>
                  <a:pt x="2930" y="95310"/>
                </a:cubicBezTo>
                <a:cubicBezTo>
                  <a:pt x="-4478" y="51918"/>
                  <a:pt x="28330" y="-2057"/>
                  <a:pt x="28330" y="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7FCB42E3-9CA5-8328-D81F-066C9DEB1CD7}"/>
              </a:ext>
            </a:extLst>
          </p:cNvPr>
          <p:cNvSpPr/>
          <p:nvPr/>
        </p:nvSpPr>
        <p:spPr>
          <a:xfrm>
            <a:off x="6408903" y="9425514"/>
            <a:ext cx="188989" cy="677352"/>
          </a:xfrm>
          <a:custGeom>
            <a:avLst/>
            <a:gdLst>
              <a:gd name="connsiteX0" fmla="*/ 4597 w 188989"/>
              <a:gd name="connsiteY0" fmla="*/ 7411 h 677352"/>
              <a:gd name="connsiteX1" fmla="*/ 39522 w 188989"/>
              <a:gd name="connsiteY1" fmla="*/ 191561 h 677352"/>
              <a:gd name="connsiteX2" fmla="*/ 137947 w 188989"/>
              <a:gd name="connsiteY2" fmla="*/ 515411 h 677352"/>
              <a:gd name="connsiteX3" fmla="*/ 115722 w 188989"/>
              <a:gd name="connsiteY3" fmla="*/ 451911 h 677352"/>
              <a:gd name="connsiteX4" fmla="*/ 188747 w 188989"/>
              <a:gd name="connsiteY4" fmla="*/ 677336 h 677352"/>
              <a:gd name="connsiteX5" fmla="*/ 134772 w 188989"/>
              <a:gd name="connsiteY5" fmla="*/ 439211 h 677352"/>
              <a:gd name="connsiteX6" fmla="*/ 4597 w 188989"/>
              <a:gd name="connsiteY6" fmla="*/ 7411 h 6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89" h="677352">
                <a:moveTo>
                  <a:pt x="4597" y="7411"/>
                </a:moveTo>
                <a:cubicBezTo>
                  <a:pt x="-11278" y="-33864"/>
                  <a:pt x="17297" y="106894"/>
                  <a:pt x="39522" y="191561"/>
                </a:cubicBezTo>
                <a:cubicBezTo>
                  <a:pt x="61747" y="276228"/>
                  <a:pt x="125247" y="472019"/>
                  <a:pt x="137947" y="515411"/>
                </a:cubicBezTo>
                <a:cubicBezTo>
                  <a:pt x="150647" y="558803"/>
                  <a:pt x="107255" y="424923"/>
                  <a:pt x="115722" y="451911"/>
                </a:cubicBezTo>
                <a:cubicBezTo>
                  <a:pt x="124189" y="478899"/>
                  <a:pt x="185572" y="679453"/>
                  <a:pt x="188747" y="677336"/>
                </a:cubicBezTo>
                <a:cubicBezTo>
                  <a:pt x="191922" y="675219"/>
                  <a:pt x="163347" y="544515"/>
                  <a:pt x="134772" y="439211"/>
                </a:cubicBezTo>
                <a:cubicBezTo>
                  <a:pt x="106197" y="333907"/>
                  <a:pt x="20472" y="48686"/>
                  <a:pt x="4597" y="74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D5A1D30-7BA4-B03F-6941-BCA275764CB2}"/>
              </a:ext>
            </a:extLst>
          </p:cNvPr>
          <p:cNvSpPr/>
          <p:nvPr/>
        </p:nvSpPr>
        <p:spPr>
          <a:xfrm>
            <a:off x="6099175" y="9183789"/>
            <a:ext cx="184857" cy="334861"/>
          </a:xfrm>
          <a:custGeom>
            <a:avLst/>
            <a:gdLst>
              <a:gd name="connsiteX0" fmla="*/ 158750 w 184857"/>
              <a:gd name="connsiteY0" fmla="*/ 1486 h 334861"/>
              <a:gd name="connsiteX1" fmla="*/ 180975 w 184857"/>
              <a:gd name="connsiteY1" fmla="*/ 87211 h 334861"/>
              <a:gd name="connsiteX2" fmla="*/ 66675 w 184857"/>
              <a:gd name="connsiteY2" fmla="*/ 261836 h 334861"/>
              <a:gd name="connsiteX3" fmla="*/ 0 w 184857"/>
              <a:gd name="connsiteY3" fmla="*/ 334861 h 334861"/>
              <a:gd name="connsiteX4" fmla="*/ 165100 w 184857"/>
              <a:gd name="connsiteY4" fmla="*/ 153886 h 334861"/>
              <a:gd name="connsiteX5" fmla="*/ 158750 w 184857"/>
              <a:gd name="connsiteY5" fmla="*/ 1486 h 33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57" h="334861">
                <a:moveTo>
                  <a:pt x="158750" y="1486"/>
                </a:moveTo>
                <a:cubicBezTo>
                  <a:pt x="161396" y="-9627"/>
                  <a:pt x="196321" y="43819"/>
                  <a:pt x="180975" y="87211"/>
                </a:cubicBezTo>
                <a:cubicBezTo>
                  <a:pt x="165629" y="130603"/>
                  <a:pt x="96837" y="220561"/>
                  <a:pt x="66675" y="261836"/>
                </a:cubicBezTo>
                <a:cubicBezTo>
                  <a:pt x="36513" y="303111"/>
                  <a:pt x="0" y="334861"/>
                  <a:pt x="0" y="334861"/>
                </a:cubicBezTo>
                <a:cubicBezTo>
                  <a:pt x="16404" y="316869"/>
                  <a:pt x="136525" y="207332"/>
                  <a:pt x="165100" y="153886"/>
                </a:cubicBezTo>
                <a:cubicBezTo>
                  <a:pt x="193675" y="100440"/>
                  <a:pt x="156104" y="12599"/>
                  <a:pt x="158750" y="14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8EBE2C3-3E9B-001C-FB9D-D34CF0DED3D6}"/>
              </a:ext>
            </a:extLst>
          </p:cNvPr>
          <p:cNvSpPr/>
          <p:nvPr/>
        </p:nvSpPr>
        <p:spPr>
          <a:xfrm>
            <a:off x="6107974" y="9493179"/>
            <a:ext cx="139715" cy="488717"/>
          </a:xfrm>
          <a:custGeom>
            <a:avLst/>
            <a:gdLst>
              <a:gd name="connsiteX0" fmla="*/ 64226 w 139715"/>
              <a:gd name="connsiteY0" fmla="*/ 71 h 488717"/>
              <a:gd name="connsiteX1" fmla="*/ 22951 w 139715"/>
              <a:gd name="connsiteY1" fmla="*/ 152471 h 488717"/>
              <a:gd name="connsiteX2" fmla="*/ 86451 w 139715"/>
              <a:gd name="connsiteY2" fmla="*/ 311221 h 488717"/>
              <a:gd name="connsiteX3" fmla="*/ 57876 w 139715"/>
              <a:gd name="connsiteY3" fmla="*/ 273121 h 488717"/>
              <a:gd name="connsiteX4" fmla="*/ 137251 w 139715"/>
              <a:gd name="connsiteY4" fmla="*/ 485846 h 488717"/>
              <a:gd name="connsiteX5" fmla="*/ 108676 w 139715"/>
              <a:gd name="connsiteY5" fmla="*/ 381071 h 488717"/>
              <a:gd name="connsiteX6" fmla="*/ 726 w 139715"/>
              <a:gd name="connsiteY6" fmla="*/ 171521 h 488717"/>
              <a:gd name="connsiteX7" fmla="*/ 64226 w 139715"/>
              <a:gd name="connsiteY7" fmla="*/ 71 h 48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15" h="488717">
                <a:moveTo>
                  <a:pt x="64226" y="71"/>
                </a:moveTo>
                <a:cubicBezTo>
                  <a:pt x="67930" y="-3104"/>
                  <a:pt x="19247" y="100613"/>
                  <a:pt x="22951" y="152471"/>
                </a:cubicBezTo>
                <a:cubicBezTo>
                  <a:pt x="26655" y="204329"/>
                  <a:pt x="80630" y="291113"/>
                  <a:pt x="86451" y="311221"/>
                </a:cubicBezTo>
                <a:cubicBezTo>
                  <a:pt x="92272" y="331329"/>
                  <a:pt x="49409" y="244017"/>
                  <a:pt x="57876" y="273121"/>
                </a:cubicBezTo>
                <a:cubicBezTo>
                  <a:pt x="66343" y="302225"/>
                  <a:pt x="128784" y="467854"/>
                  <a:pt x="137251" y="485846"/>
                </a:cubicBezTo>
                <a:cubicBezTo>
                  <a:pt x="145718" y="503838"/>
                  <a:pt x="131430" y="433459"/>
                  <a:pt x="108676" y="381071"/>
                </a:cubicBezTo>
                <a:cubicBezTo>
                  <a:pt x="85922" y="328684"/>
                  <a:pt x="9193" y="229729"/>
                  <a:pt x="726" y="171521"/>
                </a:cubicBezTo>
                <a:cubicBezTo>
                  <a:pt x="-7741" y="113313"/>
                  <a:pt x="60522" y="3246"/>
                  <a:pt x="64226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4C1C0A3C-EC75-87CE-6DD5-AE5B9D871403}"/>
              </a:ext>
            </a:extLst>
          </p:cNvPr>
          <p:cNvSpPr/>
          <p:nvPr/>
        </p:nvSpPr>
        <p:spPr>
          <a:xfrm>
            <a:off x="6701164" y="9154590"/>
            <a:ext cx="489612" cy="533788"/>
          </a:xfrm>
          <a:custGeom>
            <a:avLst/>
            <a:gdLst>
              <a:gd name="connsiteX0" fmla="*/ 1261 w 489612"/>
              <a:gd name="connsiteY0" fmla="*/ 2110 h 533788"/>
              <a:gd name="connsiteX1" fmla="*/ 391786 w 489612"/>
              <a:gd name="connsiteY1" fmla="*/ 437085 h 533788"/>
              <a:gd name="connsiteX2" fmla="*/ 331461 w 489612"/>
              <a:gd name="connsiteY2" fmla="*/ 395810 h 533788"/>
              <a:gd name="connsiteX3" fmla="*/ 487036 w 489612"/>
              <a:gd name="connsiteY3" fmla="*/ 532335 h 533788"/>
              <a:gd name="connsiteX4" fmla="*/ 417186 w 489612"/>
              <a:gd name="connsiteY4" fmla="*/ 456135 h 533788"/>
              <a:gd name="connsiteX5" fmla="*/ 271136 w 489612"/>
              <a:gd name="connsiteY5" fmla="*/ 278335 h 533788"/>
              <a:gd name="connsiteX6" fmla="*/ 1261 w 489612"/>
              <a:gd name="connsiteY6" fmla="*/ 2110 h 5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12" h="533788">
                <a:moveTo>
                  <a:pt x="1261" y="2110"/>
                </a:moveTo>
                <a:cubicBezTo>
                  <a:pt x="21369" y="28568"/>
                  <a:pt x="336753" y="371468"/>
                  <a:pt x="391786" y="437085"/>
                </a:cubicBezTo>
                <a:cubicBezTo>
                  <a:pt x="446819" y="502702"/>
                  <a:pt x="315586" y="379935"/>
                  <a:pt x="331461" y="395810"/>
                </a:cubicBezTo>
                <a:cubicBezTo>
                  <a:pt x="347336" y="411685"/>
                  <a:pt x="472749" y="522281"/>
                  <a:pt x="487036" y="532335"/>
                </a:cubicBezTo>
                <a:cubicBezTo>
                  <a:pt x="501323" y="542389"/>
                  <a:pt x="453169" y="498468"/>
                  <a:pt x="417186" y="456135"/>
                </a:cubicBezTo>
                <a:cubicBezTo>
                  <a:pt x="381203" y="413802"/>
                  <a:pt x="335165" y="351360"/>
                  <a:pt x="271136" y="278335"/>
                </a:cubicBezTo>
                <a:cubicBezTo>
                  <a:pt x="207107" y="205310"/>
                  <a:pt x="-18847" y="-24348"/>
                  <a:pt x="1261" y="21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607137E-F610-E64B-5EEE-A56034510AFD}"/>
              </a:ext>
            </a:extLst>
          </p:cNvPr>
          <p:cNvSpPr/>
          <p:nvPr/>
        </p:nvSpPr>
        <p:spPr>
          <a:xfrm>
            <a:off x="6784605" y="9388289"/>
            <a:ext cx="185375" cy="713141"/>
          </a:xfrm>
          <a:custGeom>
            <a:avLst/>
            <a:gdLst>
              <a:gd name="connsiteX0" fmla="*/ 32120 w 185375"/>
              <a:gd name="connsiteY0" fmla="*/ 186 h 713141"/>
              <a:gd name="connsiteX1" fmla="*/ 35295 w 185375"/>
              <a:gd name="connsiteY1" fmla="*/ 228786 h 713141"/>
              <a:gd name="connsiteX2" fmla="*/ 89270 w 185375"/>
              <a:gd name="connsiteY2" fmla="*/ 463736 h 713141"/>
              <a:gd name="connsiteX3" fmla="*/ 63870 w 185375"/>
              <a:gd name="connsiteY3" fmla="*/ 425636 h 713141"/>
              <a:gd name="connsiteX4" fmla="*/ 105145 w 185375"/>
              <a:gd name="connsiteY4" fmla="*/ 568511 h 713141"/>
              <a:gd name="connsiteX5" fmla="*/ 184520 w 185375"/>
              <a:gd name="connsiteY5" fmla="*/ 711386 h 713141"/>
              <a:gd name="connsiteX6" fmla="*/ 140070 w 185375"/>
              <a:gd name="connsiteY6" fmla="*/ 632011 h 713141"/>
              <a:gd name="connsiteX7" fmla="*/ 32120 w 185375"/>
              <a:gd name="connsiteY7" fmla="*/ 403411 h 713141"/>
              <a:gd name="connsiteX8" fmla="*/ 38470 w 185375"/>
              <a:gd name="connsiteY8" fmla="*/ 412936 h 713141"/>
              <a:gd name="connsiteX9" fmla="*/ 16245 w 185375"/>
              <a:gd name="connsiteY9" fmla="*/ 190686 h 713141"/>
              <a:gd name="connsiteX10" fmla="*/ 370 w 185375"/>
              <a:gd name="connsiteY10" fmla="*/ 266886 h 713141"/>
              <a:gd name="connsiteX11" fmla="*/ 32120 w 185375"/>
              <a:gd name="connsiteY11" fmla="*/ 186 h 7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75" h="713141">
                <a:moveTo>
                  <a:pt x="32120" y="186"/>
                </a:moveTo>
                <a:cubicBezTo>
                  <a:pt x="37941" y="-6164"/>
                  <a:pt x="25770" y="151528"/>
                  <a:pt x="35295" y="228786"/>
                </a:cubicBezTo>
                <a:cubicBezTo>
                  <a:pt x="44820" y="306044"/>
                  <a:pt x="84507" y="430928"/>
                  <a:pt x="89270" y="463736"/>
                </a:cubicBezTo>
                <a:cubicBezTo>
                  <a:pt x="94033" y="496544"/>
                  <a:pt x="61224" y="408173"/>
                  <a:pt x="63870" y="425636"/>
                </a:cubicBezTo>
                <a:cubicBezTo>
                  <a:pt x="66516" y="443099"/>
                  <a:pt x="85037" y="520886"/>
                  <a:pt x="105145" y="568511"/>
                </a:cubicBezTo>
                <a:cubicBezTo>
                  <a:pt x="125253" y="616136"/>
                  <a:pt x="178699" y="700803"/>
                  <a:pt x="184520" y="711386"/>
                </a:cubicBezTo>
                <a:cubicBezTo>
                  <a:pt x="190341" y="721969"/>
                  <a:pt x="165470" y="683340"/>
                  <a:pt x="140070" y="632011"/>
                </a:cubicBezTo>
                <a:cubicBezTo>
                  <a:pt x="114670" y="580682"/>
                  <a:pt x="32120" y="403411"/>
                  <a:pt x="32120" y="403411"/>
                </a:cubicBezTo>
                <a:cubicBezTo>
                  <a:pt x="15187" y="366899"/>
                  <a:pt x="41116" y="448390"/>
                  <a:pt x="38470" y="412936"/>
                </a:cubicBezTo>
                <a:cubicBezTo>
                  <a:pt x="35824" y="377482"/>
                  <a:pt x="22595" y="215028"/>
                  <a:pt x="16245" y="190686"/>
                </a:cubicBezTo>
                <a:cubicBezTo>
                  <a:pt x="9895" y="166344"/>
                  <a:pt x="-2276" y="294403"/>
                  <a:pt x="370" y="266886"/>
                </a:cubicBezTo>
                <a:cubicBezTo>
                  <a:pt x="3016" y="239369"/>
                  <a:pt x="26299" y="6536"/>
                  <a:pt x="32120" y="1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FE85E52-7D6B-0F14-A410-598773E6432E}"/>
              </a:ext>
            </a:extLst>
          </p:cNvPr>
          <p:cNvSpPr/>
          <p:nvPr/>
        </p:nvSpPr>
        <p:spPr>
          <a:xfrm>
            <a:off x="7193673" y="9704599"/>
            <a:ext cx="878387" cy="708279"/>
          </a:xfrm>
          <a:custGeom>
            <a:avLst/>
            <a:gdLst>
              <a:gd name="connsiteX0" fmla="*/ 877 w 878387"/>
              <a:gd name="connsiteY0" fmla="*/ 1376 h 708279"/>
              <a:gd name="connsiteX1" fmla="*/ 413627 w 878387"/>
              <a:gd name="connsiteY1" fmla="*/ 328401 h 708279"/>
              <a:gd name="connsiteX2" fmla="*/ 375527 w 878387"/>
              <a:gd name="connsiteY2" fmla="*/ 264901 h 708279"/>
              <a:gd name="connsiteX3" fmla="*/ 734302 w 878387"/>
              <a:gd name="connsiteY3" fmla="*/ 598276 h 708279"/>
              <a:gd name="connsiteX4" fmla="*/ 877177 w 878387"/>
              <a:gd name="connsiteY4" fmla="*/ 706226 h 708279"/>
              <a:gd name="connsiteX5" fmla="*/ 785102 w 878387"/>
              <a:gd name="connsiteY5" fmla="*/ 649076 h 708279"/>
              <a:gd name="connsiteX6" fmla="*/ 493002 w 878387"/>
              <a:gd name="connsiteY6" fmla="*/ 417301 h 708279"/>
              <a:gd name="connsiteX7" fmla="*/ 391402 w 878387"/>
              <a:gd name="connsiteY7" fmla="*/ 303001 h 708279"/>
              <a:gd name="connsiteX8" fmla="*/ 305677 w 878387"/>
              <a:gd name="connsiteY8" fmla="*/ 214101 h 708279"/>
              <a:gd name="connsiteX9" fmla="*/ 877 w 878387"/>
              <a:gd name="connsiteY9" fmla="*/ 1376 h 70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387" h="708279">
                <a:moveTo>
                  <a:pt x="877" y="1376"/>
                </a:moveTo>
                <a:cubicBezTo>
                  <a:pt x="18869" y="20426"/>
                  <a:pt x="351185" y="284480"/>
                  <a:pt x="413627" y="328401"/>
                </a:cubicBezTo>
                <a:cubicBezTo>
                  <a:pt x="476069" y="372322"/>
                  <a:pt x="322081" y="219922"/>
                  <a:pt x="375527" y="264901"/>
                </a:cubicBezTo>
                <a:cubicBezTo>
                  <a:pt x="428973" y="309880"/>
                  <a:pt x="650694" y="524722"/>
                  <a:pt x="734302" y="598276"/>
                </a:cubicBezTo>
                <a:cubicBezTo>
                  <a:pt x="817910" y="671830"/>
                  <a:pt x="868710" y="697759"/>
                  <a:pt x="877177" y="706226"/>
                </a:cubicBezTo>
                <a:cubicBezTo>
                  <a:pt x="885644" y="714693"/>
                  <a:pt x="849131" y="697230"/>
                  <a:pt x="785102" y="649076"/>
                </a:cubicBezTo>
                <a:cubicBezTo>
                  <a:pt x="721073" y="600922"/>
                  <a:pt x="558619" y="474980"/>
                  <a:pt x="493002" y="417301"/>
                </a:cubicBezTo>
                <a:cubicBezTo>
                  <a:pt x="427385" y="359622"/>
                  <a:pt x="422623" y="336868"/>
                  <a:pt x="391402" y="303001"/>
                </a:cubicBezTo>
                <a:cubicBezTo>
                  <a:pt x="360181" y="269134"/>
                  <a:pt x="364415" y="261726"/>
                  <a:pt x="305677" y="214101"/>
                </a:cubicBezTo>
                <a:cubicBezTo>
                  <a:pt x="246940" y="166476"/>
                  <a:pt x="-17115" y="-17674"/>
                  <a:pt x="877" y="13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6EAD4C0-DD20-5E20-0000-15A58ED94B90}"/>
              </a:ext>
            </a:extLst>
          </p:cNvPr>
          <p:cNvSpPr/>
          <p:nvPr/>
        </p:nvSpPr>
        <p:spPr>
          <a:xfrm>
            <a:off x="6810188" y="10098347"/>
            <a:ext cx="397215" cy="626553"/>
          </a:xfrm>
          <a:custGeom>
            <a:avLst/>
            <a:gdLst>
              <a:gd name="connsiteX0" fmla="*/ 187 w 397215"/>
              <a:gd name="connsiteY0" fmla="*/ 1328 h 626553"/>
              <a:gd name="connsiteX1" fmla="*/ 174812 w 397215"/>
              <a:gd name="connsiteY1" fmla="*/ 258503 h 626553"/>
              <a:gd name="connsiteX2" fmla="*/ 257362 w 397215"/>
              <a:gd name="connsiteY2" fmla="*/ 474403 h 626553"/>
              <a:gd name="connsiteX3" fmla="*/ 241487 w 397215"/>
              <a:gd name="connsiteY3" fmla="*/ 395028 h 626553"/>
              <a:gd name="connsiteX4" fmla="*/ 393887 w 397215"/>
              <a:gd name="connsiteY4" fmla="*/ 623628 h 626553"/>
              <a:gd name="connsiteX5" fmla="*/ 333562 w 397215"/>
              <a:gd name="connsiteY5" fmla="*/ 506153 h 626553"/>
              <a:gd name="connsiteX6" fmla="*/ 184337 w 397215"/>
              <a:gd name="connsiteY6" fmla="*/ 245803 h 626553"/>
              <a:gd name="connsiteX7" fmla="*/ 114487 w 397215"/>
              <a:gd name="connsiteY7" fmla="*/ 71178 h 626553"/>
              <a:gd name="connsiteX8" fmla="*/ 139887 w 397215"/>
              <a:gd name="connsiteY8" fmla="*/ 153728 h 626553"/>
              <a:gd name="connsiteX9" fmla="*/ 187 w 397215"/>
              <a:gd name="connsiteY9" fmla="*/ 1328 h 62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215" h="626553">
                <a:moveTo>
                  <a:pt x="187" y="1328"/>
                </a:moveTo>
                <a:cubicBezTo>
                  <a:pt x="6008" y="18790"/>
                  <a:pt x="131950" y="179657"/>
                  <a:pt x="174812" y="258503"/>
                </a:cubicBezTo>
                <a:cubicBezTo>
                  <a:pt x="217674" y="337349"/>
                  <a:pt x="246250" y="451649"/>
                  <a:pt x="257362" y="474403"/>
                </a:cubicBezTo>
                <a:cubicBezTo>
                  <a:pt x="268474" y="497157"/>
                  <a:pt x="218733" y="370157"/>
                  <a:pt x="241487" y="395028"/>
                </a:cubicBezTo>
                <a:cubicBezTo>
                  <a:pt x="264241" y="419899"/>
                  <a:pt x="378541" y="605107"/>
                  <a:pt x="393887" y="623628"/>
                </a:cubicBezTo>
                <a:cubicBezTo>
                  <a:pt x="409233" y="642149"/>
                  <a:pt x="368487" y="569124"/>
                  <a:pt x="333562" y="506153"/>
                </a:cubicBezTo>
                <a:cubicBezTo>
                  <a:pt x="298637" y="443182"/>
                  <a:pt x="220849" y="318299"/>
                  <a:pt x="184337" y="245803"/>
                </a:cubicBezTo>
                <a:cubicBezTo>
                  <a:pt x="147825" y="173307"/>
                  <a:pt x="121895" y="86524"/>
                  <a:pt x="114487" y="71178"/>
                </a:cubicBezTo>
                <a:cubicBezTo>
                  <a:pt x="107079" y="55832"/>
                  <a:pt x="153645" y="163253"/>
                  <a:pt x="139887" y="153728"/>
                </a:cubicBezTo>
                <a:cubicBezTo>
                  <a:pt x="126129" y="144203"/>
                  <a:pt x="-5634" y="-16134"/>
                  <a:pt x="187" y="13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46F5213-A745-28DF-6466-C9A17753D76E}"/>
              </a:ext>
            </a:extLst>
          </p:cNvPr>
          <p:cNvSpPr/>
          <p:nvPr/>
        </p:nvSpPr>
        <p:spPr>
          <a:xfrm>
            <a:off x="7382233" y="10423355"/>
            <a:ext cx="698226" cy="905773"/>
          </a:xfrm>
          <a:custGeom>
            <a:avLst/>
            <a:gdLst>
              <a:gd name="connsiteX0" fmla="*/ 698142 w 698226"/>
              <a:gd name="connsiteY0" fmla="*/ 170 h 905773"/>
              <a:gd name="connsiteX1" fmla="*/ 364767 w 698226"/>
              <a:gd name="connsiteY1" fmla="*/ 419270 h 905773"/>
              <a:gd name="connsiteX2" fmla="*/ 139342 w 698226"/>
              <a:gd name="connsiteY2" fmla="*/ 714545 h 905773"/>
              <a:gd name="connsiteX3" fmla="*/ 5992 w 698226"/>
              <a:gd name="connsiteY3" fmla="*/ 898695 h 905773"/>
              <a:gd name="connsiteX4" fmla="*/ 333017 w 698226"/>
              <a:gd name="connsiteY4" fmla="*/ 470070 h 905773"/>
              <a:gd name="connsiteX5" fmla="*/ 698142 w 698226"/>
              <a:gd name="connsiteY5" fmla="*/ 170 h 9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226" h="905773">
                <a:moveTo>
                  <a:pt x="698142" y="170"/>
                </a:moveTo>
                <a:cubicBezTo>
                  <a:pt x="703434" y="-8297"/>
                  <a:pt x="457900" y="300208"/>
                  <a:pt x="364767" y="419270"/>
                </a:cubicBezTo>
                <a:cubicBezTo>
                  <a:pt x="271634" y="538332"/>
                  <a:pt x="199138" y="634641"/>
                  <a:pt x="139342" y="714545"/>
                </a:cubicBezTo>
                <a:cubicBezTo>
                  <a:pt x="79546" y="794449"/>
                  <a:pt x="-26287" y="939441"/>
                  <a:pt x="5992" y="898695"/>
                </a:cubicBezTo>
                <a:cubicBezTo>
                  <a:pt x="38271" y="857949"/>
                  <a:pt x="219246" y="614003"/>
                  <a:pt x="333017" y="470070"/>
                </a:cubicBezTo>
                <a:cubicBezTo>
                  <a:pt x="446788" y="326137"/>
                  <a:pt x="692850" y="8637"/>
                  <a:pt x="698142" y="1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D2E1AC2-245A-0AB6-7C51-B08C5D3712C9}"/>
              </a:ext>
            </a:extLst>
          </p:cNvPr>
          <p:cNvSpPr/>
          <p:nvPr/>
        </p:nvSpPr>
        <p:spPr>
          <a:xfrm>
            <a:off x="7525633" y="10392845"/>
            <a:ext cx="520411" cy="724088"/>
          </a:xfrm>
          <a:custGeom>
            <a:avLst/>
            <a:gdLst>
              <a:gd name="connsiteX0" fmla="*/ 513467 w 520411"/>
              <a:gd name="connsiteY0" fmla="*/ 11630 h 724088"/>
              <a:gd name="connsiteX1" fmla="*/ 164217 w 520411"/>
              <a:gd name="connsiteY1" fmla="*/ 487880 h 724088"/>
              <a:gd name="connsiteX2" fmla="*/ 234067 w 520411"/>
              <a:gd name="connsiteY2" fmla="*/ 379930 h 724088"/>
              <a:gd name="connsiteX3" fmla="*/ 110242 w 520411"/>
              <a:gd name="connsiteY3" fmla="*/ 503755 h 724088"/>
              <a:gd name="connsiteX4" fmla="*/ 2292 w 520411"/>
              <a:gd name="connsiteY4" fmla="*/ 722830 h 724088"/>
              <a:gd name="connsiteX5" fmla="*/ 215017 w 520411"/>
              <a:gd name="connsiteY5" fmla="*/ 395805 h 724088"/>
              <a:gd name="connsiteX6" fmla="*/ 383292 w 520411"/>
              <a:gd name="connsiteY6" fmla="*/ 164030 h 724088"/>
              <a:gd name="connsiteX7" fmla="*/ 513467 w 520411"/>
              <a:gd name="connsiteY7" fmla="*/ 11630 h 7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411" h="724088">
                <a:moveTo>
                  <a:pt x="513467" y="11630"/>
                </a:moveTo>
                <a:cubicBezTo>
                  <a:pt x="476955" y="65605"/>
                  <a:pt x="210784" y="426497"/>
                  <a:pt x="164217" y="487880"/>
                </a:cubicBezTo>
                <a:cubicBezTo>
                  <a:pt x="117650" y="549263"/>
                  <a:pt x="243063" y="377284"/>
                  <a:pt x="234067" y="379930"/>
                </a:cubicBezTo>
                <a:cubicBezTo>
                  <a:pt x="225071" y="382576"/>
                  <a:pt x="148871" y="446605"/>
                  <a:pt x="110242" y="503755"/>
                </a:cubicBezTo>
                <a:cubicBezTo>
                  <a:pt x="71613" y="560905"/>
                  <a:pt x="-15170" y="740822"/>
                  <a:pt x="2292" y="722830"/>
                </a:cubicBezTo>
                <a:cubicBezTo>
                  <a:pt x="19754" y="704838"/>
                  <a:pt x="151517" y="488938"/>
                  <a:pt x="215017" y="395805"/>
                </a:cubicBezTo>
                <a:cubicBezTo>
                  <a:pt x="278517" y="302672"/>
                  <a:pt x="333550" y="222238"/>
                  <a:pt x="383292" y="164030"/>
                </a:cubicBezTo>
                <a:cubicBezTo>
                  <a:pt x="433034" y="105822"/>
                  <a:pt x="549979" y="-42345"/>
                  <a:pt x="513467" y="11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0D3FC75-6717-563D-BED3-CF60B0D2F8B6}"/>
              </a:ext>
            </a:extLst>
          </p:cNvPr>
          <p:cNvSpPr/>
          <p:nvPr/>
        </p:nvSpPr>
        <p:spPr>
          <a:xfrm>
            <a:off x="6318213" y="9729444"/>
            <a:ext cx="424683" cy="1029832"/>
          </a:xfrm>
          <a:custGeom>
            <a:avLst/>
            <a:gdLst>
              <a:gd name="connsiteX0" fmla="*/ 37 w 424683"/>
              <a:gd name="connsiteY0" fmla="*/ 1931 h 1029832"/>
              <a:gd name="connsiteX1" fmla="*/ 69887 w 424683"/>
              <a:gd name="connsiteY1" fmla="*/ 167031 h 1029832"/>
              <a:gd name="connsiteX2" fmla="*/ 85762 w 424683"/>
              <a:gd name="connsiteY2" fmla="*/ 278156 h 1029832"/>
              <a:gd name="connsiteX3" fmla="*/ 82587 w 424683"/>
              <a:gd name="connsiteY3" fmla="*/ 243231 h 1029832"/>
              <a:gd name="connsiteX4" fmla="*/ 158787 w 424683"/>
              <a:gd name="connsiteY4" fmla="*/ 452781 h 1029832"/>
              <a:gd name="connsiteX5" fmla="*/ 247687 w 424683"/>
              <a:gd name="connsiteY5" fmla="*/ 697256 h 1029832"/>
              <a:gd name="connsiteX6" fmla="*/ 250862 w 424683"/>
              <a:gd name="connsiteY6" fmla="*/ 665506 h 1029832"/>
              <a:gd name="connsiteX7" fmla="*/ 412787 w 424683"/>
              <a:gd name="connsiteY7" fmla="*/ 1008406 h 1029832"/>
              <a:gd name="connsiteX8" fmla="*/ 393737 w 424683"/>
              <a:gd name="connsiteY8" fmla="*/ 960781 h 1029832"/>
              <a:gd name="connsiteX9" fmla="*/ 244512 w 424683"/>
              <a:gd name="connsiteY9" fmla="*/ 690906 h 1029832"/>
              <a:gd name="connsiteX10" fmla="*/ 92112 w 424683"/>
              <a:gd name="connsiteY10" fmla="*/ 360706 h 1029832"/>
              <a:gd name="connsiteX11" fmla="*/ 60362 w 424683"/>
              <a:gd name="connsiteY11" fmla="*/ 94006 h 1029832"/>
              <a:gd name="connsiteX12" fmla="*/ 37 w 424683"/>
              <a:gd name="connsiteY12" fmla="*/ 1931 h 10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3" h="1029832">
                <a:moveTo>
                  <a:pt x="37" y="1931"/>
                </a:moveTo>
                <a:cubicBezTo>
                  <a:pt x="1624" y="14102"/>
                  <a:pt x="55600" y="120994"/>
                  <a:pt x="69887" y="167031"/>
                </a:cubicBezTo>
                <a:cubicBezTo>
                  <a:pt x="84174" y="213068"/>
                  <a:pt x="83645" y="265456"/>
                  <a:pt x="85762" y="278156"/>
                </a:cubicBezTo>
                <a:cubicBezTo>
                  <a:pt x="87879" y="290856"/>
                  <a:pt x="70416" y="214127"/>
                  <a:pt x="82587" y="243231"/>
                </a:cubicBezTo>
                <a:cubicBezTo>
                  <a:pt x="94758" y="272335"/>
                  <a:pt x="158787" y="452781"/>
                  <a:pt x="158787" y="452781"/>
                </a:cubicBezTo>
                <a:cubicBezTo>
                  <a:pt x="186304" y="528452"/>
                  <a:pt x="232341" y="661802"/>
                  <a:pt x="247687" y="697256"/>
                </a:cubicBezTo>
                <a:cubicBezTo>
                  <a:pt x="263033" y="732710"/>
                  <a:pt x="223345" y="613648"/>
                  <a:pt x="250862" y="665506"/>
                </a:cubicBezTo>
                <a:cubicBezTo>
                  <a:pt x="278379" y="717364"/>
                  <a:pt x="388975" y="959194"/>
                  <a:pt x="412787" y="1008406"/>
                </a:cubicBezTo>
                <a:cubicBezTo>
                  <a:pt x="436600" y="1057619"/>
                  <a:pt x="421783" y="1013698"/>
                  <a:pt x="393737" y="960781"/>
                </a:cubicBezTo>
                <a:cubicBezTo>
                  <a:pt x="365691" y="907864"/>
                  <a:pt x="294783" y="790918"/>
                  <a:pt x="244512" y="690906"/>
                </a:cubicBezTo>
                <a:cubicBezTo>
                  <a:pt x="194241" y="590894"/>
                  <a:pt x="122804" y="460189"/>
                  <a:pt x="92112" y="360706"/>
                </a:cubicBezTo>
                <a:cubicBezTo>
                  <a:pt x="61420" y="261223"/>
                  <a:pt x="73062" y="151156"/>
                  <a:pt x="60362" y="94006"/>
                </a:cubicBezTo>
                <a:cubicBezTo>
                  <a:pt x="47662" y="36856"/>
                  <a:pt x="-1550" y="-10240"/>
                  <a:pt x="37" y="19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5EB943AD-D5B7-E837-C110-43B0410E8867}"/>
              </a:ext>
            </a:extLst>
          </p:cNvPr>
          <p:cNvSpPr/>
          <p:nvPr/>
        </p:nvSpPr>
        <p:spPr>
          <a:xfrm>
            <a:off x="6801866" y="10794260"/>
            <a:ext cx="505496" cy="516848"/>
          </a:xfrm>
          <a:custGeom>
            <a:avLst/>
            <a:gdLst>
              <a:gd name="connsiteX0" fmla="*/ 2159 w 505496"/>
              <a:gd name="connsiteY0" fmla="*/ 740 h 516848"/>
              <a:gd name="connsiteX1" fmla="*/ 326009 w 505496"/>
              <a:gd name="connsiteY1" fmla="*/ 242040 h 516848"/>
              <a:gd name="connsiteX2" fmla="*/ 497459 w 505496"/>
              <a:gd name="connsiteY2" fmla="*/ 511915 h 516848"/>
              <a:gd name="connsiteX3" fmla="*/ 459359 w 505496"/>
              <a:gd name="connsiteY3" fmla="*/ 403965 h 516848"/>
              <a:gd name="connsiteX4" fmla="*/ 300609 w 505496"/>
              <a:gd name="connsiteY4" fmla="*/ 245215 h 516848"/>
              <a:gd name="connsiteX5" fmla="*/ 189484 w 505496"/>
              <a:gd name="connsiteY5" fmla="*/ 169015 h 516848"/>
              <a:gd name="connsiteX6" fmla="*/ 2159 w 505496"/>
              <a:gd name="connsiteY6" fmla="*/ 740 h 5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496" h="516848">
                <a:moveTo>
                  <a:pt x="2159" y="740"/>
                </a:moveTo>
                <a:cubicBezTo>
                  <a:pt x="24913" y="12911"/>
                  <a:pt x="243459" y="156844"/>
                  <a:pt x="326009" y="242040"/>
                </a:cubicBezTo>
                <a:cubicBezTo>
                  <a:pt x="408559" y="327236"/>
                  <a:pt x="475234" y="484928"/>
                  <a:pt x="497459" y="511915"/>
                </a:cubicBezTo>
                <a:cubicBezTo>
                  <a:pt x="519684" y="538902"/>
                  <a:pt x="492167" y="448415"/>
                  <a:pt x="459359" y="403965"/>
                </a:cubicBezTo>
                <a:cubicBezTo>
                  <a:pt x="426551" y="359515"/>
                  <a:pt x="345588" y="284373"/>
                  <a:pt x="300609" y="245215"/>
                </a:cubicBezTo>
                <a:cubicBezTo>
                  <a:pt x="255630" y="206057"/>
                  <a:pt x="236051" y="208173"/>
                  <a:pt x="189484" y="169015"/>
                </a:cubicBezTo>
                <a:cubicBezTo>
                  <a:pt x="142917" y="129857"/>
                  <a:pt x="-20595" y="-11431"/>
                  <a:pt x="2159" y="7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5C5C9E2-5B32-D7D6-4C66-C3F9E37ECAB9}"/>
              </a:ext>
            </a:extLst>
          </p:cNvPr>
          <p:cNvSpPr/>
          <p:nvPr/>
        </p:nvSpPr>
        <p:spPr>
          <a:xfrm>
            <a:off x="7137255" y="10982324"/>
            <a:ext cx="238862" cy="387581"/>
          </a:xfrm>
          <a:custGeom>
            <a:avLst/>
            <a:gdLst>
              <a:gd name="connsiteX0" fmla="*/ 145 w 238862"/>
              <a:gd name="connsiteY0" fmla="*/ 1 h 387581"/>
              <a:gd name="connsiteX1" fmla="*/ 174770 w 238862"/>
              <a:gd name="connsiteY1" fmla="*/ 225426 h 387581"/>
              <a:gd name="connsiteX2" fmla="*/ 238270 w 238862"/>
              <a:gd name="connsiteY2" fmla="*/ 387351 h 387581"/>
              <a:gd name="connsiteX3" fmla="*/ 206520 w 238862"/>
              <a:gd name="connsiteY3" fmla="*/ 260351 h 387581"/>
              <a:gd name="connsiteX4" fmla="*/ 206520 w 238862"/>
              <a:gd name="connsiteY4" fmla="*/ 228601 h 387581"/>
              <a:gd name="connsiteX5" fmla="*/ 145 w 238862"/>
              <a:gd name="connsiteY5" fmla="*/ 1 h 3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62" h="387581">
                <a:moveTo>
                  <a:pt x="145" y="1"/>
                </a:moveTo>
                <a:cubicBezTo>
                  <a:pt x="-5147" y="-528"/>
                  <a:pt x="135083" y="160868"/>
                  <a:pt x="174770" y="225426"/>
                </a:cubicBezTo>
                <a:cubicBezTo>
                  <a:pt x="214457" y="289984"/>
                  <a:pt x="232978" y="381530"/>
                  <a:pt x="238270" y="387351"/>
                </a:cubicBezTo>
                <a:cubicBezTo>
                  <a:pt x="243562" y="393172"/>
                  <a:pt x="211812" y="286809"/>
                  <a:pt x="206520" y="260351"/>
                </a:cubicBezTo>
                <a:cubicBezTo>
                  <a:pt x="201228" y="233893"/>
                  <a:pt x="237741" y="271464"/>
                  <a:pt x="206520" y="228601"/>
                </a:cubicBezTo>
                <a:cubicBezTo>
                  <a:pt x="175299" y="185739"/>
                  <a:pt x="5437" y="530"/>
                  <a:pt x="145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8DC7190-781B-BFF7-619D-2BF940A1D78A}"/>
              </a:ext>
            </a:extLst>
          </p:cNvPr>
          <p:cNvSpPr/>
          <p:nvPr/>
        </p:nvSpPr>
        <p:spPr>
          <a:xfrm>
            <a:off x="7301898" y="10965660"/>
            <a:ext cx="248286" cy="289725"/>
          </a:xfrm>
          <a:custGeom>
            <a:avLst/>
            <a:gdLst>
              <a:gd name="connsiteX0" fmla="*/ 248252 w 248286"/>
              <a:gd name="connsiteY0" fmla="*/ 790 h 289725"/>
              <a:gd name="connsiteX1" fmla="*/ 172052 w 248286"/>
              <a:gd name="connsiteY1" fmla="*/ 115090 h 289725"/>
              <a:gd name="connsiteX2" fmla="*/ 99027 w 248286"/>
              <a:gd name="connsiteY2" fmla="*/ 270665 h 289725"/>
              <a:gd name="connsiteX3" fmla="*/ 105377 w 248286"/>
              <a:gd name="connsiteY3" fmla="*/ 232565 h 289725"/>
              <a:gd name="connsiteX4" fmla="*/ 602 w 248286"/>
              <a:gd name="connsiteY4" fmla="*/ 83340 h 289725"/>
              <a:gd name="connsiteX5" fmla="*/ 64102 w 248286"/>
              <a:gd name="connsiteY5" fmla="*/ 178590 h 289725"/>
              <a:gd name="connsiteX6" fmla="*/ 99027 w 248286"/>
              <a:gd name="connsiteY6" fmla="*/ 289715 h 289725"/>
              <a:gd name="connsiteX7" fmla="*/ 162527 w 248286"/>
              <a:gd name="connsiteY7" fmla="*/ 172240 h 289725"/>
              <a:gd name="connsiteX8" fmla="*/ 248252 w 248286"/>
              <a:gd name="connsiteY8" fmla="*/ 790 h 28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86" h="289725">
                <a:moveTo>
                  <a:pt x="248252" y="790"/>
                </a:moveTo>
                <a:cubicBezTo>
                  <a:pt x="249840" y="-8735"/>
                  <a:pt x="196923" y="70111"/>
                  <a:pt x="172052" y="115090"/>
                </a:cubicBezTo>
                <a:cubicBezTo>
                  <a:pt x="147181" y="160069"/>
                  <a:pt x="110139" y="251086"/>
                  <a:pt x="99027" y="270665"/>
                </a:cubicBezTo>
                <a:cubicBezTo>
                  <a:pt x="87915" y="290244"/>
                  <a:pt x="121781" y="263786"/>
                  <a:pt x="105377" y="232565"/>
                </a:cubicBezTo>
                <a:cubicBezTo>
                  <a:pt x="88973" y="201344"/>
                  <a:pt x="7481" y="92336"/>
                  <a:pt x="602" y="83340"/>
                </a:cubicBezTo>
                <a:cubicBezTo>
                  <a:pt x="-6277" y="74344"/>
                  <a:pt x="47698" y="144194"/>
                  <a:pt x="64102" y="178590"/>
                </a:cubicBezTo>
                <a:cubicBezTo>
                  <a:pt x="80506" y="212986"/>
                  <a:pt x="82623" y="290773"/>
                  <a:pt x="99027" y="289715"/>
                </a:cubicBezTo>
                <a:cubicBezTo>
                  <a:pt x="115431" y="288657"/>
                  <a:pt x="139773" y="218807"/>
                  <a:pt x="162527" y="172240"/>
                </a:cubicBezTo>
                <a:cubicBezTo>
                  <a:pt x="185281" y="125673"/>
                  <a:pt x="246664" y="10315"/>
                  <a:pt x="248252" y="7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F0013E45-1370-12FF-10D2-442E85DCC3B2}"/>
              </a:ext>
            </a:extLst>
          </p:cNvPr>
          <p:cNvSpPr/>
          <p:nvPr/>
        </p:nvSpPr>
        <p:spPr>
          <a:xfrm>
            <a:off x="6642100" y="10687050"/>
            <a:ext cx="613108" cy="616312"/>
          </a:xfrm>
          <a:custGeom>
            <a:avLst/>
            <a:gdLst>
              <a:gd name="connsiteX0" fmla="*/ 0 w 613108"/>
              <a:gd name="connsiteY0" fmla="*/ 0 h 616312"/>
              <a:gd name="connsiteX1" fmla="*/ 276225 w 613108"/>
              <a:gd name="connsiteY1" fmla="*/ 301625 h 616312"/>
              <a:gd name="connsiteX2" fmla="*/ 485775 w 613108"/>
              <a:gd name="connsiteY2" fmla="*/ 441325 h 616312"/>
              <a:gd name="connsiteX3" fmla="*/ 609600 w 613108"/>
              <a:gd name="connsiteY3" fmla="*/ 615950 h 616312"/>
              <a:gd name="connsiteX4" fmla="*/ 558800 w 613108"/>
              <a:gd name="connsiteY4" fmla="*/ 482600 h 616312"/>
              <a:gd name="connsiteX5" fmla="*/ 352425 w 613108"/>
              <a:gd name="connsiteY5" fmla="*/ 330200 h 616312"/>
              <a:gd name="connsiteX6" fmla="*/ 285750 w 613108"/>
              <a:gd name="connsiteY6" fmla="*/ 273050 h 616312"/>
              <a:gd name="connsiteX7" fmla="*/ 0 w 613108"/>
              <a:gd name="connsiteY7" fmla="*/ 0 h 6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108" h="616312">
                <a:moveTo>
                  <a:pt x="0" y="0"/>
                </a:moveTo>
                <a:cubicBezTo>
                  <a:pt x="97631" y="114035"/>
                  <a:pt x="195263" y="228071"/>
                  <a:pt x="276225" y="301625"/>
                </a:cubicBezTo>
                <a:cubicBezTo>
                  <a:pt x="357187" y="375179"/>
                  <a:pt x="430213" y="388938"/>
                  <a:pt x="485775" y="441325"/>
                </a:cubicBezTo>
                <a:cubicBezTo>
                  <a:pt x="541337" y="493712"/>
                  <a:pt x="597429" y="609071"/>
                  <a:pt x="609600" y="615950"/>
                </a:cubicBezTo>
                <a:cubicBezTo>
                  <a:pt x="621771" y="622829"/>
                  <a:pt x="601662" y="530225"/>
                  <a:pt x="558800" y="482600"/>
                </a:cubicBezTo>
                <a:cubicBezTo>
                  <a:pt x="515938" y="434975"/>
                  <a:pt x="397933" y="365125"/>
                  <a:pt x="352425" y="330200"/>
                </a:cubicBezTo>
                <a:cubicBezTo>
                  <a:pt x="306917" y="295275"/>
                  <a:pt x="285750" y="273050"/>
                  <a:pt x="285750" y="273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489CC38-04E2-A6EF-A39A-52132080D2F1}"/>
              </a:ext>
            </a:extLst>
          </p:cNvPr>
          <p:cNvSpPr/>
          <p:nvPr/>
        </p:nvSpPr>
        <p:spPr>
          <a:xfrm>
            <a:off x="5670389" y="9813849"/>
            <a:ext cx="469121" cy="544155"/>
          </a:xfrm>
          <a:custGeom>
            <a:avLst/>
            <a:gdLst>
              <a:gd name="connsiteX0" fmla="*/ 161 w 469121"/>
              <a:gd name="connsiteY0" fmla="*/ 76 h 544155"/>
              <a:gd name="connsiteX1" fmla="*/ 438311 w 469121"/>
              <a:gd name="connsiteY1" fmla="*/ 501726 h 544155"/>
              <a:gd name="connsiteX2" fmla="*/ 387511 w 469121"/>
              <a:gd name="connsiteY2" fmla="*/ 463626 h 544155"/>
              <a:gd name="connsiteX3" fmla="*/ 161 w 469121"/>
              <a:gd name="connsiteY3" fmla="*/ 76 h 54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21" h="544155">
                <a:moveTo>
                  <a:pt x="161" y="76"/>
                </a:moveTo>
                <a:cubicBezTo>
                  <a:pt x="8628" y="6426"/>
                  <a:pt x="373753" y="424468"/>
                  <a:pt x="438311" y="501726"/>
                </a:cubicBezTo>
                <a:cubicBezTo>
                  <a:pt x="502869" y="578984"/>
                  <a:pt x="456303" y="541414"/>
                  <a:pt x="387511" y="463626"/>
                </a:cubicBezTo>
                <a:cubicBezTo>
                  <a:pt x="318719" y="385839"/>
                  <a:pt x="-8306" y="-6274"/>
                  <a:pt x="161" y="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BD0249A-42C0-52E9-2B77-9BFFF45C1935}"/>
              </a:ext>
            </a:extLst>
          </p:cNvPr>
          <p:cNvSpPr/>
          <p:nvPr/>
        </p:nvSpPr>
        <p:spPr>
          <a:xfrm>
            <a:off x="5354703" y="9313908"/>
            <a:ext cx="282788" cy="545084"/>
          </a:xfrm>
          <a:custGeom>
            <a:avLst/>
            <a:gdLst>
              <a:gd name="connsiteX0" fmla="*/ 1522 w 282788"/>
              <a:gd name="connsiteY0" fmla="*/ 4717 h 545084"/>
              <a:gd name="connsiteX1" fmla="*/ 277747 w 282788"/>
              <a:gd name="connsiteY1" fmla="*/ 538117 h 545084"/>
              <a:gd name="connsiteX2" fmla="*/ 169797 w 282788"/>
              <a:gd name="connsiteY2" fmla="*/ 290467 h 545084"/>
              <a:gd name="connsiteX3" fmla="*/ 1522 w 282788"/>
              <a:gd name="connsiteY3" fmla="*/ 4717 h 54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88" h="545084">
                <a:moveTo>
                  <a:pt x="1522" y="4717"/>
                </a:moveTo>
                <a:cubicBezTo>
                  <a:pt x="19514" y="45992"/>
                  <a:pt x="249701" y="490492"/>
                  <a:pt x="277747" y="538117"/>
                </a:cubicBezTo>
                <a:cubicBezTo>
                  <a:pt x="305793" y="585742"/>
                  <a:pt x="209484" y="376721"/>
                  <a:pt x="169797" y="290467"/>
                </a:cubicBezTo>
                <a:cubicBezTo>
                  <a:pt x="130110" y="204213"/>
                  <a:pt x="-16470" y="-36558"/>
                  <a:pt x="1522" y="47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FB80CAC-358E-D046-1C76-12C0270A7AD2}"/>
              </a:ext>
            </a:extLst>
          </p:cNvPr>
          <p:cNvSpPr/>
          <p:nvPr/>
        </p:nvSpPr>
        <p:spPr>
          <a:xfrm>
            <a:off x="5295899" y="9226498"/>
            <a:ext cx="441331" cy="768408"/>
          </a:xfrm>
          <a:custGeom>
            <a:avLst/>
            <a:gdLst>
              <a:gd name="connsiteX0" fmla="*/ 1 w 441331"/>
              <a:gd name="connsiteY0" fmla="*/ 52 h 768408"/>
              <a:gd name="connsiteX1" fmla="*/ 206376 w 441331"/>
              <a:gd name="connsiteY1" fmla="*/ 466777 h 768408"/>
              <a:gd name="connsiteX2" fmla="*/ 203201 w 441331"/>
              <a:gd name="connsiteY2" fmla="*/ 447727 h 768408"/>
              <a:gd name="connsiteX3" fmla="*/ 441326 w 441331"/>
              <a:gd name="connsiteY3" fmla="*/ 768402 h 768408"/>
              <a:gd name="connsiteX4" fmla="*/ 209551 w 441331"/>
              <a:gd name="connsiteY4" fmla="*/ 438202 h 768408"/>
              <a:gd name="connsiteX5" fmla="*/ 1 w 441331"/>
              <a:gd name="connsiteY5" fmla="*/ 52 h 7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331" h="768408">
                <a:moveTo>
                  <a:pt x="1" y="52"/>
                </a:moveTo>
                <a:cubicBezTo>
                  <a:pt x="-528" y="4815"/>
                  <a:pt x="172509" y="392165"/>
                  <a:pt x="206376" y="466777"/>
                </a:cubicBezTo>
                <a:cubicBezTo>
                  <a:pt x="240243" y="541389"/>
                  <a:pt x="164043" y="397456"/>
                  <a:pt x="203201" y="447727"/>
                </a:cubicBezTo>
                <a:cubicBezTo>
                  <a:pt x="242359" y="497998"/>
                  <a:pt x="440268" y="769990"/>
                  <a:pt x="441326" y="768402"/>
                </a:cubicBezTo>
                <a:cubicBezTo>
                  <a:pt x="442384" y="766814"/>
                  <a:pt x="279930" y="562556"/>
                  <a:pt x="209551" y="438202"/>
                </a:cubicBezTo>
                <a:cubicBezTo>
                  <a:pt x="139172" y="313848"/>
                  <a:pt x="530" y="-4711"/>
                  <a:pt x="1" y="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386EDDF-79F7-9F59-9BC9-AD28189F2B0F}"/>
              </a:ext>
            </a:extLst>
          </p:cNvPr>
          <p:cNvSpPr/>
          <p:nvPr/>
        </p:nvSpPr>
        <p:spPr>
          <a:xfrm>
            <a:off x="5661085" y="9858802"/>
            <a:ext cx="492228" cy="793594"/>
          </a:xfrm>
          <a:custGeom>
            <a:avLst/>
            <a:gdLst>
              <a:gd name="connsiteX0" fmla="*/ 15815 w 492228"/>
              <a:gd name="connsiteY0" fmla="*/ 28148 h 793594"/>
              <a:gd name="connsiteX1" fmla="*/ 390465 w 492228"/>
              <a:gd name="connsiteY1" fmla="*/ 555198 h 793594"/>
              <a:gd name="connsiteX2" fmla="*/ 447615 w 492228"/>
              <a:gd name="connsiteY2" fmla="*/ 634573 h 793594"/>
              <a:gd name="connsiteX3" fmla="*/ 492065 w 492228"/>
              <a:gd name="connsiteY3" fmla="*/ 793323 h 793594"/>
              <a:gd name="connsiteX4" fmla="*/ 431740 w 492228"/>
              <a:gd name="connsiteY4" fmla="*/ 593298 h 793594"/>
              <a:gd name="connsiteX5" fmla="*/ 104715 w 492228"/>
              <a:gd name="connsiteY5" fmla="*/ 126573 h 793594"/>
              <a:gd name="connsiteX6" fmla="*/ 15815 w 492228"/>
              <a:gd name="connsiteY6" fmla="*/ 28148 h 79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28" h="793594">
                <a:moveTo>
                  <a:pt x="15815" y="28148"/>
                </a:moveTo>
                <a:cubicBezTo>
                  <a:pt x="63440" y="99586"/>
                  <a:pt x="318498" y="454127"/>
                  <a:pt x="390465" y="555198"/>
                </a:cubicBezTo>
                <a:cubicBezTo>
                  <a:pt x="462432" y="656269"/>
                  <a:pt x="430682" y="594886"/>
                  <a:pt x="447615" y="634573"/>
                </a:cubicBezTo>
                <a:cubicBezTo>
                  <a:pt x="464548" y="674260"/>
                  <a:pt x="494711" y="800202"/>
                  <a:pt x="492065" y="793323"/>
                </a:cubicBezTo>
                <a:cubicBezTo>
                  <a:pt x="489419" y="786444"/>
                  <a:pt x="496298" y="704423"/>
                  <a:pt x="431740" y="593298"/>
                </a:cubicBezTo>
                <a:cubicBezTo>
                  <a:pt x="367182" y="482173"/>
                  <a:pt x="172448" y="220235"/>
                  <a:pt x="104715" y="126573"/>
                </a:cubicBezTo>
                <a:cubicBezTo>
                  <a:pt x="36982" y="32911"/>
                  <a:pt x="-31810" y="-43290"/>
                  <a:pt x="15815" y="281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124469F8-1FEE-C418-8301-EF8F9B00E211}"/>
              </a:ext>
            </a:extLst>
          </p:cNvPr>
          <p:cNvSpPr/>
          <p:nvPr/>
        </p:nvSpPr>
        <p:spPr>
          <a:xfrm>
            <a:off x="6953814" y="10322677"/>
            <a:ext cx="115290" cy="652493"/>
          </a:xfrm>
          <a:custGeom>
            <a:avLst/>
            <a:gdLst>
              <a:gd name="connsiteX0" fmla="*/ 439 w 115290"/>
              <a:gd name="connsiteY0" fmla="*/ 418 h 652493"/>
              <a:gd name="connsiteX1" fmla="*/ 63003 w 115290"/>
              <a:gd name="connsiteY1" fmla="*/ 269925 h 652493"/>
              <a:gd name="connsiteX2" fmla="*/ 111129 w 115290"/>
              <a:gd name="connsiteY2" fmla="*/ 558683 h 652493"/>
              <a:gd name="connsiteX3" fmla="*/ 111129 w 115290"/>
              <a:gd name="connsiteY3" fmla="*/ 640498 h 652493"/>
              <a:gd name="connsiteX4" fmla="*/ 96691 w 115290"/>
              <a:gd name="connsiteY4" fmla="*/ 332489 h 652493"/>
              <a:gd name="connsiteX5" fmla="*/ 439 w 115290"/>
              <a:gd name="connsiteY5" fmla="*/ 418 h 6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90" h="652493">
                <a:moveTo>
                  <a:pt x="439" y="418"/>
                </a:moveTo>
                <a:cubicBezTo>
                  <a:pt x="-5176" y="-10009"/>
                  <a:pt x="44555" y="176881"/>
                  <a:pt x="63003" y="269925"/>
                </a:cubicBezTo>
                <a:cubicBezTo>
                  <a:pt x="81451" y="362969"/>
                  <a:pt x="103108" y="496921"/>
                  <a:pt x="111129" y="558683"/>
                </a:cubicBezTo>
                <a:cubicBezTo>
                  <a:pt x="119150" y="620445"/>
                  <a:pt x="113535" y="678197"/>
                  <a:pt x="111129" y="640498"/>
                </a:cubicBezTo>
                <a:cubicBezTo>
                  <a:pt x="108723" y="602799"/>
                  <a:pt x="109525" y="434356"/>
                  <a:pt x="96691" y="332489"/>
                </a:cubicBezTo>
                <a:cubicBezTo>
                  <a:pt x="83857" y="230622"/>
                  <a:pt x="6054" y="10845"/>
                  <a:pt x="439" y="4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40443A1-43F4-7169-2E08-D01505B187E8}"/>
              </a:ext>
            </a:extLst>
          </p:cNvPr>
          <p:cNvSpPr/>
          <p:nvPr/>
        </p:nvSpPr>
        <p:spPr>
          <a:xfrm>
            <a:off x="6905910" y="9470545"/>
            <a:ext cx="158608" cy="496835"/>
          </a:xfrm>
          <a:custGeom>
            <a:avLst/>
            <a:gdLst>
              <a:gd name="connsiteX0" fmla="*/ 216 w 158608"/>
              <a:gd name="connsiteY0" fmla="*/ 714 h 496835"/>
              <a:gd name="connsiteX1" fmla="*/ 120532 w 158608"/>
              <a:gd name="connsiteY1" fmla="*/ 178781 h 496835"/>
              <a:gd name="connsiteX2" fmla="*/ 125345 w 158608"/>
              <a:gd name="connsiteY2" fmla="*/ 496415 h 496835"/>
              <a:gd name="connsiteX3" fmla="*/ 154221 w 158608"/>
              <a:gd name="connsiteY3" fmla="*/ 241346 h 496835"/>
              <a:gd name="connsiteX4" fmla="*/ 216 w 158608"/>
              <a:gd name="connsiteY4" fmla="*/ 714 h 4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08" h="496835">
                <a:moveTo>
                  <a:pt x="216" y="714"/>
                </a:moveTo>
                <a:cubicBezTo>
                  <a:pt x="-5399" y="-9714"/>
                  <a:pt x="99677" y="96164"/>
                  <a:pt x="120532" y="178781"/>
                </a:cubicBezTo>
                <a:cubicBezTo>
                  <a:pt x="141387" y="261398"/>
                  <a:pt x="119730" y="485987"/>
                  <a:pt x="125345" y="496415"/>
                </a:cubicBezTo>
                <a:cubicBezTo>
                  <a:pt x="130960" y="506843"/>
                  <a:pt x="171867" y="320755"/>
                  <a:pt x="154221" y="241346"/>
                </a:cubicBezTo>
                <a:cubicBezTo>
                  <a:pt x="136575" y="161938"/>
                  <a:pt x="5831" y="11142"/>
                  <a:pt x="216" y="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D96A7FD6-1892-796C-8524-A31DA9E3127F}"/>
              </a:ext>
            </a:extLst>
          </p:cNvPr>
          <p:cNvSpPr/>
          <p:nvPr/>
        </p:nvSpPr>
        <p:spPr>
          <a:xfrm>
            <a:off x="6896419" y="9444704"/>
            <a:ext cx="86841" cy="609739"/>
          </a:xfrm>
          <a:custGeom>
            <a:avLst/>
            <a:gdLst>
              <a:gd name="connsiteX0" fmla="*/ 82 w 86841"/>
              <a:gd name="connsiteY0" fmla="*/ 12117 h 609739"/>
              <a:gd name="connsiteX1" fmla="*/ 28958 w 86841"/>
              <a:gd name="connsiteY1" fmla="*/ 257561 h 609739"/>
              <a:gd name="connsiteX2" fmla="*/ 24145 w 86841"/>
              <a:gd name="connsiteY2" fmla="*/ 373064 h 609739"/>
              <a:gd name="connsiteX3" fmla="*/ 86709 w 86841"/>
              <a:gd name="connsiteY3" fmla="*/ 608883 h 609739"/>
              <a:gd name="connsiteX4" fmla="*/ 4895 w 86841"/>
              <a:gd name="connsiteY4" fmla="*/ 281624 h 609739"/>
              <a:gd name="connsiteX5" fmla="*/ 19333 w 86841"/>
              <a:gd name="connsiteY5" fmla="*/ 60243 h 609739"/>
              <a:gd name="connsiteX6" fmla="*/ 82 w 86841"/>
              <a:gd name="connsiteY6" fmla="*/ 12117 h 6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1" h="609739">
                <a:moveTo>
                  <a:pt x="82" y="12117"/>
                </a:moveTo>
                <a:cubicBezTo>
                  <a:pt x="1686" y="45003"/>
                  <a:pt x="24948" y="197403"/>
                  <a:pt x="28958" y="257561"/>
                </a:cubicBezTo>
                <a:cubicBezTo>
                  <a:pt x="32969" y="317719"/>
                  <a:pt x="14520" y="314510"/>
                  <a:pt x="24145" y="373064"/>
                </a:cubicBezTo>
                <a:cubicBezTo>
                  <a:pt x="33770" y="431618"/>
                  <a:pt x="89917" y="624123"/>
                  <a:pt x="86709" y="608883"/>
                </a:cubicBezTo>
                <a:cubicBezTo>
                  <a:pt x="83501" y="593643"/>
                  <a:pt x="16124" y="373064"/>
                  <a:pt x="4895" y="281624"/>
                </a:cubicBezTo>
                <a:cubicBezTo>
                  <a:pt x="-6334" y="190184"/>
                  <a:pt x="19333" y="60243"/>
                  <a:pt x="19333" y="60243"/>
                </a:cubicBezTo>
                <a:cubicBezTo>
                  <a:pt x="20937" y="19336"/>
                  <a:pt x="-1522" y="-20769"/>
                  <a:pt x="82" y="12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684A242-7E25-B0E8-D3A2-4C97DD5F157A}"/>
              </a:ext>
            </a:extLst>
          </p:cNvPr>
          <p:cNvSpPr/>
          <p:nvPr/>
        </p:nvSpPr>
        <p:spPr>
          <a:xfrm>
            <a:off x="6180013" y="7924479"/>
            <a:ext cx="741367" cy="441072"/>
          </a:xfrm>
          <a:custGeom>
            <a:avLst/>
            <a:gdLst>
              <a:gd name="connsiteX0" fmla="*/ 2423 w 741367"/>
              <a:gd name="connsiteY0" fmla="*/ 321 h 441072"/>
              <a:gd name="connsiteX1" fmla="*/ 420954 w 741367"/>
              <a:gd name="connsiteY1" fmla="*/ 236882 h 441072"/>
              <a:gd name="connsiteX2" fmla="*/ 298124 w 741367"/>
              <a:gd name="connsiteY2" fmla="*/ 232333 h 441072"/>
              <a:gd name="connsiteX3" fmla="*/ 725754 w 741367"/>
              <a:gd name="connsiteY3" fmla="*/ 437049 h 441072"/>
              <a:gd name="connsiteX4" fmla="*/ 630220 w 741367"/>
              <a:gd name="connsiteY4" fmla="*/ 359712 h 441072"/>
              <a:gd name="connsiteX5" fmla="*/ 457348 w 741367"/>
              <a:gd name="connsiteY5" fmla="*/ 255079 h 441072"/>
              <a:gd name="connsiteX6" fmla="*/ 257181 w 741367"/>
              <a:gd name="connsiteY6" fmla="*/ 186840 h 441072"/>
              <a:gd name="connsiteX7" fmla="*/ 2423 w 741367"/>
              <a:gd name="connsiteY7" fmla="*/ 321 h 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367" h="441072">
                <a:moveTo>
                  <a:pt x="2423" y="321"/>
                </a:moveTo>
                <a:cubicBezTo>
                  <a:pt x="29718" y="8661"/>
                  <a:pt x="371671" y="198213"/>
                  <a:pt x="420954" y="236882"/>
                </a:cubicBezTo>
                <a:cubicBezTo>
                  <a:pt x="470237" y="275551"/>
                  <a:pt x="247324" y="198972"/>
                  <a:pt x="298124" y="232333"/>
                </a:cubicBezTo>
                <a:cubicBezTo>
                  <a:pt x="348924" y="265694"/>
                  <a:pt x="670405" y="415819"/>
                  <a:pt x="725754" y="437049"/>
                </a:cubicBezTo>
                <a:cubicBezTo>
                  <a:pt x="781103" y="458279"/>
                  <a:pt x="674954" y="390040"/>
                  <a:pt x="630220" y="359712"/>
                </a:cubicBezTo>
                <a:cubicBezTo>
                  <a:pt x="585486" y="329384"/>
                  <a:pt x="519521" y="283891"/>
                  <a:pt x="457348" y="255079"/>
                </a:cubicBezTo>
                <a:cubicBezTo>
                  <a:pt x="395175" y="226267"/>
                  <a:pt x="328453" y="225509"/>
                  <a:pt x="257181" y="186840"/>
                </a:cubicBezTo>
                <a:cubicBezTo>
                  <a:pt x="185909" y="148171"/>
                  <a:pt x="-24872" y="-8019"/>
                  <a:pt x="2423" y="3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0D7A1B4-237F-EFEE-A067-A9F5C8D679C8}"/>
              </a:ext>
            </a:extLst>
          </p:cNvPr>
          <p:cNvSpPr/>
          <p:nvPr/>
        </p:nvSpPr>
        <p:spPr>
          <a:xfrm>
            <a:off x="6167664" y="7905071"/>
            <a:ext cx="188253" cy="922763"/>
          </a:xfrm>
          <a:custGeom>
            <a:avLst/>
            <a:gdLst>
              <a:gd name="connsiteX0" fmla="*/ 1124 w 188253"/>
              <a:gd name="connsiteY0" fmla="*/ 1532 h 922763"/>
              <a:gd name="connsiteX1" fmla="*/ 92109 w 188253"/>
              <a:gd name="connsiteY1" fmla="*/ 397317 h 922763"/>
              <a:gd name="connsiteX2" fmla="*/ 146700 w 188253"/>
              <a:gd name="connsiteY2" fmla="*/ 693019 h 922763"/>
              <a:gd name="connsiteX3" fmla="*/ 187643 w 188253"/>
              <a:gd name="connsiteY3" fmla="*/ 920481 h 922763"/>
              <a:gd name="connsiteX4" fmla="*/ 160348 w 188253"/>
              <a:gd name="connsiteY4" fmla="*/ 551992 h 922763"/>
              <a:gd name="connsiteX5" fmla="*/ 1124 w 188253"/>
              <a:gd name="connsiteY5" fmla="*/ 1532 h 9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253" h="922763">
                <a:moveTo>
                  <a:pt x="1124" y="1532"/>
                </a:moveTo>
                <a:cubicBezTo>
                  <a:pt x="-10249" y="-24247"/>
                  <a:pt x="67846" y="282069"/>
                  <a:pt x="92109" y="397317"/>
                </a:cubicBezTo>
                <a:cubicBezTo>
                  <a:pt x="116372" y="512565"/>
                  <a:pt x="130778" y="605825"/>
                  <a:pt x="146700" y="693019"/>
                </a:cubicBezTo>
                <a:cubicBezTo>
                  <a:pt x="162622" y="780213"/>
                  <a:pt x="185368" y="943986"/>
                  <a:pt x="187643" y="920481"/>
                </a:cubicBezTo>
                <a:cubicBezTo>
                  <a:pt x="189918" y="896977"/>
                  <a:pt x="186885" y="702875"/>
                  <a:pt x="160348" y="551992"/>
                </a:cubicBezTo>
                <a:cubicBezTo>
                  <a:pt x="133811" y="401109"/>
                  <a:pt x="12497" y="27311"/>
                  <a:pt x="1124" y="15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CE2FA07-FDAB-5853-29E8-07D118D3AAEE}"/>
              </a:ext>
            </a:extLst>
          </p:cNvPr>
          <p:cNvSpPr/>
          <p:nvPr/>
        </p:nvSpPr>
        <p:spPr>
          <a:xfrm>
            <a:off x="6341520" y="8111202"/>
            <a:ext cx="273161" cy="491440"/>
          </a:xfrm>
          <a:custGeom>
            <a:avLst/>
            <a:gdLst>
              <a:gd name="connsiteX0" fmla="*/ 168462 w 273161"/>
              <a:gd name="connsiteY0" fmla="*/ 117 h 491440"/>
              <a:gd name="connsiteX1" fmla="*/ 163913 w 273161"/>
              <a:gd name="connsiteY1" fmla="*/ 159341 h 491440"/>
              <a:gd name="connsiteX2" fmla="*/ 200307 w 273161"/>
              <a:gd name="connsiteY2" fmla="*/ 209383 h 491440"/>
              <a:gd name="connsiteX3" fmla="*/ 273095 w 273161"/>
              <a:gd name="connsiteY3" fmla="*/ 268523 h 491440"/>
              <a:gd name="connsiteX4" fmla="*/ 186659 w 273161"/>
              <a:gd name="connsiteY4" fmla="*/ 318565 h 491440"/>
              <a:gd name="connsiteX5" fmla="*/ 140 w 273161"/>
              <a:gd name="connsiteY5" fmla="*/ 491437 h 491440"/>
              <a:gd name="connsiteX6" fmla="*/ 218504 w 273161"/>
              <a:gd name="connsiteY6" fmla="*/ 323114 h 491440"/>
              <a:gd name="connsiteX7" fmla="*/ 191208 w 273161"/>
              <a:gd name="connsiteY7" fmla="*/ 259425 h 491440"/>
              <a:gd name="connsiteX8" fmla="*/ 163913 w 273161"/>
              <a:gd name="connsiteY8" fmla="*/ 186637 h 491440"/>
              <a:gd name="connsiteX9" fmla="*/ 168462 w 273161"/>
              <a:gd name="connsiteY9" fmla="*/ 117 h 4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61" h="491440">
                <a:moveTo>
                  <a:pt x="168462" y="117"/>
                </a:moveTo>
                <a:cubicBezTo>
                  <a:pt x="168462" y="-4432"/>
                  <a:pt x="158606" y="124463"/>
                  <a:pt x="163913" y="159341"/>
                </a:cubicBezTo>
                <a:cubicBezTo>
                  <a:pt x="169220" y="194219"/>
                  <a:pt x="182110" y="191186"/>
                  <a:pt x="200307" y="209383"/>
                </a:cubicBezTo>
                <a:cubicBezTo>
                  <a:pt x="218504" y="227580"/>
                  <a:pt x="275370" y="250326"/>
                  <a:pt x="273095" y="268523"/>
                </a:cubicBezTo>
                <a:cubicBezTo>
                  <a:pt x="270820" y="286720"/>
                  <a:pt x="232151" y="281413"/>
                  <a:pt x="186659" y="318565"/>
                </a:cubicBezTo>
                <a:cubicBezTo>
                  <a:pt x="141167" y="355717"/>
                  <a:pt x="-5167" y="490679"/>
                  <a:pt x="140" y="491437"/>
                </a:cubicBezTo>
                <a:cubicBezTo>
                  <a:pt x="5447" y="492195"/>
                  <a:pt x="186659" y="361783"/>
                  <a:pt x="218504" y="323114"/>
                </a:cubicBezTo>
                <a:cubicBezTo>
                  <a:pt x="250349" y="284445"/>
                  <a:pt x="200306" y="282171"/>
                  <a:pt x="191208" y="259425"/>
                </a:cubicBezTo>
                <a:cubicBezTo>
                  <a:pt x="182110" y="236679"/>
                  <a:pt x="168462" y="226064"/>
                  <a:pt x="163913" y="186637"/>
                </a:cubicBezTo>
                <a:cubicBezTo>
                  <a:pt x="159364" y="147210"/>
                  <a:pt x="168462" y="4666"/>
                  <a:pt x="168462" y="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C0CC0D49-409F-5019-B68A-97482FD8752D}"/>
              </a:ext>
            </a:extLst>
          </p:cNvPr>
          <p:cNvSpPr/>
          <p:nvPr/>
        </p:nvSpPr>
        <p:spPr>
          <a:xfrm>
            <a:off x="2574903" y="6673827"/>
            <a:ext cx="591338" cy="193846"/>
          </a:xfrm>
          <a:custGeom>
            <a:avLst/>
            <a:gdLst>
              <a:gd name="connsiteX0" fmla="*/ 590572 w 591338"/>
              <a:gd name="connsiteY0" fmla="*/ 23 h 193846"/>
              <a:gd name="connsiteX1" fmla="*/ 273072 w 591338"/>
              <a:gd name="connsiteY1" fmla="*/ 98448 h 193846"/>
              <a:gd name="connsiteX2" fmla="*/ 22 w 591338"/>
              <a:gd name="connsiteY2" fmla="*/ 193698 h 193846"/>
              <a:gd name="connsiteX3" fmla="*/ 257197 w 591338"/>
              <a:gd name="connsiteY3" fmla="*/ 76223 h 193846"/>
              <a:gd name="connsiteX4" fmla="*/ 177822 w 591338"/>
              <a:gd name="connsiteY4" fmla="*/ 88923 h 193846"/>
              <a:gd name="connsiteX5" fmla="*/ 590572 w 591338"/>
              <a:gd name="connsiteY5" fmla="*/ 23 h 1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38" h="193846">
                <a:moveTo>
                  <a:pt x="590572" y="23"/>
                </a:moveTo>
                <a:cubicBezTo>
                  <a:pt x="606447" y="1611"/>
                  <a:pt x="371497" y="66169"/>
                  <a:pt x="273072" y="98448"/>
                </a:cubicBezTo>
                <a:cubicBezTo>
                  <a:pt x="174647" y="130727"/>
                  <a:pt x="2668" y="197402"/>
                  <a:pt x="22" y="193698"/>
                </a:cubicBezTo>
                <a:cubicBezTo>
                  <a:pt x="-2624" y="189994"/>
                  <a:pt x="227564" y="93685"/>
                  <a:pt x="257197" y="76223"/>
                </a:cubicBezTo>
                <a:cubicBezTo>
                  <a:pt x="286830" y="58761"/>
                  <a:pt x="126493" y="101623"/>
                  <a:pt x="177822" y="88923"/>
                </a:cubicBezTo>
                <a:cubicBezTo>
                  <a:pt x="229151" y="76223"/>
                  <a:pt x="574697" y="-1565"/>
                  <a:pt x="590572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1B4AB1C-1684-07D1-7573-F5677F9A052B}"/>
              </a:ext>
            </a:extLst>
          </p:cNvPr>
          <p:cNvSpPr/>
          <p:nvPr/>
        </p:nvSpPr>
        <p:spPr>
          <a:xfrm>
            <a:off x="2678101" y="6753107"/>
            <a:ext cx="455851" cy="354894"/>
          </a:xfrm>
          <a:custGeom>
            <a:avLst/>
            <a:gdLst>
              <a:gd name="connsiteX0" fmla="*/ 452449 w 455851"/>
              <a:gd name="connsiteY0" fmla="*/ 118 h 354894"/>
              <a:gd name="connsiteX1" fmla="*/ 211149 w 455851"/>
              <a:gd name="connsiteY1" fmla="*/ 79493 h 354894"/>
              <a:gd name="connsiteX2" fmla="*/ 90499 w 455851"/>
              <a:gd name="connsiteY2" fmla="*/ 127118 h 354894"/>
              <a:gd name="connsiteX3" fmla="*/ 141299 w 455851"/>
              <a:gd name="connsiteY3" fmla="*/ 231893 h 354894"/>
              <a:gd name="connsiteX4" fmla="*/ 122249 w 455851"/>
              <a:gd name="connsiteY4" fmla="*/ 209668 h 354894"/>
              <a:gd name="connsiteX5" fmla="*/ 300049 w 455851"/>
              <a:gd name="connsiteY5" fmla="*/ 352543 h 354894"/>
              <a:gd name="connsiteX6" fmla="*/ 211149 w 455851"/>
              <a:gd name="connsiteY6" fmla="*/ 289043 h 354894"/>
              <a:gd name="connsiteX7" fmla="*/ 74624 w 455851"/>
              <a:gd name="connsiteY7" fmla="*/ 165218 h 354894"/>
              <a:gd name="connsiteX8" fmla="*/ 96849 w 455851"/>
              <a:gd name="connsiteY8" fmla="*/ 98543 h 354894"/>
              <a:gd name="connsiteX9" fmla="*/ 14299 w 455851"/>
              <a:gd name="connsiteY9" fmla="*/ 98543 h 354894"/>
              <a:gd name="connsiteX10" fmla="*/ 452449 w 455851"/>
              <a:gd name="connsiteY10" fmla="*/ 118 h 3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851" h="354894">
                <a:moveTo>
                  <a:pt x="452449" y="118"/>
                </a:moveTo>
                <a:cubicBezTo>
                  <a:pt x="485257" y="-3057"/>
                  <a:pt x="271474" y="58326"/>
                  <a:pt x="211149" y="79493"/>
                </a:cubicBezTo>
                <a:cubicBezTo>
                  <a:pt x="150824" y="100660"/>
                  <a:pt x="102141" y="101718"/>
                  <a:pt x="90499" y="127118"/>
                </a:cubicBezTo>
                <a:cubicBezTo>
                  <a:pt x="78857" y="152518"/>
                  <a:pt x="136007" y="218135"/>
                  <a:pt x="141299" y="231893"/>
                </a:cubicBezTo>
                <a:cubicBezTo>
                  <a:pt x="146591" y="245651"/>
                  <a:pt x="95791" y="189560"/>
                  <a:pt x="122249" y="209668"/>
                </a:cubicBezTo>
                <a:cubicBezTo>
                  <a:pt x="148707" y="229776"/>
                  <a:pt x="285232" y="339314"/>
                  <a:pt x="300049" y="352543"/>
                </a:cubicBezTo>
                <a:cubicBezTo>
                  <a:pt x="314866" y="365772"/>
                  <a:pt x="248720" y="320264"/>
                  <a:pt x="211149" y="289043"/>
                </a:cubicBezTo>
                <a:cubicBezTo>
                  <a:pt x="173578" y="257822"/>
                  <a:pt x="93674" y="196968"/>
                  <a:pt x="74624" y="165218"/>
                </a:cubicBezTo>
                <a:cubicBezTo>
                  <a:pt x="55574" y="133468"/>
                  <a:pt x="106903" y="109655"/>
                  <a:pt x="96849" y="98543"/>
                </a:cubicBezTo>
                <a:cubicBezTo>
                  <a:pt x="86795" y="87431"/>
                  <a:pt x="-42322" y="116005"/>
                  <a:pt x="14299" y="98543"/>
                </a:cubicBezTo>
                <a:cubicBezTo>
                  <a:pt x="70920" y="81081"/>
                  <a:pt x="419641" y="3293"/>
                  <a:pt x="452449" y="1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DF30321-8F6B-0FBB-58E8-2B1DF03E4DB6}"/>
              </a:ext>
            </a:extLst>
          </p:cNvPr>
          <p:cNvSpPr/>
          <p:nvPr/>
        </p:nvSpPr>
        <p:spPr>
          <a:xfrm>
            <a:off x="2641793" y="6876078"/>
            <a:ext cx="376087" cy="293401"/>
          </a:xfrm>
          <a:custGeom>
            <a:avLst/>
            <a:gdLst>
              <a:gd name="connsiteX0" fmla="*/ 6157 w 376087"/>
              <a:gd name="connsiteY0" fmla="*/ 972 h 293401"/>
              <a:gd name="connsiteX1" fmla="*/ 41082 w 376087"/>
              <a:gd name="connsiteY1" fmla="*/ 73997 h 293401"/>
              <a:gd name="connsiteX2" fmla="*/ 260157 w 376087"/>
              <a:gd name="connsiteY2" fmla="*/ 197822 h 293401"/>
              <a:gd name="connsiteX3" fmla="*/ 171257 w 376087"/>
              <a:gd name="connsiteY3" fmla="*/ 178772 h 293401"/>
              <a:gd name="connsiteX4" fmla="*/ 374457 w 376087"/>
              <a:gd name="connsiteY4" fmla="*/ 293072 h 293401"/>
              <a:gd name="connsiteX5" fmla="*/ 253807 w 376087"/>
              <a:gd name="connsiteY5" fmla="*/ 210522 h 293401"/>
              <a:gd name="connsiteX6" fmla="*/ 25207 w 376087"/>
              <a:gd name="connsiteY6" fmla="*/ 124797 h 293401"/>
              <a:gd name="connsiteX7" fmla="*/ 6157 w 376087"/>
              <a:gd name="connsiteY7" fmla="*/ 972 h 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87" h="293401">
                <a:moveTo>
                  <a:pt x="6157" y="972"/>
                </a:moveTo>
                <a:cubicBezTo>
                  <a:pt x="8803" y="-7495"/>
                  <a:pt x="-1251" y="41189"/>
                  <a:pt x="41082" y="73997"/>
                </a:cubicBezTo>
                <a:cubicBezTo>
                  <a:pt x="83415" y="106805"/>
                  <a:pt x="238461" y="180360"/>
                  <a:pt x="260157" y="197822"/>
                </a:cubicBezTo>
                <a:cubicBezTo>
                  <a:pt x="281853" y="215284"/>
                  <a:pt x="152207" y="162897"/>
                  <a:pt x="171257" y="178772"/>
                </a:cubicBezTo>
                <a:cubicBezTo>
                  <a:pt x="190307" y="194647"/>
                  <a:pt x="360699" y="287780"/>
                  <a:pt x="374457" y="293072"/>
                </a:cubicBezTo>
                <a:cubicBezTo>
                  <a:pt x="388215" y="298364"/>
                  <a:pt x="312015" y="238568"/>
                  <a:pt x="253807" y="210522"/>
                </a:cubicBezTo>
                <a:cubicBezTo>
                  <a:pt x="195599" y="182476"/>
                  <a:pt x="64365" y="156547"/>
                  <a:pt x="25207" y="124797"/>
                </a:cubicBezTo>
                <a:cubicBezTo>
                  <a:pt x="-13951" y="93047"/>
                  <a:pt x="3511" y="9439"/>
                  <a:pt x="6157" y="9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6C9B527C-4F59-5339-426E-4095B99B528B}"/>
              </a:ext>
            </a:extLst>
          </p:cNvPr>
          <p:cNvSpPr/>
          <p:nvPr/>
        </p:nvSpPr>
        <p:spPr>
          <a:xfrm>
            <a:off x="2320840" y="6880096"/>
            <a:ext cx="330421" cy="1220254"/>
          </a:xfrm>
          <a:custGeom>
            <a:avLst/>
            <a:gdLst>
              <a:gd name="connsiteX0" fmla="*/ 269960 w 330421"/>
              <a:gd name="connsiteY0" fmla="*/ 129 h 1220254"/>
              <a:gd name="connsiteX1" fmla="*/ 209635 w 330421"/>
              <a:gd name="connsiteY1" fmla="*/ 209679 h 1220254"/>
              <a:gd name="connsiteX2" fmla="*/ 35010 w 330421"/>
              <a:gd name="connsiteY2" fmla="*/ 720854 h 1220254"/>
              <a:gd name="connsiteX3" fmla="*/ 63585 w 330421"/>
              <a:gd name="connsiteY3" fmla="*/ 666879 h 1220254"/>
              <a:gd name="connsiteX4" fmla="*/ 12785 w 330421"/>
              <a:gd name="connsiteY4" fmla="*/ 889129 h 1220254"/>
              <a:gd name="connsiteX5" fmla="*/ 54060 w 330421"/>
              <a:gd name="connsiteY5" fmla="*/ 1035179 h 1220254"/>
              <a:gd name="connsiteX6" fmla="*/ 12785 w 330421"/>
              <a:gd name="connsiteY6" fmla="*/ 1003429 h 1220254"/>
              <a:gd name="connsiteX7" fmla="*/ 320760 w 330421"/>
              <a:gd name="connsiteY7" fmla="*/ 1216154 h 1220254"/>
              <a:gd name="connsiteX8" fmla="*/ 241385 w 330421"/>
              <a:gd name="connsiteY8" fmla="*/ 1136779 h 1220254"/>
              <a:gd name="connsiteX9" fmla="*/ 123910 w 330421"/>
              <a:gd name="connsiteY9" fmla="*/ 1051054 h 1220254"/>
              <a:gd name="connsiteX10" fmla="*/ 44535 w 330421"/>
              <a:gd name="connsiteY10" fmla="*/ 978029 h 1220254"/>
              <a:gd name="connsiteX11" fmla="*/ 28660 w 330421"/>
              <a:gd name="connsiteY11" fmla="*/ 784354 h 1220254"/>
              <a:gd name="connsiteX12" fmla="*/ 165185 w 330421"/>
              <a:gd name="connsiteY12" fmla="*/ 435104 h 1220254"/>
              <a:gd name="connsiteX13" fmla="*/ 123910 w 330421"/>
              <a:gd name="connsiteY13" fmla="*/ 546229 h 1220254"/>
              <a:gd name="connsiteX14" fmla="*/ 203285 w 330421"/>
              <a:gd name="connsiteY14" fmla="*/ 184279 h 1220254"/>
              <a:gd name="connsiteX15" fmla="*/ 269960 w 330421"/>
              <a:gd name="connsiteY15" fmla="*/ 129 h 12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421" h="1220254">
                <a:moveTo>
                  <a:pt x="269960" y="129"/>
                </a:moveTo>
                <a:cubicBezTo>
                  <a:pt x="271018" y="4362"/>
                  <a:pt x="248793" y="89558"/>
                  <a:pt x="209635" y="209679"/>
                </a:cubicBezTo>
                <a:cubicBezTo>
                  <a:pt x="170477" y="329800"/>
                  <a:pt x="59352" y="644654"/>
                  <a:pt x="35010" y="720854"/>
                </a:cubicBezTo>
                <a:cubicBezTo>
                  <a:pt x="10668" y="797054"/>
                  <a:pt x="67289" y="638833"/>
                  <a:pt x="63585" y="666879"/>
                </a:cubicBezTo>
                <a:cubicBezTo>
                  <a:pt x="59881" y="694925"/>
                  <a:pt x="14372" y="827746"/>
                  <a:pt x="12785" y="889129"/>
                </a:cubicBezTo>
                <a:cubicBezTo>
                  <a:pt x="11198" y="950512"/>
                  <a:pt x="54060" y="1016129"/>
                  <a:pt x="54060" y="1035179"/>
                </a:cubicBezTo>
                <a:cubicBezTo>
                  <a:pt x="54060" y="1054229"/>
                  <a:pt x="-31665" y="973267"/>
                  <a:pt x="12785" y="1003429"/>
                </a:cubicBezTo>
                <a:cubicBezTo>
                  <a:pt x="57235" y="1033591"/>
                  <a:pt x="282660" y="1193929"/>
                  <a:pt x="320760" y="1216154"/>
                </a:cubicBezTo>
                <a:cubicBezTo>
                  <a:pt x="358860" y="1238379"/>
                  <a:pt x="274193" y="1164296"/>
                  <a:pt x="241385" y="1136779"/>
                </a:cubicBezTo>
                <a:cubicBezTo>
                  <a:pt x="208577" y="1109262"/>
                  <a:pt x="156718" y="1077512"/>
                  <a:pt x="123910" y="1051054"/>
                </a:cubicBezTo>
                <a:cubicBezTo>
                  <a:pt x="91102" y="1024596"/>
                  <a:pt x="60410" y="1022479"/>
                  <a:pt x="44535" y="978029"/>
                </a:cubicBezTo>
                <a:cubicBezTo>
                  <a:pt x="28660" y="933579"/>
                  <a:pt x="8552" y="874841"/>
                  <a:pt x="28660" y="784354"/>
                </a:cubicBezTo>
                <a:cubicBezTo>
                  <a:pt x="48768" y="693867"/>
                  <a:pt x="149310" y="474791"/>
                  <a:pt x="165185" y="435104"/>
                </a:cubicBezTo>
                <a:cubicBezTo>
                  <a:pt x="181060" y="395417"/>
                  <a:pt x="117560" y="588033"/>
                  <a:pt x="123910" y="546229"/>
                </a:cubicBezTo>
                <a:cubicBezTo>
                  <a:pt x="130260" y="504425"/>
                  <a:pt x="182118" y="272121"/>
                  <a:pt x="203285" y="184279"/>
                </a:cubicBezTo>
                <a:cubicBezTo>
                  <a:pt x="224452" y="96437"/>
                  <a:pt x="268902" y="-4104"/>
                  <a:pt x="269960" y="1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BC4C96B-2169-961B-31FA-DCD5C6F8AA60}"/>
              </a:ext>
            </a:extLst>
          </p:cNvPr>
          <p:cNvSpPr/>
          <p:nvPr/>
        </p:nvSpPr>
        <p:spPr>
          <a:xfrm>
            <a:off x="2595170" y="6870360"/>
            <a:ext cx="196435" cy="267040"/>
          </a:xfrm>
          <a:custGeom>
            <a:avLst/>
            <a:gdLst>
              <a:gd name="connsiteX0" fmla="*/ 27380 w 196435"/>
              <a:gd name="connsiteY0" fmla="*/ 340 h 267040"/>
              <a:gd name="connsiteX1" fmla="*/ 8330 w 196435"/>
              <a:gd name="connsiteY1" fmla="*/ 120990 h 267040"/>
              <a:gd name="connsiteX2" fmla="*/ 186130 w 196435"/>
              <a:gd name="connsiteY2" fmla="*/ 257515 h 267040"/>
              <a:gd name="connsiteX3" fmla="*/ 157555 w 196435"/>
              <a:gd name="connsiteY3" fmla="*/ 244815 h 267040"/>
              <a:gd name="connsiteX4" fmla="*/ 11505 w 196435"/>
              <a:gd name="connsiteY4" fmla="*/ 159090 h 267040"/>
              <a:gd name="connsiteX5" fmla="*/ 27380 w 196435"/>
              <a:gd name="connsiteY5" fmla="*/ 340 h 26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35" h="267040">
                <a:moveTo>
                  <a:pt x="27380" y="340"/>
                </a:moveTo>
                <a:cubicBezTo>
                  <a:pt x="26851" y="-6010"/>
                  <a:pt x="-18128" y="78128"/>
                  <a:pt x="8330" y="120990"/>
                </a:cubicBezTo>
                <a:cubicBezTo>
                  <a:pt x="34788" y="163852"/>
                  <a:pt x="161259" y="236878"/>
                  <a:pt x="186130" y="257515"/>
                </a:cubicBezTo>
                <a:cubicBezTo>
                  <a:pt x="211001" y="278152"/>
                  <a:pt x="186659" y="261219"/>
                  <a:pt x="157555" y="244815"/>
                </a:cubicBezTo>
                <a:cubicBezTo>
                  <a:pt x="128451" y="228411"/>
                  <a:pt x="33201" y="196661"/>
                  <a:pt x="11505" y="159090"/>
                </a:cubicBezTo>
                <a:cubicBezTo>
                  <a:pt x="-10191" y="121519"/>
                  <a:pt x="27909" y="6690"/>
                  <a:pt x="27380" y="3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04E19B8-F606-6DF1-B507-614CC312BB0D}"/>
              </a:ext>
            </a:extLst>
          </p:cNvPr>
          <p:cNvSpPr/>
          <p:nvPr/>
        </p:nvSpPr>
        <p:spPr>
          <a:xfrm>
            <a:off x="3606146" y="7548370"/>
            <a:ext cx="496527" cy="393513"/>
          </a:xfrm>
          <a:custGeom>
            <a:avLst/>
            <a:gdLst>
              <a:gd name="connsiteX0" fmla="*/ 654 w 496527"/>
              <a:gd name="connsiteY0" fmla="*/ 1780 h 393513"/>
              <a:gd name="connsiteX1" fmla="*/ 308629 w 496527"/>
              <a:gd name="connsiteY1" fmla="*/ 185930 h 393513"/>
              <a:gd name="connsiteX2" fmla="*/ 492779 w 496527"/>
              <a:gd name="connsiteY2" fmla="*/ 389130 h 393513"/>
              <a:gd name="connsiteX3" fmla="*/ 397529 w 496527"/>
              <a:gd name="connsiteY3" fmla="*/ 300230 h 393513"/>
              <a:gd name="connsiteX4" fmla="*/ 654 w 496527"/>
              <a:gd name="connsiteY4" fmla="*/ 1780 h 3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27" h="393513">
                <a:moveTo>
                  <a:pt x="654" y="1780"/>
                </a:moveTo>
                <a:cubicBezTo>
                  <a:pt x="-14163" y="-17270"/>
                  <a:pt x="226608" y="121372"/>
                  <a:pt x="308629" y="185930"/>
                </a:cubicBezTo>
                <a:cubicBezTo>
                  <a:pt x="390650" y="250488"/>
                  <a:pt x="477962" y="370080"/>
                  <a:pt x="492779" y="389130"/>
                </a:cubicBezTo>
                <a:cubicBezTo>
                  <a:pt x="507596" y="408180"/>
                  <a:pt x="479021" y="362672"/>
                  <a:pt x="397529" y="300230"/>
                </a:cubicBezTo>
                <a:cubicBezTo>
                  <a:pt x="316037" y="237788"/>
                  <a:pt x="15471" y="20830"/>
                  <a:pt x="654" y="17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87F314F-D466-BE22-1BC5-B084286FA504}"/>
              </a:ext>
            </a:extLst>
          </p:cNvPr>
          <p:cNvSpPr/>
          <p:nvPr/>
        </p:nvSpPr>
        <p:spPr>
          <a:xfrm>
            <a:off x="3860628" y="7774823"/>
            <a:ext cx="1041829" cy="1098104"/>
          </a:xfrm>
          <a:custGeom>
            <a:avLst/>
            <a:gdLst>
              <a:gd name="connsiteX0" fmla="*/ 172 w 1041829"/>
              <a:gd name="connsiteY0" fmla="*/ 752 h 1098104"/>
              <a:gd name="connsiteX1" fmla="*/ 552622 w 1041829"/>
              <a:gd name="connsiteY1" fmla="*/ 604002 h 1098104"/>
              <a:gd name="connsiteX2" fmla="*/ 530397 w 1041829"/>
              <a:gd name="connsiteY2" fmla="*/ 559552 h 1098104"/>
              <a:gd name="connsiteX3" fmla="*/ 1035222 w 1041829"/>
              <a:gd name="connsiteY3" fmla="*/ 1092952 h 1098104"/>
              <a:gd name="connsiteX4" fmla="*/ 793922 w 1041829"/>
              <a:gd name="connsiteY4" fmla="*/ 807202 h 1098104"/>
              <a:gd name="connsiteX5" fmla="*/ 438322 w 1041829"/>
              <a:gd name="connsiteY5" fmla="*/ 432552 h 1098104"/>
              <a:gd name="connsiteX6" fmla="*/ 492297 w 1041829"/>
              <a:gd name="connsiteY6" fmla="*/ 477002 h 1098104"/>
              <a:gd name="connsiteX7" fmla="*/ 172 w 1041829"/>
              <a:gd name="connsiteY7" fmla="*/ 752 h 109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829" h="1098104">
                <a:moveTo>
                  <a:pt x="172" y="752"/>
                </a:moveTo>
                <a:cubicBezTo>
                  <a:pt x="10226" y="21919"/>
                  <a:pt x="464251" y="510869"/>
                  <a:pt x="552622" y="604002"/>
                </a:cubicBezTo>
                <a:cubicBezTo>
                  <a:pt x="640993" y="697135"/>
                  <a:pt x="449964" y="478060"/>
                  <a:pt x="530397" y="559552"/>
                </a:cubicBezTo>
                <a:cubicBezTo>
                  <a:pt x="610830" y="641044"/>
                  <a:pt x="991301" y="1051677"/>
                  <a:pt x="1035222" y="1092952"/>
                </a:cubicBezTo>
                <a:cubicBezTo>
                  <a:pt x="1079143" y="1134227"/>
                  <a:pt x="893405" y="917269"/>
                  <a:pt x="793922" y="807202"/>
                </a:cubicBezTo>
                <a:cubicBezTo>
                  <a:pt x="694439" y="697135"/>
                  <a:pt x="488593" y="487585"/>
                  <a:pt x="438322" y="432552"/>
                </a:cubicBezTo>
                <a:cubicBezTo>
                  <a:pt x="388051" y="377519"/>
                  <a:pt x="562147" y="542619"/>
                  <a:pt x="492297" y="477002"/>
                </a:cubicBezTo>
                <a:cubicBezTo>
                  <a:pt x="422447" y="411385"/>
                  <a:pt x="-9882" y="-20415"/>
                  <a:pt x="172" y="7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CF907BC-01CA-FE9D-AE58-C0FB15DEE84A}"/>
              </a:ext>
            </a:extLst>
          </p:cNvPr>
          <p:cNvSpPr/>
          <p:nvPr/>
        </p:nvSpPr>
        <p:spPr>
          <a:xfrm>
            <a:off x="4161741" y="7990922"/>
            <a:ext cx="706025" cy="762509"/>
          </a:xfrm>
          <a:custGeom>
            <a:avLst/>
            <a:gdLst>
              <a:gd name="connsiteX0" fmla="*/ 684 w 706025"/>
              <a:gd name="connsiteY0" fmla="*/ 553 h 762509"/>
              <a:gd name="connsiteX1" fmla="*/ 670609 w 706025"/>
              <a:gd name="connsiteY1" fmla="*/ 721278 h 762509"/>
              <a:gd name="connsiteX2" fmla="*/ 546784 w 706025"/>
              <a:gd name="connsiteY2" fmla="*/ 603803 h 762509"/>
              <a:gd name="connsiteX3" fmla="*/ 684 w 706025"/>
              <a:gd name="connsiteY3" fmla="*/ 553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5" h="762509">
                <a:moveTo>
                  <a:pt x="684" y="553"/>
                </a:moveTo>
                <a:cubicBezTo>
                  <a:pt x="21321" y="20132"/>
                  <a:pt x="579592" y="620736"/>
                  <a:pt x="670609" y="721278"/>
                </a:cubicBezTo>
                <a:cubicBezTo>
                  <a:pt x="761626" y="821820"/>
                  <a:pt x="661613" y="721278"/>
                  <a:pt x="546784" y="603803"/>
                </a:cubicBezTo>
                <a:cubicBezTo>
                  <a:pt x="431955" y="486328"/>
                  <a:pt x="-19953" y="-19026"/>
                  <a:pt x="684" y="5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B5E51A05-CA6D-09B9-F194-FE6CCA36E5BB}"/>
              </a:ext>
            </a:extLst>
          </p:cNvPr>
          <p:cNvSpPr/>
          <p:nvPr/>
        </p:nvSpPr>
        <p:spPr>
          <a:xfrm>
            <a:off x="5081892" y="9021848"/>
            <a:ext cx="750601" cy="1229407"/>
          </a:xfrm>
          <a:custGeom>
            <a:avLst/>
            <a:gdLst>
              <a:gd name="connsiteX0" fmla="*/ 1283 w 750601"/>
              <a:gd name="connsiteY0" fmla="*/ 4677 h 1229407"/>
              <a:gd name="connsiteX1" fmla="*/ 306083 w 750601"/>
              <a:gd name="connsiteY1" fmla="*/ 569827 h 1229407"/>
              <a:gd name="connsiteX2" fmla="*/ 312433 w 750601"/>
              <a:gd name="connsiteY2" fmla="*/ 547602 h 1229407"/>
              <a:gd name="connsiteX3" fmla="*/ 734708 w 750601"/>
              <a:gd name="connsiteY3" fmla="*/ 1201652 h 1229407"/>
              <a:gd name="connsiteX4" fmla="*/ 626758 w 750601"/>
              <a:gd name="connsiteY4" fmla="*/ 1052427 h 1229407"/>
              <a:gd name="connsiteX5" fmla="*/ 299733 w 750601"/>
              <a:gd name="connsiteY5" fmla="*/ 544427 h 1229407"/>
              <a:gd name="connsiteX6" fmla="*/ 201308 w 750601"/>
              <a:gd name="connsiteY6" fmla="*/ 312652 h 1229407"/>
              <a:gd name="connsiteX7" fmla="*/ 1283 w 750601"/>
              <a:gd name="connsiteY7" fmla="*/ 4677 h 12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01" h="1229407">
                <a:moveTo>
                  <a:pt x="1283" y="4677"/>
                </a:moveTo>
                <a:cubicBezTo>
                  <a:pt x="18745" y="47539"/>
                  <a:pt x="254225" y="479340"/>
                  <a:pt x="306083" y="569827"/>
                </a:cubicBezTo>
                <a:cubicBezTo>
                  <a:pt x="357941" y="660315"/>
                  <a:pt x="240996" y="442298"/>
                  <a:pt x="312433" y="547602"/>
                </a:cubicBezTo>
                <a:cubicBezTo>
                  <a:pt x="383870" y="652906"/>
                  <a:pt x="682321" y="1117515"/>
                  <a:pt x="734708" y="1201652"/>
                </a:cubicBezTo>
                <a:cubicBezTo>
                  <a:pt x="787096" y="1285790"/>
                  <a:pt x="699254" y="1161964"/>
                  <a:pt x="626758" y="1052427"/>
                </a:cubicBezTo>
                <a:cubicBezTo>
                  <a:pt x="554262" y="942890"/>
                  <a:pt x="370641" y="667723"/>
                  <a:pt x="299733" y="544427"/>
                </a:cubicBezTo>
                <a:cubicBezTo>
                  <a:pt x="228825" y="421131"/>
                  <a:pt x="253166" y="399965"/>
                  <a:pt x="201308" y="312652"/>
                </a:cubicBezTo>
                <a:cubicBezTo>
                  <a:pt x="149450" y="225339"/>
                  <a:pt x="-16179" y="-38185"/>
                  <a:pt x="1283" y="46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544145E-9F22-49F9-7177-A825CB3F0E34}"/>
              </a:ext>
            </a:extLst>
          </p:cNvPr>
          <p:cNvSpPr/>
          <p:nvPr/>
        </p:nvSpPr>
        <p:spPr>
          <a:xfrm>
            <a:off x="4970306" y="8932646"/>
            <a:ext cx="332014" cy="549859"/>
          </a:xfrm>
          <a:custGeom>
            <a:avLst/>
            <a:gdLst>
              <a:gd name="connsiteX0" fmla="*/ 1744 w 332014"/>
              <a:gd name="connsiteY0" fmla="*/ 1804 h 549859"/>
              <a:gd name="connsiteX1" fmla="*/ 325594 w 332014"/>
              <a:gd name="connsiteY1" fmla="*/ 535204 h 549859"/>
              <a:gd name="connsiteX2" fmla="*/ 201769 w 332014"/>
              <a:gd name="connsiteY2" fmla="*/ 366929 h 549859"/>
              <a:gd name="connsiteX3" fmla="*/ 1744 w 332014"/>
              <a:gd name="connsiteY3" fmla="*/ 1804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" h="549859">
                <a:moveTo>
                  <a:pt x="1744" y="1804"/>
                </a:moveTo>
                <a:cubicBezTo>
                  <a:pt x="22382" y="29850"/>
                  <a:pt x="292257" y="474350"/>
                  <a:pt x="325594" y="535204"/>
                </a:cubicBezTo>
                <a:cubicBezTo>
                  <a:pt x="358931" y="596058"/>
                  <a:pt x="254157" y="453183"/>
                  <a:pt x="201769" y="366929"/>
                </a:cubicBezTo>
                <a:cubicBezTo>
                  <a:pt x="149382" y="280675"/>
                  <a:pt x="-18894" y="-26242"/>
                  <a:pt x="1744" y="18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8D7B170-ED9F-1AF2-65BD-2A049557CA77}"/>
              </a:ext>
            </a:extLst>
          </p:cNvPr>
          <p:cNvSpPr/>
          <p:nvPr/>
        </p:nvSpPr>
        <p:spPr>
          <a:xfrm>
            <a:off x="5857801" y="10267618"/>
            <a:ext cx="247843" cy="374767"/>
          </a:xfrm>
          <a:custGeom>
            <a:avLst/>
            <a:gdLst>
              <a:gd name="connsiteX0" fmla="*/ 74 w 247843"/>
              <a:gd name="connsiteY0" fmla="*/ 332 h 374767"/>
              <a:gd name="connsiteX1" fmla="*/ 231849 w 247843"/>
              <a:gd name="connsiteY1" fmla="*/ 355932 h 374767"/>
              <a:gd name="connsiteX2" fmla="*/ 206449 w 247843"/>
              <a:gd name="connsiteY2" fmla="*/ 292432 h 374767"/>
              <a:gd name="connsiteX3" fmla="*/ 74 w 247843"/>
              <a:gd name="connsiteY3" fmla="*/ 332 h 37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43" h="374767">
                <a:moveTo>
                  <a:pt x="74" y="332"/>
                </a:moveTo>
                <a:cubicBezTo>
                  <a:pt x="4307" y="10915"/>
                  <a:pt x="197453" y="307249"/>
                  <a:pt x="231849" y="355932"/>
                </a:cubicBezTo>
                <a:cubicBezTo>
                  <a:pt x="266245" y="404615"/>
                  <a:pt x="239257" y="350111"/>
                  <a:pt x="206449" y="292432"/>
                </a:cubicBezTo>
                <a:cubicBezTo>
                  <a:pt x="173641" y="234753"/>
                  <a:pt x="-4159" y="-10251"/>
                  <a:pt x="74" y="3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8F434F3-C517-8D3F-24F0-4390CF57D265}"/>
              </a:ext>
            </a:extLst>
          </p:cNvPr>
          <p:cNvSpPr/>
          <p:nvPr/>
        </p:nvSpPr>
        <p:spPr>
          <a:xfrm>
            <a:off x="4617080" y="8623281"/>
            <a:ext cx="104343" cy="750730"/>
          </a:xfrm>
          <a:custGeom>
            <a:avLst/>
            <a:gdLst>
              <a:gd name="connsiteX0" fmla="*/ 104145 w 104343"/>
              <a:gd name="connsiteY0" fmla="*/ 19 h 750730"/>
              <a:gd name="connsiteX1" fmla="*/ 50170 w 104343"/>
              <a:gd name="connsiteY1" fmla="*/ 431819 h 750730"/>
              <a:gd name="connsiteX2" fmla="*/ 62870 w 104343"/>
              <a:gd name="connsiteY2" fmla="*/ 342919 h 750730"/>
              <a:gd name="connsiteX3" fmla="*/ 5720 w 104343"/>
              <a:gd name="connsiteY3" fmla="*/ 723919 h 750730"/>
              <a:gd name="connsiteX4" fmla="*/ 12070 w 104343"/>
              <a:gd name="connsiteY4" fmla="*/ 682644 h 750730"/>
              <a:gd name="connsiteX5" fmla="*/ 94620 w 104343"/>
              <a:gd name="connsiteY5" fmla="*/ 390544 h 750730"/>
              <a:gd name="connsiteX6" fmla="*/ 69220 w 104343"/>
              <a:gd name="connsiteY6" fmla="*/ 450869 h 750730"/>
              <a:gd name="connsiteX7" fmla="*/ 104145 w 104343"/>
              <a:gd name="connsiteY7" fmla="*/ 19 h 7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43" h="750730">
                <a:moveTo>
                  <a:pt x="104145" y="19"/>
                </a:moveTo>
                <a:cubicBezTo>
                  <a:pt x="100970" y="-3156"/>
                  <a:pt x="57049" y="374669"/>
                  <a:pt x="50170" y="431819"/>
                </a:cubicBezTo>
                <a:cubicBezTo>
                  <a:pt x="43291" y="488969"/>
                  <a:pt x="70278" y="294236"/>
                  <a:pt x="62870" y="342919"/>
                </a:cubicBezTo>
                <a:cubicBezTo>
                  <a:pt x="55462" y="391602"/>
                  <a:pt x="14187" y="667298"/>
                  <a:pt x="5720" y="723919"/>
                </a:cubicBezTo>
                <a:cubicBezTo>
                  <a:pt x="-2747" y="780540"/>
                  <a:pt x="-2747" y="738206"/>
                  <a:pt x="12070" y="682644"/>
                </a:cubicBezTo>
                <a:cubicBezTo>
                  <a:pt x="26887" y="627082"/>
                  <a:pt x="85095" y="429173"/>
                  <a:pt x="94620" y="390544"/>
                </a:cubicBezTo>
                <a:cubicBezTo>
                  <a:pt x="104145" y="351915"/>
                  <a:pt x="67103" y="509077"/>
                  <a:pt x="69220" y="450869"/>
                </a:cubicBezTo>
                <a:cubicBezTo>
                  <a:pt x="71337" y="392661"/>
                  <a:pt x="107320" y="3194"/>
                  <a:pt x="104145" y="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24B38EE-188E-2AB4-6187-E90C8904C367}"/>
              </a:ext>
            </a:extLst>
          </p:cNvPr>
          <p:cNvSpPr/>
          <p:nvPr/>
        </p:nvSpPr>
        <p:spPr>
          <a:xfrm>
            <a:off x="1938657" y="7907002"/>
            <a:ext cx="415782" cy="269384"/>
          </a:xfrm>
          <a:custGeom>
            <a:avLst/>
            <a:gdLst>
              <a:gd name="connsiteX0" fmla="*/ 979 w 415782"/>
              <a:gd name="connsiteY0" fmla="*/ 267180 h 269384"/>
              <a:gd name="connsiteX1" fmla="*/ 402761 w 415782"/>
              <a:gd name="connsiteY1" fmla="*/ 3943 h 269384"/>
              <a:gd name="connsiteX2" fmla="*/ 291925 w 415782"/>
              <a:gd name="connsiteY2" fmla="*/ 121707 h 269384"/>
              <a:gd name="connsiteX3" fmla="*/ 979 w 415782"/>
              <a:gd name="connsiteY3" fmla="*/ 267180 h 26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782" h="269384">
                <a:moveTo>
                  <a:pt x="979" y="267180"/>
                </a:moveTo>
                <a:cubicBezTo>
                  <a:pt x="19452" y="247553"/>
                  <a:pt x="354270" y="28188"/>
                  <a:pt x="402761" y="3943"/>
                </a:cubicBezTo>
                <a:cubicBezTo>
                  <a:pt x="451252" y="-20302"/>
                  <a:pt x="353116" y="73216"/>
                  <a:pt x="291925" y="121707"/>
                </a:cubicBezTo>
                <a:cubicBezTo>
                  <a:pt x="230734" y="170198"/>
                  <a:pt x="-17494" y="286807"/>
                  <a:pt x="979" y="2671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12D883A5-9BF2-0A76-1A22-CC9B405C1CF0}"/>
              </a:ext>
            </a:extLst>
          </p:cNvPr>
          <p:cNvSpPr/>
          <p:nvPr/>
        </p:nvSpPr>
        <p:spPr>
          <a:xfrm>
            <a:off x="518569" y="9266449"/>
            <a:ext cx="377604" cy="1027308"/>
          </a:xfrm>
          <a:custGeom>
            <a:avLst/>
            <a:gdLst>
              <a:gd name="connsiteX0" fmla="*/ 376781 w 377604"/>
              <a:gd name="connsiteY0" fmla="*/ 1376 h 1027308"/>
              <a:gd name="connsiteX1" fmla="*/ 106906 w 377604"/>
              <a:gd name="connsiteY1" fmla="*/ 496676 h 1027308"/>
              <a:gd name="connsiteX2" fmla="*/ 18006 w 377604"/>
              <a:gd name="connsiteY2" fmla="*/ 982451 h 1027308"/>
              <a:gd name="connsiteX3" fmla="*/ 18006 w 377604"/>
              <a:gd name="connsiteY3" fmla="*/ 931651 h 1027308"/>
              <a:gd name="connsiteX4" fmla="*/ 208506 w 377604"/>
              <a:gd name="connsiteY4" fmla="*/ 328401 h 1027308"/>
              <a:gd name="connsiteX5" fmla="*/ 173581 w 377604"/>
              <a:gd name="connsiteY5" fmla="*/ 398251 h 1027308"/>
              <a:gd name="connsiteX6" fmla="*/ 338681 w 377604"/>
              <a:gd name="connsiteY6" fmla="*/ 118851 h 1027308"/>
              <a:gd name="connsiteX7" fmla="*/ 195806 w 377604"/>
              <a:gd name="connsiteY7" fmla="*/ 341101 h 1027308"/>
              <a:gd name="connsiteX8" fmla="*/ 376781 w 377604"/>
              <a:gd name="connsiteY8" fmla="*/ 1376 h 10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04" h="1027308">
                <a:moveTo>
                  <a:pt x="376781" y="1376"/>
                </a:moveTo>
                <a:cubicBezTo>
                  <a:pt x="361964" y="27305"/>
                  <a:pt x="166702" y="333164"/>
                  <a:pt x="106906" y="496676"/>
                </a:cubicBezTo>
                <a:cubicBezTo>
                  <a:pt x="47110" y="660188"/>
                  <a:pt x="32823" y="909955"/>
                  <a:pt x="18006" y="982451"/>
                </a:cubicBezTo>
                <a:cubicBezTo>
                  <a:pt x="3189" y="1054947"/>
                  <a:pt x="-13744" y="1040659"/>
                  <a:pt x="18006" y="931651"/>
                </a:cubicBezTo>
                <a:cubicBezTo>
                  <a:pt x="49756" y="822643"/>
                  <a:pt x="182577" y="417301"/>
                  <a:pt x="208506" y="328401"/>
                </a:cubicBezTo>
                <a:cubicBezTo>
                  <a:pt x="234435" y="239501"/>
                  <a:pt x="151885" y="433176"/>
                  <a:pt x="173581" y="398251"/>
                </a:cubicBezTo>
                <a:cubicBezTo>
                  <a:pt x="195277" y="363326"/>
                  <a:pt x="334977" y="128376"/>
                  <a:pt x="338681" y="118851"/>
                </a:cubicBezTo>
                <a:cubicBezTo>
                  <a:pt x="342385" y="109326"/>
                  <a:pt x="189985" y="358034"/>
                  <a:pt x="195806" y="341101"/>
                </a:cubicBezTo>
                <a:cubicBezTo>
                  <a:pt x="201627" y="324168"/>
                  <a:pt x="391598" y="-24553"/>
                  <a:pt x="376781" y="13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7F005B1-7FA2-7AC7-333E-85C4115432BE}"/>
              </a:ext>
            </a:extLst>
          </p:cNvPr>
          <p:cNvSpPr/>
          <p:nvPr/>
        </p:nvSpPr>
        <p:spPr>
          <a:xfrm>
            <a:off x="503532" y="9340357"/>
            <a:ext cx="669453" cy="1000765"/>
          </a:xfrm>
          <a:custGeom>
            <a:avLst/>
            <a:gdLst>
              <a:gd name="connsiteX0" fmla="*/ 668043 w 669453"/>
              <a:gd name="connsiteY0" fmla="*/ 3668 h 1000765"/>
              <a:gd name="connsiteX1" fmla="*/ 258468 w 669453"/>
              <a:gd name="connsiteY1" fmla="*/ 448168 h 1000765"/>
              <a:gd name="connsiteX2" fmla="*/ 328318 w 669453"/>
              <a:gd name="connsiteY2" fmla="*/ 337043 h 1000765"/>
              <a:gd name="connsiteX3" fmla="*/ 226718 w 669453"/>
              <a:gd name="connsiteY3" fmla="*/ 559293 h 1000765"/>
              <a:gd name="connsiteX4" fmla="*/ 74318 w 669453"/>
              <a:gd name="connsiteY4" fmla="*/ 848218 h 1000765"/>
              <a:gd name="connsiteX5" fmla="*/ 1293 w 669453"/>
              <a:gd name="connsiteY5" fmla="*/ 997443 h 1000765"/>
              <a:gd name="connsiteX6" fmla="*/ 131468 w 669453"/>
              <a:gd name="connsiteY6" fmla="*/ 711693 h 1000765"/>
              <a:gd name="connsiteX7" fmla="*/ 382293 w 669453"/>
              <a:gd name="connsiteY7" fmla="*/ 260843 h 1000765"/>
              <a:gd name="connsiteX8" fmla="*/ 668043 w 669453"/>
              <a:gd name="connsiteY8" fmla="*/ 3668 h 10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53" h="1000765">
                <a:moveTo>
                  <a:pt x="668043" y="3668"/>
                </a:moveTo>
                <a:cubicBezTo>
                  <a:pt x="647406" y="34889"/>
                  <a:pt x="315089" y="392606"/>
                  <a:pt x="258468" y="448168"/>
                </a:cubicBezTo>
                <a:cubicBezTo>
                  <a:pt x="201847" y="503731"/>
                  <a:pt x="333610" y="318522"/>
                  <a:pt x="328318" y="337043"/>
                </a:cubicBezTo>
                <a:cubicBezTo>
                  <a:pt x="323026" y="355564"/>
                  <a:pt x="269051" y="474097"/>
                  <a:pt x="226718" y="559293"/>
                </a:cubicBezTo>
                <a:cubicBezTo>
                  <a:pt x="184385" y="644489"/>
                  <a:pt x="111889" y="775193"/>
                  <a:pt x="74318" y="848218"/>
                </a:cubicBezTo>
                <a:cubicBezTo>
                  <a:pt x="36747" y="921243"/>
                  <a:pt x="-8232" y="1020197"/>
                  <a:pt x="1293" y="997443"/>
                </a:cubicBezTo>
                <a:cubicBezTo>
                  <a:pt x="10818" y="974689"/>
                  <a:pt x="67968" y="834460"/>
                  <a:pt x="131468" y="711693"/>
                </a:cubicBezTo>
                <a:cubicBezTo>
                  <a:pt x="194968" y="588926"/>
                  <a:pt x="287043" y="374085"/>
                  <a:pt x="382293" y="260843"/>
                </a:cubicBezTo>
                <a:cubicBezTo>
                  <a:pt x="477543" y="147601"/>
                  <a:pt x="688680" y="-27553"/>
                  <a:pt x="668043" y="3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5A50C49-0A88-BD5B-91AA-01E2C4AC587E}"/>
              </a:ext>
            </a:extLst>
          </p:cNvPr>
          <p:cNvSpPr/>
          <p:nvPr/>
        </p:nvSpPr>
        <p:spPr>
          <a:xfrm>
            <a:off x="685758" y="9254600"/>
            <a:ext cx="314393" cy="556521"/>
          </a:xfrm>
          <a:custGeom>
            <a:avLst/>
            <a:gdLst>
              <a:gd name="connsiteX0" fmla="*/ 314367 w 314393"/>
              <a:gd name="connsiteY0" fmla="*/ 525 h 556521"/>
              <a:gd name="connsiteX1" fmla="*/ 127042 w 314393"/>
              <a:gd name="connsiteY1" fmla="*/ 276750 h 556521"/>
              <a:gd name="connsiteX2" fmla="*/ 42 w 314393"/>
              <a:gd name="connsiteY2" fmla="*/ 556150 h 556521"/>
              <a:gd name="connsiteX3" fmla="*/ 139742 w 314393"/>
              <a:gd name="connsiteY3" fmla="*/ 216425 h 556521"/>
              <a:gd name="connsiteX4" fmla="*/ 314367 w 314393"/>
              <a:gd name="connsiteY4" fmla="*/ 525 h 5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93" h="556521">
                <a:moveTo>
                  <a:pt x="314367" y="525"/>
                </a:moveTo>
                <a:cubicBezTo>
                  <a:pt x="312250" y="10579"/>
                  <a:pt x="179429" y="184146"/>
                  <a:pt x="127042" y="276750"/>
                </a:cubicBezTo>
                <a:cubicBezTo>
                  <a:pt x="74655" y="369354"/>
                  <a:pt x="-2075" y="566204"/>
                  <a:pt x="42" y="556150"/>
                </a:cubicBezTo>
                <a:cubicBezTo>
                  <a:pt x="2159" y="546096"/>
                  <a:pt x="88942" y="305854"/>
                  <a:pt x="139742" y="216425"/>
                </a:cubicBezTo>
                <a:cubicBezTo>
                  <a:pt x="190542" y="126996"/>
                  <a:pt x="316484" y="-9529"/>
                  <a:pt x="314367" y="5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FBEBB4B-C847-24FF-E382-F9EE6A1F4B06}"/>
              </a:ext>
            </a:extLst>
          </p:cNvPr>
          <p:cNvSpPr/>
          <p:nvPr/>
        </p:nvSpPr>
        <p:spPr>
          <a:xfrm>
            <a:off x="792597" y="9294769"/>
            <a:ext cx="252328" cy="378247"/>
          </a:xfrm>
          <a:custGeom>
            <a:avLst/>
            <a:gdLst>
              <a:gd name="connsiteX0" fmla="*/ 251978 w 252328"/>
              <a:gd name="connsiteY0" fmla="*/ 1631 h 378247"/>
              <a:gd name="connsiteX1" fmla="*/ 64653 w 252328"/>
              <a:gd name="connsiteY1" fmla="*/ 246106 h 378247"/>
              <a:gd name="connsiteX2" fmla="*/ 1153 w 252328"/>
              <a:gd name="connsiteY2" fmla="*/ 376281 h 378247"/>
              <a:gd name="connsiteX3" fmla="*/ 109103 w 252328"/>
              <a:gd name="connsiteY3" fmla="*/ 150856 h 378247"/>
              <a:gd name="connsiteX4" fmla="*/ 251978 w 252328"/>
              <a:gd name="connsiteY4" fmla="*/ 1631 h 3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28" h="378247">
                <a:moveTo>
                  <a:pt x="251978" y="1631"/>
                </a:moveTo>
                <a:cubicBezTo>
                  <a:pt x="244570" y="17506"/>
                  <a:pt x="106457" y="183664"/>
                  <a:pt x="64653" y="246106"/>
                </a:cubicBezTo>
                <a:cubicBezTo>
                  <a:pt x="22849" y="308548"/>
                  <a:pt x="-6255" y="392156"/>
                  <a:pt x="1153" y="376281"/>
                </a:cubicBezTo>
                <a:cubicBezTo>
                  <a:pt x="8561" y="360406"/>
                  <a:pt x="71003" y="212239"/>
                  <a:pt x="109103" y="150856"/>
                </a:cubicBezTo>
                <a:cubicBezTo>
                  <a:pt x="147203" y="89473"/>
                  <a:pt x="259386" y="-14244"/>
                  <a:pt x="251978" y="16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11E143D-446C-A5AF-DBAC-A8D843FF8380}"/>
              </a:ext>
            </a:extLst>
          </p:cNvPr>
          <p:cNvSpPr/>
          <p:nvPr/>
        </p:nvSpPr>
        <p:spPr>
          <a:xfrm>
            <a:off x="1116705" y="8735522"/>
            <a:ext cx="453602" cy="645801"/>
          </a:xfrm>
          <a:custGeom>
            <a:avLst/>
            <a:gdLst>
              <a:gd name="connsiteX0" fmla="*/ 10420 w 453602"/>
              <a:gd name="connsiteY0" fmla="*/ 630728 h 645801"/>
              <a:gd name="connsiteX1" fmla="*/ 162820 w 453602"/>
              <a:gd name="connsiteY1" fmla="*/ 310053 h 645801"/>
              <a:gd name="connsiteX2" fmla="*/ 51695 w 453602"/>
              <a:gd name="connsiteY2" fmla="*/ 427528 h 645801"/>
              <a:gd name="connsiteX3" fmla="*/ 334270 w 453602"/>
              <a:gd name="connsiteY3" fmla="*/ 160828 h 645801"/>
              <a:gd name="connsiteX4" fmla="*/ 216795 w 453602"/>
              <a:gd name="connsiteY4" fmla="*/ 281478 h 645801"/>
              <a:gd name="connsiteX5" fmla="*/ 451745 w 453602"/>
              <a:gd name="connsiteY5" fmla="*/ 2078 h 645801"/>
              <a:gd name="connsiteX6" fmla="*/ 318395 w 453602"/>
              <a:gd name="connsiteY6" fmla="*/ 160828 h 645801"/>
              <a:gd name="connsiteX7" fmla="*/ 169170 w 453602"/>
              <a:gd name="connsiteY7" fmla="*/ 287828 h 645801"/>
              <a:gd name="connsiteX8" fmla="*/ 99320 w 453602"/>
              <a:gd name="connsiteY8" fmla="*/ 427528 h 645801"/>
              <a:gd name="connsiteX9" fmla="*/ 86620 w 453602"/>
              <a:gd name="connsiteY9" fmla="*/ 452928 h 645801"/>
              <a:gd name="connsiteX10" fmla="*/ 895 w 453602"/>
              <a:gd name="connsiteY10" fmla="*/ 408478 h 645801"/>
              <a:gd name="connsiteX11" fmla="*/ 42170 w 453602"/>
              <a:gd name="connsiteY11" fmla="*/ 443403 h 645801"/>
              <a:gd name="connsiteX12" fmla="*/ 48520 w 453602"/>
              <a:gd name="connsiteY12" fmla="*/ 475153 h 645801"/>
              <a:gd name="connsiteX13" fmla="*/ 26295 w 453602"/>
              <a:gd name="connsiteY13" fmla="*/ 583103 h 645801"/>
              <a:gd name="connsiteX14" fmla="*/ 10420 w 453602"/>
              <a:gd name="connsiteY14" fmla="*/ 630728 h 6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602" h="645801">
                <a:moveTo>
                  <a:pt x="10420" y="630728"/>
                </a:moveTo>
                <a:cubicBezTo>
                  <a:pt x="33174" y="585220"/>
                  <a:pt x="155941" y="343920"/>
                  <a:pt x="162820" y="310053"/>
                </a:cubicBezTo>
                <a:cubicBezTo>
                  <a:pt x="169699" y="276186"/>
                  <a:pt x="23120" y="452399"/>
                  <a:pt x="51695" y="427528"/>
                </a:cubicBezTo>
                <a:cubicBezTo>
                  <a:pt x="80270" y="402657"/>
                  <a:pt x="306753" y="185170"/>
                  <a:pt x="334270" y="160828"/>
                </a:cubicBezTo>
                <a:cubicBezTo>
                  <a:pt x="361787" y="136486"/>
                  <a:pt x="197216" y="307936"/>
                  <a:pt x="216795" y="281478"/>
                </a:cubicBezTo>
                <a:cubicBezTo>
                  <a:pt x="236374" y="255020"/>
                  <a:pt x="451745" y="2078"/>
                  <a:pt x="451745" y="2078"/>
                </a:cubicBezTo>
                <a:cubicBezTo>
                  <a:pt x="468678" y="-18030"/>
                  <a:pt x="365491" y="113203"/>
                  <a:pt x="318395" y="160828"/>
                </a:cubicBezTo>
                <a:cubicBezTo>
                  <a:pt x="271299" y="208453"/>
                  <a:pt x="205682" y="243378"/>
                  <a:pt x="169170" y="287828"/>
                </a:cubicBezTo>
                <a:cubicBezTo>
                  <a:pt x="132658" y="332278"/>
                  <a:pt x="99320" y="427528"/>
                  <a:pt x="99320" y="427528"/>
                </a:cubicBezTo>
                <a:cubicBezTo>
                  <a:pt x="85562" y="455045"/>
                  <a:pt x="103024" y="456103"/>
                  <a:pt x="86620" y="452928"/>
                </a:cubicBezTo>
                <a:cubicBezTo>
                  <a:pt x="70216" y="449753"/>
                  <a:pt x="8303" y="410065"/>
                  <a:pt x="895" y="408478"/>
                </a:cubicBezTo>
                <a:cubicBezTo>
                  <a:pt x="-6513" y="406891"/>
                  <a:pt x="34233" y="432290"/>
                  <a:pt x="42170" y="443403"/>
                </a:cubicBezTo>
                <a:cubicBezTo>
                  <a:pt x="50108" y="454515"/>
                  <a:pt x="51166" y="451870"/>
                  <a:pt x="48520" y="475153"/>
                </a:cubicBezTo>
                <a:cubicBezTo>
                  <a:pt x="45874" y="498436"/>
                  <a:pt x="31058" y="559820"/>
                  <a:pt x="26295" y="583103"/>
                </a:cubicBezTo>
                <a:cubicBezTo>
                  <a:pt x="21533" y="606386"/>
                  <a:pt x="-12334" y="676236"/>
                  <a:pt x="10420" y="6307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107C3A7-D249-99AE-2401-61DBCD9018CB}"/>
              </a:ext>
            </a:extLst>
          </p:cNvPr>
          <p:cNvSpPr/>
          <p:nvPr/>
        </p:nvSpPr>
        <p:spPr>
          <a:xfrm>
            <a:off x="1016544" y="9111594"/>
            <a:ext cx="212377" cy="277510"/>
          </a:xfrm>
          <a:custGeom>
            <a:avLst/>
            <a:gdLst>
              <a:gd name="connsiteX0" fmla="*/ 50256 w 212377"/>
              <a:gd name="connsiteY0" fmla="*/ 656 h 277510"/>
              <a:gd name="connsiteX1" fmla="*/ 18506 w 212377"/>
              <a:gd name="connsiteY1" fmla="*/ 111781 h 277510"/>
              <a:gd name="connsiteX2" fmla="*/ 28031 w 212377"/>
              <a:gd name="connsiteY2" fmla="*/ 143531 h 277510"/>
              <a:gd name="connsiteX3" fmla="*/ 88356 w 212377"/>
              <a:gd name="connsiteY3" fmla="*/ 210206 h 277510"/>
              <a:gd name="connsiteX4" fmla="*/ 2631 w 212377"/>
              <a:gd name="connsiteY4" fmla="*/ 184806 h 277510"/>
              <a:gd name="connsiteX5" fmla="*/ 209006 w 212377"/>
              <a:gd name="connsiteY5" fmla="*/ 276881 h 277510"/>
              <a:gd name="connsiteX6" fmla="*/ 126456 w 212377"/>
              <a:gd name="connsiteY6" fmla="*/ 222906 h 277510"/>
              <a:gd name="connsiteX7" fmla="*/ 69306 w 212377"/>
              <a:gd name="connsiteY7" fmla="*/ 175281 h 277510"/>
              <a:gd name="connsiteX8" fmla="*/ 2631 w 212377"/>
              <a:gd name="connsiteY8" fmla="*/ 168931 h 277510"/>
              <a:gd name="connsiteX9" fmla="*/ 50256 w 212377"/>
              <a:gd name="connsiteY9" fmla="*/ 656 h 2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377" h="277510">
                <a:moveTo>
                  <a:pt x="50256" y="656"/>
                </a:moveTo>
                <a:cubicBezTo>
                  <a:pt x="52902" y="-8869"/>
                  <a:pt x="22210" y="87969"/>
                  <a:pt x="18506" y="111781"/>
                </a:cubicBezTo>
                <a:cubicBezTo>
                  <a:pt x="14802" y="135594"/>
                  <a:pt x="16389" y="127127"/>
                  <a:pt x="28031" y="143531"/>
                </a:cubicBezTo>
                <a:cubicBezTo>
                  <a:pt x="39673" y="159935"/>
                  <a:pt x="92589" y="203327"/>
                  <a:pt x="88356" y="210206"/>
                </a:cubicBezTo>
                <a:cubicBezTo>
                  <a:pt x="84123" y="217085"/>
                  <a:pt x="-17477" y="173694"/>
                  <a:pt x="2631" y="184806"/>
                </a:cubicBezTo>
                <a:cubicBezTo>
                  <a:pt x="22739" y="195918"/>
                  <a:pt x="188369" y="270531"/>
                  <a:pt x="209006" y="276881"/>
                </a:cubicBezTo>
                <a:cubicBezTo>
                  <a:pt x="229643" y="283231"/>
                  <a:pt x="149739" y="239839"/>
                  <a:pt x="126456" y="222906"/>
                </a:cubicBezTo>
                <a:cubicBezTo>
                  <a:pt x="103173" y="205973"/>
                  <a:pt x="89944" y="184277"/>
                  <a:pt x="69306" y="175281"/>
                </a:cubicBezTo>
                <a:cubicBezTo>
                  <a:pt x="48668" y="166285"/>
                  <a:pt x="4219" y="192744"/>
                  <a:pt x="2631" y="168931"/>
                </a:cubicBezTo>
                <a:cubicBezTo>
                  <a:pt x="1043" y="145118"/>
                  <a:pt x="47610" y="10181"/>
                  <a:pt x="50256" y="65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8049795-39AC-B269-F104-C2EF646D546F}"/>
              </a:ext>
            </a:extLst>
          </p:cNvPr>
          <p:cNvSpPr/>
          <p:nvPr/>
        </p:nvSpPr>
        <p:spPr>
          <a:xfrm>
            <a:off x="880963" y="8579801"/>
            <a:ext cx="732941" cy="718853"/>
          </a:xfrm>
          <a:custGeom>
            <a:avLst/>
            <a:gdLst>
              <a:gd name="connsiteX0" fmla="*/ 1687 w 732941"/>
              <a:gd name="connsiteY0" fmla="*/ 716599 h 718853"/>
              <a:gd name="connsiteX1" fmla="*/ 376337 w 732941"/>
              <a:gd name="connsiteY1" fmla="*/ 275274 h 718853"/>
              <a:gd name="connsiteX2" fmla="*/ 728762 w 732941"/>
              <a:gd name="connsiteY2" fmla="*/ 2224 h 718853"/>
              <a:gd name="connsiteX3" fmla="*/ 579537 w 732941"/>
              <a:gd name="connsiteY3" fmla="*/ 138749 h 718853"/>
              <a:gd name="connsiteX4" fmla="*/ 252512 w 732941"/>
              <a:gd name="connsiteY4" fmla="*/ 434024 h 718853"/>
              <a:gd name="connsiteX5" fmla="*/ 1687 w 732941"/>
              <a:gd name="connsiteY5" fmla="*/ 716599 h 71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41" h="718853">
                <a:moveTo>
                  <a:pt x="1687" y="716599"/>
                </a:moveTo>
                <a:cubicBezTo>
                  <a:pt x="22325" y="690141"/>
                  <a:pt x="255158" y="394337"/>
                  <a:pt x="376337" y="275274"/>
                </a:cubicBezTo>
                <a:cubicBezTo>
                  <a:pt x="497516" y="156211"/>
                  <a:pt x="694895" y="24978"/>
                  <a:pt x="728762" y="2224"/>
                </a:cubicBezTo>
                <a:cubicBezTo>
                  <a:pt x="762629" y="-20530"/>
                  <a:pt x="579537" y="138749"/>
                  <a:pt x="579537" y="138749"/>
                </a:cubicBezTo>
                <a:cubicBezTo>
                  <a:pt x="500162" y="210716"/>
                  <a:pt x="350408" y="338245"/>
                  <a:pt x="252512" y="434024"/>
                </a:cubicBezTo>
                <a:cubicBezTo>
                  <a:pt x="154616" y="529803"/>
                  <a:pt x="-18951" y="743057"/>
                  <a:pt x="1687" y="71659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8BAF917A-4ADF-32DD-C9F4-606BA097C1A8}"/>
              </a:ext>
            </a:extLst>
          </p:cNvPr>
          <p:cNvSpPr/>
          <p:nvPr/>
        </p:nvSpPr>
        <p:spPr>
          <a:xfrm>
            <a:off x="859846" y="8260713"/>
            <a:ext cx="1001086" cy="1009368"/>
          </a:xfrm>
          <a:custGeom>
            <a:avLst/>
            <a:gdLst>
              <a:gd name="connsiteX0" fmla="*/ 3754 w 1001086"/>
              <a:gd name="connsiteY0" fmla="*/ 1007112 h 1009368"/>
              <a:gd name="connsiteX1" fmla="*/ 410154 w 1001086"/>
              <a:gd name="connsiteY1" fmla="*/ 473712 h 1009368"/>
              <a:gd name="connsiteX2" fmla="*/ 1000704 w 1001086"/>
              <a:gd name="connsiteY2" fmla="*/ 637 h 1009368"/>
              <a:gd name="connsiteX3" fmla="*/ 495879 w 1001086"/>
              <a:gd name="connsiteY3" fmla="*/ 378462 h 1009368"/>
              <a:gd name="connsiteX4" fmla="*/ 222829 w 1001086"/>
              <a:gd name="connsiteY4" fmla="*/ 654687 h 1009368"/>
              <a:gd name="connsiteX5" fmla="*/ 3754 w 1001086"/>
              <a:gd name="connsiteY5" fmla="*/ 1007112 h 10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86" h="1009368">
                <a:moveTo>
                  <a:pt x="3754" y="1007112"/>
                </a:moveTo>
                <a:cubicBezTo>
                  <a:pt x="34975" y="976950"/>
                  <a:pt x="243996" y="641458"/>
                  <a:pt x="410154" y="473712"/>
                </a:cubicBezTo>
                <a:cubicBezTo>
                  <a:pt x="576312" y="305966"/>
                  <a:pt x="986417" y="16512"/>
                  <a:pt x="1000704" y="637"/>
                </a:cubicBezTo>
                <a:cubicBezTo>
                  <a:pt x="1014992" y="-15238"/>
                  <a:pt x="625525" y="269454"/>
                  <a:pt x="495879" y="378462"/>
                </a:cubicBezTo>
                <a:cubicBezTo>
                  <a:pt x="366233" y="487470"/>
                  <a:pt x="301675" y="552558"/>
                  <a:pt x="222829" y="654687"/>
                </a:cubicBezTo>
                <a:cubicBezTo>
                  <a:pt x="143983" y="756816"/>
                  <a:pt x="-27467" y="1037274"/>
                  <a:pt x="3754" y="1007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AD8ED478-9B57-A407-B5F3-C9478C84EEAC}"/>
              </a:ext>
            </a:extLst>
          </p:cNvPr>
          <p:cNvSpPr/>
          <p:nvPr/>
        </p:nvSpPr>
        <p:spPr>
          <a:xfrm>
            <a:off x="1130841" y="8569298"/>
            <a:ext cx="714404" cy="520427"/>
          </a:xfrm>
          <a:custGeom>
            <a:avLst/>
            <a:gdLst>
              <a:gd name="connsiteX0" fmla="*/ 5809 w 714404"/>
              <a:gd name="connsiteY0" fmla="*/ 517552 h 520427"/>
              <a:gd name="connsiteX1" fmla="*/ 453484 w 714404"/>
              <a:gd name="connsiteY1" fmla="*/ 152427 h 520427"/>
              <a:gd name="connsiteX2" fmla="*/ 713834 w 714404"/>
              <a:gd name="connsiteY2" fmla="*/ 27 h 520427"/>
              <a:gd name="connsiteX3" fmla="*/ 386809 w 714404"/>
              <a:gd name="connsiteY3" fmla="*/ 161952 h 520427"/>
              <a:gd name="connsiteX4" fmla="*/ 399509 w 714404"/>
              <a:gd name="connsiteY4" fmla="*/ 190527 h 520427"/>
              <a:gd name="connsiteX5" fmla="*/ 212184 w 714404"/>
              <a:gd name="connsiteY5" fmla="*/ 317527 h 520427"/>
              <a:gd name="connsiteX6" fmla="*/ 5809 w 714404"/>
              <a:gd name="connsiteY6" fmla="*/ 517552 h 5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04" h="520427">
                <a:moveTo>
                  <a:pt x="5809" y="517552"/>
                </a:moveTo>
                <a:cubicBezTo>
                  <a:pt x="46026" y="490035"/>
                  <a:pt x="335480" y="238681"/>
                  <a:pt x="453484" y="152427"/>
                </a:cubicBezTo>
                <a:cubicBezTo>
                  <a:pt x="571488" y="66173"/>
                  <a:pt x="724946" y="-1560"/>
                  <a:pt x="713834" y="27"/>
                </a:cubicBezTo>
                <a:cubicBezTo>
                  <a:pt x="702722" y="1614"/>
                  <a:pt x="439196" y="130202"/>
                  <a:pt x="386809" y="161952"/>
                </a:cubicBezTo>
                <a:cubicBezTo>
                  <a:pt x="334422" y="193702"/>
                  <a:pt x="428613" y="164598"/>
                  <a:pt x="399509" y="190527"/>
                </a:cubicBezTo>
                <a:cubicBezTo>
                  <a:pt x="370405" y="216456"/>
                  <a:pt x="279388" y="267785"/>
                  <a:pt x="212184" y="317527"/>
                </a:cubicBezTo>
                <a:cubicBezTo>
                  <a:pt x="144980" y="367269"/>
                  <a:pt x="-34408" y="545069"/>
                  <a:pt x="5809" y="5175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6939D4E9-ECB7-CC8C-F1AD-8A652C4FD279}"/>
              </a:ext>
            </a:extLst>
          </p:cNvPr>
          <p:cNvSpPr/>
          <p:nvPr/>
        </p:nvSpPr>
        <p:spPr>
          <a:xfrm>
            <a:off x="1597638" y="8478947"/>
            <a:ext cx="1329745" cy="217755"/>
          </a:xfrm>
          <a:custGeom>
            <a:avLst/>
            <a:gdLst>
              <a:gd name="connsiteX0" fmla="*/ 2562 w 1329745"/>
              <a:gd name="connsiteY0" fmla="*/ 217378 h 217755"/>
              <a:gd name="connsiteX1" fmla="*/ 656612 w 1329745"/>
              <a:gd name="connsiteY1" fmla="*/ 7828 h 217755"/>
              <a:gd name="connsiteX2" fmla="*/ 735987 w 1329745"/>
              <a:gd name="connsiteY2" fmla="*/ 45928 h 217755"/>
              <a:gd name="connsiteX3" fmla="*/ 970937 w 1329745"/>
              <a:gd name="connsiteY3" fmla="*/ 58628 h 217755"/>
              <a:gd name="connsiteX4" fmla="*/ 913787 w 1329745"/>
              <a:gd name="connsiteY4" fmla="*/ 68153 h 217755"/>
              <a:gd name="connsiteX5" fmla="*/ 1323362 w 1329745"/>
              <a:gd name="connsiteY5" fmla="*/ 125303 h 217755"/>
              <a:gd name="connsiteX6" fmla="*/ 1136037 w 1329745"/>
              <a:gd name="connsiteY6" fmla="*/ 90378 h 217755"/>
              <a:gd name="connsiteX7" fmla="*/ 770912 w 1329745"/>
              <a:gd name="connsiteY7" fmla="*/ 52278 h 217755"/>
              <a:gd name="connsiteX8" fmla="*/ 529612 w 1329745"/>
              <a:gd name="connsiteY8" fmla="*/ 55453 h 217755"/>
              <a:gd name="connsiteX9" fmla="*/ 631212 w 1329745"/>
              <a:gd name="connsiteY9" fmla="*/ 23703 h 217755"/>
              <a:gd name="connsiteX10" fmla="*/ 437537 w 1329745"/>
              <a:gd name="connsiteY10" fmla="*/ 58628 h 217755"/>
              <a:gd name="connsiteX11" fmla="*/ 2562 w 1329745"/>
              <a:gd name="connsiteY11" fmla="*/ 217378 h 2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9745" h="217755">
                <a:moveTo>
                  <a:pt x="2562" y="217378"/>
                </a:moveTo>
                <a:cubicBezTo>
                  <a:pt x="39075" y="208911"/>
                  <a:pt x="534375" y="36403"/>
                  <a:pt x="656612" y="7828"/>
                </a:cubicBezTo>
                <a:cubicBezTo>
                  <a:pt x="778849" y="-20747"/>
                  <a:pt x="683600" y="37461"/>
                  <a:pt x="735987" y="45928"/>
                </a:cubicBezTo>
                <a:cubicBezTo>
                  <a:pt x="788374" y="54395"/>
                  <a:pt x="941304" y="54924"/>
                  <a:pt x="970937" y="58628"/>
                </a:cubicBezTo>
                <a:cubicBezTo>
                  <a:pt x="1000570" y="62332"/>
                  <a:pt x="855050" y="57041"/>
                  <a:pt x="913787" y="68153"/>
                </a:cubicBezTo>
                <a:cubicBezTo>
                  <a:pt x="972524" y="79265"/>
                  <a:pt x="1286320" y="121599"/>
                  <a:pt x="1323362" y="125303"/>
                </a:cubicBezTo>
                <a:cubicBezTo>
                  <a:pt x="1360404" y="129007"/>
                  <a:pt x="1228112" y="102549"/>
                  <a:pt x="1136037" y="90378"/>
                </a:cubicBezTo>
                <a:cubicBezTo>
                  <a:pt x="1043962" y="78207"/>
                  <a:pt x="871983" y="58099"/>
                  <a:pt x="770912" y="52278"/>
                </a:cubicBezTo>
                <a:cubicBezTo>
                  <a:pt x="669841" y="46457"/>
                  <a:pt x="552895" y="60215"/>
                  <a:pt x="529612" y="55453"/>
                </a:cubicBezTo>
                <a:cubicBezTo>
                  <a:pt x="506329" y="50690"/>
                  <a:pt x="646558" y="23174"/>
                  <a:pt x="631212" y="23703"/>
                </a:cubicBezTo>
                <a:cubicBezTo>
                  <a:pt x="615866" y="24232"/>
                  <a:pt x="544958" y="27936"/>
                  <a:pt x="437537" y="58628"/>
                </a:cubicBezTo>
                <a:cubicBezTo>
                  <a:pt x="330116" y="89320"/>
                  <a:pt x="-33951" y="225845"/>
                  <a:pt x="2562" y="2173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5CF064FA-B395-7F8F-2A78-579B6CDCF53C}"/>
              </a:ext>
            </a:extLst>
          </p:cNvPr>
          <p:cNvSpPr/>
          <p:nvPr/>
        </p:nvSpPr>
        <p:spPr>
          <a:xfrm>
            <a:off x="1495425" y="8434615"/>
            <a:ext cx="1374363" cy="261710"/>
          </a:xfrm>
          <a:custGeom>
            <a:avLst/>
            <a:gdLst>
              <a:gd name="connsiteX0" fmla="*/ 0 w 1374363"/>
              <a:gd name="connsiteY0" fmla="*/ 261710 h 261710"/>
              <a:gd name="connsiteX1" fmla="*/ 330200 w 1374363"/>
              <a:gd name="connsiteY1" fmla="*/ 112485 h 261710"/>
              <a:gd name="connsiteX2" fmla="*/ 304800 w 1374363"/>
              <a:gd name="connsiteY2" fmla="*/ 87085 h 261710"/>
              <a:gd name="connsiteX3" fmla="*/ 647700 w 1374363"/>
              <a:gd name="connsiteY3" fmla="*/ 33110 h 261710"/>
              <a:gd name="connsiteX4" fmla="*/ 654050 w 1374363"/>
              <a:gd name="connsiteY4" fmla="*/ 17235 h 261710"/>
              <a:gd name="connsiteX5" fmla="*/ 1038225 w 1374363"/>
              <a:gd name="connsiteY5" fmla="*/ 33110 h 261710"/>
              <a:gd name="connsiteX6" fmla="*/ 1022350 w 1374363"/>
              <a:gd name="connsiteY6" fmla="*/ 17235 h 261710"/>
              <a:gd name="connsiteX7" fmla="*/ 1362075 w 1374363"/>
              <a:gd name="connsiteY7" fmla="*/ 83910 h 261710"/>
              <a:gd name="connsiteX8" fmla="*/ 1260475 w 1374363"/>
              <a:gd name="connsiteY8" fmla="*/ 58510 h 261710"/>
              <a:gd name="connsiteX9" fmla="*/ 889000 w 1374363"/>
              <a:gd name="connsiteY9" fmla="*/ 17235 h 261710"/>
              <a:gd name="connsiteX10" fmla="*/ 628650 w 1374363"/>
              <a:gd name="connsiteY10" fmla="*/ 7710 h 261710"/>
              <a:gd name="connsiteX11" fmla="*/ 282575 w 1374363"/>
              <a:gd name="connsiteY11" fmla="*/ 128360 h 261710"/>
              <a:gd name="connsiteX12" fmla="*/ 200025 w 1374363"/>
              <a:gd name="connsiteY12" fmla="*/ 122010 h 261710"/>
              <a:gd name="connsiteX13" fmla="*/ 327025 w 1374363"/>
              <a:gd name="connsiteY13" fmla="*/ 112485 h 261710"/>
              <a:gd name="connsiteX14" fmla="*/ 0 w 1374363"/>
              <a:gd name="connsiteY14" fmla="*/ 261710 h 26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4363" h="261710">
                <a:moveTo>
                  <a:pt x="0" y="261710"/>
                </a:moveTo>
                <a:cubicBezTo>
                  <a:pt x="529" y="261710"/>
                  <a:pt x="279400" y="141589"/>
                  <a:pt x="330200" y="112485"/>
                </a:cubicBezTo>
                <a:cubicBezTo>
                  <a:pt x="381000" y="83381"/>
                  <a:pt x="251883" y="100314"/>
                  <a:pt x="304800" y="87085"/>
                </a:cubicBezTo>
                <a:cubicBezTo>
                  <a:pt x="357717" y="73856"/>
                  <a:pt x="647700" y="33110"/>
                  <a:pt x="647700" y="33110"/>
                </a:cubicBezTo>
                <a:cubicBezTo>
                  <a:pt x="705908" y="21468"/>
                  <a:pt x="588963" y="17235"/>
                  <a:pt x="654050" y="17235"/>
                </a:cubicBezTo>
                <a:cubicBezTo>
                  <a:pt x="719137" y="17235"/>
                  <a:pt x="976842" y="33110"/>
                  <a:pt x="1038225" y="33110"/>
                </a:cubicBezTo>
                <a:cubicBezTo>
                  <a:pt x="1099608" y="33110"/>
                  <a:pt x="968375" y="8768"/>
                  <a:pt x="1022350" y="17235"/>
                </a:cubicBezTo>
                <a:cubicBezTo>
                  <a:pt x="1076325" y="25702"/>
                  <a:pt x="1322388" y="77031"/>
                  <a:pt x="1362075" y="83910"/>
                </a:cubicBezTo>
                <a:cubicBezTo>
                  <a:pt x="1401762" y="90789"/>
                  <a:pt x="1339321" y="69623"/>
                  <a:pt x="1260475" y="58510"/>
                </a:cubicBezTo>
                <a:cubicBezTo>
                  <a:pt x="1181629" y="47397"/>
                  <a:pt x="994304" y="25702"/>
                  <a:pt x="889000" y="17235"/>
                </a:cubicBezTo>
                <a:cubicBezTo>
                  <a:pt x="783696" y="8768"/>
                  <a:pt x="729721" y="-10811"/>
                  <a:pt x="628650" y="7710"/>
                </a:cubicBezTo>
                <a:cubicBezTo>
                  <a:pt x="527579" y="26231"/>
                  <a:pt x="354013" y="109310"/>
                  <a:pt x="282575" y="128360"/>
                </a:cubicBezTo>
                <a:cubicBezTo>
                  <a:pt x="211138" y="147410"/>
                  <a:pt x="192617" y="124656"/>
                  <a:pt x="200025" y="122010"/>
                </a:cubicBezTo>
                <a:cubicBezTo>
                  <a:pt x="207433" y="119364"/>
                  <a:pt x="356129" y="94493"/>
                  <a:pt x="327025" y="112485"/>
                </a:cubicBezTo>
                <a:cubicBezTo>
                  <a:pt x="297921" y="130477"/>
                  <a:pt x="-529" y="261710"/>
                  <a:pt x="0" y="2617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2DBA852-06E7-2E2D-29FA-F2E2E457E53B}"/>
              </a:ext>
            </a:extLst>
          </p:cNvPr>
          <p:cNvSpPr/>
          <p:nvPr/>
        </p:nvSpPr>
        <p:spPr>
          <a:xfrm>
            <a:off x="1304863" y="8278993"/>
            <a:ext cx="1673535" cy="464957"/>
          </a:xfrm>
          <a:custGeom>
            <a:avLst/>
            <a:gdLst>
              <a:gd name="connsiteX0" fmla="*/ 62 w 1673535"/>
              <a:gd name="connsiteY0" fmla="*/ 464957 h 464957"/>
              <a:gd name="connsiteX1" fmla="*/ 619187 w 1673535"/>
              <a:gd name="connsiteY1" fmla="*/ 96657 h 464957"/>
              <a:gd name="connsiteX2" fmla="*/ 803337 w 1673535"/>
              <a:gd name="connsiteY2" fmla="*/ 29982 h 464957"/>
              <a:gd name="connsiteX3" fmla="*/ 704912 w 1673535"/>
              <a:gd name="connsiteY3" fmla="*/ 64907 h 464957"/>
              <a:gd name="connsiteX4" fmla="*/ 1152587 w 1673535"/>
              <a:gd name="connsiteY4" fmla="*/ 17282 h 464957"/>
              <a:gd name="connsiteX5" fmla="*/ 1089087 w 1673535"/>
              <a:gd name="connsiteY5" fmla="*/ 1407 h 464957"/>
              <a:gd name="connsiteX6" fmla="*/ 1670112 w 1673535"/>
              <a:gd name="connsiteY6" fmla="*/ 49032 h 464957"/>
              <a:gd name="connsiteX7" fmla="*/ 1308162 w 1673535"/>
              <a:gd name="connsiteY7" fmla="*/ 10932 h 464957"/>
              <a:gd name="connsiteX8" fmla="*/ 866837 w 1673535"/>
              <a:gd name="connsiteY8" fmla="*/ 4582 h 464957"/>
              <a:gd name="connsiteX9" fmla="*/ 701737 w 1673535"/>
              <a:gd name="connsiteY9" fmla="*/ 49032 h 464957"/>
              <a:gd name="connsiteX10" fmla="*/ 581087 w 1673535"/>
              <a:gd name="connsiteY10" fmla="*/ 93482 h 464957"/>
              <a:gd name="connsiteX11" fmla="*/ 62 w 1673535"/>
              <a:gd name="connsiteY11" fmla="*/ 464957 h 4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3535" h="464957">
                <a:moveTo>
                  <a:pt x="62" y="464957"/>
                </a:moveTo>
                <a:cubicBezTo>
                  <a:pt x="6412" y="465486"/>
                  <a:pt x="485308" y="169153"/>
                  <a:pt x="619187" y="96657"/>
                </a:cubicBezTo>
                <a:cubicBezTo>
                  <a:pt x="753066" y="24161"/>
                  <a:pt x="789050" y="35274"/>
                  <a:pt x="803337" y="29982"/>
                </a:cubicBezTo>
                <a:cubicBezTo>
                  <a:pt x="817624" y="24690"/>
                  <a:pt x="646704" y="67024"/>
                  <a:pt x="704912" y="64907"/>
                </a:cubicBezTo>
                <a:cubicBezTo>
                  <a:pt x="763120" y="62790"/>
                  <a:pt x="1088558" y="27865"/>
                  <a:pt x="1152587" y="17282"/>
                </a:cubicBezTo>
                <a:cubicBezTo>
                  <a:pt x="1216616" y="6699"/>
                  <a:pt x="1002833" y="-3885"/>
                  <a:pt x="1089087" y="1407"/>
                </a:cubicBezTo>
                <a:cubicBezTo>
                  <a:pt x="1175341" y="6699"/>
                  <a:pt x="1633600" y="47445"/>
                  <a:pt x="1670112" y="49032"/>
                </a:cubicBezTo>
                <a:cubicBezTo>
                  <a:pt x="1706624" y="50619"/>
                  <a:pt x="1442041" y="18340"/>
                  <a:pt x="1308162" y="10932"/>
                </a:cubicBezTo>
                <a:cubicBezTo>
                  <a:pt x="1174283" y="3524"/>
                  <a:pt x="967908" y="-1768"/>
                  <a:pt x="866837" y="4582"/>
                </a:cubicBezTo>
                <a:cubicBezTo>
                  <a:pt x="765766" y="10932"/>
                  <a:pt x="749362" y="34215"/>
                  <a:pt x="701737" y="49032"/>
                </a:cubicBezTo>
                <a:cubicBezTo>
                  <a:pt x="654112" y="63849"/>
                  <a:pt x="692212" y="24690"/>
                  <a:pt x="581087" y="93482"/>
                </a:cubicBezTo>
                <a:cubicBezTo>
                  <a:pt x="469962" y="162274"/>
                  <a:pt x="-6288" y="464428"/>
                  <a:pt x="62" y="4649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8A4CE53-CDA1-5C09-F5ED-DBE033B1AB44}"/>
              </a:ext>
            </a:extLst>
          </p:cNvPr>
          <p:cNvSpPr/>
          <p:nvPr/>
        </p:nvSpPr>
        <p:spPr>
          <a:xfrm>
            <a:off x="1789563" y="8173264"/>
            <a:ext cx="1349596" cy="167480"/>
          </a:xfrm>
          <a:custGeom>
            <a:avLst/>
            <a:gdLst>
              <a:gd name="connsiteX0" fmla="*/ 1137 w 1349596"/>
              <a:gd name="connsiteY0" fmla="*/ 167461 h 167480"/>
              <a:gd name="connsiteX1" fmla="*/ 417062 w 1349596"/>
              <a:gd name="connsiteY1" fmla="*/ 40461 h 167480"/>
              <a:gd name="connsiteX2" fmla="*/ 404362 w 1349596"/>
              <a:gd name="connsiteY2" fmla="*/ 24586 h 167480"/>
              <a:gd name="connsiteX3" fmla="*/ 890137 w 1349596"/>
              <a:gd name="connsiteY3" fmla="*/ 11886 h 167480"/>
              <a:gd name="connsiteX4" fmla="*/ 852037 w 1349596"/>
              <a:gd name="connsiteY4" fmla="*/ 8711 h 167480"/>
              <a:gd name="connsiteX5" fmla="*/ 1344162 w 1349596"/>
              <a:gd name="connsiteY5" fmla="*/ 132536 h 167480"/>
              <a:gd name="connsiteX6" fmla="*/ 1099687 w 1349596"/>
              <a:gd name="connsiteY6" fmla="*/ 56336 h 167480"/>
              <a:gd name="connsiteX7" fmla="*/ 858387 w 1349596"/>
              <a:gd name="connsiteY7" fmla="*/ 8711 h 167480"/>
              <a:gd name="connsiteX8" fmla="*/ 677412 w 1349596"/>
              <a:gd name="connsiteY8" fmla="*/ 11886 h 167480"/>
              <a:gd name="connsiteX9" fmla="*/ 305937 w 1349596"/>
              <a:gd name="connsiteY9" fmla="*/ 49986 h 167480"/>
              <a:gd name="connsiteX10" fmla="*/ 1137 w 1349596"/>
              <a:gd name="connsiteY10" fmla="*/ 167461 h 1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596" h="167480">
                <a:moveTo>
                  <a:pt x="1137" y="167461"/>
                </a:moveTo>
                <a:cubicBezTo>
                  <a:pt x="19658" y="165874"/>
                  <a:pt x="417062" y="40461"/>
                  <a:pt x="417062" y="40461"/>
                </a:cubicBezTo>
                <a:cubicBezTo>
                  <a:pt x="484266" y="16648"/>
                  <a:pt x="325516" y="29348"/>
                  <a:pt x="404362" y="24586"/>
                </a:cubicBezTo>
                <a:cubicBezTo>
                  <a:pt x="483208" y="19824"/>
                  <a:pt x="815525" y="14532"/>
                  <a:pt x="890137" y="11886"/>
                </a:cubicBezTo>
                <a:cubicBezTo>
                  <a:pt x="964749" y="9240"/>
                  <a:pt x="776366" y="-11397"/>
                  <a:pt x="852037" y="8711"/>
                </a:cubicBezTo>
                <a:cubicBezTo>
                  <a:pt x="927708" y="28819"/>
                  <a:pt x="1302887" y="124599"/>
                  <a:pt x="1344162" y="132536"/>
                </a:cubicBezTo>
                <a:cubicBezTo>
                  <a:pt x="1385437" y="140473"/>
                  <a:pt x="1180649" y="76973"/>
                  <a:pt x="1099687" y="56336"/>
                </a:cubicBezTo>
                <a:cubicBezTo>
                  <a:pt x="1018725" y="35699"/>
                  <a:pt x="928766" y="16119"/>
                  <a:pt x="858387" y="8711"/>
                </a:cubicBezTo>
                <a:cubicBezTo>
                  <a:pt x="788008" y="1303"/>
                  <a:pt x="769487" y="5007"/>
                  <a:pt x="677412" y="11886"/>
                </a:cubicBezTo>
                <a:cubicBezTo>
                  <a:pt x="585337" y="18765"/>
                  <a:pt x="417062" y="24586"/>
                  <a:pt x="305937" y="49986"/>
                </a:cubicBezTo>
                <a:cubicBezTo>
                  <a:pt x="194812" y="75386"/>
                  <a:pt x="-17384" y="169048"/>
                  <a:pt x="1137" y="1674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1B3B0AD-BE0D-43A7-2511-3440AA30CCF4}"/>
              </a:ext>
            </a:extLst>
          </p:cNvPr>
          <p:cNvSpPr/>
          <p:nvPr/>
        </p:nvSpPr>
        <p:spPr>
          <a:xfrm>
            <a:off x="1700790" y="8092769"/>
            <a:ext cx="1724258" cy="292846"/>
          </a:xfrm>
          <a:custGeom>
            <a:avLst/>
            <a:gdLst>
              <a:gd name="connsiteX0" fmla="*/ 26410 w 1724258"/>
              <a:gd name="connsiteY0" fmla="*/ 228906 h 292846"/>
              <a:gd name="connsiteX1" fmla="*/ 521710 w 1724258"/>
              <a:gd name="connsiteY1" fmla="*/ 54281 h 292846"/>
              <a:gd name="connsiteX2" fmla="*/ 832860 w 1724258"/>
              <a:gd name="connsiteY2" fmla="*/ 38406 h 292846"/>
              <a:gd name="connsiteX3" fmla="*/ 801110 w 1724258"/>
              <a:gd name="connsiteY3" fmla="*/ 25706 h 292846"/>
              <a:gd name="connsiteX4" fmla="*/ 1213860 w 1724258"/>
              <a:gd name="connsiteY4" fmla="*/ 41581 h 292846"/>
              <a:gd name="connsiteX5" fmla="*/ 1715510 w 1724258"/>
              <a:gd name="connsiteY5" fmla="*/ 289231 h 292846"/>
              <a:gd name="connsiteX6" fmla="*/ 1521835 w 1724258"/>
              <a:gd name="connsiteY6" fmla="*/ 184456 h 292846"/>
              <a:gd name="connsiteX7" fmla="*/ 1378960 w 1724258"/>
              <a:gd name="connsiteY7" fmla="*/ 120956 h 292846"/>
              <a:gd name="connsiteX8" fmla="*/ 1026535 w 1724258"/>
              <a:gd name="connsiteY8" fmla="*/ 9831 h 292846"/>
              <a:gd name="connsiteX9" fmla="*/ 709035 w 1724258"/>
              <a:gd name="connsiteY9" fmla="*/ 9831 h 292846"/>
              <a:gd name="connsiteX10" fmla="*/ 547110 w 1724258"/>
              <a:gd name="connsiteY10" fmla="*/ 47931 h 292846"/>
              <a:gd name="connsiteX11" fmla="*/ 121660 w 1724258"/>
              <a:gd name="connsiteY11" fmla="*/ 200331 h 292846"/>
              <a:gd name="connsiteX12" fmla="*/ 26410 w 1724258"/>
              <a:gd name="connsiteY12" fmla="*/ 228906 h 2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4258" h="292846">
                <a:moveTo>
                  <a:pt x="26410" y="228906"/>
                </a:moveTo>
                <a:cubicBezTo>
                  <a:pt x="93085" y="204564"/>
                  <a:pt x="387302" y="86031"/>
                  <a:pt x="521710" y="54281"/>
                </a:cubicBezTo>
                <a:cubicBezTo>
                  <a:pt x="656118" y="22531"/>
                  <a:pt x="786293" y="43168"/>
                  <a:pt x="832860" y="38406"/>
                </a:cubicBezTo>
                <a:cubicBezTo>
                  <a:pt x="879427" y="33644"/>
                  <a:pt x="737610" y="25177"/>
                  <a:pt x="801110" y="25706"/>
                </a:cubicBezTo>
                <a:cubicBezTo>
                  <a:pt x="864610" y="26235"/>
                  <a:pt x="1061460" y="-2340"/>
                  <a:pt x="1213860" y="41581"/>
                </a:cubicBezTo>
                <a:cubicBezTo>
                  <a:pt x="1366260" y="85502"/>
                  <a:pt x="1664181" y="265419"/>
                  <a:pt x="1715510" y="289231"/>
                </a:cubicBezTo>
                <a:cubicBezTo>
                  <a:pt x="1766839" y="313043"/>
                  <a:pt x="1577926" y="212502"/>
                  <a:pt x="1521835" y="184456"/>
                </a:cubicBezTo>
                <a:cubicBezTo>
                  <a:pt x="1465744" y="156410"/>
                  <a:pt x="1461510" y="150060"/>
                  <a:pt x="1378960" y="120956"/>
                </a:cubicBezTo>
                <a:cubicBezTo>
                  <a:pt x="1296410" y="91852"/>
                  <a:pt x="1138189" y="28352"/>
                  <a:pt x="1026535" y="9831"/>
                </a:cubicBezTo>
                <a:cubicBezTo>
                  <a:pt x="914881" y="-8690"/>
                  <a:pt x="788939" y="3481"/>
                  <a:pt x="709035" y="9831"/>
                </a:cubicBezTo>
                <a:cubicBezTo>
                  <a:pt x="629131" y="16181"/>
                  <a:pt x="645006" y="16181"/>
                  <a:pt x="547110" y="47931"/>
                </a:cubicBezTo>
                <a:cubicBezTo>
                  <a:pt x="449214" y="79681"/>
                  <a:pt x="213735" y="166994"/>
                  <a:pt x="121660" y="200331"/>
                </a:cubicBezTo>
                <a:cubicBezTo>
                  <a:pt x="29585" y="233668"/>
                  <a:pt x="-40265" y="253248"/>
                  <a:pt x="26410" y="22890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6262F8D-F310-3C24-1D5A-22CFE40FB7EF}"/>
              </a:ext>
            </a:extLst>
          </p:cNvPr>
          <p:cNvSpPr/>
          <p:nvPr/>
        </p:nvSpPr>
        <p:spPr>
          <a:xfrm>
            <a:off x="2905125" y="8626475"/>
            <a:ext cx="894918" cy="668883"/>
          </a:xfrm>
          <a:custGeom>
            <a:avLst/>
            <a:gdLst>
              <a:gd name="connsiteX0" fmla="*/ 0 w 894918"/>
              <a:gd name="connsiteY0" fmla="*/ 0 h 668883"/>
              <a:gd name="connsiteX1" fmla="*/ 463550 w 894918"/>
              <a:gd name="connsiteY1" fmla="*/ 263525 h 668883"/>
              <a:gd name="connsiteX2" fmla="*/ 434975 w 894918"/>
              <a:gd name="connsiteY2" fmla="*/ 234950 h 668883"/>
              <a:gd name="connsiteX3" fmla="*/ 879475 w 894918"/>
              <a:gd name="connsiteY3" fmla="*/ 654050 h 668883"/>
              <a:gd name="connsiteX4" fmla="*/ 758825 w 894918"/>
              <a:gd name="connsiteY4" fmla="*/ 546100 h 668883"/>
              <a:gd name="connsiteX5" fmla="*/ 425450 w 894918"/>
              <a:gd name="connsiteY5" fmla="*/ 269875 h 668883"/>
              <a:gd name="connsiteX6" fmla="*/ 361950 w 894918"/>
              <a:gd name="connsiteY6" fmla="*/ 196850 h 668883"/>
              <a:gd name="connsiteX7" fmla="*/ 158750 w 894918"/>
              <a:gd name="connsiteY7" fmla="*/ 73025 h 668883"/>
              <a:gd name="connsiteX8" fmla="*/ 0 w 894918"/>
              <a:gd name="connsiteY8" fmla="*/ 0 h 6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918" h="668883">
                <a:moveTo>
                  <a:pt x="0" y="0"/>
                </a:moveTo>
                <a:lnTo>
                  <a:pt x="463550" y="263525"/>
                </a:lnTo>
                <a:cubicBezTo>
                  <a:pt x="536046" y="302683"/>
                  <a:pt x="434975" y="234950"/>
                  <a:pt x="434975" y="234950"/>
                </a:cubicBezTo>
                <a:lnTo>
                  <a:pt x="879475" y="654050"/>
                </a:lnTo>
                <a:cubicBezTo>
                  <a:pt x="933450" y="705908"/>
                  <a:pt x="834496" y="610129"/>
                  <a:pt x="758825" y="546100"/>
                </a:cubicBezTo>
                <a:cubicBezTo>
                  <a:pt x="683154" y="482071"/>
                  <a:pt x="491596" y="328083"/>
                  <a:pt x="425450" y="269875"/>
                </a:cubicBezTo>
                <a:cubicBezTo>
                  <a:pt x="359304" y="211667"/>
                  <a:pt x="406400" y="229658"/>
                  <a:pt x="361950" y="196850"/>
                </a:cubicBezTo>
                <a:cubicBezTo>
                  <a:pt x="317500" y="164042"/>
                  <a:pt x="158750" y="73025"/>
                  <a:pt x="158750" y="730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EBA7D85-E0B0-BA9E-54E1-F86C99CED93B}"/>
              </a:ext>
            </a:extLst>
          </p:cNvPr>
          <p:cNvSpPr/>
          <p:nvPr/>
        </p:nvSpPr>
        <p:spPr>
          <a:xfrm>
            <a:off x="3400389" y="8855249"/>
            <a:ext cx="607180" cy="579766"/>
          </a:xfrm>
          <a:custGeom>
            <a:avLst/>
            <a:gdLst>
              <a:gd name="connsiteX0" fmla="*/ 25436 w 607180"/>
              <a:gd name="connsiteY0" fmla="*/ 28401 h 579766"/>
              <a:gd name="connsiteX1" fmla="*/ 584236 w 607180"/>
              <a:gd name="connsiteY1" fmla="*/ 561801 h 579766"/>
              <a:gd name="connsiteX2" fmla="*/ 463586 w 607180"/>
              <a:gd name="connsiteY2" fmla="*/ 422101 h 579766"/>
              <a:gd name="connsiteX3" fmla="*/ 130211 w 607180"/>
              <a:gd name="connsiteY3" fmla="*/ 107776 h 579766"/>
              <a:gd name="connsiteX4" fmla="*/ 25436 w 607180"/>
              <a:gd name="connsiteY4" fmla="*/ 28401 h 57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80" h="579766">
                <a:moveTo>
                  <a:pt x="25436" y="28401"/>
                </a:moveTo>
                <a:cubicBezTo>
                  <a:pt x="101107" y="104072"/>
                  <a:pt x="511211" y="496184"/>
                  <a:pt x="584236" y="561801"/>
                </a:cubicBezTo>
                <a:cubicBezTo>
                  <a:pt x="657261" y="627418"/>
                  <a:pt x="539257" y="497772"/>
                  <a:pt x="463586" y="422101"/>
                </a:cubicBezTo>
                <a:cubicBezTo>
                  <a:pt x="387915" y="346430"/>
                  <a:pt x="200061" y="170218"/>
                  <a:pt x="130211" y="107776"/>
                </a:cubicBezTo>
                <a:cubicBezTo>
                  <a:pt x="60361" y="45334"/>
                  <a:pt x="-50235" y="-47270"/>
                  <a:pt x="25436" y="284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2E5940EE-EE94-6318-FDAF-486B1A37F577}"/>
              </a:ext>
            </a:extLst>
          </p:cNvPr>
          <p:cNvSpPr/>
          <p:nvPr/>
        </p:nvSpPr>
        <p:spPr>
          <a:xfrm>
            <a:off x="2725236" y="8533018"/>
            <a:ext cx="1250382" cy="837285"/>
          </a:xfrm>
          <a:custGeom>
            <a:avLst/>
            <a:gdLst>
              <a:gd name="connsiteX0" fmla="*/ 5264 w 1250382"/>
              <a:gd name="connsiteY0" fmla="*/ 4557 h 837285"/>
              <a:gd name="connsiteX1" fmla="*/ 306889 w 1250382"/>
              <a:gd name="connsiteY1" fmla="*/ 68057 h 837285"/>
              <a:gd name="connsiteX2" fmla="*/ 624389 w 1250382"/>
              <a:gd name="connsiteY2" fmla="*/ 249032 h 837285"/>
              <a:gd name="connsiteX3" fmla="*/ 598989 w 1250382"/>
              <a:gd name="connsiteY3" fmla="*/ 214107 h 837285"/>
              <a:gd name="connsiteX4" fmla="*/ 916489 w 1250382"/>
              <a:gd name="connsiteY4" fmla="*/ 455407 h 837285"/>
              <a:gd name="connsiteX5" fmla="*/ 910139 w 1250382"/>
              <a:gd name="connsiteY5" fmla="*/ 445882 h 837285"/>
              <a:gd name="connsiteX6" fmla="*/ 1240339 w 1250382"/>
              <a:gd name="connsiteY6" fmla="*/ 826882 h 837285"/>
              <a:gd name="connsiteX7" fmla="*/ 1135564 w 1250382"/>
              <a:gd name="connsiteY7" fmla="*/ 699882 h 837285"/>
              <a:gd name="connsiteX8" fmla="*/ 837114 w 1250382"/>
              <a:gd name="connsiteY8" fmla="*/ 385557 h 837285"/>
              <a:gd name="connsiteX9" fmla="*/ 656139 w 1250382"/>
              <a:gd name="connsiteY9" fmla="*/ 255382 h 837285"/>
              <a:gd name="connsiteX10" fmla="*/ 570414 w 1250382"/>
              <a:gd name="connsiteY10" fmla="*/ 179182 h 837285"/>
              <a:gd name="connsiteX11" fmla="*/ 5264 w 1250382"/>
              <a:gd name="connsiteY11" fmla="*/ 4557 h 8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382" h="837285">
                <a:moveTo>
                  <a:pt x="5264" y="4557"/>
                </a:moveTo>
                <a:cubicBezTo>
                  <a:pt x="-38657" y="-13964"/>
                  <a:pt x="203702" y="27311"/>
                  <a:pt x="306889" y="68057"/>
                </a:cubicBezTo>
                <a:cubicBezTo>
                  <a:pt x="410076" y="108803"/>
                  <a:pt x="575706" y="224690"/>
                  <a:pt x="624389" y="249032"/>
                </a:cubicBezTo>
                <a:cubicBezTo>
                  <a:pt x="673072" y="273374"/>
                  <a:pt x="550306" y="179711"/>
                  <a:pt x="598989" y="214107"/>
                </a:cubicBezTo>
                <a:cubicBezTo>
                  <a:pt x="647672" y="248503"/>
                  <a:pt x="916489" y="455407"/>
                  <a:pt x="916489" y="455407"/>
                </a:cubicBezTo>
                <a:cubicBezTo>
                  <a:pt x="968347" y="494036"/>
                  <a:pt x="910139" y="445882"/>
                  <a:pt x="910139" y="445882"/>
                </a:cubicBezTo>
                <a:lnTo>
                  <a:pt x="1240339" y="826882"/>
                </a:lnTo>
                <a:cubicBezTo>
                  <a:pt x="1277910" y="869215"/>
                  <a:pt x="1202768" y="773436"/>
                  <a:pt x="1135564" y="699882"/>
                </a:cubicBezTo>
                <a:cubicBezTo>
                  <a:pt x="1068360" y="626328"/>
                  <a:pt x="917018" y="459640"/>
                  <a:pt x="837114" y="385557"/>
                </a:cubicBezTo>
                <a:cubicBezTo>
                  <a:pt x="757210" y="311474"/>
                  <a:pt x="700589" y="289778"/>
                  <a:pt x="656139" y="255382"/>
                </a:cubicBezTo>
                <a:cubicBezTo>
                  <a:pt x="611689" y="220986"/>
                  <a:pt x="674660" y="218340"/>
                  <a:pt x="570414" y="179182"/>
                </a:cubicBezTo>
                <a:cubicBezTo>
                  <a:pt x="466168" y="140024"/>
                  <a:pt x="49185" y="23078"/>
                  <a:pt x="5264" y="45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A58818F4-331B-4CB4-B1F5-13E8319DA7D5}"/>
              </a:ext>
            </a:extLst>
          </p:cNvPr>
          <p:cNvSpPr/>
          <p:nvPr/>
        </p:nvSpPr>
        <p:spPr>
          <a:xfrm>
            <a:off x="3028312" y="8364016"/>
            <a:ext cx="810716" cy="356582"/>
          </a:xfrm>
          <a:custGeom>
            <a:avLst/>
            <a:gdLst>
              <a:gd name="connsiteX0" fmla="*/ 638 w 810716"/>
              <a:gd name="connsiteY0" fmla="*/ 2109 h 356582"/>
              <a:gd name="connsiteX1" fmla="*/ 295913 w 810716"/>
              <a:gd name="connsiteY1" fmla="*/ 68784 h 356582"/>
              <a:gd name="connsiteX2" fmla="*/ 797563 w 810716"/>
              <a:gd name="connsiteY2" fmla="*/ 348184 h 356582"/>
              <a:gd name="connsiteX3" fmla="*/ 645163 w 810716"/>
              <a:gd name="connsiteY3" fmla="*/ 268809 h 356582"/>
              <a:gd name="connsiteX4" fmla="*/ 435613 w 810716"/>
              <a:gd name="connsiteY4" fmla="*/ 116409 h 356582"/>
              <a:gd name="connsiteX5" fmla="*/ 222888 w 810716"/>
              <a:gd name="connsiteY5" fmla="*/ 24334 h 356582"/>
              <a:gd name="connsiteX6" fmla="*/ 638 w 810716"/>
              <a:gd name="connsiteY6" fmla="*/ 2109 h 35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716" h="356582">
                <a:moveTo>
                  <a:pt x="638" y="2109"/>
                </a:moveTo>
                <a:cubicBezTo>
                  <a:pt x="12809" y="9517"/>
                  <a:pt x="163092" y="11105"/>
                  <a:pt x="295913" y="68784"/>
                </a:cubicBezTo>
                <a:cubicBezTo>
                  <a:pt x="428734" y="126463"/>
                  <a:pt x="739355" y="314847"/>
                  <a:pt x="797563" y="348184"/>
                </a:cubicBezTo>
                <a:cubicBezTo>
                  <a:pt x="855771" y="381522"/>
                  <a:pt x="705488" y="307438"/>
                  <a:pt x="645163" y="268809"/>
                </a:cubicBezTo>
                <a:cubicBezTo>
                  <a:pt x="584838" y="230180"/>
                  <a:pt x="505992" y="157155"/>
                  <a:pt x="435613" y="116409"/>
                </a:cubicBezTo>
                <a:cubicBezTo>
                  <a:pt x="365234" y="75663"/>
                  <a:pt x="292209" y="40738"/>
                  <a:pt x="222888" y="24334"/>
                </a:cubicBezTo>
                <a:cubicBezTo>
                  <a:pt x="153567" y="7930"/>
                  <a:pt x="-11533" y="-5299"/>
                  <a:pt x="638" y="210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25F908AD-55E9-B283-29AC-A4D17D820C4D}"/>
              </a:ext>
            </a:extLst>
          </p:cNvPr>
          <p:cNvSpPr/>
          <p:nvPr/>
        </p:nvSpPr>
        <p:spPr>
          <a:xfrm>
            <a:off x="3430349" y="8373243"/>
            <a:ext cx="842711" cy="680007"/>
          </a:xfrm>
          <a:custGeom>
            <a:avLst/>
            <a:gdLst>
              <a:gd name="connsiteX0" fmla="*/ 8176 w 842711"/>
              <a:gd name="connsiteY0" fmla="*/ 8757 h 680007"/>
              <a:gd name="connsiteX1" fmla="*/ 805101 w 842711"/>
              <a:gd name="connsiteY1" fmla="*/ 646932 h 680007"/>
              <a:gd name="connsiteX2" fmla="*/ 690801 w 842711"/>
              <a:gd name="connsiteY2" fmla="*/ 567557 h 680007"/>
              <a:gd name="connsiteX3" fmla="*/ 490776 w 842711"/>
              <a:gd name="connsiteY3" fmla="*/ 383407 h 680007"/>
              <a:gd name="connsiteX4" fmla="*/ 395526 w 842711"/>
              <a:gd name="connsiteY4" fmla="*/ 281807 h 680007"/>
              <a:gd name="connsiteX5" fmla="*/ 8176 w 842711"/>
              <a:gd name="connsiteY5" fmla="*/ 8757 h 6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711" h="680007">
                <a:moveTo>
                  <a:pt x="8176" y="8757"/>
                </a:moveTo>
                <a:cubicBezTo>
                  <a:pt x="76438" y="69611"/>
                  <a:pt x="691330" y="553799"/>
                  <a:pt x="805101" y="646932"/>
                </a:cubicBezTo>
                <a:cubicBezTo>
                  <a:pt x="918872" y="740065"/>
                  <a:pt x="743188" y="611478"/>
                  <a:pt x="690801" y="567557"/>
                </a:cubicBezTo>
                <a:cubicBezTo>
                  <a:pt x="638414" y="523636"/>
                  <a:pt x="539989" y="431032"/>
                  <a:pt x="490776" y="383407"/>
                </a:cubicBezTo>
                <a:cubicBezTo>
                  <a:pt x="441564" y="335782"/>
                  <a:pt x="471726" y="341603"/>
                  <a:pt x="395526" y="281807"/>
                </a:cubicBezTo>
                <a:cubicBezTo>
                  <a:pt x="319326" y="222011"/>
                  <a:pt x="-60086" y="-52097"/>
                  <a:pt x="8176" y="87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07FEA2D-98DB-24B5-81ED-1B73DD74158B}"/>
              </a:ext>
            </a:extLst>
          </p:cNvPr>
          <p:cNvSpPr/>
          <p:nvPr/>
        </p:nvSpPr>
        <p:spPr>
          <a:xfrm>
            <a:off x="2422477" y="8345991"/>
            <a:ext cx="1048733" cy="332732"/>
          </a:xfrm>
          <a:custGeom>
            <a:avLst/>
            <a:gdLst>
              <a:gd name="connsiteX0" fmla="*/ 48 w 1048733"/>
              <a:gd name="connsiteY0" fmla="*/ 4259 h 332732"/>
              <a:gd name="connsiteX1" fmla="*/ 393748 w 1048733"/>
              <a:gd name="connsiteY1" fmla="*/ 42359 h 332732"/>
              <a:gd name="connsiteX2" fmla="*/ 742998 w 1048733"/>
              <a:gd name="connsiteY2" fmla="*/ 156659 h 332732"/>
              <a:gd name="connsiteX3" fmla="*/ 695373 w 1048733"/>
              <a:gd name="connsiteY3" fmla="*/ 159834 h 332732"/>
              <a:gd name="connsiteX4" fmla="*/ 1044623 w 1048733"/>
              <a:gd name="connsiteY4" fmla="*/ 331284 h 332732"/>
              <a:gd name="connsiteX5" fmla="*/ 876348 w 1048733"/>
              <a:gd name="connsiteY5" fmla="*/ 236034 h 332732"/>
              <a:gd name="connsiteX6" fmla="*/ 717598 w 1048733"/>
              <a:gd name="connsiteY6" fmla="*/ 128084 h 332732"/>
              <a:gd name="connsiteX7" fmla="*/ 419148 w 1048733"/>
              <a:gd name="connsiteY7" fmla="*/ 13784 h 332732"/>
              <a:gd name="connsiteX8" fmla="*/ 48 w 1048733"/>
              <a:gd name="connsiteY8" fmla="*/ 4259 h 3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33" h="332732">
                <a:moveTo>
                  <a:pt x="48" y="4259"/>
                </a:moveTo>
                <a:cubicBezTo>
                  <a:pt x="-4185" y="9021"/>
                  <a:pt x="269923" y="16959"/>
                  <a:pt x="393748" y="42359"/>
                </a:cubicBezTo>
                <a:cubicBezTo>
                  <a:pt x="517573" y="67759"/>
                  <a:pt x="692727" y="137080"/>
                  <a:pt x="742998" y="156659"/>
                </a:cubicBezTo>
                <a:cubicBezTo>
                  <a:pt x="793269" y="176238"/>
                  <a:pt x="645102" y="130730"/>
                  <a:pt x="695373" y="159834"/>
                </a:cubicBezTo>
                <a:cubicBezTo>
                  <a:pt x="745644" y="188938"/>
                  <a:pt x="1014461" y="318584"/>
                  <a:pt x="1044623" y="331284"/>
                </a:cubicBezTo>
                <a:cubicBezTo>
                  <a:pt x="1074786" y="343984"/>
                  <a:pt x="930852" y="269901"/>
                  <a:pt x="876348" y="236034"/>
                </a:cubicBezTo>
                <a:cubicBezTo>
                  <a:pt x="821844" y="202167"/>
                  <a:pt x="793798" y="165126"/>
                  <a:pt x="717598" y="128084"/>
                </a:cubicBezTo>
                <a:cubicBezTo>
                  <a:pt x="641398" y="91042"/>
                  <a:pt x="534506" y="32834"/>
                  <a:pt x="419148" y="13784"/>
                </a:cubicBezTo>
                <a:cubicBezTo>
                  <a:pt x="303790" y="-5266"/>
                  <a:pt x="4281" y="-503"/>
                  <a:pt x="48" y="42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B2271C0-AD85-1CB4-E364-D365E10408F7}"/>
              </a:ext>
            </a:extLst>
          </p:cNvPr>
          <p:cNvSpPr/>
          <p:nvPr/>
        </p:nvSpPr>
        <p:spPr>
          <a:xfrm>
            <a:off x="2800578" y="8302672"/>
            <a:ext cx="1066896" cy="760974"/>
          </a:xfrm>
          <a:custGeom>
            <a:avLst/>
            <a:gdLst>
              <a:gd name="connsiteX0" fmla="*/ 25172 w 1066896"/>
              <a:gd name="connsiteY0" fmla="*/ 19003 h 760974"/>
              <a:gd name="connsiteX1" fmla="*/ 726847 w 1066896"/>
              <a:gd name="connsiteY1" fmla="*/ 415878 h 760974"/>
              <a:gd name="connsiteX2" fmla="*/ 1053872 w 1066896"/>
              <a:gd name="connsiteY2" fmla="*/ 749253 h 760974"/>
              <a:gd name="connsiteX3" fmla="*/ 961797 w 1066896"/>
              <a:gd name="connsiteY3" fmla="*/ 650828 h 760974"/>
              <a:gd name="connsiteX4" fmla="*/ 593497 w 1066896"/>
              <a:gd name="connsiteY4" fmla="*/ 317453 h 760974"/>
              <a:gd name="connsiteX5" fmla="*/ 193447 w 1066896"/>
              <a:gd name="connsiteY5" fmla="*/ 88853 h 760974"/>
              <a:gd name="connsiteX6" fmla="*/ 25172 w 1066896"/>
              <a:gd name="connsiteY6" fmla="*/ 19003 h 7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96" h="760974">
                <a:moveTo>
                  <a:pt x="25172" y="19003"/>
                </a:moveTo>
                <a:cubicBezTo>
                  <a:pt x="114072" y="73507"/>
                  <a:pt x="555397" y="294170"/>
                  <a:pt x="726847" y="415878"/>
                </a:cubicBezTo>
                <a:cubicBezTo>
                  <a:pt x="898297" y="537586"/>
                  <a:pt x="1014714" y="710095"/>
                  <a:pt x="1053872" y="749253"/>
                </a:cubicBezTo>
                <a:cubicBezTo>
                  <a:pt x="1093030" y="788411"/>
                  <a:pt x="1038526" y="722794"/>
                  <a:pt x="961797" y="650828"/>
                </a:cubicBezTo>
                <a:cubicBezTo>
                  <a:pt x="885068" y="578862"/>
                  <a:pt x="721555" y="411115"/>
                  <a:pt x="593497" y="317453"/>
                </a:cubicBezTo>
                <a:cubicBezTo>
                  <a:pt x="465439" y="223791"/>
                  <a:pt x="282347" y="138066"/>
                  <a:pt x="193447" y="88853"/>
                </a:cubicBezTo>
                <a:cubicBezTo>
                  <a:pt x="104547" y="39641"/>
                  <a:pt x="-63728" y="-35501"/>
                  <a:pt x="25172" y="1900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5E5A6D9E-544B-D733-916B-2C3723C827F8}"/>
              </a:ext>
            </a:extLst>
          </p:cNvPr>
          <p:cNvSpPr/>
          <p:nvPr/>
        </p:nvSpPr>
        <p:spPr>
          <a:xfrm>
            <a:off x="3863975" y="9363075"/>
            <a:ext cx="532663" cy="768423"/>
          </a:xfrm>
          <a:custGeom>
            <a:avLst/>
            <a:gdLst>
              <a:gd name="connsiteX0" fmla="*/ 0 w 532663"/>
              <a:gd name="connsiteY0" fmla="*/ 0 h 768423"/>
              <a:gd name="connsiteX1" fmla="*/ 419100 w 532663"/>
              <a:gd name="connsiteY1" fmla="*/ 447675 h 768423"/>
              <a:gd name="connsiteX2" fmla="*/ 485775 w 532663"/>
              <a:gd name="connsiteY2" fmla="*/ 581025 h 768423"/>
              <a:gd name="connsiteX3" fmla="*/ 523875 w 532663"/>
              <a:gd name="connsiteY3" fmla="*/ 768350 h 768423"/>
              <a:gd name="connsiteX4" fmla="*/ 508000 w 532663"/>
              <a:gd name="connsiteY4" fmla="*/ 558800 h 768423"/>
              <a:gd name="connsiteX5" fmla="*/ 279400 w 532663"/>
              <a:gd name="connsiteY5" fmla="*/ 307975 h 768423"/>
              <a:gd name="connsiteX6" fmla="*/ 0 w 532663"/>
              <a:gd name="connsiteY6" fmla="*/ 0 h 7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663" h="768423">
                <a:moveTo>
                  <a:pt x="0" y="0"/>
                </a:moveTo>
                <a:cubicBezTo>
                  <a:pt x="23283" y="23283"/>
                  <a:pt x="338138" y="350838"/>
                  <a:pt x="419100" y="447675"/>
                </a:cubicBezTo>
                <a:cubicBezTo>
                  <a:pt x="500062" y="544512"/>
                  <a:pt x="468313" y="527579"/>
                  <a:pt x="485775" y="581025"/>
                </a:cubicBezTo>
                <a:cubicBezTo>
                  <a:pt x="503237" y="634471"/>
                  <a:pt x="520171" y="772054"/>
                  <a:pt x="523875" y="768350"/>
                </a:cubicBezTo>
                <a:cubicBezTo>
                  <a:pt x="527579" y="764646"/>
                  <a:pt x="548746" y="635529"/>
                  <a:pt x="508000" y="558800"/>
                </a:cubicBezTo>
                <a:cubicBezTo>
                  <a:pt x="467254" y="482071"/>
                  <a:pt x="359833" y="397404"/>
                  <a:pt x="279400" y="307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6A63389-0EE5-8406-DD35-91E1FB4F05D2}"/>
              </a:ext>
            </a:extLst>
          </p:cNvPr>
          <p:cNvSpPr/>
          <p:nvPr/>
        </p:nvSpPr>
        <p:spPr>
          <a:xfrm>
            <a:off x="3927394" y="9124937"/>
            <a:ext cx="713070" cy="833277"/>
          </a:xfrm>
          <a:custGeom>
            <a:avLst/>
            <a:gdLst>
              <a:gd name="connsiteX0" fmla="*/ 81 w 713070"/>
              <a:gd name="connsiteY0" fmla="*/ 13 h 833277"/>
              <a:gd name="connsiteX1" fmla="*/ 431881 w 713070"/>
              <a:gd name="connsiteY1" fmla="*/ 517538 h 833277"/>
              <a:gd name="connsiteX2" fmla="*/ 708106 w 713070"/>
              <a:gd name="connsiteY2" fmla="*/ 825513 h 833277"/>
              <a:gd name="connsiteX3" fmla="*/ 593806 w 713070"/>
              <a:gd name="connsiteY3" fmla="*/ 720738 h 833277"/>
              <a:gd name="connsiteX4" fmla="*/ 396956 w 713070"/>
              <a:gd name="connsiteY4" fmla="*/ 501663 h 833277"/>
              <a:gd name="connsiteX5" fmla="*/ 81 w 713070"/>
              <a:gd name="connsiteY5" fmla="*/ 13 h 83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70" h="833277">
                <a:moveTo>
                  <a:pt x="81" y="13"/>
                </a:moveTo>
                <a:cubicBezTo>
                  <a:pt x="5902" y="2659"/>
                  <a:pt x="313877" y="379955"/>
                  <a:pt x="431881" y="517538"/>
                </a:cubicBezTo>
                <a:cubicBezTo>
                  <a:pt x="549885" y="655121"/>
                  <a:pt x="681119" y="791646"/>
                  <a:pt x="708106" y="825513"/>
                </a:cubicBezTo>
                <a:cubicBezTo>
                  <a:pt x="735093" y="859380"/>
                  <a:pt x="645664" y="774713"/>
                  <a:pt x="593806" y="720738"/>
                </a:cubicBezTo>
                <a:cubicBezTo>
                  <a:pt x="541948" y="666763"/>
                  <a:pt x="492206" y="617021"/>
                  <a:pt x="396956" y="501663"/>
                </a:cubicBezTo>
                <a:cubicBezTo>
                  <a:pt x="301706" y="386305"/>
                  <a:pt x="-5740" y="-2633"/>
                  <a:pt x="81" y="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932AB26-ADF3-8535-26D5-3701108B6B81}"/>
              </a:ext>
            </a:extLst>
          </p:cNvPr>
          <p:cNvSpPr/>
          <p:nvPr/>
        </p:nvSpPr>
        <p:spPr>
          <a:xfrm>
            <a:off x="3917910" y="9226412"/>
            <a:ext cx="568709" cy="649726"/>
          </a:xfrm>
          <a:custGeom>
            <a:avLst/>
            <a:gdLst>
              <a:gd name="connsiteX0" fmla="*/ 40 w 568709"/>
              <a:gd name="connsiteY0" fmla="*/ 138 h 649726"/>
              <a:gd name="connsiteX1" fmla="*/ 419140 w 568709"/>
              <a:gd name="connsiteY1" fmla="*/ 482738 h 649726"/>
              <a:gd name="connsiteX2" fmla="*/ 568365 w 568709"/>
              <a:gd name="connsiteY2" fmla="*/ 647838 h 649726"/>
              <a:gd name="connsiteX3" fmla="*/ 444540 w 568709"/>
              <a:gd name="connsiteY3" fmla="*/ 533538 h 649726"/>
              <a:gd name="connsiteX4" fmla="*/ 40 w 568709"/>
              <a:gd name="connsiteY4" fmla="*/ 138 h 64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709" h="649726">
                <a:moveTo>
                  <a:pt x="40" y="138"/>
                </a:moveTo>
                <a:cubicBezTo>
                  <a:pt x="-4193" y="-8329"/>
                  <a:pt x="324419" y="374788"/>
                  <a:pt x="419140" y="482738"/>
                </a:cubicBezTo>
                <a:cubicBezTo>
                  <a:pt x="513861" y="590688"/>
                  <a:pt x="564132" y="639371"/>
                  <a:pt x="568365" y="647838"/>
                </a:cubicBezTo>
                <a:cubicBezTo>
                  <a:pt x="572598" y="656305"/>
                  <a:pt x="538203" y="639371"/>
                  <a:pt x="444540" y="533538"/>
                </a:cubicBezTo>
                <a:cubicBezTo>
                  <a:pt x="350878" y="427705"/>
                  <a:pt x="4273" y="8605"/>
                  <a:pt x="40" y="1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E69A095B-0F60-3BBC-3432-69D99BFE365F}"/>
              </a:ext>
            </a:extLst>
          </p:cNvPr>
          <p:cNvSpPr/>
          <p:nvPr/>
        </p:nvSpPr>
        <p:spPr>
          <a:xfrm>
            <a:off x="4389280" y="9880448"/>
            <a:ext cx="112084" cy="419603"/>
          </a:xfrm>
          <a:custGeom>
            <a:avLst/>
            <a:gdLst>
              <a:gd name="connsiteX0" fmla="*/ 23970 w 112084"/>
              <a:gd name="connsiteY0" fmla="*/ 152 h 419603"/>
              <a:gd name="connsiteX1" fmla="*/ 17620 w 112084"/>
              <a:gd name="connsiteY1" fmla="*/ 197002 h 419603"/>
              <a:gd name="connsiteX2" fmla="*/ 109695 w 112084"/>
              <a:gd name="connsiteY2" fmla="*/ 412902 h 419603"/>
              <a:gd name="connsiteX3" fmla="*/ 77945 w 112084"/>
              <a:gd name="connsiteY3" fmla="*/ 352577 h 419603"/>
              <a:gd name="connsiteX4" fmla="*/ 1745 w 112084"/>
              <a:gd name="connsiteY4" fmla="*/ 228752 h 419603"/>
              <a:gd name="connsiteX5" fmla="*/ 23970 w 112084"/>
              <a:gd name="connsiteY5" fmla="*/ 152 h 41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84" h="419603">
                <a:moveTo>
                  <a:pt x="23970" y="152"/>
                </a:moveTo>
                <a:cubicBezTo>
                  <a:pt x="26616" y="-5140"/>
                  <a:pt x="3332" y="128210"/>
                  <a:pt x="17620" y="197002"/>
                </a:cubicBezTo>
                <a:cubicBezTo>
                  <a:pt x="31908" y="265794"/>
                  <a:pt x="99641" y="386973"/>
                  <a:pt x="109695" y="412902"/>
                </a:cubicBezTo>
                <a:cubicBezTo>
                  <a:pt x="119749" y="438831"/>
                  <a:pt x="95937" y="383269"/>
                  <a:pt x="77945" y="352577"/>
                </a:cubicBezTo>
                <a:cubicBezTo>
                  <a:pt x="59953" y="321885"/>
                  <a:pt x="10741" y="286431"/>
                  <a:pt x="1745" y="228752"/>
                </a:cubicBezTo>
                <a:cubicBezTo>
                  <a:pt x="-7251" y="171073"/>
                  <a:pt x="21324" y="5444"/>
                  <a:pt x="23970" y="1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8C35ECA-4D41-6C3D-D535-7CC1CB6C67BA}"/>
              </a:ext>
            </a:extLst>
          </p:cNvPr>
          <p:cNvSpPr/>
          <p:nvPr/>
        </p:nvSpPr>
        <p:spPr>
          <a:xfrm>
            <a:off x="4216331" y="9058275"/>
            <a:ext cx="638504" cy="533737"/>
          </a:xfrm>
          <a:custGeom>
            <a:avLst/>
            <a:gdLst>
              <a:gd name="connsiteX0" fmla="*/ 69 w 638504"/>
              <a:gd name="connsiteY0" fmla="*/ 0 h 533737"/>
              <a:gd name="connsiteX1" fmla="*/ 349319 w 638504"/>
              <a:gd name="connsiteY1" fmla="*/ 365125 h 533737"/>
              <a:gd name="connsiteX2" fmla="*/ 631894 w 638504"/>
              <a:gd name="connsiteY2" fmla="*/ 527050 h 533737"/>
              <a:gd name="connsiteX3" fmla="*/ 530294 w 638504"/>
              <a:gd name="connsiteY3" fmla="*/ 488950 h 533737"/>
              <a:gd name="connsiteX4" fmla="*/ 320744 w 638504"/>
              <a:gd name="connsiteY4" fmla="*/ 361950 h 533737"/>
              <a:gd name="connsiteX5" fmla="*/ 69 w 638504"/>
              <a:gd name="connsiteY5" fmla="*/ 0 h 5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04" h="533737">
                <a:moveTo>
                  <a:pt x="69" y="0"/>
                </a:moveTo>
                <a:cubicBezTo>
                  <a:pt x="4832" y="529"/>
                  <a:pt x="244015" y="277283"/>
                  <a:pt x="349319" y="365125"/>
                </a:cubicBezTo>
                <a:cubicBezTo>
                  <a:pt x="454623" y="452967"/>
                  <a:pt x="601732" y="506413"/>
                  <a:pt x="631894" y="527050"/>
                </a:cubicBezTo>
                <a:cubicBezTo>
                  <a:pt x="662056" y="547687"/>
                  <a:pt x="582152" y="516467"/>
                  <a:pt x="530294" y="488950"/>
                </a:cubicBezTo>
                <a:cubicBezTo>
                  <a:pt x="478436" y="461433"/>
                  <a:pt x="405940" y="439208"/>
                  <a:pt x="320744" y="361950"/>
                </a:cubicBezTo>
                <a:cubicBezTo>
                  <a:pt x="235548" y="284692"/>
                  <a:pt x="-4694" y="-529"/>
                  <a:pt x="69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B39E3999-FC2D-DE46-AAA0-645BB2E39C85}"/>
              </a:ext>
            </a:extLst>
          </p:cNvPr>
          <p:cNvSpPr/>
          <p:nvPr/>
        </p:nvSpPr>
        <p:spPr>
          <a:xfrm>
            <a:off x="4336670" y="9114982"/>
            <a:ext cx="884198" cy="740091"/>
          </a:xfrm>
          <a:custGeom>
            <a:avLst/>
            <a:gdLst>
              <a:gd name="connsiteX0" fmla="*/ 380 w 884198"/>
              <a:gd name="connsiteY0" fmla="*/ 443 h 740091"/>
              <a:gd name="connsiteX1" fmla="*/ 327405 w 884198"/>
              <a:gd name="connsiteY1" fmla="*/ 317943 h 740091"/>
              <a:gd name="connsiteX2" fmla="*/ 479805 w 884198"/>
              <a:gd name="connsiteY2" fmla="*/ 397318 h 740091"/>
              <a:gd name="connsiteX3" fmla="*/ 416305 w 884198"/>
              <a:gd name="connsiteY3" fmla="*/ 397318 h 740091"/>
              <a:gd name="connsiteX4" fmla="*/ 629030 w 884198"/>
              <a:gd name="connsiteY4" fmla="*/ 498918 h 740091"/>
              <a:gd name="connsiteX5" fmla="*/ 876680 w 884198"/>
              <a:gd name="connsiteY5" fmla="*/ 733868 h 740091"/>
              <a:gd name="connsiteX6" fmla="*/ 781430 w 884198"/>
              <a:gd name="connsiteY6" fmla="*/ 648143 h 740091"/>
              <a:gd name="connsiteX7" fmla="*/ 397255 w 884198"/>
              <a:gd name="connsiteY7" fmla="*/ 394143 h 740091"/>
              <a:gd name="connsiteX8" fmla="*/ 380 w 884198"/>
              <a:gd name="connsiteY8" fmla="*/ 443 h 74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198" h="740091">
                <a:moveTo>
                  <a:pt x="380" y="443"/>
                </a:moveTo>
                <a:cubicBezTo>
                  <a:pt x="-11262" y="-12257"/>
                  <a:pt x="247501" y="251797"/>
                  <a:pt x="327405" y="317943"/>
                </a:cubicBezTo>
                <a:cubicBezTo>
                  <a:pt x="407309" y="384089"/>
                  <a:pt x="464988" y="384089"/>
                  <a:pt x="479805" y="397318"/>
                </a:cubicBezTo>
                <a:cubicBezTo>
                  <a:pt x="494622" y="410547"/>
                  <a:pt x="391434" y="380385"/>
                  <a:pt x="416305" y="397318"/>
                </a:cubicBezTo>
                <a:cubicBezTo>
                  <a:pt x="441176" y="414251"/>
                  <a:pt x="552301" y="442826"/>
                  <a:pt x="629030" y="498918"/>
                </a:cubicBezTo>
                <a:cubicBezTo>
                  <a:pt x="705759" y="555010"/>
                  <a:pt x="851280" y="708997"/>
                  <a:pt x="876680" y="733868"/>
                </a:cubicBezTo>
                <a:cubicBezTo>
                  <a:pt x="902080" y="758739"/>
                  <a:pt x="861334" y="704764"/>
                  <a:pt x="781430" y="648143"/>
                </a:cubicBezTo>
                <a:cubicBezTo>
                  <a:pt x="701526" y="591522"/>
                  <a:pt x="529017" y="497860"/>
                  <a:pt x="397255" y="394143"/>
                </a:cubicBezTo>
                <a:cubicBezTo>
                  <a:pt x="265493" y="290426"/>
                  <a:pt x="12022" y="13143"/>
                  <a:pt x="380" y="4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1CF8CDAA-EEE0-7396-E1E0-656F399E418B}"/>
              </a:ext>
            </a:extLst>
          </p:cNvPr>
          <p:cNvSpPr/>
          <p:nvPr/>
        </p:nvSpPr>
        <p:spPr>
          <a:xfrm>
            <a:off x="3568523" y="8708443"/>
            <a:ext cx="928740" cy="885793"/>
          </a:xfrm>
          <a:custGeom>
            <a:avLst/>
            <a:gdLst>
              <a:gd name="connsiteX0" fmla="*/ 177 w 928740"/>
              <a:gd name="connsiteY0" fmla="*/ 582 h 885793"/>
              <a:gd name="connsiteX1" fmla="*/ 625652 w 928740"/>
              <a:gd name="connsiteY1" fmla="*/ 505407 h 885793"/>
              <a:gd name="connsiteX2" fmla="*/ 600252 w 928740"/>
              <a:gd name="connsiteY2" fmla="*/ 486357 h 885793"/>
              <a:gd name="connsiteX3" fmla="*/ 809802 w 928740"/>
              <a:gd name="connsiteY3" fmla="*/ 711782 h 885793"/>
              <a:gd name="connsiteX4" fmla="*/ 924102 w 928740"/>
              <a:gd name="connsiteY4" fmla="*/ 880057 h 885793"/>
              <a:gd name="connsiteX5" fmla="*/ 882827 w 928740"/>
              <a:gd name="connsiteY5" fmla="*/ 816557 h 885793"/>
              <a:gd name="connsiteX6" fmla="*/ 670102 w 928740"/>
              <a:gd name="connsiteY6" fmla="*/ 530807 h 885793"/>
              <a:gd name="connsiteX7" fmla="*/ 562152 w 928740"/>
              <a:gd name="connsiteY7" fmla="*/ 406982 h 885793"/>
              <a:gd name="connsiteX8" fmla="*/ 177 w 928740"/>
              <a:gd name="connsiteY8" fmla="*/ 582 h 88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40" h="885793">
                <a:moveTo>
                  <a:pt x="177" y="582"/>
                </a:moveTo>
                <a:cubicBezTo>
                  <a:pt x="10760" y="16986"/>
                  <a:pt x="525640" y="424445"/>
                  <a:pt x="625652" y="505407"/>
                </a:cubicBezTo>
                <a:cubicBezTo>
                  <a:pt x="725664" y="586369"/>
                  <a:pt x="569560" y="451961"/>
                  <a:pt x="600252" y="486357"/>
                </a:cubicBezTo>
                <a:cubicBezTo>
                  <a:pt x="630944" y="520753"/>
                  <a:pt x="755827" y="646165"/>
                  <a:pt x="809802" y="711782"/>
                </a:cubicBezTo>
                <a:cubicBezTo>
                  <a:pt x="863777" y="777399"/>
                  <a:pt x="911931" y="862595"/>
                  <a:pt x="924102" y="880057"/>
                </a:cubicBezTo>
                <a:cubicBezTo>
                  <a:pt x="936273" y="897519"/>
                  <a:pt x="925160" y="874765"/>
                  <a:pt x="882827" y="816557"/>
                </a:cubicBezTo>
                <a:cubicBezTo>
                  <a:pt x="840494" y="758349"/>
                  <a:pt x="723548" y="599069"/>
                  <a:pt x="670102" y="530807"/>
                </a:cubicBezTo>
                <a:cubicBezTo>
                  <a:pt x="616656" y="462545"/>
                  <a:pt x="668514" y="494824"/>
                  <a:pt x="562152" y="406982"/>
                </a:cubicBezTo>
                <a:cubicBezTo>
                  <a:pt x="455790" y="319140"/>
                  <a:pt x="-10406" y="-15822"/>
                  <a:pt x="177" y="5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825005-A581-D37D-BAD9-142C9C46856F}"/>
              </a:ext>
            </a:extLst>
          </p:cNvPr>
          <p:cNvSpPr/>
          <p:nvPr/>
        </p:nvSpPr>
        <p:spPr>
          <a:xfrm>
            <a:off x="3891733" y="8981445"/>
            <a:ext cx="628176" cy="678733"/>
          </a:xfrm>
          <a:custGeom>
            <a:avLst/>
            <a:gdLst>
              <a:gd name="connsiteX0" fmla="*/ 817 w 628176"/>
              <a:gd name="connsiteY0" fmla="*/ 630 h 678733"/>
              <a:gd name="connsiteX1" fmla="*/ 600892 w 628176"/>
              <a:gd name="connsiteY1" fmla="*/ 645155 h 678733"/>
              <a:gd name="connsiteX2" fmla="*/ 473892 w 628176"/>
              <a:gd name="connsiteY2" fmla="*/ 527680 h 678733"/>
              <a:gd name="connsiteX3" fmla="*/ 817 w 628176"/>
              <a:gd name="connsiteY3" fmla="*/ 630 h 67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6" h="678733">
                <a:moveTo>
                  <a:pt x="817" y="630"/>
                </a:moveTo>
                <a:cubicBezTo>
                  <a:pt x="21984" y="20209"/>
                  <a:pt x="522046" y="557313"/>
                  <a:pt x="600892" y="645155"/>
                </a:cubicBezTo>
                <a:cubicBezTo>
                  <a:pt x="679738" y="732997"/>
                  <a:pt x="572317" y="632455"/>
                  <a:pt x="473892" y="527680"/>
                </a:cubicBezTo>
                <a:cubicBezTo>
                  <a:pt x="375467" y="422905"/>
                  <a:pt x="-20350" y="-18949"/>
                  <a:pt x="817" y="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62DC10A-7D24-58B1-3E9A-8BFFBE614A0B}"/>
              </a:ext>
            </a:extLst>
          </p:cNvPr>
          <p:cNvSpPr/>
          <p:nvPr/>
        </p:nvSpPr>
        <p:spPr>
          <a:xfrm>
            <a:off x="5298921" y="9947252"/>
            <a:ext cx="413183" cy="762041"/>
          </a:xfrm>
          <a:custGeom>
            <a:avLst/>
            <a:gdLst>
              <a:gd name="connsiteX0" fmla="*/ 154 w 413183"/>
              <a:gd name="connsiteY0" fmla="*/ 23 h 762041"/>
              <a:gd name="connsiteX1" fmla="*/ 263679 w 413183"/>
              <a:gd name="connsiteY1" fmla="*/ 358798 h 762041"/>
              <a:gd name="connsiteX2" fmla="*/ 412904 w 413183"/>
              <a:gd name="connsiteY2" fmla="*/ 762023 h 762041"/>
              <a:gd name="connsiteX3" fmla="*/ 228754 w 413183"/>
              <a:gd name="connsiteY3" fmla="*/ 342923 h 762041"/>
              <a:gd name="connsiteX4" fmla="*/ 154 w 413183"/>
              <a:gd name="connsiteY4" fmla="*/ 23 h 7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83" h="762041">
                <a:moveTo>
                  <a:pt x="154" y="23"/>
                </a:moveTo>
                <a:cubicBezTo>
                  <a:pt x="5975" y="2669"/>
                  <a:pt x="194887" y="231798"/>
                  <a:pt x="263679" y="358798"/>
                </a:cubicBezTo>
                <a:cubicBezTo>
                  <a:pt x="332471" y="485798"/>
                  <a:pt x="418725" y="764669"/>
                  <a:pt x="412904" y="762023"/>
                </a:cubicBezTo>
                <a:cubicBezTo>
                  <a:pt x="407083" y="759377"/>
                  <a:pt x="302837" y="469394"/>
                  <a:pt x="228754" y="342923"/>
                </a:cubicBezTo>
                <a:cubicBezTo>
                  <a:pt x="154671" y="216452"/>
                  <a:pt x="-5667" y="-2623"/>
                  <a:pt x="154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57E76AB-59F6-F0B1-E520-F4E0602A2B0A}"/>
              </a:ext>
            </a:extLst>
          </p:cNvPr>
          <p:cNvSpPr/>
          <p:nvPr/>
        </p:nvSpPr>
        <p:spPr>
          <a:xfrm>
            <a:off x="5213140" y="9817017"/>
            <a:ext cx="552849" cy="938422"/>
          </a:xfrm>
          <a:custGeom>
            <a:avLst/>
            <a:gdLst>
              <a:gd name="connsiteX0" fmla="*/ 210 w 552849"/>
              <a:gd name="connsiteY0" fmla="*/ 83 h 938422"/>
              <a:gd name="connsiteX1" fmla="*/ 346285 w 552849"/>
              <a:gd name="connsiteY1" fmla="*/ 403308 h 938422"/>
              <a:gd name="connsiteX2" fmla="*/ 438360 w 552849"/>
              <a:gd name="connsiteY2" fmla="*/ 644608 h 938422"/>
              <a:gd name="connsiteX3" fmla="*/ 432010 w 552849"/>
              <a:gd name="connsiteY3" fmla="*/ 603333 h 938422"/>
              <a:gd name="connsiteX4" fmla="*/ 552660 w 552849"/>
              <a:gd name="connsiteY4" fmla="*/ 936708 h 938422"/>
              <a:gd name="connsiteX5" fmla="*/ 400260 w 552849"/>
              <a:gd name="connsiteY5" fmla="*/ 438233 h 938422"/>
              <a:gd name="connsiteX6" fmla="*/ 210 w 552849"/>
              <a:gd name="connsiteY6" fmla="*/ 83 h 9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49" h="938422">
                <a:moveTo>
                  <a:pt x="210" y="83"/>
                </a:moveTo>
                <a:cubicBezTo>
                  <a:pt x="-8786" y="-5738"/>
                  <a:pt x="273260" y="295887"/>
                  <a:pt x="346285" y="403308"/>
                </a:cubicBezTo>
                <a:cubicBezTo>
                  <a:pt x="419310" y="510729"/>
                  <a:pt x="424073" y="611271"/>
                  <a:pt x="438360" y="644608"/>
                </a:cubicBezTo>
                <a:cubicBezTo>
                  <a:pt x="452647" y="677945"/>
                  <a:pt x="412960" y="554650"/>
                  <a:pt x="432010" y="603333"/>
                </a:cubicBezTo>
                <a:cubicBezTo>
                  <a:pt x="451060" y="652016"/>
                  <a:pt x="557952" y="964225"/>
                  <a:pt x="552660" y="936708"/>
                </a:cubicBezTo>
                <a:cubicBezTo>
                  <a:pt x="547368" y="909191"/>
                  <a:pt x="487572" y="596983"/>
                  <a:pt x="400260" y="438233"/>
                </a:cubicBezTo>
                <a:cubicBezTo>
                  <a:pt x="312948" y="279483"/>
                  <a:pt x="9206" y="5904"/>
                  <a:pt x="210" y="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7701616-2CCE-494F-4B20-6C8578372749}"/>
              </a:ext>
            </a:extLst>
          </p:cNvPr>
          <p:cNvSpPr/>
          <p:nvPr/>
        </p:nvSpPr>
        <p:spPr>
          <a:xfrm>
            <a:off x="4638669" y="9737653"/>
            <a:ext cx="907661" cy="1128768"/>
          </a:xfrm>
          <a:custGeom>
            <a:avLst/>
            <a:gdLst>
              <a:gd name="connsiteX0" fmla="*/ 6 w 907661"/>
              <a:gd name="connsiteY0" fmla="*/ 72 h 1128768"/>
              <a:gd name="connsiteX1" fmla="*/ 215906 w 907661"/>
              <a:gd name="connsiteY1" fmla="*/ 266772 h 1128768"/>
              <a:gd name="connsiteX2" fmla="*/ 514356 w 907661"/>
              <a:gd name="connsiteY2" fmla="*/ 527122 h 1128768"/>
              <a:gd name="connsiteX3" fmla="*/ 492131 w 907661"/>
              <a:gd name="connsiteY3" fmla="*/ 527122 h 1128768"/>
              <a:gd name="connsiteX4" fmla="*/ 885831 w 907661"/>
              <a:gd name="connsiteY4" fmla="*/ 1098622 h 1128768"/>
              <a:gd name="connsiteX5" fmla="*/ 828681 w 907661"/>
              <a:gd name="connsiteY5" fmla="*/ 1006547 h 1128768"/>
              <a:gd name="connsiteX6" fmla="*/ 590556 w 907661"/>
              <a:gd name="connsiteY6" fmla="*/ 641422 h 1128768"/>
              <a:gd name="connsiteX7" fmla="*/ 368306 w 907661"/>
              <a:gd name="connsiteY7" fmla="*/ 435047 h 1128768"/>
              <a:gd name="connsiteX8" fmla="*/ 222256 w 907661"/>
              <a:gd name="connsiteY8" fmla="*/ 292172 h 1128768"/>
              <a:gd name="connsiteX9" fmla="*/ 6 w 907661"/>
              <a:gd name="connsiteY9" fmla="*/ 72 h 112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661" h="1128768">
                <a:moveTo>
                  <a:pt x="6" y="72"/>
                </a:moveTo>
                <a:cubicBezTo>
                  <a:pt x="-1052" y="-4161"/>
                  <a:pt x="130181" y="178930"/>
                  <a:pt x="215906" y="266772"/>
                </a:cubicBezTo>
                <a:cubicBezTo>
                  <a:pt x="301631" y="354614"/>
                  <a:pt x="468319" y="483730"/>
                  <a:pt x="514356" y="527122"/>
                </a:cubicBezTo>
                <a:cubicBezTo>
                  <a:pt x="560393" y="570514"/>
                  <a:pt x="430219" y="431872"/>
                  <a:pt x="492131" y="527122"/>
                </a:cubicBezTo>
                <a:cubicBezTo>
                  <a:pt x="554043" y="622372"/>
                  <a:pt x="829739" y="1018718"/>
                  <a:pt x="885831" y="1098622"/>
                </a:cubicBezTo>
                <a:cubicBezTo>
                  <a:pt x="941923" y="1178526"/>
                  <a:pt x="877893" y="1082747"/>
                  <a:pt x="828681" y="1006547"/>
                </a:cubicBezTo>
                <a:cubicBezTo>
                  <a:pt x="779469" y="930347"/>
                  <a:pt x="667285" y="736672"/>
                  <a:pt x="590556" y="641422"/>
                </a:cubicBezTo>
                <a:cubicBezTo>
                  <a:pt x="513827" y="546172"/>
                  <a:pt x="429689" y="493255"/>
                  <a:pt x="368306" y="435047"/>
                </a:cubicBezTo>
                <a:cubicBezTo>
                  <a:pt x="306923" y="376839"/>
                  <a:pt x="278348" y="362022"/>
                  <a:pt x="222256" y="292172"/>
                </a:cubicBezTo>
                <a:cubicBezTo>
                  <a:pt x="166164" y="222322"/>
                  <a:pt x="1064" y="4305"/>
                  <a:pt x="6" y="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F9D54F4-2D68-9FA6-92BA-38D4396678BD}"/>
              </a:ext>
            </a:extLst>
          </p:cNvPr>
          <p:cNvSpPr/>
          <p:nvPr/>
        </p:nvSpPr>
        <p:spPr>
          <a:xfrm>
            <a:off x="4437849" y="9832861"/>
            <a:ext cx="515201" cy="864364"/>
          </a:xfrm>
          <a:custGeom>
            <a:avLst/>
            <a:gdLst>
              <a:gd name="connsiteX0" fmla="*/ 13501 w 515201"/>
              <a:gd name="connsiteY0" fmla="*/ 114 h 864364"/>
              <a:gd name="connsiteX1" fmla="*/ 26201 w 515201"/>
              <a:gd name="connsiteY1" fmla="*/ 238239 h 864364"/>
              <a:gd name="connsiteX2" fmla="*/ 48426 w 515201"/>
              <a:gd name="connsiteY2" fmla="*/ 381114 h 864364"/>
              <a:gd name="connsiteX3" fmla="*/ 226226 w 515201"/>
              <a:gd name="connsiteY3" fmla="*/ 612889 h 864364"/>
              <a:gd name="connsiteX4" fmla="*/ 210351 w 515201"/>
              <a:gd name="connsiteY4" fmla="*/ 593839 h 864364"/>
              <a:gd name="connsiteX5" fmla="*/ 515151 w 515201"/>
              <a:gd name="connsiteY5" fmla="*/ 863714 h 864364"/>
              <a:gd name="connsiteX6" fmla="*/ 184951 w 515201"/>
              <a:gd name="connsiteY6" fmla="*/ 504939 h 864364"/>
              <a:gd name="connsiteX7" fmla="*/ 26201 w 515201"/>
              <a:gd name="connsiteY7" fmla="*/ 358889 h 864364"/>
              <a:gd name="connsiteX8" fmla="*/ 801 w 515201"/>
              <a:gd name="connsiteY8" fmla="*/ 269989 h 864364"/>
              <a:gd name="connsiteX9" fmla="*/ 13501 w 515201"/>
              <a:gd name="connsiteY9" fmla="*/ 114 h 86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201" h="864364">
                <a:moveTo>
                  <a:pt x="13501" y="114"/>
                </a:moveTo>
                <a:cubicBezTo>
                  <a:pt x="17734" y="-5178"/>
                  <a:pt x="20380" y="174739"/>
                  <a:pt x="26201" y="238239"/>
                </a:cubicBezTo>
                <a:cubicBezTo>
                  <a:pt x="32022" y="301739"/>
                  <a:pt x="15089" y="318672"/>
                  <a:pt x="48426" y="381114"/>
                </a:cubicBezTo>
                <a:cubicBezTo>
                  <a:pt x="81763" y="443556"/>
                  <a:pt x="199239" y="577435"/>
                  <a:pt x="226226" y="612889"/>
                </a:cubicBezTo>
                <a:cubicBezTo>
                  <a:pt x="253214" y="648343"/>
                  <a:pt x="162197" y="552035"/>
                  <a:pt x="210351" y="593839"/>
                </a:cubicBezTo>
                <a:cubicBezTo>
                  <a:pt x="258505" y="635643"/>
                  <a:pt x="519384" y="878531"/>
                  <a:pt x="515151" y="863714"/>
                </a:cubicBezTo>
                <a:cubicBezTo>
                  <a:pt x="510918" y="848897"/>
                  <a:pt x="266442" y="589076"/>
                  <a:pt x="184951" y="504939"/>
                </a:cubicBezTo>
                <a:cubicBezTo>
                  <a:pt x="103460" y="420802"/>
                  <a:pt x="56893" y="398047"/>
                  <a:pt x="26201" y="358889"/>
                </a:cubicBezTo>
                <a:cubicBezTo>
                  <a:pt x="-4491" y="319731"/>
                  <a:pt x="-257" y="325551"/>
                  <a:pt x="801" y="269989"/>
                </a:cubicBezTo>
                <a:cubicBezTo>
                  <a:pt x="1859" y="214427"/>
                  <a:pt x="9268" y="5406"/>
                  <a:pt x="13501" y="1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8F27AC-09F7-DBAA-158C-A43691B63071}"/>
              </a:ext>
            </a:extLst>
          </p:cNvPr>
          <p:cNvSpPr/>
          <p:nvPr/>
        </p:nvSpPr>
        <p:spPr>
          <a:xfrm>
            <a:off x="4486848" y="9870615"/>
            <a:ext cx="399778" cy="726807"/>
          </a:xfrm>
          <a:custGeom>
            <a:avLst/>
            <a:gdLst>
              <a:gd name="connsiteX0" fmla="*/ 18477 w 399778"/>
              <a:gd name="connsiteY0" fmla="*/ 460 h 726807"/>
              <a:gd name="connsiteX1" fmla="*/ 24827 w 399778"/>
              <a:gd name="connsiteY1" fmla="*/ 219535 h 726807"/>
              <a:gd name="connsiteX2" fmla="*/ 43877 w 399778"/>
              <a:gd name="connsiteY2" fmla="*/ 330660 h 726807"/>
              <a:gd name="connsiteX3" fmla="*/ 66102 w 399778"/>
              <a:gd name="connsiteY3" fmla="*/ 384635 h 726807"/>
              <a:gd name="connsiteX4" fmla="*/ 69277 w 399778"/>
              <a:gd name="connsiteY4" fmla="*/ 365585 h 726807"/>
              <a:gd name="connsiteX5" fmla="*/ 396302 w 399778"/>
              <a:gd name="connsiteY5" fmla="*/ 724360 h 726807"/>
              <a:gd name="connsiteX6" fmla="*/ 228027 w 399778"/>
              <a:gd name="connsiteY6" fmla="*/ 511635 h 726807"/>
              <a:gd name="connsiteX7" fmla="*/ 15302 w 399778"/>
              <a:gd name="connsiteY7" fmla="*/ 283035 h 726807"/>
              <a:gd name="connsiteX8" fmla="*/ 18477 w 399778"/>
              <a:gd name="connsiteY8" fmla="*/ 460 h 7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778" h="726807">
                <a:moveTo>
                  <a:pt x="18477" y="460"/>
                </a:moveTo>
                <a:cubicBezTo>
                  <a:pt x="20065" y="-10123"/>
                  <a:pt x="20594" y="164502"/>
                  <a:pt x="24827" y="219535"/>
                </a:cubicBezTo>
                <a:cubicBezTo>
                  <a:pt x="29060" y="274568"/>
                  <a:pt x="36998" y="303143"/>
                  <a:pt x="43877" y="330660"/>
                </a:cubicBezTo>
                <a:cubicBezTo>
                  <a:pt x="50756" y="358177"/>
                  <a:pt x="61869" y="378814"/>
                  <a:pt x="66102" y="384635"/>
                </a:cubicBezTo>
                <a:cubicBezTo>
                  <a:pt x="70335" y="390456"/>
                  <a:pt x="14244" y="308964"/>
                  <a:pt x="69277" y="365585"/>
                </a:cubicBezTo>
                <a:cubicBezTo>
                  <a:pt x="124310" y="422206"/>
                  <a:pt x="369844" y="700018"/>
                  <a:pt x="396302" y="724360"/>
                </a:cubicBezTo>
                <a:cubicBezTo>
                  <a:pt x="422760" y="748702"/>
                  <a:pt x="291527" y="585189"/>
                  <a:pt x="228027" y="511635"/>
                </a:cubicBezTo>
                <a:cubicBezTo>
                  <a:pt x="164527" y="438081"/>
                  <a:pt x="50756" y="365056"/>
                  <a:pt x="15302" y="283035"/>
                </a:cubicBezTo>
                <a:cubicBezTo>
                  <a:pt x="-20152" y="201014"/>
                  <a:pt x="16889" y="11043"/>
                  <a:pt x="18477" y="4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497536F5-EF1E-1600-E085-0A35DC3F5F09}"/>
              </a:ext>
            </a:extLst>
          </p:cNvPr>
          <p:cNvSpPr/>
          <p:nvPr/>
        </p:nvSpPr>
        <p:spPr>
          <a:xfrm>
            <a:off x="4044707" y="9404334"/>
            <a:ext cx="383484" cy="495426"/>
          </a:xfrm>
          <a:custGeom>
            <a:avLst/>
            <a:gdLst>
              <a:gd name="connsiteX0" fmla="*/ 243 w 383484"/>
              <a:gd name="connsiteY0" fmla="*/ 16 h 495426"/>
              <a:gd name="connsiteX1" fmla="*/ 193918 w 383484"/>
              <a:gd name="connsiteY1" fmla="*/ 241316 h 495426"/>
              <a:gd name="connsiteX2" fmla="*/ 378068 w 383484"/>
              <a:gd name="connsiteY2" fmla="*/ 488966 h 495426"/>
              <a:gd name="connsiteX3" fmla="*/ 314568 w 383484"/>
              <a:gd name="connsiteY3" fmla="*/ 400066 h 495426"/>
              <a:gd name="connsiteX4" fmla="*/ 111368 w 383484"/>
              <a:gd name="connsiteY4" fmla="*/ 155591 h 495426"/>
              <a:gd name="connsiteX5" fmla="*/ 152643 w 383484"/>
              <a:gd name="connsiteY5" fmla="*/ 228616 h 495426"/>
              <a:gd name="connsiteX6" fmla="*/ 243 w 383484"/>
              <a:gd name="connsiteY6" fmla="*/ 16 h 4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84" h="495426">
                <a:moveTo>
                  <a:pt x="243" y="16"/>
                </a:moveTo>
                <a:cubicBezTo>
                  <a:pt x="7122" y="2133"/>
                  <a:pt x="130947" y="159824"/>
                  <a:pt x="193918" y="241316"/>
                </a:cubicBezTo>
                <a:cubicBezTo>
                  <a:pt x="256889" y="322808"/>
                  <a:pt x="357960" y="462508"/>
                  <a:pt x="378068" y="488966"/>
                </a:cubicBezTo>
                <a:cubicBezTo>
                  <a:pt x="398176" y="515424"/>
                  <a:pt x="359018" y="455628"/>
                  <a:pt x="314568" y="400066"/>
                </a:cubicBezTo>
                <a:cubicBezTo>
                  <a:pt x="270118" y="344504"/>
                  <a:pt x="138356" y="184166"/>
                  <a:pt x="111368" y="155591"/>
                </a:cubicBezTo>
                <a:cubicBezTo>
                  <a:pt x="84381" y="127016"/>
                  <a:pt x="170635" y="252429"/>
                  <a:pt x="152643" y="228616"/>
                </a:cubicBezTo>
                <a:cubicBezTo>
                  <a:pt x="134651" y="204804"/>
                  <a:pt x="-6636" y="-2101"/>
                  <a:pt x="243" y="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F3CDECC-6DF9-FC63-A68C-B1EDF49F619D}"/>
              </a:ext>
            </a:extLst>
          </p:cNvPr>
          <p:cNvSpPr/>
          <p:nvPr/>
        </p:nvSpPr>
        <p:spPr>
          <a:xfrm>
            <a:off x="4625136" y="10024290"/>
            <a:ext cx="769803" cy="996798"/>
          </a:xfrm>
          <a:custGeom>
            <a:avLst/>
            <a:gdLst>
              <a:gd name="connsiteX0" fmla="*/ 839 w 769803"/>
              <a:gd name="connsiteY0" fmla="*/ 2360 h 996798"/>
              <a:gd name="connsiteX1" fmla="*/ 162764 w 769803"/>
              <a:gd name="connsiteY1" fmla="*/ 221435 h 996798"/>
              <a:gd name="connsiteX2" fmla="*/ 159589 w 769803"/>
              <a:gd name="connsiteY2" fmla="*/ 272235 h 996798"/>
              <a:gd name="connsiteX3" fmla="*/ 219914 w 769803"/>
              <a:gd name="connsiteY3" fmla="*/ 278585 h 996798"/>
              <a:gd name="connsiteX4" fmla="*/ 289764 w 769803"/>
              <a:gd name="connsiteY4" fmla="*/ 383360 h 996798"/>
              <a:gd name="connsiteX5" fmla="*/ 385014 w 769803"/>
              <a:gd name="connsiteY5" fmla="*/ 453210 h 996798"/>
              <a:gd name="connsiteX6" fmla="*/ 372314 w 769803"/>
              <a:gd name="connsiteY6" fmla="*/ 465910 h 996798"/>
              <a:gd name="connsiteX7" fmla="*/ 435814 w 769803"/>
              <a:gd name="connsiteY7" fmla="*/ 535760 h 996798"/>
              <a:gd name="connsiteX8" fmla="*/ 397714 w 769803"/>
              <a:gd name="connsiteY8" fmla="*/ 545285 h 996798"/>
              <a:gd name="connsiteX9" fmla="*/ 508839 w 769803"/>
              <a:gd name="connsiteY9" fmla="*/ 615135 h 996798"/>
              <a:gd name="connsiteX10" fmla="*/ 629489 w 769803"/>
              <a:gd name="connsiteY10" fmla="*/ 742135 h 996798"/>
              <a:gd name="connsiteX11" fmla="*/ 762839 w 769803"/>
              <a:gd name="connsiteY11" fmla="*/ 980260 h 996798"/>
              <a:gd name="connsiteX12" fmla="*/ 702514 w 769803"/>
              <a:gd name="connsiteY12" fmla="*/ 907235 h 996798"/>
              <a:gd name="connsiteX13" fmla="*/ 299289 w 769803"/>
              <a:gd name="connsiteY13" fmla="*/ 354785 h 996798"/>
              <a:gd name="connsiteX14" fmla="*/ 108789 w 769803"/>
              <a:gd name="connsiteY14" fmla="*/ 119835 h 996798"/>
              <a:gd name="connsiteX15" fmla="*/ 839 w 769803"/>
              <a:gd name="connsiteY15" fmla="*/ 2360 h 99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803" h="996798">
                <a:moveTo>
                  <a:pt x="839" y="2360"/>
                </a:moveTo>
                <a:cubicBezTo>
                  <a:pt x="9835" y="19293"/>
                  <a:pt x="136306" y="176456"/>
                  <a:pt x="162764" y="221435"/>
                </a:cubicBezTo>
                <a:cubicBezTo>
                  <a:pt x="189222" y="266414"/>
                  <a:pt x="150064" y="262710"/>
                  <a:pt x="159589" y="272235"/>
                </a:cubicBezTo>
                <a:cubicBezTo>
                  <a:pt x="169114" y="281760"/>
                  <a:pt x="198218" y="260064"/>
                  <a:pt x="219914" y="278585"/>
                </a:cubicBezTo>
                <a:cubicBezTo>
                  <a:pt x="241610" y="297106"/>
                  <a:pt x="262247" y="354256"/>
                  <a:pt x="289764" y="383360"/>
                </a:cubicBezTo>
                <a:cubicBezTo>
                  <a:pt x="317281" y="412464"/>
                  <a:pt x="385014" y="453210"/>
                  <a:pt x="385014" y="453210"/>
                </a:cubicBezTo>
                <a:cubicBezTo>
                  <a:pt x="398772" y="466968"/>
                  <a:pt x="363847" y="452152"/>
                  <a:pt x="372314" y="465910"/>
                </a:cubicBezTo>
                <a:cubicBezTo>
                  <a:pt x="380781" y="479668"/>
                  <a:pt x="431581" y="522531"/>
                  <a:pt x="435814" y="535760"/>
                </a:cubicBezTo>
                <a:cubicBezTo>
                  <a:pt x="440047" y="548989"/>
                  <a:pt x="385543" y="532056"/>
                  <a:pt x="397714" y="545285"/>
                </a:cubicBezTo>
                <a:cubicBezTo>
                  <a:pt x="409885" y="558514"/>
                  <a:pt x="470210" y="582327"/>
                  <a:pt x="508839" y="615135"/>
                </a:cubicBezTo>
                <a:cubicBezTo>
                  <a:pt x="547468" y="647943"/>
                  <a:pt x="587156" y="681281"/>
                  <a:pt x="629489" y="742135"/>
                </a:cubicBezTo>
                <a:cubicBezTo>
                  <a:pt x="671822" y="802989"/>
                  <a:pt x="750668" y="952743"/>
                  <a:pt x="762839" y="980260"/>
                </a:cubicBezTo>
                <a:cubicBezTo>
                  <a:pt x="775010" y="1007777"/>
                  <a:pt x="779772" y="1011481"/>
                  <a:pt x="702514" y="907235"/>
                </a:cubicBezTo>
                <a:cubicBezTo>
                  <a:pt x="625256" y="802989"/>
                  <a:pt x="398243" y="486018"/>
                  <a:pt x="299289" y="354785"/>
                </a:cubicBezTo>
                <a:cubicBezTo>
                  <a:pt x="200335" y="223552"/>
                  <a:pt x="160647" y="176456"/>
                  <a:pt x="108789" y="119835"/>
                </a:cubicBezTo>
                <a:cubicBezTo>
                  <a:pt x="56931" y="63214"/>
                  <a:pt x="-8157" y="-14573"/>
                  <a:pt x="839" y="23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4741EC70-E84E-AFB9-74CB-EC2A9096BF78}"/>
              </a:ext>
            </a:extLst>
          </p:cNvPr>
          <p:cNvSpPr/>
          <p:nvPr/>
        </p:nvSpPr>
        <p:spPr>
          <a:xfrm>
            <a:off x="4695537" y="9985304"/>
            <a:ext cx="705547" cy="1011429"/>
          </a:xfrm>
          <a:custGeom>
            <a:avLst/>
            <a:gdLst>
              <a:gd name="connsiteX0" fmla="*/ 288 w 705547"/>
              <a:gd name="connsiteY0" fmla="*/ 71 h 1011429"/>
              <a:gd name="connsiteX1" fmla="*/ 298738 w 705547"/>
              <a:gd name="connsiteY1" fmla="*/ 409646 h 1011429"/>
              <a:gd name="connsiteX2" fmla="*/ 454313 w 705547"/>
              <a:gd name="connsiteY2" fmla="*/ 571571 h 1011429"/>
              <a:gd name="connsiteX3" fmla="*/ 628938 w 705547"/>
              <a:gd name="connsiteY3" fmla="*/ 825571 h 1011429"/>
              <a:gd name="connsiteX4" fmla="*/ 705138 w 705547"/>
              <a:gd name="connsiteY4" fmla="*/ 1009721 h 1011429"/>
              <a:gd name="connsiteX5" fmla="*/ 651163 w 705547"/>
              <a:gd name="connsiteY5" fmla="*/ 898596 h 1011429"/>
              <a:gd name="connsiteX6" fmla="*/ 489238 w 705547"/>
              <a:gd name="connsiteY6" fmla="*/ 596971 h 1011429"/>
              <a:gd name="connsiteX7" fmla="*/ 247938 w 705547"/>
              <a:gd name="connsiteY7" fmla="*/ 377896 h 1011429"/>
              <a:gd name="connsiteX8" fmla="*/ 288 w 705547"/>
              <a:gd name="connsiteY8" fmla="*/ 71 h 101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47" h="1011429">
                <a:moveTo>
                  <a:pt x="288" y="71"/>
                </a:moveTo>
                <a:cubicBezTo>
                  <a:pt x="8755" y="5363"/>
                  <a:pt x="223067" y="314396"/>
                  <a:pt x="298738" y="409646"/>
                </a:cubicBezTo>
                <a:cubicBezTo>
                  <a:pt x="374409" y="504896"/>
                  <a:pt x="399280" y="502250"/>
                  <a:pt x="454313" y="571571"/>
                </a:cubicBezTo>
                <a:cubicBezTo>
                  <a:pt x="509346" y="640892"/>
                  <a:pt x="587134" y="752546"/>
                  <a:pt x="628938" y="825571"/>
                </a:cubicBezTo>
                <a:cubicBezTo>
                  <a:pt x="670742" y="898596"/>
                  <a:pt x="701434" y="997550"/>
                  <a:pt x="705138" y="1009721"/>
                </a:cubicBezTo>
                <a:cubicBezTo>
                  <a:pt x="708842" y="1021892"/>
                  <a:pt x="687146" y="967388"/>
                  <a:pt x="651163" y="898596"/>
                </a:cubicBezTo>
                <a:cubicBezTo>
                  <a:pt x="615180" y="829804"/>
                  <a:pt x="556442" y="683754"/>
                  <a:pt x="489238" y="596971"/>
                </a:cubicBezTo>
                <a:cubicBezTo>
                  <a:pt x="422034" y="510188"/>
                  <a:pt x="324138" y="472088"/>
                  <a:pt x="247938" y="377896"/>
                </a:cubicBezTo>
                <a:cubicBezTo>
                  <a:pt x="171738" y="283704"/>
                  <a:pt x="-8179" y="-5221"/>
                  <a:pt x="288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602F6FC-88BE-F764-F4B3-FE9A2BB5489D}"/>
              </a:ext>
            </a:extLst>
          </p:cNvPr>
          <p:cNvSpPr/>
          <p:nvPr/>
        </p:nvSpPr>
        <p:spPr>
          <a:xfrm>
            <a:off x="4928601" y="10711346"/>
            <a:ext cx="407309" cy="428997"/>
          </a:xfrm>
          <a:custGeom>
            <a:avLst/>
            <a:gdLst>
              <a:gd name="connsiteX0" fmla="*/ 2174 w 407309"/>
              <a:gd name="connsiteY0" fmla="*/ 1104 h 428997"/>
              <a:gd name="connsiteX1" fmla="*/ 332374 w 407309"/>
              <a:gd name="connsiteY1" fmla="*/ 363054 h 428997"/>
              <a:gd name="connsiteX2" fmla="*/ 399049 w 407309"/>
              <a:gd name="connsiteY2" fmla="*/ 420204 h 428997"/>
              <a:gd name="connsiteX3" fmla="*/ 199024 w 407309"/>
              <a:gd name="connsiteY3" fmla="*/ 255104 h 428997"/>
              <a:gd name="connsiteX4" fmla="*/ 2174 w 407309"/>
              <a:gd name="connsiteY4" fmla="*/ 1104 h 42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09" h="428997">
                <a:moveTo>
                  <a:pt x="2174" y="1104"/>
                </a:moveTo>
                <a:cubicBezTo>
                  <a:pt x="24399" y="19096"/>
                  <a:pt x="266228" y="293204"/>
                  <a:pt x="332374" y="363054"/>
                </a:cubicBezTo>
                <a:cubicBezTo>
                  <a:pt x="398520" y="432904"/>
                  <a:pt x="421274" y="438196"/>
                  <a:pt x="399049" y="420204"/>
                </a:cubicBezTo>
                <a:cubicBezTo>
                  <a:pt x="376824" y="402212"/>
                  <a:pt x="264111" y="320191"/>
                  <a:pt x="199024" y="255104"/>
                </a:cubicBezTo>
                <a:cubicBezTo>
                  <a:pt x="133937" y="190017"/>
                  <a:pt x="-20051" y="-16888"/>
                  <a:pt x="2174" y="11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35FEF91-0D09-43F6-509E-A78C66978B16}"/>
              </a:ext>
            </a:extLst>
          </p:cNvPr>
          <p:cNvSpPr/>
          <p:nvPr/>
        </p:nvSpPr>
        <p:spPr>
          <a:xfrm>
            <a:off x="4917210" y="10615663"/>
            <a:ext cx="425835" cy="441340"/>
          </a:xfrm>
          <a:custGeom>
            <a:avLst/>
            <a:gdLst>
              <a:gd name="connsiteX0" fmla="*/ 865 w 425835"/>
              <a:gd name="connsiteY0" fmla="*/ 1537 h 441340"/>
              <a:gd name="connsiteX1" fmla="*/ 235815 w 425835"/>
              <a:gd name="connsiteY1" fmla="*/ 226962 h 441340"/>
              <a:gd name="connsiteX2" fmla="*/ 423140 w 425835"/>
              <a:gd name="connsiteY2" fmla="*/ 436512 h 441340"/>
              <a:gd name="connsiteX3" fmla="*/ 324715 w 425835"/>
              <a:gd name="connsiteY3" fmla="*/ 344437 h 441340"/>
              <a:gd name="connsiteX4" fmla="*/ 865 w 425835"/>
              <a:gd name="connsiteY4" fmla="*/ 1537 h 44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5" h="441340">
                <a:moveTo>
                  <a:pt x="865" y="1537"/>
                </a:moveTo>
                <a:cubicBezTo>
                  <a:pt x="-13952" y="-18042"/>
                  <a:pt x="165436" y="154466"/>
                  <a:pt x="235815" y="226962"/>
                </a:cubicBezTo>
                <a:cubicBezTo>
                  <a:pt x="306194" y="299458"/>
                  <a:pt x="408323" y="416933"/>
                  <a:pt x="423140" y="436512"/>
                </a:cubicBezTo>
                <a:cubicBezTo>
                  <a:pt x="437957" y="456091"/>
                  <a:pt x="389802" y="414287"/>
                  <a:pt x="324715" y="344437"/>
                </a:cubicBezTo>
                <a:cubicBezTo>
                  <a:pt x="259628" y="274587"/>
                  <a:pt x="15682" y="21116"/>
                  <a:pt x="865" y="153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A8D188D7-FADC-7D58-B588-9E3D411DF6FF}"/>
              </a:ext>
            </a:extLst>
          </p:cNvPr>
          <p:cNvSpPr/>
          <p:nvPr/>
        </p:nvSpPr>
        <p:spPr>
          <a:xfrm>
            <a:off x="4916865" y="10681395"/>
            <a:ext cx="416057" cy="436762"/>
          </a:xfrm>
          <a:custGeom>
            <a:avLst/>
            <a:gdLst>
              <a:gd name="connsiteX0" fmla="*/ 10735 w 416057"/>
              <a:gd name="connsiteY0" fmla="*/ 12005 h 436762"/>
              <a:gd name="connsiteX1" fmla="*/ 201235 w 416057"/>
              <a:gd name="connsiteY1" fmla="*/ 183455 h 436762"/>
              <a:gd name="connsiteX2" fmla="*/ 410785 w 416057"/>
              <a:gd name="connsiteY2" fmla="*/ 431105 h 436762"/>
              <a:gd name="connsiteX3" fmla="*/ 350460 w 416057"/>
              <a:gd name="connsiteY3" fmla="*/ 351730 h 436762"/>
              <a:gd name="connsiteX4" fmla="*/ 321885 w 416057"/>
              <a:gd name="connsiteY4" fmla="*/ 291405 h 436762"/>
              <a:gd name="connsiteX5" fmla="*/ 55185 w 416057"/>
              <a:gd name="connsiteY5" fmla="*/ 43755 h 436762"/>
              <a:gd name="connsiteX6" fmla="*/ 10735 w 416057"/>
              <a:gd name="connsiteY6" fmla="*/ 12005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057" h="436762">
                <a:moveTo>
                  <a:pt x="10735" y="12005"/>
                </a:moveTo>
                <a:cubicBezTo>
                  <a:pt x="35077" y="35288"/>
                  <a:pt x="134560" y="113605"/>
                  <a:pt x="201235" y="183455"/>
                </a:cubicBezTo>
                <a:cubicBezTo>
                  <a:pt x="267910" y="253305"/>
                  <a:pt x="385914" y="403059"/>
                  <a:pt x="410785" y="431105"/>
                </a:cubicBezTo>
                <a:cubicBezTo>
                  <a:pt x="435656" y="459151"/>
                  <a:pt x="365277" y="375013"/>
                  <a:pt x="350460" y="351730"/>
                </a:cubicBezTo>
                <a:cubicBezTo>
                  <a:pt x="335643" y="328447"/>
                  <a:pt x="371097" y="342734"/>
                  <a:pt x="321885" y="291405"/>
                </a:cubicBezTo>
                <a:cubicBezTo>
                  <a:pt x="272673" y="240076"/>
                  <a:pt x="105985" y="88205"/>
                  <a:pt x="55185" y="43755"/>
                </a:cubicBezTo>
                <a:cubicBezTo>
                  <a:pt x="4385" y="-695"/>
                  <a:pt x="-13607" y="-11278"/>
                  <a:pt x="10735" y="120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83C6BE-3877-8640-650A-612F7A5C25B9}"/>
              </a:ext>
            </a:extLst>
          </p:cNvPr>
          <p:cNvSpPr/>
          <p:nvPr/>
        </p:nvSpPr>
        <p:spPr>
          <a:xfrm>
            <a:off x="5353037" y="9588059"/>
            <a:ext cx="644722" cy="1048653"/>
          </a:xfrm>
          <a:custGeom>
            <a:avLst/>
            <a:gdLst>
              <a:gd name="connsiteX0" fmla="*/ 13 w 644722"/>
              <a:gd name="connsiteY0" fmla="*/ 441 h 1048653"/>
              <a:gd name="connsiteX1" fmla="*/ 92088 w 644722"/>
              <a:gd name="connsiteY1" fmla="*/ 238566 h 1048653"/>
              <a:gd name="connsiteX2" fmla="*/ 196863 w 644722"/>
              <a:gd name="connsiteY2" fmla="*/ 397316 h 1048653"/>
              <a:gd name="connsiteX3" fmla="*/ 200038 w 644722"/>
              <a:gd name="connsiteY3" fmla="*/ 435416 h 1048653"/>
              <a:gd name="connsiteX4" fmla="*/ 371488 w 644722"/>
              <a:gd name="connsiteY4" fmla="*/ 670366 h 1048653"/>
              <a:gd name="connsiteX5" fmla="*/ 368313 w 644722"/>
              <a:gd name="connsiteY5" fmla="*/ 648141 h 1048653"/>
              <a:gd name="connsiteX6" fmla="*/ 533413 w 644722"/>
              <a:gd name="connsiteY6" fmla="*/ 898966 h 1048653"/>
              <a:gd name="connsiteX7" fmla="*/ 644538 w 644722"/>
              <a:gd name="connsiteY7" fmla="*/ 1048191 h 1048653"/>
              <a:gd name="connsiteX8" fmla="*/ 552463 w 644722"/>
              <a:gd name="connsiteY8" fmla="*/ 930716 h 1048653"/>
              <a:gd name="connsiteX9" fmla="*/ 301638 w 644722"/>
              <a:gd name="connsiteY9" fmla="*/ 552891 h 1048653"/>
              <a:gd name="connsiteX10" fmla="*/ 98438 w 644722"/>
              <a:gd name="connsiteY10" fmla="*/ 302066 h 1048653"/>
              <a:gd name="connsiteX11" fmla="*/ 13 w 644722"/>
              <a:gd name="connsiteY11" fmla="*/ 441 h 10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722" h="1048653">
                <a:moveTo>
                  <a:pt x="13" y="441"/>
                </a:moveTo>
                <a:cubicBezTo>
                  <a:pt x="-1045" y="-10142"/>
                  <a:pt x="59280" y="172420"/>
                  <a:pt x="92088" y="238566"/>
                </a:cubicBezTo>
                <a:cubicBezTo>
                  <a:pt x="124896" y="304712"/>
                  <a:pt x="178871" y="364508"/>
                  <a:pt x="196863" y="397316"/>
                </a:cubicBezTo>
                <a:cubicBezTo>
                  <a:pt x="214855" y="430124"/>
                  <a:pt x="170934" y="389908"/>
                  <a:pt x="200038" y="435416"/>
                </a:cubicBezTo>
                <a:cubicBezTo>
                  <a:pt x="229142" y="480924"/>
                  <a:pt x="343442" y="634912"/>
                  <a:pt x="371488" y="670366"/>
                </a:cubicBezTo>
                <a:cubicBezTo>
                  <a:pt x="399534" y="705820"/>
                  <a:pt x="341326" y="610041"/>
                  <a:pt x="368313" y="648141"/>
                </a:cubicBezTo>
                <a:cubicBezTo>
                  <a:pt x="395300" y="686241"/>
                  <a:pt x="487376" y="832291"/>
                  <a:pt x="533413" y="898966"/>
                </a:cubicBezTo>
                <a:cubicBezTo>
                  <a:pt x="579450" y="965641"/>
                  <a:pt x="641363" y="1042899"/>
                  <a:pt x="644538" y="1048191"/>
                </a:cubicBezTo>
                <a:cubicBezTo>
                  <a:pt x="647713" y="1053483"/>
                  <a:pt x="609613" y="1013266"/>
                  <a:pt x="552463" y="930716"/>
                </a:cubicBezTo>
                <a:cubicBezTo>
                  <a:pt x="495313" y="848166"/>
                  <a:pt x="377309" y="657666"/>
                  <a:pt x="301638" y="552891"/>
                </a:cubicBezTo>
                <a:cubicBezTo>
                  <a:pt x="225967" y="448116"/>
                  <a:pt x="145534" y="396787"/>
                  <a:pt x="98438" y="302066"/>
                </a:cubicBezTo>
                <a:cubicBezTo>
                  <a:pt x="51342" y="207345"/>
                  <a:pt x="1071" y="11024"/>
                  <a:pt x="13" y="4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F658BC0-704A-92E2-0CE7-D2951696B552}"/>
              </a:ext>
            </a:extLst>
          </p:cNvPr>
          <p:cNvSpPr/>
          <p:nvPr/>
        </p:nvSpPr>
        <p:spPr>
          <a:xfrm>
            <a:off x="1196300" y="9262390"/>
            <a:ext cx="1331373" cy="168284"/>
          </a:xfrm>
          <a:custGeom>
            <a:avLst/>
            <a:gdLst>
              <a:gd name="connsiteX0" fmla="*/ 675 w 1331373"/>
              <a:gd name="connsiteY0" fmla="*/ 62585 h 168284"/>
              <a:gd name="connsiteX1" fmla="*/ 753150 w 1331373"/>
              <a:gd name="connsiteY1" fmla="*/ 11785 h 168284"/>
              <a:gd name="connsiteX2" fmla="*/ 705525 w 1331373"/>
              <a:gd name="connsiteY2" fmla="*/ 21310 h 168284"/>
              <a:gd name="connsiteX3" fmla="*/ 1311950 w 1331373"/>
              <a:gd name="connsiteY3" fmla="*/ 164185 h 168284"/>
              <a:gd name="connsiteX4" fmla="*/ 1150025 w 1331373"/>
              <a:gd name="connsiteY4" fmla="*/ 119735 h 168284"/>
              <a:gd name="connsiteX5" fmla="*/ 832525 w 1331373"/>
              <a:gd name="connsiteY5" fmla="*/ 18135 h 168284"/>
              <a:gd name="connsiteX6" fmla="*/ 622975 w 1331373"/>
              <a:gd name="connsiteY6" fmla="*/ 5435 h 168284"/>
              <a:gd name="connsiteX7" fmla="*/ 675 w 1331373"/>
              <a:gd name="connsiteY7" fmla="*/ 62585 h 1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1373" h="168284">
                <a:moveTo>
                  <a:pt x="675" y="62585"/>
                </a:moveTo>
                <a:cubicBezTo>
                  <a:pt x="22371" y="63643"/>
                  <a:pt x="635675" y="18664"/>
                  <a:pt x="753150" y="11785"/>
                </a:cubicBezTo>
                <a:cubicBezTo>
                  <a:pt x="870625" y="4906"/>
                  <a:pt x="612392" y="-4090"/>
                  <a:pt x="705525" y="21310"/>
                </a:cubicBezTo>
                <a:cubicBezTo>
                  <a:pt x="798658" y="46710"/>
                  <a:pt x="1237867" y="147781"/>
                  <a:pt x="1311950" y="164185"/>
                </a:cubicBezTo>
                <a:cubicBezTo>
                  <a:pt x="1386033" y="180589"/>
                  <a:pt x="1229929" y="144077"/>
                  <a:pt x="1150025" y="119735"/>
                </a:cubicBezTo>
                <a:cubicBezTo>
                  <a:pt x="1070121" y="95393"/>
                  <a:pt x="920367" y="37185"/>
                  <a:pt x="832525" y="18135"/>
                </a:cubicBezTo>
                <a:cubicBezTo>
                  <a:pt x="744683" y="-915"/>
                  <a:pt x="759500" y="-4619"/>
                  <a:pt x="622975" y="5435"/>
                </a:cubicBezTo>
                <a:cubicBezTo>
                  <a:pt x="486450" y="15489"/>
                  <a:pt x="-21021" y="61527"/>
                  <a:pt x="675" y="625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19E5C82-D425-CC6F-1C5A-7BDB4B683954}"/>
              </a:ext>
            </a:extLst>
          </p:cNvPr>
          <p:cNvSpPr/>
          <p:nvPr/>
        </p:nvSpPr>
        <p:spPr>
          <a:xfrm>
            <a:off x="2726537" y="9548730"/>
            <a:ext cx="598438" cy="715134"/>
          </a:xfrm>
          <a:custGeom>
            <a:avLst/>
            <a:gdLst>
              <a:gd name="connsiteX0" fmla="*/ 788 w 598438"/>
              <a:gd name="connsiteY0" fmla="*/ 1670 h 715134"/>
              <a:gd name="connsiteX1" fmla="*/ 515138 w 598438"/>
              <a:gd name="connsiteY1" fmla="*/ 547770 h 715134"/>
              <a:gd name="connsiteX2" fmla="*/ 597688 w 598438"/>
              <a:gd name="connsiteY2" fmla="*/ 709695 h 715134"/>
              <a:gd name="connsiteX3" fmla="*/ 546888 w 598438"/>
              <a:gd name="connsiteY3" fmla="*/ 649370 h 715134"/>
              <a:gd name="connsiteX4" fmla="*/ 400838 w 598438"/>
              <a:gd name="connsiteY4" fmla="*/ 385845 h 715134"/>
              <a:gd name="connsiteX5" fmla="*/ 788 w 598438"/>
              <a:gd name="connsiteY5" fmla="*/ 1670 h 7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38" h="715134">
                <a:moveTo>
                  <a:pt x="788" y="1670"/>
                </a:moveTo>
                <a:cubicBezTo>
                  <a:pt x="19838" y="28657"/>
                  <a:pt x="415655" y="429766"/>
                  <a:pt x="515138" y="547770"/>
                </a:cubicBezTo>
                <a:cubicBezTo>
                  <a:pt x="614621" y="665774"/>
                  <a:pt x="592396" y="692762"/>
                  <a:pt x="597688" y="709695"/>
                </a:cubicBezTo>
                <a:cubicBezTo>
                  <a:pt x="602980" y="726628"/>
                  <a:pt x="579696" y="703345"/>
                  <a:pt x="546888" y="649370"/>
                </a:cubicBezTo>
                <a:cubicBezTo>
                  <a:pt x="514080" y="595395"/>
                  <a:pt x="488151" y="489562"/>
                  <a:pt x="400838" y="385845"/>
                </a:cubicBezTo>
                <a:cubicBezTo>
                  <a:pt x="313525" y="282128"/>
                  <a:pt x="-18262" y="-25317"/>
                  <a:pt x="788" y="16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503D618-A28F-BB9D-DFB0-D43C51207FDA}"/>
              </a:ext>
            </a:extLst>
          </p:cNvPr>
          <p:cNvSpPr/>
          <p:nvPr/>
        </p:nvSpPr>
        <p:spPr>
          <a:xfrm>
            <a:off x="3146423" y="9852021"/>
            <a:ext cx="464869" cy="904027"/>
          </a:xfrm>
          <a:custGeom>
            <a:avLst/>
            <a:gdLst>
              <a:gd name="connsiteX0" fmla="*/ 2 w 464869"/>
              <a:gd name="connsiteY0" fmla="*/ 4 h 904027"/>
              <a:gd name="connsiteX1" fmla="*/ 361952 w 464869"/>
              <a:gd name="connsiteY1" fmla="*/ 473079 h 904027"/>
              <a:gd name="connsiteX2" fmla="*/ 457202 w 464869"/>
              <a:gd name="connsiteY2" fmla="*/ 898529 h 904027"/>
              <a:gd name="connsiteX3" fmla="*/ 434977 w 464869"/>
              <a:gd name="connsiteY3" fmla="*/ 692154 h 904027"/>
              <a:gd name="connsiteX4" fmla="*/ 244477 w 464869"/>
              <a:gd name="connsiteY4" fmla="*/ 365129 h 904027"/>
              <a:gd name="connsiteX5" fmla="*/ 355602 w 464869"/>
              <a:gd name="connsiteY5" fmla="*/ 463554 h 904027"/>
              <a:gd name="connsiteX6" fmla="*/ 2 w 464869"/>
              <a:gd name="connsiteY6" fmla="*/ 4 h 9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869" h="904027">
                <a:moveTo>
                  <a:pt x="2" y="4"/>
                </a:moveTo>
                <a:cubicBezTo>
                  <a:pt x="1060" y="1592"/>
                  <a:pt x="285752" y="323325"/>
                  <a:pt x="361952" y="473079"/>
                </a:cubicBezTo>
                <a:cubicBezTo>
                  <a:pt x="438152" y="622833"/>
                  <a:pt x="445031" y="862017"/>
                  <a:pt x="457202" y="898529"/>
                </a:cubicBezTo>
                <a:cubicBezTo>
                  <a:pt x="469373" y="935041"/>
                  <a:pt x="470431" y="781054"/>
                  <a:pt x="434977" y="692154"/>
                </a:cubicBezTo>
                <a:cubicBezTo>
                  <a:pt x="399523" y="603254"/>
                  <a:pt x="257706" y="403229"/>
                  <a:pt x="244477" y="365129"/>
                </a:cubicBezTo>
                <a:cubicBezTo>
                  <a:pt x="231248" y="327029"/>
                  <a:pt x="390527" y="521762"/>
                  <a:pt x="355602" y="463554"/>
                </a:cubicBezTo>
                <a:cubicBezTo>
                  <a:pt x="320677" y="405346"/>
                  <a:pt x="-1056" y="-1584"/>
                  <a:pt x="2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111A0D9D-A0FB-8A05-1B90-A2D525425DB8}"/>
              </a:ext>
            </a:extLst>
          </p:cNvPr>
          <p:cNvSpPr/>
          <p:nvPr/>
        </p:nvSpPr>
        <p:spPr>
          <a:xfrm>
            <a:off x="3606800" y="10904759"/>
            <a:ext cx="13184" cy="755768"/>
          </a:xfrm>
          <a:custGeom>
            <a:avLst/>
            <a:gdLst>
              <a:gd name="connsiteX0" fmla="*/ 9525 w 13184"/>
              <a:gd name="connsiteY0" fmla="*/ 7716 h 755768"/>
              <a:gd name="connsiteX1" fmla="*/ 12700 w 13184"/>
              <a:gd name="connsiteY1" fmla="*/ 747491 h 755768"/>
              <a:gd name="connsiteX2" fmla="*/ 0 w 13184"/>
              <a:gd name="connsiteY2" fmla="*/ 382366 h 755768"/>
              <a:gd name="connsiteX3" fmla="*/ 9525 w 13184"/>
              <a:gd name="connsiteY3" fmla="*/ 7716 h 7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755768">
                <a:moveTo>
                  <a:pt x="9525" y="7716"/>
                </a:moveTo>
                <a:cubicBezTo>
                  <a:pt x="11642" y="68570"/>
                  <a:pt x="14287" y="685049"/>
                  <a:pt x="12700" y="747491"/>
                </a:cubicBezTo>
                <a:cubicBezTo>
                  <a:pt x="11113" y="809933"/>
                  <a:pt x="0" y="502487"/>
                  <a:pt x="0" y="382366"/>
                </a:cubicBezTo>
                <a:cubicBezTo>
                  <a:pt x="0" y="262245"/>
                  <a:pt x="7408" y="-53138"/>
                  <a:pt x="9525" y="77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60E7CB08-5DCC-04A2-E966-1E0F1B348DA8}"/>
              </a:ext>
            </a:extLst>
          </p:cNvPr>
          <p:cNvSpPr/>
          <p:nvPr/>
        </p:nvSpPr>
        <p:spPr>
          <a:xfrm>
            <a:off x="3657217" y="10903086"/>
            <a:ext cx="44888" cy="1096950"/>
          </a:xfrm>
          <a:custGeom>
            <a:avLst/>
            <a:gdLst>
              <a:gd name="connsiteX0" fmla="*/ 9908 w 44888"/>
              <a:gd name="connsiteY0" fmla="*/ 9389 h 1096950"/>
              <a:gd name="connsiteX1" fmla="*/ 22608 w 44888"/>
              <a:gd name="connsiteY1" fmla="*/ 758689 h 1096950"/>
              <a:gd name="connsiteX2" fmla="*/ 383 w 44888"/>
              <a:gd name="connsiteY2" fmla="*/ 1085714 h 1096950"/>
              <a:gd name="connsiteX3" fmla="*/ 44833 w 44888"/>
              <a:gd name="connsiteY3" fmla="*/ 384039 h 1096950"/>
              <a:gd name="connsiteX4" fmla="*/ 9908 w 44888"/>
              <a:gd name="connsiteY4" fmla="*/ 9389 h 10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8" h="1096950">
                <a:moveTo>
                  <a:pt x="9908" y="9389"/>
                </a:moveTo>
                <a:cubicBezTo>
                  <a:pt x="6204" y="71831"/>
                  <a:pt x="24195" y="579302"/>
                  <a:pt x="22608" y="758689"/>
                </a:cubicBezTo>
                <a:cubicBezTo>
                  <a:pt x="21021" y="938076"/>
                  <a:pt x="-3321" y="1148156"/>
                  <a:pt x="383" y="1085714"/>
                </a:cubicBezTo>
                <a:cubicBezTo>
                  <a:pt x="4087" y="1023272"/>
                  <a:pt x="43246" y="558135"/>
                  <a:pt x="44833" y="384039"/>
                </a:cubicBezTo>
                <a:cubicBezTo>
                  <a:pt x="46420" y="209943"/>
                  <a:pt x="13612" y="-53053"/>
                  <a:pt x="9908" y="93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2E7C981-CE07-F90F-1680-416633397B4C}"/>
              </a:ext>
            </a:extLst>
          </p:cNvPr>
          <p:cNvSpPr/>
          <p:nvPr/>
        </p:nvSpPr>
        <p:spPr>
          <a:xfrm>
            <a:off x="3653215" y="9606139"/>
            <a:ext cx="1255517" cy="1930722"/>
          </a:xfrm>
          <a:custGeom>
            <a:avLst/>
            <a:gdLst>
              <a:gd name="connsiteX0" fmla="*/ 4385 w 1255517"/>
              <a:gd name="connsiteY0" fmla="*/ 3012 h 1930722"/>
              <a:gd name="connsiteX1" fmla="*/ 322437 w 1255517"/>
              <a:gd name="connsiteY1" fmla="*/ 670922 h 1930722"/>
              <a:gd name="connsiteX2" fmla="*/ 811442 w 1255517"/>
              <a:gd name="connsiteY2" fmla="*/ 1307026 h 1930722"/>
              <a:gd name="connsiteX3" fmla="*/ 755783 w 1255517"/>
              <a:gd name="connsiteY3" fmla="*/ 1263294 h 1930722"/>
              <a:gd name="connsiteX4" fmla="*/ 1252740 w 1255517"/>
              <a:gd name="connsiteY4" fmla="*/ 1923252 h 1930722"/>
              <a:gd name="connsiteX5" fmla="*/ 938663 w 1255517"/>
              <a:gd name="connsiteY5" fmla="*/ 1581346 h 1930722"/>
              <a:gd name="connsiteX6" fmla="*/ 553025 w 1255517"/>
              <a:gd name="connsiteY6" fmla="*/ 1000901 h 1930722"/>
              <a:gd name="connsiteX7" fmla="*/ 163411 w 1255517"/>
              <a:gd name="connsiteY7" fmla="*/ 448285 h 1930722"/>
              <a:gd name="connsiteX8" fmla="*/ 4385 w 1255517"/>
              <a:gd name="connsiteY8" fmla="*/ 3012 h 193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517" h="1930722">
                <a:moveTo>
                  <a:pt x="4385" y="3012"/>
                </a:moveTo>
                <a:cubicBezTo>
                  <a:pt x="30889" y="40118"/>
                  <a:pt x="187927" y="453586"/>
                  <a:pt x="322437" y="670922"/>
                </a:cubicBezTo>
                <a:cubicBezTo>
                  <a:pt x="456947" y="888258"/>
                  <a:pt x="739218" y="1208297"/>
                  <a:pt x="811442" y="1307026"/>
                </a:cubicBezTo>
                <a:cubicBezTo>
                  <a:pt x="883666" y="1405755"/>
                  <a:pt x="682233" y="1160590"/>
                  <a:pt x="755783" y="1263294"/>
                </a:cubicBezTo>
                <a:cubicBezTo>
                  <a:pt x="829333" y="1365998"/>
                  <a:pt x="1222260" y="1870243"/>
                  <a:pt x="1252740" y="1923252"/>
                </a:cubicBezTo>
                <a:cubicBezTo>
                  <a:pt x="1283220" y="1976261"/>
                  <a:pt x="1055282" y="1735071"/>
                  <a:pt x="938663" y="1581346"/>
                </a:cubicBezTo>
                <a:cubicBezTo>
                  <a:pt x="822044" y="1427621"/>
                  <a:pt x="682234" y="1189744"/>
                  <a:pt x="553025" y="1000901"/>
                </a:cubicBezTo>
                <a:cubicBezTo>
                  <a:pt x="423816" y="812058"/>
                  <a:pt x="250213" y="615925"/>
                  <a:pt x="163411" y="448285"/>
                </a:cubicBezTo>
                <a:cubicBezTo>
                  <a:pt x="76609" y="280645"/>
                  <a:pt x="-22119" y="-34094"/>
                  <a:pt x="4385" y="30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5F0D58D9-F059-8BE0-058A-E285D2D2DEBA}"/>
              </a:ext>
            </a:extLst>
          </p:cNvPr>
          <p:cNvSpPr/>
          <p:nvPr/>
        </p:nvSpPr>
        <p:spPr>
          <a:xfrm>
            <a:off x="4088794" y="10248015"/>
            <a:ext cx="846609" cy="1250065"/>
          </a:xfrm>
          <a:custGeom>
            <a:avLst/>
            <a:gdLst>
              <a:gd name="connsiteX0" fmla="*/ 2152 w 846609"/>
              <a:gd name="connsiteY0" fmla="*/ 1216 h 1250065"/>
              <a:gd name="connsiteX1" fmla="*/ 447425 w 846609"/>
              <a:gd name="connsiteY1" fmla="*/ 609491 h 1250065"/>
              <a:gd name="connsiteX2" fmla="*/ 395742 w 846609"/>
              <a:gd name="connsiteY2" fmla="*/ 585637 h 1250065"/>
              <a:gd name="connsiteX3" fmla="*/ 844990 w 846609"/>
              <a:gd name="connsiteY3" fmla="*/ 1245595 h 1250065"/>
              <a:gd name="connsiteX4" fmla="*/ 534889 w 846609"/>
              <a:gd name="connsiteY4" fmla="*/ 852006 h 1250065"/>
              <a:gd name="connsiteX5" fmla="*/ 236716 w 846609"/>
              <a:gd name="connsiteY5" fmla="*/ 402757 h 1250065"/>
              <a:gd name="connsiteX6" fmla="*/ 276472 w 846609"/>
              <a:gd name="connsiteY6" fmla="*/ 450465 h 1250065"/>
              <a:gd name="connsiteX7" fmla="*/ 2152 w 846609"/>
              <a:gd name="connsiteY7" fmla="*/ 1216 h 12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609" h="1250065">
                <a:moveTo>
                  <a:pt x="2152" y="1216"/>
                </a:moveTo>
                <a:cubicBezTo>
                  <a:pt x="30644" y="27720"/>
                  <a:pt x="381827" y="512088"/>
                  <a:pt x="447425" y="609491"/>
                </a:cubicBezTo>
                <a:cubicBezTo>
                  <a:pt x="513023" y="706894"/>
                  <a:pt x="329481" y="479620"/>
                  <a:pt x="395742" y="585637"/>
                </a:cubicBezTo>
                <a:cubicBezTo>
                  <a:pt x="462003" y="691654"/>
                  <a:pt x="821799" y="1201200"/>
                  <a:pt x="844990" y="1245595"/>
                </a:cubicBezTo>
                <a:cubicBezTo>
                  <a:pt x="868181" y="1289990"/>
                  <a:pt x="636268" y="992479"/>
                  <a:pt x="534889" y="852006"/>
                </a:cubicBezTo>
                <a:cubicBezTo>
                  <a:pt x="433510" y="711533"/>
                  <a:pt x="279786" y="469681"/>
                  <a:pt x="236716" y="402757"/>
                </a:cubicBezTo>
                <a:cubicBezTo>
                  <a:pt x="193646" y="335833"/>
                  <a:pt x="316229" y="511425"/>
                  <a:pt x="276472" y="450465"/>
                </a:cubicBezTo>
                <a:cubicBezTo>
                  <a:pt x="236715" y="389505"/>
                  <a:pt x="-26340" y="-25288"/>
                  <a:pt x="2152" y="12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403E63B-5624-BDA5-CB08-D20177492CDC}"/>
              </a:ext>
            </a:extLst>
          </p:cNvPr>
          <p:cNvSpPr/>
          <p:nvPr/>
        </p:nvSpPr>
        <p:spPr>
          <a:xfrm>
            <a:off x="195769" y="10367360"/>
            <a:ext cx="368795" cy="1589910"/>
          </a:xfrm>
          <a:custGeom>
            <a:avLst/>
            <a:gdLst>
              <a:gd name="connsiteX0" fmla="*/ 368774 w 368795"/>
              <a:gd name="connsiteY0" fmla="*/ 5117 h 1589910"/>
              <a:gd name="connsiteX1" fmla="*/ 313114 w 368795"/>
              <a:gd name="connsiteY1" fmla="*/ 362925 h 1589910"/>
              <a:gd name="connsiteX2" fmla="*/ 229626 w 368795"/>
              <a:gd name="connsiteY2" fmla="*/ 744588 h 1589910"/>
              <a:gd name="connsiteX3" fmla="*/ 301188 w 368795"/>
              <a:gd name="connsiteY3" fmla="*/ 661099 h 1589910"/>
              <a:gd name="connsiteX4" fmla="*/ 6989 w 368795"/>
              <a:gd name="connsiteY4" fmla="*/ 1567548 h 1589910"/>
              <a:gd name="connsiteX5" fmla="*/ 110356 w 368795"/>
              <a:gd name="connsiteY5" fmla="*/ 1257447 h 1589910"/>
              <a:gd name="connsiteX6" fmla="*/ 313114 w 368795"/>
              <a:gd name="connsiteY6" fmla="*/ 641221 h 1589910"/>
              <a:gd name="connsiteX7" fmla="*/ 146137 w 368795"/>
              <a:gd name="connsiteY7" fmla="*/ 983127 h 1589910"/>
              <a:gd name="connsiteX8" fmla="*/ 317090 w 368795"/>
              <a:gd name="connsiteY8" fmla="*/ 641221 h 1589910"/>
              <a:gd name="connsiteX9" fmla="*/ 368774 w 368795"/>
              <a:gd name="connsiteY9" fmla="*/ 5117 h 15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95" h="1589910">
                <a:moveTo>
                  <a:pt x="368774" y="5117"/>
                </a:moveTo>
                <a:cubicBezTo>
                  <a:pt x="368111" y="-41266"/>
                  <a:pt x="336305" y="239680"/>
                  <a:pt x="313114" y="362925"/>
                </a:cubicBezTo>
                <a:cubicBezTo>
                  <a:pt x="289923" y="486170"/>
                  <a:pt x="231614" y="694892"/>
                  <a:pt x="229626" y="744588"/>
                </a:cubicBezTo>
                <a:cubicBezTo>
                  <a:pt x="227638" y="794284"/>
                  <a:pt x="338294" y="523939"/>
                  <a:pt x="301188" y="661099"/>
                </a:cubicBezTo>
                <a:cubicBezTo>
                  <a:pt x="264082" y="798259"/>
                  <a:pt x="38794" y="1468157"/>
                  <a:pt x="6989" y="1567548"/>
                </a:cubicBezTo>
                <a:cubicBezTo>
                  <a:pt x="-24816" y="1666939"/>
                  <a:pt x="59335" y="1411835"/>
                  <a:pt x="110356" y="1257447"/>
                </a:cubicBezTo>
                <a:cubicBezTo>
                  <a:pt x="161377" y="1103059"/>
                  <a:pt x="307150" y="686941"/>
                  <a:pt x="313114" y="641221"/>
                </a:cubicBezTo>
                <a:cubicBezTo>
                  <a:pt x="319077" y="595501"/>
                  <a:pt x="145474" y="983127"/>
                  <a:pt x="146137" y="983127"/>
                </a:cubicBezTo>
                <a:cubicBezTo>
                  <a:pt x="146800" y="983127"/>
                  <a:pt x="279321" y="800910"/>
                  <a:pt x="317090" y="641221"/>
                </a:cubicBezTo>
                <a:cubicBezTo>
                  <a:pt x="354859" y="481532"/>
                  <a:pt x="369437" y="51500"/>
                  <a:pt x="368774" y="5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A37317-1F2A-AE9A-B9C4-EB5DFB445B6C}"/>
              </a:ext>
            </a:extLst>
          </p:cNvPr>
          <p:cNvSpPr/>
          <p:nvPr/>
        </p:nvSpPr>
        <p:spPr>
          <a:xfrm>
            <a:off x="134069" y="11280839"/>
            <a:ext cx="278685" cy="1001621"/>
          </a:xfrm>
          <a:custGeom>
            <a:avLst/>
            <a:gdLst>
              <a:gd name="connsiteX0" fmla="*/ 275423 w 278685"/>
              <a:gd name="connsiteY0" fmla="*/ 145185 h 1001621"/>
              <a:gd name="connsiteX1" fmla="*/ 56762 w 278685"/>
              <a:gd name="connsiteY1" fmla="*/ 642142 h 1001621"/>
              <a:gd name="connsiteX2" fmla="*/ 5079 w 278685"/>
              <a:gd name="connsiteY2" fmla="*/ 995975 h 1001621"/>
              <a:gd name="connsiteX3" fmla="*/ 28933 w 278685"/>
              <a:gd name="connsiteY3" fmla="*/ 797192 h 1001621"/>
              <a:gd name="connsiteX4" fmla="*/ 243618 w 278685"/>
              <a:gd name="connsiteY4" fmla="*/ 21940 h 1001621"/>
              <a:gd name="connsiteX5" fmla="*/ 191934 w 278685"/>
              <a:gd name="connsiteY5" fmla="*/ 208796 h 1001621"/>
              <a:gd name="connsiteX6" fmla="*/ 275423 w 278685"/>
              <a:gd name="connsiteY6" fmla="*/ 145185 h 10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85" h="1001621">
                <a:moveTo>
                  <a:pt x="275423" y="145185"/>
                </a:moveTo>
                <a:cubicBezTo>
                  <a:pt x="252894" y="217409"/>
                  <a:pt x="101819" y="500344"/>
                  <a:pt x="56762" y="642142"/>
                </a:cubicBezTo>
                <a:cubicBezTo>
                  <a:pt x="11705" y="783940"/>
                  <a:pt x="9717" y="970133"/>
                  <a:pt x="5079" y="995975"/>
                </a:cubicBezTo>
                <a:cubicBezTo>
                  <a:pt x="441" y="1021817"/>
                  <a:pt x="-10823" y="959531"/>
                  <a:pt x="28933" y="797192"/>
                </a:cubicBezTo>
                <a:cubicBezTo>
                  <a:pt x="68689" y="634853"/>
                  <a:pt x="243618" y="21940"/>
                  <a:pt x="243618" y="21940"/>
                </a:cubicBezTo>
                <a:cubicBezTo>
                  <a:pt x="270785" y="-76126"/>
                  <a:pt x="187296" y="184942"/>
                  <a:pt x="191934" y="208796"/>
                </a:cubicBezTo>
                <a:cubicBezTo>
                  <a:pt x="196572" y="232650"/>
                  <a:pt x="297952" y="72961"/>
                  <a:pt x="275423" y="1451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1DE9D13-A528-5550-D883-50243A7D6ADC}"/>
              </a:ext>
            </a:extLst>
          </p:cNvPr>
          <p:cNvSpPr/>
          <p:nvPr/>
        </p:nvSpPr>
        <p:spPr>
          <a:xfrm>
            <a:off x="1064641" y="9373750"/>
            <a:ext cx="1194507" cy="155934"/>
          </a:xfrm>
          <a:custGeom>
            <a:avLst/>
            <a:gdLst>
              <a:gd name="connsiteX0" fmla="*/ 834 w 1194507"/>
              <a:gd name="connsiteY0" fmla="*/ 155888 h 155934"/>
              <a:gd name="connsiteX1" fmla="*/ 648865 w 1194507"/>
              <a:gd name="connsiteY1" fmla="*/ 36619 h 155934"/>
              <a:gd name="connsiteX2" fmla="*/ 1185578 w 1194507"/>
              <a:gd name="connsiteY2" fmla="*/ 100229 h 155934"/>
              <a:gd name="connsiteX3" fmla="*/ 943063 w 1194507"/>
              <a:gd name="connsiteY3" fmla="*/ 64448 h 155934"/>
              <a:gd name="connsiteX4" fmla="*/ 414302 w 1194507"/>
              <a:gd name="connsiteY4" fmla="*/ 4813 h 155934"/>
              <a:gd name="connsiteX5" fmla="*/ 509717 w 1194507"/>
              <a:gd name="connsiteY5" fmla="*/ 20716 h 155934"/>
              <a:gd name="connsiteX6" fmla="*/ 834 w 1194507"/>
              <a:gd name="connsiteY6" fmla="*/ 155888 h 1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507" h="155934">
                <a:moveTo>
                  <a:pt x="834" y="155888"/>
                </a:moveTo>
                <a:cubicBezTo>
                  <a:pt x="24025" y="158539"/>
                  <a:pt x="451408" y="45895"/>
                  <a:pt x="648865" y="36619"/>
                </a:cubicBezTo>
                <a:cubicBezTo>
                  <a:pt x="846322" y="27343"/>
                  <a:pt x="1136545" y="95591"/>
                  <a:pt x="1185578" y="100229"/>
                </a:cubicBezTo>
                <a:cubicBezTo>
                  <a:pt x="1234611" y="104867"/>
                  <a:pt x="1071609" y="80351"/>
                  <a:pt x="943063" y="64448"/>
                </a:cubicBezTo>
                <a:cubicBezTo>
                  <a:pt x="814517" y="48545"/>
                  <a:pt x="486526" y="12102"/>
                  <a:pt x="414302" y="4813"/>
                </a:cubicBezTo>
                <a:cubicBezTo>
                  <a:pt x="342078" y="-2476"/>
                  <a:pt x="574653" y="-4463"/>
                  <a:pt x="509717" y="20716"/>
                </a:cubicBezTo>
                <a:cubicBezTo>
                  <a:pt x="444781" y="45895"/>
                  <a:pt x="-22357" y="153237"/>
                  <a:pt x="834" y="15588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48FACC6-B4D2-3C1F-341A-6AA6CFD0D62E}"/>
              </a:ext>
            </a:extLst>
          </p:cNvPr>
          <p:cNvSpPr/>
          <p:nvPr/>
        </p:nvSpPr>
        <p:spPr>
          <a:xfrm>
            <a:off x="1089021" y="9577915"/>
            <a:ext cx="1696772" cy="493870"/>
          </a:xfrm>
          <a:custGeom>
            <a:avLst/>
            <a:gdLst>
              <a:gd name="connsiteX0" fmla="*/ 308 w 1696772"/>
              <a:gd name="connsiteY0" fmla="*/ 106774 h 493870"/>
              <a:gd name="connsiteX1" fmla="*/ 1049880 w 1696772"/>
              <a:gd name="connsiteY1" fmla="*/ 67017 h 493870"/>
              <a:gd name="connsiteX2" fmla="*/ 1077709 w 1696772"/>
              <a:gd name="connsiteY2" fmla="*/ 63042 h 493870"/>
              <a:gd name="connsiteX3" fmla="*/ 1399737 w 1696772"/>
              <a:gd name="connsiteY3" fmla="*/ 82920 h 493870"/>
              <a:gd name="connsiteX4" fmla="*/ 1689960 w 1696772"/>
              <a:gd name="connsiteY4" fmla="*/ 480485 h 493870"/>
              <a:gd name="connsiteX5" fmla="*/ 1590569 w 1696772"/>
              <a:gd name="connsiteY5" fmla="*/ 377118 h 493870"/>
              <a:gd name="connsiteX6" fmla="*/ 1427567 w 1696772"/>
              <a:gd name="connsiteY6" fmla="*/ 150506 h 493870"/>
              <a:gd name="connsiteX7" fmla="*/ 819292 w 1696772"/>
              <a:gd name="connsiteY7" fmla="*/ 3407 h 493870"/>
              <a:gd name="connsiteX8" fmla="*/ 938562 w 1696772"/>
              <a:gd name="connsiteY8" fmla="*/ 51115 h 493870"/>
              <a:gd name="connsiteX9" fmla="*/ 308 w 1696772"/>
              <a:gd name="connsiteY9" fmla="*/ 106774 h 4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772" h="493870">
                <a:moveTo>
                  <a:pt x="308" y="106774"/>
                </a:moveTo>
                <a:cubicBezTo>
                  <a:pt x="18861" y="109424"/>
                  <a:pt x="870313" y="74306"/>
                  <a:pt x="1049880" y="67017"/>
                </a:cubicBezTo>
                <a:cubicBezTo>
                  <a:pt x="1229447" y="59728"/>
                  <a:pt x="1019400" y="60392"/>
                  <a:pt x="1077709" y="63042"/>
                </a:cubicBezTo>
                <a:cubicBezTo>
                  <a:pt x="1136018" y="65692"/>
                  <a:pt x="1297695" y="13346"/>
                  <a:pt x="1399737" y="82920"/>
                </a:cubicBezTo>
                <a:cubicBezTo>
                  <a:pt x="1501779" y="152494"/>
                  <a:pt x="1658155" y="431452"/>
                  <a:pt x="1689960" y="480485"/>
                </a:cubicBezTo>
                <a:cubicBezTo>
                  <a:pt x="1721765" y="529518"/>
                  <a:pt x="1634301" y="432114"/>
                  <a:pt x="1590569" y="377118"/>
                </a:cubicBezTo>
                <a:cubicBezTo>
                  <a:pt x="1546837" y="322122"/>
                  <a:pt x="1556113" y="212791"/>
                  <a:pt x="1427567" y="150506"/>
                </a:cubicBezTo>
                <a:cubicBezTo>
                  <a:pt x="1299021" y="88221"/>
                  <a:pt x="900793" y="19972"/>
                  <a:pt x="819292" y="3407"/>
                </a:cubicBezTo>
                <a:cubicBezTo>
                  <a:pt x="737791" y="-13158"/>
                  <a:pt x="1070421" y="35213"/>
                  <a:pt x="938562" y="51115"/>
                </a:cubicBezTo>
                <a:cubicBezTo>
                  <a:pt x="806703" y="67017"/>
                  <a:pt x="-18245" y="104124"/>
                  <a:pt x="308" y="10677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0D3EE5C-F18E-9DC5-D2FF-006D92600F63}"/>
              </a:ext>
            </a:extLst>
          </p:cNvPr>
          <p:cNvSpPr/>
          <p:nvPr/>
        </p:nvSpPr>
        <p:spPr>
          <a:xfrm>
            <a:off x="780038" y="10136795"/>
            <a:ext cx="2364801" cy="593531"/>
          </a:xfrm>
          <a:custGeom>
            <a:avLst/>
            <a:gdLst>
              <a:gd name="connsiteX0" fmla="*/ 3165 w 2364801"/>
              <a:gd name="connsiteY0" fmla="*/ 438440 h 593531"/>
              <a:gd name="connsiteX1" fmla="*/ 1223691 w 2364801"/>
              <a:gd name="connsiteY1" fmla="*/ 120388 h 593531"/>
              <a:gd name="connsiteX2" fmla="*/ 1291277 w 2364801"/>
              <a:gd name="connsiteY2" fmla="*/ 96534 h 593531"/>
              <a:gd name="connsiteX3" fmla="*/ 1187910 w 2364801"/>
              <a:gd name="connsiteY3" fmla="*/ 64728 h 593531"/>
              <a:gd name="connsiteX4" fmla="*/ 1951235 w 2364801"/>
              <a:gd name="connsiteY4" fmla="*/ 5094 h 593531"/>
              <a:gd name="connsiteX5" fmla="*/ 1827990 w 2364801"/>
              <a:gd name="connsiteY5" fmla="*/ 9069 h 593531"/>
              <a:gd name="connsiteX6" fmla="*/ 2062553 w 2364801"/>
              <a:gd name="connsiteY6" fmla="*/ 56777 h 593531"/>
              <a:gd name="connsiteX7" fmla="*/ 2364703 w 2364801"/>
              <a:gd name="connsiteY7" fmla="*/ 283389 h 593531"/>
              <a:gd name="connsiteX8" fmla="*/ 2098334 w 2364801"/>
              <a:gd name="connsiteY8" fmla="*/ 211828 h 593531"/>
              <a:gd name="connsiteX9" fmla="*/ 2324946 w 2364801"/>
              <a:gd name="connsiteY9" fmla="*/ 585539 h 593531"/>
              <a:gd name="connsiteX10" fmla="*/ 2086407 w 2364801"/>
              <a:gd name="connsiteY10" fmla="*/ 462294 h 593531"/>
              <a:gd name="connsiteX11" fmla="*/ 1032859 w 2364801"/>
              <a:gd name="connsiteY11" fmla="*/ 398683 h 593531"/>
              <a:gd name="connsiteX12" fmla="*/ 2197725 w 2364801"/>
              <a:gd name="connsiteY12" fmla="*/ 402659 h 593531"/>
              <a:gd name="connsiteX13" fmla="*/ 2102310 w 2364801"/>
              <a:gd name="connsiteY13" fmla="*/ 247608 h 593531"/>
              <a:gd name="connsiteX14" fmla="*/ 2074480 w 2364801"/>
              <a:gd name="connsiteY14" fmla="*/ 56777 h 593531"/>
              <a:gd name="connsiteX15" fmla="*/ 1048762 w 2364801"/>
              <a:gd name="connsiteY15" fmla="*/ 104485 h 593531"/>
              <a:gd name="connsiteX16" fmla="*/ 448439 w 2364801"/>
              <a:gd name="connsiteY16" fmla="*/ 128339 h 593531"/>
              <a:gd name="connsiteX17" fmla="*/ 857931 w 2364801"/>
              <a:gd name="connsiteY17" fmla="*/ 144242 h 593531"/>
              <a:gd name="connsiteX18" fmla="*/ 3165 w 2364801"/>
              <a:gd name="connsiteY18" fmla="*/ 438440 h 5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4801" h="593531">
                <a:moveTo>
                  <a:pt x="3165" y="438440"/>
                </a:moveTo>
                <a:cubicBezTo>
                  <a:pt x="64125" y="434464"/>
                  <a:pt x="1009006" y="177372"/>
                  <a:pt x="1223691" y="120388"/>
                </a:cubicBezTo>
                <a:cubicBezTo>
                  <a:pt x="1438376" y="63404"/>
                  <a:pt x="1297240" y="105811"/>
                  <a:pt x="1291277" y="96534"/>
                </a:cubicBezTo>
                <a:cubicBezTo>
                  <a:pt x="1285314" y="87257"/>
                  <a:pt x="1077917" y="79968"/>
                  <a:pt x="1187910" y="64728"/>
                </a:cubicBezTo>
                <a:cubicBezTo>
                  <a:pt x="1297903" y="49488"/>
                  <a:pt x="1844555" y="14370"/>
                  <a:pt x="1951235" y="5094"/>
                </a:cubicBezTo>
                <a:cubicBezTo>
                  <a:pt x="2057915" y="-4183"/>
                  <a:pt x="1809437" y="455"/>
                  <a:pt x="1827990" y="9069"/>
                </a:cubicBezTo>
                <a:cubicBezTo>
                  <a:pt x="1846543" y="17683"/>
                  <a:pt x="1973101" y="11057"/>
                  <a:pt x="2062553" y="56777"/>
                </a:cubicBezTo>
                <a:cubicBezTo>
                  <a:pt x="2152005" y="102497"/>
                  <a:pt x="2358740" y="257547"/>
                  <a:pt x="2364703" y="283389"/>
                </a:cubicBezTo>
                <a:cubicBezTo>
                  <a:pt x="2370666" y="309231"/>
                  <a:pt x="2104960" y="161470"/>
                  <a:pt x="2098334" y="211828"/>
                </a:cubicBezTo>
                <a:cubicBezTo>
                  <a:pt x="2091708" y="262186"/>
                  <a:pt x="2326934" y="543795"/>
                  <a:pt x="2324946" y="585539"/>
                </a:cubicBezTo>
                <a:cubicBezTo>
                  <a:pt x="2322958" y="627283"/>
                  <a:pt x="2301755" y="493437"/>
                  <a:pt x="2086407" y="462294"/>
                </a:cubicBezTo>
                <a:cubicBezTo>
                  <a:pt x="1871059" y="431151"/>
                  <a:pt x="1014306" y="408622"/>
                  <a:pt x="1032859" y="398683"/>
                </a:cubicBezTo>
                <a:cubicBezTo>
                  <a:pt x="1051412" y="388744"/>
                  <a:pt x="2019483" y="427838"/>
                  <a:pt x="2197725" y="402659"/>
                </a:cubicBezTo>
                <a:cubicBezTo>
                  <a:pt x="2375967" y="377480"/>
                  <a:pt x="2122851" y="305255"/>
                  <a:pt x="2102310" y="247608"/>
                </a:cubicBezTo>
                <a:cubicBezTo>
                  <a:pt x="2081769" y="189961"/>
                  <a:pt x="2250071" y="80631"/>
                  <a:pt x="2074480" y="56777"/>
                </a:cubicBezTo>
                <a:cubicBezTo>
                  <a:pt x="1898889" y="32923"/>
                  <a:pt x="1048762" y="104485"/>
                  <a:pt x="1048762" y="104485"/>
                </a:cubicBezTo>
                <a:lnTo>
                  <a:pt x="448439" y="128339"/>
                </a:lnTo>
                <a:cubicBezTo>
                  <a:pt x="416634" y="134965"/>
                  <a:pt x="934794" y="88583"/>
                  <a:pt x="857931" y="144242"/>
                </a:cubicBezTo>
                <a:cubicBezTo>
                  <a:pt x="781068" y="199901"/>
                  <a:pt x="-57795" y="442416"/>
                  <a:pt x="3165" y="4384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07ADE8A-6E80-1A20-14CD-B22277A299A0}"/>
              </a:ext>
            </a:extLst>
          </p:cNvPr>
          <p:cNvSpPr/>
          <p:nvPr/>
        </p:nvSpPr>
        <p:spPr>
          <a:xfrm>
            <a:off x="604104" y="10106086"/>
            <a:ext cx="207768" cy="1074639"/>
          </a:xfrm>
          <a:custGeom>
            <a:avLst/>
            <a:gdLst>
              <a:gd name="connsiteX0" fmla="*/ 43927 w 207768"/>
              <a:gd name="connsiteY0" fmla="*/ 22 h 1074639"/>
              <a:gd name="connsiteX1" fmla="*/ 127416 w 207768"/>
              <a:gd name="connsiteY1" fmla="*/ 481076 h 1074639"/>
              <a:gd name="connsiteX2" fmla="*/ 111513 w 207768"/>
              <a:gd name="connsiteY2" fmla="*/ 747444 h 1074639"/>
              <a:gd name="connsiteX3" fmla="*/ 195 w 207768"/>
              <a:gd name="connsiteY3" fmla="*/ 1073448 h 1074639"/>
              <a:gd name="connsiteX4" fmla="*/ 87659 w 207768"/>
              <a:gd name="connsiteY4" fmla="*/ 838884 h 1074639"/>
              <a:gd name="connsiteX5" fmla="*/ 202953 w 207768"/>
              <a:gd name="connsiteY5" fmla="*/ 377709 h 1074639"/>
              <a:gd name="connsiteX6" fmla="*/ 175124 w 207768"/>
              <a:gd name="connsiteY6" fmla="*/ 500954 h 1074639"/>
              <a:gd name="connsiteX7" fmla="*/ 43927 w 207768"/>
              <a:gd name="connsiteY7" fmla="*/ 22 h 107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68" h="1074639">
                <a:moveTo>
                  <a:pt x="43927" y="22"/>
                </a:moveTo>
                <a:cubicBezTo>
                  <a:pt x="35976" y="-3291"/>
                  <a:pt x="116152" y="356506"/>
                  <a:pt x="127416" y="481076"/>
                </a:cubicBezTo>
                <a:cubicBezTo>
                  <a:pt x="138680" y="605646"/>
                  <a:pt x="132716" y="648716"/>
                  <a:pt x="111513" y="747444"/>
                </a:cubicBezTo>
                <a:cubicBezTo>
                  <a:pt x="90310" y="846172"/>
                  <a:pt x="4171" y="1058208"/>
                  <a:pt x="195" y="1073448"/>
                </a:cubicBezTo>
                <a:cubicBezTo>
                  <a:pt x="-3781" y="1088688"/>
                  <a:pt x="53866" y="954840"/>
                  <a:pt x="87659" y="838884"/>
                </a:cubicBezTo>
                <a:cubicBezTo>
                  <a:pt x="121452" y="722928"/>
                  <a:pt x="188376" y="434031"/>
                  <a:pt x="202953" y="377709"/>
                </a:cubicBezTo>
                <a:cubicBezTo>
                  <a:pt x="217530" y="321387"/>
                  <a:pt x="196327" y="557938"/>
                  <a:pt x="175124" y="500954"/>
                </a:cubicBezTo>
                <a:cubicBezTo>
                  <a:pt x="153921" y="443970"/>
                  <a:pt x="51878" y="3335"/>
                  <a:pt x="43927" y="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61E936AF-83B3-AE8B-6A95-95AE553CDA91}"/>
              </a:ext>
            </a:extLst>
          </p:cNvPr>
          <p:cNvSpPr/>
          <p:nvPr/>
        </p:nvSpPr>
        <p:spPr>
          <a:xfrm>
            <a:off x="869053" y="11493480"/>
            <a:ext cx="1879259" cy="350879"/>
          </a:xfrm>
          <a:custGeom>
            <a:avLst/>
            <a:gdLst>
              <a:gd name="connsiteX0" fmla="*/ 1615 w 1879259"/>
              <a:gd name="connsiteY0" fmla="*/ 210840 h 350879"/>
              <a:gd name="connsiteX1" fmla="*/ 860356 w 1879259"/>
              <a:gd name="connsiteY1" fmla="*/ 99522 h 350879"/>
              <a:gd name="connsiteX2" fmla="*/ 1476582 w 1879259"/>
              <a:gd name="connsiteY2" fmla="*/ 274450 h 350879"/>
              <a:gd name="connsiteX3" fmla="*/ 1389117 w 1879259"/>
              <a:gd name="connsiteY3" fmla="*/ 206864 h 350879"/>
              <a:gd name="connsiteX4" fmla="*/ 1623681 w 1879259"/>
              <a:gd name="connsiteY4" fmla="*/ 294329 h 350879"/>
              <a:gd name="connsiteX5" fmla="*/ 1874147 w 1879259"/>
              <a:gd name="connsiteY5" fmla="*/ 349988 h 350879"/>
              <a:gd name="connsiteX6" fmla="*/ 1381166 w 1879259"/>
              <a:gd name="connsiteY6" fmla="*/ 250597 h 350879"/>
              <a:gd name="connsiteX7" fmla="*/ 665549 w 1879259"/>
              <a:gd name="connsiteY7" fmla="*/ 130 h 350879"/>
              <a:gd name="connsiteX8" fmla="*/ 1615 w 1879259"/>
              <a:gd name="connsiteY8" fmla="*/ 210840 h 3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259" h="350879">
                <a:moveTo>
                  <a:pt x="1615" y="210840"/>
                </a:moveTo>
                <a:cubicBezTo>
                  <a:pt x="34083" y="227405"/>
                  <a:pt x="614528" y="88920"/>
                  <a:pt x="860356" y="99522"/>
                </a:cubicBezTo>
                <a:cubicBezTo>
                  <a:pt x="1106184" y="110124"/>
                  <a:pt x="1388455" y="256560"/>
                  <a:pt x="1476582" y="274450"/>
                </a:cubicBezTo>
                <a:cubicBezTo>
                  <a:pt x="1564709" y="292340"/>
                  <a:pt x="1364601" y="203551"/>
                  <a:pt x="1389117" y="206864"/>
                </a:cubicBezTo>
                <a:cubicBezTo>
                  <a:pt x="1413633" y="210177"/>
                  <a:pt x="1542843" y="270475"/>
                  <a:pt x="1623681" y="294329"/>
                </a:cubicBezTo>
                <a:cubicBezTo>
                  <a:pt x="1704519" y="318183"/>
                  <a:pt x="1914566" y="357277"/>
                  <a:pt x="1874147" y="349988"/>
                </a:cubicBezTo>
                <a:cubicBezTo>
                  <a:pt x="1833728" y="342699"/>
                  <a:pt x="1582599" y="308907"/>
                  <a:pt x="1381166" y="250597"/>
                </a:cubicBezTo>
                <a:cubicBezTo>
                  <a:pt x="1179733" y="192287"/>
                  <a:pt x="896799" y="6093"/>
                  <a:pt x="665549" y="130"/>
                </a:cubicBezTo>
                <a:cubicBezTo>
                  <a:pt x="434299" y="-5833"/>
                  <a:pt x="-30853" y="194275"/>
                  <a:pt x="1615" y="2108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3F469858-D498-EC04-F579-8D1755FB83E1}"/>
              </a:ext>
            </a:extLst>
          </p:cNvPr>
          <p:cNvSpPr/>
          <p:nvPr/>
        </p:nvSpPr>
        <p:spPr>
          <a:xfrm>
            <a:off x="1574009" y="10805823"/>
            <a:ext cx="1647034" cy="175006"/>
          </a:xfrm>
          <a:custGeom>
            <a:avLst/>
            <a:gdLst>
              <a:gd name="connsiteX0" fmla="*/ 167327 w 1647034"/>
              <a:gd name="connsiteY0" fmla="*/ 63610 h 175006"/>
              <a:gd name="connsiteX1" fmla="*/ 1356047 w 1647034"/>
              <a:gd name="connsiteY1" fmla="*/ 67586 h 175006"/>
              <a:gd name="connsiteX2" fmla="*/ 1646269 w 1647034"/>
              <a:gd name="connsiteY2" fmla="*/ 174928 h 175006"/>
              <a:gd name="connsiteX3" fmla="*/ 1431584 w 1647034"/>
              <a:gd name="connsiteY3" fmla="*/ 83488 h 175006"/>
              <a:gd name="connsiteX4" fmla="*/ 1157264 w 1647034"/>
              <a:gd name="connsiteY4" fmla="*/ 0 h 175006"/>
              <a:gd name="connsiteX5" fmla="*/ 111668 w 1647034"/>
              <a:gd name="connsiteY5" fmla="*/ 83488 h 175006"/>
              <a:gd name="connsiteX6" fmla="*/ 167327 w 1647034"/>
              <a:gd name="connsiteY6" fmla="*/ 63610 h 1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034" h="175006">
                <a:moveTo>
                  <a:pt x="167327" y="63610"/>
                </a:moveTo>
                <a:cubicBezTo>
                  <a:pt x="374723" y="60960"/>
                  <a:pt x="1109557" y="49033"/>
                  <a:pt x="1356047" y="67586"/>
                </a:cubicBezTo>
                <a:cubicBezTo>
                  <a:pt x="1602537" y="86139"/>
                  <a:pt x="1633680" y="172278"/>
                  <a:pt x="1646269" y="174928"/>
                </a:cubicBezTo>
                <a:cubicBezTo>
                  <a:pt x="1658858" y="177578"/>
                  <a:pt x="1513085" y="112643"/>
                  <a:pt x="1431584" y="83488"/>
                </a:cubicBezTo>
                <a:cubicBezTo>
                  <a:pt x="1350083" y="54333"/>
                  <a:pt x="1377250" y="0"/>
                  <a:pt x="1157264" y="0"/>
                </a:cubicBezTo>
                <a:cubicBezTo>
                  <a:pt x="937278" y="0"/>
                  <a:pt x="273345" y="72224"/>
                  <a:pt x="111668" y="83488"/>
                </a:cubicBezTo>
                <a:cubicBezTo>
                  <a:pt x="-50009" y="94752"/>
                  <a:pt x="-40069" y="66260"/>
                  <a:pt x="167327" y="636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E498D771-096E-B8AC-EA3F-A619EA178300}"/>
              </a:ext>
            </a:extLst>
          </p:cNvPr>
          <p:cNvSpPr/>
          <p:nvPr/>
        </p:nvSpPr>
        <p:spPr>
          <a:xfrm>
            <a:off x="3130329" y="10513416"/>
            <a:ext cx="404027" cy="1040197"/>
          </a:xfrm>
          <a:custGeom>
            <a:avLst/>
            <a:gdLst>
              <a:gd name="connsiteX0" fmla="*/ 209219 w 404027"/>
              <a:gd name="connsiteY0" fmla="*/ 26038 h 1040197"/>
              <a:gd name="connsiteX1" fmla="*/ 364269 w 404027"/>
              <a:gd name="connsiteY1" fmla="*/ 431554 h 1040197"/>
              <a:gd name="connsiteX2" fmla="*/ 304634 w 404027"/>
              <a:gd name="connsiteY2" fmla="*/ 761534 h 1040197"/>
              <a:gd name="connsiteX3" fmla="*/ 340415 w 404027"/>
              <a:gd name="connsiteY3" fmla="*/ 642264 h 1040197"/>
              <a:gd name="connsiteX4" fmla="*/ 320537 w 404027"/>
              <a:gd name="connsiteY4" fmla="*/ 1031878 h 1040197"/>
              <a:gd name="connsiteX5" fmla="*/ 316561 w 404027"/>
              <a:gd name="connsiteY5" fmla="*/ 896706 h 1040197"/>
              <a:gd name="connsiteX6" fmla="*/ 153560 w 404027"/>
              <a:gd name="connsiteY6" fmla="*/ 753582 h 1040197"/>
              <a:gd name="connsiteX7" fmla="*/ 2485 w 404027"/>
              <a:gd name="connsiteY7" fmla="*/ 618410 h 1040197"/>
              <a:gd name="connsiteX8" fmla="*/ 280781 w 404027"/>
              <a:gd name="connsiteY8" fmla="*/ 829120 h 1040197"/>
              <a:gd name="connsiteX9" fmla="*/ 396074 w 404027"/>
              <a:gd name="connsiteY9" fmla="*/ 534921 h 1040197"/>
              <a:gd name="connsiteX10" fmla="*/ 376196 w 404027"/>
              <a:gd name="connsiteY10" fmla="*/ 356017 h 1040197"/>
              <a:gd name="connsiteX11" fmla="*/ 233073 w 404027"/>
              <a:gd name="connsiteY11" fmla="*/ 73746 h 1040197"/>
              <a:gd name="connsiteX12" fmla="*/ 209219 w 404027"/>
              <a:gd name="connsiteY12" fmla="*/ 26038 h 10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7" h="1040197">
                <a:moveTo>
                  <a:pt x="209219" y="26038"/>
                </a:moveTo>
                <a:cubicBezTo>
                  <a:pt x="231085" y="85673"/>
                  <a:pt x="348367" y="308971"/>
                  <a:pt x="364269" y="431554"/>
                </a:cubicBezTo>
                <a:cubicBezTo>
                  <a:pt x="380171" y="554137"/>
                  <a:pt x="308610" y="726416"/>
                  <a:pt x="304634" y="761534"/>
                </a:cubicBezTo>
                <a:cubicBezTo>
                  <a:pt x="300658" y="796652"/>
                  <a:pt x="337765" y="597207"/>
                  <a:pt x="340415" y="642264"/>
                </a:cubicBezTo>
                <a:cubicBezTo>
                  <a:pt x="343066" y="687321"/>
                  <a:pt x="324513" y="989471"/>
                  <a:pt x="320537" y="1031878"/>
                </a:cubicBezTo>
                <a:cubicBezTo>
                  <a:pt x="316561" y="1074285"/>
                  <a:pt x="344390" y="943089"/>
                  <a:pt x="316561" y="896706"/>
                </a:cubicBezTo>
                <a:cubicBezTo>
                  <a:pt x="288732" y="850323"/>
                  <a:pt x="153560" y="753582"/>
                  <a:pt x="153560" y="753582"/>
                </a:cubicBezTo>
                <a:cubicBezTo>
                  <a:pt x="101214" y="707199"/>
                  <a:pt x="-18718" y="605820"/>
                  <a:pt x="2485" y="618410"/>
                </a:cubicBezTo>
                <a:cubicBezTo>
                  <a:pt x="23688" y="631000"/>
                  <a:pt x="215183" y="843035"/>
                  <a:pt x="280781" y="829120"/>
                </a:cubicBezTo>
                <a:cubicBezTo>
                  <a:pt x="346379" y="815205"/>
                  <a:pt x="380172" y="613772"/>
                  <a:pt x="396074" y="534921"/>
                </a:cubicBezTo>
                <a:cubicBezTo>
                  <a:pt x="411977" y="456071"/>
                  <a:pt x="403363" y="432879"/>
                  <a:pt x="376196" y="356017"/>
                </a:cubicBezTo>
                <a:cubicBezTo>
                  <a:pt x="349029" y="279155"/>
                  <a:pt x="260902" y="126755"/>
                  <a:pt x="233073" y="73746"/>
                </a:cubicBezTo>
                <a:cubicBezTo>
                  <a:pt x="205244" y="20737"/>
                  <a:pt x="187353" y="-33597"/>
                  <a:pt x="209219" y="260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48BBE51-0DAB-4447-E6B9-6B25993827F5}"/>
              </a:ext>
            </a:extLst>
          </p:cNvPr>
          <p:cNvSpPr/>
          <p:nvPr/>
        </p:nvSpPr>
        <p:spPr>
          <a:xfrm>
            <a:off x="3724107" y="10835409"/>
            <a:ext cx="148211" cy="1405729"/>
          </a:xfrm>
          <a:custGeom>
            <a:avLst/>
            <a:gdLst>
              <a:gd name="connsiteX0" fmla="*/ 148178 w 148211"/>
              <a:gd name="connsiteY0" fmla="*/ 2219 h 1405729"/>
              <a:gd name="connsiteX1" fmla="*/ 48787 w 148211"/>
              <a:gd name="connsiteY1" fmla="*/ 737714 h 1405729"/>
              <a:gd name="connsiteX2" fmla="*/ 64690 w 148211"/>
              <a:gd name="connsiteY2" fmla="*/ 630372 h 1405729"/>
              <a:gd name="connsiteX3" fmla="*/ 1079 w 148211"/>
              <a:gd name="connsiteY3" fmla="*/ 1393697 h 1405729"/>
              <a:gd name="connsiteX4" fmla="*/ 24933 w 148211"/>
              <a:gd name="connsiteY4" fmla="*/ 1043840 h 1405729"/>
              <a:gd name="connsiteX5" fmla="*/ 28909 w 148211"/>
              <a:gd name="connsiteY5" fmla="*/ 332198 h 1405729"/>
              <a:gd name="connsiteX6" fmla="*/ 36860 w 148211"/>
              <a:gd name="connsiteY6" fmla="*/ 503151 h 1405729"/>
              <a:gd name="connsiteX7" fmla="*/ 148178 w 148211"/>
              <a:gd name="connsiteY7" fmla="*/ 2219 h 1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211" h="1405729">
                <a:moveTo>
                  <a:pt x="148178" y="2219"/>
                </a:moveTo>
                <a:cubicBezTo>
                  <a:pt x="150166" y="41313"/>
                  <a:pt x="62702" y="633022"/>
                  <a:pt x="48787" y="737714"/>
                </a:cubicBezTo>
                <a:cubicBezTo>
                  <a:pt x="34872" y="842406"/>
                  <a:pt x="72641" y="521042"/>
                  <a:pt x="64690" y="630372"/>
                </a:cubicBezTo>
                <a:cubicBezTo>
                  <a:pt x="56739" y="739703"/>
                  <a:pt x="7705" y="1324786"/>
                  <a:pt x="1079" y="1393697"/>
                </a:cubicBezTo>
                <a:cubicBezTo>
                  <a:pt x="-5547" y="1462608"/>
                  <a:pt x="20295" y="1220756"/>
                  <a:pt x="24933" y="1043840"/>
                </a:cubicBezTo>
                <a:cubicBezTo>
                  <a:pt x="29571" y="866924"/>
                  <a:pt x="26921" y="422313"/>
                  <a:pt x="28909" y="332198"/>
                </a:cubicBezTo>
                <a:cubicBezTo>
                  <a:pt x="30897" y="242083"/>
                  <a:pt x="17644" y="553509"/>
                  <a:pt x="36860" y="503151"/>
                </a:cubicBezTo>
                <a:cubicBezTo>
                  <a:pt x="56076" y="452793"/>
                  <a:pt x="146190" y="-36875"/>
                  <a:pt x="148178" y="22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C9433A3E-4528-467A-7E09-EB2529DB157B}"/>
              </a:ext>
            </a:extLst>
          </p:cNvPr>
          <p:cNvSpPr/>
          <p:nvPr/>
        </p:nvSpPr>
        <p:spPr>
          <a:xfrm>
            <a:off x="4146463" y="11310110"/>
            <a:ext cx="194997" cy="883353"/>
          </a:xfrm>
          <a:custGeom>
            <a:avLst/>
            <a:gdLst>
              <a:gd name="connsiteX0" fmla="*/ 142 w 194997"/>
              <a:gd name="connsiteY0" fmla="*/ 620 h 883353"/>
              <a:gd name="connsiteX1" fmla="*/ 39899 w 194997"/>
              <a:gd name="connsiteY1" fmla="*/ 612871 h 883353"/>
              <a:gd name="connsiteX2" fmla="*/ 43874 w 194997"/>
              <a:gd name="connsiteY2" fmla="*/ 497577 h 883353"/>
              <a:gd name="connsiteX3" fmla="*/ 83631 w 194997"/>
              <a:gd name="connsiteY3" fmla="*/ 879240 h 883353"/>
              <a:gd name="connsiteX4" fmla="*/ 71704 w 194997"/>
              <a:gd name="connsiteY4" fmla="*/ 660579 h 883353"/>
              <a:gd name="connsiteX5" fmla="*/ 194949 w 194997"/>
              <a:gd name="connsiteY5" fmla="*/ 72182 h 883353"/>
              <a:gd name="connsiteX6" fmla="*/ 55801 w 194997"/>
              <a:gd name="connsiteY6" fmla="*/ 489626 h 883353"/>
              <a:gd name="connsiteX7" fmla="*/ 142 w 194997"/>
              <a:gd name="connsiteY7" fmla="*/ 620 h 8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97" h="883353">
                <a:moveTo>
                  <a:pt x="142" y="620"/>
                </a:moveTo>
                <a:cubicBezTo>
                  <a:pt x="-2508" y="21161"/>
                  <a:pt x="32610" y="530045"/>
                  <a:pt x="39899" y="612871"/>
                </a:cubicBezTo>
                <a:cubicBezTo>
                  <a:pt x="47188" y="695697"/>
                  <a:pt x="36585" y="453182"/>
                  <a:pt x="43874" y="497577"/>
                </a:cubicBezTo>
                <a:cubicBezTo>
                  <a:pt x="51163" y="541972"/>
                  <a:pt x="78993" y="852073"/>
                  <a:pt x="83631" y="879240"/>
                </a:cubicBezTo>
                <a:cubicBezTo>
                  <a:pt x="88269" y="906407"/>
                  <a:pt x="53151" y="795088"/>
                  <a:pt x="71704" y="660579"/>
                </a:cubicBezTo>
                <a:cubicBezTo>
                  <a:pt x="90257" y="526070"/>
                  <a:pt x="197599" y="100674"/>
                  <a:pt x="194949" y="72182"/>
                </a:cubicBezTo>
                <a:cubicBezTo>
                  <a:pt x="192299" y="43690"/>
                  <a:pt x="84293" y="502878"/>
                  <a:pt x="55801" y="489626"/>
                </a:cubicBezTo>
                <a:cubicBezTo>
                  <a:pt x="27309" y="476374"/>
                  <a:pt x="2792" y="-19921"/>
                  <a:pt x="142" y="6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7CE29B5-E480-DAB5-6B87-FC703B24A6AA}"/>
              </a:ext>
            </a:extLst>
          </p:cNvPr>
          <p:cNvSpPr/>
          <p:nvPr/>
        </p:nvSpPr>
        <p:spPr>
          <a:xfrm>
            <a:off x="7854655" y="10797103"/>
            <a:ext cx="462197" cy="1492709"/>
          </a:xfrm>
          <a:custGeom>
            <a:avLst/>
            <a:gdLst>
              <a:gd name="connsiteX0" fmla="*/ 1610 w 462197"/>
              <a:gd name="connsiteY0" fmla="*/ 7967 h 1492709"/>
              <a:gd name="connsiteX1" fmla="*/ 450694 w 462197"/>
              <a:gd name="connsiteY1" fmla="*/ 1463432 h 1492709"/>
              <a:gd name="connsiteX2" fmla="*/ 304607 w 462197"/>
              <a:gd name="connsiteY2" fmla="*/ 906135 h 1492709"/>
              <a:gd name="connsiteX3" fmla="*/ 1610 w 462197"/>
              <a:gd name="connsiteY3" fmla="*/ 7967 h 14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97" h="1492709">
                <a:moveTo>
                  <a:pt x="1610" y="7967"/>
                </a:moveTo>
                <a:cubicBezTo>
                  <a:pt x="25958" y="100850"/>
                  <a:pt x="400195" y="1313737"/>
                  <a:pt x="450694" y="1463432"/>
                </a:cubicBezTo>
                <a:cubicBezTo>
                  <a:pt x="501194" y="1613127"/>
                  <a:pt x="373142" y="1152320"/>
                  <a:pt x="304607" y="906135"/>
                </a:cubicBezTo>
                <a:cubicBezTo>
                  <a:pt x="236072" y="659950"/>
                  <a:pt x="-22738" y="-84916"/>
                  <a:pt x="1610" y="79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63866BD1-FEF1-ABE6-4154-BE19D6BA5E69}"/>
              </a:ext>
            </a:extLst>
          </p:cNvPr>
          <p:cNvSpPr/>
          <p:nvPr/>
        </p:nvSpPr>
        <p:spPr>
          <a:xfrm>
            <a:off x="7755662" y="10876387"/>
            <a:ext cx="430429" cy="1354832"/>
          </a:xfrm>
          <a:custGeom>
            <a:avLst/>
            <a:gdLst>
              <a:gd name="connsiteX0" fmla="*/ 78960 w 430429"/>
              <a:gd name="connsiteY0" fmla="*/ 4432 h 1354832"/>
              <a:gd name="connsiteX1" fmla="*/ 197995 w 430429"/>
              <a:gd name="connsiteY1" fmla="*/ 756512 h 1354832"/>
              <a:gd name="connsiteX2" fmla="*/ 425242 w 430429"/>
              <a:gd name="connsiteY2" fmla="*/ 1330041 h 1354832"/>
              <a:gd name="connsiteX3" fmla="*/ 327850 w 430429"/>
              <a:gd name="connsiteY3" fmla="*/ 1178543 h 1354832"/>
              <a:gd name="connsiteX4" fmla="*/ 3211 w 430429"/>
              <a:gd name="connsiteY4" fmla="*/ 529265 h 1354832"/>
              <a:gd name="connsiteX5" fmla="*/ 154710 w 430429"/>
              <a:gd name="connsiteY5" fmla="*/ 767334 h 1354832"/>
              <a:gd name="connsiteX6" fmla="*/ 35675 w 430429"/>
              <a:gd name="connsiteY6" fmla="*/ 426463 h 1354832"/>
              <a:gd name="connsiteX7" fmla="*/ 78960 w 430429"/>
              <a:gd name="connsiteY7" fmla="*/ 442695 h 1354832"/>
              <a:gd name="connsiteX8" fmla="*/ 78960 w 430429"/>
              <a:gd name="connsiteY8" fmla="*/ 4432 h 13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429" h="1354832">
                <a:moveTo>
                  <a:pt x="78960" y="4432"/>
                </a:moveTo>
                <a:cubicBezTo>
                  <a:pt x="98799" y="56735"/>
                  <a:pt x="140281" y="535577"/>
                  <a:pt x="197995" y="756512"/>
                </a:cubicBezTo>
                <a:cubicBezTo>
                  <a:pt x="255709" y="977447"/>
                  <a:pt x="403600" y="1259703"/>
                  <a:pt x="425242" y="1330041"/>
                </a:cubicBezTo>
                <a:cubicBezTo>
                  <a:pt x="446884" y="1400379"/>
                  <a:pt x="398188" y="1312006"/>
                  <a:pt x="327850" y="1178543"/>
                </a:cubicBezTo>
                <a:cubicBezTo>
                  <a:pt x="257512" y="1045080"/>
                  <a:pt x="32068" y="597800"/>
                  <a:pt x="3211" y="529265"/>
                </a:cubicBezTo>
                <a:cubicBezTo>
                  <a:pt x="-25646" y="460730"/>
                  <a:pt x="149299" y="784468"/>
                  <a:pt x="154710" y="767334"/>
                </a:cubicBezTo>
                <a:cubicBezTo>
                  <a:pt x="160121" y="750200"/>
                  <a:pt x="48300" y="480569"/>
                  <a:pt x="35675" y="426463"/>
                </a:cubicBezTo>
                <a:cubicBezTo>
                  <a:pt x="23050" y="372357"/>
                  <a:pt x="69942" y="506721"/>
                  <a:pt x="78960" y="442695"/>
                </a:cubicBezTo>
                <a:cubicBezTo>
                  <a:pt x="87978" y="378669"/>
                  <a:pt x="59121" y="-47871"/>
                  <a:pt x="78960" y="44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04D2095B-1AF5-24C0-0E7A-02206A0D06C7}"/>
              </a:ext>
            </a:extLst>
          </p:cNvPr>
          <p:cNvSpPr/>
          <p:nvPr/>
        </p:nvSpPr>
        <p:spPr>
          <a:xfrm>
            <a:off x="6968272" y="11226930"/>
            <a:ext cx="694262" cy="1006744"/>
          </a:xfrm>
          <a:custGeom>
            <a:avLst/>
            <a:gdLst>
              <a:gd name="connsiteX0" fmla="*/ 646 w 694262"/>
              <a:gd name="connsiteY0" fmla="*/ 171 h 1006744"/>
              <a:gd name="connsiteX1" fmla="*/ 368571 w 694262"/>
              <a:gd name="connsiteY1" fmla="*/ 97562 h 1006744"/>
              <a:gd name="connsiteX2" fmla="*/ 541711 w 694262"/>
              <a:gd name="connsiteY2" fmla="*/ 119205 h 1006744"/>
              <a:gd name="connsiteX3" fmla="*/ 465962 w 694262"/>
              <a:gd name="connsiteY3" fmla="*/ 189543 h 1006744"/>
              <a:gd name="connsiteX4" fmla="*/ 563354 w 694262"/>
              <a:gd name="connsiteY4" fmla="*/ 400559 h 1006744"/>
              <a:gd name="connsiteX5" fmla="*/ 541711 w 694262"/>
              <a:gd name="connsiteY5" fmla="*/ 416791 h 1006744"/>
              <a:gd name="connsiteX6" fmla="*/ 595818 w 694262"/>
              <a:gd name="connsiteY6" fmla="*/ 525004 h 1006744"/>
              <a:gd name="connsiteX7" fmla="*/ 579586 w 694262"/>
              <a:gd name="connsiteY7" fmla="*/ 589932 h 1006744"/>
              <a:gd name="connsiteX8" fmla="*/ 649924 w 694262"/>
              <a:gd name="connsiteY8" fmla="*/ 746840 h 1006744"/>
              <a:gd name="connsiteX9" fmla="*/ 693210 w 694262"/>
              <a:gd name="connsiteY9" fmla="*/ 1006552 h 1006744"/>
              <a:gd name="connsiteX10" fmla="*/ 606639 w 694262"/>
              <a:gd name="connsiteY10" fmla="*/ 703555 h 1006744"/>
              <a:gd name="connsiteX11" fmla="*/ 574175 w 694262"/>
              <a:gd name="connsiteY11" fmla="*/ 189543 h 1006744"/>
              <a:gd name="connsiteX12" fmla="*/ 563354 w 694262"/>
              <a:gd name="connsiteY12" fmla="*/ 292346 h 1006744"/>
              <a:gd name="connsiteX13" fmla="*/ 557943 w 694262"/>
              <a:gd name="connsiteY13" fmla="*/ 140848 h 1006744"/>
              <a:gd name="connsiteX14" fmla="*/ 465962 w 694262"/>
              <a:gd name="connsiteY14" fmla="*/ 75920 h 1006744"/>
              <a:gd name="connsiteX15" fmla="*/ 646 w 694262"/>
              <a:gd name="connsiteY15" fmla="*/ 171 h 10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262" h="1006744">
                <a:moveTo>
                  <a:pt x="646" y="171"/>
                </a:moveTo>
                <a:cubicBezTo>
                  <a:pt x="-15586" y="3778"/>
                  <a:pt x="278394" y="77723"/>
                  <a:pt x="368571" y="97562"/>
                </a:cubicBezTo>
                <a:cubicBezTo>
                  <a:pt x="458748" y="117401"/>
                  <a:pt x="525479" y="103875"/>
                  <a:pt x="541711" y="119205"/>
                </a:cubicBezTo>
                <a:cubicBezTo>
                  <a:pt x="557943" y="134535"/>
                  <a:pt x="462355" y="142651"/>
                  <a:pt x="465962" y="189543"/>
                </a:cubicBezTo>
                <a:cubicBezTo>
                  <a:pt x="469569" y="236435"/>
                  <a:pt x="563354" y="400559"/>
                  <a:pt x="563354" y="400559"/>
                </a:cubicBezTo>
                <a:cubicBezTo>
                  <a:pt x="575979" y="438434"/>
                  <a:pt x="536300" y="396050"/>
                  <a:pt x="541711" y="416791"/>
                </a:cubicBezTo>
                <a:cubicBezTo>
                  <a:pt x="547122" y="437532"/>
                  <a:pt x="589505" y="496147"/>
                  <a:pt x="595818" y="525004"/>
                </a:cubicBezTo>
                <a:cubicBezTo>
                  <a:pt x="602131" y="553861"/>
                  <a:pt x="570568" y="552959"/>
                  <a:pt x="579586" y="589932"/>
                </a:cubicBezTo>
                <a:cubicBezTo>
                  <a:pt x="588604" y="626905"/>
                  <a:pt x="630987" y="677403"/>
                  <a:pt x="649924" y="746840"/>
                </a:cubicBezTo>
                <a:cubicBezTo>
                  <a:pt x="668861" y="816277"/>
                  <a:pt x="700424" y="1013766"/>
                  <a:pt x="693210" y="1006552"/>
                </a:cubicBezTo>
                <a:cubicBezTo>
                  <a:pt x="685996" y="999338"/>
                  <a:pt x="626478" y="839723"/>
                  <a:pt x="606639" y="703555"/>
                </a:cubicBezTo>
                <a:cubicBezTo>
                  <a:pt x="586800" y="567387"/>
                  <a:pt x="581389" y="258078"/>
                  <a:pt x="574175" y="189543"/>
                </a:cubicBezTo>
                <a:cubicBezTo>
                  <a:pt x="566961" y="121008"/>
                  <a:pt x="566059" y="300462"/>
                  <a:pt x="563354" y="292346"/>
                </a:cubicBezTo>
                <a:cubicBezTo>
                  <a:pt x="560649" y="284230"/>
                  <a:pt x="574175" y="176919"/>
                  <a:pt x="557943" y="140848"/>
                </a:cubicBezTo>
                <a:cubicBezTo>
                  <a:pt x="541711" y="104777"/>
                  <a:pt x="554336" y="101170"/>
                  <a:pt x="465962" y="75920"/>
                </a:cubicBezTo>
                <a:cubicBezTo>
                  <a:pt x="377588" y="50670"/>
                  <a:pt x="16878" y="-3436"/>
                  <a:pt x="646" y="1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390B8A3E-59D6-EFA2-29DD-0E9BB3368BEC}"/>
              </a:ext>
            </a:extLst>
          </p:cNvPr>
          <p:cNvSpPr/>
          <p:nvPr/>
        </p:nvSpPr>
        <p:spPr>
          <a:xfrm>
            <a:off x="7628277" y="11172726"/>
            <a:ext cx="206759" cy="1035494"/>
          </a:xfrm>
          <a:custGeom>
            <a:avLst/>
            <a:gdLst>
              <a:gd name="connsiteX0" fmla="*/ 741 w 206759"/>
              <a:gd name="connsiteY0" fmla="*/ 268 h 1035494"/>
              <a:gd name="connsiteX1" fmla="*/ 119775 w 206759"/>
              <a:gd name="connsiteY1" fmla="*/ 48964 h 1035494"/>
              <a:gd name="connsiteX2" fmla="*/ 114364 w 206759"/>
              <a:gd name="connsiteY2" fmla="*/ 265390 h 1035494"/>
              <a:gd name="connsiteX3" fmla="*/ 146828 w 206759"/>
              <a:gd name="connsiteY3" fmla="*/ 633314 h 1035494"/>
              <a:gd name="connsiteX4" fmla="*/ 114364 w 206759"/>
              <a:gd name="connsiteY4" fmla="*/ 557565 h 1035494"/>
              <a:gd name="connsiteX5" fmla="*/ 206345 w 206759"/>
              <a:gd name="connsiteY5" fmla="*/ 1033702 h 1035494"/>
              <a:gd name="connsiteX6" fmla="*/ 71079 w 206759"/>
              <a:gd name="connsiteY6" fmla="*/ 357371 h 1035494"/>
              <a:gd name="connsiteX7" fmla="*/ 184703 w 206759"/>
              <a:gd name="connsiteY7" fmla="*/ 59785 h 1035494"/>
              <a:gd name="connsiteX8" fmla="*/ 741 w 206759"/>
              <a:gd name="connsiteY8" fmla="*/ 268 h 10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759" h="1035494">
                <a:moveTo>
                  <a:pt x="741" y="268"/>
                </a:moveTo>
                <a:cubicBezTo>
                  <a:pt x="-10080" y="-1535"/>
                  <a:pt x="100838" y="4777"/>
                  <a:pt x="119775" y="48964"/>
                </a:cubicBezTo>
                <a:cubicBezTo>
                  <a:pt x="138712" y="93151"/>
                  <a:pt x="109855" y="167998"/>
                  <a:pt x="114364" y="265390"/>
                </a:cubicBezTo>
                <a:cubicBezTo>
                  <a:pt x="118873" y="362782"/>
                  <a:pt x="146828" y="584618"/>
                  <a:pt x="146828" y="633314"/>
                </a:cubicBezTo>
                <a:cubicBezTo>
                  <a:pt x="146828" y="682010"/>
                  <a:pt x="104445" y="490834"/>
                  <a:pt x="114364" y="557565"/>
                </a:cubicBezTo>
                <a:cubicBezTo>
                  <a:pt x="124283" y="624296"/>
                  <a:pt x="213559" y="1067068"/>
                  <a:pt x="206345" y="1033702"/>
                </a:cubicBezTo>
                <a:cubicBezTo>
                  <a:pt x="199131" y="1000336"/>
                  <a:pt x="74686" y="519690"/>
                  <a:pt x="71079" y="357371"/>
                </a:cubicBezTo>
                <a:cubicBezTo>
                  <a:pt x="67472" y="195052"/>
                  <a:pt x="191015" y="121106"/>
                  <a:pt x="184703" y="59785"/>
                </a:cubicBezTo>
                <a:cubicBezTo>
                  <a:pt x="178391" y="-1536"/>
                  <a:pt x="11562" y="2071"/>
                  <a:pt x="741" y="2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16E1C6A-1D98-DF3A-5700-C77E2805944D}"/>
              </a:ext>
            </a:extLst>
          </p:cNvPr>
          <p:cNvSpPr/>
          <p:nvPr/>
        </p:nvSpPr>
        <p:spPr>
          <a:xfrm>
            <a:off x="4760704" y="9680328"/>
            <a:ext cx="901542" cy="985172"/>
          </a:xfrm>
          <a:custGeom>
            <a:avLst/>
            <a:gdLst>
              <a:gd name="connsiteX0" fmla="*/ 331 w 901542"/>
              <a:gd name="connsiteY0" fmla="*/ 3 h 985172"/>
              <a:gd name="connsiteX1" fmla="*/ 409173 w 901542"/>
              <a:gd name="connsiteY1" fmla="*/ 224207 h 985172"/>
              <a:gd name="connsiteX2" fmla="*/ 708111 w 901542"/>
              <a:gd name="connsiteY2" fmla="*/ 672614 h 985172"/>
              <a:gd name="connsiteX3" fmla="*/ 672942 w 901542"/>
              <a:gd name="connsiteY3" fmla="*/ 602276 h 985172"/>
              <a:gd name="connsiteX4" fmla="*/ 901542 w 901542"/>
              <a:gd name="connsiteY4" fmla="*/ 984741 h 985172"/>
              <a:gd name="connsiteX5" fmla="*/ 672942 w 901542"/>
              <a:gd name="connsiteY5" fmla="*/ 668218 h 985172"/>
              <a:gd name="connsiteX6" fmla="*/ 479511 w 901542"/>
              <a:gd name="connsiteY6" fmla="*/ 228603 h 985172"/>
              <a:gd name="connsiteX7" fmla="*/ 331 w 901542"/>
              <a:gd name="connsiteY7" fmla="*/ 3 h 9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42" h="985172">
                <a:moveTo>
                  <a:pt x="331" y="3"/>
                </a:moveTo>
                <a:cubicBezTo>
                  <a:pt x="-11392" y="-730"/>
                  <a:pt x="291210" y="112105"/>
                  <a:pt x="409173" y="224207"/>
                </a:cubicBezTo>
                <a:cubicBezTo>
                  <a:pt x="527136" y="336309"/>
                  <a:pt x="664150" y="609603"/>
                  <a:pt x="708111" y="672614"/>
                </a:cubicBezTo>
                <a:cubicBezTo>
                  <a:pt x="752073" y="735626"/>
                  <a:pt x="640704" y="550255"/>
                  <a:pt x="672942" y="602276"/>
                </a:cubicBezTo>
                <a:cubicBezTo>
                  <a:pt x="705180" y="654297"/>
                  <a:pt x="901542" y="973751"/>
                  <a:pt x="901542" y="984741"/>
                </a:cubicBezTo>
                <a:cubicBezTo>
                  <a:pt x="901542" y="995731"/>
                  <a:pt x="743280" y="794241"/>
                  <a:pt x="672942" y="668218"/>
                </a:cubicBezTo>
                <a:cubicBezTo>
                  <a:pt x="602604" y="542195"/>
                  <a:pt x="587950" y="340705"/>
                  <a:pt x="479511" y="228603"/>
                </a:cubicBezTo>
                <a:cubicBezTo>
                  <a:pt x="371073" y="116501"/>
                  <a:pt x="12054" y="736"/>
                  <a:pt x="331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99751F-8762-FBD1-67F9-054C012A08B2}"/>
              </a:ext>
            </a:extLst>
          </p:cNvPr>
          <p:cNvSpPr/>
          <p:nvPr/>
        </p:nvSpPr>
        <p:spPr>
          <a:xfrm>
            <a:off x="5240743" y="11055338"/>
            <a:ext cx="140920" cy="409876"/>
          </a:xfrm>
          <a:custGeom>
            <a:avLst/>
            <a:gdLst>
              <a:gd name="connsiteX0" fmla="*/ 140882 w 140920"/>
              <a:gd name="connsiteY0" fmla="*/ 12 h 409876"/>
              <a:gd name="connsiteX1" fmla="*/ 36107 w 140920"/>
              <a:gd name="connsiteY1" fmla="*/ 212737 h 409876"/>
              <a:gd name="connsiteX2" fmla="*/ 20232 w 140920"/>
              <a:gd name="connsiteY2" fmla="*/ 257187 h 409876"/>
              <a:gd name="connsiteX3" fmla="*/ 1182 w 140920"/>
              <a:gd name="connsiteY3" fmla="*/ 406412 h 409876"/>
              <a:gd name="connsiteX4" fmla="*/ 4357 w 140920"/>
              <a:gd name="connsiteY4" fmla="*/ 349262 h 409876"/>
              <a:gd name="connsiteX5" fmla="*/ 23407 w 140920"/>
              <a:gd name="connsiteY5" fmla="*/ 203212 h 409876"/>
              <a:gd name="connsiteX6" fmla="*/ 140882 w 140920"/>
              <a:gd name="connsiteY6" fmla="*/ 12 h 40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20" h="409876">
                <a:moveTo>
                  <a:pt x="140882" y="12"/>
                </a:moveTo>
                <a:cubicBezTo>
                  <a:pt x="142999" y="1600"/>
                  <a:pt x="56215" y="169875"/>
                  <a:pt x="36107" y="212737"/>
                </a:cubicBezTo>
                <a:cubicBezTo>
                  <a:pt x="15999" y="255599"/>
                  <a:pt x="26053" y="224908"/>
                  <a:pt x="20232" y="257187"/>
                </a:cubicBezTo>
                <a:cubicBezTo>
                  <a:pt x="14411" y="289466"/>
                  <a:pt x="3828" y="391066"/>
                  <a:pt x="1182" y="406412"/>
                </a:cubicBezTo>
                <a:cubicBezTo>
                  <a:pt x="-1464" y="421758"/>
                  <a:pt x="653" y="383129"/>
                  <a:pt x="4357" y="349262"/>
                </a:cubicBezTo>
                <a:cubicBezTo>
                  <a:pt x="8061" y="315395"/>
                  <a:pt x="4357" y="257187"/>
                  <a:pt x="23407" y="203212"/>
                </a:cubicBezTo>
                <a:cubicBezTo>
                  <a:pt x="42457" y="149237"/>
                  <a:pt x="138765" y="-1576"/>
                  <a:pt x="140882" y="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5607A570-4C04-C159-2BAB-4D31189A44AE}"/>
              </a:ext>
            </a:extLst>
          </p:cNvPr>
          <p:cNvSpPr/>
          <p:nvPr/>
        </p:nvSpPr>
        <p:spPr>
          <a:xfrm>
            <a:off x="5114179" y="11543749"/>
            <a:ext cx="67534" cy="337104"/>
          </a:xfrm>
          <a:custGeom>
            <a:avLst/>
            <a:gdLst>
              <a:gd name="connsiteX0" fmla="*/ 67421 w 67534"/>
              <a:gd name="connsiteY0" fmla="*/ 551 h 337104"/>
              <a:gd name="connsiteX1" fmla="*/ 16621 w 67534"/>
              <a:gd name="connsiteY1" fmla="*/ 156126 h 337104"/>
              <a:gd name="connsiteX2" fmla="*/ 13446 w 67534"/>
              <a:gd name="connsiteY2" fmla="*/ 213276 h 337104"/>
              <a:gd name="connsiteX3" fmla="*/ 38846 w 67534"/>
              <a:gd name="connsiteY3" fmla="*/ 337101 h 337104"/>
              <a:gd name="connsiteX4" fmla="*/ 746 w 67534"/>
              <a:gd name="connsiteY4" fmla="*/ 216451 h 337104"/>
              <a:gd name="connsiteX5" fmla="*/ 67421 w 67534"/>
              <a:gd name="connsiteY5" fmla="*/ 551 h 3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4" h="337104">
                <a:moveTo>
                  <a:pt x="67421" y="551"/>
                </a:moveTo>
                <a:cubicBezTo>
                  <a:pt x="70067" y="-9503"/>
                  <a:pt x="25617" y="120672"/>
                  <a:pt x="16621" y="156126"/>
                </a:cubicBezTo>
                <a:cubicBezTo>
                  <a:pt x="7625" y="191580"/>
                  <a:pt x="9742" y="183114"/>
                  <a:pt x="13446" y="213276"/>
                </a:cubicBezTo>
                <a:cubicBezTo>
                  <a:pt x="17150" y="243439"/>
                  <a:pt x="40963" y="336572"/>
                  <a:pt x="38846" y="337101"/>
                </a:cubicBezTo>
                <a:cubicBezTo>
                  <a:pt x="36729" y="337630"/>
                  <a:pt x="-6133" y="272543"/>
                  <a:pt x="746" y="216451"/>
                </a:cubicBezTo>
                <a:cubicBezTo>
                  <a:pt x="7625" y="160359"/>
                  <a:pt x="64775" y="10605"/>
                  <a:pt x="67421" y="5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D328BD1-42F3-9E7D-BFCB-820C39B9800D}"/>
              </a:ext>
            </a:extLst>
          </p:cNvPr>
          <p:cNvSpPr/>
          <p:nvPr/>
        </p:nvSpPr>
        <p:spPr>
          <a:xfrm>
            <a:off x="5295789" y="11790863"/>
            <a:ext cx="67018" cy="341315"/>
          </a:xfrm>
          <a:custGeom>
            <a:avLst/>
            <a:gdLst>
              <a:gd name="connsiteX0" fmla="*/ 15986 w 67018"/>
              <a:gd name="connsiteY0" fmla="*/ 1087 h 341315"/>
              <a:gd name="connsiteX1" fmla="*/ 9636 w 67018"/>
              <a:gd name="connsiteY1" fmla="*/ 115387 h 341315"/>
              <a:gd name="connsiteX2" fmla="*/ 66786 w 67018"/>
              <a:gd name="connsiteY2" fmla="*/ 337637 h 341315"/>
              <a:gd name="connsiteX3" fmla="*/ 28686 w 67018"/>
              <a:gd name="connsiteY3" fmla="*/ 248737 h 341315"/>
              <a:gd name="connsiteX4" fmla="*/ 111 w 67018"/>
              <a:gd name="connsiteY4" fmla="*/ 178887 h 341315"/>
              <a:gd name="connsiteX5" fmla="*/ 15986 w 67018"/>
              <a:gd name="connsiteY5" fmla="*/ 1087 h 3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8" h="341315">
                <a:moveTo>
                  <a:pt x="15986" y="1087"/>
                </a:moveTo>
                <a:cubicBezTo>
                  <a:pt x="17574" y="-9496"/>
                  <a:pt x="1169" y="59295"/>
                  <a:pt x="9636" y="115387"/>
                </a:cubicBezTo>
                <a:cubicBezTo>
                  <a:pt x="18103" y="171479"/>
                  <a:pt x="63611" y="315412"/>
                  <a:pt x="66786" y="337637"/>
                </a:cubicBezTo>
                <a:cubicBezTo>
                  <a:pt x="69961" y="359862"/>
                  <a:pt x="39799" y="275195"/>
                  <a:pt x="28686" y="248737"/>
                </a:cubicBezTo>
                <a:cubicBezTo>
                  <a:pt x="17574" y="222279"/>
                  <a:pt x="1699" y="216987"/>
                  <a:pt x="111" y="178887"/>
                </a:cubicBezTo>
                <a:cubicBezTo>
                  <a:pt x="-1477" y="140787"/>
                  <a:pt x="14398" y="11670"/>
                  <a:pt x="15986" y="108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F7A475C0-7CD9-A8E9-439D-E995C1A2FD6B}"/>
              </a:ext>
            </a:extLst>
          </p:cNvPr>
          <p:cNvSpPr/>
          <p:nvPr/>
        </p:nvSpPr>
        <p:spPr>
          <a:xfrm>
            <a:off x="5358578" y="10830873"/>
            <a:ext cx="274636" cy="528306"/>
          </a:xfrm>
          <a:custGeom>
            <a:avLst/>
            <a:gdLst>
              <a:gd name="connsiteX0" fmla="*/ 270697 w 274636"/>
              <a:gd name="connsiteY0" fmla="*/ 5402 h 528306"/>
              <a:gd name="connsiteX1" fmla="*/ 165922 w 274636"/>
              <a:gd name="connsiteY1" fmla="*/ 107002 h 528306"/>
              <a:gd name="connsiteX2" fmla="*/ 16697 w 274636"/>
              <a:gd name="connsiteY2" fmla="*/ 294327 h 528306"/>
              <a:gd name="connsiteX3" fmla="*/ 42097 w 274636"/>
              <a:gd name="connsiteY3" fmla="*/ 262577 h 528306"/>
              <a:gd name="connsiteX4" fmla="*/ 13522 w 274636"/>
              <a:gd name="connsiteY4" fmla="*/ 361002 h 528306"/>
              <a:gd name="connsiteX5" fmla="*/ 822 w 274636"/>
              <a:gd name="connsiteY5" fmla="*/ 526102 h 528306"/>
              <a:gd name="connsiteX6" fmla="*/ 3997 w 274636"/>
              <a:gd name="connsiteY6" fmla="*/ 443552 h 528306"/>
              <a:gd name="connsiteX7" fmla="*/ 26222 w 274636"/>
              <a:gd name="connsiteY7" fmla="*/ 268927 h 528306"/>
              <a:gd name="connsiteX8" fmla="*/ 270697 w 274636"/>
              <a:gd name="connsiteY8" fmla="*/ 5402 h 52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36" h="528306">
                <a:moveTo>
                  <a:pt x="270697" y="5402"/>
                </a:moveTo>
                <a:cubicBezTo>
                  <a:pt x="293980" y="-21586"/>
                  <a:pt x="208255" y="58848"/>
                  <a:pt x="165922" y="107002"/>
                </a:cubicBezTo>
                <a:cubicBezTo>
                  <a:pt x="123589" y="155156"/>
                  <a:pt x="37334" y="268398"/>
                  <a:pt x="16697" y="294327"/>
                </a:cubicBezTo>
                <a:cubicBezTo>
                  <a:pt x="-3941" y="320256"/>
                  <a:pt x="42626" y="251465"/>
                  <a:pt x="42097" y="262577"/>
                </a:cubicBezTo>
                <a:cubicBezTo>
                  <a:pt x="41568" y="273689"/>
                  <a:pt x="20401" y="317081"/>
                  <a:pt x="13522" y="361002"/>
                </a:cubicBezTo>
                <a:cubicBezTo>
                  <a:pt x="6643" y="404923"/>
                  <a:pt x="2409" y="512344"/>
                  <a:pt x="822" y="526102"/>
                </a:cubicBezTo>
                <a:cubicBezTo>
                  <a:pt x="-765" y="539860"/>
                  <a:pt x="-236" y="486415"/>
                  <a:pt x="3997" y="443552"/>
                </a:cubicBezTo>
                <a:cubicBezTo>
                  <a:pt x="8230" y="400690"/>
                  <a:pt x="-15582" y="343540"/>
                  <a:pt x="26222" y="268927"/>
                </a:cubicBezTo>
                <a:cubicBezTo>
                  <a:pt x="68026" y="194314"/>
                  <a:pt x="247414" y="32390"/>
                  <a:pt x="270697" y="54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E36801A-E823-2EAD-4B72-4D6CBDEC0F1E}"/>
              </a:ext>
            </a:extLst>
          </p:cNvPr>
          <p:cNvSpPr/>
          <p:nvPr/>
        </p:nvSpPr>
        <p:spPr>
          <a:xfrm>
            <a:off x="5625078" y="10739995"/>
            <a:ext cx="351233" cy="128284"/>
          </a:xfrm>
          <a:custGeom>
            <a:avLst/>
            <a:gdLst>
              <a:gd name="connsiteX0" fmla="*/ 1022 w 351233"/>
              <a:gd name="connsiteY0" fmla="*/ 128030 h 128284"/>
              <a:gd name="connsiteX1" fmla="*/ 347097 w 351233"/>
              <a:gd name="connsiteY1" fmla="*/ 4205 h 128284"/>
              <a:gd name="connsiteX2" fmla="*/ 194697 w 351233"/>
              <a:gd name="connsiteY2" fmla="*/ 29605 h 128284"/>
              <a:gd name="connsiteX3" fmla="*/ 239147 w 351233"/>
              <a:gd name="connsiteY3" fmla="*/ 35955 h 128284"/>
              <a:gd name="connsiteX4" fmla="*/ 1022 w 351233"/>
              <a:gd name="connsiteY4" fmla="*/ 128030 h 12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33" h="128284">
                <a:moveTo>
                  <a:pt x="1022" y="128030"/>
                </a:moveTo>
                <a:cubicBezTo>
                  <a:pt x="19014" y="122738"/>
                  <a:pt x="314818" y="20609"/>
                  <a:pt x="347097" y="4205"/>
                </a:cubicBezTo>
                <a:cubicBezTo>
                  <a:pt x="379376" y="-12199"/>
                  <a:pt x="212689" y="24313"/>
                  <a:pt x="194697" y="29605"/>
                </a:cubicBezTo>
                <a:cubicBezTo>
                  <a:pt x="176705" y="34897"/>
                  <a:pt x="270368" y="17434"/>
                  <a:pt x="239147" y="35955"/>
                </a:cubicBezTo>
                <a:cubicBezTo>
                  <a:pt x="207926" y="54476"/>
                  <a:pt x="-16970" y="133322"/>
                  <a:pt x="1022" y="1280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1E930EAA-88EF-08D5-B48D-0E3BCC046756}"/>
              </a:ext>
            </a:extLst>
          </p:cNvPr>
          <p:cNvSpPr/>
          <p:nvPr/>
        </p:nvSpPr>
        <p:spPr>
          <a:xfrm>
            <a:off x="5530723" y="10998117"/>
            <a:ext cx="86898" cy="333754"/>
          </a:xfrm>
          <a:custGeom>
            <a:avLst/>
            <a:gdLst>
              <a:gd name="connsiteX0" fmla="*/ 76327 w 86898"/>
              <a:gd name="connsiteY0" fmla="*/ 83 h 333754"/>
              <a:gd name="connsiteX1" fmla="*/ 38227 w 86898"/>
              <a:gd name="connsiteY1" fmla="*/ 66758 h 333754"/>
              <a:gd name="connsiteX2" fmla="*/ 60452 w 86898"/>
              <a:gd name="connsiteY2" fmla="*/ 181058 h 333754"/>
              <a:gd name="connsiteX3" fmla="*/ 127 w 86898"/>
              <a:gd name="connsiteY3" fmla="*/ 333458 h 333754"/>
              <a:gd name="connsiteX4" fmla="*/ 79502 w 86898"/>
              <a:gd name="connsiteY4" fmla="*/ 139783 h 333754"/>
              <a:gd name="connsiteX5" fmla="*/ 79502 w 86898"/>
              <a:gd name="connsiteY5" fmla="*/ 142958 h 333754"/>
              <a:gd name="connsiteX6" fmla="*/ 44577 w 86898"/>
              <a:gd name="connsiteY6" fmla="*/ 79458 h 333754"/>
              <a:gd name="connsiteX7" fmla="*/ 76327 w 86898"/>
              <a:gd name="connsiteY7" fmla="*/ 83 h 3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98" h="333754">
                <a:moveTo>
                  <a:pt x="76327" y="83"/>
                </a:moveTo>
                <a:cubicBezTo>
                  <a:pt x="75269" y="-2034"/>
                  <a:pt x="40873" y="36596"/>
                  <a:pt x="38227" y="66758"/>
                </a:cubicBezTo>
                <a:cubicBezTo>
                  <a:pt x="35581" y="96920"/>
                  <a:pt x="66802" y="136608"/>
                  <a:pt x="60452" y="181058"/>
                </a:cubicBezTo>
                <a:cubicBezTo>
                  <a:pt x="54102" y="225508"/>
                  <a:pt x="-3048" y="340337"/>
                  <a:pt x="127" y="333458"/>
                </a:cubicBezTo>
                <a:cubicBezTo>
                  <a:pt x="3302" y="326579"/>
                  <a:pt x="79502" y="139783"/>
                  <a:pt x="79502" y="139783"/>
                </a:cubicBezTo>
                <a:cubicBezTo>
                  <a:pt x="92731" y="108033"/>
                  <a:pt x="85323" y="153012"/>
                  <a:pt x="79502" y="142958"/>
                </a:cubicBezTo>
                <a:cubicBezTo>
                  <a:pt x="73681" y="132904"/>
                  <a:pt x="41402" y="105387"/>
                  <a:pt x="44577" y="79458"/>
                </a:cubicBezTo>
                <a:cubicBezTo>
                  <a:pt x="47752" y="53529"/>
                  <a:pt x="77385" y="2200"/>
                  <a:pt x="76327" y="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9284AD1-16FD-C9D5-653B-408AF4C3DE1A}"/>
              </a:ext>
            </a:extLst>
          </p:cNvPr>
          <p:cNvSpPr/>
          <p:nvPr/>
        </p:nvSpPr>
        <p:spPr>
          <a:xfrm>
            <a:off x="6067424" y="10649359"/>
            <a:ext cx="317877" cy="50412"/>
          </a:xfrm>
          <a:custGeom>
            <a:avLst/>
            <a:gdLst>
              <a:gd name="connsiteX0" fmla="*/ 1 w 317877"/>
              <a:gd name="connsiteY0" fmla="*/ 50391 h 50412"/>
              <a:gd name="connsiteX1" fmla="*/ 168276 w 317877"/>
              <a:gd name="connsiteY1" fmla="*/ 9116 h 50412"/>
              <a:gd name="connsiteX2" fmla="*/ 317501 w 317877"/>
              <a:gd name="connsiteY2" fmla="*/ 31341 h 50412"/>
              <a:gd name="connsiteX3" fmla="*/ 209551 w 317877"/>
              <a:gd name="connsiteY3" fmla="*/ 12291 h 50412"/>
              <a:gd name="connsiteX4" fmla="*/ 165101 w 317877"/>
              <a:gd name="connsiteY4" fmla="*/ 2766 h 50412"/>
              <a:gd name="connsiteX5" fmla="*/ 1 w 317877"/>
              <a:gd name="connsiteY5" fmla="*/ 50391 h 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77" h="50412">
                <a:moveTo>
                  <a:pt x="1" y="50391"/>
                </a:moveTo>
                <a:cubicBezTo>
                  <a:pt x="530" y="51449"/>
                  <a:pt x="115359" y="12291"/>
                  <a:pt x="168276" y="9116"/>
                </a:cubicBezTo>
                <a:cubicBezTo>
                  <a:pt x="221193" y="5941"/>
                  <a:pt x="310622" y="30812"/>
                  <a:pt x="317501" y="31341"/>
                </a:cubicBezTo>
                <a:cubicBezTo>
                  <a:pt x="324380" y="31870"/>
                  <a:pt x="234951" y="17053"/>
                  <a:pt x="209551" y="12291"/>
                </a:cubicBezTo>
                <a:cubicBezTo>
                  <a:pt x="184151" y="7529"/>
                  <a:pt x="198968" y="-5701"/>
                  <a:pt x="165101" y="2766"/>
                </a:cubicBezTo>
                <a:cubicBezTo>
                  <a:pt x="131234" y="11233"/>
                  <a:pt x="-528" y="49333"/>
                  <a:pt x="1" y="5039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A08F00F-BB6C-1330-06B3-45793571C4EE}"/>
              </a:ext>
            </a:extLst>
          </p:cNvPr>
          <p:cNvSpPr/>
          <p:nvPr/>
        </p:nvSpPr>
        <p:spPr>
          <a:xfrm>
            <a:off x="5486327" y="11544033"/>
            <a:ext cx="73696" cy="628320"/>
          </a:xfrm>
          <a:custGeom>
            <a:avLst/>
            <a:gdLst>
              <a:gd name="connsiteX0" fmla="*/ 12773 w 73696"/>
              <a:gd name="connsiteY0" fmla="*/ 267 h 628320"/>
              <a:gd name="connsiteX1" fmla="*/ 3248 w 73696"/>
              <a:gd name="connsiteY1" fmla="*/ 244742 h 628320"/>
              <a:gd name="connsiteX2" fmla="*/ 73098 w 73696"/>
              <a:gd name="connsiteY2" fmla="*/ 622567 h 628320"/>
              <a:gd name="connsiteX3" fmla="*/ 34998 w 73696"/>
              <a:gd name="connsiteY3" fmla="*/ 460642 h 628320"/>
              <a:gd name="connsiteX4" fmla="*/ 73 w 73696"/>
              <a:gd name="connsiteY4" fmla="*/ 289192 h 628320"/>
              <a:gd name="connsiteX5" fmla="*/ 12773 w 73696"/>
              <a:gd name="connsiteY5" fmla="*/ 267 h 6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6" h="628320">
                <a:moveTo>
                  <a:pt x="12773" y="267"/>
                </a:moveTo>
                <a:cubicBezTo>
                  <a:pt x="13302" y="-7141"/>
                  <a:pt x="-6806" y="141025"/>
                  <a:pt x="3248" y="244742"/>
                </a:cubicBezTo>
                <a:cubicBezTo>
                  <a:pt x="13302" y="348459"/>
                  <a:pt x="67806" y="586584"/>
                  <a:pt x="73098" y="622567"/>
                </a:cubicBezTo>
                <a:cubicBezTo>
                  <a:pt x="78390" y="658550"/>
                  <a:pt x="47169" y="516204"/>
                  <a:pt x="34998" y="460642"/>
                </a:cubicBezTo>
                <a:cubicBezTo>
                  <a:pt x="22827" y="405080"/>
                  <a:pt x="-1514" y="361688"/>
                  <a:pt x="73" y="289192"/>
                </a:cubicBezTo>
                <a:cubicBezTo>
                  <a:pt x="1660" y="216696"/>
                  <a:pt x="12244" y="7675"/>
                  <a:pt x="12773" y="2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F3DE83F-498A-B893-A667-614E44FAACAC}"/>
              </a:ext>
            </a:extLst>
          </p:cNvPr>
          <p:cNvSpPr/>
          <p:nvPr/>
        </p:nvSpPr>
        <p:spPr>
          <a:xfrm>
            <a:off x="5378439" y="11477446"/>
            <a:ext cx="25519" cy="263845"/>
          </a:xfrm>
          <a:custGeom>
            <a:avLst/>
            <a:gdLst>
              <a:gd name="connsiteX0" fmla="*/ 19061 w 25519"/>
              <a:gd name="connsiteY0" fmla="*/ 179 h 263845"/>
              <a:gd name="connsiteX1" fmla="*/ 9536 w 25519"/>
              <a:gd name="connsiteY1" fmla="*/ 111304 h 263845"/>
              <a:gd name="connsiteX2" fmla="*/ 25411 w 25519"/>
              <a:gd name="connsiteY2" fmla="*/ 263704 h 263845"/>
              <a:gd name="connsiteX3" fmla="*/ 11 w 25519"/>
              <a:gd name="connsiteY3" fmla="*/ 136704 h 263845"/>
              <a:gd name="connsiteX4" fmla="*/ 19061 w 25519"/>
              <a:gd name="connsiteY4" fmla="*/ 179 h 2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" h="263845">
                <a:moveTo>
                  <a:pt x="19061" y="179"/>
                </a:moveTo>
                <a:cubicBezTo>
                  <a:pt x="20648" y="-4054"/>
                  <a:pt x="8478" y="67383"/>
                  <a:pt x="9536" y="111304"/>
                </a:cubicBezTo>
                <a:cubicBezTo>
                  <a:pt x="10594" y="155225"/>
                  <a:pt x="26998" y="259471"/>
                  <a:pt x="25411" y="263704"/>
                </a:cubicBezTo>
                <a:cubicBezTo>
                  <a:pt x="23824" y="267937"/>
                  <a:pt x="540" y="176391"/>
                  <a:pt x="11" y="136704"/>
                </a:cubicBezTo>
                <a:cubicBezTo>
                  <a:pt x="-518" y="97017"/>
                  <a:pt x="17474" y="4412"/>
                  <a:pt x="19061" y="17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0AC1969F-D12B-BFE3-3A26-86D9B3C2EBFD}"/>
              </a:ext>
            </a:extLst>
          </p:cNvPr>
          <p:cNvSpPr/>
          <p:nvPr/>
        </p:nvSpPr>
        <p:spPr>
          <a:xfrm>
            <a:off x="5304727" y="11358678"/>
            <a:ext cx="13423" cy="266771"/>
          </a:xfrm>
          <a:custGeom>
            <a:avLst/>
            <a:gdLst>
              <a:gd name="connsiteX0" fmla="*/ 3873 w 13423"/>
              <a:gd name="connsiteY0" fmla="*/ 1472 h 266771"/>
              <a:gd name="connsiteX1" fmla="*/ 13398 w 13423"/>
              <a:gd name="connsiteY1" fmla="*/ 261822 h 266771"/>
              <a:gd name="connsiteX2" fmla="*/ 698 w 13423"/>
              <a:gd name="connsiteY2" fmla="*/ 160222 h 266771"/>
              <a:gd name="connsiteX3" fmla="*/ 3873 w 13423"/>
              <a:gd name="connsiteY3" fmla="*/ 1472 h 26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266771">
                <a:moveTo>
                  <a:pt x="3873" y="1472"/>
                </a:moveTo>
                <a:cubicBezTo>
                  <a:pt x="5990" y="18405"/>
                  <a:pt x="13927" y="235364"/>
                  <a:pt x="13398" y="261822"/>
                </a:cubicBezTo>
                <a:cubicBezTo>
                  <a:pt x="12869" y="288280"/>
                  <a:pt x="2815" y="202026"/>
                  <a:pt x="698" y="160222"/>
                </a:cubicBezTo>
                <a:cubicBezTo>
                  <a:pt x="-1419" y="118418"/>
                  <a:pt x="1756" y="-15461"/>
                  <a:pt x="3873" y="14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D138738B-6264-0C48-61B1-A2C3636105AA}"/>
              </a:ext>
            </a:extLst>
          </p:cNvPr>
          <p:cNvSpPr/>
          <p:nvPr/>
        </p:nvSpPr>
        <p:spPr>
          <a:xfrm>
            <a:off x="5191120" y="11680501"/>
            <a:ext cx="44709" cy="372350"/>
          </a:xfrm>
          <a:custGeom>
            <a:avLst/>
            <a:gdLst>
              <a:gd name="connsiteX0" fmla="*/ 44455 w 44709"/>
              <a:gd name="connsiteY0" fmla="*/ 324 h 372350"/>
              <a:gd name="connsiteX1" fmla="*/ 19055 w 44709"/>
              <a:gd name="connsiteY1" fmla="*/ 193999 h 372350"/>
              <a:gd name="connsiteX2" fmla="*/ 38105 w 44709"/>
              <a:gd name="connsiteY2" fmla="*/ 371799 h 372350"/>
              <a:gd name="connsiteX3" fmla="*/ 5 w 44709"/>
              <a:gd name="connsiteY3" fmla="*/ 241624 h 372350"/>
              <a:gd name="connsiteX4" fmla="*/ 44455 w 44709"/>
              <a:gd name="connsiteY4" fmla="*/ 32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9" h="372350">
                <a:moveTo>
                  <a:pt x="44455" y="324"/>
                </a:moveTo>
                <a:cubicBezTo>
                  <a:pt x="47630" y="-7614"/>
                  <a:pt x="20113" y="132087"/>
                  <a:pt x="19055" y="193999"/>
                </a:cubicBezTo>
                <a:cubicBezTo>
                  <a:pt x="17997" y="255911"/>
                  <a:pt x="41280" y="363861"/>
                  <a:pt x="38105" y="371799"/>
                </a:cubicBezTo>
                <a:cubicBezTo>
                  <a:pt x="34930" y="379737"/>
                  <a:pt x="-524" y="300361"/>
                  <a:pt x="5" y="241624"/>
                </a:cubicBezTo>
                <a:cubicBezTo>
                  <a:pt x="534" y="182887"/>
                  <a:pt x="41280" y="8262"/>
                  <a:pt x="44455" y="3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D781658-A1BA-E76B-9C2A-04C11FC25360}"/>
              </a:ext>
            </a:extLst>
          </p:cNvPr>
          <p:cNvSpPr/>
          <p:nvPr/>
        </p:nvSpPr>
        <p:spPr>
          <a:xfrm>
            <a:off x="5695676" y="11061586"/>
            <a:ext cx="62548" cy="235423"/>
          </a:xfrm>
          <a:custGeom>
            <a:avLst/>
            <a:gdLst>
              <a:gd name="connsiteX0" fmla="*/ 274 w 62548"/>
              <a:gd name="connsiteY0" fmla="*/ 114 h 235423"/>
              <a:gd name="connsiteX1" fmla="*/ 38374 w 62548"/>
              <a:gd name="connsiteY1" fmla="*/ 111239 h 235423"/>
              <a:gd name="connsiteX2" fmla="*/ 41549 w 62548"/>
              <a:gd name="connsiteY2" fmla="*/ 165214 h 235423"/>
              <a:gd name="connsiteX3" fmla="*/ 41549 w 62548"/>
              <a:gd name="connsiteY3" fmla="*/ 235064 h 235423"/>
              <a:gd name="connsiteX4" fmla="*/ 60599 w 62548"/>
              <a:gd name="connsiteY4" fmla="*/ 133464 h 235423"/>
              <a:gd name="connsiteX5" fmla="*/ 274 w 62548"/>
              <a:gd name="connsiteY5" fmla="*/ 114 h 2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8" h="235423">
                <a:moveTo>
                  <a:pt x="274" y="114"/>
                </a:moveTo>
                <a:cubicBezTo>
                  <a:pt x="-3430" y="-3590"/>
                  <a:pt x="31495" y="83722"/>
                  <a:pt x="38374" y="111239"/>
                </a:cubicBezTo>
                <a:cubicBezTo>
                  <a:pt x="45253" y="138756"/>
                  <a:pt x="41020" y="144577"/>
                  <a:pt x="41549" y="165214"/>
                </a:cubicBezTo>
                <a:cubicBezTo>
                  <a:pt x="42078" y="185851"/>
                  <a:pt x="38374" y="240356"/>
                  <a:pt x="41549" y="235064"/>
                </a:cubicBezTo>
                <a:cubicBezTo>
                  <a:pt x="44724" y="229772"/>
                  <a:pt x="69595" y="173151"/>
                  <a:pt x="60599" y="133464"/>
                </a:cubicBezTo>
                <a:cubicBezTo>
                  <a:pt x="51603" y="93777"/>
                  <a:pt x="3978" y="3818"/>
                  <a:pt x="274" y="1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310D953-137A-5E2B-0D00-5E9533D2B6CB}"/>
              </a:ext>
            </a:extLst>
          </p:cNvPr>
          <p:cNvSpPr/>
          <p:nvPr/>
        </p:nvSpPr>
        <p:spPr>
          <a:xfrm>
            <a:off x="5692676" y="10877497"/>
            <a:ext cx="53881" cy="108059"/>
          </a:xfrm>
          <a:custGeom>
            <a:avLst/>
            <a:gdLst>
              <a:gd name="connsiteX0" fmla="*/ 47724 w 53881"/>
              <a:gd name="connsiteY0" fmla="*/ 53 h 108059"/>
              <a:gd name="connsiteX1" fmla="*/ 38199 w 53881"/>
              <a:gd name="connsiteY1" fmla="*/ 50853 h 108059"/>
              <a:gd name="connsiteX2" fmla="*/ 99 w 53881"/>
              <a:gd name="connsiteY2" fmla="*/ 108003 h 108059"/>
              <a:gd name="connsiteX3" fmla="*/ 50899 w 53881"/>
              <a:gd name="connsiteY3" fmla="*/ 60378 h 108059"/>
              <a:gd name="connsiteX4" fmla="*/ 47724 w 53881"/>
              <a:gd name="connsiteY4" fmla="*/ 53 h 1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1" h="108059">
                <a:moveTo>
                  <a:pt x="47724" y="53"/>
                </a:moveTo>
                <a:cubicBezTo>
                  <a:pt x="45607" y="-1535"/>
                  <a:pt x="46136" y="32861"/>
                  <a:pt x="38199" y="50853"/>
                </a:cubicBezTo>
                <a:cubicBezTo>
                  <a:pt x="30261" y="68845"/>
                  <a:pt x="-2018" y="106415"/>
                  <a:pt x="99" y="108003"/>
                </a:cubicBezTo>
                <a:cubicBezTo>
                  <a:pt x="2216" y="109591"/>
                  <a:pt x="43491" y="77311"/>
                  <a:pt x="50899" y="60378"/>
                </a:cubicBezTo>
                <a:cubicBezTo>
                  <a:pt x="58307" y="43445"/>
                  <a:pt x="49841" y="1641"/>
                  <a:pt x="47724" y="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CED43F1-1350-EB8B-EB37-DC7F6CDD4842}"/>
              </a:ext>
            </a:extLst>
          </p:cNvPr>
          <p:cNvSpPr/>
          <p:nvPr/>
        </p:nvSpPr>
        <p:spPr>
          <a:xfrm>
            <a:off x="5739817" y="11064872"/>
            <a:ext cx="251746" cy="329689"/>
          </a:xfrm>
          <a:custGeom>
            <a:avLst/>
            <a:gdLst>
              <a:gd name="connsiteX0" fmla="*/ 251408 w 251746"/>
              <a:gd name="connsiteY0" fmla="*/ 3 h 329689"/>
              <a:gd name="connsiteX1" fmla="*/ 124408 w 251746"/>
              <a:gd name="connsiteY1" fmla="*/ 104778 h 329689"/>
              <a:gd name="connsiteX2" fmla="*/ 48208 w 251746"/>
              <a:gd name="connsiteY2" fmla="*/ 228603 h 329689"/>
              <a:gd name="connsiteX3" fmla="*/ 57733 w 251746"/>
              <a:gd name="connsiteY3" fmla="*/ 203203 h 329689"/>
              <a:gd name="connsiteX4" fmla="*/ 583 w 251746"/>
              <a:gd name="connsiteY4" fmla="*/ 327028 h 329689"/>
              <a:gd name="connsiteX5" fmla="*/ 99008 w 251746"/>
              <a:gd name="connsiteY5" fmla="*/ 66678 h 329689"/>
              <a:gd name="connsiteX6" fmla="*/ 83133 w 251746"/>
              <a:gd name="connsiteY6" fmla="*/ 107953 h 329689"/>
              <a:gd name="connsiteX7" fmla="*/ 251408 w 251746"/>
              <a:gd name="connsiteY7" fmla="*/ 3 h 32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46" h="329689">
                <a:moveTo>
                  <a:pt x="251408" y="3"/>
                </a:moveTo>
                <a:cubicBezTo>
                  <a:pt x="258287" y="-526"/>
                  <a:pt x="158275" y="66678"/>
                  <a:pt x="124408" y="104778"/>
                </a:cubicBezTo>
                <a:cubicBezTo>
                  <a:pt x="90541" y="142878"/>
                  <a:pt x="59320" y="212199"/>
                  <a:pt x="48208" y="228603"/>
                </a:cubicBezTo>
                <a:cubicBezTo>
                  <a:pt x="37096" y="245007"/>
                  <a:pt x="65670" y="186799"/>
                  <a:pt x="57733" y="203203"/>
                </a:cubicBezTo>
                <a:cubicBezTo>
                  <a:pt x="49795" y="219607"/>
                  <a:pt x="-6296" y="349782"/>
                  <a:pt x="583" y="327028"/>
                </a:cubicBezTo>
                <a:cubicBezTo>
                  <a:pt x="7462" y="304274"/>
                  <a:pt x="85250" y="103190"/>
                  <a:pt x="99008" y="66678"/>
                </a:cubicBezTo>
                <a:cubicBezTo>
                  <a:pt x="112766" y="30166"/>
                  <a:pt x="58791" y="115890"/>
                  <a:pt x="83133" y="107953"/>
                </a:cubicBezTo>
                <a:cubicBezTo>
                  <a:pt x="107475" y="100016"/>
                  <a:pt x="244529" y="532"/>
                  <a:pt x="251408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F9A0EEE6-BFD1-AE5F-ACBB-0E5C8EBBB4C2}"/>
              </a:ext>
            </a:extLst>
          </p:cNvPr>
          <p:cNvSpPr/>
          <p:nvPr/>
        </p:nvSpPr>
        <p:spPr>
          <a:xfrm>
            <a:off x="6002840" y="10740894"/>
            <a:ext cx="353779" cy="97973"/>
          </a:xfrm>
          <a:custGeom>
            <a:avLst/>
            <a:gdLst>
              <a:gd name="connsiteX0" fmla="*/ 1085 w 353779"/>
              <a:gd name="connsiteY0" fmla="*/ 95381 h 97973"/>
              <a:gd name="connsiteX1" fmla="*/ 185235 w 353779"/>
              <a:gd name="connsiteY1" fmla="*/ 85856 h 97973"/>
              <a:gd name="connsiteX2" fmla="*/ 350335 w 353779"/>
              <a:gd name="connsiteY2" fmla="*/ 131 h 97973"/>
              <a:gd name="connsiteX3" fmla="*/ 274135 w 353779"/>
              <a:gd name="connsiteY3" fmla="*/ 66806 h 97973"/>
              <a:gd name="connsiteX4" fmla="*/ 1085 w 353779"/>
              <a:gd name="connsiteY4" fmla="*/ 95381 h 9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79" h="97973">
                <a:moveTo>
                  <a:pt x="1085" y="95381"/>
                </a:moveTo>
                <a:cubicBezTo>
                  <a:pt x="-13732" y="98556"/>
                  <a:pt x="127027" y="101731"/>
                  <a:pt x="185235" y="85856"/>
                </a:cubicBezTo>
                <a:cubicBezTo>
                  <a:pt x="243443" y="69981"/>
                  <a:pt x="335518" y="3306"/>
                  <a:pt x="350335" y="131"/>
                </a:cubicBezTo>
                <a:cubicBezTo>
                  <a:pt x="365152" y="-3044"/>
                  <a:pt x="330756" y="51989"/>
                  <a:pt x="274135" y="66806"/>
                </a:cubicBezTo>
                <a:cubicBezTo>
                  <a:pt x="217514" y="81623"/>
                  <a:pt x="15902" y="92206"/>
                  <a:pt x="1085" y="953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8C4AE0B0-51F5-6AB6-DA29-452CD2C2F2AF}"/>
              </a:ext>
            </a:extLst>
          </p:cNvPr>
          <p:cNvSpPr/>
          <p:nvPr/>
        </p:nvSpPr>
        <p:spPr>
          <a:xfrm>
            <a:off x="6378009" y="10701973"/>
            <a:ext cx="141707" cy="236909"/>
          </a:xfrm>
          <a:custGeom>
            <a:avLst/>
            <a:gdLst>
              <a:gd name="connsiteX0" fmla="*/ 566 w 141707"/>
              <a:gd name="connsiteY0" fmla="*/ 952 h 236909"/>
              <a:gd name="connsiteX1" fmla="*/ 89466 w 141707"/>
              <a:gd name="connsiteY1" fmla="*/ 112077 h 236909"/>
              <a:gd name="connsiteX2" fmla="*/ 114866 w 141707"/>
              <a:gd name="connsiteY2" fmla="*/ 147002 h 236909"/>
              <a:gd name="connsiteX3" fmla="*/ 121216 w 141707"/>
              <a:gd name="connsiteY3" fmla="*/ 235902 h 236909"/>
              <a:gd name="connsiteX4" fmla="*/ 137091 w 141707"/>
              <a:gd name="connsiteY4" fmla="*/ 181927 h 236909"/>
              <a:gd name="connsiteX5" fmla="*/ 566 w 141707"/>
              <a:gd name="connsiteY5" fmla="*/ 952 h 2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07" h="236909">
                <a:moveTo>
                  <a:pt x="566" y="952"/>
                </a:moveTo>
                <a:cubicBezTo>
                  <a:pt x="-7372" y="-10690"/>
                  <a:pt x="70416" y="87735"/>
                  <a:pt x="89466" y="112077"/>
                </a:cubicBezTo>
                <a:cubicBezTo>
                  <a:pt x="108516" y="136419"/>
                  <a:pt x="109574" y="126365"/>
                  <a:pt x="114866" y="147002"/>
                </a:cubicBezTo>
                <a:cubicBezTo>
                  <a:pt x="120158" y="167639"/>
                  <a:pt x="117512" y="230081"/>
                  <a:pt x="121216" y="235902"/>
                </a:cubicBezTo>
                <a:cubicBezTo>
                  <a:pt x="124920" y="241723"/>
                  <a:pt x="152437" y="222144"/>
                  <a:pt x="137091" y="181927"/>
                </a:cubicBezTo>
                <a:cubicBezTo>
                  <a:pt x="121745" y="141710"/>
                  <a:pt x="8504" y="12594"/>
                  <a:pt x="566" y="9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05A0015-324F-30D6-78BE-4C7C72C8F7EB}"/>
              </a:ext>
            </a:extLst>
          </p:cNvPr>
          <p:cNvSpPr/>
          <p:nvPr/>
        </p:nvSpPr>
        <p:spPr>
          <a:xfrm>
            <a:off x="6035862" y="10927992"/>
            <a:ext cx="442466" cy="112316"/>
          </a:xfrm>
          <a:custGeom>
            <a:avLst/>
            <a:gdLst>
              <a:gd name="connsiteX0" fmla="*/ 2988 w 442466"/>
              <a:gd name="connsiteY0" fmla="*/ 111483 h 112316"/>
              <a:gd name="connsiteX1" fmla="*/ 123638 w 442466"/>
              <a:gd name="connsiteY1" fmla="*/ 57508 h 112316"/>
              <a:gd name="connsiteX2" fmla="*/ 437963 w 442466"/>
              <a:gd name="connsiteY2" fmla="*/ 6708 h 112316"/>
              <a:gd name="connsiteX3" fmla="*/ 298263 w 442466"/>
              <a:gd name="connsiteY3" fmla="*/ 9883 h 112316"/>
              <a:gd name="connsiteX4" fmla="*/ 142688 w 442466"/>
              <a:gd name="connsiteY4" fmla="*/ 358 h 112316"/>
              <a:gd name="connsiteX5" fmla="*/ 231588 w 442466"/>
              <a:gd name="connsiteY5" fmla="*/ 13058 h 112316"/>
              <a:gd name="connsiteX6" fmla="*/ 2988 w 442466"/>
              <a:gd name="connsiteY6" fmla="*/ 111483 h 1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66" h="112316">
                <a:moveTo>
                  <a:pt x="2988" y="111483"/>
                </a:moveTo>
                <a:cubicBezTo>
                  <a:pt x="-15004" y="118891"/>
                  <a:pt x="51142" y="74970"/>
                  <a:pt x="123638" y="57508"/>
                </a:cubicBezTo>
                <a:cubicBezTo>
                  <a:pt x="196134" y="40046"/>
                  <a:pt x="408859" y="14645"/>
                  <a:pt x="437963" y="6708"/>
                </a:cubicBezTo>
                <a:cubicBezTo>
                  <a:pt x="467067" y="-1229"/>
                  <a:pt x="347475" y="10941"/>
                  <a:pt x="298263" y="9883"/>
                </a:cubicBezTo>
                <a:cubicBezTo>
                  <a:pt x="249051" y="8825"/>
                  <a:pt x="153800" y="-171"/>
                  <a:pt x="142688" y="358"/>
                </a:cubicBezTo>
                <a:cubicBezTo>
                  <a:pt x="131576" y="887"/>
                  <a:pt x="252225" y="-4404"/>
                  <a:pt x="231588" y="13058"/>
                </a:cubicBezTo>
                <a:cubicBezTo>
                  <a:pt x="210951" y="30520"/>
                  <a:pt x="20980" y="104075"/>
                  <a:pt x="2988" y="1114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980268-4163-103B-1903-9BB00E7B0070}"/>
              </a:ext>
            </a:extLst>
          </p:cNvPr>
          <p:cNvSpPr/>
          <p:nvPr/>
        </p:nvSpPr>
        <p:spPr>
          <a:xfrm>
            <a:off x="5397500" y="10928098"/>
            <a:ext cx="187325" cy="371827"/>
          </a:xfrm>
          <a:custGeom>
            <a:avLst/>
            <a:gdLst>
              <a:gd name="connsiteX0" fmla="*/ 187325 w 187325"/>
              <a:gd name="connsiteY0" fmla="*/ 252 h 371827"/>
              <a:gd name="connsiteX1" fmla="*/ 66675 w 187325"/>
              <a:gd name="connsiteY1" fmla="*/ 120902 h 371827"/>
              <a:gd name="connsiteX2" fmla="*/ 0 w 187325"/>
              <a:gd name="connsiteY2" fmla="*/ 371727 h 371827"/>
              <a:gd name="connsiteX3" fmla="*/ 66675 w 187325"/>
              <a:gd name="connsiteY3" fmla="*/ 149477 h 371827"/>
              <a:gd name="connsiteX4" fmla="*/ 187325 w 187325"/>
              <a:gd name="connsiteY4" fmla="*/ 252 h 3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71827">
                <a:moveTo>
                  <a:pt x="187325" y="252"/>
                </a:moveTo>
                <a:cubicBezTo>
                  <a:pt x="187325" y="-4510"/>
                  <a:pt x="97896" y="58990"/>
                  <a:pt x="66675" y="120902"/>
                </a:cubicBezTo>
                <a:cubicBezTo>
                  <a:pt x="35454" y="182815"/>
                  <a:pt x="0" y="366965"/>
                  <a:pt x="0" y="371727"/>
                </a:cubicBezTo>
                <a:cubicBezTo>
                  <a:pt x="0" y="376489"/>
                  <a:pt x="34396" y="210331"/>
                  <a:pt x="66675" y="149477"/>
                </a:cubicBezTo>
                <a:cubicBezTo>
                  <a:pt x="98954" y="88623"/>
                  <a:pt x="187325" y="5014"/>
                  <a:pt x="187325" y="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23E0A281-CDFA-D11B-2CE0-39F7BA510E39}"/>
              </a:ext>
            </a:extLst>
          </p:cNvPr>
          <p:cNvSpPr/>
          <p:nvPr/>
        </p:nvSpPr>
        <p:spPr>
          <a:xfrm>
            <a:off x="5938832" y="11038807"/>
            <a:ext cx="185786" cy="274354"/>
          </a:xfrm>
          <a:custGeom>
            <a:avLst/>
            <a:gdLst>
              <a:gd name="connsiteX0" fmla="*/ 185743 w 185786"/>
              <a:gd name="connsiteY0" fmla="*/ 668 h 274354"/>
              <a:gd name="connsiteX1" fmla="*/ 36518 w 185786"/>
              <a:gd name="connsiteY1" fmla="*/ 127668 h 274354"/>
              <a:gd name="connsiteX2" fmla="*/ 4768 w 185786"/>
              <a:gd name="connsiteY2" fmla="*/ 273718 h 274354"/>
              <a:gd name="connsiteX3" fmla="*/ 7943 w 185786"/>
              <a:gd name="connsiteY3" fmla="*/ 175293 h 274354"/>
              <a:gd name="connsiteX4" fmla="*/ 77793 w 185786"/>
              <a:gd name="connsiteY4" fmla="*/ 45118 h 274354"/>
              <a:gd name="connsiteX5" fmla="*/ 52393 w 185786"/>
              <a:gd name="connsiteY5" fmla="*/ 76868 h 274354"/>
              <a:gd name="connsiteX6" fmla="*/ 185743 w 185786"/>
              <a:gd name="connsiteY6" fmla="*/ 668 h 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86" h="274354">
                <a:moveTo>
                  <a:pt x="185743" y="668"/>
                </a:moveTo>
                <a:cubicBezTo>
                  <a:pt x="183097" y="9135"/>
                  <a:pt x="66680" y="82160"/>
                  <a:pt x="36518" y="127668"/>
                </a:cubicBezTo>
                <a:cubicBezTo>
                  <a:pt x="6356" y="173176"/>
                  <a:pt x="9530" y="265781"/>
                  <a:pt x="4768" y="273718"/>
                </a:cubicBezTo>
                <a:cubicBezTo>
                  <a:pt x="5" y="281656"/>
                  <a:pt x="-4228" y="213393"/>
                  <a:pt x="7943" y="175293"/>
                </a:cubicBezTo>
                <a:cubicBezTo>
                  <a:pt x="20114" y="137193"/>
                  <a:pt x="70385" y="61522"/>
                  <a:pt x="77793" y="45118"/>
                </a:cubicBezTo>
                <a:cubicBezTo>
                  <a:pt x="85201" y="28714"/>
                  <a:pt x="35989" y="86922"/>
                  <a:pt x="52393" y="76868"/>
                </a:cubicBezTo>
                <a:cubicBezTo>
                  <a:pt x="68797" y="66814"/>
                  <a:pt x="188389" y="-7799"/>
                  <a:pt x="185743" y="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C302D54B-EC47-BA32-3984-ADB5AB6BF87C}"/>
              </a:ext>
            </a:extLst>
          </p:cNvPr>
          <p:cNvSpPr/>
          <p:nvPr/>
        </p:nvSpPr>
        <p:spPr>
          <a:xfrm>
            <a:off x="6083027" y="10927382"/>
            <a:ext cx="766190" cy="97901"/>
          </a:xfrm>
          <a:custGeom>
            <a:avLst/>
            <a:gdLst>
              <a:gd name="connsiteX0" fmla="*/ 92348 w 766190"/>
              <a:gd name="connsiteY0" fmla="*/ 86693 h 97901"/>
              <a:gd name="connsiteX1" fmla="*/ 489223 w 766190"/>
              <a:gd name="connsiteY1" fmla="*/ 23193 h 97901"/>
              <a:gd name="connsiteX2" fmla="*/ 413023 w 766190"/>
              <a:gd name="connsiteY2" fmla="*/ 26368 h 97901"/>
              <a:gd name="connsiteX3" fmla="*/ 689248 w 766190"/>
              <a:gd name="connsiteY3" fmla="*/ 32718 h 97901"/>
              <a:gd name="connsiteX4" fmla="*/ 765448 w 766190"/>
              <a:gd name="connsiteY4" fmla="*/ 89868 h 97901"/>
              <a:gd name="connsiteX5" fmla="*/ 657498 w 766190"/>
              <a:gd name="connsiteY5" fmla="*/ 45418 h 97901"/>
              <a:gd name="connsiteX6" fmla="*/ 574948 w 766190"/>
              <a:gd name="connsiteY6" fmla="*/ 968 h 97901"/>
              <a:gd name="connsiteX7" fmla="*/ 41548 w 766190"/>
              <a:gd name="connsiteY7" fmla="*/ 89868 h 97901"/>
              <a:gd name="connsiteX8" fmla="*/ 92348 w 766190"/>
              <a:gd name="connsiteY8" fmla="*/ 86693 h 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190" h="97901">
                <a:moveTo>
                  <a:pt x="92348" y="86693"/>
                </a:moveTo>
                <a:cubicBezTo>
                  <a:pt x="166960" y="75581"/>
                  <a:pt x="435777" y="33247"/>
                  <a:pt x="489223" y="23193"/>
                </a:cubicBezTo>
                <a:cubicBezTo>
                  <a:pt x="542669" y="13139"/>
                  <a:pt x="379686" y="24781"/>
                  <a:pt x="413023" y="26368"/>
                </a:cubicBezTo>
                <a:cubicBezTo>
                  <a:pt x="446360" y="27955"/>
                  <a:pt x="630511" y="22135"/>
                  <a:pt x="689248" y="32718"/>
                </a:cubicBezTo>
                <a:cubicBezTo>
                  <a:pt x="747985" y="43301"/>
                  <a:pt x="770740" y="87751"/>
                  <a:pt x="765448" y="89868"/>
                </a:cubicBezTo>
                <a:cubicBezTo>
                  <a:pt x="760156" y="91985"/>
                  <a:pt x="689248" y="60235"/>
                  <a:pt x="657498" y="45418"/>
                </a:cubicBezTo>
                <a:cubicBezTo>
                  <a:pt x="625748" y="30601"/>
                  <a:pt x="677606" y="-6440"/>
                  <a:pt x="574948" y="968"/>
                </a:cubicBezTo>
                <a:cubicBezTo>
                  <a:pt x="472290" y="8376"/>
                  <a:pt x="127273" y="76110"/>
                  <a:pt x="41548" y="89868"/>
                </a:cubicBezTo>
                <a:cubicBezTo>
                  <a:pt x="-44177" y="103626"/>
                  <a:pt x="17736" y="97805"/>
                  <a:pt x="92348" y="866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2429A85C-02E3-A60C-AF9E-B5ED2BF5BC15}"/>
              </a:ext>
            </a:extLst>
          </p:cNvPr>
          <p:cNvSpPr/>
          <p:nvPr/>
        </p:nvSpPr>
        <p:spPr>
          <a:xfrm>
            <a:off x="5562537" y="11214082"/>
            <a:ext cx="117565" cy="263570"/>
          </a:xfrm>
          <a:custGeom>
            <a:avLst/>
            <a:gdLst>
              <a:gd name="connsiteX0" fmla="*/ 104838 w 117565"/>
              <a:gd name="connsiteY0" fmla="*/ 18 h 263570"/>
              <a:gd name="connsiteX1" fmla="*/ 95313 w 117565"/>
              <a:gd name="connsiteY1" fmla="*/ 152418 h 263570"/>
              <a:gd name="connsiteX2" fmla="*/ 63 w 117565"/>
              <a:gd name="connsiteY2" fmla="*/ 263543 h 263570"/>
              <a:gd name="connsiteX3" fmla="*/ 111188 w 117565"/>
              <a:gd name="connsiteY3" fmla="*/ 142893 h 263570"/>
              <a:gd name="connsiteX4" fmla="*/ 104838 w 117565"/>
              <a:gd name="connsiteY4" fmla="*/ 18 h 26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" h="263570">
                <a:moveTo>
                  <a:pt x="104838" y="18"/>
                </a:moveTo>
                <a:cubicBezTo>
                  <a:pt x="102192" y="1606"/>
                  <a:pt x="112775" y="108497"/>
                  <a:pt x="95313" y="152418"/>
                </a:cubicBezTo>
                <a:cubicBezTo>
                  <a:pt x="77851" y="196339"/>
                  <a:pt x="-2583" y="265131"/>
                  <a:pt x="63" y="263543"/>
                </a:cubicBezTo>
                <a:cubicBezTo>
                  <a:pt x="2709" y="261956"/>
                  <a:pt x="94784" y="187872"/>
                  <a:pt x="111188" y="142893"/>
                </a:cubicBezTo>
                <a:cubicBezTo>
                  <a:pt x="127592" y="97914"/>
                  <a:pt x="107484" y="-1570"/>
                  <a:pt x="104838" y="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F4C99EA-E393-48E7-9825-D42E20909E61}"/>
              </a:ext>
            </a:extLst>
          </p:cNvPr>
          <p:cNvSpPr/>
          <p:nvPr/>
        </p:nvSpPr>
        <p:spPr>
          <a:xfrm>
            <a:off x="5606742" y="11676527"/>
            <a:ext cx="44790" cy="204605"/>
          </a:xfrm>
          <a:custGeom>
            <a:avLst/>
            <a:gdLst>
              <a:gd name="connsiteX0" fmla="*/ 44758 w 44790"/>
              <a:gd name="connsiteY0" fmla="*/ 1123 h 204605"/>
              <a:gd name="connsiteX1" fmla="*/ 3483 w 44790"/>
              <a:gd name="connsiteY1" fmla="*/ 201148 h 204605"/>
              <a:gd name="connsiteX2" fmla="*/ 9833 w 44790"/>
              <a:gd name="connsiteY2" fmla="*/ 121773 h 204605"/>
              <a:gd name="connsiteX3" fmla="*/ 44758 w 44790"/>
              <a:gd name="connsiteY3" fmla="*/ 1123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0" h="204605">
                <a:moveTo>
                  <a:pt x="44758" y="1123"/>
                </a:moveTo>
                <a:cubicBezTo>
                  <a:pt x="43700" y="14352"/>
                  <a:pt x="9304" y="181040"/>
                  <a:pt x="3483" y="201148"/>
                </a:cubicBezTo>
                <a:cubicBezTo>
                  <a:pt x="-2338" y="221256"/>
                  <a:pt x="-1280" y="148231"/>
                  <a:pt x="9833" y="121773"/>
                </a:cubicBezTo>
                <a:cubicBezTo>
                  <a:pt x="20945" y="95315"/>
                  <a:pt x="45816" y="-12106"/>
                  <a:pt x="44758" y="11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CCEF6F08-7EB1-EFF9-EA8E-7B155C91610D}"/>
              </a:ext>
            </a:extLst>
          </p:cNvPr>
          <p:cNvSpPr/>
          <p:nvPr/>
        </p:nvSpPr>
        <p:spPr>
          <a:xfrm>
            <a:off x="6851594" y="11039117"/>
            <a:ext cx="41375" cy="181723"/>
          </a:xfrm>
          <a:custGeom>
            <a:avLst/>
            <a:gdLst>
              <a:gd name="connsiteX0" fmla="*/ 56 w 41375"/>
              <a:gd name="connsiteY0" fmla="*/ 358 h 181723"/>
              <a:gd name="connsiteX1" fmla="*/ 31806 w 41375"/>
              <a:gd name="connsiteY1" fmla="*/ 79733 h 181723"/>
              <a:gd name="connsiteX2" fmla="*/ 6406 w 41375"/>
              <a:gd name="connsiteY2" fmla="*/ 181333 h 181723"/>
              <a:gd name="connsiteX3" fmla="*/ 41331 w 41375"/>
              <a:gd name="connsiteY3" fmla="*/ 111483 h 181723"/>
              <a:gd name="connsiteX4" fmla="*/ 56 w 41375"/>
              <a:gd name="connsiteY4" fmla="*/ 358 h 1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5" h="181723">
                <a:moveTo>
                  <a:pt x="56" y="358"/>
                </a:moveTo>
                <a:cubicBezTo>
                  <a:pt x="-1531" y="-4934"/>
                  <a:pt x="30748" y="49571"/>
                  <a:pt x="31806" y="79733"/>
                </a:cubicBezTo>
                <a:cubicBezTo>
                  <a:pt x="32864" y="109895"/>
                  <a:pt x="4819" y="176041"/>
                  <a:pt x="6406" y="181333"/>
                </a:cubicBezTo>
                <a:cubicBezTo>
                  <a:pt x="7993" y="186625"/>
                  <a:pt x="39744" y="136883"/>
                  <a:pt x="41331" y="111483"/>
                </a:cubicBezTo>
                <a:cubicBezTo>
                  <a:pt x="42919" y="86083"/>
                  <a:pt x="1643" y="5650"/>
                  <a:pt x="56" y="3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34CA5C3-E62C-3354-8025-A80A66D6B33B}"/>
              </a:ext>
            </a:extLst>
          </p:cNvPr>
          <p:cNvSpPr/>
          <p:nvPr/>
        </p:nvSpPr>
        <p:spPr>
          <a:xfrm>
            <a:off x="6021721" y="11124615"/>
            <a:ext cx="77591" cy="267894"/>
          </a:xfrm>
          <a:custGeom>
            <a:avLst/>
            <a:gdLst>
              <a:gd name="connsiteX0" fmla="*/ 77454 w 77591"/>
              <a:gd name="connsiteY0" fmla="*/ 585 h 267894"/>
              <a:gd name="connsiteX1" fmla="*/ 20304 w 77591"/>
              <a:gd name="connsiteY1" fmla="*/ 111710 h 267894"/>
              <a:gd name="connsiteX2" fmla="*/ 33004 w 77591"/>
              <a:gd name="connsiteY2" fmla="*/ 267285 h 267894"/>
              <a:gd name="connsiteX3" fmla="*/ 1254 w 77591"/>
              <a:gd name="connsiteY3" fmla="*/ 159335 h 267894"/>
              <a:gd name="connsiteX4" fmla="*/ 77454 w 77591"/>
              <a:gd name="connsiteY4" fmla="*/ 585 h 2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1" h="267894">
                <a:moveTo>
                  <a:pt x="77454" y="585"/>
                </a:moveTo>
                <a:cubicBezTo>
                  <a:pt x="80629" y="-7353"/>
                  <a:pt x="27712" y="67260"/>
                  <a:pt x="20304" y="111710"/>
                </a:cubicBezTo>
                <a:cubicBezTo>
                  <a:pt x="12896" y="156160"/>
                  <a:pt x="36179" y="259347"/>
                  <a:pt x="33004" y="267285"/>
                </a:cubicBezTo>
                <a:cubicBezTo>
                  <a:pt x="29829" y="275223"/>
                  <a:pt x="-7213" y="203785"/>
                  <a:pt x="1254" y="159335"/>
                </a:cubicBezTo>
                <a:cubicBezTo>
                  <a:pt x="9721" y="114885"/>
                  <a:pt x="74279" y="8523"/>
                  <a:pt x="77454" y="5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B77008A7-B86B-B5A7-D3FF-E72A9EEB49EA}"/>
              </a:ext>
            </a:extLst>
          </p:cNvPr>
          <p:cNvSpPr/>
          <p:nvPr/>
        </p:nvSpPr>
        <p:spPr>
          <a:xfrm>
            <a:off x="6248354" y="11185522"/>
            <a:ext cx="54479" cy="206380"/>
          </a:xfrm>
          <a:custGeom>
            <a:avLst/>
            <a:gdLst>
              <a:gd name="connsiteX0" fmla="*/ 46 w 54479"/>
              <a:gd name="connsiteY0" fmla="*/ 3 h 206380"/>
              <a:gd name="connsiteX1" fmla="*/ 44496 w 54479"/>
              <a:gd name="connsiteY1" fmla="*/ 88903 h 206380"/>
              <a:gd name="connsiteX2" fmla="*/ 41321 w 54479"/>
              <a:gd name="connsiteY2" fmla="*/ 206378 h 206380"/>
              <a:gd name="connsiteX3" fmla="*/ 54021 w 54479"/>
              <a:gd name="connsiteY3" fmla="*/ 92078 h 206380"/>
              <a:gd name="connsiteX4" fmla="*/ 46 w 54479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9" h="206380">
                <a:moveTo>
                  <a:pt x="46" y="3"/>
                </a:moveTo>
                <a:cubicBezTo>
                  <a:pt x="-1541" y="-526"/>
                  <a:pt x="37617" y="54507"/>
                  <a:pt x="44496" y="88903"/>
                </a:cubicBezTo>
                <a:cubicBezTo>
                  <a:pt x="51375" y="123299"/>
                  <a:pt x="39734" y="205849"/>
                  <a:pt x="41321" y="206378"/>
                </a:cubicBezTo>
                <a:cubicBezTo>
                  <a:pt x="42908" y="206907"/>
                  <a:pt x="57196" y="120653"/>
                  <a:pt x="54021" y="92078"/>
                </a:cubicBezTo>
                <a:cubicBezTo>
                  <a:pt x="50846" y="63503"/>
                  <a:pt x="1633" y="532"/>
                  <a:pt x="46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4591E0C-19E7-B4A2-51F7-846D9D550ECC}"/>
              </a:ext>
            </a:extLst>
          </p:cNvPr>
          <p:cNvSpPr/>
          <p:nvPr/>
        </p:nvSpPr>
        <p:spPr>
          <a:xfrm>
            <a:off x="6127291" y="11271250"/>
            <a:ext cx="25986" cy="244249"/>
          </a:xfrm>
          <a:custGeom>
            <a:avLst/>
            <a:gdLst>
              <a:gd name="connsiteX0" fmla="*/ 459 w 25986"/>
              <a:gd name="connsiteY0" fmla="*/ 0 h 244249"/>
              <a:gd name="connsiteX1" fmla="*/ 16334 w 25986"/>
              <a:gd name="connsiteY1" fmla="*/ 120650 h 244249"/>
              <a:gd name="connsiteX2" fmla="*/ 9984 w 25986"/>
              <a:gd name="connsiteY2" fmla="*/ 200025 h 244249"/>
              <a:gd name="connsiteX3" fmla="*/ 459 w 25986"/>
              <a:gd name="connsiteY3" fmla="*/ 241300 h 244249"/>
              <a:gd name="connsiteX4" fmla="*/ 25859 w 25986"/>
              <a:gd name="connsiteY4" fmla="*/ 120650 h 244249"/>
              <a:gd name="connsiteX5" fmla="*/ 459 w 25986"/>
              <a:gd name="connsiteY5" fmla="*/ 0 h 2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86" h="244249">
                <a:moveTo>
                  <a:pt x="459" y="0"/>
                </a:moveTo>
                <a:cubicBezTo>
                  <a:pt x="-1128" y="0"/>
                  <a:pt x="14747" y="87313"/>
                  <a:pt x="16334" y="120650"/>
                </a:cubicBezTo>
                <a:cubicBezTo>
                  <a:pt x="17921" y="153987"/>
                  <a:pt x="12630" y="179917"/>
                  <a:pt x="9984" y="200025"/>
                </a:cubicBezTo>
                <a:cubicBezTo>
                  <a:pt x="7338" y="220133"/>
                  <a:pt x="-2187" y="254529"/>
                  <a:pt x="459" y="241300"/>
                </a:cubicBezTo>
                <a:cubicBezTo>
                  <a:pt x="3105" y="228071"/>
                  <a:pt x="27976" y="160337"/>
                  <a:pt x="25859" y="120650"/>
                </a:cubicBezTo>
                <a:cubicBezTo>
                  <a:pt x="23742" y="80963"/>
                  <a:pt x="2046" y="0"/>
                  <a:pt x="459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CE24548-0572-723A-464D-9E687D519453}"/>
              </a:ext>
            </a:extLst>
          </p:cNvPr>
          <p:cNvSpPr/>
          <p:nvPr/>
        </p:nvSpPr>
        <p:spPr>
          <a:xfrm>
            <a:off x="6447672" y="11168810"/>
            <a:ext cx="388712" cy="32679"/>
          </a:xfrm>
          <a:custGeom>
            <a:avLst/>
            <a:gdLst>
              <a:gd name="connsiteX0" fmla="*/ 753 w 388712"/>
              <a:gd name="connsiteY0" fmla="*/ 840 h 32679"/>
              <a:gd name="connsiteX1" fmla="*/ 375403 w 388712"/>
              <a:gd name="connsiteY1" fmla="*/ 32590 h 32679"/>
              <a:gd name="connsiteX2" fmla="*/ 280153 w 388712"/>
              <a:gd name="connsiteY2" fmla="*/ 10365 h 32679"/>
              <a:gd name="connsiteX3" fmla="*/ 753 w 388712"/>
              <a:gd name="connsiteY3" fmla="*/ 840 h 3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12" h="32679">
                <a:moveTo>
                  <a:pt x="753" y="840"/>
                </a:moveTo>
                <a:cubicBezTo>
                  <a:pt x="16628" y="4544"/>
                  <a:pt x="328836" y="31003"/>
                  <a:pt x="375403" y="32590"/>
                </a:cubicBezTo>
                <a:cubicBezTo>
                  <a:pt x="421970" y="34178"/>
                  <a:pt x="335715" y="14069"/>
                  <a:pt x="280153" y="10365"/>
                </a:cubicBezTo>
                <a:cubicBezTo>
                  <a:pt x="224591" y="6661"/>
                  <a:pt x="-15122" y="-2864"/>
                  <a:pt x="753" y="8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A4AEF844-CC1D-2DCB-7DCE-33C15F1825F7}"/>
              </a:ext>
            </a:extLst>
          </p:cNvPr>
          <p:cNvSpPr/>
          <p:nvPr/>
        </p:nvSpPr>
        <p:spPr>
          <a:xfrm>
            <a:off x="6223000" y="11016780"/>
            <a:ext cx="492188" cy="48095"/>
          </a:xfrm>
          <a:custGeom>
            <a:avLst/>
            <a:gdLst>
              <a:gd name="connsiteX0" fmla="*/ 0 w 492188"/>
              <a:gd name="connsiteY0" fmla="*/ 48095 h 48095"/>
              <a:gd name="connsiteX1" fmla="*/ 482600 w 492188"/>
              <a:gd name="connsiteY1" fmla="*/ 6820 h 48095"/>
              <a:gd name="connsiteX2" fmla="*/ 323850 w 492188"/>
              <a:gd name="connsiteY2" fmla="*/ 470 h 48095"/>
              <a:gd name="connsiteX3" fmla="*/ 349250 w 492188"/>
              <a:gd name="connsiteY3" fmla="*/ 470 h 48095"/>
              <a:gd name="connsiteX4" fmla="*/ 0 w 492188"/>
              <a:gd name="connsiteY4" fmla="*/ 48095 h 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88" h="48095">
                <a:moveTo>
                  <a:pt x="0" y="48095"/>
                </a:moveTo>
                <a:lnTo>
                  <a:pt x="482600" y="6820"/>
                </a:lnTo>
                <a:cubicBezTo>
                  <a:pt x="536575" y="-1117"/>
                  <a:pt x="346075" y="1528"/>
                  <a:pt x="323850" y="470"/>
                </a:cubicBezTo>
                <a:cubicBezTo>
                  <a:pt x="301625" y="-588"/>
                  <a:pt x="349250" y="470"/>
                  <a:pt x="349250" y="470"/>
                </a:cubicBezTo>
                <a:lnTo>
                  <a:pt x="0" y="48095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88521D6-D377-0D8C-CBA4-0FD2B615B2C9}"/>
              </a:ext>
            </a:extLst>
          </p:cNvPr>
          <p:cNvSpPr/>
          <p:nvPr/>
        </p:nvSpPr>
        <p:spPr>
          <a:xfrm>
            <a:off x="6273788" y="11487023"/>
            <a:ext cx="73111" cy="251024"/>
          </a:xfrm>
          <a:custGeom>
            <a:avLst/>
            <a:gdLst>
              <a:gd name="connsiteX0" fmla="*/ 6362 w 73111"/>
              <a:gd name="connsiteY0" fmla="*/ 127 h 251024"/>
              <a:gd name="connsiteX1" fmla="*/ 66687 w 73111"/>
              <a:gd name="connsiteY1" fmla="*/ 95377 h 251024"/>
              <a:gd name="connsiteX2" fmla="*/ 12 w 73111"/>
              <a:gd name="connsiteY2" fmla="*/ 250952 h 251024"/>
              <a:gd name="connsiteX3" fmla="*/ 73037 w 73111"/>
              <a:gd name="connsiteY3" fmla="*/ 114427 h 251024"/>
              <a:gd name="connsiteX4" fmla="*/ 6362 w 73111"/>
              <a:gd name="connsiteY4" fmla="*/ 127 h 25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" h="251024">
                <a:moveTo>
                  <a:pt x="6362" y="127"/>
                </a:moveTo>
                <a:cubicBezTo>
                  <a:pt x="5304" y="-3048"/>
                  <a:pt x="67745" y="53573"/>
                  <a:pt x="66687" y="95377"/>
                </a:cubicBezTo>
                <a:cubicBezTo>
                  <a:pt x="65629" y="137181"/>
                  <a:pt x="-1046" y="247777"/>
                  <a:pt x="12" y="250952"/>
                </a:cubicBezTo>
                <a:cubicBezTo>
                  <a:pt x="1070" y="254127"/>
                  <a:pt x="70391" y="151998"/>
                  <a:pt x="73037" y="114427"/>
                </a:cubicBezTo>
                <a:cubicBezTo>
                  <a:pt x="75683" y="76856"/>
                  <a:pt x="7420" y="3302"/>
                  <a:pt x="6362" y="12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B4CC1D4A-E987-1110-2931-9D86314D3C8E}"/>
              </a:ext>
            </a:extLst>
          </p:cNvPr>
          <p:cNvSpPr/>
          <p:nvPr/>
        </p:nvSpPr>
        <p:spPr>
          <a:xfrm>
            <a:off x="5730856" y="11657820"/>
            <a:ext cx="56617" cy="296073"/>
          </a:xfrm>
          <a:custGeom>
            <a:avLst/>
            <a:gdLst>
              <a:gd name="connsiteX0" fmla="*/ 19 w 56617"/>
              <a:gd name="connsiteY0" fmla="*/ 780 h 296073"/>
              <a:gd name="connsiteX1" fmla="*/ 44469 w 56617"/>
              <a:gd name="connsiteY1" fmla="*/ 146830 h 296073"/>
              <a:gd name="connsiteX2" fmla="*/ 22244 w 56617"/>
              <a:gd name="connsiteY2" fmla="*/ 296055 h 296073"/>
              <a:gd name="connsiteX3" fmla="*/ 53994 w 56617"/>
              <a:gd name="connsiteY3" fmla="*/ 137305 h 296073"/>
              <a:gd name="connsiteX4" fmla="*/ 50819 w 56617"/>
              <a:gd name="connsiteY4" fmla="*/ 89680 h 296073"/>
              <a:gd name="connsiteX5" fmla="*/ 19 w 56617"/>
              <a:gd name="connsiteY5" fmla="*/ 780 h 29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7" h="296073">
                <a:moveTo>
                  <a:pt x="19" y="780"/>
                </a:moveTo>
                <a:cubicBezTo>
                  <a:pt x="-1039" y="10305"/>
                  <a:pt x="40765" y="97618"/>
                  <a:pt x="44469" y="146830"/>
                </a:cubicBezTo>
                <a:cubicBezTo>
                  <a:pt x="48173" y="196043"/>
                  <a:pt x="20657" y="297642"/>
                  <a:pt x="22244" y="296055"/>
                </a:cubicBezTo>
                <a:cubicBezTo>
                  <a:pt x="23831" y="294468"/>
                  <a:pt x="49232" y="171701"/>
                  <a:pt x="53994" y="137305"/>
                </a:cubicBezTo>
                <a:cubicBezTo>
                  <a:pt x="58756" y="102909"/>
                  <a:pt x="56640" y="107672"/>
                  <a:pt x="50819" y="89680"/>
                </a:cubicBezTo>
                <a:cubicBezTo>
                  <a:pt x="44998" y="71688"/>
                  <a:pt x="1077" y="-8745"/>
                  <a:pt x="19" y="7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915DCAD-1F30-B42B-E040-88747D060102}"/>
              </a:ext>
            </a:extLst>
          </p:cNvPr>
          <p:cNvSpPr/>
          <p:nvPr/>
        </p:nvSpPr>
        <p:spPr>
          <a:xfrm>
            <a:off x="6593383" y="11332960"/>
            <a:ext cx="370892" cy="43190"/>
          </a:xfrm>
          <a:custGeom>
            <a:avLst/>
            <a:gdLst>
              <a:gd name="connsiteX0" fmla="*/ 4267 w 370892"/>
              <a:gd name="connsiteY0" fmla="*/ 43065 h 43190"/>
              <a:gd name="connsiteX1" fmla="*/ 356692 w 370892"/>
              <a:gd name="connsiteY1" fmla="*/ 1790 h 43190"/>
              <a:gd name="connsiteX2" fmla="*/ 280492 w 370892"/>
              <a:gd name="connsiteY2" fmla="*/ 8140 h 43190"/>
              <a:gd name="connsiteX3" fmla="*/ 83642 w 370892"/>
              <a:gd name="connsiteY3" fmla="*/ 14490 h 43190"/>
              <a:gd name="connsiteX4" fmla="*/ 156667 w 370892"/>
              <a:gd name="connsiteY4" fmla="*/ 14490 h 43190"/>
              <a:gd name="connsiteX5" fmla="*/ 4267 w 370892"/>
              <a:gd name="connsiteY5" fmla="*/ 43065 h 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92" h="43190">
                <a:moveTo>
                  <a:pt x="4267" y="43065"/>
                </a:moveTo>
                <a:cubicBezTo>
                  <a:pt x="37604" y="40948"/>
                  <a:pt x="310655" y="7611"/>
                  <a:pt x="356692" y="1790"/>
                </a:cubicBezTo>
                <a:cubicBezTo>
                  <a:pt x="402729" y="-4031"/>
                  <a:pt x="326000" y="6023"/>
                  <a:pt x="280492" y="8140"/>
                </a:cubicBezTo>
                <a:cubicBezTo>
                  <a:pt x="234984" y="10257"/>
                  <a:pt x="104279" y="13432"/>
                  <a:pt x="83642" y="14490"/>
                </a:cubicBezTo>
                <a:cubicBezTo>
                  <a:pt x="63005" y="15548"/>
                  <a:pt x="169896" y="9198"/>
                  <a:pt x="156667" y="14490"/>
                </a:cubicBezTo>
                <a:cubicBezTo>
                  <a:pt x="143438" y="19782"/>
                  <a:pt x="-29070" y="45182"/>
                  <a:pt x="4267" y="430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811C318D-5E31-BB3F-587B-C364F9123935}"/>
              </a:ext>
            </a:extLst>
          </p:cNvPr>
          <p:cNvSpPr/>
          <p:nvPr/>
        </p:nvSpPr>
        <p:spPr>
          <a:xfrm>
            <a:off x="6397487" y="11258166"/>
            <a:ext cx="54240" cy="127505"/>
          </a:xfrm>
          <a:custGeom>
            <a:avLst/>
            <a:gdLst>
              <a:gd name="connsiteX0" fmla="*/ 138 w 54240"/>
              <a:gd name="connsiteY0" fmla="*/ 384 h 127505"/>
              <a:gd name="connsiteX1" fmla="*/ 38238 w 54240"/>
              <a:gd name="connsiteY1" fmla="*/ 35309 h 127505"/>
              <a:gd name="connsiteX2" fmla="*/ 28713 w 54240"/>
              <a:gd name="connsiteY2" fmla="*/ 127384 h 127505"/>
              <a:gd name="connsiteX3" fmla="*/ 54113 w 54240"/>
              <a:gd name="connsiteY3" fmla="*/ 54359 h 127505"/>
              <a:gd name="connsiteX4" fmla="*/ 138 w 54240"/>
              <a:gd name="connsiteY4" fmla="*/ 384 h 1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40" h="127505">
                <a:moveTo>
                  <a:pt x="138" y="384"/>
                </a:moveTo>
                <a:cubicBezTo>
                  <a:pt x="-2508" y="-2791"/>
                  <a:pt x="33476" y="14142"/>
                  <a:pt x="38238" y="35309"/>
                </a:cubicBezTo>
                <a:cubicBezTo>
                  <a:pt x="43000" y="56476"/>
                  <a:pt x="26067" y="124209"/>
                  <a:pt x="28713" y="127384"/>
                </a:cubicBezTo>
                <a:cubicBezTo>
                  <a:pt x="31359" y="130559"/>
                  <a:pt x="56230" y="70763"/>
                  <a:pt x="54113" y="54359"/>
                </a:cubicBezTo>
                <a:cubicBezTo>
                  <a:pt x="51996" y="37955"/>
                  <a:pt x="2784" y="3559"/>
                  <a:pt x="138" y="3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63D275AF-E02A-4581-B171-07242B01DE61}"/>
              </a:ext>
            </a:extLst>
          </p:cNvPr>
          <p:cNvSpPr/>
          <p:nvPr/>
        </p:nvSpPr>
        <p:spPr>
          <a:xfrm>
            <a:off x="6504382" y="11273657"/>
            <a:ext cx="417531" cy="37119"/>
          </a:xfrm>
          <a:custGeom>
            <a:avLst/>
            <a:gdLst>
              <a:gd name="connsiteX0" fmla="*/ 1193 w 417531"/>
              <a:gd name="connsiteY0" fmla="*/ 768 h 37119"/>
              <a:gd name="connsiteX1" fmla="*/ 131368 w 417531"/>
              <a:gd name="connsiteY1" fmla="*/ 35693 h 37119"/>
              <a:gd name="connsiteX2" fmla="*/ 48818 w 417531"/>
              <a:gd name="connsiteY2" fmla="*/ 29343 h 37119"/>
              <a:gd name="connsiteX3" fmla="*/ 413943 w 417531"/>
              <a:gd name="connsiteY3" fmla="*/ 19818 h 37119"/>
              <a:gd name="connsiteX4" fmla="*/ 223443 w 417531"/>
              <a:gd name="connsiteY4" fmla="*/ 13468 h 37119"/>
              <a:gd name="connsiteX5" fmla="*/ 1193 w 417531"/>
              <a:gd name="connsiteY5" fmla="*/ 768 h 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31" h="37119">
                <a:moveTo>
                  <a:pt x="1193" y="768"/>
                </a:moveTo>
                <a:cubicBezTo>
                  <a:pt x="-14153" y="4472"/>
                  <a:pt x="123431" y="30931"/>
                  <a:pt x="131368" y="35693"/>
                </a:cubicBezTo>
                <a:cubicBezTo>
                  <a:pt x="139306" y="40456"/>
                  <a:pt x="1722" y="31989"/>
                  <a:pt x="48818" y="29343"/>
                </a:cubicBezTo>
                <a:cubicBezTo>
                  <a:pt x="95914" y="26697"/>
                  <a:pt x="384839" y="22464"/>
                  <a:pt x="413943" y="19818"/>
                </a:cubicBezTo>
                <a:cubicBezTo>
                  <a:pt x="443047" y="17172"/>
                  <a:pt x="287472" y="19289"/>
                  <a:pt x="223443" y="13468"/>
                </a:cubicBezTo>
                <a:cubicBezTo>
                  <a:pt x="159414" y="7647"/>
                  <a:pt x="16539" y="-2936"/>
                  <a:pt x="1193" y="7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74BA9F7D-429E-A6BD-D229-8D65A9AECCB1}"/>
              </a:ext>
            </a:extLst>
          </p:cNvPr>
          <p:cNvSpPr/>
          <p:nvPr/>
        </p:nvSpPr>
        <p:spPr>
          <a:xfrm>
            <a:off x="6018551" y="10691497"/>
            <a:ext cx="292007" cy="33965"/>
          </a:xfrm>
          <a:custGeom>
            <a:avLst/>
            <a:gdLst>
              <a:gd name="connsiteX0" fmla="*/ 0 w 292007"/>
              <a:gd name="connsiteY0" fmla="*/ 33965 h 33965"/>
              <a:gd name="connsiteX1" fmla="*/ 277318 w 292007"/>
              <a:gd name="connsiteY1" fmla="*/ 3985 h 33965"/>
              <a:gd name="connsiteX2" fmla="*/ 228600 w 292007"/>
              <a:gd name="connsiteY2" fmla="*/ 3985 h 33965"/>
              <a:gd name="connsiteX3" fmla="*/ 0 w 292007"/>
              <a:gd name="connsiteY3" fmla="*/ 33965 h 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07" h="33965">
                <a:moveTo>
                  <a:pt x="0" y="33965"/>
                </a:moveTo>
                <a:cubicBezTo>
                  <a:pt x="8120" y="33965"/>
                  <a:pt x="239218" y="8982"/>
                  <a:pt x="277318" y="3985"/>
                </a:cubicBezTo>
                <a:cubicBezTo>
                  <a:pt x="315418" y="-1012"/>
                  <a:pt x="272321" y="-1636"/>
                  <a:pt x="228600" y="3985"/>
                </a:cubicBezTo>
                <a:lnTo>
                  <a:pt x="0" y="33965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A5B1AF2-DCDD-A2E6-0B35-6650D947120B}"/>
              </a:ext>
            </a:extLst>
          </p:cNvPr>
          <p:cNvSpPr/>
          <p:nvPr/>
        </p:nvSpPr>
        <p:spPr>
          <a:xfrm>
            <a:off x="6272769" y="10635182"/>
            <a:ext cx="209731" cy="176686"/>
          </a:xfrm>
          <a:custGeom>
            <a:avLst/>
            <a:gdLst>
              <a:gd name="connsiteX0" fmla="*/ 615 w 209731"/>
              <a:gd name="connsiteY0" fmla="*/ 339 h 176686"/>
              <a:gd name="connsiteX1" fmla="*/ 113041 w 209731"/>
              <a:gd name="connsiteY1" fmla="*/ 64048 h 176686"/>
              <a:gd name="connsiteX2" fmla="*/ 206729 w 209731"/>
              <a:gd name="connsiteY2" fmla="*/ 176474 h 176686"/>
              <a:gd name="connsiteX3" fmla="*/ 165506 w 209731"/>
              <a:gd name="connsiteY3" fmla="*/ 90280 h 176686"/>
              <a:gd name="connsiteX4" fmla="*/ 615 w 209731"/>
              <a:gd name="connsiteY4" fmla="*/ 339 h 1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31" h="176686">
                <a:moveTo>
                  <a:pt x="615" y="339"/>
                </a:moveTo>
                <a:cubicBezTo>
                  <a:pt x="-8129" y="-4033"/>
                  <a:pt x="78689" y="34692"/>
                  <a:pt x="113041" y="64048"/>
                </a:cubicBezTo>
                <a:cubicBezTo>
                  <a:pt x="147393" y="93404"/>
                  <a:pt x="197985" y="172102"/>
                  <a:pt x="206729" y="176474"/>
                </a:cubicBezTo>
                <a:cubicBezTo>
                  <a:pt x="215473" y="180846"/>
                  <a:pt x="206104" y="116513"/>
                  <a:pt x="165506" y="90280"/>
                </a:cubicBezTo>
                <a:cubicBezTo>
                  <a:pt x="124908" y="64047"/>
                  <a:pt x="9359" y="4711"/>
                  <a:pt x="615" y="33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CD10808E-4C3C-B76E-95D9-9F1574E0B11A}"/>
              </a:ext>
            </a:extLst>
          </p:cNvPr>
          <p:cNvSpPr/>
          <p:nvPr/>
        </p:nvSpPr>
        <p:spPr>
          <a:xfrm>
            <a:off x="5909349" y="11441229"/>
            <a:ext cx="49380" cy="217388"/>
          </a:xfrm>
          <a:custGeom>
            <a:avLst/>
            <a:gdLst>
              <a:gd name="connsiteX0" fmla="*/ 49241 w 49380"/>
              <a:gd name="connsiteY0" fmla="*/ 14 h 217388"/>
              <a:gd name="connsiteX1" fmla="*/ 15513 w 49380"/>
              <a:gd name="connsiteY1" fmla="*/ 116187 h 217388"/>
              <a:gd name="connsiteX2" fmla="*/ 23008 w 49380"/>
              <a:gd name="connsiteY2" fmla="*/ 217371 h 217388"/>
              <a:gd name="connsiteX3" fmla="*/ 523 w 49380"/>
              <a:gd name="connsiteY3" fmla="*/ 123682 h 217388"/>
              <a:gd name="connsiteX4" fmla="*/ 49241 w 49380"/>
              <a:gd name="connsiteY4" fmla="*/ 14 h 2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80" h="217388">
                <a:moveTo>
                  <a:pt x="49241" y="14"/>
                </a:moveTo>
                <a:cubicBezTo>
                  <a:pt x="51739" y="-1235"/>
                  <a:pt x="19885" y="79961"/>
                  <a:pt x="15513" y="116187"/>
                </a:cubicBezTo>
                <a:cubicBezTo>
                  <a:pt x="11141" y="152413"/>
                  <a:pt x="25506" y="216122"/>
                  <a:pt x="23008" y="217371"/>
                </a:cubicBezTo>
                <a:cubicBezTo>
                  <a:pt x="20510" y="218620"/>
                  <a:pt x="-3849" y="153662"/>
                  <a:pt x="523" y="123682"/>
                </a:cubicBezTo>
                <a:cubicBezTo>
                  <a:pt x="4895" y="93702"/>
                  <a:pt x="46743" y="1263"/>
                  <a:pt x="49241" y="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6FB0E19-5EFE-C45F-2DFD-2C45B4B9D32A}"/>
              </a:ext>
            </a:extLst>
          </p:cNvPr>
          <p:cNvSpPr/>
          <p:nvPr/>
        </p:nvSpPr>
        <p:spPr>
          <a:xfrm>
            <a:off x="5658525" y="11501019"/>
            <a:ext cx="19397" cy="135455"/>
          </a:xfrm>
          <a:custGeom>
            <a:avLst/>
            <a:gdLst>
              <a:gd name="connsiteX0" fmla="*/ 4009 w 19397"/>
              <a:gd name="connsiteY0" fmla="*/ 184 h 135455"/>
              <a:gd name="connsiteX1" fmla="*/ 7757 w 19397"/>
              <a:gd name="connsiteY1" fmla="*/ 90125 h 135455"/>
              <a:gd name="connsiteX2" fmla="*/ 262 w 19397"/>
              <a:gd name="connsiteY2" fmla="*/ 135096 h 135455"/>
              <a:gd name="connsiteX3" fmla="*/ 19000 w 19397"/>
              <a:gd name="connsiteY3" fmla="*/ 67640 h 135455"/>
              <a:gd name="connsiteX4" fmla="*/ 4009 w 19397"/>
              <a:gd name="connsiteY4" fmla="*/ 184 h 13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" h="135455">
                <a:moveTo>
                  <a:pt x="4009" y="184"/>
                </a:moveTo>
                <a:cubicBezTo>
                  <a:pt x="2135" y="3931"/>
                  <a:pt x="8382" y="67640"/>
                  <a:pt x="7757" y="90125"/>
                </a:cubicBezTo>
                <a:cubicBezTo>
                  <a:pt x="7133" y="112610"/>
                  <a:pt x="-1612" y="138843"/>
                  <a:pt x="262" y="135096"/>
                </a:cubicBezTo>
                <a:cubicBezTo>
                  <a:pt x="2136" y="131349"/>
                  <a:pt x="15877" y="84504"/>
                  <a:pt x="19000" y="67640"/>
                </a:cubicBezTo>
                <a:cubicBezTo>
                  <a:pt x="22123" y="50776"/>
                  <a:pt x="5883" y="-3563"/>
                  <a:pt x="4009" y="1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D1DCC4A-8E86-4310-27B9-7F09A46F987B}"/>
              </a:ext>
            </a:extLst>
          </p:cNvPr>
          <p:cNvSpPr/>
          <p:nvPr/>
        </p:nvSpPr>
        <p:spPr>
          <a:xfrm>
            <a:off x="6244479" y="11121030"/>
            <a:ext cx="241217" cy="27919"/>
          </a:xfrm>
          <a:custGeom>
            <a:avLst/>
            <a:gdLst>
              <a:gd name="connsiteX0" fmla="*/ 2672 w 241217"/>
              <a:gd name="connsiteY0" fmla="*/ 27904 h 27919"/>
              <a:gd name="connsiteX1" fmla="*/ 238767 w 241217"/>
              <a:gd name="connsiteY1" fmla="*/ 1672 h 27919"/>
              <a:gd name="connsiteX2" fmla="*/ 118846 w 241217"/>
              <a:gd name="connsiteY2" fmla="*/ 5419 h 27919"/>
              <a:gd name="connsiteX3" fmla="*/ 2672 w 241217"/>
              <a:gd name="connsiteY3" fmla="*/ 27904 h 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17" h="27919">
                <a:moveTo>
                  <a:pt x="2672" y="27904"/>
                </a:moveTo>
                <a:cubicBezTo>
                  <a:pt x="22659" y="27280"/>
                  <a:pt x="219405" y="5419"/>
                  <a:pt x="238767" y="1672"/>
                </a:cubicBezTo>
                <a:cubicBezTo>
                  <a:pt x="258129" y="-2076"/>
                  <a:pt x="157571" y="1047"/>
                  <a:pt x="118846" y="5419"/>
                </a:cubicBezTo>
                <a:cubicBezTo>
                  <a:pt x="80121" y="9791"/>
                  <a:pt x="-17315" y="28528"/>
                  <a:pt x="2672" y="279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DFC2EB2-8D88-AC5F-4AAB-C0DAFEFEC0F7}"/>
              </a:ext>
            </a:extLst>
          </p:cNvPr>
          <p:cNvSpPr/>
          <p:nvPr/>
        </p:nvSpPr>
        <p:spPr>
          <a:xfrm>
            <a:off x="6456882" y="11508152"/>
            <a:ext cx="37920" cy="197636"/>
          </a:xfrm>
          <a:custGeom>
            <a:avLst/>
            <a:gdLst>
              <a:gd name="connsiteX0" fmla="*/ 37607 w 37920"/>
              <a:gd name="connsiteY0" fmla="*/ 546 h 197636"/>
              <a:gd name="connsiteX1" fmla="*/ 18869 w 37920"/>
              <a:gd name="connsiteY1" fmla="*/ 75497 h 197636"/>
              <a:gd name="connsiteX2" fmla="*/ 33859 w 37920"/>
              <a:gd name="connsiteY2" fmla="*/ 195418 h 197636"/>
              <a:gd name="connsiteX3" fmla="*/ 22616 w 37920"/>
              <a:gd name="connsiteY3" fmla="*/ 150448 h 197636"/>
              <a:gd name="connsiteX4" fmla="*/ 131 w 37920"/>
              <a:gd name="connsiteY4" fmla="*/ 112973 h 197636"/>
              <a:gd name="connsiteX5" fmla="*/ 37607 w 37920"/>
              <a:gd name="connsiteY5" fmla="*/ 546 h 1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0" h="197636">
                <a:moveTo>
                  <a:pt x="37607" y="546"/>
                </a:moveTo>
                <a:cubicBezTo>
                  <a:pt x="40730" y="-5700"/>
                  <a:pt x="19494" y="43018"/>
                  <a:pt x="18869" y="75497"/>
                </a:cubicBezTo>
                <a:cubicBezTo>
                  <a:pt x="18244" y="107976"/>
                  <a:pt x="33235" y="182926"/>
                  <a:pt x="33859" y="195418"/>
                </a:cubicBezTo>
                <a:cubicBezTo>
                  <a:pt x="34483" y="207910"/>
                  <a:pt x="28237" y="164189"/>
                  <a:pt x="22616" y="150448"/>
                </a:cubicBezTo>
                <a:cubicBezTo>
                  <a:pt x="16995" y="136707"/>
                  <a:pt x="-1743" y="134209"/>
                  <a:pt x="131" y="112973"/>
                </a:cubicBezTo>
                <a:cubicBezTo>
                  <a:pt x="2005" y="91737"/>
                  <a:pt x="34484" y="6792"/>
                  <a:pt x="37607" y="54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81356A5F-E945-1972-AC40-000191BFB6D7}"/>
              </a:ext>
            </a:extLst>
          </p:cNvPr>
          <p:cNvSpPr/>
          <p:nvPr/>
        </p:nvSpPr>
        <p:spPr>
          <a:xfrm>
            <a:off x="6904538" y="11343138"/>
            <a:ext cx="253463" cy="259821"/>
          </a:xfrm>
          <a:custGeom>
            <a:avLst/>
            <a:gdLst>
              <a:gd name="connsiteX0" fmla="*/ 73383 w 253463"/>
              <a:gd name="connsiteY0" fmla="*/ 669 h 259821"/>
              <a:gd name="connsiteX1" fmla="*/ 200800 w 253463"/>
              <a:gd name="connsiteY1" fmla="*/ 98105 h 259821"/>
              <a:gd name="connsiteX2" fmla="*/ 227032 w 253463"/>
              <a:gd name="connsiteY2" fmla="*/ 161813 h 259821"/>
              <a:gd name="connsiteX3" fmla="*/ 212042 w 253463"/>
              <a:gd name="connsiteY3" fmla="*/ 206783 h 259821"/>
              <a:gd name="connsiteX4" fmla="*/ 167072 w 253463"/>
              <a:gd name="connsiteY4" fmla="*/ 218026 h 259821"/>
              <a:gd name="connsiteX5" fmla="*/ 118354 w 253463"/>
              <a:gd name="connsiteY5" fmla="*/ 240511 h 259821"/>
              <a:gd name="connsiteX6" fmla="*/ 2180 w 253463"/>
              <a:gd name="connsiteY6" fmla="*/ 259249 h 259821"/>
              <a:gd name="connsiteX7" fmla="*/ 230780 w 253463"/>
              <a:gd name="connsiteY7" fmla="*/ 218026 h 259821"/>
              <a:gd name="connsiteX8" fmla="*/ 230780 w 253463"/>
              <a:gd name="connsiteY8" fmla="*/ 150570 h 259821"/>
              <a:gd name="connsiteX9" fmla="*/ 73383 w 253463"/>
              <a:gd name="connsiteY9" fmla="*/ 669 h 2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3" h="259821">
                <a:moveTo>
                  <a:pt x="73383" y="669"/>
                </a:moveTo>
                <a:cubicBezTo>
                  <a:pt x="68386" y="-8075"/>
                  <a:pt x="175192" y="71248"/>
                  <a:pt x="200800" y="98105"/>
                </a:cubicBezTo>
                <a:cubicBezTo>
                  <a:pt x="226408" y="124962"/>
                  <a:pt x="225158" y="143700"/>
                  <a:pt x="227032" y="161813"/>
                </a:cubicBezTo>
                <a:cubicBezTo>
                  <a:pt x="228906" y="179926"/>
                  <a:pt x="222035" y="197414"/>
                  <a:pt x="212042" y="206783"/>
                </a:cubicBezTo>
                <a:cubicBezTo>
                  <a:pt x="202049" y="216152"/>
                  <a:pt x="182687" y="212405"/>
                  <a:pt x="167072" y="218026"/>
                </a:cubicBezTo>
                <a:cubicBezTo>
                  <a:pt x="151457" y="223647"/>
                  <a:pt x="145836" y="233641"/>
                  <a:pt x="118354" y="240511"/>
                </a:cubicBezTo>
                <a:cubicBezTo>
                  <a:pt x="90872" y="247381"/>
                  <a:pt x="-16558" y="262997"/>
                  <a:pt x="2180" y="259249"/>
                </a:cubicBezTo>
                <a:cubicBezTo>
                  <a:pt x="20918" y="255502"/>
                  <a:pt x="192680" y="236139"/>
                  <a:pt x="230780" y="218026"/>
                </a:cubicBezTo>
                <a:cubicBezTo>
                  <a:pt x="268880" y="199913"/>
                  <a:pt x="252016" y="186172"/>
                  <a:pt x="230780" y="150570"/>
                </a:cubicBezTo>
                <a:cubicBezTo>
                  <a:pt x="209544" y="114968"/>
                  <a:pt x="78380" y="9413"/>
                  <a:pt x="73383" y="6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0AAC8761-58D5-49DC-0DCD-3DAD3BC0E544}"/>
              </a:ext>
            </a:extLst>
          </p:cNvPr>
          <p:cNvSpPr/>
          <p:nvPr/>
        </p:nvSpPr>
        <p:spPr>
          <a:xfrm>
            <a:off x="6602938" y="11496151"/>
            <a:ext cx="165259" cy="182511"/>
          </a:xfrm>
          <a:custGeom>
            <a:avLst/>
            <a:gdLst>
              <a:gd name="connsiteX0" fmla="*/ 229 w 165259"/>
              <a:gd name="connsiteY0" fmla="*/ 1305 h 182511"/>
              <a:gd name="connsiteX1" fmla="*/ 120151 w 165259"/>
              <a:gd name="connsiteY1" fmla="*/ 65013 h 182511"/>
              <a:gd name="connsiteX2" fmla="*/ 157626 w 165259"/>
              <a:gd name="connsiteY2" fmla="*/ 181187 h 182511"/>
              <a:gd name="connsiteX3" fmla="*/ 153878 w 165259"/>
              <a:gd name="connsiteY3" fmla="*/ 121226 h 182511"/>
              <a:gd name="connsiteX4" fmla="*/ 229 w 165259"/>
              <a:gd name="connsiteY4" fmla="*/ 1305 h 18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9" h="182511">
                <a:moveTo>
                  <a:pt x="229" y="1305"/>
                </a:moveTo>
                <a:cubicBezTo>
                  <a:pt x="-5392" y="-8064"/>
                  <a:pt x="93918" y="35033"/>
                  <a:pt x="120151" y="65013"/>
                </a:cubicBezTo>
                <a:cubicBezTo>
                  <a:pt x="146384" y="94993"/>
                  <a:pt x="152005" y="171818"/>
                  <a:pt x="157626" y="181187"/>
                </a:cubicBezTo>
                <a:cubicBezTo>
                  <a:pt x="163247" y="190556"/>
                  <a:pt x="173240" y="148084"/>
                  <a:pt x="153878" y="121226"/>
                </a:cubicBezTo>
                <a:cubicBezTo>
                  <a:pt x="134516" y="94369"/>
                  <a:pt x="5850" y="10674"/>
                  <a:pt x="229" y="13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AC70650-1753-7CC6-89B2-4F02A0135B51}"/>
              </a:ext>
            </a:extLst>
          </p:cNvPr>
          <p:cNvSpPr/>
          <p:nvPr/>
        </p:nvSpPr>
        <p:spPr>
          <a:xfrm>
            <a:off x="6531690" y="11767256"/>
            <a:ext cx="147832" cy="127823"/>
          </a:xfrm>
          <a:custGeom>
            <a:avLst/>
            <a:gdLst>
              <a:gd name="connsiteX0" fmla="*/ 274 w 147832"/>
              <a:gd name="connsiteY0" fmla="*/ 23 h 127823"/>
              <a:gd name="connsiteX1" fmla="*/ 30254 w 147832"/>
              <a:gd name="connsiteY1" fmla="*/ 71226 h 127823"/>
              <a:gd name="connsiteX2" fmla="*/ 146428 w 147832"/>
              <a:gd name="connsiteY2" fmla="*/ 127439 h 127823"/>
              <a:gd name="connsiteX3" fmla="*/ 97710 w 147832"/>
              <a:gd name="connsiteY3" fmla="*/ 97459 h 127823"/>
              <a:gd name="connsiteX4" fmla="*/ 41497 w 147832"/>
              <a:gd name="connsiteY4" fmla="*/ 63731 h 127823"/>
              <a:gd name="connsiteX5" fmla="*/ 274 w 147832"/>
              <a:gd name="connsiteY5" fmla="*/ 23 h 1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32" h="127823">
                <a:moveTo>
                  <a:pt x="274" y="23"/>
                </a:moveTo>
                <a:cubicBezTo>
                  <a:pt x="-1600" y="1272"/>
                  <a:pt x="5895" y="49990"/>
                  <a:pt x="30254" y="71226"/>
                </a:cubicBezTo>
                <a:cubicBezTo>
                  <a:pt x="54613" y="92462"/>
                  <a:pt x="135185" y="123067"/>
                  <a:pt x="146428" y="127439"/>
                </a:cubicBezTo>
                <a:cubicBezTo>
                  <a:pt x="157671" y="131811"/>
                  <a:pt x="97710" y="97459"/>
                  <a:pt x="97710" y="97459"/>
                </a:cubicBezTo>
                <a:cubicBezTo>
                  <a:pt x="80222" y="86841"/>
                  <a:pt x="59610" y="78721"/>
                  <a:pt x="41497" y="63731"/>
                </a:cubicBezTo>
                <a:cubicBezTo>
                  <a:pt x="23384" y="48741"/>
                  <a:pt x="2148" y="-1226"/>
                  <a:pt x="274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30B7D9F-AD93-0AB0-426C-D406B3C64AC4}"/>
              </a:ext>
            </a:extLst>
          </p:cNvPr>
          <p:cNvSpPr/>
          <p:nvPr/>
        </p:nvSpPr>
        <p:spPr>
          <a:xfrm>
            <a:off x="6872724" y="11927254"/>
            <a:ext cx="115436" cy="102357"/>
          </a:xfrm>
          <a:custGeom>
            <a:avLst/>
            <a:gdLst>
              <a:gd name="connsiteX0" fmla="*/ 266 w 115436"/>
              <a:gd name="connsiteY0" fmla="*/ 1169 h 102357"/>
              <a:gd name="connsiteX1" fmla="*/ 78965 w 115436"/>
              <a:gd name="connsiteY1" fmla="*/ 12412 h 102357"/>
              <a:gd name="connsiteX2" fmla="*/ 101450 w 115436"/>
              <a:gd name="connsiteY2" fmla="*/ 102353 h 102357"/>
              <a:gd name="connsiteX3" fmla="*/ 108945 w 115436"/>
              <a:gd name="connsiteY3" fmla="*/ 16159 h 102357"/>
              <a:gd name="connsiteX4" fmla="*/ 266 w 115436"/>
              <a:gd name="connsiteY4" fmla="*/ 1169 h 1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36" h="102357">
                <a:moveTo>
                  <a:pt x="266" y="1169"/>
                </a:moveTo>
                <a:cubicBezTo>
                  <a:pt x="-4731" y="544"/>
                  <a:pt x="62101" y="-4452"/>
                  <a:pt x="78965" y="12412"/>
                </a:cubicBezTo>
                <a:cubicBezTo>
                  <a:pt x="95829" y="29276"/>
                  <a:pt x="96453" y="101729"/>
                  <a:pt x="101450" y="102353"/>
                </a:cubicBezTo>
                <a:cubicBezTo>
                  <a:pt x="106447" y="102978"/>
                  <a:pt x="125184" y="34897"/>
                  <a:pt x="108945" y="16159"/>
                </a:cubicBezTo>
                <a:cubicBezTo>
                  <a:pt x="92706" y="-2579"/>
                  <a:pt x="5263" y="1794"/>
                  <a:pt x="266" y="11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045A541-4F38-A169-D9C3-2CEE33E4A87C}"/>
              </a:ext>
            </a:extLst>
          </p:cNvPr>
          <p:cNvSpPr/>
          <p:nvPr/>
        </p:nvSpPr>
        <p:spPr>
          <a:xfrm>
            <a:off x="6857816" y="11669792"/>
            <a:ext cx="103903" cy="75044"/>
          </a:xfrm>
          <a:custGeom>
            <a:avLst/>
            <a:gdLst>
              <a:gd name="connsiteX0" fmla="*/ 184 w 103903"/>
              <a:gd name="connsiteY0" fmla="*/ 51 h 75044"/>
              <a:gd name="connsiteX1" fmla="*/ 90125 w 103903"/>
              <a:gd name="connsiteY1" fmla="*/ 37526 h 75044"/>
              <a:gd name="connsiteX2" fmla="*/ 101368 w 103903"/>
              <a:gd name="connsiteY2" fmla="*/ 75001 h 75044"/>
              <a:gd name="connsiteX3" fmla="*/ 67640 w 103903"/>
              <a:gd name="connsiteY3" fmla="*/ 30031 h 75044"/>
              <a:gd name="connsiteX4" fmla="*/ 184 w 103903"/>
              <a:gd name="connsiteY4" fmla="*/ 51 h 7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03" h="75044">
                <a:moveTo>
                  <a:pt x="184" y="51"/>
                </a:moveTo>
                <a:cubicBezTo>
                  <a:pt x="3931" y="1300"/>
                  <a:pt x="73261" y="25034"/>
                  <a:pt x="90125" y="37526"/>
                </a:cubicBezTo>
                <a:cubicBezTo>
                  <a:pt x="106989" y="50018"/>
                  <a:pt x="105115" y="76250"/>
                  <a:pt x="101368" y="75001"/>
                </a:cubicBezTo>
                <a:cubicBezTo>
                  <a:pt x="97621" y="73752"/>
                  <a:pt x="84504" y="39400"/>
                  <a:pt x="67640" y="30031"/>
                </a:cubicBezTo>
                <a:cubicBezTo>
                  <a:pt x="50776" y="20662"/>
                  <a:pt x="-3563" y="-1198"/>
                  <a:pt x="184" y="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663B3D68-7A2B-7B08-1B35-67833BF2EF34}"/>
              </a:ext>
            </a:extLst>
          </p:cNvPr>
          <p:cNvSpPr/>
          <p:nvPr/>
        </p:nvSpPr>
        <p:spPr>
          <a:xfrm>
            <a:off x="6827977" y="11774705"/>
            <a:ext cx="33782" cy="131286"/>
          </a:xfrm>
          <a:custGeom>
            <a:avLst/>
            <a:gdLst>
              <a:gd name="connsiteX0" fmla="*/ 43 w 33782"/>
              <a:gd name="connsiteY0" fmla="*/ 69 h 131286"/>
              <a:gd name="connsiteX1" fmla="*/ 26275 w 33782"/>
              <a:gd name="connsiteY1" fmla="*/ 56282 h 131286"/>
              <a:gd name="connsiteX2" fmla="*/ 7538 w 33782"/>
              <a:gd name="connsiteY2" fmla="*/ 131233 h 131286"/>
              <a:gd name="connsiteX3" fmla="*/ 33771 w 33782"/>
              <a:gd name="connsiteY3" fmla="*/ 67525 h 131286"/>
              <a:gd name="connsiteX4" fmla="*/ 43 w 33782"/>
              <a:gd name="connsiteY4" fmla="*/ 69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" h="131286">
                <a:moveTo>
                  <a:pt x="43" y="69"/>
                </a:moveTo>
                <a:cubicBezTo>
                  <a:pt x="-1206" y="-1805"/>
                  <a:pt x="25026" y="34421"/>
                  <a:pt x="26275" y="56282"/>
                </a:cubicBezTo>
                <a:cubicBezTo>
                  <a:pt x="27524" y="78143"/>
                  <a:pt x="6289" y="129359"/>
                  <a:pt x="7538" y="131233"/>
                </a:cubicBezTo>
                <a:cubicBezTo>
                  <a:pt x="8787" y="133107"/>
                  <a:pt x="34396" y="85638"/>
                  <a:pt x="33771" y="67525"/>
                </a:cubicBezTo>
                <a:cubicBezTo>
                  <a:pt x="33146" y="49412"/>
                  <a:pt x="1292" y="1943"/>
                  <a:pt x="43" y="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662CF27D-CEC1-7B85-9F4C-B798A5088C19}"/>
              </a:ext>
            </a:extLst>
          </p:cNvPr>
          <p:cNvSpPr/>
          <p:nvPr/>
        </p:nvSpPr>
        <p:spPr>
          <a:xfrm>
            <a:off x="6910455" y="11605762"/>
            <a:ext cx="379256" cy="64450"/>
          </a:xfrm>
          <a:custGeom>
            <a:avLst/>
            <a:gdLst>
              <a:gd name="connsiteX0" fmla="*/ 11 w 379256"/>
              <a:gd name="connsiteY0" fmla="*/ 37848 h 64450"/>
              <a:gd name="connsiteX1" fmla="*/ 273581 w 379256"/>
              <a:gd name="connsiteY1" fmla="*/ 22858 h 64450"/>
              <a:gd name="connsiteX2" fmla="*/ 378512 w 379256"/>
              <a:gd name="connsiteY2" fmla="*/ 64081 h 64450"/>
              <a:gd name="connsiteX3" fmla="*/ 318552 w 379256"/>
              <a:gd name="connsiteY3" fmla="*/ 41595 h 64450"/>
              <a:gd name="connsiteX4" fmla="*/ 281076 w 379256"/>
              <a:gd name="connsiteY4" fmla="*/ 15363 h 64450"/>
              <a:gd name="connsiteX5" fmla="*/ 262338 w 379256"/>
              <a:gd name="connsiteY5" fmla="*/ 372 h 64450"/>
              <a:gd name="connsiteX6" fmla="*/ 11 w 379256"/>
              <a:gd name="connsiteY6" fmla="*/ 37848 h 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256" h="64450">
                <a:moveTo>
                  <a:pt x="11" y="37848"/>
                </a:moveTo>
                <a:cubicBezTo>
                  <a:pt x="1885" y="41595"/>
                  <a:pt x="210498" y="18486"/>
                  <a:pt x="273581" y="22858"/>
                </a:cubicBezTo>
                <a:cubicBezTo>
                  <a:pt x="336664" y="27230"/>
                  <a:pt x="371017" y="60958"/>
                  <a:pt x="378512" y="64081"/>
                </a:cubicBezTo>
                <a:cubicBezTo>
                  <a:pt x="386007" y="67204"/>
                  <a:pt x="334791" y="49715"/>
                  <a:pt x="318552" y="41595"/>
                </a:cubicBezTo>
                <a:cubicBezTo>
                  <a:pt x="302313" y="33475"/>
                  <a:pt x="281076" y="15363"/>
                  <a:pt x="281076" y="15363"/>
                </a:cubicBezTo>
                <a:cubicBezTo>
                  <a:pt x="271707" y="8493"/>
                  <a:pt x="307308" y="-2126"/>
                  <a:pt x="262338" y="372"/>
                </a:cubicBezTo>
                <a:cubicBezTo>
                  <a:pt x="217368" y="2870"/>
                  <a:pt x="-1863" y="34101"/>
                  <a:pt x="11" y="378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AD07657-1D78-90B0-10E1-54F500CA5A7A}"/>
              </a:ext>
            </a:extLst>
          </p:cNvPr>
          <p:cNvSpPr/>
          <p:nvPr/>
        </p:nvSpPr>
        <p:spPr>
          <a:xfrm>
            <a:off x="7000403" y="11890804"/>
            <a:ext cx="262449" cy="274257"/>
          </a:xfrm>
          <a:custGeom>
            <a:avLst/>
            <a:gdLst>
              <a:gd name="connsiteX0" fmla="*/ 4 w 262449"/>
              <a:gd name="connsiteY0" fmla="*/ 273714 h 274257"/>
              <a:gd name="connsiteX1" fmla="*/ 86197 w 262449"/>
              <a:gd name="connsiteY1" fmla="*/ 116317 h 274257"/>
              <a:gd name="connsiteX2" fmla="*/ 127420 w 262449"/>
              <a:gd name="connsiteY2" fmla="*/ 52609 h 274257"/>
              <a:gd name="connsiteX3" fmla="*/ 262331 w 262449"/>
              <a:gd name="connsiteY3" fmla="*/ 144 h 274257"/>
              <a:gd name="connsiteX4" fmla="*/ 149905 w 262449"/>
              <a:gd name="connsiteY4" fmla="*/ 37619 h 274257"/>
              <a:gd name="connsiteX5" fmla="*/ 82449 w 262449"/>
              <a:gd name="connsiteY5" fmla="*/ 56357 h 274257"/>
              <a:gd name="connsiteX6" fmla="*/ 4 w 262449"/>
              <a:gd name="connsiteY6" fmla="*/ 273714 h 2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49" h="274257">
                <a:moveTo>
                  <a:pt x="4" y="273714"/>
                </a:moveTo>
                <a:cubicBezTo>
                  <a:pt x="629" y="283707"/>
                  <a:pt x="64961" y="153168"/>
                  <a:pt x="86197" y="116317"/>
                </a:cubicBezTo>
                <a:cubicBezTo>
                  <a:pt x="107433" y="79466"/>
                  <a:pt x="98064" y="71971"/>
                  <a:pt x="127420" y="52609"/>
                </a:cubicBezTo>
                <a:cubicBezTo>
                  <a:pt x="156776" y="33247"/>
                  <a:pt x="258584" y="2642"/>
                  <a:pt x="262331" y="144"/>
                </a:cubicBezTo>
                <a:cubicBezTo>
                  <a:pt x="266079" y="-2354"/>
                  <a:pt x="179885" y="28250"/>
                  <a:pt x="149905" y="37619"/>
                </a:cubicBezTo>
                <a:cubicBezTo>
                  <a:pt x="119925" y="46988"/>
                  <a:pt x="106183" y="20131"/>
                  <a:pt x="82449" y="56357"/>
                </a:cubicBezTo>
                <a:cubicBezTo>
                  <a:pt x="58715" y="92583"/>
                  <a:pt x="-621" y="263721"/>
                  <a:pt x="4" y="273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C0F3170C-6492-55AA-4EEB-61ED343080AC}"/>
              </a:ext>
            </a:extLst>
          </p:cNvPr>
          <p:cNvSpPr/>
          <p:nvPr/>
        </p:nvSpPr>
        <p:spPr>
          <a:xfrm>
            <a:off x="7014344" y="11739933"/>
            <a:ext cx="215102" cy="72338"/>
          </a:xfrm>
          <a:custGeom>
            <a:avLst/>
            <a:gdLst>
              <a:gd name="connsiteX0" fmla="*/ 1053 w 215102"/>
              <a:gd name="connsiteY0" fmla="*/ 72316 h 72338"/>
              <a:gd name="connsiteX1" fmla="*/ 210915 w 215102"/>
              <a:gd name="connsiteY1" fmla="*/ 4860 h 72338"/>
              <a:gd name="connsiteX2" fmla="*/ 132217 w 215102"/>
              <a:gd name="connsiteY2" fmla="*/ 12356 h 72338"/>
              <a:gd name="connsiteX3" fmla="*/ 1053 w 215102"/>
              <a:gd name="connsiteY3" fmla="*/ 72316 h 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02" h="72338">
                <a:moveTo>
                  <a:pt x="1053" y="72316"/>
                </a:moveTo>
                <a:cubicBezTo>
                  <a:pt x="14169" y="71067"/>
                  <a:pt x="189054" y="14853"/>
                  <a:pt x="210915" y="4860"/>
                </a:cubicBezTo>
                <a:cubicBezTo>
                  <a:pt x="232776" y="-5133"/>
                  <a:pt x="163447" y="1738"/>
                  <a:pt x="132217" y="12356"/>
                </a:cubicBezTo>
                <a:cubicBezTo>
                  <a:pt x="100987" y="22974"/>
                  <a:pt x="-12063" y="73565"/>
                  <a:pt x="1053" y="723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9470380-3F4E-FF92-35FB-E65091ED5745}"/>
              </a:ext>
            </a:extLst>
          </p:cNvPr>
          <p:cNvSpPr/>
          <p:nvPr/>
        </p:nvSpPr>
        <p:spPr>
          <a:xfrm>
            <a:off x="7198970" y="11773344"/>
            <a:ext cx="121393" cy="223567"/>
          </a:xfrm>
          <a:custGeom>
            <a:avLst/>
            <a:gdLst>
              <a:gd name="connsiteX0" fmla="*/ 112482 w 121393"/>
              <a:gd name="connsiteY0" fmla="*/ 1430 h 223567"/>
              <a:gd name="connsiteX1" fmla="*/ 112482 w 121393"/>
              <a:gd name="connsiteY1" fmla="*/ 72633 h 223567"/>
              <a:gd name="connsiteX2" fmla="*/ 56 w 121393"/>
              <a:gd name="connsiteY2" fmla="*/ 222535 h 223567"/>
              <a:gd name="connsiteX3" fmla="*/ 97492 w 121393"/>
              <a:gd name="connsiteY3" fmla="*/ 132594 h 223567"/>
              <a:gd name="connsiteX4" fmla="*/ 112482 w 121393"/>
              <a:gd name="connsiteY4" fmla="*/ 1430 h 2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93" h="223567">
                <a:moveTo>
                  <a:pt x="112482" y="1430"/>
                </a:moveTo>
                <a:cubicBezTo>
                  <a:pt x="114980" y="-8564"/>
                  <a:pt x="131220" y="35782"/>
                  <a:pt x="112482" y="72633"/>
                </a:cubicBezTo>
                <a:cubicBezTo>
                  <a:pt x="93744" y="109484"/>
                  <a:pt x="2554" y="212542"/>
                  <a:pt x="56" y="222535"/>
                </a:cubicBezTo>
                <a:cubicBezTo>
                  <a:pt x="-2442" y="232529"/>
                  <a:pt x="78754" y="167571"/>
                  <a:pt x="97492" y="132594"/>
                </a:cubicBezTo>
                <a:cubicBezTo>
                  <a:pt x="116230" y="97617"/>
                  <a:pt x="109984" y="11424"/>
                  <a:pt x="112482" y="14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66F6532-5897-7D68-3DA3-087D14D2BD1A}"/>
              </a:ext>
            </a:extLst>
          </p:cNvPr>
          <p:cNvSpPr/>
          <p:nvPr/>
        </p:nvSpPr>
        <p:spPr>
          <a:xfrm>
            <a:off x="5749200" y="11296637"/>
            <a:ext cx="122400" cy="277608"/>
          </a:xfrm>
          <a:custGeom>
            <a:avLst/>
            <a:gdLst>
              <a:gd name="connsiteX0" fmla="*/ 122400 w 122400"/>
              <a:gd name="connsiteY0" fmla="*/ 163 h 277608"/>
              <a:gd name="connsiteX1" fmla="*/ 32400 w 122400"/>
              <a:gd name="connsiteY1" fmla="*/ 169363 h 277608"/>
              <a:gd name="connsiteX2" fmla="*/ 0 w 122400"/>
              <a:gd name="connsiteY2" fmla="*/ 277363 h 277608"/>
              <a:gd name="connsiteX3" fmla="*/ 32400 w 122400"/>
              <a:gd name="connsiteY3" fmla="*/ 140563 h 277608"/>
              <a:gd name="connsiteX4" fmla="*/ 122400 w 122400"/>
              <a:gd name="connsiteY4" fmla="*/ 163 h 2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0" h="277608">
                <a:moveTo>
                  <a:pt x="122400" y="163"/>
                </a:moveTo>
                <a:cubicBezTo>
                  <a:pt x="122400" y="4963"/>
                  <a:pt x="52800" y="123163"/>
                  <a:pt x="32400" y="169363"/>
                </a:cubicBezTo>
                <a:cubicBezTo>
                  <a:pt x="12000" y="215563"/>
                  <a:pt x="0" y="282163"/>
                  <a:pt x="0" y="277363"/>
                </a:cubicBezTo>
                <a:cubicBezTo>
                  <a:pt x="0" y="272563"/>
                  <a:pt x="12600" y="183763"/>
                  <a:pt x="32400" y="140563"/>
                </a:cubicBezTo>
                <a:cubicBezTo>
                  <a:pt x="52200" y="97363"/>
                  <a:pt x="122400" y="-4637"/>
                  <a:pt x="122400" y="16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0B2A0F4-B822-DE9E-F681-A80E66DCFD8B}"/>
              </a:ext>
            </a:extLst>
          </p:cNvPr>
          <p:cNvSpPr/>
          <p:nvPr/>
        </p:nvSpPr>
        <p:spPr>
          <a:xfrm>
            <a:off x="6846554" y="11487600"/>
            <a:ext cx="200305" cy="28350"/>
          </a:xfrm>
          <a:custGeom>
            <a:avLst/>
            <a:gdLst>
              <a:gd name="connsiteX0" fmla="*/ 646 w 200305"/>
              <a:gd name="connsiteY0" fmla="*/ 25200 h 28350"/>
              <a:gd name="connsiteX1" fmla="*/ 195046 w 200305"/>
              <a:gd name="connsiteY1" fmla="*/ 0 h 28350"/>
              <a:gd name="connsiteX2" fmla="*/ 133846 w 200305"/>
              <a:gd name="connsiteY2" fmla="*/ 25200 h 28350"/>
              <a:gd name="connsiteX3" fmla="*/ 646 w 200305"/>
              <a:gd name="connsiteY3" fmla="*/ 25200 h 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05" h="28350">
                <a:moveTo>
                  <a:pt x="646" y="25200"/>
                </a:moveTo>
                <a:cubicBezTo>
                  <a:pt x="10846" y="21000"/>
                  <a:pt x="172846" y="0"/>
                  <a:pt x="195046" y="0"/>
                </a:cubicBezTo>
                <a:cubicBezTo>
                  <a:pt x="217246" y="0"/>
                  <a:pt x="163846" y="21000"/>
                  <a:pt x="133846" y="25200"/>
                </a:cubicBezTo>
                <a:cubicBezTo>
                  <a:pt x="103846" y="29400"/>
                  <a:pt x="-9554" y="29400"/>
                  <a:pt x="646" y="252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EF81AA8F-F428-7593-61D1-75BF8ABAF002}"/>
              </a:ext>
            </a:extLst>
          </p:cNvPr>
          <p:cNvSpPr/>
          <p:nvPr/>
        </p:nvSpPr>
        <p:spPr>
          <a:xfrm>
            <a:off x="5792028" y="10878720"/>
            <a:ext cx="321211" cy="112278"/>
          </a:xfrm>
          <a:custGeom>
            <a:avLst/>
            <a:gdLst>
              <a:gd name="connsiteX0" fmla="*/ 372 w 321211"/>
              <a:gd name="connsiteY0" fmla="*/ 112080 h 112278"/>
              <a:gd name="connsiteX1" fmla="*/ 115572 w 321211"/>
              <a:gd name="connsiteY1" fmla="*/ 50880 h 112278"/>
              <a:gd name="connsiteX2" fmla="*/ 320772 w 321211"/>
              <a:gd name="connsiteY2" fmla="*/ 480 h 112278"/>
              <a:gd name="connsiteX3" fmla="*/ 169572 w 321211"/>
              <a:gd name="connsiteY3" fmla="*/ 25680 h 112278"/>
              <a:gd name="connsiteX4" fmla="*/ 151572 w 321211"/>
              <a:gd name="connsiteY4" fmla="*/ 29280 h 112278"/>
              <a:gd name="connsiteX5" fmla="*/ 372 w 321211"/>
              <a:gd name="connsiteY5" fmla="*/ 112080 h 1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11" h="112278">
                <a:moveTo>
                  <a:pt x="372" y="112080"/>
                </a:moveTo>
                <a:cubicBezTo>
                  <a:pt x="-5628" y="115680"/>
                  <a:pt x="62172" y="69480"/>
                  <a:pt x="115572" y="50880"/>
                </a:cubicBezTo>
                <a:cubicBezTo>
                  <a:pt x="168972" y="32280"/>
                  <a:pt x="311772" y="4680"/>
                  <a:pt x="320772" y="480"/>
                </a:cubicBezTo>
                <a:cubicBezTo>
                  <a:pt x="329772" y="-3720"/>
                  <a:pt x="197772" y="20880"/>
                  <a:pt x="169572" y="25680"/>
                </a:cubicBezTo>
                <a:cubicBezTo>
                  <a:pt x="141372" y="30480"/>
                  <a:pt x="185772" y="12480"/>
                  <a:pt x="151572" y="29280"/>
                </a:cubicBezTo>
                <a:cubicBezTo>
                  <a:pt x="117372" y="46080"/>
                  <a:pt x="6372" y="108480"/>
                  <a:pt x="372" y="1120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9F55814-2062-6E1E-023C-092E926E62F4}"/>
              </a:ext>
            </a:extLst>
          </p:cNvPr>
          <p:cNvSpPr/>
          <p:nvPr/>
        </p:nvSpPr>
        <p:spPr>
          <a:xfrm>
            <a:off x="6643888" y="11741852"/>
            <a:ext cx="52307" cy="322147"/>
          </a:xfrm>
          <a:custGeom>
            <a:avLst/>
            <a:gdLst>
              <a:gd name="connsiteX0" fmla="*/ 52112 w 52307"/>
              <a:gd name="connsiteY0" fmla="*/ 1348 h 322147"/>
              <a:gd name="connsiteX1" fmla="*/ 1712 w 52307"/>
              <a:gd name="connsiteY1" fmla="*/ 62548 h 322147"/>
              <a:gd name="connsiteX2" fmla="*/ 12512 w 52307"/>
              <a:gd name="connsiteY2" fmla="*/ 195748 h 322147"/>
              <a:gd name="connsiteX3" fmla="*/ 19712 w 52307"/>
              <a:gd name="connsiteY3" fmla="*/ 177748 h 322147"/>
              <a:gd name="connsiteX4" fmla="*/ 16112 w 52307"/>
              <a:gd name="connsiteY4" fmla="*/ 321748 h 322147"/>
              <a:gd name="connsiteX5" fmla="*/ 16112 w 52307"/>
              <a:gd name="connsiteY5" fmla="*/ 217348 h 322147"/>
              <a:gd name="connsiteX6" fmla="*/ 19712 w 52307"/>
              <a:gd name="connsiteY6" fmla="*/ 116548 h 322147"/>
              <a:gd name="connsiteX7" fmla="*/ 52112 w 52307"/>
              <a:gd name="connsiteY7" fmla="*/ 1348 h 32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7" h="322147">
                <a:moveTo>
                  <a:pt x="52112" y="1348"/>
                </a:moveTo>
                <a:cubicBezTo>
                  <a:pt x="49112" y="-7652"/>
                  <a:pt x="8312" y="30148"/>
                  <a:pt x="1712" y="62548"/>
                </a:cubicBezTo>
                <a:cubicBezTo>
                  <a:pt x="-4888" y="94948"/>
                  <a:pt x="9512" y="176548"/>
                  <a:pt x="12512" y="195748"/>
                </a:cubicBezTo>
                <a:cubicBezTo>
                  <a:pt x="15512" y="214948"/>
                  <a:pt x="19112" y="156748"/>
                  <a:pt x="19712" y="177748"/>
                </a:cubicBezTo>
                <a:cubicBezTo>
                  <a:pt x="20312" y="198748"/>
                  <a:pt x="16712" y="315148"/>
                  <a:pt x="16112" y="321748"/>
                </a:cubicBezTo>
                <a:cubicBezTo>
                  <a:pt x="15512" y="328348"/>
                  <a:pt x="15512" y="251548"/>
                  <a:pt x="16112" y="217348"/>
                </a:cubicBezTo>
                <a:cubicBezTo>
                  <a:pt x="16712" y="183148"/>
                  <a:pt x="16712" y="152548"/>
                  <a:pt x="19712" y="116548"/>
                </a:cubicBezTo>
                <a:cubicBezTo>
                  <a:pt x="22712" y="80548"/>
                  <a:pt x="55112" y="10348"/>
                  <a:pt x="52112" y="13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3F4B68CB-1542-80F0-229A-EA68012E915A}"/>
              </a:ext>
            </a:extLst>
          </p:cNvPr>
          <p:cNvSpPr/>
          <p:nvPr/>
        </p:nvSpPr>
        <p:spPr>
          <a:xfrm>
            <a:off x="6782316" y="11829598"/>
            <a:ext cx="39733" cy="262805"/>
          </a:xfrm>
          <a:custGeom>
            <a:avLst/>
            <a:gdLst>
              <a:gd name="connsiteX0" fmla="*/ 84 w 39733"/>
              <a:gd name="connsiteY0" fmla="*/ 2 h 262805"/>
              <a:gd name="connsiteX1" fmla="*/ 28884 w 39733"/>
              <a:gd name="connsiteY1" fmla="*/ 144002 h 262805"/>
              <a:gd name="connsiteX2" fmla="*/ 18084 w 39733"/>
              <a:gd name="connsiteY2" fmla="*/ 262802 h 262805"/>
              <a:gd name="connsiteX3" fmla="*/ 39684 w 39733"/>
              <a:gd name="connsiteY3" fmla="*/ 140402 h 262805"/>
              <a:gd name="connsiteX4" fmla="*/ 84 w 39733"/>
              <a:gd name="connsiteY4" fmla="*/ 2 h 2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" h="262805">
                <a:moveTo>
                  <a:pt x="84" y="2"/>
                </a:moveTo>
                <a:cubicBezTo>
                  <a:pt x="-1716" y="602"/>
                  <a:pt x="25884" y="100202"/>
                  <a:pt x="28884" y="144002"/>
                </a:cubicBezTo>
                <a:cubicBezTo>
                  <a:pt x="31884" y="187802"/>
                  <a:pt x="16284" y="263402"/>
                  <a:pt x="18084" y="262802"/>
                </a:cubicBezTo>
                <a:cubicBezTo>
                  <a:pt x="19884" y="262202"/>
                  <a:pt x="40884" y="178802"/>
                  <a:pt x="39684" y="140402"/>
                </a:cubicBezTo>
                <a:cubicBezTo>
                  <a:pt x="38484" y="102002"/>
                  <a:pt x="1884" y="-598"/>
                  <a:pt x="84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DDB72334-2486-8AF0-A6B0-C838D994ABA8}"/>
              </a:ext>
            </a:extLst>
          </p:cNvPr>
          <p:cNvSpPr/>
          <p:nvPr/>
        </p:nvSpPr>
        <p:spPr>
          <a:xfrm>
            <a:off x="6188361" y="11145526"/>
            <a:ext cx="36691" cy="140611"/>
          </a:xfrm>
          <a:custGeom>
            <a:avLst/>
            <a:gdLst>
              <a:gd name="connsiteX0" fmla="*/ 39 w 36691"/>
              <a:gd name="connsiteY0" fmla="*/ 74 h 140611"/>
              <a:gd name="connsiteX1" fmla="*/ 28839 w 36691"/>
              <a:gd name="connsiteY1" fmla="*/ 90074 h 140611"/>
              <a:gd name="connsiteX2" fmla="*/ 21639 w 36691"/>
              <a:gd name="connsiteY2" fmla="*/ 140474 h 140611"/>
              <a:gd name="connsiteX3" fmla="*/ 36039 w 36691"/>
              <a:gd name="connsiteY3" fmla="*/ 75674 h 140611"/>
              <a:gd name="connsiteX4" fmla="*/ 39 w 36691"/>
              <a:gd name="connsiteY4" fmla="*/ 74 h 14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1" h="140611">
                <a:moveTo>
                  <a:pt x="39" y="74"/>
                </a:moveTo>
                <a:cubicBezTo>
                  <a:pt x="-1161" y="2474"/>
                  <a:pt x="25239" y="66674"/>
                  <a:pt x="28839" y="90074"/>
                </a:cubicBezTo>
                <a:cubicBezTo>
                  <a:pt x="32439" y="113474"/>
                  <a:pt x="20439" y="142874"/>
                  <a:pt x="21639" y="140474"/>
                </a:cubicBezTo>
                <a:cubicBezTo>
                  <a:pt x="22839" y="138074"/>
                  <a:pt x="40239" y="97274"/>
                  <a:pt x="36039" y="75674"/>
                </a:cubicBezTo>
                <a:cubicBezTo>
                  <a:pt x="31839" y="54074"/>
                  <a:pt x="1239" y="-2326"/>
                  <a:pt x="39" y="7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5D3C96F-39C6-EFB0-9768-35016CD04584}"/>
              </a:ext>
            </a:extLst>
          </p:cNvPr>
          <p:cNvSpPr/>
          <p:nvPr/>
        </p:nvSpPr>
        <p:spPr>
          <a:xfrm>
            <a:off x="6189249" y="11875903"/>
            <a:ext cx="85719" cy="208060"/>
          </a:xfrm>
          <a:custGeom>
            <a:avLst/>
            <a:gdLst>
              <a:gd name="connsiteX0" fmla="*/ 85551 w 85719"/>
              <a:gd name="connsiteY0" fmla="*/ 497 h 208060"/>
              <a:gd name="connsiteX1" fmla="*/ 24351 w 85719"/>
              <a:gd name="connsiteY1" fmla="*/ 68897 h 208060"/>
              <a:gd name="connsiteX2" fmla="*/ 27951 w 85719"/>
              <a:gd name="connsiteY2" fmla="*/ 205697 h 208060"/>
              <a:gd name="connsiteX3" fmla="*/ 13551 w 85719"/>
              <a:gd name="connsiteY3" fmla="*/ 151697 h 208060"/>
              <a:gd name="connsiteX4" fmla="*/ 2751 w 85719"/>
              <a:gd name="connsiteY4" fmla="*/ 101297 h 208060"/>
              <a:gd name="connsiteX5" fmla="*/ 85551 w 85719"/>
              <a:gd name="connsiteY5" fmla="*/ 497 h 20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19" h="208060">
                <a:moveTo>
                  <a:pt x="85551" y="497"/>
                </a:moveTo>
                <a:cubicBezTo>
                  <a:pt x="89151" y="-4903"/>
                  <a:pt x="33951" y="34697"/>
                  <a:pt x="24351" y="68897"/>
                </a:cubicBezTo>
                <a:cubicBezTo>
                  <a:pt x="14751" y="103097"/>
                  <a:pt x="29751" y="191897"/>
                  <a:pt x="27951" y="205697"/>
                </a:cubicBezTo>
                <a:cubicBezTo>
                  <a:pt x="26151" y="219497"/>
                  <a:pt x="17751" y="169097"/>
                  <a:pt x="13551" y="151697"/>
                </a:cubicBezTo>
                <a:cubicBezTo>
                  <a:pt x="9351" y="134297"/>
                  <a:pt x="-6249" y="123497"/>
                  <a:pt x="2751" y="101297"/>
                </a:cubicBezTo>
                <a:cubicBezTo>
                  <a:pt x="11751" y="79097"/>
                  <a:pt x="81951" y="5897"/>
                  <a:pt x="85551" y="4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9F5D60A-C10A-CEC6-438F-B29E2C829A66}"/>
              </a:ext>
            </a:extLst>
          </p:cNvPr>
          <p:cNvSpPr/>
          <p:nvPr/>
        </p:nvSpPr>
        <p:spPr>
          <a:xfrm>
            <a:off x="6757113" y="11725200"/>
            <a:ext cx="77545" cy="39600"/>
          </a:xfrm>
          <a:custGeom>
            <a:avLst/>
            <a:gdLst>
              <a:gd name="connsiteX0" fmla="*/ 87 w 77545"/>
              <a:gd name="connsiteY0" fmla="*/ 0 h 39600"/>
              <a:gd name="connsiteX1" fmla="*/ 57687 w 77545"/>
              <a:gd name="connsiteY1" fmla="*/ 10800 h 39600"/>
              <a:gd name="connsiteX2" fmla="*/ 75687 w 77545"/>
              <a:gd name="connsiteY2" fmla="*/ 39600 h 39600"/>
              <a:gd name="connsiteX3" fmla="*/ 72087 w 77545"/>
              <a:gd name="connsiteY3" fmla="*/ 10800 h 39600"/>
              <a:gd name="connsiteX4" fmla="*/ 87 w 77545"/>
              <a:gd name="connsiteY4" fmla="*/ 0 h 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45" h="39600">
                <a:moveTo>
                  <a:pt x="87" y="0"/>
                </a:moveTo>
                <a:cubicBezTo>
                  <a:pt x="-2313" y="0"/>
                  <a:pt x="45087" y="4200"/>
                  <a:pt x="57687" y="10800"/>
                </a:cubicBezTo>
                <a:cubicBezTo>
                  <a:pt x="70287" y="17400"/>
                  <a:pt x="73287" y="39600"/>
                  <a:pt x="75687" y="39600"/>
                </a:cubicBezTo>
                <a:cubicBezTo>
                  <a:pt x="78087" y="39600"/>
                  <a:pt x="79287" y="17400"/>
                  <a:pt x="72087" y="10800"/>
                </a:cubicBezTo>
                <a:cubicBezTo>
                  <a:pt x="64887" y="4200"/>
                  <a:pt x="2487" y="0"/>
                  <a:pt x="87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4BD9250-07AF-2BB4-678D-D77249CDDB9F}"/>
              </a:ext>
            </a:extLst>
          </p:cNvPr>
          <p:cNvSpPr/>
          <p:nvPr/>
        </p:nvSpPr>
        <p:spPr>
          <a:xfrm>
            <a:off x="3668143" y="1431011"/>
            <a:ext cx="2569916" cy="2723055"/>
          </a:xfrm>
          <a:custGeom>
            <a:avLst/>
            <a:gdLst>
              <a:gd name="connsiteX0" fmla="*/ 2567557 w 2569916"/>
              <a:gd name="connsiteY0" fmla="*/ 4089 h 2723055"/>
              <a:gd name="connsiteX1" fmla="*/ 649857 w 2569916"/>
              <a:gd name="connsiteY1" fmla="*/ 753389 h 2723055"/>
              <a:gd name="connsiteX2" fmla="*/ 1005457 w 2569916"/>
              <a:gd name="connsiteY2" fmla="*/ 727989 h 2723055"/>
              <a:gd name="connsiteX3" fmla="*/ 319657 w 2569916"/>
              <a:gd name="connsiteY3" fmla="*/ 1362989 h 2723055"/>
              <a:gd name="connsiteX4" fmla="*/ 446657 w 2569916"/>
              <a:gd name="connsiteY4" fmla="*/ 1286789 h 2723055"/>
              <a:gd name="connsiteX5" fmla="*/ 65657 w 2569916"/>
              <a:gd name="connsiteY5" fmla="*/ 2277389 h 2723055"/>
              <a:gd name="connsiteX6" fmla="*/ 27557 w 2569916"/>
              <a:gd name="connsiteY6" fmla="*/ 2721889 h 2723055"/>
              <a:gd name="connsiteX7" fmla="*/ 65657 w 2569916"/>
              <a:gd name="connsiteY7" fmla="*/ 2353589 h 2723055"/>
              <a:gd name="connsiteX8" fmla="*/ 751457 w 2569916"/>
              <a:gd name="connsiteY8" fmla="*/ 969289 h 2723055"/>
              <a:gd name="connsiteX9" fmla="*/ 1234057 w 2569916"/>
              <a:gd name="connsiteY9" fmla="*/ 715289 h 2723055"/>
              <a:gd name="connsiteX10" fmla="*/ 687957 w 2569916"/>
              <a:gd name="connsiteY10" fmla="*/ 880389 h 2723055"/>
              <a:gd name="connsiteX11" fmla="*/ 1564257 w 2569916"/>
              <a:gd name="connsiteY11" fmla="*/ 359689 h 2723055"/>
              <a:gd name="connsiteX12" fmla="*/ 1056257 w 2569916"/>
              <a:gd name="connsiteY12" fmla="*/ 448589 h 2723055"/>
              <a:gd name="connsiteX13" fmla="*/ 2567557 w 2569916"/>
              <a:gd name="connsiteY13" fmla="*/ 4089 h 27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9916" h="2723055">
                <a:moveTo>
                  <a:pt x="2567557" y="4089"/>
                </a:moveTo>
                <a:cubicBezTo>
                  <a:pt x="2499824" y="54889"/>
                  <a:pt x="910207" y="632739"/>
                  <a:pt x="649857" y="753389"/>
                </a:cubicBezTo>
                <a:cubicBezTo>
                  <a:pt x="389507" y="874039"/>
                  <a:pt x="1060490" y="626389"/>
                  <a:pt x="1005457" y="727989"/>
                </a:cubicBezTo>
                <a:cubicBezTo>
                  <a:pt x="950424" y="829589"/>
                  <a:pt x="412790" y="1269856"/>
                  <a:pt x="319657" y="1362989"/>
                </a:cubicBezTo>
                <a:cubicBezTo>
                  <a:pt x="226524" y="1456122"/>
                  <a:pt x="488990" y="1134389"/>
                  <a:pt x="446657" y="1286789"/>
                </a:cubicBezTo>
                <a:cubicBezTo>
                  <a:pt x="404324" y="1439189"/>
                  <a:pt x="135507" y="2038206"/>
                  <a:pt x="65657" y="2277389"/>
                </a:cubicBezTo>
                <a:cubicBezTo>
                  <a:pt x="-4193" y="2516572"/>
                  <a:pt x="27557" y="2709189"/>
                  <a:pt x="27557" y="2721889"/>
                </a:cubicBezTo>
                <a:cubicBezTo>
                  <a:pt x="27557" y="2734589"/>
                  <a:pt x="-54993" y="2645689"/>
                  <a:pt x="65657" y="2353589"/>
                </a:cubicBezTo>
                <a:cubicBezTo>
                  <a:pt x="186307" y="2061489"/>
                  <a:pt x="556724" y="1242339"/>
                  <a:pt x="751457" y="969289"/>
                </a:cubicBezTo>
                <a:cubicBezTo>
                  <a:pt x="946190" y="696239"/>
                  <a:pt x="1244640" y="730106"/>
                  <a:pt x="1234057" y="715289"/>
                </a:cubicBezTo>
                <a:cubicBezTo>
                  <a:pt x="1223474" y="700472"/>
                  <a:pt x="632924" y="939656"/>
                  <a:pt x="687957" y="880389"/>
                </a:cubicBezTo>
                <a:cubicBezTo>
                  <a:pt x="742990" y="821122"/>
                  <a:pt x="1502874" y="431656"/>
                  <a:pt x="1564257" y="359689"/>
                </a:cubicBezTo>
                <a:cubicBezTo>
                  <a:pt x="1625640" y="287722"/>
                  <a:pt x="889040" y="505739"/>
                  <a:pt x="1056257" y="448589"/>
                </a:cubicBezTo>
                <a:cubicBezTo>
                  <a:pt x="1223474" y="391439"/>
                  <a:pt x="2635290" y="-46711"/>
                  <a:pt x="2567557" y="40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AAAB053-8CDD-3F3E-AD0E-C42251B957B7}"/>
              </a:ext>
            </a:extLst>
          </p:cNvPr>
          <p:cNvSpPr/>
          <p:nvPr/>
        </p:nvSpPr>
        <p:spPr>
          <a:xfrm>
            <a:off x="3732853" y="3357982"/>
            <a:ext cx="373325" cy="1776323"/>
          </a:xfrm>
          <a:custGeom>
            <a:avLst/>
            <a:gdLst>
              <a:gd name="connsiteX0" fmla="*/ 369247 w 373325"/>
              <a:gd name="connsiteY0" fmla="*/ 7518 h 1776323"/>
              <a:gd name="connsiteX1" fmla="*/ 204147 w 373325"/>
              <a:gd name="connsiteY1" fmla="*/ 426618 h 1776323"/>
              <a:gd name="connsiteX2" fmla="*/ 166047 w 373325"/>
              <a:gd name="connsiteY2" fmla="*/ 909218 h 1776323"/>
              <a:gd name="connsiteX3" fmla="*/ 166047 w 373325"/>
              <a:gd name="connsiteY3" fmla="*/ 794918 h 1776323"/>
              <a:gd name="connsiteX4" fmla="*/ 153347 w 373325"/>
              <a:gd name="connsiteY4" fmla="*/ 1760118 h 1776323"/>
              <a:gd name="connsiteX5" fmla="*/ 140647 w 373325"/>
              <a:gd name="connsiteY5" fmla="*/ 1341018 h 1776323"/>
              <a:gd name="connsiteX6" fmla="*/ 89847 w 373325"/>
              <a:gd name="connsiteY6" fmla="*/ 579018 h 1776323"/>
              <a:gd name="connsiteX7" fmla="*/ 13647 w 373325"/>
              <a:gd name="connsiteY7" fmla="*/ 794918 h 1776323"/>
              <a:gd name="connsiteX8" fmla="*/ 369247 w 373325"/>
              <a:gd name="connsiteY8" fmla="*/ 7518 h 177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25" h="1776323">
                <a:moveTo>
                  <a:pt x="369247" y="7518"/>
                </a:moveTo>
                <a:cubicBezTo>
                  <a:pt x="400997" y="-53865"/>
                  <a:pt x="238014" y="276335"/>
                  <a:pt x="204147" y="426618"/>
                </a:cubicBezTo>
                <a:cubicBezTo>
                  <a:pt x="170280" y="576901"/>
                  <a:pt x="172397" y="847835"/>
                  <a:pt x="166047" y="909218"/>
                </a:cubicBezTo>
                <a:cubicBezTo>
                  <a:pt x="159697" y="970601"/>
                  <a:pt x="168164" y="653101"/>
                  <a:pt x="166047" y="794918"/>
                </a:cubicBezTo>
                <a:cubicBezTo>
                  <a:pt x="163930" y="936735"/>
                  <a:pt x="157580" y="1669101"/>
                  <a:pt x="153347" y="1760118"/>
                </a:cubicBezTo>
                <a:cubicBezTo>
                  <a:pt x="149114" y="1851135"/>
                  <a:pt x="151230" y="1537868"/>
                  <a:pt x="140647" y="1341018"/>
                </a:cubicBezTo>
                <a:cubicBezTo>
                  <a:pt x="130064" y="1144168"/>
                  <a:pt x="111014" y="670035"/>
                  <a:pt x="89847" y="579018"/>
                </a:cubicBezTo>
                <a:cubicBezTo>
                  <a:pt x="68680" y="488001"/>
                  <a:pt x="-37153" y="883818"/>
                  <a:pt x="13647" y="794918"/>
                </a:cubicBezTo>
                <a:cubicBezTo>
                  <a:pt x="64447" y="706018"/>
                  <a:pt x="337497" y="68901"/>
                  <a:pt x="369247" y="75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EB0DA93-0C28-D248-CBA9-BE5C2B15DC4A}"/>
              </a:ext>
            </a:extLst>
          </p:cNvPr>
          <p:cNvSpPr/>
          <p:nvPr/>
        </p:nvSpPr>
        <p:spPr>
          <a:xfrm>
            <a:off x="2996470" y="1014441"/>
            <a:ext cx="2643169" cy="1284457"/>
          </a:xfrm>
          <a:custGeom>
            <a:avLst/>
            <a:gdLst>
              <a:gd name="connsiteX0" fmla="*/ 2642330 w 2643169"/>
              <a:gd name="connsiteY0" fmla="*/ 357159 h 1284457"/>
              <a:gd name="connsiteX1" fmla="*/ 1550130 w 2643169"/>
              <a:gd name="connsiteY1" fmla="*/ 192059 h 1284457"/>
              <a:gd name="connsiteX2" fmla="*/ 483330 w 2643169"/>
              <a:gd name="connsiteY2" fmla="*/ 522259 h 1284457"/>
              <a:gd name="connsiteX3" fmla="*/ 800830 w 2643169"/>
              <a:gd name="connsiteY3" fmla="*/ 382559 h 1284457"/>
              <a:gd name="connsiteX4" fmla="*/ 229330 w 2643169"/>
              <a:gd name="connsiteY4" fmla="*/ 877859 h 1284457"/>
              <a:gd name="connsiteX5" fmla="*/ 730 w 2643169"/>
              <a:gd name="connsiteY5" fmla="*/ 1284259 h 1284457"/>
              <a:gd name="connsiteX6" fmla="*/ 292830 w 2643169"/>
              <a:gd name="connsiteY6" fmla="*/ 827059 h 1284457"/>
              <a:gd name="connsiteX7" fmla="*/ 724630 w 2643169"/>
              <a:gd name="connsiteY7" fmla="*/ 357159 h 1284457"/>
              <a:gd name="connsiteX8" fmla="*/ 1258030 w 2643169"/>
              <a:gd name="connsiteY8" fmla="*/ 319059 h 1284457"/>
              <a:gd name="connsiteX9" fmla="*/ 1080230 w 2643169"/>
              <a:gd name="connsiteY9" fmla="*/ 1559 h 1284457"/>
              <a:gd name="connsiteX10" fmla="*/ 1448530 w 2643169"/>
              <a:gd name="connsiteY10" fmla="*/ 192059 h 1284457"/>
              <a:gd name="connsiteX11" fmla="*/ 1372330 w 2643169"/>
              <a:gd name="connsiteY11" fmla="*/ 65059 h 1284457"/>
              <a:gd name="connsiteX12" fmla="*/ 2642330 w 2643169"/>
              <a:gd name="connsiteY12" fmla="*/ 357159 h 12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3169" h="1284457">
                <a:moveTo>
                  <a:pt x="2642330" y="357159"/>
                </a:moveTo>
                <a:cubicBezTo>
                  <a:pt x="2671963" y="378326"/>
                  <a:pt x="1909963" y="164542"/>
                  <a:pt x="1550130" y="192059"/>
                </a:cubicBezTo>
                <a:cubicBezTo>
                  <a:pt x="1190297" y="219576"/>
                  <a:pt x="608213" y="490509"/>
                  <a:pt x="483330" y="522259"/>
                </a:cubicBezTo>
                <a:cubicBezTo>
                  <a:pt x="358447" y="554009"/>
                  <a:pt x="843163" y="323292"/>
                  <a:pt x="800830" y="382559"/>
                </a:cubicBezTo>
                <a:cubicBezTo>
                  <a:pt x="758497" y="441826"/>
                  <a:pt x="362680" y="727576"/>
                  <a:pt x="229330" y="877859"/>
                </a:cubicBezTo>
                <a:cubicBezTo>
                  <a:pt x="95980" y="1028142"/>
                  <a:pt x="-9853" y="1292726"/>
                  <a:pt x="730" y="1284259"/>
                </a:cubicBezTo>
                <a:cubicBezTo>
                  <a:pt x="11313" y="1275792"/>
                  <a:pt x="172180" y="981576"/>
                  <a:pt x="292830" y="827059"/>
                </a:cubicBezTo>
                <a:cubicBezTo>
                  <a:pt x="413480" y="672542"/>
                  <a:pt x="563763" y="441826"/>
                  <a:pt x="724630" y="357159"/>
                </a:cubicBezTo>
                <a:cubicBezTo>
                  <a:pt x="885497" y="272492"/>
                  <a:pt x="1198763" y="378326"/>
                  <a:pt x="1258030" y="319059"/>
                </a:cubicBezTo>
                <a:cubicBezTo>
                  <a:pt x="1317297" y="259792"/>
                  <a:pt x="1048480" y="22726"/>
                  <a:pt x="1080230" y="1559"/>
                </a:cubicBezTo>
                <a:cubicBezTo>
                  <a:pt x="1111980" y="-19608"/>
                  <a:pt x="1399847" y="181476"/>
                  <a:pt x="1448530" y="192059"/>
                </a:cubicBezTo>
                <a:cubicBezTo>
                  <a:pt x="1497213" y="202642"/>
                  <a:pt x="1175480" y="33309"/>
                  <a:pt x="1372330" y="65059"/>
                </a:cubicBezTo>
                <a:cubicBezTo>
                  <a:pt x="1569180" y="96809"/>
                  <a:pt x="2612697" y="335992"/>
                  <a:pt x="2642330" y="3571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8C1F91D3-E487-159C-284F-D197A6B73319}"/>
              </a:ext>
            </a:extLst>
          </p:cNvPr>
          <p:cNvSpPr/>
          <p:nvPr/>
        </p:nvSpPr>
        <p:spPr>
          <a:xfrm>
            <a:off x="3458917" y="1228484"/>
            <a:ext cx="2366818" cy="2277335"/>
          </a:xfrm>
          <a:custGeom>
            <a:avLst/>
            <a:gdLst>
              <a:gd name="connsiteX0" fmla="*/ 2357683 w 2366818"/>
              <a:gd name="connsiteY0" fmla="*/ 3416 h 2277335"/>
              <a:gd name="connsiteX1" fmla="*/ 1379783 w 2366818"/>
              <a:gd name="connsiteY1" fmla="*/ 282816 h 2277335"/>
              <a:gd name="connsiteX2" fmla="*/ 135183 w 2366818"/>
              <a:gd name="connsiteY2" fmla="*/ 1121016 h 2277335"/>
              <a:gd name="connsiteX3" fmla="*/ 338383 w 2366818"/>
              <a:gd name="connsiteY3" fmla="*/ 981316 h 2277335"/>
              <a:gd name="connsiteX4" fmla="*/ 8183 w 2366818"/>
              <a:gd name="connsiteY4" fmla="*/ 1730616 h 2277335"/>
              <a:gd name="connsiteX5" fmla="*/ 97083 w 2366818"/>
              <a:gd name="connsiteY5" fmla="*/ 2276716 h 2277335"/>
              <a:gd name="connsiteX6" fmla="*/ 58983 w 2366818"/>
              <a:gd name="connsiteY6" fmla="*/ 1819516 h 2277335"/>
              <a:gd name="connsiteX7" fmla="*/ 274883 w 2366818"/>
              <a:gd name="connsiteY7" fmla="*/ 968616 h 2277335"/>
              <a:gd name="connsiteX8" fmla="*/ 693983 w 2366818"/>
              <a:gd name="connsiteY8" fmla="*/ 790816 h 2277335"/>
              <a:gd name="connsiteX9" fmla="*/ 198683 w 2366818"/>
              <a:gd name="connsiteY9" fmla="*/ 905116 h 2277335"/>
              <a:gd name="connsiteX10" fmla="*/ 1252783 w 2366818"/>
              <a:gd name="connsiteY10" fmla="*/ 333616 h 2277335"/>
              <a:gd name="connsiteX11" fmla="*/ 795583 w 2366818"/>
              <a:gd name="connsiteY11" fmla="*/ 435216 h 2277335"/>
              <a:gd name="connsiteX12" fmla="*/ 2357683 w 2366818"/>
              <a:gd name="connsiteY12" fmla="*/ 3416 h 227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6818" h="2277335">
                <a:moveTo>
                  <a:pt x="2357683" y="3416"/>
                </a:moveTo>
                <a:cubicBezTo>
                  <a:pt x="2455050" y="-21984"/>
                  <a:pt x="1750200" y="96549"/>
                  <a:pt x="1379783" y="282816"/>
                </a:cubicBezTo>
                <a:cubicBezTo>
                  <a:pt x="1009366" y="469083"/>
                  <a:pt x="308750" y="1004599"/>
                  <a:pt x="135183" y="1121016"/>
                </a:cubicBezTo>
                <a:cubicBezTo>
                  <a:pt x="-38384" y="1237433"/>
                  <a:pt x="359550" y="879716"/>
                  <a:pt x="338383" y="981316"/>
                </a:cubicBezTo>
                <a:cubicBezTo>
                  <a:pt x="317216" y="1082916"/>
                  <a:pt x="48400" y="1514716"/>
                  <a:pt x="8183" y="1730616"/>
                </a:cubicBezTo>
                <a:cubicBezTo>
                  <a:pt x="-32034" y="1946516"/>
                  <a:pt x="88616" y="2261899"/>
                  <a:pt x="97083" y="2276716"/>
                </a:cubicBezTo>
                <a:cubicBezTo>
                  <a:pt x="105550" y="2291533"/>
                  <a:pt x="29350" y="2037533"/>
                  <a:pt x="58983" y="1819516"/>
                </a:cubicBezTo>
                <a:cubicBezTo>
                  <a:pt x="88616" y="1601499"/>
                  <a:pt x="169050" y="1140066"/>
                  <a:pt x="274883" y="968616"/>
                </a:cubicBezTo>
                <a:cubicBezTo>
                  <a:pt x="380716" y="797166"/>
                  <a:pt x="706683" y="801399"/>
                  <a:pt x="693983" y="790816"/>
                </a:cubicBezTo>
                <a:cubicBezTo>
                  <a:pt x="681283" y="780233"/>
                  <a:pt x="105550" y="981316"/>
                  <a:pt x="198683" y="905116"/>
                </a:cubicBezTo>
                <a:cubicBezTo>
                  <a:pt x="291816" y="828916"/>
                  <a:pt x="1153300" y="411933"/>
                  <a:pt x="1252783" y="333616"/>
                </a:cubicBezTo>
                <a:cubicBezTo>
                  <a:pt x="1352266" y="255299"/>
                  <a:pt x="615666" y="490249"/>
                  <a:pt x="795583" y="435216"/>
                </a:cubicBezTo>
                <a:cubicBezTo>
                  <a:pt x="975500" y="380183"/>
                  <a:pt x="2260316" y="28816"/>
                  <a:pt x="2357683" y="34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CCC8935-B8D8-36F2-F3A4-B4DD2BCC5E59}"/>
              </a:ext>
            </a:extLst>
          </p:cNvPr>
          <p:cNvSpPr/>
          <p:nvPr/>
        </p:nvSpPr>
        <p:spPr>
          <a:xfrm>
            <a:off x="4418471" y="876046"/>
            <a:ext cx="2007729" cy="571754"/>
          </a:xfrm>
          <a:custGeom>
            <a:avLst/>
            <a:gdLst>
              <a:gd name="connsiteX0" fmla="*/ 2007729 w 2007729"/>
              <a:gd name="connsiteY0" fmla="*/ 571754 h 571754"/>
              <a:gd name="connsiteX1" fmla="*/ 1271129 w 2007729"/>
              <a:gd name="connsiteY1" fmla="*/ 266954 h 571754"/>
              <a:gd name="connsiteX2" fmla="*/ 420229 w 2007729"/>
              <a:gd name="connsiteY2" fmla="*/ 254 h 571754"/>
              <a:gd name="connsiteX3" fmla="*/ 1017129 w 2007729"/>
              <a:gd name="connsiteY3" fmla="*/ 216154 h 571754"/>
              <a:gd name="connsiteX4" fmla="*/ 1129 w 2007729"/>
              <a:gd name="connsiteY4" fmla="*/ 114554 h 571754"/>
              <a:gd name="connsiteX5" fmla="*/ 801229 w 2007729"/>
              <a:gd name="connsiteY5" fmla="*/ 292354 h 571754"/>
              <a:gd name="connsiteX6" fmla="*/ 2007729 w 2007729"/>
              <a:gd name="connsiteY6" fmla="*/ 571754 h 5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729" h="571754">
                <a:moveTo>
                  <a:pt x="2007729" y="571754"/>
                </a:moveTo>
                <a:cubicBezTo>
                  <a:pt x="1771720" y="466979"/>
                  <a:pt x="1535712" y="362204"/>
                  <a:pt x="1271129" y="266954"/>
                </a:cubicBezTo>
                <a:cubicBezTo>
                  <a:pt x="1006546" y="171704"/>
                  <a:pt x="462562" y="8721"/>
                  <a:pt x="420229" y="254"/>
                </a:cubicBezTo>
                <a:cubicBezTo>
                  <a:pt x="377896" y="-8213"/>
                  <a:pt x="1086979" y="197104"/>
                  <a:pt x="1017129" y="216154"/>
                </a:cubicBezTo>
                <a:cubicBezTo>
                  <a:pt x="947279" y="235204"/>
                  <a:pt x="37112" y="101854"/>
                  <a:pt x="1129" y="114554"/>
                </a:cubicBezTo>
                <a:cubicBezTo>
                  <a:pt x="-34854" y="127254"/>
                  <a:pt x="801229" y="292354"/>
                  <a:pt x="801229" y="292354"/>
                </a:cubicBezTo>
                <a:lnTo>
                  <a:pt x="2007729" y="571754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FD116F45-C2F2-BD33-1792-F0B16C6A3864}"/>
              </a:ext>
            </a:extLst>
          </p:cNvPr>
          <p:cNvSpPr/>
          <p:nvPr/>
        </p:nvSpPr>
        <p:spPr>
          <a:xfrm>
            <a:off x="2971722" y="1672717"/>
            <a:ext cx="926174" cy="1503384"/>
          </a:xfrm>
          <a:custGeom>
            <a:avLst/>
            <a:gdLst>
              <a:gd name="connsiteX0" fmla="*/ 825578 w 926174"/>
              <a:gd name="connsiteY0" fmla="*/ 54483 h 1503384"/>
              <a:gd name="connsiteX1" fmla="*/ 330278 w 926174"/>
              <a:gd name="connsiteY1" fmla="*/ 562483 h 1503384"/>
              <a:gd name="connsiteX2" fmla="*/ 101678 w 926174"/>
              <a:gd name="connsiteY2" fmla="*/ 1489583 h 1503384"/>
              <a:gd name="connsiteX3" fmla="*/ 152478 w 926174"/>
              <a:gd name="connsiteY3" fmla="*/ 1083183 h 1503384"/>
              <a:gd name="connsiteX4" fmla="*/ 190578 w 926174"/>
              <a:gd name="connsiteY4" fmla="*/ 600583 h 1503384"/>
              <a:gd name="connsiteX5" fmla="*/ 78 w 926174"/>
              <a:gd name="connsiteY5" fmla="*/ 1159383 h 1503384"/>
              <a:gd name="connsiteX6" fmla="*/ 215978 w 926174"/>
              <a:gd name="connsiteY6" fmla="*/ 524383 h 1503384"/>
              <a:gd name="connsiteX7" fmla="*/ 876378 w 926174"/>
              <a:gd name="connsiteY7" fmla="*/ 67183 h 1503384"/>
              <a:gd name="connsiteX8" fmla="*/ 825578 w 926174"/>
              <a:gd name="connsiteY8" fmla="*/ 54483 h 1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174" h="1503384">
                <a:moveTo>
                  <a:pt x="825578" y="54483"/>
                </a:moveTo>
                <a:cubicBezTo>
                  <a:pt x="734561" y="137033"/>
                  <a:pt x="450928" y="323300"/>
                  <a:pt x="330278" y="562483"/>
                </a:cubicBezTo>
                <a:cubicBezTo>
                  <a:pt x="209628" y="801666"/>
                  <a:pt x="131311" y="1402800"/>
                  <a:pt x="101678" y="1489583"/>
                </a:cubicBezTo>
                <a:cubicBezTo>
                  <a:pt x="72045" y="1576366"/>
                  <a:pt x="137661" y="1231350"/>
                  <a:pt x="152478" y="1083183"/>
                </a:cubicBezTo>
                <a:cubicBezTo>
                  <a:pt x="167295" y="935016"/>
                  <a:pt x="215978" y="587883"/>
                  <a:pt x="190578" y="600583"/>
                </a:cubicBezTo>
                <a:cubicBezTo>
                  <a:pt x="165178" y="613283"/>
                  <a:pt x="-4155" y="1172083"/>
                  <a:pt x="78" y="1159383"/>
                </a:cubicBezTo>
                <a:cubicBezTo>
                  <a:pt x="4311" y="1146683"/>
                  <a:pt x="69928" y="706416"/>
                  <a:pt x="215978" y="524383"/>
                </a:cubicBezTo>
                <a:cubicBezTo>
                  <a:pt x="362028" y="342350"/>
                  <a:pt x="781128" y="145500"/>
                  <a:pt x="876378" y="67183"/>
                </a:cubicBezTo>
                <a:cubicBezTo>
                  <a:pt x="971628" y="-11134"/>
                  <a:pt x="916595" y="-28067"/>
                  <a:pt x="825578" y="544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4A34328-D2D6-C917-5165-60966EAA38B8}"/>
              </a:ext>
            </a:extLst>
          </p:cNvPr>
          <p:cNvSpPr/>
          <p:nvPr/>
        </p:nvSpPr>
        <p:spPr>
          <a:xfrm>
            <a:off x="6057779" y="1308071"/>
            <a:ext cx="1094917" cy="1549621"/>
          </a:xfrm>
          <a:custGeom>
            <a:avLst/>
            <a:gdLst>
              <a:gd name="connsiteX0" fmla="*/ 121 w 1094917"/>
              <a:gd name="connsiteY0" fmla="*/ 29 h 1549621"/>
              <a:gd name="connsiteX1" fmla="*/ 571621 w 1094917"/>
              <a:gd name="connsiteY1" fmla="*/ 609629 h 1549621"/>
              <a:gd name="connsiteX2" fmla="*/ 851021 w 1094917"/>
              <a:gd name="connsiteY2" fmla="*/ 990629 h 1549621"/>
              <a:gd name="connsiteX3" fmla="*/ 876421 w 1094917"/>
              <a:gd name="connsiteY3" fmla="*/ 889029 h 1549621"/>
              <a:gd name="connsiteX4" fmla="*/ 1092321 w 1094917"/>
              <a:gd name="connsiteY4" fmla="*/ 1536729 h 1549621"/>
              <a:gd name="connsiteX5" fmla="*/ 990721 w 1094917"/>
              <a:gd name="connsiteY5" fmla="*/ 1270029 h 1549621"/>
              <a:gd name="connsiteX6" fmla="*/ 914521 w 1094917"/>
              <a:gd name="connsiteY6" fmla="*/ 660429 h 1549621"/>
              <a:gd name="connsiteX7" fmla="*/ 901821 w 1094917"/>
              <a:gd name="connsiteY7" fmla="*/ 838229 h 1549621"/>
              <a:gd name="connsiteX8" fmla="*/ 622421 w 1094917"/>
              <a:gd name="connsiteY8" fmla="*/ 635029 h 1549621"/>
              <a:gd name="connsiteX9" fmla="*/ 121 w 1094917"/>
              <a:gd name="connsiteY9" fmla="*/ 29 h 154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4917" h="1549621">
                <a:moveTo>
                  <a:pt x="121" y="29"/>
                </a:moveTo>
                <a:cubicBezTo>
                  <a:pt x="-8346" y="-4204"/>
                  <a:pt x="429804" y="444529"/>
                  <a:pt x="571621" y="609629"/>
                </a:cubicBezTo>
                <a:cubicBezTo>
                  <a:pt x="713438" y="774729"/>
                  <a:pt x="800221" y="944062"/>
                  <a:pt x="851021" y="990629"/>
                </a:cubicBezTo>
                <a:cubicBezTo>
                  <a:pt x="901821" y="1037196"/>
                  <a:pt x="836204" y="798012"/>
                  <a:pt x="876421" y="889029"/>
                </a:cubicBezTo>
                <a:cubicBezTo>
                  <a:pt x="916638" y="980046"/>
                  <a:pt x="1073271" y="1473229"/>
                  <a:pt x="1092321" y="1536729"/>
                </a:cubicBezTo>
                <a:cubicBezTo>
                  <a:pt x="1111371" y="1600229"/>
                  <a:pt x="1020354" y="1416079"/>
                  <a:pt x="990721" y="1270029"/>
                </a:cubicBezTo>
                <a:cubicBezTo>
                  <a:pt x="961088" y="1123979"/>
                  <a:pt x="929338" y="732396"/>
                  <a:pt x="914521" y="660429"/>
                </a:cubicBezTo>
                <a:cubicBezTo>
                  <a:pt x="899704" y="588462"/>
                  <a:pt x="950504" y="842462"/>
                  <a:pt x="901821" y="838229"/>
                </a:cubicBezTo>
                <a:cubicBezTo>
                  <a:pt x="853138" y="833996"/>
                  <a:pt x="768471" y="776846"/>
                  <a:pt x="622421" y="635029"/>
                </a:cubicBezTo>
                <a:cubicBezTo>
                  <a:pt x="476371" y="493212"/>
                  <a:pt x="8588" y="4262"/>
                  <a:pt x="121" y="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2D10EA2-FFA8-0B92-16E8-1115CAED866D}"/>
              </a:ext>
            </a:extLst>
          </p:cNvPr>
          <p:cNvSpPr/>
          <p:nvPr/>
        </p:nvSpPr>
        <p:spPr>
          <a:xfrm>
            <a:off x="2982362" y="3403304"/>
            <a:ext cx="699216" cy="1322137"/>
          </a:xfrm>
          <a:custGeom>
            <a:avLst/>
            <a:gdLst>
              <a:gd name="connsiteX0" fmla="*/ 687938 w 699216"/>
              <a:gd name="connsiteY0" fmla="*/ 1321096 h 1322137"/>
              <a:gd name="connsiteX1" fmla="*/ 662538 w 699216"/>
              <a:gd name="connsiteY1" fmla="*/ 889296 h 1322137"/>
              <a:gd name="connsiteX2" fmla="*/ 573638 w 699216"/>
              <a:gd name="connsiteY2" fmla="*/ 444796 h 1322137"/>
              <a:gd name="connsiteX3" fmla="*/ 472038 w 699216"/>
              <a:gd name="connsiteY3" fmla="*/ 178096 h 1322137"/>
              <a:gd name="connsiteX4" fmla="*/ 2138 w 699216"/>
              <a:gd name="connsiteY4" fmla="*/ 296 h 1322137"/>
              <a:gd name="connsiteX5" fmla="*/ 306938 w 699216"/>
              <a:gd name="connsiteY5" fmla="*/ 139996 h 1322137"/>
              <a:gd name="connsiteX6" fmla="*/ 522838 w 699216"/>
              <a:gd name="connsiteY6" fmla="*/ 292396 h 1322137"/>
              <a:gd name="connsiteX7" fmla="*/ 484738 w 699216"/>
              <a:gd name="connsiteY7" fmla="*/ 762296 h 1322137"/>
              <a:gd name="connsiteX8" fmla="*/ 687938 w 699216"/>
              <a:gd name="connsiteY8" fmla="*/ 1321096 h 1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216" h="1322137">
                <a:moveTo>
                  <a:pt x="687938" y="1321096"/>
                </a:moveTo>
                <a:cubicBezTo>
                  <a:pt x="717571" y="1342263"/>
                  <a:pt x="681588" y="1035346"/>
                  <a:pt x="662538" y="889296"/>
                </a:cubicBezTo>
                <a:cubicBezTo>
                  <a:pt x="643488" y="743246"/>
                  <a:pt x="605388" y="563329"/>
                  <a:pt x="573638" y="444796"/>
                </a:cubicBezTo>
                <a:cubicBezTo>
                  <a:pt x="541888" y="326263"/>
                  <a:pt x="567288" y="252179"/>
                  <a:pt x="472038" y="178096"/>
                </a:cubicBezTo>
                <a:cubicBezTo>
                  <a:pt x="376788" y="104013"/>
                  <a:pt x="29655" y="6646"/>
                  <a:pt x="2138" y="296"/>
                </a:cubicBezTo>
                <a:cubicBezTo>
                  <a:pt x="-25379" y="-6054"/>
                  <a:pt x="220155" y="91313"/>
                  <a:pt x="306938" y="139996"/>
                </a:cubicBezTo>
                <a:cubicBezTo>
                  <a:pt x="393721" y="188679"/>
                  <a:pt x="493205" y="188679"/>
                  <a:pt x="522838" y="292396"/>
                </a:cubicBezTo>
                <a:cubicBezTo>
                  <a:pt x="552471" y="396113"/>
                  <a:pt x="450871" y="586613"/>
                  <a:pt x="484738" y="762296"/>
                </a:cubicBezTo>
                <a:cubicBezTo>
                  <a:pt x="518605" y="937979"/>
                  <a:pt x="658305" y="1299929"/>
                  <a:pt x="687938" y="13210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76174502-24A5-3320-B811-ED724BA3B0DC}"/>
              </a:ext>
            </a:extLst>
          </p:cNvPr>
          <p:cNvSpPr/>
          <p:nvPr/>
        </p:nvSpPr>
        <p:spPr>
          <a:xfrm>
            <a:off x="2869978" y="1178838"/>
            <a:ext cx="2325642" cy="2264457"/>
          </a:xfrm>
          <a:custGeom>
            <a:avLst/>
            <a:gdLst>
              <a:gd name="connsiteX0" fmla="*/ 2324322 w 2325642"/>
              <a:gd name="connsiteY0" fmla="*/ 2262 h 2264457"/>
              <a:gd name="connsiteX1" fmla="*/ 1244822 w 2325642"/>
              <a:gd name="connsiteY1" fmla="*/ 421362 h 2264457"/>
              <a:gd name="connsiteX2" fmla="*/ 355822 w 2325642"/>
              <a:gd name="connsiteY2" fmla="*/ 1373862 h 2264457"/>
              <a:gd name="connsiteX3" fmla="*/ 470122 w 2325642"/>
              <a:gd name="connsiteY3" fmla="*/ 1246862 h 2264457"/>
              <a:gd name="connsiteX4" fmla="*/ 203422 w 2325642"/>
              <a:gd name="connsiteY4" fmla="*/ 1958062 h 2264457"/>
              <a:gd name="connsiteX5" fmla="*/ 222 w 2325642"/>
              <a:gd name="connsiteY5" fmla="*/ 2262862 h 2264457"/>
              <a:gd name="connsiteX6" fmla="*/ 241522 w 2325642"/>
              <a:gd name="connsiteY6" fmla="*/ 1843762 h 2264457"/>
              <a:gd name="connsiteX7" fmla="*/ 838422 w 2325642"/>
              <a:gd name="connsiteY7" fmla="*/ 611862 h 2264457"/>
              <a:gd name="connsiteX8" fmla="*/ 584422 w 2325642"/>
              <a:gd name="connsiteY8" fmla="*/ 865862 h 2264457"/>
              <a:gd name="connsiteX9" fmla="*/ 1448022 w 2325642"/>
              <a:gd name="connsiteY9" fmla="*/ 281662 h 2264457"/>
              <a:gd name="connsiteX10" fmla="*/ 2324322 w 2325642"/>
              <a:gd name="connsiteY10" fmla="*/ 2262 h 22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642" h="2264457">
                <a:moveTo>
                  <a:pt x="2324322" y="2262"/>
                </a:moveTo>
                <a:cubicBezTo>
                  <a:pt x="2290455" y="25545"/>
                  <a:pt x="1572905" y="192762"/>
                  <a:pt x="1244822" y="421362"/>
                </a:cubicBezTo>
                <a:cubicBezTo>
                  <a:pt x="916739" y="649962"/>
                  <a:pt x="484939" y="1236279"/>
                  <a:pt x="355822" y="1373862"/>
                </a:cubicBezTo>
                <a:cubicBezTo>
                  <a:pt x="226705" y="1511445"/>
                  <a:pt x="495522" y="1149495"/>
                  <a:pt x="470122" y="1246862"/>
                </a:cubicBezTo>
                <a:cubicBezTo>
                  <a:pt x="444722" y="1344229"/>
                  <a:pt x="281739" y="1788729"/>
                  <a:pt x="203422" y="1958062"/>
                </a:cubicBezTo>
                <a:cubicBezTo>
                  <a:pt x="125105" y="2127395"/>
                  <a:pt x="-6128" y="2281912"/>
                  <a:pt x="222" y="2262862"/>
                </a:cubicBezTo>
                <a:cubicBezTo>
                  <a:pt x="6572" y="2243812"/>
                  <a:pt x="101822" y="2118929"/>
                  <a:pt x="241522" y="1843762"/>
                </a:cubicBezTo>
                <a:cubicBezTo>
                  <a:pt x="381222" y="1568595"/>
                  <a:pt x="781272" y="774845"/>
                  <a:pt x="838422" y="611862"/>
                </a:cubicBezTo>
                <a:cubicBezTo>
                  <a:pt x="895572" y="448879"/>
                  <a:pt x="482822" y="920895"/>
                  <a:pt x="584422" y="865862"/>
                </a:cubicBezTo>
                <a:cubicBezTo>
                  <a:pt x="686022" y="810829"/>
                  <a:pt x="1164389" y="423479"/>
                  <a:pt x="1448022" y="281662"/>
                </a:cubicBezTo>
                <a:cubicBezTo>
                  <a:pt x="1731655" y="139845"/>
                  <a:pt x="2358189" y="-21021"/>
                  <a:pt x="2324322" y="22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FB132AB2-76D7-C31D-E9AA-661BBCA5B904}"/>
              </a:ext>
            </a:extLst>
          </p:cNvPr>
          <p:cNvSpPr/>
          <p:nvPr/>
        </p:nvSpPr>
        <p:spPr>
          <a:xfrm>
            <a:off x="2106526" y="4632604"/>
            <a:ext cx="891082" cy="3341207"/>
          </a:xfrm>
          <a:custGeom>
            <a:avLst/>
            <a:gdLst>
              <a:gd name="connsiteX0" fmla="*/ 890674 w 891082"/>
              <a:gd name="connsiteY0" fmla="*/ 2896 h 3341207"/>
              <a:gd name="connsiteX1" fmla="*/ 623974 w 891082"/>
              <a:gd name="connsiteY1" fmla="*/ 714096 h 3341207"/>
              <a:gd name="connsiteX2" fmla="*/ 65174 w 891082"/>
              <a:gd name="connsiteY2" fmla="*/ 3190596 h 3341207"/>
              <a:gd name="connsiteX3" fmla="*/ 65174 w 891082"/>
              <a:gd name="connsiteY3" fmla="*/ 2822296 h 3341207"/>
              <a:gd name="connsiteX4" fmla="*/ 547774 w 891082"/>
              <a:gd name="connsiteY4" fmla="*/ 802996 h 3341207"/>
              <a:gd name="connsiteX5" fmla="*/ 331874 w 891082"/>
              <a:gd name="connsiteY5" fmla="*/ 1374496 h 3341207"/>
              <a:gd name="connsiteX6" fmla="*/ 674774 w 891082"/>
              <a:gd name="connsiteY6" fmla="*/ 498196 h 3341207"/>
              <a:gd name="connsiteX7" fmla="*/ 890674 w 891082"/>
              <a:gd name="connsiteY7" fmla="*/ 2896 h 334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082" h="3341207">
                <a:moveTo>
                  <a:pt x="890674" y="2896"/>
                </a:moveTo>
                <a:cubicBezTo>
                  <a:pt x="882207" y="38879"/>
                  <a:pt x="761557" y="182813"/>
                  <a:pt x="623974" y="714096"/>
                </a:cubicBezTo>
                <a:cubicBezTo>
                  <a:pt x="486391" y="1245379"/>
                  <a:pt x="158307" y="2839229"/>
                  <a:pt x="65174" y="3190596"/>
                </a:cubicBezTo>
                <a:cubicBezTo>
                  <a:pt x="-27959" y="3541963"/>
                  <a:pt x="-15259" y="3220229"/>
                  <a:pt x="65174" y="2822296"/>
                </a:cubicBezTo>
                <a:cubicBezTo>
                  <a:pt x="145607" y="2424363"/>
                  <a:pt x="503324" y="1044296"/>
                  <a:pt x="547774" y="802996"/>
                </a:cubicBezTo>
                <a:cubicBezTo>
                  <a:pt x="592224" y="561696"/>
                  <a:pt x="310707" y="1425296"/>
                  <a:pt x="331874" y="1374496"/>
                </a:cubicBezTo>
                <a:cubicBezTo>
                  <a:pt x="353041" y="1323696"/>
                  <a:pt x="575291" y="722563"/>
                  <a:pt x="674774" y="498196"/>
                </a:cubicBezTo>
                <a:cubicBezTo>
                  <a:pt x="774257" y="273829"/>
                  <a:pt x="899141" y="-33087"/>
                  <a:pt x="890674" y="28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59E636E6-C111-FECE-FD2F-92ED7692D1B0}"/>
              </a:ext>
            </a:extLst>
          </p:cNvPr>
          <p:cNvSpPr/>
          <p:nvPr/>
        </p:nvSpPr>
        <p:spPr>
          <a:xfrm>
            <a:off x="3023569" y="4875428"/>
            <a:ext cx="573530" cy="2239822"/>
          </a:xfrm>
          <a:custGeom>
            <a:avLst/>
            <a:gdLst>
              <a:gd name="connsiteX0" fmla="*/ 570531 w 573530"/>
              <a:gd name="connsiteY0" fmla="*/ 1372 h 2239822"/>
              <a:gd name="connsiteX1" fmla="*/ 430831 w 573530"/>
              <a:gd name="connsiteY1" fmla="*/ 509372 h 2239822"/>
              <a:gd name="connsiteX2" fmla="*/ 303831 w 573530"/>
              <a:gd name="connsiteY2" fmla="*/ 1525372 h 2239822"/>
              <a:gd name="connsiteX3" fmla="*/ 405431 w 573530"/>
              <a:gd name="connsiteY3" fmla="*/ 953872 h 2239822"/>
              <a:gd name="connsiteX4" fmla="*/ 11731 w 573530"/>
              <a:gd name="connsiteY4" fmla="*/ 2223872 h 2239822"/>
              <a:gd name="connsiteX5" fmla="*/ 113331 w 573530"/>
              <a:gd name="connsiteY5" fmla="*/ 1588872 h 2239822"/>
              <a:gd name="connsiteX6" fmla="*/ 214931 w 573530"/>
              <a:gd name="connsiteY6" fmla="*/ 445872 h 2239822"/>
              <a:gd name="connsiteX7" fmla="*/ 75231 w 573530"/>
              <a:gd name="connsiteY7" fmla="*/ 1322172 h 2239822"/>
              <a:gd name="connsiteX8" fmla="*/ 418131 w 573530"/>
              <a:gd name="connsiteY8" fmla="*/ 547472 h 2239822"/>
              <a:gd name="connsiteX9" fmla="*/ 176831 w 573530"/>
              <a:gd name="connsiteY9" fmla="*/ 1436472 h 2239822"/>
              <a:gd name="connsiteX10" fmla="*/ 291131 w 573530"/>
              <a:gd name="connsiteY10" fmla="*/ 649072 h 2239822"/>
              <a:gd name="connsiteX11" fmla="*/ 570531 w 573530"/>
              <a:gd name="connsiteY11" fmla="*/ 1372 h 223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30" h="2239822">
                <a:moveTo>
                  <a:pt x="570531" y="1372"/>
                </a:moveTo>
                <a:cubicBezTo>
                  <a:pt x="593814" y="-21911"/>
                  <a:pt x="475281" y="255372"/>
                  <a:pt x="430831" y="509372"/>
                </a:cubicBezTo>
                <a:cubicBezTo>
                  <a:pt x="386381" y="763372"/>
                  <a:pt x="308064" y="1451289"/>
                  <a:pt x="303831" y="1525372"/>
                </a:cubicBezTo>
                <a:cubicBezTo>
                  <a:pt x="299598" y="1599455"/>
                  <a:pt x="454114" y="837455"/>
                  <a:pt x="405431" y="953872"/>
                </a:cubicBezTo>
                <a:cubicBezTo>
                  <a:pt x="356748" y="1070289"/>
                  <a:pt x="60414" y="2118039"/>
                  <a:pt x="11731" y="2223872"/>
                </a:cubicBezTo>
                <a:cubicBezTo>
                  <a:pt x="-36952" y="2329705"/>
                  <a:pt x="79464" y="1885205"/>
                  <a:pt x="113331" y="1588872"/>
                </a:cubicBezTo>
                <a:cubicBezTo>
                  <a:pt x="147198" y="1292539"/>
                  <a:pt x="221281" y="490322"/>
                  <a:pt x="214931" y="445872"/>
                </a:cubicBezTo>
                <a:cubicBezTo>
                  <a:pt x="208581" y="401422"/>
                  <a:pt x="41364" y="1305239"/>
                  <a:pt x="75231" y="1322172"/>
                </a:cubicBezTo>
                <a:cubicBezTo>
                  <a:pt x="109098" y="1339105"/>
                  <a:pt x="401198" y="528422"/>
                  <a:pt x="418131" y="547472"/>
                </a:cubicBezTo>
                <a:cubicBezTo>
                  <a:pt x="435064" y="566522"/>
                  <a:pt x="197998" y="1419539"/>
                  <a:pt x="176831" y="1436472"/>
                </a:cubicBezTo>
                <a:cubicBezTo>
                  <a:pt x="155664" y="1453405"/>
                  <a:pt x="221281" y="886139"/>
                  <a:pt x="291131" y="649072"/>
                </a:cubicBezTo>
                <a:cubicBezTo>
                  <a:pt x="360981" y="412005"/>
                  <a:pt x="547248" y="24655"/>
                  <a:pt x="570531" y="13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2FFBBCE5-A35F-ACE2-E9E7-EE27DCE40248}"/>
              </a:ext>
            </a:extLst>
          </p:cNvPr>
          <p:cNvSpPr/>
          <p:nvPr/>
        </p:nvSpPr>
        <p:spPr>
          <a:xfrm>
            <a:off x="2243829" y="4697615"/>
            <a:ext cx="1160049" cy="3323492"/>
          </a:xfrm>
          <a:custGeom>
            <a:avLst/>
            <a:gdLst>
              <a:gd name="connsiteX0" fmla="*/ 1159771 w 1160049"/>
              <a:gd name="connsiteY0" fmla="*/ 1385 h 3323492"/>
              <a:gd name="connsiteX1" fmla="*/ 816871 w 1160049"/>
              <a:gd name="connsiteY1" fmla="*/ 445885 h 3323492"/>
              <a:gd name="connsiteX2" fmla="*/ 105671 w 1160049"/>
              <a:gd name="connsiteY2" fmla="*/ 2439785 h 3323492"/>
              <a:gd name="connsiteX3" fmla="*/ 245371 w 1160049"/>
              <a:gd name="connsiteY3" fmla="*/ 2147685 h 3323492"/>
              <a:gd name="connsiteX4" fmla="*/ 4071 w 1160049"/>
              <a:gd name="connsiteY4" fmla="*/ 3303385 h 3323492"/>
              <a:gd name="connsiteX5" fmla="*/ 143771 w 1160049"/>
              <a:gd name="connsiteY5" fmla="*/ 2782685 h 3323492"/>
              <a:gd name="connsiteX6" fmla="*/ 740671 w 1160049"/>
              <a:gd name="connsiteY6" fmla="*/ 1538085 h 3323492"/>
              <a:gd name="connsiteX7" fmla="*/ 156471 w 1160049"/>
              <a:gd name="connsiteY7" fmla="*/ 2566785 h 3323492"/>
              <a:gd name="connsiteX8" fmla="*/ 651771 w 1160049"/>
              <a:gd name="connsiteY8" fmla="*/ 1220585 h 3323492"/>
              <a:gd name="connsiteX9" fmla="*/ 918471 w 1160049"/>
              <a:gd name="connsiteY9" fmla="*/ 623685 h 3323492"/>
              <a:gd name="connsiteX10" fmla="*/ 473971 w 1160049"/>
              <a:gd name="connsiteY10" fmla="*/ 1347585 h 3323492"/>
              <a:gd name="connsiteX11" fmla="*/ 867671 w 1160049"/>
              <a:gd name="connsiteY11" fmla="*/ 344285 h 3323492"/>
              <a:gd name="connsiteX12" fmla="*/ 1159771 w 1160049"/>
              <a:gd name="connsiteY12" fmla="*/ 1385 h 332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0049" h="3323492">
                <a:moveTo>
                  <a:pt x="1159771" y="1385"/>
                </a:moveTo>
                <a:cubicBezTo>
                  <a:pt x="1151304" y="18318"/>
                  <a:pt x="992554" y="39485"/>
                  <a:pt x="816871" y="445885"/>
                </a:cubicBezTo>
                <a:cubicBezTo>
                  <a:pt x="641188" y="852285"/>
                  <a:pt x="200921" y="2156152"/>
                  <a:pt x="105671" y="2439785"/>
                </a:cubicBezTo>
                <a:cubicBezTo>
                  <a:pt x="10421" y="2723418"/>
                  <a:pt x="262304" y="2003752"/>
                  <a:pt x="245371" y="2147685"/>
                </a:cubicBezTo>
                <a:cubicBezTo>
                  <a:pt x="228438" y="2291618"/>
                  <a:pt x="21004" y="3197552"/>
                  <a:pt x="4071" y="3303385"/>
                </a:cubicBezTo>
                <a:cubicBezTo>
                  <a:pt x="-12862" y="3409218"/>
                  <a:pt x="21004" y="3076902"/>
                  <a:pt x="143771" y="2782685"/>
                </a:cubicBezTo>
                <a:cubicBezTo>
                  <a:pt x="266538" y="2488468"/>
                  <a:pt x="738554" y="1574068"/>
                  <a:pt x="740671" y="1538085"/>
                </a:cubicBezTo>
                <a:cubicBezTo>
                  <a:pt x="742788" y="1502102"/>
                  <a:pt x="171288" y="2619702"/>
                  <a:pt x="156471" y="2566785"/>
                </a:cubicBezTo>
                <a:cubicBezTo>
                  <a:pt x="141654" y="2513868"/>
                  <a:pt x="524771" y="1544435"/>
                  <a:pt x="651771" y="1220585"/>
                </a:cubicBezTo>
                <a:cubicBezTo>
                  <a:pt x="778771" y="896735"/>
                  <a:pt x="948104" y="602518"/>
                  <a:pt x="918471" y="623685"/>
                </a:cubicBezTo>
                <a:cubicBezTo>
                  <a:pt x="888838" y="644852"/>
                  <a:pt x="482438" y="1394152"/>
                  <a:pt x="473971" y="1347585"/>
                </a:cubicBezTo>
                <a:cubicBezTo>
                  <a:pt x="465504" y="1301018"/>
                  <a:pt x="753371" y="564418"/>
                  <a:pt x="867671" y="344285"/>
                </a:cubicBezTo>
                <a:cubicBezTo>
                  <a:pt x="981971" y="124152"/>
                  <a:pt x="1168238" y="-15548"/>
                  <a:pt x="1159771" y="13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55ED9B02-570C-2475-35E2-5EB2A26CF304}"/>
              </a:ext>
            </a:extLst>
          </p:cNvPr>
          <p:cNvSpPr/>
          <p:nvPr/>
        </p:nvSpPr>
        <p:spPr>
          <a:xfrm>
            <a:off x="2583608" y="4780980"/>
            <a:ext cx="481749" cy="1183206"/>
          </a:xfrm>
          <a:custGeom>
            <a:avLst/>
            <a:gdLst>
              <a:gd name="connsiteX0" fmla="*/ 477092 w 481749"/>
              <a:gd name="connsiteY0" fmla="*/ 6920 h 1183206"/>
              <a:gd name="connsiteX1" fmla="*/ 19892 w 481749"/>
              <a:gd name="connsiteY1" fmla="*/ 1137220 h 1183206"/>
              <a:gd name="connsiteX2" fmla="*/ 108792 w 481749"/>
              <a:gd name="connsiteY2" fmla="*/ 921320 h 1183206"/>
              <a:gd name="connsiteX3" fmla="*/ 350092 w 481749"/>
              <a:gd name="connsiteY3" fmla="*/ 527620 h 1183206"/>
              <a:gd name="connsiteX4" fmla="*/ 261192 w 481749"/>
              <a:gd name="connsiteY4" fmla="*/ 654620 h 1183206"/>
              <a:gd name="connsiteX5" fmla="*/ 477092 w 481749"/>
              <a:gd name="connsiteY5" fmla="*/ 6920 h 11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9" h="1183206">
                <a:moveTo>
                  <a:pt x="477092" y="6920"/>
                </a:moveTo>
                <a:cubicBezTo>
                  <a:pt x="436875" y="87353"/>
                  <a:pt x="81275" y="984820"/>
                  <a:pt x="19892" y="1137220"/>
                </a:cubicBezTo>
                <a:cubicBezTo>
                  <a:pt x="-41491" y="1289620"/>
                  <a:pt x="53759" y="1022920"/>
                  <a:pt x="108792" y="921320"/>
                </a:cubicBezTo>
                <a:cubicBezTo>
                  <a:pt x="163825" y="819720"/>
                  <a:pt x="324692" y="572070"/>
                  <a:pt x="350092" y="527620"/>
                </a:cubicBezTo>
                <a:cubicBezTo>
                  <a:pt x="375492" y="483170"/>
                  <a:pt x="237909" y="737170"/>
                  <a:pt x="261192" y="654620"/>
                </a:cubicBezTo>
                <a:cubicBezTo>
                  <a:pt x="284475" y="572070"/>
                  <a:pt x="517309" y="-73513"/>
                  <a:pt x="477092" y="69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5F12B712-22D2-6EA7-62F5-5005183302E3}"/>
              </a:ext>
            </a:extLst>
          </p:cNvPr>
          <p:cNvSpPr/>
          <p:nvPr/>
        </p:nvSpPr>
        <p:spPr>
          <a:xfrm>
            <a:off x="2604773" y="4787882"/>
            <a:ext cx="938799" cy="2285571"/>
          </a:xfrm>
          <a:custGeom>
            <a:avLst/>
            <a:gdLst>
              <a:gd name="connsiteX0" fmla="*/ 938527 w 938799"/>
              <a:gd name="connsiteY0" fmla="*/ 18 h 2285571"/>
              <a:gd name="connsiteX1" fmla="*/ 481327 w 938799"/>
              <a:gd name="connsiteY1" fmla="*/ 419118 h 2285571"/>
              <a:gd name="connsiteX2" fmla="*/ 100327 w 938799"/>
              <a:gd name="connsiteY2" fmla="*/ 1447818 h 2285571"/>
              <a:gd name="connsiteX3" fmla="*/ 354327 w 938799"/>
              <a:gd name="connsiteY3" fmla="*/ 1066818 h 2285571"/>
              <a:gd name="connsiteX4" fmla="*/ 11427 w 938799"/>
              <a:gd name="connsiteY4" fmla="*/ 2273318 h 2285571"/>
              <a:gd name="connsiteX5" fmla="*/ 138427 w 938799"/>
              <a:gd name="connsiteY5" fmla="*/ 1625618 h 2285571"/>
              <a:gd name="connsiteX6" fmla="*/ 684527 w 938799"/>
              <a:gd name="connsiteY6" fmla="*/ 584218 h 2285571"/>
              <a:gd name="connsiteX7" fmla="*/ 328927 w 938799"/>
              <a:gd name="connsiteY7" fmla="*/ 889018 h 2285571"/>
              <a:gd name="connsiteX8" fmla="*/ 544827 w 938799"/>
              <a:gd name="connsiteY8" fmla="*/ 431818 h 2285571"/>
              <a:gd name="connsiteX9" fmla="*/ 938527 w 938799"/>
              <a:gd name="connsiteY9" fmla="*/ 18 h 22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99" h="2285571">
                <a:moveTo>
                  <a:pt x="938527" y="18"/>
                </a:moveTo>
                <a:cubicBezTo>
                  <a:pt x="927944" y="-2099"/>
                  <a:pt x="621027" y="177818"/>
                  <a:pt x="481327" y="419118"/>
                </a:cubicBezTo>
                <a:cubicBezTo>
                  <a:pt x="341627" y="660418"/>
                  <a:pt x="121494" y="1339868"/>
                  <a:pt x="100327" y="1447818"/>
                </a:cubicBezTo>
                <a:cubicBezTo>
                  <a:pt x="79160" y="1555768"/>
                  <a:pt x="369144" y="929235"/>
                  <a:pt x="354327" y="1066818"/>
                </a:cubicBezTo>
                <a:cubicBezTo>
                  <a:pt x="339510" y="1204401"/>
                  <a:pt x="47410" y="2180185"/>
                  <a:pt x="11427" y="2273318"/>
                </a:cubicBezTo>
                <a:cubicBezTo>
                  <a:pt x="-24556" y="2366451"/>
                  <a:pt x="26244" y="1907135"/>
                  <a:pt x="138427" y="1625618"/>
                </a:cubicBezTo>
                <a:cubicBezTo>
                  <a:pt x="250610" y="1344101"/>
                  <a:pt x="652777" y="706985"/>
                  <a:pt x="684527" y="584218"/>
                </a:cubicBezTo>
                <a:cubicBezTo>
                  <a:pt x="716277" y="461451"/>
                  <a:pt x="352210" y="914418"/>
                  <a:pt x="328927" y="889018"/>
                </a:cubicBezTo>
                <a:cubicBezTo>
                  <a:pt x="305644" y="863618"/>
                  <a:pt x="441110" y="582101"/>
                  <a:pt x="544827" y="431818"/>
                </a:cubicBezTo>
                <a:cubicBezTo>
                  <a:pt x="648544" y="281535"/>
                  <a:pt x="949110" y="2135"/>
                  <a:pt x="938527" y="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F48E9723-FCA4-F168-07C5-AB4D672DE460}"/>
              </a:ext>
            </a:extLst>
          </p:cNvPr>
          <p:cNvSpPr/>
          <p:nvPr/>
        </p:nvSpPr>
        <p:spPr>
          <a:xfrm>
            <a:off x="3645717" y="1453157"/>
            <a:ext cx="2466743" cy="2246556"/>
          </a:xfrm>
          <a:custGeom>
            <a:avLst/>
            <a:gdLst>
              <a:gd name="connsiteX0" fmla="*/ 2462983 w 2466743"/>
              <a:gd name="connsiteY0" fmla="*/ 7343 h 2246556"/>
              <a:gd name="connsiteX1" fmla="*/ 1065983 w 2466743"/>
              <a:gd name="connsiteY1" fmla="*/ 896343 h 2246556"/>
              <a:gd name="connsiteX2" fmla="*/ 24583 w 2466743"/>
              <a:gd name="connsiteY2" fmla="*/ 1912343 h 2246556"/>
              <a:gd name="connsiteX3" fmla="*/ 303983 w 2466743"/>
              <a:gd name="connsiteY3" fmla="*/ 1493243 h 2246556"/>
              <a:gd name="connsiteX4" fmla="*/ 24583 w 2466743"/>
              <a:gd name="connsiteY4" fmla="*/ 2242543 h 2246556"/>
              <a:gd name="connsiteX5" fmla="*/ 557983 w 2466743"/>
              <a:gd name="connsiteY5" fmla="*/ 1099543 h 2246556"/>
              <a:gd name="connsiteX6" fmla="*/ 875483 w 2466743"/>
              <a:gd name="connsiteY6" fmla="*/ 845543 h 2246556"/>
              <a:gd name="connsiteX7" fmla="*/ 164283 w 2466743"/>
              <a:gd name="connsiteY7" fmla="*/ 1480543 h 2246556"/>
              <a:gd name="connsiteX8" fmla="*/ 1434283 w 2466743"/>
              <a:gd name="connsiteY8" fmla="*/ 528043 h 2246556"/>
              <a:gd name="connsiteX9" fmla="*/ 2462983 w 2466743"/>
              <a:gd name="connsiteY9" fmla="*/ 7343 h 224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743" h="2246556">
                <a:moveTo>
                  <a:pt x="2462983" y="7343"/>
                </a:moveTo>
                <a:cubicBezTo>
                  <a:pt x="2401600" y="68726"/>
                  <a:pt x="1472383" y="578843"/>
                  <a:pt x="1065983" y="896343"/>
                </a:cubicBezTo>
                <a:cubicBezTo>
                  <a:pt x="659583" y="1213843"/>
                  <a:pt x="151583" y="1812860"/>
                  <a:pt x="24583" y="1912343"/>
                </a:cubicBezTo>
                <a:cubicBezTo>
                  <a:pt x="-102417" y="2011826"/>
                  <a:pt x="303983" y="1438210"/>
                  <a:pt x="303983" y="1493243"/>
                </a:cubicBezTo>
                <a:cubicBezTo>
                  <a:pt x="303983" y="1548276"/>
                  <a:pt x="-17750" y="2308160"/>
                  <a:pt x="24583" y="2242543"/>
                </a:cubicBezTo>
                <a:cubicBezTo>
                  <a:pt x="66916" y="2176926"/>
                  <a:pt x="416166" y="1332376"/>
                  <a:pt x="557983" y="1099543"/>
                </a:cubicBezTo>
                <a:cubicBezTo>
                  <a:pt x="699800" y="866710"/>
                  <a:pt x="941100" y="782043"/>
                  <a:pt x="875483" y="845543"/>
                </a:cubicBezTo>
                <a:cubicBezTo>
                  <a:pt x="809866" y="909043"/>
                  <a:pt x="71150" y="1533460"/>
                  <a:pt x="164283" y="1480543"/>
                </a:cubicBezTo>
                <a:cubicBezTo>
                  <a:pt x="257416" y="1427626"/>
                  <a:pt x="1049050" y="773576"/>
                  <a:pt x="1434283" y="528043"/>
                </a:cubicBezTo>
                <a:cubicBezTo>
                  <a:pt x="1819516" y="282510"/>
                  <a:pt x="2524366" y="-54040"/>
                  <a:pt x="2462983" y="73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2CDA9567-DC24-DCDA-083E-6E3B4539E7C9}"/>
              </a:ext>
            </a:extLst>
          </p:cNvPr>
          <p:cNvSpPr/>
          <p:nvPr/>
        </p:nvSpPr>
        <p:spPr>
          <a:xfrm>
            <a:off x="3062921" y="1337008"/>
            <a:ext cx="2517377" cy="1857295"/>
          </a:xfrm>
          <a:custGeom>
            <a:avLst/>
            <a:gdLst>
              <a:gd name="connsiteX0" fmla="*/ 2512379 w 2517377"/>
              <a:gd name="connsiteY0" fmla="*/ 9192 h 1857295"/>
              <a:gd name="connsiteX1" fmla="*/ 962979 w 2517377"/>
              <a:gd name="connsiteY1" fmla="*/ 987092 h 1857295"/>
              <a:gd name="connsiteX2" fmla="*/ 10479 w 2517377"/>
              <a:gd name="connsiteY2" fmla="*/ 1850692 h 1857295"/>
              <a:gd name="connsiteX3" fmla="*/ 518479 w 2517377"/>
              <a:gd name="connsiteY3" fmla="*/ 1342692 h 1857295"/>
              <a:gd name="connsiteX4" fmla="*/ 1496379 w 2517377"/>
              <a:gd name="connsiteY4" fmla="*/ 567992 h 1857295"/>
              <a:gd name="connsiteX5" fmla="*/ 404179 w 2517377"/>
              <a:gd name="connsiteY5" fmla="*/ 1317292 h 1857295"/>
              <a:gd name="connsiteX6" fmla="*/ 1420179 w 2517377"/>
              <a:gd name="connsiteY6" fmla="*/ 542592 h 1857295"/>
              <a:gd name="connsiteX7" fmla="*/ 2512379 w 2517377"/>
              <a:gd name="connsiteY7" fmla="*/ 9192 h 18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377" h="1857295">
                <a:moveTo>
                  <a:pt x="2512379" y="9192"/>
                </a:moveTo>
                <a:cubicBezTo>
                  <a:pt x="2436179" y="83275"/>
                  <a:pt x="1379962" y="680175"/>
                  <a:pt x="962979" y="987092"/>
                </a:cubicBezTo>
                <a:cubicBezTo>
                  <a:pt x="545996" y="1294009"/>
                  <a:pt x="84562" y="1791425"/>
                  <a:pt x="10479" y="1850692"/>
                </a:cubicBezTo>
                <a:cubicBezTo>
                  <a:pt x="-63604" y="1909959"/>
                  <a:pt x="270829" y="1556475"/>
                  <a:pt x="518479" y="1342692"/>
                </a:cubicBezTo>
                <a:cubicBezTo>
                  <a:pt x="766129" y="1128909"/>
                  <a:pt x="1515429" y="572225"/>
                  <a:pt x="1496379" y="567992"/>
                </a:cubicBezTo>
                <a:cubicBezTo>
                  <a:pt x="1477329" y="563759"/>
                  <a:pt x="416879" y="1321525"/>
                  <a:pt x="404179" y="1317292"/>
                </a:cubicBezTo>
                <a:cubicBezTo>
                  <a:pt x="391479" y="1313059"/>
                  <a:pt x="1066696" y="758492"/>
                  <a:pt x="1420179" y="542592"/>
                </a:cubicBezTo>
                <a:cubicBezTo>
                  <a:pt x="1773662" y="326692"/>
                  <a:pt x="2588579" y="-64891"/>
                  <a:pt x="2512379" y="919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0DCB0BDC-345C-6329-8350-5A457F35BDFA}"/>
              </a:ext>
            </a:extLst>
          </p:cNvPr>
          <p:cNvSpPr/>
          <p:nvPr/>
        </p:nvSpPr>
        <p:spPr>
          <a:xfrm>
            <a:off x="2850933" y="1085014"/>
            <a:ext cx="1857549" cy="2281647"/>
          </a:xfrm>
          <a:custGeom>
            <a:avLst/>
            <a:gdLst>
              <a:gd name="connsiteX0" fmla="*/ 1848067 w 1857549"/>
              <a:gd name="connsiteY0" fmla="*/ 19886 h 2281647"/>
              <a:gd name="connsiteX1" fmla="*/ 768567 w 1857549"/>
              <a:gd name="connsiteY1" fmla="*/ 946986 h 2281647"/>
              <a:gd name="connsiteX2" fmla="*/ 222467 w 1857549"/>
              <a:gd name="connsiteY2" fmla="*/ 1708986 h 2281647"/>
              <a:gd name="connsiteX3" fmla="*/ 6567 w 1857549"/>
              <a:gd name="connsiteY3" fmla="*/ 2280486 h 2281647"/>
              <a:gd name="connsiteX4" fmla="*/ 108167 w 1857549"/>
              <a:gd name="connsiteY4" fmla="*/ 1823286 h 2281647"/>
              <a:gd name="connsiteX5" fmla="*/ 616167 w 1857549"/>
              <a:gd name="connsiteY5" fmla="*/ 731086 h 2281647"/>
              <a:gd name="connsiteX6" fmla="*/ 324067 w 1857549"/>
              <a:gd name="connsiteY6" fmla="*/ 1366086 h 2281647"/>
              <a:gd name="connsiteX7" fmla="*/ 1047967 w 1857549"/>
              <a:gd name="connsiteY7" fmla="*/ 375486 h 2281647"/>
              <a:gd name="connsiteX8" fmla="*/ 692367 w 1857549"/>
              <a:gd name="connsiteY8" fmla="*/ 946986 h 2281647"/>
              <a:gd name="connsiteX9" fmla="*/ 1263867 w 1857549"/>
              <a:gd name="connsiteY9" fmla="*/ 362786 h 2281647"/>
              <a:gd name="connsiteX10" fmla="*/ 1848067 w 1857549"/>
              <a:gd name="connsiteY10" fmla="*/ 19886 h 228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549" h="2281647">
                <a:moveTo>
                  <a:pt x="1848067" y="19886"/>
                </a:moveTo>
                <a:cubicBezTo>
                  <a:pt x="1765517" y="117253"/>
                  <a:pt x="1039500" y="665469"/>
                  <a:pt x="768567" y="946986"/>
                </a:cubicBezTo>
                <a:cubicBezTo>
                  <a:pt x="497634" y="1228503"/>
                  <a:pt x="349467" y="1486736"/>
                  <a:pt x="222467" y="1708986"/>
                </a:cubicBezTo>
                <a:cubicBezTo>
                  <a:pt x="95467" y="1931236"/>
                  <a:pt x="25617" y="2261436"/>
                  <a:pt x="6567" y="2280486"/>
                </a:cubicBezTo>
                <a:cubicBezTo>
                  <a:pt x="-12483" y="2299536"/>
                  <a:pt x="6567" y="2081519"/>
                  <a:pt x="108167" y="1823286"/>
                </a:cubicBezTo>
                <a:cubicBezTo>
                  <a:pt x="209767" y="1565053"/>
                  <a:pt x="580184" y="807286"/>
                  <a:pt x="616167" y="731086"/>
                </a:cubicBezTo>
                <a:cubicBezTo>
                  <a:pt x="652150" y="654886"/>
                  <a:pt x="252100" y="1425353"/>
                  <a:pt x="324067" y="1366086"/>
                </a:cubicBezTo>
                <a:cubicBezTo>
                  <a:pt x="396034" y="1306819"/>
                  <a:pt x="986584" y="445336"/>
                  <a:pt x="1047967" y="375486"/>
                </a:cubicBezTo>
                <a:cubicBezTo>
                  <a:pt x="1109350" y="305636"/>
                  <a:pt x="656384" y="949103"/>
                  <a:pt x="692367" y="946986"/>
                </a:cubicBezTo>
                <a:cubicBezTo>
                  <a:pt x="728350" y="944869"/>
                  <a:pt x="1075484" y="519419"/>
                  <a:pt x="1263867" y="362786"/>
                </a:cubicBezTo>
                <a:cubicBezTo>
                  <a:pt x="1452250" y="206153"/>
                  <a:pt x="1930617" y="-77481"/>
                  <a:pt x="1848067" y="198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DE86BC2E-86E5-776C-F6A7-AED5DE94EE10}"/>
              </a:ext>
            </a:extLst>
          </p:cNvPr>
          <p:cNvSpPr/>
          <p:nvPr/>
        </p:nvSpPr>
        <p:spPr>
          <a:xfrm>
            <a:off x="3591019" y="1191982"/>
            <a:ext cx="1742241" cy="2519263"/>
          </a:xfrm>
          <a:custGeom>
            <a:avLst/>
            <a:gdLst>
              <a:gd name="connsiteX0" fmla="*/ 1717581 w 1742241"/>
              <a:gd name="connsiteY0" fmla="*/ 39918 h 2519263"/>
              <a:gd name="connsiteX1" fmla="*/ 282481 w 1742241"/>
              <a:gd name="connsiteY1" fmla="*/ 1386118 h 2519263"/>
              <a:gd name="connsiteX2" fmla="*/ 41181 w 1742241"/>
              <a:gd name="connsiteY2" fmla="*/ 2491018 h 2519263"/>
              <a:gd name="connsiteX3" fmla="*/ 15781 w 1742241"/>
              <a:gd name="connsiteY3" fmla="*/ 2110018 h 2519263"/>
              <a:gd name="connsiteX4" fmla="*/ 206281 w 1742241"/>
              <a:gd name="connsiteY4" fmla="*/ 1233718 h 2519263"/>
              <a:gd name="connsiteX5" fmla="*/ 130081 w 1742241"/>
              <a:gd name="connsiteY5" fmla="*/ 1678218 h 2519263"/>
              <a:gd name="connsiteX6" fmla="*/ 688881 w 1742241"/>
              <a:gd name="connsiteY6" fmla="*/ 662218 h 2519263"/>
              <a:gd name="connsiteX7" fmla="*/ 561881 w 1742241"/>
              <a:gd name="connsiteY7" fmla="*/ 967018 h 2519263"/>
              <a:gd name="connsiteX8" fmla="*/ 1146081 w 1742241"/>
              <a:gd name="connsiteY8" fmla="*/ 408218 h 2519263"/>
              <a:gd name="connsiteX9" fmla="*/ 1717581 w 1742241"/>
              <a:gd name="connsiteY9" fmla="*/ 39918 h 25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241" h="2519263">
                <a:moveTo>
                  <a:pt x="1717581" y="39918"/>
                </a:moveTo>
                <a:cubicBezTo>
                  <a:pt x="1573648" y="202901"/>
                  <a:pt x="561881" y="977601"/>
                  <a:pt x="282481" y="1386118"/>
                </a:cubicBezTo>
                <a:cubicBezTo>
                  <a:pt x="3081" y="1794635"/>
                  <a:pt x="85631" y="2370368"/>
                  <a:pt x="41181" y="2491018"/>
                </a:cubicBezTo>
                <a:cubicBezTo>
                  <a:pt x="-3269" y="2611668"/>
                  <a:pt x="-11736" y="2319568"/>
                  <a:pt x="15781" y="2110018"/>
                </a:cubicBezTo>
                <a:cubicBezTo>
                  <a:pt x="43298" y="1900468"/>
                  <a:pt x="187231" y="1305685"/>
                  <a:pt x="206281" y="1233718"/>
                </a:cubicBezTo>
                <a:cubicBezTo>
                  <a:pt x="225331" y="1161751"/>
                  <a:pt x="49648" y="1773468"/>
                  <a:pt x="130081" y="1678218"/>
                </a:cubicBezTo>
                <a:cubicBezTo>
                  <a:pt x="210514" y="1582968"/>
                  <a:pt x="616914" y="780751"/>
                  <a:pt x="688881" y="662218"/>
                </a:cubicBezTo>
                <a:cubicBezTo>
                  <a:pt x="760848" y="543685"/>
                  <a:pt x="485681" y="1009351"/>
                  <a:pt x="561881" y="967018"/>
                </a:cubicBezTo>
                <a:cubicBezTo>
                  <a:pt x="638081" y="924685"/>
                  <a:pt x="955581" y="560618"/>
                  <a:pt x="1146081" y="408218"/>
                </a:cubicBezTo>
                <a:cubicBezTo>
                  <a:pt x="1336581" y="255818"/>
                  <a:pt x="1861514" y="-123065"/>
                  <a:pt x="1717581" y="399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7B493960-AFAB-4EF4-4303-7CB693A92FA5}"/>
              </a:ext>
            </a:extLst>
          </p:cNvPr>
          <p:cNvSpPr/>
          <p:nvPr/>
        </p:nvSpPr>
        <p:spPr>
          <a:xfrm>
            <a:off x="5031704" y="1678323"/>
            <a:ext cx="1363800" cy="521445"/>
          </a:xfrm>
          <a:custGeom>
            <a:avLst/>
            <a:gdLst>
              <a:gd name="connsiteX0" fmla="*/ 1343696 w 1363800"/>
              <a:gd name="connsiteY0" fmla="*/ 10777 h 521445"/>
              <a:gd name="connsiteX1" fmla="*/ 10196 w 1363800"/>
              <a:gd name="connsiteY1" fmla="*/ 518777 h 521445"/>
              <a:gd name="connsiteX2" fmla="*/ 759496 w 1363800"/>
              <a:gd name="connsiteY2" fmla="*/ 201277 h 521445"/>
              <a:gd name="connsiteX3" fmla="*/ 1343696 w 1363800"/>
              <a:gd name="connsiteY3" fmla="*/ 10777 h 5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800" h="521445">
                <a:moveTo>
                  <a:pt x="1343696" y="10777"/>
                </a:moveTo>
                <a:cubicBezTo>
                  <a:pt x="1218813" y="63694"/>
                  <a:pt x="107563" y="487027"/>
                  <a:pt x="10196" y="518777"/>
                </a:cubicBezTo>
                <a:cubicBezTo>
                  <a:pt x="-87171" y="550527"/>
                  <a:pt x="539363" y="290177"/>
                  <a:pt x="759496" y="201277"/>
                </a:cubicBezTo>
                <a:cubicBezTo>
                  <a:pt x="979629" y="112377"/>
                  <a:pt x="1468579" y="-42140"/>
                  <a:pt x="1343696" y="107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69" name="Picture 2" descr="今日も、誰かの大切な一日を乗せて。 - YouTube">
            <a:extLst>
              <a:ext uri="{FF2B5EF4-FFF2-40B4-BE49-F238E27FC236}">
                <a16:creationId xmlns:a16="http://schemas.microsoft.com/office/drawing/2014/main" id="{76AB7134-1800-274C-D653-4F167E7B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4" t="83939" r="44144" b="3964"/>
          <a:stretch/>
        </p:blipFill>
        <p:spPr bwMode="auto">
          <a:xfrm>
            <a:off x="132542" y="139875"/>
            <a:ext cx="1706212" cy="1006745"/>
          </a:xfrm>
          <a:prstGeom prst="rect">
            <a:avLst/>
          </a:prstGeom>
          <a:solidFill>
            <a:srgbClr val="0D8145"/>
          </a:solidFill>
        </p:spPr>
      </p:pic>
      <p:sp>
        <p:nvSpPr>
          <p:cNvPr id="1471" name="テキスト ボックス 1470">
            <a:extLst>
              <a:ext uri="{FF2B5EF4-FFF2-40B4-BE49-F238E27FC236}">
                <a16:creationId xmlns:a16="http://schemas.microsoft.com/office/drawing/2014/main" id="{DB66D8A1-D208-8139-47A7-0392E448B298}"/>
              </a:ext>
            </a:extLst>
          </p:cNvPr>
          <p:cNvSpPr txBox="1"/>
          <p:nvPr/>
        </p:nvSpPr>
        <p:spPr>
          <a:xfrm>
            <a:off x="8247091" y="1823747"/>
            <a:ext cx="738664" cy="7940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600" b="1" i="0" u="none" strike="noStrike">
                <a:solidFill>
                  <a:srgbClr val="0D8145"/>
                </a:solidFill>
                <a:effectLst/>
                <a:latin typeface="YouTube Sans"/>
              </a:rPr>
              <a:t>今日も、誰かの大切な一日を乗せて。</a:t>
            </a:r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3F6DD1B6-8AB3-6037-EC3F-129DC534C918}"/>
              </a:ext>
            </a:extLst>
          </p:cNvPr>
          <p:cNvSpPr/>
          <p:nvPr/>
        </p:nvSpPr>
        <p:spPr>
          <a:xfrm>
            <a:off x="5153184" y="3807047"/>
            <a:ext cx="586189" cy="165743"/>
          </a:xfrm>
          <a:custGeom>
            <a:avLst/>
            <a:gdLst>
              <a:gd name="connsiteX0" fmla="*/ 2585 w 586189"/>
              <a:gd name="connsiteY0" fmla="*/ 370 h 165743"/>
              <a:gd name="connsiteX1" fmla="*/ 457202 w 586189"/>
              <a:gd name="connsiteY1" fmla="*/ 26200 h 165743"/>
              <a:gd name="connsiteX2" fmla="*/ 369379 w 586189"/>
              <a:gd name="connsiteY2" fmla="*/ 46865 h 165743"/>
              <a:gd name="connsiteX3" fmla="*/ 581189 w 586189"/>
              <a:gd name="connsiteY3" fmla="*/ 36533 h 165743"/>
              <a:gd name="connsiteX4" fmla="*/ 514030 w 586189"/>
              <a:gd name="connsiteY4" fmla="*/ 62363 h 165743"/>
              <a:gd name="connsiteX5" fmla="*/ 452036 w 586189"/>
              <a:gd name="connsiteY5" fmla="*/ 165685 h 165743"/>
              <a:gd name="connsiteX6" fmla="*/ 498531 w 586189"/>
              <a:gd name="connsiteY6" fmla="*/ 46865 h 165743"/>
              <a:gd name="connsiteX7" fmla="*/ 452036 w 586189"/>
              <a:gd name="connsiteY7" fmla="*/ 83028 h 165743"/>
              <a:gd name="connsiteX8" fmla="*/ 400375 w 586189"/>
              <a:gd name="connsiteY8" fmla="*/ 41699 h 165743"/>
              <a:gd name="connsiteX9" fmla="*/ 276389 w 586189"/>
              <a:gd name="connsiteY9" fmla="*/ 46865 h 165743"/>
              <a:gd name="connsiteX10" fmla="*/ 2585 w 586189"/>
              <a:gd name="connsiteY10" fmla="*/ 370 h 16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6189" h="165743">
                <a:moveTo>
                  <a:pt x="2585" y="370"/>
                </a:moveTo>
                <a:cubicBezTo>
                  <a:pt x="32720" y="-3074"/>
                  <a:pt x="396070" y="18451"/>
                  <a:pt x="457202" y="26200"/>
                </a:cubicBezTo>
                <a:cubicBezTo>
                  <a:pt x="518334" y="33949"/>
                  <a:pt x="348715" y="45143"/>
                  <a:pt x="369379" y="46865"/>
                </a:cubicBezTo>
                <a:cubicBezTo>
                  <a:pt x="390043" y="48587"/>
                  <a:pt x="557081" y="33950"/>
                  <a:pt x="581189" y="36533"/>
                </a:cubicBezTo>
                <a:cubicBezTo>
                  <a:pt x="605297" y="39116"/>
                  <a:pt x="535555" y="40838"/>
                  <a:pt x="514030" y="62363"/>
                </a:cubicBezTo>
                <a:cubicBezTo>
                  <a:pt x="492505" y="83888"/>
                  <a:pt x="454619" y="168268"/>
                  <a:pt x="452036" y="165685"/>
                </a:cubicBezTo>
                <a:cubicBezTo>
                  <a:pt x="449453" y="163102"/>
                  <a:pt x="498531" y="60641"/>
                  <a:pt x="498531" y="46865"/>
                </a:cubicBezTo>
                <a:cubicBezTo>
                  <a:pt x="498531" y="33089"/>
                  <a:pt x="468395" y="83889"/>
                  <a:pt x="452036" y="83028"/>
                </a:cubicBezTo>
                <a:cubicBezTo>
                  <a:pt x="435677" y="82167"/>
                  <a:pt x="429649" y="47726"/>
                  <a:pt x="400375" y="41699"/>
                </a:cubicBezTo>
                <a:cubicBezTo>
                  <a:pt x="371101" y="35672"/>
                  <a:pt x="338382" y="51170"/>
                  <a:pt x="276389" y="46865"/>
                </a:cubicBezTo>
                <a:cubicBezTo>
                  <a:pt x="214396" y="42560"/>
                  <a:pt x="-27550" y="3814"/>
                  <a:pt x="2585" y="370"/>
                </a:cubicBezTo>
                <a:close/>
              </a:path>
            </a:pathLst>
          </a:custGeom>
          <a:solidFill>
            <a:srgbClr val="0D814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24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 hidden="1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27989"/>
          <a:stretch/>
        </p:blipFill>
        <p:spPr bwMode="auto">
          <a:xfrm>
            <a:off x="0" y="567214"/>
            <a:ext cx="9601200" cy="1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04809EE-3D39-B2B3-D2C1-FE4A2E126405}"/>
              </a:ext>
            </a:extLst>
          </p:cNvPr>
          <p:cNvSpPr/>
          <p:nvPr/>
        </p:nvSpPr>
        <p:spPr>
          <a:xfrm>
            <a:off x="5149788" y="3450851"/>
            <a:ext cx="757625" cy="264565"/>
          </a:xfrm>
          <a:custGeom>
            <a:avLst/>
            <a:gdLst>
              <a:gd name="connsiteX0" fmla="*/ 62 w 757625"/>
              <a:gd name="connsiteY0" fmla="*/ 171824 h 264565"/>
              <a:gd name="connsiteX1" fmla="*/ 228662 w 757625"/>
              <a:gd name="connsiteY1" fmla="*/ 76574 h 264565"/>
              <a:gd name="connsiteX2" fmla="*/ 269937 w 757625"/>
              <a:gd name="connsiteY2" fmla="*/ 32124 h 264565"/>
              <a:gd name="connsiteX3" fmla="*/ 263587 w 757625"/>
              <a:gd name="connsiteY3" fmla="*/ 63874 h 264565"/>
              <a:gd name="connsiteX4" fmla="*/ 349312 w 757625"/>
              <a:gd name="connsiteY4" fmla="*/ 6724 h 264565"/>
              <a:gd name="connsiteX5" fmla="*/ 339787 w 757625"/>
              <a:gd name="connsiteY5" fmla="*/ 47999 h 264565"/>
              <a:gd name="connsiteX6" fmla="*/ 435037 w 757625"/>
              <a:gd name="connsiteY6" fmla="*/ 374 h 264565"/>
              <a:gd name="connsiteX7" fmla="*/ 431862 w 757625"/>
              <a:gd name="connsiteY7" fmla="*/ 25774 h 264565"/>
              <a:gd name="connsiteX8" fmla="*/ 530287 w 757625"/>
              <a:gd name="connsiteY8" fmla="*/ 25774 h 264565"/>
              <a:gd name="connsiteX9" fmla="*/ 517587 w 757625"/>
              <a:gd name="connsiteY9" fmla="*/ 32124 h 264565"/>
              <a:gd name="connsiteX10" fmla="*/ 673162 w 757625"/>
              <a:gd name="connsiteY10" fmla="*/ 114674 h 264565"/>
              <a:gd name="connsiteX11" fmla="*/ 660462 w 757625"/>
              <a:gd name="connsiteY11" fmla="*/ 95624 h 264565"/>
              <a:gd name="connsiteX12" fmla="*/ 711262 w 757625"/>
              <a:gd name="connsiteY12" fmla="*/ 200399 h 264565"/>
              <a:gd name="connsiteX13" fmla="*/ 755712 w 757625"/>
              <a:gd name="connsiteY13" fmla="*/ 263899 h 264565"/>
              <a:gd name="connsiteX14" fmla="*/ 739837 w 757625"/>
              <a:gd name="connsiteY14" fmla="*/ 228974 h 264565"/>
              <a:gd name="connsiteX15" fmla="*/ 654112 w 757625"/>
              <a:gd name="connsiteY15" fmla="*/ 155949 h 264565"/>
              <a:gd name="connsiteX16" fmla="*/ 692212 w 757625"/>
              <a:gd name="connsiteY16" fmla="*/ 206749 h 264565"/>
              <a:gd name="connsiteX17" fmla="*/ 565212 w 757625"/>
              <a:gd name="connsiteY17" fmla="*/ 73399 h 264565"/>
              <a:gd name="connsiteX18" fmla="*/ 498537 w 757625"/>
              <a:gd name="connsiteY18" fmla="*/ 60699 h 264565"/>
              <a:gd name="connsiteX19" fmla="*/ 403287 w 757625"/>
              <a:gd name="connsiteY19" fmla="*/ 57524 h 264565"/>
              <a:gd name="connsiteX20" fmla="*/ 295337 w 757625"/>
              <a:gd name="connsiteY20" fmla="*/ 92449 h 264565"/>
              <a:gd name="connsiteX21" fmla="*/ 311212 w 757625"/>
              <a:gd name="connsiteY21" fmla="*/ 57524 h 264565"/>
              <a:gd name="connsiteX22" fmla="*/ 206437 w 757625"/>
              <a:gd name="connsiteY22" fmla="*/ 105149 h 264565"/>
              <a:gd name="connsiteX23" fmla="*/ 62 w 757625"/>
              <a:gd name="connsiteY23" fmla="*/ 171824 h 2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625" h="264565">
                <a:moveTo>
                  <a:pt x="62" y="171824"/>
                </a:moveTo>
                <a:cubicBezTo>
                  <a:pt x="3766" y="167062"/>
                  <a:pt x="183683" y="99857"/>
                  <a:pt x="228662" y="76574"/>
                </a:cubicBezTo>
                <a:cubicBezTo>
                  <a:pt x="273641" y="53291"/>
                  <a:pt x="264116" y="34241"/>
                  <a:pt x="269937" y="32124"/>
                </a:cubicBezTo>
                <a:cubicBezTo>
                  <a:pt x="275758" y="30007"/>
                  <a:pt x="250358" y="68107"/>
                  <a:pt x="263587" y="63874"/>
                </a:cubicBezTo>
                <a:cubicBezTo>
                  <a:pt x="276816" y="59641"/>
                  <a:pt x="336612" y="9370"/>
                  <a:pt x="349312" y="6724"/>
                </a:cubicBezTo>
                <a:cubicBezTo>
                  <a:pt x="362012" y="4078"/>
                  <a:pt x="325500" y="49057"/>
                  <a:pt x="339787" y="47999"/>
                </a:cubicBezTo>
                <a:cubicBezTo>
                  <a:pt x="354074" y="46941"/>
                  <a:pt x="419691" y="4078"/>
                  <a:pt x="435037" y="374"/>
                </a:cubicBezTo>
                <a:cubicBezTo>
                  <a:pt x="450383" y="-3330"/>
                  <a:pt x="415987" y="21541"/>
                  <a:pt x="431862" y="25774"/>
                </a:cubicBezTo>
                <a:cubicBezTo>
                  <a:pt x="447737" y="30007"/>
                  <a:pt x="530287" y="25774"/>
                  <a:pt x="530287" y="25774"/>
                </a:cubicBezTo>
                <a:cubicBezTo>
                  <a:pt x="544574" y="26832"/>
                  <a:pt x="493775" y="17307"/>
                  <a:pt x="517587" y="32124"/>
                </a:cubicBezTo>
                <a:cubicBezTo>
                  <a:pt x="541399" y="46941"/>
                  <a:pt x="649350" y="104091"/>
                  <a:pt x="673162" y="114674"/>
                </a:cubicBezTo>
                <a:cubicBezTo>
                  <a:pt x="696974" y="125257"/>
                  <a:pt x="654112" y="81336"/>
                  <a:pt x="660462" y="95624"/>
                </a:cubicBezTo>
                <a:cubicBezTo>
                  <a:pt x="666812" y="109912"/>
                  <a:pt x="695387" y="172353"/>
                  <a:pt x="711262" y="200399"/>
                </a:cubicBezTo>
                <a:cubicBezTo>
                  <a:pt x="727137" y="228445"/>
                  <a:pt x="750950" y="259137"/>
                  <a:pt x="755712" y="263899"/>
                </a:cubicBezTo>
                <a:cubicBezTo>
                  <a:pt x="760474" y="268661"/>
                  <a:pt x="756770" y="246966"/>
                  <a:pt x="739837" y="228974"/>
                </a:cubicBezTo>
                <a:cubicBezTo>
                  <a:pt x="722904" y="210982"/>
                  <a:pt x="662049" y="159653"/>
                  <a:pt x="654112" y="155949"/>
                </a:cubicBezTo>
                <a:cubicBezTo>
                  <a:pt x="646175" y="152245"/>
                  <a:pt x="707029" y="220507"/>
                  <a:pt x="692212" y="206749"/>
                </a:cubicBezTo>
                <a:cubicBezTo>
                  <a:pt x="677395" y="192991"/>
                  <a:pt x="597491" y="97741"/>
                  <a:pt x="565212" y="73399"/>
                </a:cubicBezTo>
                <a:cubicBezTo>
                  <a:pt x="532933" y="49057"/>
                  <a:pt x="525525" y="63345"/>
                  <a:pt x="498537" y="60699"/>
                </a:cubicBezTo>
                <a:cubicBezTo>
                  <a:pt x="471550" y="58053"/>
                  <a:pt x="437154" y="52232"/>
                  <a:pt x="403287" y="57524"/>
                </a:cubicBezTo>
                <a:cubicBezTo>
                  <a:pt x="369420" y="62816"/>
                  <a:pt x="310683" y="92449"/>
                  <a:pt x="295337" y="92449"/>
                </a:cubicBezTo>
                <a:cubicBezTo>
                  <a:pt x="279991" y="92449"/>
                  <a:pt x="326029" y="55407"/>
                  <a:pt x="311212" y="57524"/>
                </a:cubicBezTo>
                <a:cubicBezTo>
                  <a:pt x="296395" y="59641"/>
                  <a:pt x="254591" y="88216"/>
                  <a:pt x="206437" y="105149"/>
                </a:cubicBezTo>
                <a:cubicBezTo>
                  <a:pt x="158283" y="122082"/>
                  <a:pt x="-3642" y="176586"/>
                  <a:pt x="62" y="1718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8309495-D5AD-706D-0485-A7D4639D0BE3}"/>
              </a:ext>
            </a:extLst>
          </p:cNvPr>
          <p:cNvSpPr/>
          <p:nvPr/>
        </p:nvSpPr>
        <p:spPr>
          <a:xfrm>
            <a:off x="5124428" y="3466149"/>
            <a:ext cx="550239" cy="131138"/>
          </a:xfrm>
          <a:custGeom>
            <a:avLst/>
            <a:gdLst>
              <a:gd name="connsiteX0" fmla="*/ 22 w 550239"/>
              <a:gd name="connsiteY0" fmla="*/ 112076 h 131138"/>
              <a:gd name="connsiteX1" fmla="*/ 104797 w 550239"/>
              <a:gd name="connsiteY1" fmla="*/ 115251 h 131138"/>
              <a:gd name="connsiteX2" fmla="*/ 133372 w 550239"/>
              <a:gd name="connsiteY2" fmla="*/ 105726 h 131138"/>
              <a:gd name="connsiteX3" fmla="*/ 107972 w 550239"/>
              <a:gd name="connsiteY3" fmla="*/ 86676 h 131138"/>
              <a:gd name="connsiteX4" fmla="*/ 184172 w 550239"/>
              <a:gd name="connsiteY4" fmla="*/ 80326 h 131138"/>
              <a:gd name="connsiteX5" fmla="*/ 298472 w 550239"/>
              <a:gd name="connsiteY5" fmla="*/ 32701 h 131138"/>
              <a:gd name="connsiteX6" fmla="*/ 234972 w 550239"/>
              <a:gd name="connsiteY6" fmla="*/ 35876 h 131138"/>
              <a:gd name="connsiteX7" fmla="*/ 438172 w 550239"/>
              <a:gd name="connsiteY7" fmla="*/ 951 h 131138"/>
              <a:gd name="connsiteX8" fmla="*/ 549297 w 550239"/>
              <a:gd name="connsiteY8" fmla="*/ 10476 h 131138"/>
              <a:gd name="connsiteX9" fmla="*/ 473097 w 550239"/>
              <a:gd name="connsiteY9" fmla="*/ 16826 h 131138"/>
              <a:gd name="connsiteX10" fmla="*/ 180997 w 550239"/>
              <a:gd name="connsiteY10" fmla="*/ 89851 h 131138"/>
              <a:gd name="connsiteX11" fmla="*/ 158772 w 550239"/>
              <a:gd name="connsiteY11" fmla="*/ 108901 h 131138"/>
              <a:gd name="connsiteX12" fmla="*/ 114322 w 550239"/>
              <a:gd name="connsiteY12" fmla="*/ 131126 h 131138"/>
              <a:gd name="connsiteX13" fmla="*/ 22 w 550239"/>
              <a:gd name="connsiteY13" fmla="*/ 112076 h 13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239" h="131138">
                <a:moveTo>
                  <a:pt x="22" y="112076"/>
                </a:moveTo>
                <a:cubicBezTo>
                  <a:pt x="-1566" y="109430"/>
                  <a:pt x="82572" y="116309"/>
                  <a:pt x="104797" y="115251"/>
                </a:cubicBezTo>
                <a:cubicBezTo>
                  <a:pt x="127022" y="114193"/>
                  <a:pt x="132843" y="110488"/>
                  <a:pt x="133372" y="105726"/>
                </a:cubicBezTo>
                <a:cubicBezTo>
                  <a:pt x="133901" y="100963"/>
                  <a:pt x="99505" y="90909"/>
                  <a:pt x="107972" y="86676"/>
                </a:cubicBezTo>
                <a:cubicBezTo>
                  <a:pt x="116439" y="82443"/>
                  <a:pt x="152422" y="89322"/>
                  <a:pt x="184172" y="80326"/>
                </a:cubicBezTo>
                <a:cubicBezTo>
                  <a:pt x="215922" y="71330"/>
                  <a:pt x="290005" y="40109"/>
                  <a:pt x="298472" y="32701"/>
                </a:cubicBezTo>
                <a:cubicBezTo>
                  <a:pt x="306939" y="25293"/>
                  <a:pt x="211689" y="41168"/>
                  <a:pt x="234972" y="35876"/>
                </a:cubicBezTo>
                <a:cubicBezTo>
                  <a:pt x="258255" y="30584"/>
                  <a:pt x="385785" y="5184"/>
                  <a:pt x="438172" y="951"/>
                </a:cubicBezTo>
                <a:cubicBezTo>
                  <a:pt x="490559" y="-3282"/>
                  <a:pt x="543476" y="7830"/>
                  <a:pt x="549297" y="10476"/>
                </a:cubicBezTo>
                <a:cubicBezTo>
                  <a:pt x="555118" y="13122"/>
                  <a:pt x="534480" y="3597"/>
                  <a:pt x="473097" y="16826"/>
                </a:cubicBezTo>
                <a:cubicBezTo>
                  <a:pt x="411714" y="30055"/>
                  <a:pt x="233385" y="74505"/>
                  <a:pt x="180997" y="89851"/>
                </a:cubicBezTo>
                <a:cubicBezTo>
                  <a:pt x="128610" y="105197"/>
                  <a:pt x="169884" y="102022"/>
                  <a:pt x="158772" y="108901"/>
                </a:cubicBezTo>
                <a:cubicBezTo>
                  <a:pt x="147660" y="115780"/>
                  <a:pt x="134430" y="130597"/>
                  <a:pt x="114322" y="131126"/>
                </a:cubicBezTo>
                <a:cubicBezTo>
                  <a:pt x="94214" y="131655"/>
                  <a:pt x="1610" y="114722"/>
                  <a:pt x="22" y="1120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2548002-75D4-F52D-CEF2-9FA4E92B84CE}"/>
              </a:ext>
            </a:extLst>
          </p:cNvPr>
          <p:cNvSpPr/>
          <p:nvPr/>
        </p:nvSpPr>
        <p:spPr>
          <a:xfrm>
            <a:off x="5682777" y="3470035"/>
            <a:ext cx="255065" cy="271088"/>
          </a:xfrm>
          <a:custGeom>
            <a:avLst/>
            <a:gdLst>
              <a:gd name="connsiteX0" fmla="*/ 473 w 255065"/>
              <a:gd name="connsiteY0" fmla="*/ 240 h 271088"/>
              <a:gd name="connsiteX1" fmla="*/ 149698 w 255065"/>
              <a:gd name="connsiteY1" fmla="*/ 120890 h 271088"/>
              <a:gd name="connsiteX2" fmla="*/ 140173 w 255065"/>
              <a:gd name="connsiteY2" fmla="*/ 95490 h 271088"/>
              <a:gd name="connsiteX3" fmla="*/ 187798 w 255065"/>
              <a:gd name="connsiteY3" fmla="*/ 181215 h 271088"/>
              <a:gd name="connsiteX4" fmla="*/ 171923 w 255065"/>
              <a:gd name="connsiteY4" fmla="*/ 139940 h 271088"/>
              <a:gd name="connsiteX5" fmla="*/ 254473 w 255065"/>
              <a:gd name="connsiteY5" fmla="*/ 270115 h 271088"/>
              <a:gd name="connsiteX6" fmla="*/ 203673 w 255065"/>
              <a:gd name="connsiteY6" fmla="*/ 193915 h 271088"/>
              <a:gd name="connsiteX7" fmla="*/ 105248 w 255065"/>
              <a:gd name="connsiteY7" fmla="*/ 92315 h 271088"/>
              <a:gd name="connsiteX8" fmla="*/ 473 w 255065"/>
              <a:gd name="connsiteY8" fmla="*/ 240 h 27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5" h="271088">
                <a:moveTo>
                  <a:pt x="473" y="240"/>
                </a:moveTo>
                <a:cubicBezTo>
                  <a:pt x="7881" y="5003"/>
                  <a:pt x="126415" y="105015"/>
                  <a:pt x="149698" y="120890"/>
                </a:cubicBezTo>
                <a:cubicBezTo>
                  <a:pt x="172981" y="136765"/>
                  <a:pt x="133823" y="85436"/>
                  <a:pt x="140173" y="95490"/>
                </a:cubicBezTo>
                <a:cubicBezTo>
                  <a:pt x="146523" y="105544"/>
                  <a:pt x="182506" y="173807"/>
                  <a:pt x="187798" y="181215"/>
                </a:cubicBezTo>
                <a:cubicBezTo>
                  <a:pt x="193090" y="188623"/>
                  <a:pt x="160811" y="125124"/>
                  <a:pt x="171923" y="139940"/>
                </a:cubicBezTo>
                <a:cubicBezTo>
                  <a:pt x="183035" y="154756"/>
                  <a:pt x="249181" y="261119"/>
                  <a:pt x="254473" y="270115"/>
                </a:cubicBezTo>
                <a:cubicBezTo>
                  <a:pt x="259765" y="279111"/>
                  <a:pt x="228544" y="223548"/>
                  <a:pt x="203673" y="193915"/>
                </a:cubicBezTo>
                <a:cubicBezTo>
                  <a:pt x="178802" y="164282"/>
                  <a:pt x="135940" y="121948"/>
                  <a:pt x="105248" y="92315"/>
                </a:cubicBezTo>
                <a:cubicBezTo>
                  <a:pt x="74556" y="62682"/>
                  <a:pt x="-6935" y="-4523"/>
                  <a:pt x="473" y="2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953C44F-9D57-86D1-0A9E-5799E3F0470D}"/>
              </a:ext>
            </a:extLst>
          </p:cNvPr>
          <p:cNvSpPr/>
          <p:nvPr/>
        </p:nvSpPr>
        <p:spPr>
          <a:xfrm>
            <a:off x="5238535" y="3489255"/>
            <a:ext cx="194531" cy="180007"/>
          </a:xfrm>
          <a:custGeom>
            <a:avLst/>
            <a:gdLst>
              <a:gd name="connsiteX0" fmla="*/ 193890 w 194531"/>
              <a:gd name="connsiteY0" fmla="*/ 70 h 180007"/>
              <a:gd name="connsiteX1" fmla="*/ 101815 w 194531"/>
              <a:gd name="connsiteY1" fmla="*/ 69920 h 180007"/>
              <a:gd name="connsiteX2" fmla="*/ 57365 w 194531"/>
              <a:gd name="connsiteY2" fmla="*/ 155645 h 180007"/>
              <a:gd name="connsiteX3" fmla="*/ 70065 w 194531"/>
              <a:gd name="connsiteY3" fmla="*/ 104845 h 180007"/>
              <a:gd name="connsiteX4" fmla="*/ 41490 w 194531"/>
              <a:gd name="connsiteY4" fmla="*/ 177870 h 180007"/>
              <a:gd name="connsiteX5" fmla="*/ 215 w 194531"/>
              <a:gd name="connsiteY5" fmla="*/ 161995 h 180007"/>
              <a:gd name="connsiteX6" fmla="*/ 60540 w 194531"/>
              <a:gd name="connsiteY6" fmla="*/ 177870 h 180007"/>
              <a:gd name="connsiteX7" fmla="*/ 44665 w 194531"/>
              <a:gd name="connsiteY7" fmla="*/ 108020 h 180007"/>
              <a:gd name="connsiteX8" fmla="*/ 114515 w 194531"/>
              <a:gd name="connsiteY8" fmla="*/ 31820 h 180007"/>
              <a:gd name="connsiteX9" fmla="*/ 51015 w 194531"/>
              <a:gd name="connsiteY9" fmla="*/ 82620 h 180007"/>
              <a:gd name="connsiteX10" fmla="*/ 193890 w 194531"/>
              <a:gd name="connsiteY10" fmla="*/ 70 h 1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531" h="180007">
                <a:moveTo>
                  <a:pt x="193890" y="70"/>
                </a:moveTo>
                <a:cubicBezTo>
                  <a:pt x="202357" y="-2047"/>
                  <a:pt x="124569" y="43991"/>
                  <a:pt x="101815" y="69920"/>
                </a:cubicBezTo>
                <a:cubicBezTo>
                  <a:pt x="79061" y="95849"/>
                  <a:pt x="62657" y="149824"/>
                  <a:pt x="57365" y="155645"/>
                </a:cubicBezTo>
                <a:cubicBezTo>
                  <a:pt x="52073" y="161466"/>
                  <a:pt x="72711" y="101141"/>
                  <a:pt x="70065" y="104845"/>
                </a:cubicBezTo>
                <a:cubicBezTo>
                  <a:pt x="67419" y="108549"/>
                  <a:pt x="53132" y="168345"/>
                  <a:pt x="41490" y="177870"/>
                </a:cubicBezTo>
                <a:cubicBezTo>
                  <a:pt x="29848" y="187395"/>
                  <a:pt x="-2960" y="161995"/>
                  <a:pt x="215" y="161995"/>
                </a:cubicBezTo>
                <a:cubicBezTo>
                  <a:pt x="3390" y="161995"/>
                  <a:pt x="53132" y="186866"/>
                  <a:pt x="60540" y="177870"/>
                </a:cubicBezTo>
                <a:cubicBezTo>
                  <a:pt x="67948" y="168874"/>
                  <a:pt x="35669" y="132362"/>
                  <a:pt x="44665" y="108020"/>
                </a:cubicBezTo>
                <a:cubicBezTo>
                  <a:pt x="53661" y="83678"/>
                  <a:pt x="113457" y="36053"/>
                  <a:pt x="114515" y="31820"/>
                </a:cubicBezTo>
                <a:cubicBezTo>
                  <a:pt x="115573" y="27587"/>
                  <a:pt x="41490" y="83149"/>
                  <a:pt x="51015" y="82620"/>
                </a:cubicBezTo>
                <a:cubicBezTo>
                  <a:pt x="60540" y="82091"/>
                  <a:pt x="185423" y="2187"/>
                  <a:pt x="193890" y="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06E1C4-8FC6-E6E5-4A0E-157290FF0DD1}"/>
              </a:ext>
            </a:extLst>
          </p:cNvPr>
          <p:cNvSpPr/>
          <p:nvPr/>
        </p:nvSpPr>
        <p:spPr>
          <a:xfrm>
            <a:off x="5185202" y="3622094"/>
            <a:ext cx="506401" cy="166510"/>
          </a:xfrm>
          <a:custGeom>
            <a:avLst/>
            <a:gdLst>
              <a:gd name="connsiteX0" fmla="*/ 2748 w 506401"/>
              <a:gd name="connsiteY0" fmla="*/ 581 h 166510"/>
              <a:gd name="connsiteX1" fmla="*/ 282148 w 506401"/>
              <a:gd name="connsiteY1" fmla="*/ 114881 h 166510"/>
              <a:gd name="connsiteX2" fmla="*/ 228173 w 506401"/>
              <a:gd name="connsiteY2" fmla="*/ 102181 h 166510"/>
              <a:gd name="connsiteX3" fmla="*/ 501223 w 506401"/>
              <a:gd name="connsiteY3" fmla="*/ 165681 h 166510"/>
              <a:gd name="connsiteX4" fmla="*/ 393273 w 506401"/>
              <a:gd name="connsiteY4" fmla="*/ 137106 h 166510"/>
              <a:gd name="connsiteX5" fmla="*/ 221823 w 506401"/>
              <a:gd name="connsiteY5" fmla="*/ 118056 h 166510"/>
              <a:gd name="connsiteX6" fmla="*/ 59898 w 506401"/>
              <a:gd name="connsiteY6" fmla="*/ 86306 h 166510"/>
              <a:gd name="connsiteX7" fmla="*/ 148798 w 506401"/>
              <a:gd name="connsiteY7" fmla="*/ 105356 h 166510"/>
              <a:gd name="connsiteX8" fmla="*/ 107523 w 506401"/>
              <a:gd name="connsiteY8" fmla="*/ 73606 h 166510"/>
              <a:gd name="connsiteX9" fmla="*/ 151973 w 506401"/>
              <a:gd name="connsiteY9" fmla="*/ 86306 h 166510"/>
              <a:gd name="connsiteX10" fmla="*/ 139273 w 506401"/>
              <a:gd name="connsiteY10" fmla="*/ 70431 h 166510"/>
              <a:gd name="connsiteX11" fmla="*/ 2748 w 506401"/>
              <a:gd name="connsiteY11" fmla="*/ 581 h 1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401" h="166510">
                <a:moveTo>
                  <a:pt x="2748" y="581"/>
                </a:moveTo>
                <a:cubicBezTo>
                  <a:pt x="26561" y="7989"/>
                  <a:pt x="244577" y="97948"/>
                  <a:pt x="282148" y="114881"/>
                </a:cubicBezTo>
                <a:cubicBezTo>
                  <a:pt x="319719" y="131814"/>
                  <a:pt x="228173" y="102181"/>
                  <a:pt x="228173" y="102181"/>
                </a:cubicBezTo>
                <a:lnTo>
                  <a:pt x="501223" y="165681"/>
                </a:lnTo>
                <a:cubicBezTo>
                  <a:pt x="528740" y="171502"/>
                  <a:pt x="439840" y="145043"/>
                  <a:pt x="393273" y="137106"/>
                </a:cubicBezTo>
                <a:cubicBezTo>
                  <a:pt x="346706" y="129169"/>
                  <a:pt x="277386" y="126523"/>
                  <a:pt x="221823" y="118056"/>
                </a:cubicBezTo>
                <a:cubicBezTo>
                  <a:pt x="166261" y="109589"/>
                  <a:pt x="72069" y="88423"/>
                  <a:pt x="59898" y="86306"/>
                </a:cubicBezTo>
                <a:cubicBezTo>
                  <a:pt x="47727" y="84189"/>
                  <a:pt x="140861" y="107473"/>
                  <a:pt x="148798" y="105356"/>
                </a:cubicBezTo>
                <a:cubicBezTo>
                  <a:pt x="156735" y="103239"/>
                  <a:pt x="106994" y="76781"/>
                  <a:pt x="107523" y="73606"/>
                </a:cubicBezTo>
                <a:cubicBezTo>
                  <a:pt x="108052" y="70431"/>
                  <a:pt x="151973" y="86306"/>
                  <a:pt x="151973" y="86306"/>
                </a:cubicBezTo>
                <a:cubicBezTo>
                  <a:pt x="157265" y="85777"/>
                  <a:pt x="161498" y="82073"/>
                  <a:pt x="139273" y="70431"/>
                </a:cubicBezTo>
                <a:cubicBezTo>
                  <a:pt x="117048" y="58789"/>
                  <a:pt x="-21065" y="-6827"/>
                  <a:pt x="2748" y="5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D8E97DF-A859-8CD0-6D54-32BA64A22AC4}"/>
              </a:ext>
            </a:extLst>
          </p:cNvPr>
          <p:cNvSpPr/>
          <p:nvPr/>
        </p:nvSpPr>
        <p:spPr>
          <a:xfrm>
            <a:off x="5673446" y="3612860"/>
            <a:ext cx="210062" cy="163996"/>
          </a:xfrm>
          <a:custGeom>
            <a:avLst/>
            <a:gdLst>
              <a:gd name="connsiteX0" fmla="*/ 105054 w 210062"/>
              <a:gd name="connsiteY0" fmla="*/ 290 h 163996"/>
              <a:gd name="connsiteX1" fmla="*/ 181254 w 210062"/>
              <a:gd name="connsiteY1" fmla="*/ 95540 h 163996"/>
              <a:gd name="connsiteX2" fmla="*/ 200304 w 210062"/>
              <a:gd name="connsiteY2" fmla="*/ 117765 h 163996"/>
              <a:gd name="connsiteX3" fmla="*/ 162204 w 210062"/>
              <a:gd name="connsiteY3" fmla="*/ 133640 h 163996"/>
              <a:gd name="connsiteX4" fmla="*/ 12979 w 210062"/>
              <a:gd name="connsiteY4" fmla="*/ 133640 h 163996"/>
              <a:gd name="connsiteX5" fmla="*/ 117754 w 210062"/>
              <a:gd name="connsiteY5" fmla="*/ 162215 h 163996"/>
              <a:gd name="connsiteX6" fmla="*/ 279 w 210062"/>
              <a:gd name="connsiteY6" fmla="*/ 159040 h 163996"/>
              <a:gd name="connsiteX7" fmla="*/ 159029 w 210062"/>
              <a:gd name="connsiteY7" fmla="*/ 143165 h 163996"/>
              <a:gd name="connsiteX8" fmla="*/ 209829 w 210062"/>
              <a:gd name="connsiteY8" fmla="*/ 146340 h 163996"/>
              <a:gd name="connsiteX9" fmla="*/ 178079 w 210062"/>
              <a:gd name="connsiteY9" fmla="*/ 82840 h 163996"/>
              <a:gd name="connsiteX10" fmla="*/ 181254 w 210062"/>
              <a:gd name="connsiteY10" fmla="*/ 28865 h 163996"/>
              <a:gd name="connsiteX11" fmla="*/ 178079 w 210062"/>
              <a:gd name="connsiteY11" fmla="*/ 63790 h 163996"/>
              <a:gd name="connsiteX12" fmla="*/ 105054 w 210062"/>
              <a:gd name="connsiteY12" fmla="*/ 290 h 1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062" h="163996">
                <a:moveTo>
                  <a:pt x="105054" y="290"/>
                </a:moveTo>
                <a:cubicBezTo>
                  <a:pt x="105583" y="5582"/>
                  <a:pt x="165379" y="75961"/>
                  <a:pt x="181254" y="95540"/>
                </a:cubicBezTo>
                <a:cubicBezTo>
                  <a:pt x="197129" y="115119"/>
                  <a:pt x="203479" y="111415"/>
                  <a:pt x="200304" y="117765"/>
                </a:cubicBezTo>
                <a:cubicBezTo>
                  <a:pt x="197129" y="124115"/>
                  <a:pt x="193425" y="130994"/>
                  <a:pt x="162204" y="133640"/>
                </a:cubicBezTo>
                <a:cubicBezTo>
                  <a:pt x="130983" y="136286"/>
                  <a:pt x="20387" y="128878"/>
                  <a:pt x="12979" y="133640"/>
                </a:cubicBezTo>
                <a:cubicBezTo>
                  <a:pt x="5571" y="138403"/>
                  <a:pt x="119871" y="157982"/>
                  <a:pt x="117754" y="162215"/>
                </a:cubicBezTo>
                <a:cubicBezTo>
                  <a:pt x="115637" y="166448"/>
                  <a:pt x="-6600" y="162215"/>
                  <a:pt x="279" y="159040"/>
                </a:cubicBezTo>
                <a:cubicBezTo>
                  <a:pt x="7158" y="155865"/>
                  <a:pt x="124104" y="145282"/>
                  <a:pt x="159029" y="143165"/>
                </a:cubicBezTo>
                <a:cubicBezTo>
                  <a:pt x="193954" y="141048"/>
                  <a:pt x="206654" y="156394"/>
                  <a:pt x="209829" y="146340"/>
                </a:cubicBezTo>
                <a:cubicBezTo>
                  <a:pt x="213004" y="136286"/>
                  <a:pt x="182841" y="102419"/>
                  <a:pt x="178079" y="82840"/>
                </a:cubicBezTo>
                <a:cubicBezTo>
                  <a:pt x="173317" y="63261"/>
                  <a:pt x="181254" y="32040"/>
                  <a:pt x="181254" y="28865"/>
                </a:cubicBezTo>
                <a:cubicBezTo>
                  <a:pt x="181254" y="25690"/>
                  <a:pt x="188662" y="63790"/>
                  <a:pt x="178079" y="63790"/>
                </a:cubicBezTo>
                <a:cubicBezTo>
                  <a:pt x="167496" y="63790"/>
                  <a:pt x="104525" y="-5002"/>
                  <a:pt x="105054" y="2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231DE2A-9781-12FA-862D-4463CA7A32C9}"/>
              </a:ext>
            </a:extLst>
          </p:cNvPr>
          <p:cNvSpPr/>
          <p:nvPr/>
        </p:nvSpPr>
        <p:spPr>
          <a:xfrm>
            <a:off x="5051412" y="3613103"/>
            <a:ext cx="612947" cy="203653"/>
          </a:xfrm>
          <a:custGeom>
            <a:avLst/>
            <a:gdLst>
              <a:gd name="connsiteX0" fmla="*/ 190513 w 612947"/>
              <a:gd name="connsiteY0" fmla="*/ 19097 h 203653"/>
              <a:gd name="connsiteX1" fmla="*/ 82563 w 612947"/>
              <a:gd name="connsiteY1" fmla="*/ 19097 h 203653"/>
              <a:gd name="connsiteX2" fmla="*/ 13 w 612947"/>
              <a:gd name="connsiteY2" fmla="*/ 47 h 203653"/>
              <a:gd name="connsiteX3" fmla="*/ 76213 w 612947"/>
              <a:gd name="connsiteY3" fmla="*/ 25447 h 203653"/>
              <a:gd name="connsiteX4" fmla="*/ 101613 w 612947"/>
              <a:gd name="connsiteY4" fmla="*/ 60372 h 203653"/>
              <a:gd name="connsiteX5" fmla="*/ 101613 w 612947"/>
              <a:gd name="connsiteY5" fmla="*/ 130222 h 203653"/>
              <a:gd name="connsiteX6" fmla="*/ 111138 w 612947"/>
              <a:gd name="connsiteY6" fmla="*/ 95297 h 203653"/>
              <a:gd name="connsiteX7" fmla="*/ 206388 w 612947"/>
              <a:gd name="connsiteY7" fmla="*/ 117522 h 203653"/>
              <a:gd name="connsiteX8" fmla="*/ 133363 w 612947"/>
              <a:gd name="connsiteY8" fmla="*/ 101647 h 203653"/>
              <a:gd name="connsiteX9" fmla="*/ 238138 w 612947"/>
              <a:gd name="connsiteY9" fmla="*/ 152447 h 203653"/>
              <a:gd name="connsiteX10" fmla="*/ 238138 w 612947"/>
              <a:gd name="connsiteY10" fmla="*/ 200072 h 203653"/>
              <a:gd name="connsiteX11" fmla="*/ 228613 w 612947"/>
              <a:gd name="connsiteY11" fmla="*/ 127047 h 203653"/>
              <a:gd name="connsiteX12" fmla="*/ 365138 w 612947"/>
              <a:gd name="connsiteY12" fmla="*/ 168322 h 203653"/>
              <a:gd name="connsiteX13" fmla="*/ 311163 w 612947"/>
              <a:gd name="connsiteY13" fmla="*/ 158797 h 203653"/>
              <a:gd name="connsiteX14" fmla="*/ 482613 w 612947"/>
              <a:gd name="connsiteY14" fmla="*/ 203247 h 203653"/>
              <a:gd name="connsiteX15" fmla="*/ 412763 w 612947"/>
              <a:gd name="connsiteY15" fmla="*/ 181022 h 203653"/>
              <a:gd name="connsiteX16" fmla="*/ 612788 w 612947"/>
              <a:gd name="connsiteY16" fmla="*/ 184197 h 203653"/>
              <a:gd name="connsiteX17" fmla="*/ 374663 w 612947"/>
              <a:gd name="connsiteY17" fmla="*/ 161972 h 203653"/>
              <a:gd name="connsiteX18" fmla="*/ 187338 w 612947"/>
              <a:gd name="connsiteY18" fmla="*/ 85772 h 203653"/>
              <a:gd name="connsiteX19" fmla="*/ 219088 w 612947"/>
              <a:gd name="connsiteY19" fmla="*/ 127047 h 203653"/>
              <a:gd name="connsiteX20" fmla="*/ 123838 w 612947"/>
              <a:gd name="connsiteY20" fmla="*/ 111172 h 203653"/>
              <a:gd name="connsiteX21" fmla="*/ 111138 w 612947"/>
              <a:gd name="connsiteY21" fmla="*/ 66722 h 203653"/>
              <a:gd name="connsiteX22" fmla="*/ 98438 w 612947"/>
              <a:gd name="connsiteY22" fmla="*/ 41322 h 203653"/>
              <a:gd name="connsiteX23" fmla="*/ 53988 w 612947"/>
              <a:gd name="connsiteY23" fmla="*/ 19097 h 203653"/>
              <a:gd name="connsiteX24" fmla="*/ 190513 w 612947"/>
              <a:gd name="connsiteY24" fmla="*/ 19097 h 20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947" h="203653">
                <a:moveTo>
                  <a:pt x="190513" y="19097"/>
                </a:moveTo>
                <a:cubicBezTo>
                  <a:pt x="195275" y="19097"/>
                  <a:pt x="114313" y="22272"/>
                  <a:pt x="82563" y="19097"/>
                </a:cubicBezTo>
                <a:cubicBezTo>
                  <a:pt x="50813" y="15922"/>
                  <a:pt x="1071" y="-1011"/>
                  <a:pt x="13" y="47"/>
                </a:cubicBezTo>
                <a:cubicBezTo>
                  <a:pt x="-1045" y="1105"/>
                  <a:pt x="59280" y="15393"/>
                  <a:pt x="76213" y="25447"/>
                </a:cubicBezTo>
                <a:cubicBezTo>
                  <a:pt x="93146" y="35501"/>
                  <a:pt x="97380" y="42910"/>
                  <a:pt x="101613" y="60372"/>
                </a:cubicBezTo>
                <a:cubicBezTo>
                  <a:pt x="105846" y="77834"/>
                  <a:pt x="100025" y="124401"/>
                  <a:pt x="101613" y="130222"/>
                </a:cubicBezTo>
                <a:cubicBezTo>
                  <a:pt x="103200" y="136043"/>
                  <a:pt x="93676" y="97414"/>
                  <a:pt x="111138" y="95297"/>
                </a:cubicBezTo>
                <a:cubicBezTo>
                  <a:pt x="128600" y="93180"/>
                  <a:pt x="202684" y="116464"/>
                  <a:pt x="206388" y="117522"/>
                </a:cubicBezTo>
                <a:cubicBezTo>
                  <a:pt x="210092" y="118580"/>
                  <a:pt x="128071" y="95826"/>
                  <a:pt x="133363" y="101647"/>
                </a:cubicBezTo>
                <a:cubicBezTo>
                  <a:pt x="138655" y="107468"/>
                  <a:pt x="220676" y="136043"/>
                  <a:pt x="238138" y="152447"/>
                </a:cubicBezTo>
                <a:cubicBezTo>
                  <a:pt x="255601" y="168851"/>
                  <a:pt x="239725" y="204305"/>
                  <a:pt x="238138" y="200072"/>
                </a:cubicBezTo>
                <a:cubicBezTo>
                  <a:pt x="236551" y="195839"/>
                  <a:pt x="207447" y="132339"/>
                  <a:pt x="228613" y="127047"/>
                </a:cubicBezTo>
                <a:cubicBezTo>
                  <a:pt x="249779" y="121755"/>
                  <a:pt x="351380" y="163030"/>
                  <a:pt x="365138" y="168322"/>
                </a:cubicBezTo>
                <a:cubicBezTo>
                  <a:pt x="378896" y="173614"/>
                  <a:pt x="291584" y="152976"/>
                  <a:pt x="311163" y="158797"/>
                </a:cubicBezTo>
                <a:cubicBezTo>
                  <a:pt x="330742" y="164618"/>
                  <a:pt x="465680" y="199543"/>
                  <a:pt x="482613" y="203247"/>
                </a:cubicBezTo>
                <a:cubicBezTo>
                  <a:pt x="499546" y="206951"/>
                  <a:pt x="391067" y="184197"/>
                  <a:pt x="412763" y="181022"/>
                </a:cubicBezTo>
                <a:cubicBezTo>
                  <a:pt x="434459" y="177847"/>
                  <a:pt x="619138" y="187372"/>
                  <a:pt x="612788" y="184197"/>
                </a:cubicBezTo>
                <a:cubicBezTo>
                  <a:pt x="606438" y="181022"/>
                  <a:pt x="445571" y="178376"/>
                  <a:pt x="374663" y="161972"/>
                </a:cubicBezTo>
                <a:cubicBezTo>
                  <a:pt x="303755" y="145568"/>
                  <a:pt x="213267" y="91593"/>
                  <a:pt x="187338" y="85772"/>
                </a:cubicBezTo>
                <a:cubicBezTo>
                  <a:pt x="161409" y="79951"/>
                  <a:pt x="229671" y="122814"/>
                  <a:pt x="219088" y="127047"/>
                </a:cubicBezTo>
                <a:cubicBezTo>
                  <a:pt x="208505" y="131280"/>
                  <a:pt x="141830" y="121226"/>
                  <a:pt x="123838" y="111172"/>
                </a:cubicBezTo>
                <a:cubicBezTo>
                  <a:pt x="105846" y="101118"/>
                  <a:pt x="115371" y="78364"/>
                  <a:pt x="111138" y="66722"/>
                </a:cubicBezTo>
                <a:cubicBezTo>
                  <a:pt x="106905" y="55080"/>
                  <a:pt x="107963" y="49259"/>
                  <a:pt x="98438" y="41322"/>
                </a:cubicBezTo>
                <a:cubicBezTo>
                  <a:pt x="88913" y="33385"/>
                  <a:pt x="40759" y="20684"/>
                  <a:pt x="53988" y="19097"/>
                </a:cubicBezTo>
                <a:cubicBezTo>
                  <a:pt x="67217" y="17510"/>
                  <a:pt x="185751" y="19097"/>
                  <a:pt x="190513" y="190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2A2339B-FD98-0A58-F707-42DD39EF98CF}"/>
              </a:ext>
            </a:extLst>
          </p:cNvPr>
          <p:cNvSpPr/>
          <p:nvPr/>
        </p:nvSpPr>
        <p:spPr>
          <a:xfrm>
            <a:off x="5629129" y="3717915"/>
            <a:ext cx="258805" cy="41376"/>
          </a:xfrm>
          <a:custGeom>
            <a:avLst/>
            <a:gdLst>
              <a:gd name="connsiteX0" fmla="*/ 146 w 258805"/>
              <a:gd name="connsiteY0" fmla="*/ 31760 h 41376"/>
              <a:gd name="connsiteX1" fmla="*/ 165246 w 258805"/>
              <a:gd name="connsiteY1" fmla="*/ 28585 h 41376"/>
              <a:gd name="connsiteX2" fmla="*/ 257321 w 258805"/>
              <a:gd name="connsiteY2" fmla="*/ 10 h 41376"/>
              <a:gd name="connsiteX3" fmla="*/ 216046 w 258805"/>
              <a:gd name="connsiteY3" fmla="*/ 25410 h 41376"/>
              <a:gd name="connsiteX4" fmla="*/ 136671 w 258805"/>
              <a:gd name="connsiteY4" fmla="*/ 41285 h 41376"/>
              <a:gd name="connsiteX5" fmla="*/ 146 w 258805"/>
              <a:gd name="connsiteY5" fmla="*/ 31760 h 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05" h="41376">
                <a:moveTo>
                  <a:pt x="146" y="31760"/>
                </a:moveTo>
                <a:cubicBezTo>
                  <a:pt x="4908" y="29643"/>
                  <a:pt x="122384" y="33877"/>
                  <a:pt x="165246" y="28585"/>
                </a:cubicBezTo>
                <a:cubicBezTo>
                  <a:pt x="208108" y="23293"/>
                  <a:pt x="248854" y="539"/>
                  <a:pt x="257321" y="10"/>
                </a:cubicBezTo>
                <a:cubicBezTo>
                  <a:pt x="265788" y="-519"/>
                  <a:pt x="236154" y="18531"/>
                  <a:pt x="216046" y="25410"/>
                </a:cubicBezTo>
                <a:cubicBezTo>
                  <a:pt x="195938" y="32289"/>
                  <a:pt x="165246" y="40227"/>
                  <a:pt x="136671" y="41285"/>
                </a:cubicBezTo>
                <a:cubicBezTo>
                  <a:pt x="108096" y="42343"/>
                  <a:pt x="-4616" y="33877"/>
                  <a:pt x="146" y="317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3F08B96-00A4-5055-4F03-01374BA4E2FF}"/>
              </a:ext>
            </a:extLst>
          </p:cNvPr>
          <p:cNvSpPr/>
          <p:nvPr/>
        </p:nvSpPr>
        <p:spPr>
          <a:xfrm>
            <a:off x="5630798" y="3459741"/>
            <a:ext cx="282347" cy="254721"/>
          </a:xfrm>
          <a:custGeom>
            <a:avLst/>
            <a:gdLst>
              <a:gd name="connsiteX0" fmla="*/ 1652 w 282347"/>
              <a:gd name="connsiteY0" fmla="*/ 1009 h 254721"/>
              <a:gd name="connsiteX1" fmla="*/ 119127 w 282347"/>
              <a:gd name="connsiteY1" fmla="*/ 54984 h 254721"/>
              <a:gd name="connsiteX2" fmla="*/ 211202 w 282347"/>
              <a:gd name="connsiteY2" fmla="*/ 128009 h 254721"/>
              <a:gd name="connsiteX3" fmla="*/ 198502 w 282347"/>
              <a:gd name="connsiteY3" fmla="*/ 102609 h 254721"/>
              <a:gd name="connsiteX4" fmla="*/ 281052 w 282347"/>
              <a:gd name="connsiteY4" fmla="*/ 251834 h 254721"/>
              <a:gd name="connsiteX5" fmla="*/ 242952 w 282347"/>
              <a:gd name="connsiteY5" fmla="*/ 194684 h 254721"/>
              <a:gd name="connsiteX6" fmla="*/ 163577 w 282347"/>
              <a:gd name="connsiteY6" fmla="*/ 115309 h 254721"/>
              <a:gd name="connsiteX7" fmla="*/ 55627 w 282347"/>
              <a:gd name="connsiteY7" fmla="*/ 26409 h 254721"/>
              <a:gd name="connsiteX8" fmla="*/ 1652 w 282347"/>
              <a:gd name="connsiteY8" fmla="*/ 1009 h 2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347" h="254721">
                <a:moveTo>
                  <a:pt x="1652" y="1009"/>
                </a:moveTo>
                <a:cubicBezTo>
                  <a:pt x="12235" y="5772"/>
                  <a:pt x="84202" y="33817"/>
                  <a:pt x="119127" y="54984"/>
                </a:cubicBezTo>
                <a:cubicBezTo>
                  <a:pt x="154052" y="76151"/>
                  <a:pt x="197973" y="120072"/>
                  <a:pt x="211202" y="128009"/>
                </a:cubicBezTo>
                <a:cubicBezTo>
                  <a:pt x="224431" y="135946"/>
                  <a:pt x="186860" y="81972"/>
                  <a:pt x="198502" y="102609"/>
                </a:cubicBezTo>
                <a:cubicBezTo>
                  <a:pt x="210144" y="123246"/>
                  <a:pt x="273644" y="236488"/>
                  <a:pt x="281052" y="251834"/>
                </a:cubicBezTo>
                <a:cubicBezTo>
                  <a:pt x="288460" y="267180"/>
                  <a:pt x="262531" y="217438"/>
                  <a:pt x="242952" y="194684"/>
                </a:cubicBezTo>
                <a:cubicBezTo>
                  <a:pt x="223373" y="171930"/>
                  <a:pt x="194798" y="143355"/>
                  <a:pt x="163577" y="115309"/>
                </a:cubicBezTo>
                <a:cubicBezTo>
                  <a:pt x="132356" y="87263"/>
                  <a:pt x="77323" y="43871"/>
                  <a:pt x="55627" y="26409"/>
                </a:cubicBezTo>
                <a:cubicBezTo>
                  <a:pt x="33931" y="8947"/>
                  <a:pt x="-8931" y="-3754"/>
                  <a:pt x="1652" y="100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7168C07-7480-5231-E530-AF1F2A10306B}"/>
              </a:ext>
            </a:extLst>
          </p:cNvPr>
          <p:cNvSpPr/>
          <p:nvPr/>
        </p:nvSpPr>
        <p:spPr>
          <a:xfrm>
            <a:off x="5108386" y="3374817"/>
            <a:ext cx="605233" cy="168425"/>
          </a:xfrm>
          <a:custGeom>
            <a:avLst/>
            <a:gdLst>
              <a:gd name="connsiteX0" fmla="*/ 9714 w 605233"/>
              <a:gd name="connsiteY0" fmla="*/ 165308 h 168425"/>
              <a:gd name="connsiteX1" fmla="*/ 362139 w 605233"/>
              <a:gd name="connsiteY1" fmla="*/ 47833 h 168425"/>
              <a:gd name="connsiteX2" fmla="*/ 298639 w 605233"/>
              <a:gd name="connsiteY2" fmla="*/ 51008 h 168425"/>
              <a:gd name="connsiteX3" fmla="*/ 479614 w 605233"/>
              <a:gd name="connsiteY3" fmla="*/ 35133 h 168425"/>
              <a:gd name="connsiteX4" fmla="*/ 603439 w 605233"/>
              <a:gd name="connsiteY4" fmla="*/ 66883 h 168425"/>
              <a:gd name="connsiteX5" fmla="*/ 549464 w 605233"/>
              <a:gd name="connsiteY5" fmla="*/ 41483 h 168425"/>
              <a:gd name="connsiteX6" fmla="*/ 498664 w 605233"/>
              <a:gd name="connsiteY6" fmla="*/ 208 h 168425"/>
              <a:gd name="connsiteX7" fmla="*/ 314514 w 605233"/>
              <a:gd name="connsiteY7" fmla="*/ 25608 h 168425"/>
              <a:gd name="connsiteX8" fmla="*/ 279589 w 605233"/>
              <a:gd name="connsiteY8" fmla="*/ 28783 h 168425"/>
              <a:gd name="connsiteX9" fmla="*/ 317689 w 605233"/>
              <a:gd name="connsiteY9" fmla="*/ 28783 h 168425"/>
              <a:gd name="connsiteX10" fmla="*/ 130364 w 605233"/>
              <a:gd name="connsiteY10" fmla="*/ 66883 h 168425"/>
              <a:gd name="connsiteX11" fmla="*/ 203389 w 605233"/>
              <a:gd name="connsiteY11" fmla="*/ 63708 h 168425"/>
              <a:gd name="connsiteX12" fmla="*/ 136714 w 605233"/>
              <a:gd name="connsiteY12" fmla="*/ 98633 h 168425"/>
              <a:gd name="connsiteX13" fmla="*/ 101789 w 605233"/>
              <a:gd name="connsiteY13" fmla="*/ 130383 h 168425"/>
              <a:gd name="connsiteX14" fmla="*/ 9714 w 605233"/>
              <a:gd name="connsiteY14" fmla="*/ 165308 h 1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233" h="168425">
                <a:moveTo>
                  <a:pt x="9714" y="165308"/>
                </a:moveTo>
                <a:cubicBezTo>
                  <a:pt x="53106" y="151550"/>
                  <a:pt x="313985" y="66883"/>
                  <a:pt x="362139" y="47833"/>
                </a:cubicBezTo>
                <a:cubicBezTo>
                  <a:pt x="410293" y="28783"/>
                  <a:pt x="279060" y="53125"/>
                  <a:pt x="298639" y="51008"/>
                </a:cubicBezTo>
                <a:cubicBezTo>
                  <a:pt x="318218" y="48891"/>
                  <a:pt x="428814" y="32487"/>
                  <a:pt x="479614" y="35133"/>
                </a:cubicBezTo>
                <a:cubicBezTo>
                  <a:pt x="530414" y="37779"/>
                  <a:pt x="591797" y="65825"/>
                  <a:pt x="603439" y="66883"/>
                </a:cubicBezTo>
                <a:cubicBezTo>
                  <a:pt x="615081" y="67941"/>
                  <a:pt x="566926" y="52595"/>
                  <a:pt x="549464" y="41483"/>
                </a:cubicBezTo>
                <a:cubicBezTo>
                  <a:pt x="532002" y="30371"/>
                  <a:pt x="537822" y="2854"/>
                  <a:pt x="498664" y="208"/>
                </a:cubicBezTo>
                <a:cubicBezTo>
                  <a:pt x="459506" y="-2438"/>
                  <a:pt x="351027" y="20845"/>
                  <a:pt x="314514" y="25608"/>
                </a:cubicBezTo>
                <a:cubicBezTo>
                  <a:pt x="278002" y="30370"/>
                  <a:pt x="279060" y="28254"/>
                  <a:pt x="279589" y="28783"/>
                </a:cubicBezTo>
                <a:cubicBezTo>
                  <a:pt x="280118" y="29312"/>
                  <a:pt x="342560" y="22433"/>
                  <a:pt x="317689" y="28783"/>
                </a:cubicBezTo>
                <a:cubicBezTo>
                  <a:pt x="292818" y="35133"/>
                  <a:pt x="149414" y="61062"/>
                  <a:pt x="130364" y="66883"/>
                </a:cubicBezTo>
                <a:cubicBezTo>
                  <a:pt x="111314" y="72704"/>
                  <a:pt x="202331" y="58417"/>
                  <a:pt x="203389" y="63708"/>
                </a:cubicBezTo>
                <a:cubicBezTo>
                  <a:pt x="204447" y="68999"/>
                  <a:pt x="153647" y="87521"/>
                  <a:pt x="136714" y="98633"/>
                </a:cubicBezTo>
                <a:cubicBezTo>
                  <a:pt x="119781" y="109745"/>
                  <a:pt x="122427" y="117154"/>
                  <a:pt x="101789" y="130383"/>
                </a:cubicBezTo>
                <a:cubicBezTo>
                  <a:pt x="81151" y="143612"/>
                  <a:pt x="-33678" y="179066"/>
                  <a:pt x="9714" y="16530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41EAC0-C6F9-1DEE-C3CD-F5FB96F37DEE}"/>
              </a:ext>
            </a:extLst>
          </p:cNvPr>
          <p:cNvSpPr/>
          <p:nvPr/>
        </p:nvSpPr>
        <p:spPr>
          <a:xfrm>
            <a:off x="5701951" y="3400423"/>
            <a:ext cx="270327" cy="434572"/>
          </a:xfrm>
          <a:custGeom>
            <a:avLst/>
            <a:gdLst>
              <a:gd name="connsiteX0" fmla="*/ 349 w 270327"/>
              <a:gd name="connsiteY0" fmla="*/ 2 h 434572"/>
              <a:gd name="connsiteX1" fmla="*/ 133699 w 270327"/>
              <a:gd name="connsiteY1" fmla="*/ 79377 h 434572"/>
              <a:gd name="connsiteX2" fmla="*/ 241649 w 270327"/>
              <a:gd name="connsiteY2" fmla="*/ 241302 h 434572"/>
              <a:gd name="connsiteX3" fmla="*/ 238474 w 270327"/>
              <a:gd name="connsiteY3" fmla="*/ 219077 h 434572"/>
              <a:gd name="connsiteX4" fmla="*/ 235299 w 270327"/>
              <a:gd name="connsiteY4" fmla="*/ 292102 h 434572"/>
              <a:gd name="connsiteX5" fmla="*/ 270224 w 270327"/>
              <a:gd name="connsiteY5" fmla="*/ 431802 h 434572"/>
              <a:gd name="connsiteX6" fmla="*/ 241649 w 270327"/>
              <a:gd name="connsiteY6" fmla="*/ 377827 h 434572"/>
              <a:gd name="connsiteX7" fmla="*/ 133699 w 270327"/>
              <a:gd name="connsiteY7" fmla="*/ 288927 h 434572"/>
              <a:gd name="connsiteX8" fmla="*/ 162274 w 270327"/>
              <a:gd name="connsiteY8" fmla="*/ 314327 h 434572"/>
              <a:gd name="connsiteX9" fmla="*/ 187674 w 270327"/>
              <a:gd name="connsiteY9" fmla="*/ 238127 h 434572"/>
              <a:gd name="connsiteX10" fmla="*/ 108299 w 270327"/>
              <a:gd name="connsiteY10" fmla="*/ 120652 h 434572"/>
              <a:gd name="connsiteX11" fmla="*/ 194024 w 270327"/>
              <a:gd name="connsiteY11" fmla="*/ 200027 h 434572"/>
              <a:gd name="connsiteX12" fmla="*/ 146399 w 270327"/>
              <a:gd name="connsiteY12" fmla="*/ 142877 h 434572"/>
              <a:gd name="connsiteX13" fmla="*/ 44799 w 270327"/>
              <a:gd name="connsiteY13" fmla="*/ 57152 h 434572"/>
              <a:gd name="connsiteX14" fmla="*/ 92424 w 270327"/>
              <a:gd name="connsiteY14" fmla="*/ 76202 h 434572"/>
              <a:gd name="connsiteX15" fmla="*/ 349 w 270327"/>
              <a:gd name="connsiteY15" fmla="*/ 2 h 4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27" h="434572">
                <a:moveTo>
                  <a:pt x="349" y="2"/>
                </a:moveTo>
                <a:cubicBezTo>
                  <a:pt x="7228" y="531"/>
                  <a:pt x="93482" y="39160"/>
                  <a:pt x="133699" y="79377"/>
                </a:cubicBezTo>
                <a:cubicBezTo>
                  <a:pt x="173916" y="119594"/>
                  <a:pt x="224187" y="218019"/>
                  <a:pt x="241649" y="241302"/>
                </a:cubicBezTo>
                <a:cubicBezTo>
                  <a:pt x="259112" y="264585"/>
                  <a:pt x="239532" y="210610"/>
                  <a:pt x="238474" y="219077"/>
                </a:cubicBezTo>
                <a:cubicBezTo>
                  <a:pt x="237416" y="227544"/>
                  <a:pt x="230007" y="256648"/>
                  <a:pt x="235299" y="292102"/>
                </a:cubicBezTo>
                <a:cubicBezTo>
                  <a:pt x="240591" y="327556"/>
                  <a:pt x="269166" y="417515"/>
                  <a:pt x="270224" y="431802"/>
                </a:cubicBezTo>
                <a:cubicBezTo>
                  <a:pt x="271282" y="446089"/>
                  <a:pt x="264403" y="401639"/>
                  <a:pt x="241649" y="377827"/>
                </a:cubicBezTo>
                <a:cubicBezTo>
                  <a:pt x="218895" y="354015"/>
                  <a:pt x="146928" y="299510"/>
                  <a:pt x="133699" y="288927"/>
                </a:cubicBezTo>
                <a:cubicBezTo>
                  <a:pt x="120470" y="278344"/>
                  <a:pt x="153278" y="322794"/>
                  <a:pt x="162274" y="314327"/>
                </a:cubicBezTo>
                <a:cubicBezTo>
                  <a:pt x="171270" y="305860"/>
                  <a:pt x="196670" y="270406"/>
                  <a:pt x="187674" y="238127"/>
                </a:cubicBezTo>
                <a:cubicBezTo>
                  <a:pt x="178678" y="205848"/>
                  <a:pt x="107241" y="127002"/>
                  <a:pt x="108299" y="120652"/>
                </a:cubicBezTo>
                <a:cubicBezTo>
                  <a:pt x="109357" y="114302"/>
                  <a:pt x="187674" y="196323"/>
                  <a:pt x="194024" y="200027"/>
                </a:cubicBezTo>
                <a:cubicBezTo>
                  <a:pt x="200374" y="203731"/>
                  <a:pt x="171270" y="166689"/>
                  <a:pt x="146399" y="142877"/>
                </a:cubicBezTo>
                <a:cubicBezTo>
                  <a:pt x="121528" y="119065"/>
                  <a:pt x="53795" y="68264"/>
                  <a:pt x="44799" y="57152"/>
                </a:cubicBezTo>
                <a:cubicBezTo>
                  <a:pt x="35803" y="46040"/>
                  <a:pt x="94541" y="82023"/>
                  <a:pt x="92424" y="76202"/>
                </a:cubicBezTo>
                <a:cubicBezTo>
                  <a:pt x="90307" y="70381"/>
                  <a:pt x="-6530" y="-527"/>
                  <a:pt x="349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1DFA574-358D-5A82-12AC-F40846EB06D0}"/>
              </a:ext>
            </a:extLst>
          </p:cNvPr>
          <p:cNvSpPr/>
          <p:nvPr/>
        </p:nvSpPr>
        <p:spPr>
          <a:xfrm>
            <a:off x="5354792" y="3456909"/>
            <a:ext cx="360535" cy="302633"/>
          </a:xfrm>
          <a:custGeom>
            <a:avLst/>
            <a:gdLst>
              <a:gd name="connsiteX0" fmla="*/ 331633 w 360535"/>
              <a:gd name="connsiteY0" fmla="*/ 26066 h 302633"/>
              <a:gd name="connsiteX1" fmla="*/ 360208 w 360535"/>
              <a:gd name="connsiteY1" fmla="*/ 102266 h 302633"/>
              <a:gd name="connsiteX2" fmla="*/ 344333 w 360535"/>
              <a:gd name="connsiteY2" fmla="*/ 219741 h 302633"/>
              <a:gd name="connsiteX3" fmla="*/ 303058 w 360535"/>
              <a:gd name="connsiteY3" fmla="*/ 286416 h 302633"/>
              <a:gd name="connsiteX4" fmla="*/ 249083 w 360535"/>
              <a:gd name="connsiteY4" fmla="*/ 302291 h 302633"/>
              <a:gd name="connsiteX5" fmla="*/ 96683 w 360535"/>
              <a:gd name="connsiteY5" fmla="*/ 276891 h 302633"/>
              <a:gd name="connsiteX6" fmla="*/ 55408 w 360535"/>
              <a:gd name="connsiteY6" fmla="*/ 235616 h 302633"/>
              <a:gd name="connsiteX7" fmla="*/ 49058 w 360535"/>
              <a:gd name="connsiteY7" fmla="*/ 178466 h 302633"/>
              <a:gd name="connsiteX8" fmla="*/ 36358 w 360535"/>
              <a:gd name="connsiteY8" fmla="*/ 118141 h 302633"/>
              <a:gd name="connsiteX9" fmla="*/ 1433 w 360535"/>
              <a:gd name="connsiteY9" fmla="*/ 95916 h 302633"/>
              <a:gd name="connsiteX10" fmla="*/ 90333 w 360535"/>
              <a:gd name="connsiteY10" fmla="*/ 38766 h 302633"/>
              <a:gd name="connsiteX11" fmla="*/ 172883 w 360535"/>
              <a:gd name="connsiteY11" fmla="*/ 666 h 302633"/>
              <a:gd name="connsiteX12" fmla="*/ 331633 w 360535"/>
              <a:gd name="connsiteY12" fmla="*/ 26066 h 3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535" h="302633">
                <a:moveTo>
                  <a:pt x="331633" y="26066"/>
                </a:moveTo>
                <a:cubicBezTo>
                  <a:pt x="362854" y="42999"/>
                  <a:pt x="358091" y="69987"/>
                  <a:pt x="360208" y="102266"/>
                </a:cubicBezTo>
                <a:cubicBezTo>
                  <a:pt x="362325" y="134545"/>
                  <a:pt x="353858" y="189049"/>
                  <a:pt x="344333" y="219741"/>
                </a:cubicBezTo>
                <a:cubicBezTo>
                  <a:pt x="334808" y="250433"/>
                  <a:pt x="318933" y="272658"/>
                  <a:pt x="303058" y="286416"/>
                </a:cubicBezTo>
                <a:cubicBezTo>
                  <a:pt x="287183" y="300174"/>
                  <a:pt x="283479" y="303879"/>
                  <a:pt x="249083" y="302291"/>
                </a:cubicBezTo>
                <a:cubicBezTo>
                  <a:pt x="214687" y="300704"/>
                  <a:pt x="128962" y="288004"/>
                  <a:pt x="96683" y="276891"/>
                </a:cubicBezTo>
                <a:cubicBezTo>
                  <a:pt x="64404" y="265779"/>
                  <a:pt x="63345" y="252020"/>
                  <a:pt x="55408" y="235616"/>
                </a:cubicBezTo>
                <a:cubicBezTo>
                  <a:pt x="47470" y="219212"/>
                  <a:pt x="52233" y="198045"/>
                  <a:pt x="49058" y="178466"/>
                </a:cubicBezTo>
                <a:cubicBezTo>
                  <a:pt x="45883" y="158887"/>
                  <a:pt x="44295" y="131899"/>
                  <a:pt x="36358" y="118141"/>
                </a:cubicBezTo>
                <a:cubicBezTo>
                  <a:pt x="28420" y="104383"/>
                  <a:pt x="-7563" y="109145"/>
                  <a:pt x="1433" y="95916"/>
                </a:cubicBezTo>
                <a:cubicBezTo>
                  <a:pt x="10429" y="82687"/>
                  <a:pt x="61758" y="54641"/>
                  <a:pt x="90333" y="38766"/>
                </a:cubicBezTo>
                <a:cubicBezTo>
                  <a:pt x="118908" y="22891"/>
                  <a:pt x="136371" y="4370"/>
                  <a:pt x="172883" y="666"/>
                </a:cubicBezTo>
                <a:cubicBezTo>
                  <a:pt x="209395" y="-3038"/>
                  <a:pt x="300412" y="9133"/>
                  <a:pt x="331633" y="2606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E3D73BA-F505-59DF-15AC-95DBA6C2DEE3}"/>
              </a:ext>
            </a:extLst>
          </p:cNvPr>
          <p:cNvSpPr/>
          <p:nvPr/>
        </p:nvSpPr>
        <p:spPr>
          <a:xfrm>
            <a:off x="5576844" y="3526094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8CB1829A-DCDF-12DE-9CD3-9E02E7FA1125}"/>
              </a:ext>
            </a:extLst>
          </p:cNvPr>
          <p:cNvSpPr/>
          <p:nvPr/>
        </p:nvSpPr>
        <p:spPr>
          <a:xfrm>
            <a:off x="5552933" y="3577564"/>
            <a:ext cx="69844" cy="69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78B185D4-2C14-AAE9-27BE-EEE75BF0B166}"/>
              </a:ext>
            </a:extLst>
          </p:cNvPr>
          <p:cNvSpPr/>
          <p:nvPr/>
        </p:nvSpPr>
        <p:spPr>
          <a:xfrm rot="18542783">
            <a:off x="5491233" y="3582851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F478B2-A6AB-CFAB-1646-D6F2641EA67E}"/>
              </a:ext>
            </a:extLst>
          </p:cNvPr>
          <p:cNvSpPr/>
          <p:nvPr/>
        </p:nvSpPr>
        <p:spPr>
          <a:xfrm>
            <a:off x="5616322" y="3698630"/>
            <a:ext cx="342320" cy="105082"/>
          </a:xfrm>
          <a:custGeom>
            <a:avLst/>
            <a:gdLst>
              <a:gd name="connsiteX0" fmla="*/ 253 w 342320"/>
              <a:gd name="connsiteY0" fmla="*/ 105020 h 105082"/>
              <a:gd name="connsiteX1" fmla="*/ 238378 w 342320"/>
              <a:gd name="connsiteY1" fmla="*/ 76445 h 105082"/>
              <a:gd name="connsiteX2" fmla="*/ 339978 w 342320"/>
              <a:gd name="connsiteY2" fmla="*/ 98670 h 105082"/>
              <a:gd name="connsiteX3" fmla="*/ 305053 w 342320"/>
              <a:gd name="connsiteY3" fmla="*/ 73270 h 105082"/>
              <a:gd name="connsiteX4" fmla="*/ 251078 w 342320"/>
              <a:gd name="connsiteY4" fmla="*/ 245 h 105082"/>
              <a:gd name="connsiteX5" fmla="*/ 289178 w 342320"/>
              <a:gd name="connsiteY5" fmla="*/ 47870 h 105082"/>
              <a:gd name="connsiteX6" fmla="*/ 263778 w 342320"/>
              <a:gd name="connsiteY6" fmla="*/ 57395 h 105082"/>
              <a:gd name="connsiteX7" fmla="*/ 117728 w 342320"/>
              <a:gd name="connsiteY7" fmla="*/ 60570 h 105082"/>
              <a:gd name="connsiteX8" fmla="*/ 190753 w 342320"/>
              <a:gd name="connsiteY8" fmla="*/ 66920 h 105082"/>
              <a:gd name="connsiteX9" fmla="*/ 253 w 342320"/>
              <a:gd name="connsiteY9" fmla="*/ 105020 h 1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320" h="105082">
                <a:moveTo>
                  <a:pt x="253" y="105020"/>
                </a:moveTo>
                <a:cubicBezTo>
                  <a:pt x="8191" y="106608"/>
                  <a:pt x="181757" y="77503"/>
                  <a:pt x="238378" y="76445"/>
                </a:cubicBezTo>
                <a:cubicBezTo>
                  <a:pt x="294999" y="75387"/>
                  <a:pt x="328866" y="99199"/>
                  <a:pt x="339978" y="98670"/>
                </a:cubicBezTo>
                <a:cubicBezTo>
                  <a:pt x="351090" y="98141"/>
                  <a:pt x="319870" y="89674"/>
                  <a:pt x="305053" y="73270"/>
                </a:cubicBezTo>
                <a:cubicBezTo>
                  <a:pt x="290236" y="56866"/>
                  <a:pt x="253724" y="4478"/>
                  <a:pt x="251078" y="245"/>
                </a:cubicBezTo>
                <a:cubicBezTo>
                  <a:pt x="248432" y="-3988"/>
                  <a:pt x="289178" y="47870"/>
                  <a:pt x="289178" y="47870"/>
                </a:cubicBezTo>
                <a:cubicBezTo>
                  <a:pt x="291295" y="57395"/>
                  <a:pt x="292353" y="55278"/>
                  <a:pt x="263778" y="57395"/>
                </a:cubicBezTo>
                <a:cubicBezTo>
                  <a:pt x="235203" y="59512"/>
                  <a:pt x="129899" y="58983"/>
                  <a:pt x="117728" y="60570"/>
                </a:cubicBezTo>
                <a:cubicBezTo>
                  <a:pt x="105557" y="62157"/>
                  <a:pt x="208215" y="61099"/>
                  <a:pt x="190753" y="66920"/>
                </a:cubicBezTo>
                <a:cubicBezTo>
                  <a:pt x="173291" y="72741"/>
                  <a:pt x="-7685" y="103432"/>
                  <a:pt x="253" y="1050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8650965-F94E-1A70-AA3B-28E1FF628386}"/>
              </a:ext>
            </a:extLst>
          </p:cNvPr>
          <p:cNvSpPr/>
          <p:nvPr/>
        </p:nvSpPr>
        <p:spPr>
          <a:xfrm>
            <a:off x="5667231" y="3383179"/>
            <a:ext cx="287907" cy="386888"/>
          </a:xfrm>
          <a:custGeom>
            <a:avLst/>
            <a:gdLst>
              <a:gd name="connsiteX0" fmla="*/ 144 w 287907"/>
              <a:gd name="connsiteY0" fmla="*/ 1371 h 386888"/>
              <a:gd name="connsiteX1" fmla="*/ 146194 w 287907"/>
              <a:gd name="connsiteY1" fmla="*/ 58521 h 386888"/>
              <a:gd name="connsiteX2" fmla="*/ 219219 w 287907"/>
              <a:gd name="connsiteY2" fmla="*/ 147421 h 386888"/>
              <a:gd name="connsiteX3" fmla="*/ 212869 w 287907"/>
              <a:gd name="connsiteY3" fmla="*/ 128371 h 386888"/>
              <a:gd name="connsiteX4" fmla="*/ 273194 w 287907"/>
              <a:gd name="connsiteY4" fmla="*/ 239496 h 386888"/>
              <a:gd name="connsiteX5" fmla="*/ 285894 w 287907"/>
              <a:gd name="connsiteY5" fmla="*/ 350621 h 386888"/>
              <a:gd name="connsiteX6" fmla="*/ 282719 w 287907"/>
              <a:gd name="connsiteY6" fmla="*/ 296646 h 386888"/>
              <a:gd name="connsiteX7" fmla="*/ 285894 w 287907"/>
              <a:gd name="connsiteY7" fmla="*/ 385546 h 386888"/>
              <a:gd name="connsiteX8" fmla="*/ 279544 w 287907"/>
              <a:gd name="connsiteY8" fmla="*/ 337921 h 386888"/>
              <a:gd name="connsiteX9" fmla="*/ 200169 w 287907"/>
              <a:gd name="connsiteY9" fmla="*/ 179171 h 386888"/>
              <a:gd name="connsiteX10" fmla="*/ 174769 w 287907"/>
              <a:gd name="connsiteY10" fmla="*/ 115671 h 386888"/>
              <a:gd name="connsiteX11" fmla="*/ 144 w 287907"/>
              <a:gd name="connsiteY11" fmla="*/ 1371 h 3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07" h="386888">
                <a:moveTo>
                  <a:pt x="144" y="1371"/>
                </a:moveTo>
                <a:cubicBezTo>
                  <a:pt x="-4619" y="-8154"/>
                  <a:pt x="109682" y="34179"/>
                  <a:pt x="146194" y="58521"/>
                </a:cubicBezTo>
                <a:cubicBezTo>
                  <a:pt x="182707" y="82863"/>
                  <a:pt x="219219" y="147421"/>
                  <a:pt x="219219" y="147421"/>
                </a:cubicBezTo>
                <a:cubicBezTo>
                  <a:pt x="230332" y="159063"/>
                  <a:pt x="203873" y="113025"/>
                  <a:pt x="212869" y="128371"/>
                </a:cubicBezTo>
                <a:cubicBezTo>
                  <a:pt x="221865" y="143717"/>
                  <a:pt x="261023" y="202455"/>
                  <a:pt x="273194" y="239496"/>
                </a:cubicBezTo>
                <a:cubicBezTo>
                  <a:pt x="285365" y="276537"/>
                  <a:pt x="284307" y="341096"/>
                  <a:pt x="285894" y="350621"/>
                </a:cubicBezTo>
                <a:cubicBezTo>
                  <a:pt x="287482" y="360146"/>
                  <a:pt x="282719" y="290825"/>
                  <a:pt x="282719" y="296646"/>
                </a:cubicBezTo>
                <a:cubicBezTo>
                  <a:pt x="282719" y="302467"/>
                  <a:pt x="286423" y="378667"/>
                  <a:pt x="285894" y="385546"/>
                </a:cubicBezTo>
                <a:cubicBezTo>
                  <a:pt x="285365" y="392425"/>
                  <a:pt x="293832" y="372317"/>
                  <a:pt x="279544" y="337921"/>
                </a:cubicBezTo>
                <a:cubicBezTo>
                  <a:pt x="265257" y="303525"/>
                  <a:pt x="217631" y="216213"/>
                  <a:pt x="200169" y="179171"/>
                </a:cubicBezTo>
                <a:cubicBezTo>
                  <a:pt x="182707" y="142129"/>
                  <a:pt x="200169" y="146363"/>
                  <a:pt x="174769" y="115671"/>
                </a:cubicBezTo>
                <a:cubicBezTo>
                  <a:pt x="149369" y="84979"/>
                  <a:pt x="4907" y="10896"/>
                  <a:pt x="144" y="13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F08B79F-691B-9056-B780-F1DDA9DB47E1}"/>
              </a:ext>
            </a:extLst>
          </p:cNvPr>
          <p:cNvSpPr/>
          <p:nvPr/>
        </p:nvSpPr>
        <p:spPr>
          <a:xfrm>
            <a:off x="5168887" y="3492500"/>
            <a:ext cx="260363" cy="209594"/>
          </a:xfrm>
          <a:custGeom>
            <a:avLst/>
            <a:gdLst>
              <a:gd name="connsiteX0" fmla="*/ 260363 w 260363"/>
              <a:gd name="connsiteY0" fmla="*/ 0 h 209594"/>
              <a:gd name="connsiteX1" fmla="*/ 165113 w 260363"/>
              <a:gd name="connsiteY1" fmla="*/ 76200 h 209594"/>
              <a:gd name="connsiteX2" fmla="*/ 88913 w 260363"/>
              <a:gd name="connsiteY2" fmla="*/ 139700 h 209594"/>
              <a:gd name="connsiteX3" fmla="*/ 63513 w 260363"/>
              <a:gd name="connsiteY3" fmla="*/ 209550 h 209594"/>
              <a:gd name="connsiteX4" fmla="*/ 69863 w 260363"/>
              <a:gd name="connsiteY4" fmla="*/ 149225 h 209594"/>
              <a:gd name="connsiteX5" fmla="*/ 13 w 260363"/>
              <a:gd name="connsiteY5" fmla="*/ 85725 h 209594"/>
              <a:gd name="connsiteX6" fmla="*/ 76213 w 260363"/>
              <a:gd name="connsiteY6" fmla="*/ 111125 h 209594"/>
              <a:gd name="connsiteX7" fmla="*/ 120663 w 260363"/>
              <a:gd name="connsiteY7" fmla="*/ 63500 h 209594"/>
              <a:gd name="connsiteX8" fmla="*/ 22238 w 260363"/>
              <a:gd name="connsiteY8" fmla="*/ 79375 h 209594"/>
              <a:gd name="connsiteX9" fmla="*/ 130188 w 260363"/>
              <a:gd name="connsiteY9" fmla="*/ 41275 h 209594"/>
              <a:gd name="connsiteX10" fmla="*/ 260363 w 260363"/>
              <a:gd name="connsiteY10" fmla="*/ 0 h 2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63" h="209594">
                <a:moveTo>
                  <a:pt x="260363" y="0"/>
                </a:moveTo>
                <a:lnTo>
                  <a:pt x="165113" y="76200"/>
                </a:lnTo>
                <a:cubicBezTo>
                  <a:pt x="136538" y="99483"/>
                  <a:pt x="105846" y="117475"/>
                  <a:pt x="88913" y="139700"/>
                </a:cubicBezTo>
                <a:cubicBezTo>
                  <a:pt x="71980" y="161925"/>
                  <a:pt x="66688" y="207963"/>
                  <a:pt x="63513" y="209550"/>
                </a:cubicBezTo>
                <a:cubicBezTo>
                  <a:pt x="60338" y="211137"/>
                  <a:pt x="80446" y="169863"/>
                  <a:pt x="69863" y="149225"/>
                </a:cubicBezTo>
                <a:cubicBezTo>
                  <a:pt x="59280" y="128588"/>
                  <a:pt x="-1045" y="92075"/>
                  <a:pt x="13" y="85725"/>
                </a:cubicBezTo>
                <a:cubicBezTo>
                  <a:pt x="1071" y="79375"/>
                  <a:pt x="56105" y="114829"/>
                  <a:pt x="76213" y="111125"/>
                </a:cubicBezTo>
                <a:cubicBezTo>
                  <a:pt x="96321" y="107421"/>
                  <a:pt x="129659" y="68792"/>
                  <a:pt x="120663" y="63500"/>
                </a:cubicBezTo>
                <a:cubicBezTo>
                  <a:pt x="111667" y="58208"/>
                  <a:pt x="20651" y="83079"/>
                  <a:pt x="22238" y="79375"/>
                </a:cubicBezTo>
                <a:cubicBezTo>
                  <a:pt x="23825" y="75671"/>
                  <a:pt x="130188" y="41275"/>
                  <a:pt x="130188" y="41275"/>
                </a:cubicBezTo>
                <a:lnTo>
                  <a:pt x="260363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6A6F789-FEA1-94A6-93DC-9BCE2A930935}"/>
              </a:ext>
            </a:extLst>
          </p:cNvPr>
          <p:cNvSpPr/>
          <p:nvPr/>
        </p:nvSpPr>
        <p:spPr>
          <a:xfrm>
            <a:off x="5111563" y="3437447"/>
            <a:ext cx="217463" cy="90712"/>
          </a:xfrm>
          <a:custGeom>
            <a:avLst/>
            <a:gdLst>
              <a:gd name="connsiteX0" fmla="*/ 216087 w 217463"/>
              <a:gd name="connsiteY0" fmla="*/ 1078 h 90712"/>
              <a:gd name="connsiteX1" fmla="*/ 3362 w 217463"/>
              <a:gd name="connsiteY1" fmla="*/ 89978 h 90712"/>
              <a:gd name="connsiteX2" fmla="*/ 92262 w 217463"/>
              <a:gd name="connsiteY2" fmla="*/ 42353 h 90712"/>
              <a:gd name="connsiteX3" fmla="*/ 216087 w 217463"/>
              <a:gd name="connsiteY3" fmla="*/ 1078 h 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3" h="90712">
                <a:moveTo>
                  <a:pt x="216087" y="1078"/>
                </a:moveTo>
                <a:cubicBezTo>
                  <a:pt x="201270" y="9016"/>
                  <a:pt x="23999" y="83099"/>
                  <a:pt x="3362" y="89978"/>
                </a:cubicBezTo>
                <a:cubicBezTo>
                  <a:pt x="-17275" y="96857"/>
                  <a:pt x="62629" y="53465"/>
                  <a:pt x="92262" y="42353"/>
                </a:cubicBezTo>
                <a:cubicBezTo>
                  <a:pt x="121895" y="31241"/>
                  <a:pt x="230904" y="-6860"/>
                  <a:pt x="216087" y="10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E278619-1A41-B73E-D077-48ADB93443C8}"/>
              </a:ext>
            </a:extLst>
          </p:cNvPr>
          <p:cNvSpPr/>
          <p:nvPr/>
        </p:nvSpPr>
        <p:spPr>
          <a:xfrm>
            <a:off x="5051396" y="3654194"/>
            <a:ext cx="235103" cy="143312"/>
          </a:xfrm>
          <a:custGeom>
            <a:avLst/>
            <a:gdLst>
              <a:gd name="connsiteX0" fmla="*/ 152429 w 235103"/>
              <a:gd name="connsiteY0" fmla="*/ 231 h 143312"/>
              <a:gd name="connsiteX1" fmla="*/ 88929 w 235103"/>
              <a:gd name="connsiteY1" fmla="*/ 44681 h 143312"/>
              <a:gd name="connsiteX2" fmla="*/ 29 w 235103"/>
              <a:gd name="connsiteY2" fmla="*/ 38331 h 143312"/>
              <a:gd name="connsiteX3" fmla="*/ 79404 w 235103"/>
              <a:gd name="connsiteY3" fmla="*/ 41506 h 143312"/>
              <a:gd name="connsiteX4" fmla="*/ 111154 w 235103"/>
              <a:gd name="connsiteY4" fmla="*/ 82781 h 143312"/>
              <a:gd name="connsiteX5" fmla="*/ 88929 w 235103"/>
              <a:gd name="connsiteY5" fmla="*/ 120881 h 143312"/>
              <a:gd name="connsiteX6" fmla="*/ 85754 w 235103"/>
              <a:gd name="connsiteY6" fmla="*/ 124056 h 143312"/>
              <a:gd name="connsiteX7" fmla="*/ 117504 w 235103"/>
              <a:gd name="connsiteY7" fmla="*/ 82781 h 143312"/>
              <a:gd name="connsiteX8" fmla="*/ 165129 w 235103"/>
              <a:gd name="connsiteY8" fmla="*/ 101831 h 143312"/>
              <a:gd name="connsiteX9" fmla="*/ 146079 w 235103"/>
              <a:gd name="connsiteY9" fmla="*/ 143106 h 143312"/>
              <a:gd name="connsiteX10" fmla="*/ 196879 w 235103"/>
              <a:gd name="connsiteY10" fmla="*/ 82781 h 143312"/>
              <a:gd name="connsiteX11" fmla="*/ 234979 w 235103"/>
              <a:gd name="connsiteY11" fmla="*/ 143106 h 143312"/>
              <a:gd name="connsiteX12" fmla="*/ 184179 w 235103"/>
              <a:gd name="connsiteY12" fmla="*/ 92306 h 143312"/>
              <a:gd name="connsiteX13" fmla="*/ 107979 w 235103"/>
              <a:gd name="connsiteY13" fmla="*/ 66906 h 143312"/>
              <a:gd name="connsiteX14" fmla="*/ 152429 w 235103"/>
              <a:gd name="connsiteY14" fmla="*/ 231 h 14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3" h="143312">
                <a:moveTo>
                  <a:pt x="152429" y="231"/>
                </a:moveTo>
                <a:cubicBezTo>
                  <a:pt x="149254" y="-3473"/>
                  <a:pt x="114329" y="38331"/>
                  <a:pt x="88929" y="44681"/>
                </a:cubicBezTo>
                <a:cubicBezTo>
                  <a:pt x="63529" y="51031"/>
                  <a:pt x="1616" y="38860"/>
                  <a:pt x="29" y="38331"/>
                </a:cubicBezTo>
                <a:cubicBezTo>
                  <a:pt x="-1558" y="37802"/>
                  <a:pt x="60883" y="34098"/>
                  <a:pt x="79404" y="41506"/>
                </a:cubicBezTo>
                <a:cubicBezTo>
                  <a:pt x="97925" y="48914"/>
                  <a:pt x="109567" y="69552"/>
                  <a:pt x="111154" y="82781"/>
                </a:cubicBezTo>
                <a:cubicBezTo>
                  <a:pt x="112741" y="96010"/>
                  <a:pt x="88929" y="120881"/>
                  <a:pt x="88929" y="120881"/>
                </a:cubicBezTo>
                <a:cubicBezTo>
                  <a:pt x="84696" y="127760"/>
                  <a:pt x="80992" y="130406"/>
                  <a:pt x="85754" y="124056"/>
                </a:cubicBezTo>
                <a:cubicBezTo>
                  <a:pt x="90516" y="117706"/>
                  <a:pt x="104275" y="86485"/>
                  <a:pt x="117504" y="82781"/>
                </a:cubicBezTo>
                <a:cubicBezTo>
                  <a:pt x="130733" y="79077"/>
                  <a:pt x="160367" y="91777"/>
                  <a:pt x="165129" y="101831"/>
                </a:cubicBezTo>
                <a:cubicBezTo>
                  <a:pt x="169892" y="111885"/>
                  <a:pt x="140787" y="146281"/>
                  <a:pt x="146079" y="143106"/>
                </a:cubicBezTo>
                <a:cubicBezTo>
                  <a:pt x="151371" y="139931"/>
                  <a:pt x="182062" y="82781"/>
                  <a:pt x="196879" y="82781"/>
                </a:cubicBezTo>
                <a:cubicBezTo>
                  <a:pt x="211696" y="82781"/>
                  <a:pt x="237096" y="141518"/>
                  <a:pt x="234979" y="143106"/>
                </a:cubicBezTo>
                <a:cubicBezTo>
                  <a:pt x="232862" y="144694"/>
                  <a:pt x="205346" y="105006"/>
                  <a:pt x="184179" y="92306"/>
                </a:cubicBezTo>
                <a:cubicBezTo>
                  <a:pt x="163012" y="79606"/>
                  <a:pt x="113800" y="79077"/>
                  <a:pt x="107979" y="66906"/>
                </a:cubicBezTo>
                <a:cubicBezTo>
                  <a:pt x="102158" y="54735"/>
                  <a:pt x="155604" y="3935"/>
                  <a:pt x="152429" y="2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BBAEC0E-04C1-A340-1207-D43252F0C109}"/>
              </a:ext>
            </a:extLst>
          </p:cNvPr>
          <p:cNvSpPr/>
          <p:nvPr/>
        </p:nvSpPr>
        <p:spPr>
          <a:xfrm>
            <a:off x="4922985" y="3041553"/>
            <a:ext cx="780709" cy="127120"/>
          </a:xfrm>
          <a:custGeom>
            <a:avLst/>
            <a:gdLst>
              <a:gd name="connsiteX0" fmla="*/ 1440 w 780709"/>
              <a:gd name="connsiteY0" fmla="*/ 127097 h 127120"/>
              <a:gd name="connsiteX1" fmla="*/ 293540 w 780709"/>
              <a:gd name="connsiteY1" fmla="*/ 82647 h 127120"/>
              <a:gd name="connsiteX2" fmla="*/ 214165 w 780709"/>
              <a:gd name="connsiteY2" fmla="*/ 104872 h 127120"/>
              <a:gd name="connsiteX3" fmla="*/ 490390 w 780709"/>
              <a:gd name="connsiteY3" fmla="*/ 69947 h 127120"/>
              <a:gd name="connsiteX4" fmla="*/ 382440 w 780709"/>
              <a:gd name="connsiteY4" fmla="*/ 38197 h 127120"/>
              <a:gd name="connsiteX5" fmla="*/ 585640 w 780709"/>
              <a:gd name="connsiteY5" fmla="*/ 50897 h 127120"/>
              <a:gd name="connsiteX6" fmla="*/ 547540 w 780709"/>
              <a:gd name="connsiteY6" fmla="*/ 38197 h 127120"/>
              <a:gd name="connsiteX7" fmla="*/ 674540 w 780709"/>
              <a:gd name="connsiteY7" fmla="*/ 41372 h 127120"/>
              <a:gd name="connsiteX8" fmla="*/ 645965 w 780709"/>
              <a:gd name="connsiteY8" fmla="*/ 19147 h 127120"/>
              <a:gd name="connsiteX9" fmla="*/ 779315 w 780709"/>
              <a:gd name="connsiteY9" fmla="*/ 73122 h 127120"/>
              <a:gd name="connsiteX10" fmla="*/ 699940 w 780709"/>
              <a:gd name="connsiteY10" fmla="*/ 50897 h 127120"/>
              <a:gd name="connsiteX11" fmla="*/ 461815 w 780709"/>
              <a:gd name="connsiteY11" fmla="*/ 97 h 127120"/>
              <a:gd name="connsiteX12" fmla="*/ 566590 w 780709"/>
              <a:gd name="connsiteY12" fmla="*/ 38197 h 127120"/>
              <a:gd name="connsiteX13" fmla="*/ 452290 w 780709"/>
              <a:gd name="connsiteY13" fmla="*/ 44547 h 127120"/>
              <a:gd name="connsiteX14" fmla="*/ 271315 w 780709"/>
              <a:gd name="connsiteY14" fmla="*/ 44547 h 127120"/>
              <a:gd name="connsiteX15" fmla="*/ 401490 w 780709"/>
              <a:gd name="connsiteY15" fmla="*/ 60422 h 127120"/>
              <a:gd name="connsiteX16" fmla="*/ 312590 w 780709"/>
              <a:gd name="connsiteY16" fmla="*/ 69947 h 127120"/>
              <a:gd name="connsiteX17" fmla="*/ 223690 w 780709"/>
              <a:gd name="connsiteY17" fmla="*/ 98522 h 127120"/>
              <a:gd name="connsiteX18" fmla="*/ 182415 w 780709"/>
              <a:gd name="connsiteY18" fmla="*/ 88997 h 127120"/>
              <a:gd name="connsiteX19" fmla="*/ 1440 w 780709"/>
              <a:gd name="connsiteY19" fmla="*/ 127097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0709" h="127120">
                <a:moveTo>
                  <a:pt x="1440" y="127097"/>
                </a:moveTo>
                <a:cubicBezTo>
                  <a:pt x="19961" y="126039"/>
                  <a:pt x="258086" y="86351"/>
                  <a:pt x="293540" y="82647"/>
                </a:cubicBezTo>
                <a:cubicBezTo>
                  <a:pt x="328994" y="78943"/>
                  <a:pt x="181357" y="106989"/>
                  <a:pt x="214165" y="104872"/>
                </a:cubicBezTo>
                <a:cubicBezTo>
                  <a:pt x="246973" y="102755"/>
                  <a:pt x="462344" y="81059"/>
                  <a:pt x="490390" y="69947"/>
                </a:cubicBezTo>
                <a:cubicBezTo>
                  <a:pt x="518436" y="58834"/>
                  <a:pt x="366565" y="41372"/>
                  <a:pt x="382440" y="38197"/>
                </a:cubicBezTo>
                <a:cubicBezTo>
                  <a:pt x="398315" y="35022"/>
                  <a:pt x="558123" y="50897"/>
                  <a:pt x="585640" y="50897"/>
                </a:cubicBezTo>
                <a:cubicBezTo>
                  <a:pt x="613157" y="50897"/>
                  <a:pt x="532723" y="39784"/>
                  <a:pt x="547540" y="38197"/>
                </a:cubicBezTo>
                <a:cubicBezTo>
                  <a:pt x="562357" y="36610"/>
                  <a:pt x="658136" y="44547"/>
                  <a:pt x="674540" y="41372"/>
                </a:cubicBezTo>
                <a:cubicBezTo>
                  <a:pt x="690944" y="38197"/>
                  <a:pt x="628503" y="13855"/>
                  <a:pt x="645965" y="19147"/>
                </a:cubicBezTo>
                <a:cubicBezTo>
                  <a:pt x="663427" y="24439"/>
                  <a:pt x="770319" y="67830"/>
                  <a:pt x="779315" y="73122"/>
                </a:cubicBezTo>
                <a:cubicBezTo>
                  <a:pt x="788311" y="78414"/>
                  <a:pt x="752857" y="63068"/>
                  <a:pt x="699940" y="50897"/>
                </a:cubicBezTo>
                <a:cubicBezTo>
                  <a:pt x="647023" y="38726"/>
                  <a:pt x="484040" y="2214"/>
                  <a:pt x="461815" y="97"/>
                </a:cubicBezTo>
                <a:cubicBezTo>
                  <a:pt x="439590" y="-2020"/>
                  <a:pt x="568177" y="30789"/>
                  <a:pt x="566590" y="38197"/>
                </a:cubicBezTo>
                <a:cubicBezTo>
                  <a:pt x="565003" y="45605"/>
                  <a:pt x="501502" y="43489"/>
                  <a:pt x="452290" y="44547"/>
                </a:cubicBezTo>
                <a:cubicBezTo>
                  <a:pt x="403078" y="45605"/>
                  <a:pt x="279782" y="41901"/>
                  <a:pt x="271315" y="44547"/>
                </a:cubicBezTo>
                <a:cubicBezTo>
                  <a:pt x="262848" y="47193"/>
                  <a:pt x="394611" y="56189"/>
                  <a:pt x="401490" y="60422"/>
                </a:cubicBezTo>
                <a:cubicBezTo>
                  <a:pt x="408369" y="64655"/>
                  <a:pt x="342223" y="63597"/>
                  <a:pt x="312590" y="69947"/>
                </a:cubicBezTo>
                <a:cubicBezTo>
                  <a:pt x="282957" y="76297"/>
                  <a:pt x="245386" y="95347"/>
                  <a:pt x="223690" y="98522"/>
                </a:cubicBezTo>
                <a:cubicBezTo>
                  <a:pt x="201994" y="101697"/>
                  <a:pt x="216282" y="84235"/>
                  <a:pt x="182415" y="88997"/>
                </a:cubicBezTo>
                <a:cubicBezTo>
                  <a:pt x="148548" y="93759"/>
                  <a:pt x="-17081" y="128155"/>
                  <a:pt x="1440" y="1270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E9B299F-1A6A-708E-750D-E4FE644105DD}"/>
              </a:ext>
            </a:extLst>
          </p:cNvPr>
          <p:cNvSpPr/>
          <p:nvPr/>
        </p:nvSpPr>
        <p:spPr>
          <a:xfrm>
            <a:off x="5676900" y="3073400"/>
            <a:ext cx="412783" cy="152400"/>
          </a:xfrm>
          <a:custGeom>
            <a:avLst/>
            <a:gdLst>
              <a:gd name="connsiteX0" fmla="*/ 0 w 412783"/>
              <a:gd name="connsiteY0" fmla="*/ 0 h 152400"/>
              <a:gd name="connsiteX1" fmla="*/ 82550 w 412783"/>
              <a:gd name="connsiteY1" fmla="*/ 31750 h 152400"/>
              <a:gd name="connsiteX2" fmla="*/ 104775 w 412783"/>
              <a:gd name="connsiteY2" fmla="*/ 73025 h 152400"/>
              <a:gd name="connsiteX3" fmla="*/ 107950 w 412783"/>
              <a:gd name="connsiteY3" fmla="*/ 31750 h 152400"/>
              <a:gd name="connsiteX4" fmla="*/ 228600 w 412783"/>
              <a:gd name="connsiteY4" fmla="*/ 117475 h 152400"/>
              <a:gd name="connsiteX5" fmla="*/ 190500 w 412783"/>
              <a:gd name="connsiteY5" fmla="*/ 69850 h 152400"/>
              <a:gd name="connsiteX6" fmla="*/ 266700 w 412783"/>
              <a:gd name="connsiteY6" fmla="*/ 73025 h 152400"/>
              <a:gd name="connsiteX7" fmla="*/ 342900 w 412783"/>
              <a:gd name="connsiteY7" fmla="*/ 73025 h 152400"/>
              <a:gd name="connsiteX8" fmla="*/ 336550 w 412783"/>
              <a:gd name="connsiteY8" fmla="*/ 95250 h 152400"/>
              <a:gd name="connsiteX9" fmla="*/ 260350 w 412783"/>
              <a:gd name="connsiteY9" fmla="*/ 152400 h 152400"/>
              <a:gd name="connsiteX10" fmla="*/ 342900 w 412783"/>
              <a:gd name="connsiteY10" fmla="*/ 95250 h 152400"/>
              <a:gd name="connsiteX11" fmla="*/ 412750 w 412783"/>
              <a:gd name="connsiteY11" fmla="*/ 69850 h 152400"/>
              <a:gd name="connsiteX12" fmla="*/ 349250 w 412783"/>
              <a:gd name="connsiteY12" fmla="*/ 60325 h 152400"/>
              <a:gd name="connsiteX13" fmla="*/ 171450 w 412783"/>
              <a:gd name="connsiteY13" fmla="*/ 50800 h 152400"/>
              <a:gd name="connsiteX14" fmla="*/ 200025 w 412783"/>
              <a:gd name="connsiteY14" fmla="*/ 63500 h 152400"/>
              <a:gd name="connsiteX15" fmla="*/ 127000 w 412783"/>
              <a:gd name="connsiteY15" fmla="*/ 34925 h 152400"/>
              <a:gd name="connsiteX16" fmla="*/ 0 w 412783"/>
              <a:gd name="connsiteY16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783" h="152400">
                <a:moveTo>
                  <a:pt x="0" y="0"/>
                </a:moveTo>
                <a:cubicBezTo>
                  <a:pt x="32544" y="9789"/>
                  <a:pt x="65088" y="19579"/>
                  <a:pt x="82550" y="31750"/>
                </a:cubicBezTo>
                <a:cubicBezTo>
                  <a:pt x="100012" y="43921"/>
                  <a:pt x="100542" y="73025"/>
                  <a:pt x="104775" y="73025"/>
                </a:cubicBezTo>
                <a:cubicBezTo>
                  <a:pt x="109008" y="73025"/>
                  <a:pt x="87313" y="24342"/>
                  <a:pt x="107950" y="31750"/>
                </a:cubicBezTo>
                <a:cubicBezTo>
                  <a:pt x="128587" y="39158"/>
                  <a:pt x="214842" y="111125"/>
                  <a:pt x="228600" y="117475"/>
                </a:cubicBezTo>
                <a:cubicBezTo>
                  <a:pt x="242358" y="123825"/>
                  <a:pt x="184150" y="77258"/>
                  <a:pt x="190500" y="69850"/>
                </a:cubicBezTo>
                <a:cubicBezTo>
                  <a:pt x="196850" y="62442"/>
                  <a:pt x="241300" y="72496"/>
                  <a:pt x="266700" y="73025"/>
                </a:cubicBezTo>
                <a:cubicBezTo>
                  <a:pt x="292100" y="73554"/>
                  <a:pt x="331258" y="69321"/>
                  <a:pt x="342900" y="73025"/>
                </a:cubicBezTo>
                <a:cubicBezTo>
                  <a:pt x="354542" y="76729"/>
                  <a:pt x="350308" y="82021"/>
                  <a:pt x="336550" y="95250"/>
                </a:cubicBezTo>
                <a:cubicBezTo>
                  <a:pt x="322792" y="108479"/>
                  <a:pt x="259292" y="152400"/>
                  <a:pt x="260350" y="152400"/>
                </a:cubicBezTo>
                <a:cubicBezTo>
                  <a:pt x="261408" y="152400"/>
                  <a:pt x="317500" y="109008"/>
                  <a:pt x="342900" y="95250"/>
                </a:cubicBezTo>
                <a:cubicBezTo>
                  <a:pt x="368300" y="81492"/>
                  <a:pt x="411692" y="75671"/>
                  <a:pt x="412750" y="69850"/>
                </a:cubicBezTo>
                <a:cubicBezTo>
                  <a:pt x="413808" y="64029"/>
                  <a:pt x="389467" y="63500"/>
                  <a:pt x="349250" y="60325"/>
                </a:cubicBezTo>
                <a:cubicBezTo>
                  <a:pt x="309033" y="57150"/>
                  <a:pt x="196321" y="50271"/>
                  <a:pt x="171450" y="50800"/>
                </a:cubicBezTo>
                <a:cubicBezTo>
                  <a:pt x="146579" y="51329"/>
                  <a:pt x="207433" y="66146"/>
                  <a:pt x="200025" y="63500"/>
                </a:cubicBezTo>
                <a:cubicBezTo>
                  <a:pt x="192617" y="60854"/>
                  <a:pt x="127000" y="34925"/>
                  <a:pt x="127000" y="34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6FA6326-CDD1-C336-2D1C-40CA943E385A}"/>
              </a:ext>
            </a:extLst>
          </p:cNvPr>
          <p:cNvSpPr/>
          <p:nvPr/>
        </p:nvSpPr>
        <p:spPr>
          <a:xfrm>
            <a:off x="5032375" y="2936303"/>
            <a:ext cx="525855" cy="159322"/>
          </a:xfrm>
          <a:custGeom>
            <a:avLst/>
            <a:gdLst>
              <a:gd name="connsiteX0" fmla="*/ 0 w 525855"/>
              <a:gd name="connsiteY0" fmla="*/ 159322 h 159322"/>
              <a:gd name="connsiteX1" fmla="*/ 139700 w 525855"/>
              <a:gd name="connsiteY1" fmla="*/ 102172 h 159322"/>
              <a:gd name="connsiteX2" fmla="*/ 393700 w 525855"/>
              <a:gd name="connsiteY2" fmla="*/ 83122 h 159322"/>
              <a:gd name="connsiteX3" fmla="*/ 282575 w 525855"/>
              <a:gd name="connsiteY3" fmla="*/ 73597 h 159322"/>
              <a:gd name="connsiteX4" fmla="*/ 520700 w 525855"/>
              <a:gd name="connsiteY4" fmla="*/ 572 h 159322"/>
              <a:gd name="connsiteX5" fmla="*/ 431800 w 525855"/>
              <a:gd name="connsiteY5" fmla="*/ 41847 h 159322"/>
              <a:gd name="connsiteX6" fmla="*/ 263525 w 525855"/>
              <a:gd name="connsiteY6" fmla="*/ 83122 h 159322"/>
              <a:gd name="connsiteX7" fmla="*/ 0 w 525855"/>
              <a:gd name="connsiteY7" fmla="*/ 159322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855" h="159322">
                <a:moveTo>
                  <a:pt x="0" y="159322"/>
                </a:moveTo>
                <a:cubicBezTo>
                  <a:pt x="37041" y="137097"/>
                  <a:pt x="74083" y="114872"/>
                  <a:pt x="139700" y="102172"/>
                </a:cubicBezTo>
                <a:cubicBezTo>
                  <a:pt x="205317" y="89472"/>
                  <a:pt x="369888" y="87884"/>
                  <a:pt x="393700" y="83122"/>
                </a:cubicBezTo>
                <a:cubicBezTo>
                  <a:pt x="417512" y="78360"/>
                  <a:pt x="261408" y="87355"/>
                  <a:pt x="282575" y="73597"/>
                </a:cubicBezTo>
                <a:cubicBezTo>
                  <a:pt x="303742" y="59839"/>
                  <a:pt x="495829" y="5864"/>
                  <a:pt x="520700" y="572"/>
                </a:cubicBezTo>
                <a:cubicBezTo>
                  <a:pt x="545571" y="-4720"/>
                  <a:pt x="474662" y="28089"/>
                  <a:pt x="431800" y="41847"/>
                </a:cubicBezTo>
                <a:cubicBezTo>
                  <a:pt x="388938" y="55605"/>
                  <a:pt x="263525" y="83122"/>
                  <a:pt x="263525" y="83122"/>
                </a:cubicBezTo>
                <a:lnTo>
                  <a:pt x="0" y="159322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9149603-DA9F-21EB-FAD0-6303D7AD968C}"/>
              </a:ext>
            </a:extLst>
          </p:cNvPr>
          <p:cNvSpPr/>
          <p:nvPr/>
        </p:nvSpPr>
        <p:spPr>
          <a:xfrm>
            <a:off x="5442428" y="2965159"/>
            <a:ext cx="667026" cy="226072"/>
          </a:xfrm>
          <a:custGeom>
            <a:avLst/>
            <a:gdLst>
              <a:gd name="connsiteX0" fmla="*/ 2697 w 667026"/>
              <a:gd name="connsiteY0" fmla="*/ 35216 h 226072"/>
              <a:gd name="connsiteX1" fmla="*/ 88422 w 667026"/>
              <a:gd name="connsiteY1" fmla="*/ 25691 h 226072"/>
              <a:gd name="connsiteX2" fmla="*/ 313847 w 667026"/>
              <a:gd name="connsiteY2" fmla="*/ 22516 h 226072"/>
              <a:gd name="connsiteX3" fmla="*/ 424972 w 667026"/>
              <a:gd name="connsiteY3" fmla="*/ 54266 h 226072"/>
              <a:gd name="connsiteX4" fmla="*/ 320197 w 667026"/>
              <a:gd name="connsiteY4" fmla="*/ 51091 h 226072"/>
              <a:gd name="connsiteX5" fmla="*/ 472597 w 667026"/>
              <a:gd name="connsiteY5" fmla="*/ 51091 h 226072"/>
              <a:gd name="connsiteX6" fmla="*/ 571022 w 667026"/>
              <a:gd name="connsiteY6" fmla="*/ 114591 h 226072"/>
              <a:gd name="connsiteX7" fmla="*/ 555147 w 667026"/>
              <a:gd name="connsiteY7" fmla="*/ 63791 h 226072"/>
              <a:gd name="connsiteX8" fmla="*/ 605947 w 667026"/>
              <a:gd name="connsiteY8" fmla="*/ 108241 h 226072"/>
              <a:gd name="connsiteX9" fmla="*/ 586897 w 667026"/>
              <a:gd name="connsiteY9" fmla="*/ 35216 h 226072"/>
              <a:gd name="connsiteX10" fmla="*/ 666272 w 667026"/>
              <a:gd name="connsiteY10" fmla="*/ 222541 h 226072"/>
              <a:gd name="connsiteX11" fmla="*/ 621822 w 667026"/>
              <a:gd name="connsiteY11" fmla="*/ 152691 h 226072"/>
              <a:gd name="connsiteX12" fmla="*/ 539272 w 667026"/>
              <a:gd name="connsiteY12" fmla="*/ 89191 h 226072"/>
              <a:gd name="connsiteX13" fmla="*/ 466247 w 667026"/>
              <a:gd name="connsiteY13" fmla="*/ 51091 h 226072"/>
              <a:gd name="connsiteX14" fmla="*/ 253522 w 667026"/>
              <a:gd name="connsiteY14" fmla="*/ 9816 h 226072"/>
              <a:gd name="connsiteX15" fmla="*/ 266222 w 667026"/>
              <a:gd name="connsiteY15" fmla="*/ 9816 h 226072"/>
              <a:gd name="connsiteX16" fmla="*/ 136047 w 667026"/>
              <a:gd name="connsiteY16" fmla="*/ 291 h 226072"/>
              <a:gd name="connsiteX17" fmla="*/ 177322 w 667026"/>
              <a:gd name="connsiteY17" fmla="*/ 22516 h 226072"/>
              <a:gd name="connsiteX18" fmla="*/ 2697 w 667026"/>
              <a:gd name="connsiteY18" fmla="*/ 35216 h 2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026" h="226072">
                <a:moveTo>
                  <a:pt x="2697" y="35216"/>
                </a:moveTo>
                <a:cubicBezTo>
                  <a:pt x="-12120" y="35745"/>
                  <a:pt x="36564" y="27808"/>
                  <a:pt x="88422" y="25691"/>
                </a:cubicBezTo>
                <a:cubicBezTo>
                  <a:pt x="140280" y="23574"/>
                  <a:pt x="257756" y="17754"/>
                  <a:pt x="313847" y="22516"/>
                </a:cubicBezTo>
                <a:cubicBezTo>
                  <a:pt x="369938" y="27278"/>
                  <a:pt x="423914" y="49504"/>
                  <a:pt x="424972" y="54266"/>
                </a:cubicBezTo>
                <a:cubicBezTo>
                  <a:pt x="426030" y="59028"/>
                  <a:pt x="312260" y="51620"/>
                  <a:pt x="320197" y="51091"/>
                </a:cubicBezTo>
                <a:cubicBezTo>
                  <a:pt x="328135" y="50562"/>
                  <a:pt x="430793" y="40508"/>
                  <a:pt x="472597" y="51091"/>
                </a:cubicBezTo>
                <a:cubicBezTo>
                  <a:pt x="514401" y="61674"/>
                  <a:pt x="557264" y="112474"/>
                  <a:pt x="571022" y="114591"/>
                </a:cubicBezTo>
                <a:cubicBezTo>
                  <a:pt x="584780" y="116708"/>
                  <a:pt x="549326" y="64849"/>
                  <a:pt x="555147" y="63791"/>
                </a:cubicBezTo>
                <a:cubicBezTo>
                  <a:pt x="560968" y="62733"/>
                  <a:pt x="600655" y="113004"/>
                  <a:pt x="605947" y="108241"/>
                </a:cubicBezTo>
                <a:cubicBezTo>
                  <a:pt x="611239" y="103479"/>
                  <a:pt x="576843" y="16166"/>
                  <a:pt x="586897" y="35216"/>
                </a:cubicBezTo>
                <a:cubicBezTo>
                  <a:pt x="596951" y="54266"/>
                  <a:pt x="660451" y="202962"/>
                  <a:pt x="666272" y="222541"/>
                </a:cubicBezTo>
                <a:cubicBezTo>
                  <a:pt x="672093" y="242120"/>
                  <a:pt x="642989" y="174916"/>
                  <a:pt x="621822" y="152691"/>
                </a:cubicBezTo>
                <a:cubicBezTo>
                  <a:pt x="600655" y="130466"/>
                  <a:pt x="565201" y="106124"/>
                  <a:pt x="539272" y="89191"/>
                </a:cubicBezTo>
                <a:cubicBezTo>
                  <a:pt x="513343" y="72258"/>
                  <a:pt x="513872" y="64320"/>
                  <a:pt x="466247" y="51091"/>
                </a:cubicBezTo>
                <a:cubicBezTo>
                  <a:pt x="418622" y="37862"/>
                  <a:pt x="253522" y="9816"/>
                  <a:pt x="253522" y="9816"/>
                </a:cubicBezTo>
                <a:cubicBezTo>
                  <a:pt x="220184" y="2937"/>
                  <a:pt x="266222" y="9816"/>
                  <a:pt x="266222" y="9816"/>
                </a:cubicBezTo>
                <a:cubicBezTo>
                  <a:pt x="246643" y="8229"/>
                  <a:pt x="150864" y="-1826"/>
                  <a:pt x="136047" y="291"/>
                </a:cubicBezTo>
                <a:cubicBezTo>
                  <a:pt x="121230" y="2408"/>
                  <a:pt x="206955" y="16695"/>
                  <a:pt x="177322" y="22516"/>
                </a:cubicBezTo>
                <a:cubicBezTo>
                  <a:pt x="147689" y="28337"/>
                  <a:pt x="17514" y="34687"/>
                  <a:pt x="2697" y="352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88A4451-D6E5-23AD-C812-343D7EFE365F}"/>
              </a:ext>
            </a:extLst>
          </p:cNvPr>
          <p:cNvSpPr/>
          <p:nvPr/>
        </p:nvSpPr>
        <p:spPr>
          <a:xfrm>
            <a:off x="6038826" y="2968578"/>
            <a:ext cx="81210" cy="203536"/>
          </a:xfrm>
          <a:custGeom>
            <a:avLst/>
            <a:gdLst>
              <a:gd name="connsiteX0" fmla="*/ 28599 w 81210"/>
              <a:gd name="connsiteY0" fmla="*/ 47 h 203536"/>
              <a:gd name="connsiteX1" fmla="*/ 79399 w 81210"/>
              <a:gd name="connsiteY1" fmla="*/ 95297 h 203536"/>
              <a:gd name="connsiteX2" fmla="*/ 69874 w 81210"/>
              <a:gd name="connsiteY2" fmla="*/ 149272 h 203536"/>
              <a:gd name="connsiteX3" fmla="*/ 69874 w 81210"/>
              <a:gd name="connsiteY3" fmla="*/ 111172 h 203536"/>
              <a:gd name="connsiteX4" fmla="*/ 44474 w 81210"/>
              <a:gd name="connsiteY4" fmla="*/ 158797 h 203536"/>
              <a:gd name="connsiteX5" fmla="*/ 24 w 81210"/>
              <a:gd name="connsiteY5" fmla="*/ 203247 h 203536"/>
              <a:gd name="connsiteX6" fmla="*/ 50824 w 81210"/>
              <a:gd name="connsiteY6" fmla="*/ 136572 h 203536"/>
              <a:gd name="connsiteX7" fmla="*/ 53999 w 81210"/>
              <a:gd name="connsiteY7" fmla="*/ 117522 h 203536"/>
              <a:gd name="connsiteX8" fmla="*/ 57174 w 81210"/>
              <a:gd name="connsiteY8" fmla="*/ 82597 h 203536"/>
              <a:gd name="connsiteX9" fmla="*/ 28599 w 81210"/>
              <a:gd name="connsiteY9" fmla="*/ 47 h 2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0" h="203536">
                <a:moveTo>
                  <a:pt x="28599" y="47"/>
                </a:moveTo>
                <a:cubicBezTo>
                  <a:pt x="32303" y="2164"/>
                  <a:pt x="72520" y="70426"/>
                  <a:pt x="79399" y="95297"/>
                </a:cubicBezTo>
                <a:cubicBezTo>
                  <a:pt x="86278" y="120168"/>
                  <a:pt x="71462" y="146626"/>
                  <a:pt x="69874" y="149272"/>
                </a:cubicBezTo>
                <a:cubicBezTo>
                  <a:pt x="68287" y="151918"/>
                  <a:pt x="74107" y="109585"/>
                  <a:pt x="69874" y="111172"/>
                </a:cubicBezTo>
                <a:cubicBezTo>
                  <a:pt x="65641" y="112759"/>
                  <a:pt x="56116" y="143451"/>
                  <a:pt x="44474" y="158797"/>
                </a:cubicBezTo>
                <a:cubicBezTo>
                  <a:pt x="32832" y="174143"/>
                  <a:pt x="-1034" y="206951"/>
                  <a:pt x="24" y="203247"/>
                </a:cubicBezTo>
                <a:cubicBezTo>
                  <a:pt x="1082" y="199543"/>
                  <a:pt x="50824" y="136572"/>
                  <a:pt x="50824" y="136572"/>
                </a:cubicBezTo>
                <a:cubicBezTo>
                  <a:pt x="59820" y="122285"/>
                  <a:pt x="52941" y="126518"/>
                  <a:pt x="53999" y="117522"/>
                </a:cubicBezTo>
                <a:cubicBezTo>
                  <a:pt x="55057" y="108526"/>
                  <a:pt x="59820" y="97943"/>
                  <a:pt x="57174" y="82597"/>
                </a:cubicBezTo>
                <a:cubicBezTo>
                  <a:pt x="54528" y="67251"/>
                  <a:pt x="24895" y="-2070"/>
                  <a:pt x="28599" y="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F73F882-E1AD-D8EA-3C22-E0779E606BB4}"/>
              </a:ext>
            </a:extLst>
          </p:cNvPr>
          <p:cNvSpPr/>
          <p:nvPr/>
        </p:nvSpPr>
        <p:spPr>
          <a:xfrm>
            <a:off x="6645268" y="3613147"/>
            <a:ext cx="92155" cy="155680"/>
          </a:xfrm>
          <a:custGeom>
            <a:avLst/>
            <a:gdLst>
              <a:gd name="connsiteX0" fmla="*/ 92082 w 92155"/>
              <a:gd name="connsiteY0" fmla="*/ 3 h 155680"/>
              <a:gd name="connsiteX1" fmla="*/ 34932 w 92155"/>
              <a:gd name="connsiteY1" fmla="*/ 73028 h 155680"/>
              <a:gd name="connsiteX2" fmla="*/ 7 w 92155"/>
              <a:gd name="connsiteY2" fmla="*/ 155578 h 155680"/>
              <a:gd name="connsiteX3" fmla="*/ 31757 w 92155"/>
              <a:gd name="connsiteY3" fmla="*/ 88903 h 155680"/>
              <a:gd name="connsiteX4" fmla="*/ 28582 w 92155"/>
              <a:gd name="connsiteY4" fmla="*/ 34928 h 155680"/>
              <a:gd name="connsiteX5" fmla="*/ 22232 w 92155"/>
              <a:gd name="connsiteY5" fmla="*/ 69853 h 155680"/>
              <a:gd name="connsiteX6" fmla="*/ 92082 w 92155"/>
              <a:gd name="connsiteY6" fmla="*/ 3 h 1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55" h="155680">
                <a:moveTo>
                  <a:pt x="92082" y="3"/>
                </a:moveTo>
                <a:cubicBezTo>
                  <a:pt x="94199" y="532"/>
                  <a:pt x="50278" y="47099"/>
                  <a:pt x="34932" y="73028"/>
                </a:cubicBezTo>
                <a:cubicBezTo>
                  <a:pt x="19586" y="98957"/>
                  <a:pt x="536" y="152932"/>
                  <a:pt x="7" y="155578"/>
                </a:cubicBezTo>
                <a:cubicBezTo>
                  <a:pt x="-522" y="158224"/>
                  <a:pt x="26995" y="109011"/>
                  <a:pt x="31757" y="88903"/>
                </a:cubicBezTo>
                <a:cubicBezTo>
                  <a:pt x="36519" y="68795"/>
                  <a:pt x="30169" y="38103"/>
                  <a:pt x="28582" y="34928"/>
                </a:cubicBezTo>
                <a:cubicBezTo>
                  <a:pt x="26995" y="31753"/>
                  <a:pt x="13765" y="73028"/>
                  <a:pt x="22232" y="69853"/>
                </a:cubicBezTo>
                <a:cubicBezTo>
                  <a:pt x="30699" y="66678"/>
                  <a:pt x="89965" y="-526"/>
                  <a:pt x="92082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023DC6A-655E-2EE1-1F13-BA3CCF900C17}"/>
              </a:ext>
            </a:extLst>
          </p:cNvPr>
          <p:cNvSpPr/>
          <p:nvPr/>
        </p:nvSpPr>
        <p:spPr>
          <a:xfrm>
            <a:off x="6620463" y="3635373"/>
            <a:ext cx="47099" cy="177802"/>
          </a:xfrm>
          <a:custGeom>
            <a:avLst/>
            <a:gdLst>
              <a:gd name="connsiteX0" fmla="*/ 47037 w 47099"/>
              <a:gd name="connsiteY0" fmla="*/ 2 h 177802"/>
              <a:gd name="connsiteX1" fmla="*/ 12112 w 47099"/>
              <a:gd name="connsiteY1" fmla="*/ 85727 h 177802"/>
              <a:gd name="connsiteX2" fmla="*/ 2587 w 47099"/>
              <a:gd name="connsiteY2" fmla="*/ 114302 h 177802"/>
              <a:gd name="connsiteX3" fmla="*/ 2587 w 47099"/>
              <a:gd name="connsiteY3" fmla="*/ 177802 h 177802"/>
              <a:gd name="connsiteX4" fmla="*/ 2587 w 47099"/>
              <a:gd name="connsiteY4" fmla="*/ 146052 h 177802"/>
              <a:gd name="connsiteX5" fmla="*/ 2587 w 47099"/>
              <a:gd name="connsiteY5" fmla="*/ 50802 h 177802"/>
              <a:gd name="connsiteX6" fmla="*/ 2587 w 47099"/>
              <a:gd name="connsiteY6" fmla="*/ 82552 h 177802"/>
              <a:gd name="connsiteX7" fmla="*/ 47037 w 47099"/>
              <a:gd name="connsiteY7" fmla="*/ 2 h 1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99" h="177802">
                <a:moveTo>
                  <a:pt x="47037" y="2"/>
                </a:moveTo>
                <a:cubicBezTo>
                  <a:pt x="48624" y="531"/>
                  <a:pt x="19520" y="66677"/>
                  <a:pt x="12112" y="85727"/>
                </a:cubicBezTo>
                <a:cubicBezTo>
                  <a:pt x="4704" y="104777"/>
                  <a:pt x="4174" y="98956"/>
                  <a:pt x="2587" y="114302"/>
                </a:cubicBezTo>
                <a:cubicBezTo>
                  <a:pt x="999" y="129648"/>
                  <a:pt x="2587" y="177802"/>
                  <a:pt x="2587" y="177802"/>
                </a:cubicBezTo>
                <a:lnTo>
                  <a:pt x="2587" y="146052"/>
                </a:lnTo>
                <a:lnTo>
                  <a:pt x="2587" y="50802"/>
                </a:lnTo>
                <a:cubicBezTo>
                  <a:pt x="2587" y="40219"/>
                  <a:pt x="-3234" y="87844"/>
                  <a:pt x="2587" y="82552"/>
                </a:cubicBezTo>
                <a:cubicBezTo>
                  <a:pt x="8408" y="77260"/>
                  <a:pt x="45450" y="-527"/>
                  <a:pt x="47037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4A93B45-AA55-4642-4D9D-37DCCCAFE0D6}"/>
              </a:ext>
            </a:extLst>
          </p:cNvPr>
          <p:cNvSpPr/>
          <p:nvPr/>
        </p:nvSpPr>
        <p:spPr>
          <a:xfrm>
            <a:off x="6664283" y="3720764"/>
            <a:ext cx="268720" cy="89614"/>
          </a:xfrm>
          <a:custGeom>
            <a:avLst/>
            <a:gdLst>
              <a:gd name="connsiteX0" fmla="*/ 42 w 268720"/>
              <a:gd name="connsiteY0" fmla="*/ 336 h 89614"/>
              <a:gd name="connsiteX1" fmla="*/ 57192 w 268720"/>
              <a:gd name="connsiteY1" fmla="*/ 54311 h 89614"/>
              <a:gd name="connsiteX2" fmla="*/ 95292 w 268720"/>
              <a:gd name="connsiteY2" fmla="*/ 70186 h 89614"/>
              <a:gd name="connsiteX3" fmla="*/ 266742 w 268720"/>
              <a:gd name="connsiteY3" fmla="*/ 89236 h 89614"/>
              <a:gd name="connsiteX4" fmla="*/ 181017 w 268720"/>
              <a:gd name="connsiteY4" fmla="*/ 82886 h 89614"/>
              <a:gd name="connsiteX5" fmla="*/ 66717 w 268720"/>
              <a:gd name="connsiteY5" fmla="*/ 82886 h 89614"/>
              <a:gd name="connsiteX6" fmla="*/ 42 w 268720"/>
              <a:gd name="connsiteY6" fmla="*/ 336 h 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20" h="89614">
                <a:moveTo>
                  <a:pt x="42" y="336"/>
                </a:moveTo>
                <a:cubicBezTo>
                  <a:pt x="-1545" y="-4426"/>
                  <a:pt x="41317" y="42669"/>
                  <a:pt x="57192" y="54311"/>
                </a:cubicBezTo>
                <a:cubicBezTo>
                  <a:pt x="73067" y="65953"/>
                  <a:pt x="60367" y="64365"/>
                  <a:pt x="95292" y="70186"/>
                </a:cubicBezTo>
                <a:cubicBezTo>
                  <a:pt x="130217" y="76007"/>
                  <a:pt x="252455" y="87119"/>
                  <a:pt x="266742" y="89236"/>
                </a:cubicBezTo>
                <a:cubicBezTo>
                  <a:pt x="281030" y="91353"/>
                  <a:pt x="214354" y="83944"/>
                  <a:pt x="181017" y="82886"/>
                </a:cubicBezTo>
                <a:cubicBezTo>
                  <a:pt x="147680" y="81828"/>
                  <a:pt x="94234" y="94528"/>
                  <a:pt x="66717" y="82886"/>
                </a:cubicBezTo>
                <a:cubicBezTo>
                  <a:pt x="39200" y="71244"/>
                  <a:pt x="1629" y="5098"/>
                  <a:pt x="42" y="3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F07B3BD-BCDB-145D-CD37-2088CDD84E0C}"/>
              </a:ext>
            </a:extLst>
          </p:cNvPr>
          <p:cNvSpPr/>
          <p:nvPr/>
        </p:nvSpPr>
        <p:spPr>
          <a:xfrm>
            <a:off x="6599807" y="3657550"/>
            <a:ext cx="51875" cy="155625"/>
          </a:xfrm>
          <a:custGeom>
            <a:avLst/>
            <a:gdLst>
              <a:gd name="connsiteX0" fmla="*/ 51818 w 51875"/>
              <a:gd name="connsiteY0" fmla="*/ 50 h 155625"/>
              <a:gd name="connsiteX1" fmla="*/ 16893 w 51875"/>
              <a:gd name="connsiteY1" fmla="*/ 88950 h 155625"/>
              <a:gd name="connsiteX2" fmla="*/ 23243 w 51875"/>
              <a:gd name="connsiteY2" fmla="*/ 155625 h 155625"/>
              <a:gd name="connsiteX3" fmla="*/ 1018 w 51875"/>
              <a:gd name="connsiteY3" fmla="*/ 88950 h 155625"/>
              <a:gd name="connsiteX4" fmla="*/ 7368 w 51875"/>
              <a:gd name="connsiteY4" fmla="*/ 101650 h 155625"/>
              <a:gd name="connsiteX5" fmla="*/ 51818 w 51875"/>
              <a:gd name="connsiteY5" fmla="*/ 50 h 1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5" h="155625">
                <a:moveTo>
                  <a:pt x="51818" y="50"/>
                </a:moveTo>
                <a:cubicBezTo>
                  <a:pt x="53406" y="-2067"/>
                  <a:pt x="21655" y="63021"/>
                  <a:pt x="16893" y="88950"/>
                </a:cubicBezTo>
                <a:cubicBezTo>
                  <a:pt x="12131" y="114879"/>
                  <a:pt x="25889" y="155625"/>
                  <a:pt x="23243" y="155625"/>
                </a:cubicBezTo>
                <a:cubicBezTo>
                  <a:pt x="20597" y="155625"/>
                  <a:pt x="3664" y="97946"/>
                  <a:pt x="1018" y="88950"/>
                </a:cubicBezTo>
                <a:cubicBezTo>
                  <a:pt x="-1628" y="79954"/>
                  <a:pt x="1018" y="112762"/>
                  <a:pt x="7368" y="101650"/>
                </a:cubicBezTo>
                <a:cubicBezTo>
                  <a:pt x="13718" y="90538"/>
                  <a:pt x="50230" y="2167"/>
                  <a:pt x="51818" y="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6E4DEBF-A6CE-E9E7-11A3-04FC469DADC3}"/>
              </a:ext>
            </a:extLst>
          </p:cNvPr>
          <p:cNvSpPr/>
          <p:nvPr/>
        </p:nvSpPr>
        <p:spPr>
          <a:xfrm>
            <a:off x="6619525" y="3784146"/>
            <a:ext cx="319806" cy="32365"/>
          </a:xfrm>
          <a:custGeom>
            <a:avLst/>
            <a:gdLst>
              <a:gd name="connsiteX0" fmla="*/ 350 w 319806"/>
              <a:gd name="connsiteY0" fmla="*/ 29029 h 32365"/>
              <a:gd name="connsiteX1" fmla="*/ 124175 w 319806"/>
              <a:gd name="connsiteY1" fmla="*/ 22679 h 32365"/>
              <a:gd name="connsiteX2" fmla="*/ 317850 w 319806"/>
              <a:gd name="connsiteY2" fmla="*/ 32204 h 32365"/>
              <a:gd name="connsiteX3" fmla="*/ 222600 w 319806"/>
              <a:gd name="connsiteY3" fmla="*/ 13154 h 32365"/>
              <a:gd name="connsiteX4" fmla="*/ 197200 w 319806"/>
              <a:gd name="connsiteY4" fmla="*/ 13154 h 32365"/>
              <a:gd name="connsiteX5" fmla="*/ 140050 w 319806"/>
              <a:gd name="connsiteY5" fmla="*/ 19504 h 32365"/>
              <a:gd name="connsiteX6" fmla="*/ 54325 w 319806"/>
              <a:gd name="connsiteY6" fmla="*/ 454 h 32365"/>
              <a:gd name="connsiteX7" fmla="*/ 86075 w 319806"/>
              <a:gd name="connsiteY7" fmla="*/ 6804 h 32365"/>
              <a:gd name="connsiteX8" fmla="*/ 350 w 319806"/>
              <a:gd name="connsiteY8" fmla="*/ 29029 h 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806" h="32365">
                <a:moveTo>
                  <a:pt x="350" y="29029"/>
                </a:moveTo>
                <a:cubicBezTo>
                  <a:pt x="6700" y="31675"/>
                  <a:pt x="71258" y="22150"/>
                  <a:pt x="124175" y="22679"/>
                </a:cubicBezTo>
                <a:cubicBezTo>
                  <a:pt x="177092" y="23208"/>
                  <a:pt x="301446" y="33791"/>
                  <a:pt x="317850" y="32204"/>
                </a:cubicBezTo>
                <a:cubicBezTo>
                  <a:pt x="334254" y="30617"/>
                  <a:pt x="242708" y="16329"/>
                  <a:pt x="222600" y="13154"/>
                </a:cubicBezTo>
                <a:cubicBezTo>
                  <a:pt x="202492" y="9979"/>
                  <a:pt x="210958" y="12096"/>
                  <a:pt x="197200" y="13154"/>
                </a:cubicBezTo>
                <a:cubicBezTo>
                  <a:pt x="183442" y="14212"/>
                  <a:pt x="163863" y="21621"/>
                  <a:pt x="140050" y="19504"/>
                </a:cubicBezTo>
                <a:cubicBezTo>
                  <a:pt x="116237" y="17387"/>
                  <a:pt x="63321" y="2571"/>
                  <a:pt x="54325" y="454"/>
                </a:cubicBezTo>
                <a:cubicBezTo>
                  <a:pt x="45329" y="-1663"/>
                  <a:pt x="96129" y="4158"/>
                  <a:pt x="86075" y="6804"/>
                </a:cubicBezTo>
                <a:cubicBezTo>
                  <a:pt x="76021" y="9450"/>
                  <a:pt x="-6000" y="26383"/>
                  <a:pt x="350" y="290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C728B6-DE42-83D3-80BD-B3ED973DF2B6}"/>
              </a:ext>
            </a:extLst>
          </p:cNvPr>
          <p:cNvSpPr/>
          <p:nvPr/>
        </p:nvSpPr>
        <p:spPr>
          <a:xfrm>
            <a:off x="6899195" y="3721084"/>
            <a:ext cx="175154" cy="104836"/>
          </a:xfrm>
          <a:custGeom>
            <a:avLst/>
            <a:gdLst>
              <a:gd name="connsiteX0" fmla="*/ 174705 w 175154"/>
              <a:gd name="connsiteY0" fmla="*/ 16 h 104836"/>
              <a:gd name="connsiteX1" fmla="*/ 117555 w 175154"/>
              <a:gd name="connsiteY1" fmla="*/ 66691 h 104836"/>
              <a:gd name="connsiteX2" fmla="*/ 80 w 175154"/>
              <a:gd name="connsiteY2" fmla="*/ 104791 h 104836"/>
              <a:gd name="connsiteX3" fmla="*/ 136605 w 175154"/>
              <a:gd name="connsiteY3" fmla="*/ 73041 h 104836"/>
              <a:gd name="connsiteX4" fmla="*/ 174705 w 175154"/>
              <a:gd name="connsiteY4" fmla="*/ 16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54" h="104836">
                <a:moveTo>
                  <a:pt x="174705" y="16"/>
                </a:moveTo>
                <a:cubicBezTo>
                  <a:pt x="171530" y="-1042"/>
                  <a:pt x="146659" y="49228"/>
                  <a:pt x="117555" y="66691"/>
                </a:cubicBezTo>
                <a:cubicBezTo>
                  <a:pt x="88451" y="84154"/>
                  <a:pt x="-3095" y="103733"/>
                  <a:pt x="80" y="104791"/>
                </a:cubicBezTo>
                <a:cubicBezTo>
                  <a:pt x="3255" y="105849"/>
                  <a:pt x="109088" y="88387"/>
                  <a:pt x="136605" y="73041"/>
                </a:cubicBezTo>
                <a:cubicBezTo>
                  <a:pt x="164122" y="57695"/>
                  <a:pt x="177880" y="1074"/>
                  <a:pt x="174705" y="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647A1E9-A947-1B28-3949-F26F11FC8484}"/>
              </a:ext>
            </a:extLst>
          </p:cNvPr>
          <p:cNvSpPr/>
          <p:nvPr/>
        </p:nvSpPr>
        <p:spPr>
          <a:xfrm>
            <a:off x="6935479" y="3708083"/>
            <a:ext cx="190342" cy="134877"/>
          </a:xfrm>
          <a:custGeom>
            <a:avLst/>
            <a:gdLst>
              <a:gd name="connsiteX0" fmla="*/ 189221 w 190342"/>
              <a:gd name="connsiteY0" fmla="*/ 317 h 134877"/>
              <a:gd name="connsiteX1" fmla="*/ 157471 w 190342"/>
              <a:gd name="connsiteY1" fmla="*/ 57467 h 134877"/>
              <a:gd name="connsiteX2" fmla="*/ 1896 w 190342"/>
              <a:gd name="connsiteY2" fmla="*/ 133667 h 134877"/>
              <a:gd name="connsiteX3" fmla="*/ 78096 w 190342"/>
              <a:gd name="connsiteY3" fmla="*/ 101917 h 134877"/>
              <a:gd name="connsiteX4" fmla="*/ 182871 w 190342"/>
              <a:gd name="connsiteY4" fmla="*/ 70167 h 134877"/>
              <a:gd name="connsiteX5" fmla="*/ 135246 w 190342"/>
              <a:gd name="connsiteY5" fmla="*/ 82867 h 134877"/>
              <a:gd name="connsiteX6" fmla="*/ 189221 w 190342"/>
              <a:gd name="connsiteY6" fmla="*/ 317 h 1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42" h="134877">
                <a:moveTo>
                  <a:pt x="189221" y="317"/>
                </a:moveTo>
                <a:cubicBezTo>
                  <a:pt x="192925" y="-3916"/>
                  <a:pt x="188692" y="35242"/>
                  <a:pt x="157471" y="57467"/>
                </a:cubicBezTo>
                <a:cubicBezTo>
                  <a:pt x="126250" y="79692"/>
                  <a:pt x="15125" y="126259"/>
                  <a:pt x="1896" y="133667"/>
                </a:cubicBezTo>
                <a:cubicBezTo>
                  <a:pt x="-11333" y="141075"/>
                  <a:pt x="47933" y="112500"/>
                  <a:pt x="78096" y="101917"/>
                </a:cubicBezTo>
                <a:cubicBezTo>
                  <a:pt x="108258" y="91334"/>
                  <a:pt x="173346" y="73342"/>
                  <a:pt x="182871" y="70167"/>
                </a:cubicBezTo>
                <a:cubicBezTo>
                  <a:pt x="192396" y="66992"/>
                  <a:pt x="134717" y="89746"/>
                  <a:pt x="135246" y="82867"/>
                </a:cubicBezTo>
                <a:cubicBezTo>
                  <a:pt x="135775" y="75988"/>
                  <a:pt x="185517" y="4550"/>
                  <a:pt x="189221" y="3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C4B1C70-EA84-5A3F-95F7-3CD8F87B6149}"/>
              </a:ext>
            </a:extLst>
          </p:cNvPr>
          <p:cNvSpPr/>
          <p:nvPr/>
        </p:nvSpPr>
        <p:spPr>
          <a:xfrm>
            <a:off x="6688623" y="3511514"/>
            <a:ext cx="510619" cy="210322"/>
          </a:xfrm>
          <a:custGeom>
            <a:avLst/>
            <a:gdLst>
              <a:gd name="connsiteX0" fmla="*/ 1102 w 510619"/>
              <a:gd name="connsiteY0" fmla="*/ 136561 h 210322"/>
              <a:gd name="connsiteX1" fmla="*/ 178902 w 510619"/>
              <a:gd name="connsiteY1" fmla="*/ 50836 h 210322"/>
              <a:gd name="connsiteX2" fmla="*/ 223352 w 510619"/>
              <a:gd name="connsiteY2" fmla="*/ 50836 h 210322"/>
              <a:gd name="connsiteX3" fmla="*/ 197952 w 510619"/>
              <a:gd name="connsiteY3" fmla="*/ 38136 h 210322"/>
              <a:gd name="connsiteX4" fmla="*/ 302727 w 510619"/>
              <a:gd name="connsiteY4" fmla="*/ 66711 h 210322"/>
              <a:gd name="connsiteX5" fmla="*/ 302727 w 510619"/>
              <a:gd name="connsiteY5" fmla="*/ 41311 h 210322"/>
              <a:gd name="connsiteX6" fmla="*/ 363052 w 510619"/>
              <a:gd name="connsiteY6" fmla="*/ 92111 h 210322"/>
              <a:gd name="connsiteX7" fmla="*/ 359877 w 510619"/>
              <a:gd name="connsiteY7" fmla="*/ 60361 h 210322"/>
              <a:gd name="connsiteX8" fmla="*/ 432902 w 510619"/>
              <a:gd name="connsiteY8" fmla="*/ 142911 h 210322"/>
              <a:gd name="connsiteX9" fmla="*/ 417027 w 510619"/>
              <a:gd name="connsiteY9" fmla="*/ 130211 h 210322"/>
              <a:gd name="connsiteX10" fmla="*/ 455127 w 510619"/>
              <a:gd name="connsiteY10" fmla="*/ 158786 h 210322"/>
              <a:gd name="connsiteX11" fmla="*/ 451952 w 510619"/>
              <a:gd name="connsiteY11" fmla="*/ 127036 h 210322"/>
              <a:gd name="connsiteX12" fmla="*/ 502752 w 510619"/>
              <a:gd name="connsiteY12" fmla="*/ 171486 h 210322"/>
              <a:gd name="connsiteX13" fmla="*/ 505927 w 510619"/>
              <a:gd name="connsiteY13" fmla="*/ 209586 h 210322"/>
              <a:gd name="connsiteX14" fmla="*/ 458302 w 510619"/>
              <a:gd name="connsiteY14" fmla="*/ 136561 h 210322"/>
              <a:gd name="connsiteX15" fmla="*/ 423377 w 510619"/>
              <a:gd name="connsiteY15" fmla="*/ 107986 h 210322"/>
              <a:gd name="connsiteX16" fmla="*/ 429727 w 510619"/>
              <a:gd name="connsiteY16" fmla="*/ 66711 h 210322"/>
              <a:gd name="connsiteX17" fmla="*/ 394802 w 510619"/>
              <a:gd name="connsiteY17" fmla="*/ 69886 h 210322"/>
              <a:gd name="connsiteX18" fmla="*/ 382102 w 510619"/>
              <a:gd name="connsiteY18" fmla="*/ 31786 h 210322"/>
              <a:gd name="connsiteX19" fmla="*/ 350352 w 510619"/>
              <a:gd name="connsiteY19" fmla="*/ 38136 h 210322"/>
              <a:gd name="connsiteX20" fmla="*/ 274152 w 510619"/>
              <a:gd name="connsiteY20" fmla="*/ 6386 h 210322"/>
              <a:gd name="connsiteX21" fmla="*/ 258277 w 510619"/>
              <a:gd name="connsiteY21" fmla="*/ 22261 h 210322"/>
              <a:gd name="connsiteX22" fmla="*/ 172552 w 510619"/>
              <a:gd name="connsiteY22" fmla="*/ 36 h 210322"/>
              <a:gd name="connsiteX23" fmla="*/ 217002 w 510619"/>
              <a:gd name="connsiteY23" fmla="*/ 28611 h 210322"/>
              <a:gd name="connsiteX24" fmla="*/ 201127 w 510619"/>
              <a:gd name="connsiteY24" fmla="*/ 38136 h 210322"/>
              <a:gd name="connsiteX25" fmla="*/ 169377 w 510619"/>
              <a:gd name="connsiteY25" fmla="*/ 34961 h 210322"/>
              <a:gd name="connsiteX26" fmla="*/ 105877 w 510619"/>
              <a:gd name="connsiteY26" fmla="*/ 54011 h 210322"/>
              <a:gd name="connsiteX27" fmla="*/ 1102 w 510619"/>
              <a:gd name="connsiteY27" fmla="*/ 136561 h 2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0619" h="210322">
                <a:moveTo>
                  <a:pt x="1102" y="136561"/>
                </a:moveTo>
                <a:cubicBezTo>
                  <a:pt x="13273" y="136032"/>
                  <a:pt x="141860" y="65123"/>
                  <a:pt x="178902" y="50836"/>
                </a:cubicBezTo>
                <a:cubicBezTo>
                  <a:pt x="215944" y="36548"/>
                  <a:pt x="220177" y="52953"/>
                  <a:pt x="223352" y="50836"/>
                </a:cubicBezTo>
                <a:cubicBezTo>
                  <a:pt x="226527" y="48719"/>
                  <a:pt x="184723" y="35490"/>
                  <a:pt x="197952" y="38136"/>
                </a:cubicBezTo>
                <a:cubicBezTo>
                  <a:pt x="211181" y="40782"/>
                  <a:pt x="285265" y="66182"/>
                  <a:pt x="302727" y="66711"/>
                </a:cubicBezTo>
                <a:cubicBezTo>
                  <a:pt x="320189" y="67240"/>
                  <a:pt x="292673" y="37078"/>
                  <a:pt x="302727" y="41311"/>
                </a:cubicBezTo>
                <a:cubicBezTo>
                  <a:pt x="312781" y="45544"/>
                  <a:pt x="353527" y="88936"/>
                  <a:pt x="363052" y="92111"/>
                </a:cubicBezTo>
                <a:cubicBezTo>
                  <a:pt x="372577" y="95286"/>
                  <a:pt x="348235" y="51894"/>
                  <a:pt x="359877" y="60361"/>
                </a:cubicBezTo>
                <a:cubicBezTo>
                  <a:pt x="371519" y="68828"/>
                  <a:pt x="423377" y="131269"/>
                  <a:pt x="432902" y="142911"/>
                </a:cubicBezTo>
                <a:cubicBezTo>
                  <a:pt x="442427" y="154553"/>
                  <a:pt x="413323" y="127565"/>
                  <a:pt x="417027" y="130211"/>
                </a:cubicBezTo>
                <a:cubicBezTo>
                  <a:pt x="420731" y="132857"/>
                  <a:pt x="449306" y="159315"/>
                  <a:pt x="455127" y="158786"/>
                </a:cubicBezTo>
                <a:cubicBezTo>
                  <a:pt x="460948" y="158257"/>
                  <a:pt x="444015" y="124919"/>
                  <a:pt x="451952" y="127036"/>
                </a:cubicBezTo>
                <a:cubicBezTo>
                  <a:pt x="459889" y="129153"/>
                  <a:pt x="493756" y="157728"/>
                  <a:pt x="502752" y="171486"/>
                </a:cubicBezTo>
                <a:cubicBezTo>
                  <a:pt x="511748" y="185244"/>
                  <a:pt x="513335" y="215407"/>
                  <a:pt x="505927" y="209586"/>
                </a:cubicBezTo>
                <a:cubicBezTo>
                  <a:pt x="498519" y="203765"/>
                  <a:pt x="472060" y="153494"/>
                  <a:pt x="458302" y="136561"/>
                </a:cubicBezTo>
                <a:cubicBezTo>
                  <a:pt x="444544" y="119628"/>
                  <a:pt x="428139" y="119628"/>
                  <a:pt x="423377" y="107986"/>
                </a:cubicBezTo>
                <a:cubicBezTo>
                  <a:pt x="418615" y="96344"/>
                  <a:pt x="434489" y="73061"/>
                  <a:pt x="429727" y="66711"/>
                </a:cubicBezTo>
                <a:cubicBezTo>
                  <a:pt x="424965" y="60361"/>
                  <a:pt x="402739" y="75707"/>
                  <a:pt x="394802" y="69886"/>
                </a:cubicBezTo>
                <a:cubicBezTo>
                  <a:pt x="386865" y="64065"/>
                  <a:pt x="389510" y="37078"/>
                  <a:pt x="382102" y="31786"/>
                </a:cubicBezTo>
                <a:cubicBezTo>
                  <a:pt x="374694" y="26494"/>
                  <a:pt x="368344" y="42369"/>
                  <a:pt x="350352" y="38136"/>
                </a:cubicBezTo>
                <a:cubicBezTo>
                  <a:pt x="332360" y="33903"/>
                  <a:pt x="274152" y="6386"/>
                  <a:pt x="274152" y="6386"/>
                </a:cubicBezTo>
                <a:cubicBezTo>
                  <a:pt x="258806" y="3740"/>
                  <a:pt x="275210" y="23319"/>
                  <a:pt x="258277" y="22261"/>
                </a:cubicBezTo>
                <a:cubicBezTo>
                  <a:pt x="241344" y="21203"/>
                  <a:pt x="179431" y="-1022"/>
                  <a:pt x="172552" y="36"/>
                </a:cubicBezTo>
                <a:cubicBezTo>
                  <a:pt x="165673" y="1094"/>
                  <a:pt x="217002" y="28611"/>
                  <a:pt x="217002" y="28611"/>
                </a:cubicBezTo>
                <a:cubicBezTo>
                  <a:pt x="221764" y="34961"/>
                  <a:pt x="209064" y="37078"/>
                  <a:pt x="201127" y="38136"/>
                </a:cubicBezTo>
                <a:cubicBezTo>
                  <a:pt x="193190" y="39194"/>
                  <a:pt x="185252" y="32315"/>
                  <a:pt x="169377" y="34961"/>
                </a:cubicBezTo>
                <a:cubicBezTo>
                  <a:pt x="153502" y="37607"/>
                  <a:pt x="130748" y="41311"/>
                  <a:pt x="105877" y="54011"/>
                </a:cubicBezTo>
                <a:cubicBezTo>
                  <a:pt x="81006" y="66711"/>
                  <a:pt x="-11069" y="137090"/>
                  <a:pt x="1102" y="1365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D25E335-29DD-9713-45B7-54EDAA6D72B7}"/>
              </a:ext>
            </a:extLst>
          </p:cNvPr>
          <p:cNvSpPr/>
          <p:nvPr/>
        </p:nvSpPr>
        <p:spPr>
          <a:xfrm>
            <a:off x="7038918" y="3555732"/>
            <a:ext cx="67573" cy="205012"/>
          </a:xfrm>
          <a:custGeom>
            <a:avLst/>
            <a:gdLst>
              <a:gd name="connsiteX0" fmla="*/ 57 w 67573"/>
              <a:gd name="connsiteY0" fmla="*/ 268 h 205012"/>
              <a:gd name="connsiteX1" fmla="*/ 38157 w 67573"/>
              <a:gd name="connsiteY1" fmla="*/ 114568 h 205012"/>
              <a:gd name="connsiteX2" fmla="*/ 41332 w 67573"/>
              <a:gd name="connsiteY2" fmla="*/ 136793 h 205012"/>
              <a:gd name="connsiteX3" fmla="*/ 66732 w 67573"/>
              <a:gd name="connsiteY3" fmla="*/ 203468 h 205012"/>
              <a:gd name="connsiteX4" fmla="*/ 57207 w 67573"/>
              <a:gd name="connsiteY4" fmla="*/ 178068 h 205012"/>
              <a:gd name="connsiteX5" fmla="*/ 15932 w 67573"/>
              <a:gd name="connsiteY5" fmla="*/ 114568 h 205012"/>
              <a:gd name="connsiteX6" fmla="*/ 28632 w 67573"/>
              <a:gd name="connsiteY6" fmla="*/ 82818 h 205012"/>
              <a:gd name="connsiteX7" fmla="*/ 57 w 67573"/>
              <a:gd name="connsiteY7" fmla="*/ 268 h 2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3" h="205012">
                <a:moveTo>
                  <a:pt x="57" y="268"/>
                </a:moveTo>
                <a:cubicBezTo>
                  <a:pt x="1644" y="5560"/>
                  <a:pt x="31278" y="91814"/>
                  <a:pt x="38157" y="114568"/>
                </a:cubicBezTo>
                <a:cubicBezTo>
                  <a:pt x="45036" y="137322"/>
                  <a:pt x="36569" y="121976"/>
                  <a:pt x="41332" y="136793"/>
                </a:cubicBezTo>
                <a:cubicBezTo>
                  <a:pt x="46095" y="151610"/>
                  <a:pt x="64086" y="196589"/>
                  <a:pt x="66732" y="203468"/>
                </a:cubicBezTo>
                <a:cubicBezTo>
                  <a:pt x="69378" y="210347"/>
                  <a:pt x="65674" y="192885"/>
                  <a:pt x="57207" y="178068"/>
                </a:cubicBezTo>
                <a:cubicBezTo>
                  <a:pt x="48740" y="163251"/>
                  <a:pt x="20694" y="130443"/>
                  <a:pt x="15932" y="114568"/>
                </a:cubicBezTo>
                <a:cubicBezTo>
                  <a:pt x="11170" y="98693"/>
                  <a:pt x="27045" y="96047"/>
                  <a:pt x="28632" y="82818"/>
                </a:cubicBezTo>
                <a:cubicBezTo>
                  <a:pt x="30219" y="69589"/>
                  <a:pt x="-1530" y="-5024"/>
                  <a:pt x="57" y="2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DA03AFB4-4355-9B22-02A3-609BA07F02ED}"/>
              </a:ext>
            </a:extLst>
          </p:cNvPr>
          <p:cNvSpPr/>
          <p:nvPr/>
        </p:nvSpPr>
        <p:spPr>
          <a:xfrm>
            <a:off x="6714327" y="3536702"/>
            <a:ext cx="291738" cy="276520"/>
          </a:xfrm>
          <a:custGeom>
            <a:avLst/>
            <a:gdLst>
              <a:gd name="connsiteX0" fmla="*/ 223048 w 291738"/>
              <a:gd name="connsiteY0" fmla="*/ 6598 h 276520"/>
              <a:gd name="connsiteX1" fmla="*/ 270673 w 291738"/>
              <a:gd name="connsiteY1" fmla="*/ 54223 h 276520"/>
              <a:gd name="connsiteX2" fmla="*/ 286548 w 291738"/>
              <a:gd name="connsiteY2" fmla="*/ 105023 h 276520"/>
              <a:gd name="connsiteX3" fmla="*/ 289723 w 291738"/>
              <a:gd name="connsiteY3" fmla="*/ 190748 h 276520"/>
              <a:gd name="connsiteX4" fmla="*/ 257973 w 291738"/>
              <a:gd name="connsiteY4" fmla="*/ 244723 h 276520"/>
              <a:gd name="connsiteX5" fmla="*/ 194473 w 291738"/>
              <a:gd name="connsiteY5" fmla="*/ 276473 h 276520"/>
              <a:gd name="connsiteX6" fmla="*/ 73823 w 291738"/>
              <a:gd name="connsiteY6" fmla="*/ 251073 h 276520"/>
              <a:gd name="connsiteX7" fmla="*/ 38898 w 291738"/>
              <a:gd name="connsiteY7" fmla="*/ 219323 h 276520"/>
              <a:gd name="connsiteX8" fmla="*/ 19848 w 291738"/>
              <a:gd name="connsiteY8" fmla="*/ 168523 h 276520"/>
              <a:gd name="connsiteX9" fmla="*/ 16673 w 291738"/>
              <a:gd name="connsiteY9" fmla="*/ 133598 h 276520"/>
              <a:gd name="connsiteX10" fmla="*/ 16673 w 291738"/>
              <a:gd name="connsiteY10" fmla="*/ 108198 h 276520"/>
              <a:gd name="connsiteX11" fmla="*/ 798 w 291738"/>
              <a:gd name="connsiteY11" fmla="*/ 105023 h 276520"/>
              <a:gd name="connsiteX12" fmla="*/ 45248 w 291738"/>
              <a:gd name="connsiteY12" fmla="*/ 63748 h 276520"/>
              <a:gd name="connsiteX13" fmla="*/ 105573 w 291738"/>
              <a:gd name="connsiteY13" fmla="*/ 31998 h 276520"/>
              <a:gd name="connsiteX14" fmla="*/ 159548 w 291738"/>
              <a:gd name="connsiteY14" fmla="*/ 3423 h 276520"/>
              <a:gd name="connsiteX15" fmla="*/ 223048 w 291738"/>
              <a:gd name="connsiteY15" fmla="*/ 6598 h 27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738" h="276520">
                <a:moveTo>
                  <a:pt x="223048" y="6598"/>
                </a:moveTo>
                <a:cubicBezTo>
                  <a:pt x="241569" y="15065"/>
                  <a:pt x="260090" y="37819"/>
                  <a:pt x="270673" y="54223"/>
                </a:cubicBezTo>
                <a:cubicBezTo>
                  <a:pt x="281256" y="70627"/>
                  <a:pt x="283373" y="82269"/>
                  <a:pt x="286548" y="105023"/>
                </a:cubicBezTo>
                <a:cubicBezTo>
                  <a:pt x="289723" y="127777"/>
                  <a:pt x="294486" y="167465"/>
                  <a:pt x="289723" y="190748"/>
                </a:cubicBezTo>
                <a:cubicBezTo>
                  <a:pt x="284961" y="214031"/>
                  <a:pt x="273848" y="230436"/>
                  <a:pt x="257973" y="244723"/>
                </a:cubicBezTo>
                <a:cubicBezTo>
                  <a:pt x="242098" y="259011"/>
                  <a:pt x="225165" y="275415"/>
                  <a:pt x="194473" y="276473"/>
                </a:cubicBezTo>
                <a:cubicBezTo>
                  <a:pt x="163781" y="277531"/>
                  <a:pt x="99752" y="260598"/>
                  <a:pt x="73823" y="251073"/>
                </a:cubicBezTo>
                <a:cubicBezTo>
                  <a:pt x="47894" y="241548"/>
                  <a:pt x="47894" y="233081"/>
                  <a:pt x="38898" y="219323"/>
                </a:cubicBezTo>
                <a:cubicBezTo>
                  <a:pt x="29902" y="205565"/>
                  <a:pt x="23552" y="182810"/>
                  <a:pt x="19848" y="168523"/>
                </a:cubicBezTo>
                <a:cubicBezTo>
                  <a:pt x="16144" y="154236"/>
                  <a:pt x="17202" y="143652"/>
                  <a:pt x="16673" y="133598"/>
                </a:cubicBezTo>
                <a:cubicBezTo>
                  <a:pt x="16144" y="123544"/>
                  <a:pt x="16673" y="108198"/>
                  <a:pt x="16673" y="108198"/>
                </a:cubicBezTo>
                <a:cubicBezTo>
                  <a:pt x="14027" y="103436"/>
                  <a:pt x="-3965" y="112431"/>
                  <a:pt x="798" y="105023"/>
                </a:cubicBezTo>
                <a:cubicBezTo>
                  <a:pt x="5560" y="97615"/>
                  <a:pt x="27786" y="75919"/>
                  <a:pt x="45248" y="63748"/>
                </a:cubicBezTo>
                <a:cubicBezTo>
                  <a:pt x="62710" y="51577"/>
                  <a:pt x="105573" y="31998"/>
                  <a:pt x="105573" y="31998"/>
                </a:cubicBezTo>
                <a:cubicBezTo>
                  <a:pt x="124623" y="21944"/>
                  <a:pt x="141027" y="8186"/>
                  <a:pt x="159548" y="3423"/>
                </a:cubicBezTo>
                <a:cubicBezTo>
                  <a:pt x="178069" y="-1340"/>
                  <a:pt x="204527" y="-1869"/>
                  <a:pt x="223048" y="65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78F2C2D0-F1C3-486F-4670-278A942D02F2}"/>
              </a:ext>
            </a:extLst>
          </p:cNvPr>
          <p:cNvSpPr/>
          <p:nvPr/>
        </p:nvSpPr>
        <p:spPr>
          <a:xfrm>
            <a:off x="6861264" y="3583133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469BCADC-807E-ACAA-4F7B-04045EB753C7}"/>
              </a:ext>
            </a:extLst>
          </p:cNvPr>
          <p:cNvSpPr/>
          <p:nvPr/>
        </p:nvSpPr>
        <p:spPr>
          <a:xfrm rot="6513488">
            <a:off x="6866255" y="3610066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035665F-C00F-A131-930F-1C5DF3480333}"/>
              </a:ext>
            </a:extLst>
          </p:cNvPr>
          <p:cNvSpPr/>
          <p:nvPr/>
        </p:nvSpPr>
        <p:spPr>
          <a:xfrm>
            <a:off x="6686302" y="3456712"/>
            <a:ext cx="215606" cy="121547"/>
          </a:xfrm>
          <a:custGeom>
            <a:avLst/>
            <a:gdLst>
              <a:gd name="connsiteX0" fmla="*/ 248 w 215606"/>
              <a:gd name="connsiteY0" fmla="*/ 121513 h 121547"/>
              <a:gd name="connsiteX1" fmla="*/ 209798 w 215606"/>
              <a:gd name="connsiteY1" fmla="*/ 13563 h 121547"/>
              <a:gd name="connsiteX2" fmla="*/ 152648 w 215606"/>
              <a:gd name="connsiteY2" fmla="*/ 38963 h 121547"/>
              <a:gd name="connsiteX3" fmla="*/ 105023 w 215606"/>
              <a:gd name="connsiteY3" fmla="*/ 48488 h 121547"/>
              <a:gd name="connsiteX4" fmla="*/ 165348 w 215606"/>
              <a:gd name="connsiteY4" fmla="*/ 863 h 121547"/>
              <a:gd name="connsiteX5" fmla="*/ 248 w 215606"/>
              <a:gd name="connsiteY5" fmla="*/ 121513 h 1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6" h="121547">
                <a:moveTo>
                  <a:pt x="248" y="121513"/>
                </a:moveTo>
                <a:cubicBezTo>
                  <a:pt x="7656" y="123630"/>
                  <a:pt x="184398" y="27321"/>
                  <a:pt x="209798" y="13563"/>
                </a:cubicBezTo>
                <a:cubicBezTo>
                  <a:pt x="235198" y="-195"/>
                  <a:pt x="170110" y="33142"/>
                  <a:pt x="152648" y="38963"/>
                </a:cubicBezTo>
                <a:cubicBezTo>
                  <a:pt x="135186" y="44784"/>
                  <a:pt x="102906" y="54838"/>
                  <a:pt x="105023" y="48488"/>
                </a:cubicBezTo>
                <a:cubicBezTo>
                  <a:pt x="107140" y="42138"/>
                  <a:pt x="177519" y="-7074"/>
                  <a:pt x="165348" y="863"/>
                </a:cubicBezTo>
                <a:cubicBezTo>
                  <a:pt x="153177" y="8800"/>
                  <a:pt x="-7160" y="119396"/>
                  <a:pt x="248" y="1215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BECFA28-BA7A-7B4C-3376-5E782AD030C3}"/>
              </a:ext>
            </a:extLst>
          </p:cNvPr>
          <p:cNvSpPr/>
          <p:nvPr/>
        </p:nvSpPr>
        <p:spPr>
          <a:xfrm>
            <a:off x="6899159" y="3441322"/>
            <a:ext cx="250971" cy="131944"/>
          </a:xfrm>
          <a:custGeom>
            <a:avLst/>
            <a:gdLst>
              <a:gd name="connsiteX0" fmla="*/ 116 w 250971"/>
              <a:gd name="connsiteY0" fmla="*/ 378 h 131944"/>
              <a:gd name="connsiteX1" fmla="*/ 120766 w 250971"/>
              <a:gd name="connsiteY1" fmla="*/ 6728 h 131944"/>
              <a:gd name="connsiteX2" fmla="*/ 73141 w 250971"/>
              <a:gd name="connsiteY2" fmla="*/ 6728 h 131944"/>
              <a:gd name="connsiteX3" fmla="*/ 155691 w 250971"/>
              <a:gd name="connsiteY3" fmla="*/ 6728 h 131944"/>
              <a:gd name="connsiteX4" fmla="*/ 231891 w 250971"/>
              <a:gd name="connsiteY4" fmla="*/ 76578 h 131944"/>
              <a:gd name="connsiteX5" fmla="*/ 219191 w 250971"/>
              <a:gd name="connsiteY5" fmla="*/ 48003 h 131944"/>
              <a:gd name="connsiteX6" fmla="*/ 250941 w 250971"/>
              <a:gd name="connsiteY6" fmla="*/ 130553 h 131944"/>
              <a:gd name="connsiteX7" fmla="*/ 225541 w 250971"/>
              <a:gd name="connsiteY7" fmla="*/ 101978 h 131944"/>
              <a:gd name="connsiteX8" fmla="*/ 158866 w 250971"/>
              <a:gd name="connsiteY8" fmla="*/ 28953 h 131944"/>
              <a:gd name="connsiteX9" fmla="*/ 133466 w 250971"/>
              <a:gd name="connsiteY9" fmla="*/ 19428 h 131944"/>
              <a:gd name="connsiteX10" fmla="*/ 73141 w 250971"/>
              <a:gd name="connsiteY10" fmla="*/ 22603 h 131944"/>
              <a:gd name="connsiteX11" fmla="*/ 146166 w 250971"/>
              <a:gd name="connsiteY11" fmla="*/ 19428 h 131944"/>
              <a:gd name="connsiteX12" fmla="*/ 116 w 250971"/>
              <a:gd name="connsiteY12" fmla="*/ 378 h 13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971" h="131944">
                <a:moveTo>
                  <a:pt x="116" y="378"/>
                </a:moveTo>
                <a:cubicBezTo>
                  <a:pt x="-4117" y="-1739"/>
                  <a:pt x="108595" y="5670"/>
                  <a:pt x="120766" y="6728"/>
                </a:cubicBezTo>
                <a:cubicBezTo>
                  <a:pt x="132937" y="7786"/>
                  <a:pt x="73141" y="6728"/>
                  <a:pt x="73141" y="6728"/>
                </a:cubicBezTo>
                <a:cubicBezTo>
                  <a:pt x="78962" y="6728"/>
                  <a:pt x="129233" y="-4914"/>
                  <a:pt x="155691" y="6728"/>
                </a:cubicBezTo>
                <a:cubicBezTo>
                  <a:pt x="182149" y="18370"/>
                  <a:pt x="221308" y="69699"/>
                  <a:pt x="231891" y="76578"/>
                </a:cubicBezTo>
                <a:cubicBezTo>
                  <a:pt x="242474" y="83457"/>
                  <a:pt x="216016" y="39007"/>
                  <a:pt x="219191" y="48003"/>
                </a:cubicBezTo>
                <a:cubicBezTo>
                  <a:pt x="222366" y="56999"/>
                  <a:pt x="249883" y="121557"/>
                  <a:pt x="250941" y="130553"/>
                </a:cubicBezTo>
                <a:cubicBezTo>
                  <a:pt x="251999" y="139549"/>
                  <a:pt x="225541" y="101978"/>
                  <a:pt x="225541" y="101978"/>
                </a:cubicBezTo>
                <a:cubicBezTo>
                  <a:pt x="210195" y="85045"/>
                  <a:pt x="174212" y="42711"/>
                  <a:pt x="158866" y="28953"/>
                </a:cubicBezTo>
                <a:cubicBezTo>
                  <a:pt x="143520" y="15195"/>
                  <a:pt x="147753" y="20486"/>
                  <a:pt x="133466" y="19428"/>
                </a:cubicBezTo>
                <a:cubicBezTo>
                  <a:pt x="119179" y="18370"/>
                  <a:pt x="71024" y="22603"/>
                  <a:pt x="73141" y="22603"/>
                </a:cubicBezTo>
                <a:cubicBezTo>
                  <a:pt x="75258" y="22603"/>
                  <a:pt x="159395" y="21015"/>
                  <a:pt x="146166" y="19428"/>
                </a:cubicBezTo>
                <a:cubicBezTo>
                  <a:pt x="132937" y="17841"/>
                  <a:pt x="4349" y="2495"/>
                  <a:pt x="116" y="3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0D28C8-9167-52D1-F6D9-2E48ADC75396}"/>
              </a:ext>
            </a:extLst>
          </p:cNvPr>
          <p:cNvSpPr/>
          <p:nvPr/>
        </p:nvSpPr>
        <p:spPr>
          <a:xfrm>
            <a:off x="6870698" y="3463899"/>
            <a:ext cx="230859" cy="44550"/>
          </a:xfrm>
          <a:custGeom>
            <a:avLst/>
            <a:gdLst>
              <a:gd name="connsiteX0" fmla="*/ 2 w 230859"/>
              <a:gd name="connsiteY0" fmla="*/ 15901 h 44550"/>
              <a:gd name="connsiteX1" fmla="*/ 120652 w 230859"/>
              <a:gd name="connsiteY1" fmla="*/ 6376 h 44550"/>
              <a:gd name="connsiteX2" fmla="*/ 228602 w 230859"/>
              <a:gd name="connsiteY2" fmla="*/ 44476 h 44550"/>
              <a:gd name="connsiteX3" fmla="*/ 190502 w 230859"/>
              <a:gd name="connsiteY3" fmla="*/ 15901 h 44550"/>
              <a:gd name="connsiteX4" fmla="*/ 149227 w 230859"/>
              <a:gd name="connsiteY4" fmla="*/ 9551 h 44550"/>
              <a:gd name="connsiteX5" fmla="*/ 117477 w 230859"/>
              <a:gd name="connsiteY5" fmla="*/ 26 h 44550"/>
              <a:gd name="connsiteX6" fmla="*/ 2 w 230859"/>
              <a:gd name="connsiteY6" fmla="*/ 15901 h 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9" h="44550">
                <a:moveTo>
                  <a:pt x="2" y="15901"/>
                </a:moveTo>
                <a:cubicBezTo>
                  <a:pt x="531" y="16959"/>
                  <a:pt x="82552" y="1613"/>
                  <a:pt x="120652" y="6376"/>
                </a:cubicBezTo>
                <a:cubicBezTo>
                  <a:pt x="158752" y="11138"/>
                  <a:pt x="216960" y="42889"/>
                  <a:pt x="228602" y="44476"/>
                </a:cubicBezTo>
                <a:cubicBezTo>
                  <a:pt x="240244" y="46063"/>
                  <a:pt x="203731" y="21722"/>
                  <a:pt x="190502" y="15901"/>
                </a:cubicBezTo>
                <a:cubicBezTo>
                  <a:pt x="177273" y="10080"/>
                  <a:pt x="161398" y="12197"/>
                  <a:pt x="149227" y="9551"/>
                </a:cubicBezTo>
                <a:cubicBezTo>
                  <a:pt x="137056" y="6905"/>
                  <a:pt x="138644" y="-503"/>
                  <a:pt x="117477" y="26"/>
                </a:cubicBezTo>
                <a:cubicBezTo>
                  <a:pt x="96310" y="555"/>
                  <a:pt x="-527" y="14843"/>
                  <a:pt x="2" y="159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560AA4-BC3C-7C2A-FA55-E2D0F71E404B}"/>
              </a:ext>
            </a:extLst>
          </p:cNvPr>
          <p:cNvSpPr/>
          <p:nvPr/>
        </p:nvSpPr>
        <p:spPr>
          <a:xfrm>
            <a:off x="6954379" y="3714708"/>
            <a:ext cx="208501" cy="147416"/>
          </a:xfrm>
          <a:custGeom>
            <a:avLst/>
            <a:gdLst>
              <a:gd name="connsiteX0" fmla="*/ 208421 w 208501"/>
              <a:gd name="connsiteY0" fmla="*/ 42 h 147416"/>
              <a:gd name="connsiteX1" fmla="*/ 173496 w 208501"/>
              <a:gd name="connsiteY1" fmla="*/ 60367 h 147416"/>
              <a:gd name="connsiteX2" fmla="*/ 122696 w 208501"/>
              <a:gd name="connsiteY2" fmla="*/ 111167 h 147416"/>
              <a:gd name="connsiteX3" fmla="*/ 144921 w 208501"/>
              <a:gd name="connsiteY3" fmla="*/ 88942 h 147416"/>
              <a:gd name="connsiteX4" fmla="*/ 27446 w 208501"/>
              <a:gd name="connsiteY4" fmla="*/ 130217 h 147416"/>
              <a:gd name="connsiteX5" fmla="*/ 5221 w 208501"/>
              <a:gd name="connsiteY5" fmla="*/ 146092 h 147416"/>
              <a:gd name="connsiteX6" fmla="*/ 103646 w 208501"/>
              <a:gd name="connsiteY6" fmla="*/ 98467 h 147416"/>
              <a:gd name="connsiteX7" fmla="*/ 163971 w 208501"/>
              <a:gd name="connsiteY7" fmla="*/ 69892 h 147416"/>
              <a:gd name="connsiteX8" fmla="*/ 208421 w 208501"/>
              <a:gd name="connsiteY8" fmla="*/ 42 h 14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01" h="147416">
                <a:moveTo>
                  <a:pt x="208421" y="42"/>
                </a:moveTo>
                <a:cubicBezTo>
                  <a:pt x="210008" y="-1545"/>
                  <a:pt x="187783" y="41846"/>
                  <a:pt x="173496" y="60367"/>
                </a:cubicBezTo>
                <a:cubicBezTo>
                  <a:pt x="159209" y="78888"/>
                  <a:pt x="122696" y="111167"/>
                  <a:pt x="122696" y="111167"/>
                </a:cubicBezTo>
                <a:cubicBezTo>
                  <a:pt x="117934" y="115929"/>
                  <a:pt x="160796" y="85767"/>
                  <a:pt x="144921" y="88942"/>
                </a:cubicBezTo>
                <a:cubicBezTo>
                  <a:pt x="129046" y="92117"/>
                  <a:pt x="50729" y="120692"/>
                  <a:pt x="27446" y="130217"/>
                </a:cubicBezTo>
                <a:cubicBezTo>
                  <a:pt x="4163" y="139742"/>
                  <a:pt x="-7479" y="151384"/>
                  <a:pt x="5221" y="146092"/>
                </a:cubicBezTo>
                <a:cubicBezTo>
                  <a:pt x="17921" y="140800"/>
                  <a:pt x="103646" y="98467"/>
                  <a:pt x="103646" y="98467"/>
                </a:cubicBezTo>
                <a:cubicBezTo>
                  <a:pt x="130104" y="85767"/>
                  <a:pt x="149154" y="83650"/>
                  <a:pt x="163971" y="69892"/>
                </a:cubicBezTo>
                <a:cubicBezTo>
                  <a:pt x="178788" y="56134"/>
                  <a:pt x="206834" y="1629"/>
                  <a:pt x="208421" y="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6E32040-9A07-454D-9E5C-6146AD4C5F2D}"/>
              </a:ext>
            </a:extLst>
          </p:cNvPr>
          <p:cNvSpPr/>
          <p:nvPr/>
        </p:nvSpPr>
        <p:spPr>
          <a:xfrm>
            <a:off x="6625508" y="3479688"/>
            <a:ext cx="102537" cy="168472"/>
          </a:xfrm>
          <a:custGeom>
            <a:avLst/>
            <a:gdLst>
              <a:gd name="connsiteX0" fmla="*/ 102317 w 102537"/>
              <a:gd name="connsiteY0" fmla="*/ 112 h 168472"/>
              <a:gd name="connsiteX1" fmla="*/ 45167 w 102537"/>
              <a:gd name="connsiteY1" fmla="*/ 69962 h 168472"/>
              <a:gd name="connsiteX2" fmla="*/ 717 w 102537"/>
              <a:gd name="connsiteY2" fmla="*/ 168387 h 168472"/>
              <a:gd name="connsiteX3" fmla="*/ 22942 w 102537"/>
              <a:gd name="connsiteY3" fmla="*/ 85837 h 168472"/>
              <a:gd name="connsiteX4" fmla="*/ 102317 w 102537"/>
              <a:gd name="connsiteY4" fmla="*/ 112 h 1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7" h="168472">
                <a:moveTo>
                  <a:pt x="102317" y="112"/>
                </a:moveTo>
                <a:cubicBezTo>
                  <a:pt x="106021" y="-2534"/>
                  <a:pt x="62100" y="41916"/>
                  <a:pt x="45167" y="69962"/>
                </a:cubicBezTo>
                <a:cubicBezTo>
                  <a:pt x="28234" y="98008"/>
                  <a:pt x="4421" y="165741"/>
                  <a:pt x="717" y="168387"/>
                </a:cubicBezTo>
                <a:cubicBezTo>
                  <a:pt x="-2987" y="171033"/>
                  <a:pt x="8125" y="111237"/>
                  <a:pt x="22942" y="85837"/>
                </a:cubicBezTo>
                <a:cubicBezTo>
                  <a:pt x="37759" y="60437"/>
                  <a:pt x="98613" y="2758"/>
                  <a:pt x="102317" y="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D11F922-1CE7-6444-6C39-D1DEDA40EABB}"/>
              </a:ext>
            </a:extLst>
          </p:cNvPr>
          <p:cNvSpPr/>
          <p:nvPr/>
        </p:nvSpPr>
        <p:spPr>
          <a:xfrm>
            <a:off x="6991318" y="3407612"/>
            <a:ext cx="142954" cy="69228"/>
          </a:xfrm>
          <a:custGeom>
            <a:avLst/>
            <a:gdLst>
              <a:gd name="connsiteX0" fmla="*/ 32 w 142954"/>
              <a:gd name="connsiteY0" fmla="*/ 2338 h 69228"/>
              <a:gd name="connsiteX1" fmla="*/ 79407 w 142954"/>
              <a:gd name="connsiteY1" fmla="*/ 8688 h 69228"/>
              <a:gd name="connsiteX2" fmla="*/ 142907 w 142954"/>
              <a:gd name="connsiteY2" fmla="*/ 69013 h 69228"/>
              <a:gd name="connsiteX3" fmla="*/ 88932 w 142954"/>
              <a:gd name="connsiteY3" fmla="*/ 27738 h 69228"/>
              <a:gd name="connsiteX4" fmla="*/ 32 w 142954"/>
              <a:gd name="connsiteY4" fmla="*/ 2338 h 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54" h="69228">
                <a:moveTo>
                  <a:pt x="32" y="2338"/>
                </a:moveTo>
                <a:cubicBezTo>
                  <a:pt x="-1555" y="-837"/>
                  <a:pt x="55595" y="-2425"/>
                  <a:pt x="79407" y="8688"/>
                </a:cubicBezTo>
                <a:cubicBezTo>
                  <a:pt x="103220" y="19801"/>
                  <a:pt x="141320" y="65838"/>
                  <a:pt x="142907" y="69013"/>
                </a:cubicBezTo>
                <a:cubicBezTo>
                  <a:pt x="144494" y="72188"/>
                  <a:pt x="105865" y="39380"/>
                  <a:pt x="88932" y="27738"/>
                </a:cubicBezTo>
                <a:cubicBezTo>
                  <a:pt x="71999" y="16096"/>
                  <a:pt x="1619" y="5513"/>
                  <a:pt x="32" y="23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9CBDDD6-D4EA-B801-188A-DE93EA01FC51}"/>
              </a:ext>
            </a:extLst>
          </p:cNvPr>
          <p:cNvSpPr/>
          <p:nvPr/>
        </p:nvSpPr>
        <p:spPr>
          <a:xfrm>
            <a:off x="6666053" y="3108321"/>
            <a:ext cx="17338" cy="174744"/>
          </a:xfrm>
          <a:custGeom>
            <a:avLst/>
            <a:gdLst>
              <a:gd name="connsiteX0" fmla="*/ 4622 w 17338"/>
              <a:gd name="connsiteY0" fmla="*/ 4 h 174744"/>
              <a:gd name="connsiteX1" fmla="*/ 17322 w 17338"/>
              <a:gd name="connsiteY1" fmla="*/ 63504 h 174744"/>
              <a:gd name="connsiteX2" fmla="*/ 1447 w 17338"/>
              <a:gd name="connsiteY2" fmla="*/ 117479 h 174744"/>
              <a:gd name="connsiteX3" fmla="*/ 1447 w 17338"/>
              <a:gd name="connsiteY3" fmla="*/ 174629 h 174744"/>
              <a:gd name="connsiteX4" fmla="*/ 7797 w 17338"/>
              <a:gd name="connsiteY4" fmla="*/ 130179 h 174744"/>
              <a:gd name="connsiteX5" fmla="*/ 10972 w 17338"/>
              <a:gd name="connsiteY5" fmla="*/ 60329 h 174744"/>
              <a:gd name="connsiteX6" fmla="*/ 4622 w 17338"/>
              <a:gd name="connsiteY6" fmla="*/ 4 h 1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8" h="174744">
                <a:moveTo>
                  <a:pt x="4622" y="4"/>
                </a:moveTo>
                <a:cubicBezTo>
                  <a:pt x="5680" y="533"/>
                  <a:pt x="17851" y="43925"/>
                  <a:pt x="17322" y="63504"/>
                </a:cubicBezTo>
                <a:cubicBezTo>
                  <a:pt x="16793" y="83083"/>
                  <a:pt x="4093" y="98958"/>
                  <a:pt x="1447" y="117479"/>
                </a:cubicBezTo>
                <a:cubicBezTo>
                  <a:pt x="-1199" y="136000"/>
                  <a:pt x="389" y="172512"/>
                  <a:pt x="1447" y="174629"/>
                </a:cubicBezTo>
                <a:cubicBezTo>
                  <a:pt x="2505" y="176746"/>
                  <a:pt x="6210" y="149229"/>
                  <a:pt x="7797" y="130179"/>
                </a:cubicBezTo>
                <a:cubicBezTo>
                  <a:pt x="9384" y="111129"/>
                  <a:pt x="10443" y="78321"/>
                  <a:pt x="10972" y="60329"/>
                </a:cubicBezTo>
                <a:cubicBezTo>
                  <a:pt x="11501" y="42337"/>
                  <a:pt x="3564" y="-525"/>
                  <a:pt x="4622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1E4B291-EF28-19EE-05C3-3EF67483C77F}"/>
              </a:ext>
            </a:extLst>
          </p:cNvPr>
          <p:cNvSpPr/>
          <p:nvPr/>
        </p:nvSpPr>
        <p:spPr>
          <a:xfrm>
            <a:off x="6756399" y="3120568"/>
            <a:ext cx="428937" cy="105488"/>
          </a:xfrm>
          <a:custGeom>
            <a:avLst/>
            <a:gdLst>
              <a:gd name="connsiteX0" fmla="*/ 1 w 428937"/>
              <a:gd name="connsiteY0" fmla="*/ 98882 h 105488"/>
              <a:gd name="connsiteX1" fmla="*/ 123826 w 428937"/>
              <a:gd name="connsiteY1" fmla="*/ 70307 h 105488"/>
              <a:gd name="connsiteX2" fmla="*/ 79376 w 428937"/>
              <a:gd name="connsiteY2" fmla="*/ 105232 h 105488"/>
              <a:gd name="connsiteX3" fmla="*/ 180976 w 428937"/>
              <a:gd name="connsiteY3" fmla="*/ 48082 h 105488"/>
              <a:gd name="connsiteX4" fmla="*/ 250826 w 428937"/>
              <a:gd name="connsiteY4" fmla="*/ 35382 h 105488"/>
              <a:gd name="connsiteX5" fmla="*/ 250826 w 428937"/>
              <a:gd name="connsiteY5" fmla="*/ 16332 h 105488"/>
              <a:gd name="connsiteX6" fmla="*/ 425451 w 428937"/>
              <a:gd name="connsiteY6" fmla="*/ 457 h 105488"/>
              <a:gd name="connsiteX7" fmla="*/ 358776 w 428937"/>
              <a:gd name="connsiteY7" fmla="*/ 6807 h 105488"/>
              <a:gd name="connsiteX8" fmla="*/ 254001 w 428937"/>
              <a:gd name="connsiteY8" fmla="*/ 32207 h 105488"/>
              <a:gd name="connsiteX9" fmla="*/ 127001 w 428937"/>
              <a:gd name="connsiteY9" fmla="*/ 54432 h 105488"/>
              <a:gd name="connsiteX10" fmla="*/ 1 w 428937"/>
              <a:gd name="connsiteY10" fmla="*/ 98882 h 1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37" h="105488">
                <a:moveTo>
                  <a:pt x="1" y="98882"/>
                </a:moveTo>
                <a:cubicBezTo>
                  <a:pt x="-528" y="101528"/>
                  <a:pt x="110597" y="69249"/>
                  <a:pt x="123826" y="70307"/>
                </a:cubicBezTo>
                <a:cubicBezTo>
                  <a:pt x="137055" y="71365"/>
                  <a:pt x="69851" y="108936"/>
                  <a:pt x="79376" y="105232"/>
                </a:cubicBezTo>
                <a:cubicBezTo>
                  <a:pt x="88901" y="101528"/>
                  <a:pt x="152401" y="59724"/>
                  <a:pt x="180976" y="48082"/>
                </a:cubicBezTo>
                <a:cubicBezTo>
                  <a:pt x="209551" y="36440"/>
                  <a:pt x="250826" y="35382"/>
                  <a:pt x="250826" y="35382"/>
                </a:cubicBezTo>
                <a:cubicBezTo>
                  <a:pt x="262468" y="30090"/>
                  <a:pt x="221722" y="22153"/>
                  <a:pt x="250826" y="16332"/>
                </a:cubicBezTo>
                <a:cubicBezTo>
                  <a:pt x="279930" y="10511"/>
                  <a:pt x="425451" y="457"/>
                  <a:pt x="425451" y="457"/>
                </a:cubicBezTo>
                <a:cubicBezTo>
                  <a:pt x="443443" y="-1131"/>
                  <a:pt x="387351" y="1515"/>
                  <a:pt x="358776" y="6807"/>
                </a:cubicBezTo>
                <a:cubicBezTo>
                  <a:pt x="330201" y="12099"/>
                  <a:pt x="292630" y="24269"/>
                  <a:pt x="254001" y="32207"/>
                </a:cubicBezTo>
                <a:cubicBezTo>
                  <a:pt x="215372" y="40144"/>
                  <a:pt x="164043" y="44378"/>
                  <a:pt x="127001" y="54432"/>
                </a:cubicBezTo>
                <a:cubicBezTo>
                  <a:pt x="89959" y="64486"/>
                  <a:pt x="530" y="96236"/>
                  <a:pt x="1" y="988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342FB19-196B-26E4-2B70-54B17B8EE526}"/>
              </a:ext>
            </a:extLst>
          </p:cNvPr>
          <p:cNvSpPr/>
          <p:nvPr/>
        </p:nvSpPr>
        <p:spPr>
          <a:xfrm>
            <a:off x="6746507" y="3019339"/>
            <a:ext cx="358260" cy="111371"/>
          </a:xfrm>
          <a:custGeom>
            <a:avLst/>
            <a:gdLst>
              <a:gd name="connsiteX0" fmla="*/ 368 w 358260"/>
              <a:gd name="connsiteY0" fmla="*/ 111211 h 111371"/>
              <a:gd name="connsiteX1" fmla="*/ 95618 w 358260"/>
              <a:gd name="connsiteY1" fmla="*/ 57236 h 111371"/>
              <a:gd name="connsiteX2" fmla="*/ 63868 w 358260"/>
              <a:gd name="connsiteY2" fmla="*/ 38186 h 111371"/>
              <a:gd name="connsiteX3" fmla="*/ 200393 w 358260"/>
              <a:gd name="connsiteY3" fmla="*/ 19136 h 111371"/>
              <a:gd name="connsiteX4" fmla="*/ 181343 w 358260"/>
              <a:gd name="connsiteY4" fmla="*/ 9611 h 111371"/>
              <a:gd name="connsiteX5" fmla="*/ 355968 w 358260"/>
              <a:gd name="connsiteY5" fmla="*/ 9611 h 111371"/>
              <a:gd name="connsiteX6" fmla="*/ 276593 w 358260"/>
              <a:gd name="connsiteY6" fmla="*/ 86 h 111371"/>
              <a:gd name="connsiteX7" fmla="*/ 209918 w 358260"/>
              <a:gd name="connsiteY7" fmla="*/ 15961 h 111371"/>
              <a:gd name="connsiteX8" fmla="*/ 136893 w 358260"/>
              <a:gd name="connsiteY8" fmla="*/ 38186 h 111371"/>
              <a:gd name="connsiteX9" fmla="*/ 368 w 358260"/>
              <a:gd name="connsiteY9" fmla="*/ 11121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60" h="111371">
                <a:moveTo>
                  <a:pt x="368" y="111211"/>
                </a:moveTo>
                <a:cubicBezTo>
                  <a:pt x="-6511" y="114386"/>
                  <a:pt x="85035" y="69407"/>
                  <a:pt x="95618" y="57236"/>
                </a:cubicBezTo>
                <a:cubicBezTo>
                  <a:pt x="106201" y="45065"/>
                  <a:pt x="46406" y="44536"/>
                  <a:pt x="63868" y="38186"/>
                </a:cubicBezTo>
                <a:cubicBezTo>
                  <a:pt x="81330" y="31836"/>
                  <a:pt x="200393" y="19136"/>
                  <a:pt x="200393" y="19136"/>
                </a:cubicBezTo>
                <a:cubicBezTo>
                  <a:pt x="219972" y="14374"/>
                  <a:pt x="155414" y="11198"/>
                  <a:pt x="181343" y="9611"/>
                </a:cubicBezTo>
                <a:cubicBezTo>
                  <a:pt x="207272" y="8023"/>
                  <a:pt x="340093" y="11198"/>
                  <a:pt x="355968" y="9611"/>
                </a:cubicBezTo>
                <a:cubicBezTo>
                  <a:pt x="371843" y="8023"/>
                  <a:pt x="300935" y="-972"/>
                  <a:pt x="276593" y="86"/>
                </a:cubicBezTo>
                <a:cubicBezTo>
                  <a:pt x="252251" y="1144"/>
                  <a:pt x="233201" y="9611"/>
                  <a:pt x="209918" y="15961"/>
                </a:cubicBezTo>
                <a:cubicBezTo>
                  <a:pt x="186635" y="22311"/>
                  <a:pt x="170230" y="24428"/>
                  <a:pt x="136893" y="38186"/>
                </a:cubicBezTo>
                <a:cubicBezTo>
                  <a:pt x="103556" y="51944"/>
                  <a:pt x="7247" y="108036"/>
                  <a:pt x="368" y="1112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BFE36D4-CE06-C558-D15B-3BD460C44DD4}"/>
              </a:ext>
            </a:extLst>
          </p:cNvPr>
          <p:cNvSpPr/>
          <p:nvPr/>
        </p:nvSpPr>
        <p:spPr>
          <a:xfrm>
            <a:off x="6969114" y="3035087"/>
            <a:ext cx="219096" cy="38448"/>
          </a:xfrm>
          <a:custGeom>
            <a:avLst/>
            <a:gdLst>
              <a:gd name="connsiteX0" fmla="*/ 11 w 219096"/>
              <a:gd name="connsiteY0" fmla="*/ 22438 h 38448"/>
              <a:gd name="connsiteX1" fmla="*/ 107961 w 219096"/>
              <a:gd name="connsiteY1" fmla="*/ 213 h 38448"/>
              <a:gd name="connsiteX2" fmla="*/ 219086 w 219096"/>
              <a:gd name="connsiteY2" fmla="*/ 38313 h 38448"/>
              <a:gd name="connsiteX3" fmla="*/ 114311 w 219096"/>
              <a:gd name="connsiteY3" fmla="*/ 12913 h 38448"/>
              <a:gd name="connsiteX4" fmla="*/ 11 w 219096"/>
              <a:gd name="connsiteY4" fmla="*/ 22438 h 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6" h="38448">
                <a:moveTo>
                  <a:pt x="11" y="22438"/>
                </a:moveTo>
                <a:cubicBezTo>
                  <a:pt x="-1047" y="20321"/>
                  <a:pt x="71449" y="-2433"/>
                  <a:pt x="107961" y="213"/>
                </a:cubicBezTo>
                <a:cubicBezTo>
                  <a:pt x="144473" y="2859"/>
                  <a:pt x="218028" y="36196"/>
                  <a:pt x="219086" y="38313"/>
                </a:cubicBezTo>
                <a:cubicBezTo>
                  <a:pt x="220144" y="40430"/>
                  <a:pt x="144473" y="17146"/>
                  <a:pt x="114311" y="12913"/>
                </a:cubicBezTo>
                <a:cubicBezTo>
                  <a:pt x="84149" y="8680"/>
                  <a:pt x="1069" y="24555"/>
                  <a:pt x="11" y="224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761923D-8484-D6E4-C0E6-4E24B735520F}"/>
              </a:ext>
            </a:extLst>
          </p:cNvPr>
          <p:cNvSpPr/>
          <p:nvPr/>
        </p:nvSpPr>
        <p:spPr>
          <a:xfrm>
            <a:off x="6705598" y="3008597"/>
            <a:ext cx="282823" cy="125148"/>
          </a:xfrm>
          <a:custGeom>
            <a:avLst/>
            <a:gdLst>
              <a:gd name="connsiteX0" fmla="*/ 85727 w 282823"/>
              <a:gd name="connsiteY0" fmla="*/ 125128 h 125148"/>
              <a:gd name="connsiteX1" fmla="*/ 2 w 282823"/>
              <a:gd name="connsiteY1" fmla="*/ 106078 h 125148"/>
              <a:gd name="connsiteX2" fmla="*/ 82552 w 282823"/>
              <a:gd name="connsiteY2" fmla="*/ 67978 h 125148"/>
              <a:gd name="connsiteX3" fmla="*/ 53977 w 282823"/>
              <a:gd name="connsiteY3" fmla="*/ 61628 h 125148"/>
              <a:gd name="connsiteX4" fmla="*/ 209552 w 282823"/>
              <a:gd name="connsiteY4" fmla="*/ 4478 h 125148"/>
              <a:gd name="connsiteX5" fmla="*/ 282577 w 282823"/>
              <a:gd name="connsiteY5" fmla="*/ 4478 h 125148"/>
              <a:gd name="connsiteX6" fmla="*/ 187327 w 282823"/>
              <a:gd name="connsiteY6" fmla="*/ 10828 h 125148"/>
              <a:gd name="connsiteX7" fmla="*/ 82552 w 282823"/>
              <a:gd name="connsiteY7" fmla="*/ 29878 h 125148"/>
              <a:gd name="connsiteX8" fmla="*/ 44452 w 282823"/>
              <a:gd name="connsiteY8" fmla="*/ 64803 h 125148"/>
              <a:gd name="connsiteX9" fmla="*/ 38102 w 282823"/>
              <a:gd name="connsiteY9" fmla="*/ 102903 h 125148"/>
              <a:gd name="connsiteX10" fmla="*/ 85727 w 282823"/>
              <a:gd name="connsiteY10" fmla="*/ 125128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823" h="125148">
                <a:moveTo>
                  <a:pt x="85727" y="125128"/>
                </a:moveTo>
                <a:cubicBezTo>
                  <a:pt x="79377" y="125657"/>
                  <a:pt x="531" y="115603"/>
                  <a:pt x="2" y="106078"/>
                </a:cubicBezTo>
                <a:cubicBezTo>
                  <a:pt x="-527" y="96553"/>
                  <a:pt x="73556" y="75386"/>
                  <a:pt x="82552" y="67978"/>
                </a:cubicBezTo>
                <a:cubicBezTo>
                  <a:pt x="91548" y="60570"/>
                  <a:pt x="32810" y="72211"/>
                  <a:pt x="53977" y="61628"/>
                </a:cubicBezTo>
                <a:cubicBezTo>
                  <a:pt x="75144" y="51045"/>
                  <a:pt x="171452" y="14003"/>
                  <a:pt x="209552" y="4478"/>
                </a:cubicBezTo>
                <a:cubicBezTo>
                  <a:pt x="247652" y="-5047"/>
                  <a:pt x="286281" y="3420"/>
                  <a:pt x="282577" y="4478"/>
                </a:cubicBezTo>
                <a:cubicBezTo>
                  <a:pt x="278873" y="5536"/>
                  <a:pt x="220665" y="6595"/>
                  <a:pt x="187327" y="10828"/>
                </a:cubicBezTo>
                <a:cubicBezTo>
                  <a:pt x="153989" y="15061"/>
                  <a:pt x="106364" y="20882"/>
                  <a:pt x="82552" y="29878"/>
                </a:cubicBezTo>
                <a:cubicBezTo>
                  <a:pt x="58740" y="38874"/>
                  <a:pt x="51860" y="52632"/>
                  <a:pt x="44452" y="64803"/>
                </a:cubicBezTo>
                <a:cubicBezTo>
                  <a:pt x="37044" y="76974"/>
                  <a:pt x="32281" y="94436"/>
                  <a:pt x="38102" y="102903"/>
                </a:cubicBezTo>
                <a:cubicBezTo>
                  <a:pt x="43923" y="111370"/>
                  <a:pt x="92077" y="124599"/>
                  <a:pt x="85727" y="1251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9C0F4BD-3B50-D20C-1D16-00177ACB796B}"/>
              </a:ext>
            </a:extLst>
          </p:cNvPr>
          <p:cNvSpPr/>
          <p:nvPr/>
        </p:nvSpPr>
        <p:spPr>
          <a:xfrm>
            <a:off x="6637985" y="3095370"/>
            <a:ext cx="385444" cy="188005"/>
          </a:xfrm>
          <a:custGeom>
            <a:avLst/>
            <a:gdLst>
              <a:gd name="connsiteX0" fmla="*/ 940 w 385444"/>
              <a:gd name="connsiteY0" fmla="*/ 187580 h 188005"/>
              <a:gd name="connsiteX1" fmla="*/ 105715 w 385444"/>
              <a:gd name="connsiteY1" fmla="*/ 117730 h 188005"/>
              <a:gd name="connsiteX2" fmla="*/ 204140 w 385444"/>
              <a:gd name="connsiteY2" fmla="*/ 130430 h 188005"/>
              <a:gd name="connsiteX3" fmla="*/ 166040 w 385444"/>
              <a:gd name="connsiteY3" fmla="*/ 105030 h 188005"/>
              <a:gd name="connsiteX4" fmla="*/ 277165 w 385444"/>
              <a:gd name="connsiteY4" fmla="*/ 12955 h 188005"/>
              <a:gd name="connsiteX5" fmla="*/ 232715 w 385444"/>
              <a:gd name="connsiteY5" fmla="*/ 41530 h 188005"/>
              <a:gd name="connsiteX6" fmla="*/ 385115 w 385444"/>
              <a:gd name="connsiteY6" fmla="*/ 255 h 188005"/>
              <a:gd name="connsiteX7" fmla="*/ 267640 w 385444"/>
              <a:gd name="connsiteY7" fmla="*/ 25655 h 188005"/>
              <a:gd name="connsiteX8" fmla="*/ 80315 w 385444"/>
              <a:gd name="connsiteY8" fmla="*/ 57405 h 188005"/>
              <a:gd name="connsiteX9" fmla="*/ 185090 w 385444"/>
              <a:gd name="connsiteY9" fmla="*/ 35180 h 188005"/>
              <a:gd name="connsiteX10" fmla="*/ 185090 w 385444"/>
              <a:gd name="connsiteY10" fmla="*/ 63755 h 188005"/>
              <a:gd name="connsiteX11" fmla="*/ 239065 w 385444"/>
              <a:gd name="connsiteY11" fmla="*/ 38355 h 188005"/>
              <a:gd name="connsiteX12" fmla="*/ 169215 w 385444"/>
              <a:gd name="connsiteY12" fmla="*/ 79630 h 188005"/>
              <a:gd name="connsiteX13" fmla="*/ 940 w 385444"/>
              <a:gd name="connsiteY13" fmla="*/ 187580 h 1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444" h="188005">
                <a:moveTo>
                  <a:pt x="940" y="187580"/>
                </a:moveTo>
                <a:cubicBezTo>
                  <a:pt x="-9643" y="193930"/>
                  <a:pt x="71848" y="127255"/>
                  <a:pt x="105715" y="117730"/>
                </a:cubicBezTo>
                <a:cubicBezTo>
                  <a:pt x="139582" y="108205"/>
                  <a:pt x="194086" y="132547"/>
                  <a:pt x="204140" y="130430"/>
                </a:cubicBezTo>
                <a:cubicBezTo>
                  <a:pt x="214194" y="128313"/>
                  <a:pt x="153869" y="124609"/>
                  <a:pt x="166040" y="105030"/>
                </a:cubicBezTo>
                <a:cubicBezTo>
                  <a:pt x="178211" y="85451"/>
                  <a:pt x="266053" y="23538"/>
                  <a:pt x="277165" y="12955"/>
                </a:cubicBezTo>
                <a:cubicBezTo>
                  <a:pt x="288277" y="2372"/>
                  <a:pt x="214723" y="43647"/>
                  <a:pt x="232715" y="41530"/>
                </a:cubicBezTo>
                <a:cubicBezTo>
                  <a:pt x="250707" y="39413"/>
                  <a:pt x="379294" y="2901"/>
                  <a:pt x="385115" y="255"/>
                </a:cubicBezTo>
                <a:cubicBezTo>
                  <a:pt x="390936" y="-2391"/>
                  <a:pt x="318440" y="16130"/>
                  <a:pt x="267640" y="25655"/>
                </a:cubicBezTo>
                <a:cubicBezTo>
                  <a:pt x="216840" y="35180"/>
                  <a:pt x="94073" y="55818"/>
                  <a:pt x="80315" y="57405"/>
                </a:cubicBezTo>
                <a:cubicBezTo>
                  <a:pt x="66557" y="58992"/>
                  <a:pt x="167628" y="34122"/>
                  <a:pt x="185090" y="35180"/>
                </a:cubicBezTo>
                <a:cubicBezTo>
                  <a:pt x="202552" y="36238"/>
                  <a:pt x="176094" y="63226"/>
                  <a:pt x="185090" y="63755"/>
                </a:cubicBezTo>
                <a:cubicBezTo>
                  <a:pt x="194086" y="64284"/>
                  <a:pt x="241711" y="35709"/>
                  <a:pt x="239065" y="38355"/>
                </a:cubicBezTo>
                <a:cubicBezTo>
                  <a:pt x="236419" y="41001"/>
                  <a:pt x="209431" y="57934"/>
                  <a:pt x="169215" y="79630"/>
                </a:cubicBezTo>
                <a:cubicBezTo>
                  <a:pt x="128999" y="101326"/>
                  <a:pt x="11523" y="181230"/>
                  <a:pt x="940" y="1875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16F76EE-E295-2A2D-9CB4-337A850E83AF}"/>
              </a:ext>
            </a:extLst>
          </p:cNvPr>
          <p:cNvSpPr/>
          <p:nvPr/>
        </p:nvSpPr>
        <p:spPr>
          <a:xfrm>
            <a:off x="6705326" y="3079733"/>
            <a:ext cx="45181" cy="114344"/>
          </a:xfrm>
          <a:custGeom>
            <a:avLst/>
            <a:gdLst>
              <a:gd name="connsiteX0" fmla="*/ 19324 w 45181"/>
              <a:gd name="connsiteY0" fmla="*/ 17 h 114344"/>
              <a:gd name="connsiteX1" fmla="*/ 25674 w 45181"/>
              <a:gd name="connsiteY1" fmla="*/ 66692 h 114344"/>
              <a:gd name="connsiteX2" fmla="*/ 274 w 45181"/>
              <a:gd name="connsiteY2" fmla="*/ 114317 h 114344"/>
              <a:gd name="connsiteX3" fmla="*/ 44724 w 45181"/>
              <a:gd name="connsiteY3" fmla="*/ 60342 h 114344"/>
              <a:gd name="connsiteX4" fmla="*/ 19324 w 45181"/>
              <a:gd name="connsiteY4" fmla="*/ 17 h 1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" h="114344">
                <a:moveTo>
                  <a:pt x="19324" y="17"/>
                </a:moveTo>
                <a:cubicBezTo>
                  <a:pt x="16149" y="1075"/>
                  <a:pt x="28849" y="47642"/>
                  <a:pt x="25674" y="66692"/>
                </a:cubicBezTo>
                <a:cubicBezTo>
                  <a:pt x="22499" y="85742"/>
                  <a:pt x="-2901" y="115375"/>
                  <a:pt x="274" y="114317"/>
                </a:cubicBezTo>
                <a:cubicBezTo>
                  <a:pt x="3449" y="113259"/>
                  <a:pt x="40491" y="74100"/>
                  <a:pt x="44724" y="60342"/>
                </a:cubicBezTo>
                <a:cubicBezTo>
                  <a:pt x="48957" y="46584"/>
                  <a:pt x="22499" y="-1041"/>
                  <a:pt x="19324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6725FB5-CE31-D0AF-4273-05467245D0D6}"/>
              </a:ext>
            </a:extLst>
          </p:cNvPr>
          <p:cNvSpPr/>
          <p:nvPr/>
        </p:nvSpPr>
        <p:spPr>
          <a:xfrm>
            <a:off x="6978365" y="3086084"/>
            <a:ext cx="233025" cy="50904"/>
          </a:xfrm>
          <a:custGeom>
            <a:avLst/>
            <a:gdLst>
              <a:gd name="connsiteX0" fmla="*/ 285 w 233025"/>
              <a:gd name="connsiteY0" fmla="*/ 50816 h 50904"/>
              <a:gd name="connsiteX1" fmla="*/ 117760 w 233025"/>
              <a:gd name="connsiteY1" fmla="*/ 12716 h 50904"/>
              <a:gd name="connsiteX2" fmla="*/ 232060 w 233025"/>
              <a:gd name="connsiteY2" fmla="*/ 28591 h 50904"/>
              <a:gd name="connsiteX3" fmla="*/ 174910 w 233025"/>
              <a:gd name="connsiteY3" fmla="*/ 25416 h 50904"/>
              <a:gd name="connsiteX4" fmla="*/ 216185 w 233025"/>
              <a:gd name="connsiteY4" fmla="*/ 41291 h 50904"/>
              <a:gd name="connsiteX5" fmla="*/ 152685 w 233025"/>
              <a:gd name="connsiteY5" fmla="*/ 16 h 50904"/>
              <a:gd name="connsiteX6" fmla="*/ 285 w 233025"/>
              <a:gd name="connsiteY6" fmla="*/ 50816 h 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25" h="50904">
                <a:moveTo>
                  <a:pt x="285" y="50816"/>
                </a:moveTo>
                <a:cubicBezTo>
                  <a:pt x="-5536" y="52933"/>
                  <a:pt x="79131" y="16420"/>
                  <a:pt x="117760" y="12716"/>
                </a:cubicBezTo>
                <a:cubicBezTo>
                  <a:pt x="156389" y="9012"/>
                  <a:pt x="222535" y="26474"/>
                  <a:pt x="232060" y="28591"/>
                </a:cubicBezTo>
                <a:cubicBezTo>
                  <a:pt x="241585" y="30708"/>
                  <a:pt x="177556" y="23299"/>
                  <a:pt x="174910" y="25416"/>
                </a:cubicBezTo>
                <a:cubicBezTo>
                  <a:pt x="172264" y="27533"/>
                  <a:pt x="219889" y="45524"/>
                  <a:pt x="216185" y="41291"/>
                </a:cubicBezTo>
                <a:cubicBezTo>
                  <a:pt x="212481" y="37058"/>
                  <a:pt x="182318" y="1074"/>
                  <a:pt x="152685" y="16"/>
                </a:cubicBezTo>
                <a:cubicBezTo>
                  <a:pt x="123052" y="-1042"/>
                  <a:pt x="6106" y="48699"/>
                  <a:pt x="285" y="508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1BE9404-972A-EACA-A60B-9D8382711F75}"/>
              </a:ext>
            </a:extLst>
          </p:cNvPr>
          <p:cNvSpPr/>
          <p:nvPr/>
        </p:nvSpPr>
        <p:spPr>
          <a:xfrm>
            <a:off x="6483862" y="3597836"/>
            <a:ext cx="60871" cy="390733"/>
          </a:xfrm>
          <a:custGeom>
            <a:avLst/>
            <a:gdLst>
              <a:gd name="connsiteX0" fmla="*/ 1605 w 60871"/>
              <a:gd name="connsiteY0" fmla="*/ 497 h 390733"/>
              <a:gd name="connsiteX1" fmla="*/ 5838 w 60871"/>
              <a:gd name="connsiteY1" fmla="*/ 195231 h 390733"/>
              <a:gd name="connsiteX2" fmla="*/ 60871 w 60871"/>
              <a:gd name="connsiteY2" fmla="*/ 389964 h 390733"/>
              <a:gd name="connsiteX3" fmla="*/ 5838 w 60871"/>
              <a:gd name="connsiteY3" fmla="*/ 254497 h 390733"/>
              <a:gd name="connsiteX4" fmla="*/ 1605 w 60871"/>
              <a:gd name="connsiteY4" fmla="*/ 497 h 39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1" h="390733">
                <a:moveTo>
                  <a:pt x="1605" y="497"/>
                </a:moveTo>
                <a:cubicBezTo>
                  <a:pt x="1605" y="-9381"/>
                  <a:pt x="-4040" y="130320"/>
                  <a:pt x="5838" y="195231"/>
                </a:cubicBezTo>
                <a:cubicBezTo>
                  <a:pt x="15716" y="260142"/>
                  <a:pt x="60871" y="380086"/>
                  <a:pt x="60871" y="389964"/>
                </a:cubicBezTo>
                <a:cubicBezTo>
                  <a:pt x="60871" y="399842"/>
                  <a:pt x="15010" y="312353"/>
                  <a:pt x="5838" y="254497"/>
                </a:cubicBezTo>
                <a:cubicBezTo>
                  <a:pt x="-3334" y="196642"/>
                  <a:pt x="1605" y="10375"/>
                  <a:pt x="1605" y="4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0572FDF-A1F4-5D01-2983-718E85CE15F7}"/>
              </a:ext>
            </a:extLst>
          </p:cNvPr>
          <p:cNvSpPr/>
          <p:nvPr/>
        </p:nvSpPr>
        <p:spPr>
          <a:xfrm>
            <a:off x="6447324" y="3974957"/>
            <a:ext cx="43813" cy="158213"/>
          </a:xfrm>
          <a:custGeom>
            <a:avLst/>
            <a:gdLst>
              <a:gd name="connsiteX0" fmla="*/ 43 w 43813"/>
              <a:gd name="connsiteY0" fmla="*/ 143 h 158213"/>
              <a:gd name="connsiteX1" fmla="*/ 42376 w 43813"/>
              <a:gd name="connsiteY1" fmla="*/ 156776 h 158213"/>
              <a:gd name="connsiteX2" fmla="*/ 33909 w 43813"/>
              <a:gd name="connsiteY2" fmla="*/ 80576 h 158213"/>
              <a:gd name="connsiteX3" fmla="*/ 33909 w 43813"/>
              <a:gd name="connsiteY3" fmla="*/ 127143 h 158213"/>
              <a:gd name="connsiteX4" fmla="*/ 43 w 43813"/>
              <a:gd name="connsiteY4" fmla="*/ 143 h 1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3" h="158213">
                <a:moveTo>
                  <a:pt x="43" y="143"/>
                </a:moveTo>
                <a:cubicBezTo>
                  <a:pt x="1454" y="5082"/>
                  <a:pt x="36732" y="143371"/>
                  <a:pt x="42376" y="156776"/>
                </a:cubicBezTo>
                <a:cubicBezTo>
                  <a:pt x="48020" y="170181"/>
                  <a:pt x="35320" y="85515"/>
                  <a:pt x="33909" y="80576"/>
                </a:cubicBezTo>
                <a:cubicBezTo>
                  <a:pt x="32498" y="75637"/>
                  <a:pt x="36026" y="134904"/>
                  <a:pt x="33909" y="127143"/>
                </a:cubicBezTo>
                <a:cubicBezTo>
                  <a:pt x="31792" y="119382"/>
                  <a:pt x="-1368" y="-4796"/>
                  <a:pt x="43" y="1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7BA0853-3384-F73D-5827-1BC19A410E88}"/>
              </a:ext>
            </a:extLst>
          </p:cNvPr>
          <p:cNvSpPr/>
          <p:nvPr/>
        </p:nvSpPr>
        <p:spPr>
          <a:xfrm>
            <a:off x="6654794" y="4325925"/>
            <a:ext cx="105867" cy="196078"/>
          </a:xfrm>
          <a:custGeom>
            <a:avLst/>
            <a:gdLst>
              <a:gd name="connsiteX0" fmla="*/ 6 w 105867"/>
              <a:gd name="connsiteY0" fmla="*/ 542 h 196078"/>
              <a:gd name="connsiteX1" fmla="*/ 76206 w 105867"/>
              <a:gd name="connsiteY1" fmla="*/ 89442 h 196078"/>
              <a:gd name="connsiteX2" fmla="*/ 105839 w 105867"/>
              <a:gd name="connsiteY2" fmla="*/ 195275 h 196078"/>
              <a:gd name="connsiteX3" fmla="*/ 80439 w 105867"/>
              <a:gd name="connsiteY3" fmla="*/ 131775 h 196078"/>
              <a:gd name="connsiteX4" fmla="*/ 6 w 105867"/>
              <a:gd name="connsiteY4" fmla="*/ 542 h 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67" h="196078">
                <a:moveTo>
                  <a:pt x="6" y="542"/>
                </a:moveTo>
                <a:cubicBezTo>
                  <a:pt x="-699" y="-6513"/>
                  <a:pt x="58567" y="56987"/>
                  <a:pt x="76206" y="89442"/>
                </a:cubicBezTo>
                <a:cubicBezTo>
                  <a:pt x="93845" y="121897"/>
                  <a:pt x="105134" y="188220"/>
                  <a:pt x="105839" y="195275"/>
                </a:cubicBezTo>
                <a:cubicBezTo>
                  <a:pt x="106544" y="202330"/>
                  <a:pt x="93844" y="161408"/>
                  <a:pt x="80439" y="131775"/>
                </a:cubicBezTo>
                <a:cubicBezTo>
                  <a:pt x="67034" y="102142"/>
                  <a:pt x="711" y="7597"/>
                  <a:pt x="6" y="5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C3A8727-7028-9F03-66C1-B490617720F5}"/>
              </a:ext>
            </a:extLst>
          </p:cNvPr>
          <p:cNvSpPr/>
          <p:nvPr/>
        </p:nvSpPr>
        <p:spPr>
          <a:xfrm>
            <a:off x="6344138" y="3640269"/>
            <a:ext cx="44033" cy="237853"/>
          </a:xfrm>
          <a:custGeom>
            <a:avLst/>
            <a:gdLst>
              <a:gd name="connsiteX0" fmla="*/ 1629 w 44033"/>
              <a:gd name="connsiteY0" fmla="*/ 398 h 237853"/>
              <a:gd name="connsiteX1" fmla="*/ 10095 w 44033"/>
              <a:gd name="connsiteY1" fmla="*/ 127398 h 237853"/>
              <a:gd name="connsiteX2" fmla="*/ 43962 w 44033"/>
              <a:gd name="connsiteY2" fmla="*/ 237464 h 237853"/>
              <a:gd name="connsiteX3" fmla="*/ 18562 w 44033"/>
              <a:gd name="connsiteY3" fmla="*/ 161264 h 237853"/>
              <a:gd name="connsiteX4" fmla="*/ 1629 w 44033"/>
              <a:gd name="connsiteY4" fmla="*/ 89298 h 237853"/>
              <a:gd name="connsiteX5" fmla="*/ 1629 w 44033"/>
              <a:gd name="connsiteY5" fmla="*/ 398 h 2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3" h="237853">
                <a:moveTo>
                  <a:pt x="1629" y="398"/>
                </a:moveTo>
                <a:cubicBezTo>
                  <a:pt x="3040" y="6748"/>
                  <a:pt x="3040" y="87887"/>
                  <a:pt x="10095" y="127398"/>
                </a:cubicBezTo>
                <a:cubicBezTo>
                  <a:pt x="17150" y="166909"/>
                  <a:pt x="42551" y="231820"/>
                  <a:pt x="43962" y="237464"/>
                </a:cubicBezTo>
                <a:cubicBezTo>
                  <a:pt x="45373" y="243108"/>
                  <a:pt x="25617" y="185958"/>
                  <a:pt x="18562" y="161264"/>
                </a:cubicBezTo>
                <a:cubicBezTo>
                  <a:pt x="11507" y="136570"/>
                  <a:pt x="4451" y="113287"/>
                  <a:pt x="1629" y="89298"/>
                </a:cubicBezTo>
                <a:cubicBezTo>
                  <a:pt x="-1193" y="65309"/>
                  <a:pt x="218" y="-5952"/>
                  <a:pt x="1629" y="3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11E5801-6D5B-4A09-2B54-08B8CC090DB3}"/>
              </a:ext>
            </a:extLst>
          </p:cNvPr>
          <p:cNvSpPr/>
          <p:nvPr/>
        </p:nvSpPr>
        <p:spPr>
          <a:xfrm>
            <a:off x="6383757" y="3856531"/>
            <a:ext cx="48395" cy="118608"/>
          </a:xfrm>
          <a:custGeom>
            <a:avLst/>
            <a:gdLst>
              <a:gd name="connsiteX0" fmla="*/ 110 w 48395"/>
              <a:gd name="connsiteY0" fmla="*/ 36 h 118608"/>
              <a:gd name="connsiteX1" fmla="*/ 33976 w 48395"/>
              <a:gd name="connsiteY1" fmla="*/ 63536 h 118608"/>
              <a:gd name="connsiteX2" fmla="*/ 42443 w 48395"/>
              <a:gd name="connsiteY2" fmla="*/ 118569 h 118608"/>
              <a:gd name="connsiteX3" fmla="*/ 46676 w 48395"/>
              <a:gd name="connsiteY3" fmla="*/ 55069 h 118608"/>
              <a:gd name="connsiteX4" fmla="*/ 110 w 48395"/>
              <a:gd name="connsiteY4" fmla="*/ 36 h 1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5" h="118608">
                <a:moveTo>
                  <a:pt x="110" y="36"/>
                </a:moveTo>
                <a:cubicBezTo>
                  <a:pt x="-2007" y="1447"/>
                  <a:pt x="26921" y="43781"/>
                  <a:pt x="33976" y="63536"/>
                </a:cubicBezTo>
                <a:cubicBezTo>
                  <a:pt x="41032" y="83292"/>
                  <a:pt x="40326" y="119980"/>
                  <a:pt x="42443" y="118569"/>
                </a:cubicBezTo>
                <a:cubicBezTo>
                  <a:pt x="44560" y="117158"/>
                  <a:pt x="51615" y="72002"/>
                  <a:pt x="46676" y="55069"/>
                </a:cubicBezTo>
                <a:cubicBezTo>
                  <a:pt x="41737" y="38136"/>
                  <a:pt x="2227" y="-1375"/>
                  <a:pt x="110" y="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16F45D-5A88-2E21-D692-83E100FD2555}"/>
              </a:ext>
            </a:extLst>
          </p:cNvPr>
          <p:cNvSpPr/>
          <p:nvPr/>
        </p:nvSpPr>
        <p:spPr>
          <a:xfrm>
            <a:off x="6578490" y="4127495"/>
            <a:ext cx="48396" cy="190510"/>
          </a:xfrm>
          <a:custGeom>
            <a:avLst/>
            <a:gdLst>
              <a:gd name="connsiteX0" fmla="*/ 110 w 48396"/>
              <a:gd name="connsiteY0" fmla="*/ 5 h 190510"/>
              <a:gd name="connsiteX1" fmla="*/ 33977 w 48396"/>
              <a:gd name="connsiteY1" fmla="*/ 93138 h 190510"/>
              <a:gd name="connsiteX2" fmla="*/ 42443 w 48396"/>
              <a:gd name="connsiteY2" fmla="*/ 190505 h 190510"/>
              <a:gd name="connsiteX3" fmla="*/ 46677 w 48396"/>
              <a:gd name="connsiteY3" fmla="*/ 97372 h 190510"/>
              <a:gd name="connsiteX4" fmla="*/ 110 w 48396"/>
              <a:gd name="connsiteY4" fmla="*/ 5 h 19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6" h="190510">
                <a:moveTo>
                  <a:pt x="110" y="5"/>
                </a:moveTo>
                <a:cubicBezTo>
                  <a:pt x="-2007" y="-701"/>
                  <a:pt x="26922" y="61388"/>
                  <a:pt x="33977" y="93138"/>
                </a:cubicBezTo>
                <a:cubicBezTo>
                  <a:pt x="41032" y="124888"/>
                  <a:pt x="40326" y="189799"/>
                  <a:pt x="42443" y="190505"/>
                </a:cubicBezTo>
                <a:cubicBezTo>
                  <a:pt x="44560" y="191211"/>
                  <a:pt x="51616" y="124889"/>
                  <a:pt x="46677" y="97372"/>
                </a:cubicBezTo>
                <a:cubicBezTo>
                  <a:pt x="41738" y="69855"/>
                  <a:pt x="2227" y="711"/>
                  <a:pt x="110" y="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9D16305-3103-6FA5-DA92-724192AC15EB}"/>
              </a:ext>
            </a:extLst>
          </p:cNvPr>
          <p:cNvSpPr/>
          <p:nvPr/>
        </p:nvSpPr>
        <p:spPr>
          <a:xfrm>
            <a:off x="6314565" y="3390655"/>
            <a:ext cx="22735" cy="135712"/>
          </a:xfrm>
          <a:custGeom>
            <a:avLst/>
            <a:gdLst>
              <a:gd name="connsiteX0" fmla="*/ 22735 w 22735"/>
              <a:gd name="connsiteY0" fmla="*/ 245 h 135712"/>
              <a:gd name="connsiteX1" fmla="*/ 1568 w 22735"/>
              <a:gd name="connsiteY1" fmla="*/ 72212 h 135712"/>
              <a:gd name="connsiteX2" fmla="*/ 1568 w 22735"/>
              <a:gd name="connsiteY2" fmla="*/ 135712 h 135712"/>
              <a:gd name="connsiteX3" fmla="*/ 1568 w 22735"/>
              <a:gd name="connsiteY3" fmla="*/ 51045 h 135712"/>
              <a:gd name="connsiteX4" fmla="*/ 22735 w 22735"/>
              <a:gd name="connsiteY4" fmla="*/ 245 h 1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5" h="135712">
                <a:moveTo>
                  <a:pt x="22735" y="245"/>
                </a:moveTo>
                <a:cubicBezTo>
                  <a:pt x="22735" y="3773"/>
                  <a:pt x="5096" y="49634"/>
                  <a:pt x="1568" y="72212"/>
                </a:cubicBezTo>
                <a:cubicBezTo>
                  <a:pt x="-1960" y="94790"/>
                  <a:pt x="1568" y="135712"/>
                  <a:pt x="1568" y="135712"/>
                </a:cubicBezTo>
                <a:cubicBezTo>
                  <a:pt x="1568" y="132184"/>
                  <a:pt x="-1254" y="70095"/>
                  <a:pt x="1568" y="51045"/>
                </a:cubicBezTo>
                <a:cubicBezTo>
                  <a:pt x="4390" y="31995"/>
                  <a:pt x="22735" y="-3283"/>
                  <a:pt x="22735" y="24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9983A12-FC2D-BFB8-7894-22349313D0AD}"/>
              </a:ext>
            </a:extLst>
          </p:cNvPr>
          <p:cNvSpPr/>
          <p:nvPr/>
        </p:nvSpPr>
        <p:spPr>
          <a:xfrm>
            <a:off x="6519324" y="4347591"/>
            <a:ext cx="42385" cy="182160"/>
          </a:xfrm>
          <a:custGeom>
            <a:avLst/>
            <a:gdLst>
              <a:gd name="connsiteX0" fmla="*/ 38109 w 42385"/>
              <a:gd name="connsiteY0" fmla="*/ 42 h 182160"/>
              <a:gd name="connsiteX1" fmla="*/ 8476 w 42385"/>
              <a:gd name="connsiteY1" fmla="*/ 105876 h 182160"/>
              <a:gd name="connsiteX2" fmla="*/ 42343 w 42385"/>
              <a:gd name="connsiteY2" fmla="*/ 182076 h 182160"/>
              <a:gd name="connsiteX3" fmla="*/ 9 w 42385"/>
              <a:gd name="connsiteY3" fmla="*/ 118576 h 182160"/>
              <a:gd name="connsiteX4" fmla="*/ 38109 w 42385"/>
              <a:gd name="connsiteY4" fmla="*/ 42 h 1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5" h="182160">
                <a:moveTo>
                  <a:pt x="38109" y="42"/>
                </a:moveTo>
                <a:cubicBezTo>
                  <a:pt x="39520" y="-2075"/>
                  <a:pt x="7770" y="75537"/>
                  <a:pt x="8476" y="105876"/>
                </a:cubicBezTo>
                <a:cubicBezTo>
                  <a:pt x="9182" y="136215"/>
                  <a:pt x="43754" y="179959"/>
                  <a:pt x="42343" y="182076"/>
                </a:cubicBezTo>
                <a:cubicBezTo>
                  <a:pt x="40932" y="184193"/>
                  <a:pt x="715" y="146093"/>
                  <a:pt x="9" y="118576"/>
                </a:cubicBezTo>
                <a:cubicBezTo>
                  <a:pt x="-697" y="91059"/>
                  <a:pt x="36698" y="2159"/>
                  <a:pt x="38109" y="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D11F73C-FD3D-DB67-7874-ADE0FCF819F2}"/>
              </a:ext>
            </a:extLst>
          </p:cNvPr>
          <p:cNvSpPr/>
          <p:nvPr/>
        </p:nvSpPr>
        <p:spPr>
          <a:xfrm>
            <a:off x="6654748" y="4402642"/>
            <a:ext cx="38174" cy="148227"/>
          </a:xfrm>
          <a:custGeom>
            <a:avLst/>
            <a:gdLst>
              <a:gd name="connsiteX0" fmla="*/ 52 w 38174"/>
              <a:gd name="connsiteY0" fmla="*/ 25 h 148227"/>
              <a:gd name="connsiteX1" fmla="*/ 29685 w 38174"/>
              <a:gd name="connsiteY1" fmla="*/ 80458 h 148227"/>
              <a:gd name="connsiteX2" fmla="*/ 21219 w 38174"/>
              <a:gd name="connsiteY2" fmla="*/ 148191 h 148227"/>
              <a:gd name="connsiteX3" fmla="*/ 38152 w 38174"/>
              <a:gd name="connsiteY3" fmla="*/ 88925 h 148227"/>
              <a:gd name="connsiteX4" fmla="*/ 52 w 38174"/>
              <a:gd name="connsiteY4" fmla="*/ 25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4" h="148227">
                <a:moveTo>
                  <a:pt x="52" y="25"/>
                </a:moveTo>
                <a:cubicBezTo>
                  <a:pt x="-1359" y="-1386"/>
                  <a:pt x="26157" y="55764"/>
                  <a:pt x="29685" y="80458"/>
                </a:cubicBezTo>
                <a:cubicBezTo>
                  <a:pt x="33213" y="105152"/>
                  <a:pt x="19808" y="146780"/>
                  <a:pt x="21219" y="148191"/>
                </a:cubicBezTo>
                <a:cubicBezTo>
                  <a:pt x="22630" y="149602"/>
                  <a:pt x="38858" y="109386"/>
                  <a:pt x="38152" y="88925"/>
                </a:cubicBezTo>
                <a:cubicBezTo>
                  <a:pt x="37446" y="68464"/>
                  <a:pt x="1463" y="1436"/>
                  <a:pt x="52" y="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D5A724-A3B0-5133-54C6-8FC6E5AA22B8}"/>
              </a:ext>
            </a:extLst>
          </p:cNvPr>
          <p:cNvSpPr/>
          <p:nvPr/>
        </p:nvSpPr>
        <p:spPr>
          <a:xfrm>
            <a:off x="6095530" y="4491543"/>
            <a:ext cx="114963" cy="199167"/>
          </a:xfrm>
          <a:custGeom>
            <a:avLst/>
            <a:gdLst>
              <a:gd name="connsiteX0" fmla="*/ 114770 w 114963"/>
              <a:gd name="connsiteY0" fmla="*/ 24 h 199167"/>
              <a:gd name="connsiteX1" fmla="*/ 34337 w 114963"/>
              <a:gd name="connsiteY1" fmla="*/ 76224 h 199167"/>
              <a:gd name="connsiteX2" fmla="*/ 4703 w 114963"/>
              <a:gd name="connsiteY2" fmla="*/ 110090 h 199167"/>
              <a:gd name="connsiteX3" fmla="*/ 470 w 114963"/>
              <a:gd name="connsiteY3" fmla="*/ 198990 h 199167"/>
              <a:gd name="connsiteX4" fmla="*/ 8937 w 114963"/>
              <a:gd name="connsiteY4" fmla="*/ 84690 h 199167"/>
              <a:gd name="connsiteX5" fmla="*/ 114770 w 114963"/>
              <a:gd name="connsiteY5" fmla="*/ 24 h 1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3" h="199167">
                <a:moveTo>
                  <a:pt x="114770" y="24"/>
                </a:moveTo>
                <a:cubicBezTo>
                  <a:pt x="119003" y="-1387"/>
                  <a:pt x="52681" y="57880"/>
                  <a:pt x="34337" y="76224"/>
                </a:cubicBezTo>
                <a:cubicBezTo>
                  <a:pt x="15992" y="94568"/>
                  <a:pt x="10347" y="89629"/>
                  <a:pt x="4703" y="110090"/>
                </a:cubicBezTo>
                <a:cubicBezTo>
                  <a:pt x="-942" y="130551"/>
                  <a:pt x="-236" y="203223"/>
                  <a:pt x="470" y="198990"/>
                </a:cubicBezTo>
                <a:cubicBezTo>
                  <a:pt x="1176" y="194757"/>
                  <a:pt x="-3763" y="115734"/>
                  <a:pt x="8937" y="84690"/>
                </a:cubicBezTo>
                <a:cubicBezTo>
                  <a:pt x="21637" y="53646"/>
                  <a:pt x="110537" y="1435"/>
                  <a:pt x="114770" y="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9113677-1644-7846-0EBC-5475C789E718}"/>
              </a:ext>
            </a:extLst>
          </p:cNvPr>
          <p:cNvSpPr/>
          <p:nvPr/>
        </p:nvSpPr>
        <p:spPr>
          <a:xfrm>
            <a:off x="6349895" y="4330569"/>
            <a:ext cx="42481" cy="169718"/>
          </a:xfrm>
          <a:custGeom>
            <a:avLst/>
            <a:gdLst>
              <a:gd name="connsiteX0" fmla="*/ 29738 w 42481"/>
              <a:gd name="connsiteY0" fmla="*/ 131 h 169718"/>
              <a:gd name="connsiteX1" fmla="*/ 8572 w 42481"/>
              <a:gd name="connsiteY1" fmla="*/ 93264 h 169718"/>
              <a:gd name="connsiteX2" fmla="*/ 42438 w 42481"/>
              <a:gd name="connsiteY2" fmla="*/ 169464 h 169718"/>
              <a:gd name="connsiteX3" fmla="*/ 105 w 42481"/>
              <a:gd name="connsiteY3" fmla="*/ 114431 h 169718"/>
              <a:gd name="connsiteX4" fmla="*/ 29738 w 42481"/>
              <a:gd name="connsiteY4" fmla="*/ 131 h 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1" h="169718">
                <a:moveTo>
                  <a:pt x="29738" y="131"/>
                </a:moveTo>
                <a:cubicBezTo>
                  <a:pt x="31149" y="-3397"/>
                  <a:pt x="6455" y="65042"/>
                  <a:pt x="8572" y="93264"/>
                </a:cubicBezTo>
                <a:cubicBezTo>
                  <a:pt x="10689" y="121486"/>
                  <a:pt x="43849" y="165936"/>
                  <a:pt x="42438" y="169464"/>
                </a:cubicBezTo>
                <a:cubicBezTo>
                  <a:pt x="41027" y="172992"/>
                  <a:pt x="2222" y="139125"/>
                  <a:pt x="105" y="114431"/>
                </a:cubicBezTo>
                <a:cubicBezTo>
                  <a:pt x="-2012" y="89737"/>
                  <a:pt x="28327" y="3659"/>
                  <a:pt x="29738" y="1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DA12B25-60FE-9199-3C2F-50169727AE38}"/>
              </a:ext>
            </a:extLst>
          </p:cNvPr>
          <p:cNvSpPr/>
          <p:nvPr/>
        </p:nvSpPr>
        <p:spPr>
          <a:xfrm>
            <a:off x="6659025" y="4537992"/>
            <a:ext cx="89113" cy="161310"/>
          </a:xfrm>
          <a:custGeom>
            <a:avLst/>
            <a:gdLst>
              <a:gd name="connsiteX0" fmla="*/ 71975 w 89113"/>
              <a:gd name="connsiteY0" fmla="*/ 141 h 161310"/>
              <a:gd name="connsiteX1" fmla="*/ 88908 w 89113"/>
              <a:gd name="connsiteY1" fmla="*/ 80575 h 161310"/>
              <a:gd name="connsiteX2" fmla="*/ 59275 w 89113"/>
              <a:gd name="connsiteY2" fmla="*/ 122908 h 161310"/>
              <a:gd name="connsiteX3" fmla="*/ 8 w 89113"/>
              <a:gd name="connsiteY3" fmla="*/ 161008 h 161310"/>
              <a:gd name="connsiteX4" fmla="*/ 63508 w 89113"/>
              <a:gd name="connsiteY4" fmla="*/ 101741 h 161310"/>
              <a:gd name="connsiteX5" fmla="*/ 71975 w 89113"/>
              <a:gd name="connsiteY5" fmla="*/ 141 h 1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13" h="161310">
                <a:moveTo>
                  <a:pt x="71975" y="141"/>
                </a:moveTo>
                <a:cubicBezTo>
                  <a:pt x="76208" y="-3387"/>
                  <a:pt x="91025" y="60114"/>
                  <a:pt x="88908" y="80575"/>
                </a:cubicBezTo>
                <a:cubicBezTo>
                  <a:pt x="86791" y="101036"/>
                  <a:pt x="74092" y="109503"/>
                  <a:pt x="59275" y="122908"/>
                </a:cubicBezTo>
                <a:cubicBezTo>
                  <a:pt x="44458" y="136314"/>
                  <a:pt x="-697" y="164536"/>
                  <a:pt x="8" y="161008"/>
                </a:cubicBezTo>
                <a:cubicBezTo>
                  <a:pt x="713" y="157480"/>
                  <a:pt x="48691" y="124319"/>
                  <a:pt x="63508" y="101741"/>
                </a:cubicBezTo>
                <a:cubicBezTo>
                  <a:pt x="78325" y="79163"/>
                  <a:pt x="67742" y="3669"/>
                  <a:pt x="71975" y="1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810289F-8AD5-A7AC-DB03-4F3D120253EE}"/>
              </a:ext>
            </a:extLst>
          </p:cNvPr>
          <p:cNvSpPr/>
          <p:nvPr/>
        </p:nvSpPr>
        <p:spPr>
          <a:xfrm>
            <a:off x="6400777" y="4317353"/>
            <a:ext cx="101756" cy="223280"/>
          </a:xfrm>
          <a:custGeom>
            <a:avLst/>
            <a:gdLst>
              <a:gd name="connsiteX0" fmla="*/ 88923 w 101756"/>
              <a:gd name="connsiteY0" fmla="*/ 647 h 223280"/>
              <a:gd name="connsiteX1" fmla="*/ 63523 w 101756"/>
              <a:gd name="connsiteY1" fmla="*/ 93780 h 223280"/>
              <a:gd name="connsiteX2" fmla="*/ 67756 w 101756"/>
              <a:gd name="connsiteY2" fmla="*/ 148814 h 223280"/>
              <a:gd name="connsiteX3" fmla="*/ 101623 w 101756"/>
              <a:gd name="connsiteY3" fmla="*/ 220780 h 223280"/>
              <a:gd name="connsiteX4" fmla="*/ 76223 w 101756"/>
              <a:gd name="connsiteY4" fmla="*/ 208080 h 223280"/>
              <a:gd name="connsiteX5" fmla="*/ 23 w 101756"/>
              <a:gd name="connsiteY5" fmla="*/ 220780 h 223280"/>
              <a:gd name="connsiteX6" fmla="*/ 67756 w 101756"/>
              <a:gd name="connsiteY6" fmla="*/ 191147 h 223280"/>
              <a:gd name="connsiteX7" fmla="*/ 42356 w 101756"/>
              <a:gd name="connsiteY7" fmla="*/ 144580 h 223280"/>
              <a:gd name="connsiteX8" fmla="*/ 88923 w 101756"/>
              <a:gd name="connsiteY8" fmla="*/ 647 h 22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56" h="223280">
                <a:moveTo>
                  <a:pt x="88923" y="647"/>
                </a:moveTo>
                <a:cubicBezTo>
                  <a:pt x="92451" y="-7820"/>
                  <a:pt x="67051" y="69086"/>
                  <a:pt x="63523" y="93780"/>
                </a:cubicBezTo>
                <a:cubicBezTo>
                  <a:pt x="59995" y="118474"/>
                  <a:pt x="61406" y="127647"/>
                  <a:pt x="67756" y="148814"/>
                </a:cubicBezTo>
                <a:cubicBezTo>
                  <a:pt x="74106" y="169981"/>
                  <a:pt x="101623" y="220780"/>
                  <a:pt x="101623" y="220780"/>
                </a:cubicBezTo>
                <a:cubicBezTo>
                  <a:pt x="103034" y="230658"/>
                  <a:pt x="93156" y="208080"/>
                  <a:pt x="76223" y="208080"/>
                </a:cubicBezTo>
                <a:cubicBezTo>
                  <a:pt x="59290" y="208080"/>
                  <a:pt x="1434" y="223602"/>
                  <a:pt x="23" y="220780"/>
                </a:cubicBezTo>
                <a:cubicBezTo>
                  <a:pt x="-1388" y="217958"/>
                  <a:pt x="60701" y="203847"/>
                  <a:pt x="67756" y="191147"/>
                </a:cubicBezTo>
                <a:cubicBezTo>
                  <a:pt x="74811" y="178447"/>
                  <a:pt x="33889" y="172097"/>
                  <a:pt x="42356" y="144580"/>
                </a:cubicBezTo>
                <a:cubicBezTo>
                  <a:pt x="50823" y="117063"/>
                  <a:pt x="85395" y="9114"/>
                  <a:pt x="88923" y="6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F316AEA-14F7-A6C4-D8E8-414F414C0B3B}"/>
              </a:ext>
            </a:extLst>
          </p:cNvPr>
          <p:cNvSpPr/>
          <p:nvPr/>
        </p:nvSpPr>
        <p:spPr>
          <a:xfrm>
            <a:off x="6129822" y="4567291"/>
            <a:ext cx="144091" cy="210791"/>
          </a:xfrm>
          <a:custGeom>
            <a:avLst/>
            <a:gdLst>
              <a:gd name="connsiteX0" fmla="*/ 143978 w 144091"/>
              <a:gd name="connsiteY0" fmla="*/ 476 h 210791"/>
              <a:gd name="connsiteX1" fmla="*/ 25445 w 144091"/>
              <a:gd name="connsiteY1" fmla="*/ 80909 h 210791"/>
              <a:gd name="connsiteX2" fmla="*/ 16978 w 144091"/>
              <a:gd name="connsiteY2" fmla="*/ 114776 h 210791"/>
              <a:gd name="connsiteX3" fmla="*/ 46611 w 144091"/>
              <a:gd name="connsiteY3" fmla="*/ 207909 h 210791"/>
              <a:gd name="connsiteX4" fmla="*/ 38145 w 144091"/>
              <a:gd name="connsiteY4" fmla="*/ 182509 h 210791"/>
              <a:gd name="connsiteX5" fmla="*/ 45 w 144091"/>
              <a:gd name="connsiteY5" fmla="*/ 135942 h 210791"/>
              <a:gd name="connsiteX6" fmla="*/ 46611 w 144091"/>
              <a:gd name="connsiteY6" fmla="*/ 51276 h 210791"/>
              <a:gd name="connsiteX7" fmla="*/ 143978 w 144091"/>
              <a:gd name="connsiteY7" fmla="*/ 476 h 2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91" h="210791">
                <a:moveTo>
                  <a:pt x="143978" y="476"/>
                </a:moveTo>
                <a:cubicBezTo>
                  <a:pt x="140450" y="5415"/>
                  <a:pt x="46611" y="61859"/>
                  <a:pt x="25445" y="80909"/>
                </a:cubicBezTo>
                <a:cubicBezTo>
                  <a:pt x="4279" y="99959"/>
                  <a:pt x="13450" y="93609"/>
                  <a:pt x="16978" y="114776"/>
                </a:cubicBezTo>
                <a:cubicBezTo>
                  <a:pt x="20506" y="135943"/>
                  <a:pt x="46611" y="207909"/>
                  <a:pt x="46611" y="207909"/>
                </a:cubicBezTo>
                <a:cubicBezTo>
                  <a:pt x="50139" y="219198"/>
                  <a:pt x="45906" y="194503"/>
                  <a:pt x="38145" y="182509"/>
                </a:cubicBezTo>
                <a:cubicBezTo>
                  <a:pt x="30384" y="170515"/>
                  <a:pt x="-1366" y="157814"/>
                  <a:pt x="45" y="135942"/>
                </a:cubicBezTo>
                <a:cubicBezTo>
                  <a:pt x="1456" y="114070"/>
                  <a:pt x="25444" y="72443"/>
                  <a:pt x="46611" y="51276"/>
                </a:cubicBezTo>
                <a:cubicBezTo>
                  <a:pt x="67778" y="30109"/>
                  <a:pt x="147506" y="-4463"/>
                  <a:pt x="143978" y="4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2EA46FC-9FB9-2FDF-8257-18829B5150C8}"/>
              </a:ext>
            </a:extLst>
          </p:cNvPr>
          <p:cNvSpPr/>
          <p:nvPr/>
        </p:nvSpPr>
        <p:spPr>
          <a:xfrm>
            <a:off x="6493749" y="4576209"/>
            <a:ext cx="140704" cy="80467"/>
          </a:xfrm>
          <a:custGeom>
            <a:avLst/>
            <a:gdLst>
              <a:gd name="connsiteX0" fmla="*/ 184 w 140704"/>
              <a:gd name="connsiteY0" fmla="*/ 24 h 80467"/>
              <a:gd name="connsiteX1" fmla="*/ 89084 w 140704"/>
              <a:gd name="connsiteY1" fmla="*/ 29658 h 80467"/>
              <a:gd name="connsiteX2" fmla="*/ 139884 w 140704"/>
              <a:gd name="connsiteY2" fmla="*/ 80458 h 80467"/>
              <a:gd name="connsiteX3" fmla="*/ 114484 w 140704"/>
              <a:gd name="connsiteY3" fmla="*/ 25424 h 80467"/>
              <a:gd name="connsiteX4" fmla="*/ 184 w 140704"/>
              <a:gd name="connsiteY4" fmla="*/ 24 h 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04" h="80467">
                <a:moveTo>
                  <a:pt x="184" y="24"/>
                </a:moveTo>
                <a:cubicBezTo>
                  <a:pt x="-4049" y="730"/>
                  <a:pt x="65801" y="16252"/>
                  <a:pt x="89084" y="29658"/>
                </a:cubicBezTo>
                <a:cubicBezTo>
                  <a:pt x="112367" y="43064"/>
                  <a:pt x="135651" y="81164"/>
                  <a:pt x="139884" y="80458"/>
                </a:cubicBezTo>
                <a:cubicBezTo>
                  <a:pt x="144117" y="79752"/>
                  <a:pt x="131417" y="36713"/>
                  <a:pt x="114484" y="25424"/>
                </a:cubicBezTo>
                <a:cubicBezTo>
                  <a:pt x="97551" y="14135"/>
                  <a:pt x="4417" y="-682"/>
                  <a:pt x="184" y="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84932EA-03F4-8B63-8671-4CBAC7113DAD}"/>
              </a:ext>
            </a:extLst>
          </p:cNvPr>
          <p:cNvSpPr/>
          <p:nvPr/>
        </p:nvSpPr>
        <p:spPr>
          <a:xfrm>
            <a:off x="6216940" y="4631209"/>
            <a:ext cx="78085" cy="135629"/>
          </a:xfrm>
          <a:custGeom>
            <a:avLst/>
            <a:gdLst>
              <a:gd name="connsiteX0" fmla="*/ 78027 w 78085"/>
              <a:gd name="connsiteY0" fmla="*/ 58 h 135629"/>
              <a:gd name="connsiteX1" fmla="*/ 14527 w 78085"/>
              <a:gd name="connsiteY1" fmla="*/ 76258 h 135629"/>
              <a:gd name="connsiteX2" fmla="*/ 22993 w 78085"/>
              <a:gd name="connsiteY2" fmla="*/ 135524 h 135629"/>
              <a:gd name="connsiteX3" fmla="*/ 1827 w 78085"/>
              <a:gd name="connsiteY3" fmla="*/ 88958 h 135629"/>
              <a:gd name="connsiteX4" fmla="*/ 78027 w 78085"/>
              <a:gd name="connsiteY4" fmla="*/ 58 h 1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85" h="135629">
                <a:moveTo>
                  <a:pt x="78027" y="58"/>
                </a:moveTo>
                <a:cubicBezTo>
                  <a:pt x="80144" y="-2059"/>
                  <a:pt x="23699" y="53680"/>
                  <a:pt x="14527" y="76258"/>
                </a:cubicBezTo>
                <a:cubicBezTo>
                  <a:pt x="5355" y="98836"/>
                  <a:pt x="25110" y="133407"/>
                  <a:pt x="22993" y="135524"/>
                </a:cubicBezTo>
                <a:cubicBezTo>
                  <a:pt x="20876" y="137641"/>
                  <a:pt x="-7345" y="107302"/>
                  <a:pt x="1827" y="88958"/>
                </a:cubicBezTo>
                <a:cubicBezTo>
                  <a:pt x="10999" y="70614"/>
                  <a:pt x="75910" y="2175"/>
                  <a:pt x="78027" y="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7E717D4-5915-CB43-1728-FB21BAD0EA7C}"/>
              </a:ext>
            </a:extLst>
          </p:cNvPr>
          <p:cNvSpPr/>
          <p:nvPr/>
        </p:nvSpPr>
        <p:spPr>
          <a:xfrm>
            <a:off x="6330747" y="4029950"/>
            <a:ext cx="53218" cy="267141"/>
          </a:xfrm>
          <a:custGeom>
            <a:avLst/>
            <a:gdLst>
              <a:gd name="connsiteX0" fmla="*/ 53120 w 53218"/>
              <a:gd name="connsiteY0" fmla="*/ 183 h 267141"/>
              <a:gd name="connsiteX1" fmla="*/ 15020 w 53218"/>
              <a:gd name="connsiteY1" fmla="*/ 135650 h 267141"/>
              <a:gd name="connsiteX2" fmla="*/ 6553 w 53218"/>
              <a:gd name="connsiteY2" fmla="*/ 266883 h 267141"/>
              <a:gd name="connsiteX3" fmla="*/ 2320 w 53218"/>
              <a:gd name="connsiteY3" fmla="*/ 165283 h 267141"/>
              <a:gd name="connsiteX4" fmla="*/ 53120 w 53218"/>
              <a:gd name="connsiteY4" fmla="*/ 183 h 2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8" h="267141">
                <a:moveTo>
                  <a:pt x="53120" y="183"/>
                </a:moveTo>
                <a:cubicBezTo>
                  <a:pt x="55237" y="-4756"/>
                  <a:pt x="22781" y="91200"/>
                  <a:pt x="15020" y="135650"/>
                </a:cubicBezTo>
                <a:cubicBezTo>
                  <a:pt x="7259" y="180100"/>
                  <a:pt x="8670" y="261944"/>
                  <a:pt x="6553" y="266883"/>
                </a:cubicBezTo>
                <a:cubicBezTo>
                  <a:pt x="4436" y="271822"/>
                  <a:pt x="-4030" y="204794"/>
                  <a:pt x="2320" y="165283"/>
                </a:cubicBezTo>
                <a:cubicBezTo>
                  <a:pt x="8670" y="125772"/>
                  <a:pt x="51003" y="5122"/>
                  <a:pt x="53120" y="1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3540127-7018-C4AC-BC3E-27842CE175C7}"/>
              </a:ext>
            </a:extLst>
          </p:cNvPr>
          <p:cNvSpPr/>
          <p:nvPr/>
        </p:nvSpPr>
        <p:spPr>
          <a:xfrm>
            <a:off x="6404970" y="3551764"/>
            <a:ext cx="34434" cy="254009"/>
          </a:xfrm>
          <a:custGeom>
            <a:avLst/>
            <a:gdLst>
              <a:gd name="connsiteX0" fmla="*/ 63 w 34434"/>
              <a:gd name="connsiteY0" fmla="*/ 3 h 254009"/>
              <a:gd name="connsiteX1" fmla="*/ 25463 w 34434"/>
              <a:gd name="connsiteY1" fmla="*/ 156636 h 254009"/>
              <a:gd name="connsiteX2" fmla="*/ 25463 w 34434"/>
              <a:gd name="connsiteY2" fmla="*/ 254003 h 254009"/>
              <a:gd name="connsiteX3" fmla="*/ 33930 w 34434"/>
              <a:gd name="connsiteY3" fmla="*/ 152403 h 254009"/>
              <a:gd name="connsiteX4" fmla="*/ 63 w 34434"/>
              <a:gd name="connsiteY4" fmla="*/ 3 h 25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4" h="254009">
                <a:moveTo>
                  <a:pt x="63" y="3"/>
                </a:moveTo>
                <a:cubicBezTo>
                  <a:pt x="-1348" y="708"/>
                  <a:pt x="21230" y="114303"/>
                  <a:pt x="25463" y="156636"/>
                </a:cubicBezTo>
                <a:cubicBezTo>
                  <a:pt x="29696" y="198969"/>
                  <a:pt x="24052" y="254708"/>
                  <a:pt x="25463" y="254003"/>
                </a:cubicBezTo>
                <a:cubicBezTo>
                  <a:pt x="26874" y="253298"/>
                  <a:pt x="36752" y="189092"/>
                  <a:pt x="33930" y="152403"/>
                </a:cubicBezTo>
                <a:cubicBezTo>
                  <a:pt x="31108" y="115714"/>
                  <a:pt x="1474" y="-702"/>
                  <a:pt x="63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74C0BFE-32F9-1AF4-8EAB-52A3BC1E2275}"/>
              </a:ext>
            </a:extLst>
          </p:cNvPr>
          <p:cNvSpPr/>
          <p:nvPr/>
        </p:nvSpPr>
        <p:spPr>
          <a:xfrm>
            <a:off x="6273800" y="3885911"/>
            <a:ext cx="33922" cy="317984"/>
          </a:xfrm>
          <a:custGeom>
            <a:avLst/>
            <a:gdLst>
              <a:gd name="connsiteX0" fmla="*/ 33867 w 33922"/>
              <a:gd name="connsiteY0" fmla="*/ 289 h 317984"/>
              <a:gd name="connsiteX1" fmla="*/ 8467 w 33922"/>
              <a:gd name="connsiteY1" fmla="*/ 152689 h 317984"/>
              <a:gd name="connsiteX2" fmla="*/ 29633 w 33922"/>
              <a:gd name="connsiteY2" fmla="*/ 317789 h 317984"/>
              <a:gd name="connsiteX3" fmla="*/ 0 w 33922"/>
              <a:gd name="connsiteY3" fmla="*/ 118822 h 317984"/>
              <a:gd name="connsiteX4" fmla="*/ 33867 w 33922"/>
              <a:gd name="connsiteY4" fmla="*/ 289 h 31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2" h="317984">
                <a:moveTo>
                  <a:pt x="33867" y="289"/>
                </a:moveTo>
                <a:cubicBezTo>
                  <a:pt x="35278" y="5934"/>
                  <a:pt x="9173" y="99772"/>
                  <a:pt x="8467" y="152689"/>
                </a:cubicBezTo>
                <a:cubicBezTo>
                  <a:pt x="7761" y="205606"/>
                  <a:pt x="31044" y="323434"/>
                  <a:pt x="29633" y="317789"/>
                </a:cubicBezTo>
                <a:cubicBezTo>
                  <a:pt x="28222" y="312144"/>
                  <a:pt x="0" y="164683"/>
                  <a:pt x="0" y="118822"/>
                </a:cubicBezTo>
                <a:cubicBezTo>
                  <a:pt x="0" y="72961"/>
                  <a:pt x="32456" y="-5356"/>
                  <a:pt x="33867" y="2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6247C77-5F3E-897A-B27A-B8F328F5405C}"/>
              </a:ext>
            </a:extLst>
          </p:cNvPr>
          <p:cNvSpPr/>
          <p:nvPr/>
        </p:nvSpPr>
        <p:spPr>
          <a:xfrm>
            <a:off x="6375388" y="4123167"/>
            <a:ext cx="55111" cy="156869"/>
          </a:xfrm>
          <a:custGeom>
            <a:avLst/>
            <a:gdLst>
              <a:gd name="connsiteX0" fmla="*/ 55045 w 55111"/>
              <a:gd name="connsiteY0" fmla="*/ 100 h 156869"/>
              <a:gd name="connsiteX1" fmla="*/ 38112 w 55111"/>
              <a:gd name="connsiteY1" fmla="*/ 80533 h 156869"/>
              <a:gd name="connsiteX2" fmla="*/ 12 w 55111"/>
              <a:gd name="connsiteY2" fmla="*/ 156733 h 156869"/>
              <a:gd name="connsiteX3" fmla="*/ 42345 w 55111"/>
              <a:gd name="connsiteY3" fmla="*/ 97466 h 156869"/>
              <a:gd name="connsiteX4" fmla="*/ 55045 w 55111"/>
              <a:gd name="connsiteY4" fmla="*/ 100 h 1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1" h="156869">
                <a:moveTo>
                  <a:pt x="55045" y="100"/>
                </a:moveTo>
                <a:cubicBezTo>
                  <a:pt x="54340" y="-2722"/>
                  <a:pt x="47284" y="54427"/>
                  <a:pt x="38112" y="80533"/>
                </a:cubicBezTo>
                <a:cubicBezTo>
                  <a:pt x="28940" y="106639"/>
                  <a:pt x="-693" y="153911"/>
                  <a:pt x="12" y="156733"/>
                </a:cubicBezTo>
                <a:cubicBezTo>
                  <a:pt x="717" y="159555"/>
                  <a:pt x="33878" y="117927"/>
                  <a:pt x="42345" y="97466"/>
                </a:cubicBezTo>
                <a:cubicBezTo>
                  <a:pt x="50812" y="77005"/>
                  <a:pt x="55750" y="2922"/>
                  <a:pt x="55045" y="1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A8A9A98-0C97-FEBF-C24D-476F0E7D7487}"/>
              </a:ext>
            </a:extLst>
          </p:cNvPr>
          <p:cNvSpPr/>
          <p:nvPr/>
        </p:nvSpPr>
        <p:spPr>
          <a:xfrm>
            <a:off x="6176220" y="4321751"/>
            <a:ext cx="158621" cy="176854"/>
          </a:xfrm>
          <a:custGeom>
            <a:avLst/>
            <a:gdLst>
              <a:gd name="connsiteX0" fmla="*/ 213 w 158621"/>
              <a:gd name="connsiteY0" fmla="*/ 135949 h 176854"/>
              <a:gd name="connsiteX1" fmla="*/ 63713 w 158621"/>
              <a:gd name="connsiteY1" fmla="*/ 110549 h 176854"/>
              <a:gd name="connsiteX2" fmla="*/ 156847 w 158621"/>
              <a:gd name="connsiteY2" fmla="*/ 174049 h 176854"/>
              <a:gd name="connsiteX3" fmla="*/ 127213 w 158621"/>
              <a:gd name="connsiteY3" fmla="*/ 148649 h 176854"/>
              <a:gd name="connsiteX4" fmla="*/ 156847 w 158621"/>
              <a:gd name="connsiteY4" fmla="*/ 482 h 176854"/>
              <a:gd name="connsiteX5" fmla="*/ 118747 w 158621"/>
              <a:gd name="connsiteY5" fmla="*/ 102082 h 176854"/>
              <a:gd name="connsiteX6" fmla="*/ 114513 w 158621"/>
              <a:gd name="connsiteY6" fmla="*/ 127482 h 176854"/>
              <a:gd name="connsiteX7" fmla="*/ 84880 w 158621"/>
              <a:gd name="connsiteY7" fmla="*/ 102082 h 176854"/>
              <a:gd name="connsiteX8" fmla="*/ 213 w 158621"/>
              <a:gd name="connsiteY8" fmla="*/ 135949 h 1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21" h="176854">
                <a:moveTo>
                  <a:pt x="213" y="135949"/>
                </a:moveTo>
                <a:cubicBezTo>
                  <a:pt x="-3315" y="137360"/>
                  <a:pt x="37607" y="104199"/>
                  <a:pt x="63713" y="110549"/>
                </a:cubicBezTo>
                <a:cubicBezTo>
                  <a:pt x="89819" y="116899"/>
                  <a:pt x="146264" y="167699"/>
                  <a:pt x="156847" y="174049"/>
                </a:cubicBezTo>
                <a:cubicBezTo>
                  <a:pt x="167430" y="180399"/>
                  <a:pt x="127213" y="177577"/>
                  <a:pt x="127213" y="148649"/>
                </a:cubicBezTo>
                <a:cubicBezTo>
                  <a:pt x="127213" y="119721"/>
                  <a:pt x="158258" y="8243"/>
                  <a:pt x="156847" y="482"/>
                </a:cubicBezTo>
                <a:cubicBezTo>
                  <a:pt x="155436" y="-7279"/>
                  <a:pt x="125803" y="80915"/>
                  <a:pt x="118747" y="102082"/>
                </a:cubicBezTo>
                <a:cubicBezTo>
                  <a:pt x="111691" y="123249"/>
                  <a:pt x="120157" y="127482"/>
                  <a:pt x="114513" y="127482"/>
                </a:cubicBezTo>
                <a:cubicBezTo>
                  <a:pt x="108869" y="127482"/>
                  <a:pt x="101108" y="102082"/>
                  <a:pt x="84880" y="102082"/>
                </a:cubicBezTo>
                <a:cubicBezTo>
                  <a:pt x="68652" y="102082"/>
                  <a:pt x="3741" y="134538"/>
                  <a:pt x="213" y="1359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3C0221C-9AD0-3F42-BC35-F5C8700A4036}"/>
              </a:ext>
            </a:extLst>
          </p:cNvPr>
          <p:cNvSpPr/>
          <p:nvPr/>
        </p:nvSpPr>
        <p:spPr>
          <a:xfrm>
            <a:off x="6061771" y="4377215"/>
            <a:ext cx="152897" cy="254203"/>
          </a:xfrm>
          <a:custGeom>
            <a:avLst/>
            <a:gdLst>
              <a:gd name="connsiteX0" fmla="*/ 152762 w 152897"/>
              <a:gd name="connsiteY0" fmla="*/ 52 h 254203"/>
              <a:gd name="connsiteX1" fmla="*/ 72329 w 152897"/>
              <a:gd name="connsiteY1" fmla="*/ 80485 h 254203"/>
              <a:gd name="connsiteX2" fmla="*/ 46929 w 152897"/>
              <a:gd name="connsiteY2" fmla="*/ 122818 h 254203"/>
              <a:gd name="connsiteX3" fmla="*/ 34229 w 152897"/>
              <a:gd name="connsiteY3" fmla="*/ 186318 h 254203"/>
              <a:gd name="connsiteX4" fmla="*/ 25762 w 152897"/>
              <a:gd name="connsiteY4" fmla="*/ 160918 h 254203"/>
              <a:gd name="connsiteX5" fmla="*/ 362 w 152897"/>
              <a:gd name="connsiteY5" fmla="*/ 254052 h 254203"/>
              <a:gd name="connsiteX6" fmla="*/ 46929 w 152897"/>
              <a:gd name="connsiteY6" fmla="*/ 135518 h 254203"/>
              <a:gd name="connsiteX7" fmla="*/ 68096 w 152897"/>
              <a:gd name="connsiteY7" fmla="*/ 55085 h 254203"/>
              <a:gd name="connsiteX8" fmla="*/ 51162 w 152897"/>
              <a:gd name="connsiteY8" fmla="*/ 93185 h 254203"/>
              <a:gd name="connsiteX9" fmla="*/ 152762 w 152897"/>
              <a:gd name="connsiteY9" fmla="*/ 52 h 2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97" h="254203">
                <a:moveTo>
                  <a:pt x="152762" y="52"/>
                </a:moveTo>
                <a:cubicBezTo>
                  <a:pt x="156290" y="-2065"/>
                  <a:pt x="89968" y="60024"/>
                  <a:pt x="72329" y="80485"/>
                </a:cubicBezTo>
                <a:cubicBezTo>
                  <a:pt x="54690" y="100946"/>
                  <a:pt x="53279" y="105179"/>
                  <a:pt x="46929" y="122818"/>
                </a:cubicBezTo>
                <a:cubicBezTo>
                  <a:pt x="40579" y="140457"/>
                  <a:pt x="37757" y="179968"/>
                  <a:pt x="34229" y="186318"/>
                </a:cubicBezTo>
                <a:cubicBezTo>
                  <a:pt x="30701" y="192668"/>
                  <a:pt x="31406" y="149629"/>
                  <a:pt x="25762" y="160918"/>
                </a:cubicBezTo>
                <a:cubicBezTo>
                  <a:pt x="20117" y="172207"/>
                  <a:pt x="-3166" y="258285"/>
                  <a:pt x="362" y="254052"/>
                </a:cubicBezTo>
                <a:cubicBezTo>
                  <a:pt x="3890" y="249819"/>
                  <a:pt x="35640" y="168679"/>
                  <a:pt x="46929" y="135518"/>
                </a:cubicBezTo>
                <a:cubicBezTo>
                  <a:pt x="58218" y="102357"/>
                  <a:pt x="67391" y="62140"/>
                  <a:pt x="68096" y="55085"/>
                </a:cubicBezTo>
                <a:cubicBezTo>
                  <a:pt x="68801" y="48030"/>
                  <a:pt x="41284" y="100240"/>
                  <a:pt x="51162" y="93185"/>
                </a:cubicBezTo>
                <a:cubicBezTo>
                  <a:pt x="61040" y="86130"/>
                  <a:pt x="149234" y="2169"/>
                  <a:pt x="152762" y="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CCB4360-FDD9-A53E-9769-355E196A7972}"/>
              </a:ext>
            </a:extLst>
          </p:cNvPr>
          <p:cNvSpPr/>
          <p:nvPr/>
        </p:nvSpPr>
        <p:spPr>
          <a:xfrm>
            <a:off x="6163698" y="3467098"/>
            <a:ext cx="89047" cy="287877"/>
          </a:xfrm>
          <a:custGeom>
            <a:avLst/>
            <a:gdLst>
              <a:gd name="connsiteX0" fmla="*/ 35 w 89047"/>
              <a:gd name="connsiteY0" fmla="*/ 2 h 287877"/>
              <a:gd name="connsiteX1" fmla="*/ 55069 w 89047"/>
              <a:gd name="connsiteY1" fmla="*/ 194735 h 287877"/>
              <a:gd name="connsiteX2" fmla="*/ 88935 w 89047"/>
              <a:gd name="connsiteY2" fmla="*/ 287869 h 287877"/>
              <a:gd name="connsiteX3" fmla="*/ 63535 w 89047"/>
              <a:gd name="connsiteY3" fmla="*/ 190502 h 287877"/>
              <a:gd name="connsiteX4" fmla="*/ 35 w 89047"/>
              <a:gd name="connsiteY4" fmla="*/ 2 h 2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7" h="287877">
                <a:moveTo>
                  <a:pt x="35" y="2"/>
                </a:moveTo>
                <a:cubicBezTo>
                  <a:pt x="-1376" y="708"/>
                  <a:pt x="40252" y="146757"/>
                  <a:pt x="55069" y="194735"/>
                </a:cubicBezTo>
                <a:cubicBezTo>
                  <a:pt x="69886" y="242713"/>
                  <a:pt x="87524" y="288575"/>
                  <a:pt x="88935" y="287869"/>
                </a:cubicBezTo>
                <a:cubicBezTo>
                  <a:pt x="90346" y="287164"/>
                  <a:pt x="78352" y="236363"/>
                  <a:pt x="63535" y="190502"/>
                </a:cubicBezTo>
                <a:cubicBezTo>
                  <a:pt x="48718" y="144641"/>
                  <a:pt x="1446" y="-704"/>
                  <a:pt x="35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E10588E-3FD4-BE2F-C769-54CEACB973B1}"/>
              </a:ext>
            </a:extLst>
          </p:cNvPr>
          <p:cNvSpPr/>
          <p:nvPr/>
        </p:nvSpPr>
        <p:spPr>
          <a:xfrm>
            <a:off x="6294791" y="3572829"/>
            <a:ext cx="17246" cy="245696"/>
          </a:xfrm>
          <a:custGeom>
            <a:avLst/>
            <a:gdLst>
              <a:gd name="connsiteX0" fmla="*/ 17109 w 17246"/>
              <a:gd name="connsiteY0" fmla="*/ 104 h 245696"/>
              <a:gd name="connsiteX1" fmla="*/ 8642 w 17246"/>
              <a:gd name="connsiteY1" fmla="*/ 93238 h 245696"/>
              <a:gd name="connsiteX2" fmla="*/ 17109 w 17246"/>
              <a:gd name="connsiteY2" fmla="*/ 245638 h 245696"/>
              <a:gd name="connsiteX3" fmla="*/ 176 w 17246"/>
              <a:gd name="connsiteY3" fmla="*/ 110171 h 245696"/>
              <a:gd name="connsiteX4" fmla="*/ 17109 w 17246"/>
              <a:gd name="connsiteY4" fmla="*/ 104 h 24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" h="245696">
                <a:moveTo>
                  <a:pt x="17109" y="104"/>
                </a:moveTo>
                <a:cubicBezTo>
                  <a:pt x="18520" y="-2718"/>
                  <a:pt x="8642" y="52316"/>
                  <a:pt x="8642" y="93238"/>
                </a:cubicBezTo>
                <a:cubicBezTo>
                  <a:pt x="8642" y="134160"/>
                  <a:pt x="18520" y="242816"/>
                  <a:pt x="17109" y="245638"/>
                </a:cubicBezTo>
                <a:cubicBezTo>
                  <a:pt x="15698" y="248460"/>
                  <a:pt x="2293" y="147566"/>
                  <a:pt x="176" y="110171"/>
                </a:cubicBezTo>
                <a:cubicBezTo>
                  <a:pt x="-1941" y="72776"/>
                  <a:pt x="15698" y="2926"/>
                  <a:pt x="17109" y="1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7A416D2-C79C-D90E-1DD4-D3155440D110}"/>
              </a:ext>
            </a:extLst>
          </p:cNvPr>
          <p:cNvSpPr/>
          <p:nvPr/>
        </p:nvSpPr>
        <p:spPr>
          <a:xfrm>
            <a:off x="6370482" y="3172618"/>
            <a:ext cx="86534" cy="364245"/>
          </a:xfrm>
          <a:custGeom>
            <a:avLst/>
            <a:gdLst>
              <a:gd name="connsiteX0" fmla="*/ 685 w 86534"/>
              <a:gd name="connsiteY0" fmla="*/ 6615 h 364245"/>
              <a:gd name="connsiteX1" fmla="*/ 85351 w 86534"/>
              <a:gd name="connsiteY1" fmla="*/ 362215 h 364245"/>
              <a:gd name="connsiteX2" fmla="*/ 47251 w 86534"/>
              <a:gd name="connsiteY2" fmla="*/ 146315 h 364245"/>
              <a:gd name="connsiteX3" fmla="*/ 685 w 86534"/>
              <a:gd name="connsiteY3" fmla="*/ 6615 h 36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34" h="364245">
                <a:moveTo>
                  <a:pt x="685" y="6615"/>
                </a:moveTo>
                <a:cubicBezTo>
                  <a:pt x="7035" y="42598"/>
                  <a:pt x="77590" y="338932"/>
                  <a:pt x="85351" y="362215"/>
                </a:cubicBezTo>
                <a:cubicBezTo>
                  <a:pt x="93112" y="385498"/>
                  <a:pt x="60656" y="202054"/>
                  <a:pt x="47251" y="146315"/>
                </a:cubicBezTo>
                <a:cubicBezTo>
                  <a:pt x="33846" y="90576"/>
                  <a:pt x="-5665" y="-29368"/>
                  <a:pt x="685" y="66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E20D201-EAB3-0C6F-EEF7-CE817CC99D23}"/>
              </a:ext>
            </a:extLst>
          </p:cNvPr>
          <p:cNvSpPr/>
          <p:nvPr/>
        </p:nvSpPr>
        <p:spPr>
          <a:xfrm>
            <a:off x="6271936" y="3048000"/>
            <a:ext cx="99312" cy="309033"/>
          </a:xfrm>
          <a:custGeom>
            <a:avLst/>
            <a:gdLst>
              <a:gd name="connsiteX0" fmla="*/ 99231 w 99312"/>
              <a:gd name="connsiteY0" fmla="*/ 0 h 309033"/>
              <a:gd name="connsiteX1" fmla="*/ 18797 w 99312"/>
              <a:gd name="connsiteY1" fmla="*/ 131233 h 309033"/>
              <a:gd name="connsiteX2" fmla="*/ 27264 w 99312"/>
              <a:gd name="connsiteY2" fmla="*/ 309033 h 309033"/>
              <a:gd name="connsiteX3" fmla="*/ 1864 w 99312"/>
              <a:gd name="connsiteY3" fmla="*/ 131233 h 309033"/>
              <a:gd name="connsiteX4" fmla="*/ 99231 w 99312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12" h="309033">
                <a:moveTo>
                  <a:pt x="99231" y="0"/>
                </a:moveTo>
                <a:cubicBezTo>
                  <a:pt x="102053" y="0"/>
                  <a:pt x="30791" y="79728"/>
                  <a:pt x="18797" y="131233"/>
                </a:cubicBezTo>
                <a:cubicBezTo>
                  <a:pt x="6803" y="182738"/>
                  <a:pt x="30086" y="309033"/>
                  <a:pt x="27264" y="309033"/>
                </a:cubicBezTo>
                <a:cubicBezTo>
                  <a:pt x="24442" y="309033"/>
                  <a:pt x="-8014" y="184855"/>
                  <a:pt x="1864" y="131233"/>
                </a:cubicBezTo>
                <a:cubicBezTo>
                  <a:pt x="11742" y="77611"/>
                  <a:pt x="96409" y="0"/>
                  <a:pt x="99231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3590BCA-7AC8-DAB0-2D65-521519140B5E}"/>
              </a:ext>
            </a:extLst>
          </p:cNvPr>
          <p:cNvSpPr/>
          <p:nvPr/>
        </p:nvSpPr>
        <p:spPr>
          <a:xfrm>
            <a:off x="6197529" y="3843452"/>
            <a:ext cx="56504" cy="374816"/>
          </a:xfrm>
          <a:custGeom>
            <a:avLst/>
            <a:gdLst>
              <a:gd name="connsiteX0" fmla="*/ 46638 w 56504"/>
              <a:gd name="connsiteY0" fmla="*/ 415 h 374816"/>
              <a:gd name="connsiteX1" fmla="*/ 17004 w 56504"/>
              <a:gd name="connsiteY1" fmla="*/ 148581 h 374816"/>
              <a:gd name="connsiteX2" fmla="*/ 38171 w 56504"/>
              <a:gd name="connsiteY2" fmla="*/ 317915 h 374816"/>
              <a:gd name="connsiteX3" fmla="*/ 55104 w 56504"/>
              <a:gd name="connsiteY3" fmla="*/ 368715 h 374816"/>
              <a:gd name="connsiteX4" fmla="*/ 71 w 56504"/>
              <a:gd name="connsiteY4" fmla="*/ 195148 h 374816"/>
              <a:gd name="connsiteX5" fmla="*/ 46638 w 56504"/>
              <a:gd name="connsiteY5" fmla="*/ 415 h 3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" h="374816">
                <a:moveTo>
                  <a:pt x="46638" y="415"/>
                </a:moveTo>
                <a:cubicBezTo>
                  <a:pt x="49460" y="-7346"/>
                  <a:pt x="18415" y="95664"/>
                  <a:pt x="17004" y="148581"/>
                </a:cubicBezTo>
                <a:cubicBezTo>
                  <a:pt x="15593" y="201498"/>
                  <a:pt x="31821" y="281226"/>
                  <a:pt x="38171" y="317915"/>
                </a:cubicBezTo>
                <a:cubicBezTo>
                  <a:pt x="44521" y="354604"/>
                  <a:pt x="61454" y="389176"/>
                  <a:pt x="55104" y="368715"/>
                </a:cubicBezTo>
                <a:cubicBezTo>
                  <a:pt x="48754" y="348254"/>
                  <a:pt x="2188" y="250887"/>
                  <a:pt x="71" y="195148"/>
                </a:cubicBezTo>
                <a:cubicBezTo>
                  <a:pt x="-2046" y="139409"/>
                  <a:pt x="43816" y="8176"/>
                  <a:pt x="46638" y="4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A685396-12B5-413D-943D-DF9361319421}"/>
              </a:ext>
            </a:extLst>
          </p:cNvPr>
          <p:cNvSpPr/>
          <p:nvPr/>
        </p:nvSpPr>
        <p:spPr>
          <a:xfrm>
            <a:off x="6110629" y="4313652"/>
            <a:ext cx="95542" cy="110264"/>
          </a:xfrm>
          <a:custGeom>
            <a:avLst/>
            <a:gdLst>
              <a:gd name="connsiteX0" fmla="*/ 95438 w 95542"/>
              <a:gd name="connsiteY0" fmla="*/ 115 h 110264"/>
              <a:gd name="connsiteX1" fmla="*/ 27704 w 95542"/>
              <a:gd name="connsiteY1" fmla="*/ 55148 h 110264"/>
              <a:gd name="connsiteX2" fmla="*/ 2304 w 95542"/>
              <a:gd name="connsiteY2" fmla="*/ 110181 h 110264"/>
              <a:gd name="connsiteX3" fmla="*/ 10771 w 95542"/>
              <a:gd name="connsiteY3" fmla="*/ 42448 h 110264"/>
              <a:gd name="connsiteX4" fmla="*/ 95438 w 95542"/>
              <a:gd name="connsiteY4" fmla="*/ 115 h 1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2" h="110264">
                <a:moveTo>
                  <a:pt x="95438" y="115"/>
                </a:moveTo>
                <a:cubicBezTo>
                  <a:pt x="98260" y="2232"/>
                  <a:pt x="43226" y="36804"/>
                  <a:pt x="27704" y="55148"/>
                </a:cubicBezTo>
                <a:cubicBezTo>
                  <a:pt x="12182" y="73492"/>
                  <a:pt x="5126" y="112298"/>
                  <a:pt x="2304" y="110181"/>
                </a:cubicBezTo>
                <a:cubicBezTo>
                  <a:pt x="-518" y="108064"/>
                  <a:pt x="-3340" y="59381"/>
                  <a:pt x="10771" y="42448"/>
                </a:cubicBezTo>
                <a:cubicBezTo>
                  <a:pt x="24882" y="25515"/>
                  <a:pt x="92616" y="-2002"/>
                  <a:pt x="95438" y="1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262C329-3C20-9F36-3D82-21CB0E28FE16}"/>
              </a:ext>
            </a:extLst>
          </p:cNvPr>
          <p:cNvSpPr/>
          <p:nvPr/>
        </p:nvSpPr>
        <p:spPr>
          <a:xfrm>
            <a:off x="6743689" y="4512729"/>
            <a:ext cx="84809" cy="152721"/>
          </a:xfrm>
          <a:custGeom>
            <a:avLst/>
            <a:gdLst>
              <a:gd name="connsiteX0" fmla="*/ 11 w 84809"/>
              <a:gd name="connsiteY0" fmla="*/ 4 h 152721"/>
              <a:gd name="connsiteX1" fmla="*/ 38111 w 84809"/>
              <a:gd name="connsiteY1" fmla="*/ 88904 h 152721"/>
              <a:gd name="connsiteX2" fmla="*/ 38111 w 84809"/>
              <a:gd name="connsiteY2" fmla="*/ 118538 h 152721"/>
              <a:gd name="connsiteX3" fmla="*/ 38111 w 84809"/>
              <a:gd name="connsiteY3" fmla="*/ 152404 h 152721"/>
              <a:gd name="connsiteX4" fmla="*/ 55044 w 84809"/>
              <a:gd name="connsiteY4" fmla="*/ 97371 h 152721"/>
              <a:gd name="connsiteX5" fmla="*/ 84678 w 84809"/>
              <a:gd name="connsiteY5" fmla="*/ 46571 h 152721"/>
              <a:gd name="connsiteX6" fmla="*/ 42344 w 84809"/>
              <a:gd name="connsiteY6" fmla="*/ 84671 h 152721"/>
              <a:gd name="connsiteX7" fmla="*/ 11 w 84809"/>
              <a:gd name="connsiteY7" fmla="*/ 4 h 1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09" h="152721">
                <a:moveTo>
                  <a:pt x="11" y="4"/>
                </a:moveTo>
                <a:cubicBezTo>
                  <a:pt x="-694" y="709"/>
                  <a:pt x="31761" y="69148"/>
                  <a:pt x="38111" y="88904"/>
                </a:cubicBezTo>
                <a:cubicBezTo>
                  <a:pt x="44461" y="108660"/>
                  <a:pt x="38111" y="118538"/>
                  <a:pt x="38111" y="118538"/>
                </a:cubicBezTo>
                <a:cubicBezTo>
                  <a:pt x="38111" y="129121"/>
                  <a:pt x="35289" y="155932"/>
                  <a:pt x="38111" y="152404"/>
                </a:cubicBezTo>
                <a:cubicBezTo>
                  <a:pt x="40933" y="148876"/>
                  <a:pt x="47283" y="115010"/>
                  <a:pt x="55044" y="97371"/>
                </a:cubicBezTo>
                <a:cubicBezTo>
                  <a:pt x="62805" y="79732"/>
                  <a:pt x="86795" y="48688"/>
                  <a:pt x="84678" y="46571"/>
                </a:cubicBezTo>
                <a:cubicBezTo>
                  <a:pt x="82561" y="44454"/>
                  <a:pt x="51516" y="86788"/>
                  <a:pt x="42344" y="84671"/>
                </a:cubicBezTo>
                <a:cubicBezTo>
                  <a:pt x="33172" y="82554"/>
                  <a:pt x="716" y="-701"/>
                  <a:pt x="11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8D774BB-B3D4-8DE5-1C93-5BDC4512BCF1}"/>
              </a:ext>
            </a:extLst>
          </p:cNvPr>
          <p:cNvSpPr/>
          <p:nvPr/>
        </p:nvSpPr>
        <p:spPr>
          <a:xfrm>
            <a:off x="6557317" y="4618289"/>
            <a:ext cx="131874" cy="199714"/>
          </a:xfrm>
          <a:custGeom>
            <a:avLst/>
            <a:gdLst>
              <a:gd name="connsiteX0" fmla="*/ 116 w 131874"/>
              <a:gd name="connsiteY0" fmla="*/ 63778 h 199714"/>
              <a:gd name="connsiteX1" fmla="*/ 63616 w 131874"/>
              <a:gd name="connsiteY1" fmla="*/ 101878 h 199714"/>
              <a:gd name="connsiteX2" fmla="*/ 101716 w 131874"/>
              <a:gd name="connsiteY2" fmla="*/ 199244 h 199714"/>
              <a:gd name="connsiteX3" fmla="*/ 89016 w 131874"/>
              <a:gd name="connsiteY3" fmla="*/ 135744 h 199714"/>
              <a:gd name="connsiteX4" fmla="*/ 105950 w 131874"/>
              <a:gd name="connsiteY4" fmla="*/ 63778 h 199714"/>
              <a:gd name="connsiteX5" fmla="*/ 131350 w 131874"/>
              <a:gd name="connsiteY5" fmla="*/ 278 h 199714"/>
              <a:gd name="connsiteX6" fmla="*/ 80550 w 131874"/>
              <a:gd name="connsiteY6" fmla="*/ 89178 h 199714"/>
              <a:gd name="connsiteX7" fmla="*/ 116 w 131874"/>
              <a:gd name="connsiteY7" fmla="*/ 63778 h 1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74" h="199714">
                <a:moveTo>
                  <a:pt x="116" y="63778"/>
                </a:moveTo>
                <a:cubicBezTo>
                  <a:pt x="-2706" y="65895"/>
                  <a:pt x="46683" y="79300"/>
                  <a:pt x="63616" y="101878"/>
                </a:cubicBezTo>
                <a:cubicBezTo>
                  <a:pt x="80549" y="124456"/>
                  <a:pt x="97483" y="193600"/>
                  <a:pt x="101716" y="199244"/>
                </a:cubicBezTo>
                <a:cubicBezTo>
                  <a:pt x="105949" y="204888"/>
                  <a:pt x="88310" y="158322"/>
                  <a:pt x="89016" y="135744"/>
                </a:cubicBezTo>
                <a:cubicBezTo>
                  <a:pt x="89722" y="113166"/>
                  <a:pt x="98894" y="86356"/>
                  <a:pt x="105950" y="63778"/>
                </a:cubicBezTo>
                <a:cubicBezTo>
                  <a:pt x="113006" y="41200"/>
                  <a:pt x="135583" y="-3955"/>
                  <a:pt x="131350" y="278"/>
                </a:cubicBezTo>
                <a:cubicBezTo>
                  <a:pt x="127117" y="4511"/>
                  <a:pt x="95367" y="75067"/>
                  <a:pt x="80550" y="89178"/>
                </a:cubicBezTo>
                <a:cubicBezTo>
                  <a:pt x="65733" y="103289"/>
                  <a:pt x="2938" y="61661"/>
                  <a:pt x="116" y="637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E24C887-80B8-A21A-A7C5-2E7875DCDD36}"/>
              </a:ext>
            </a:extLst>
          </p:cNvPr>
          <p:cNvSpPr/>
          <p:nvPr/>
        </p:nvSpPr>
        <p:spPr>
          <a:xfrm>
            <a:off x="6095993" y="3280816"/>
            <a:ext cx="80815" cy="190664"/>
          </a:xfrm>
          <a:custGeom>
            <a:avLst/>
            <a:gdLst>
              <a:gd name="connsiteX0" fmla="*/ 7 w 80815"/>
              <a:gd name="connsiteY0" fmla="*/ 17 h 190664"/>
              <a:gd name="connsiteX1" fmla="*/ 63507 w 80815"/>
              <a:gd name="connsiteY1" fmla="*/ 101617 h 190664"/>
              <a:gd name="connsiteX2" fmla="*/ 76207 w 80815"/>
              <a:gd name="connsiteY2" fmla="*/ 190517 h 190664"/>
              <a:gd name="connsiteX3" fmla="*/ 80440 w 80815"/>
              <a:gd name="connsiteY3" fmla="*/ 80451 h 190664"/>
              <a:gd name="connsiteX4" fmla="*/ 67740 w 80815"/>
              <a:gd name="connsiteY4" fmla="*/ 93151 h 190664"/>
              <a:gd name="connsiteX5" fmla="*/ 7 w 80815"/>
              <a:gd name="connsiteY5" fmla="*/ 17 h 1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5" h="190664">
                <a:moveTo>
                  <a:pt x="7" y="17"/>
                </a:moveTo>
                <a:cubicBezTo>
                  <a:pt x="-699" y="1428"/>
                  <a:pt x="50807" y="69867"/>
                  <a:pt x="63507" y="101617"/>
                </a:cubicBezTo>
                <a:cubicBezTo>
                  <a:pt x="76207" y="133367"/>
                  <a:pt x="73385" y="194045"/>
                  <a:pt x="76207" y="190517"/>
                </a:cubicBezTo>
                <a:cubicBezTo>
                  <a:pt x="79029" y="186989"/>
                  <a:pt x="81851" y="96679"/>
                  <a:pt x="80440" y="80451"/>
                </a:cubicBezTo>
                <a:cubicBezTo>
                  <a:pt x="79029" y="64223"/>
                  <a:pt x="76207" y="101618"/>
                  <a:pt x="67740" y="93151"/>
                </a:cubicBezTo>
                <a:cubicBezTo>
                  <a:pt x="59273" y="84684"/>
                  <a:pt x="713" y="-1394"/>
                  <a:pt x="7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2D94AA2-31AA-1282-F2F3-AD6B241A7256}"/>
              </a:ext>
            </a:extLst>
          </p:cNvPr>
          <p:cNvSpPr/>
          <p:nvPr/>
        </p:nvSpPr>
        <p:spPr>
          <a:xfrm>
            <a:off x="6103611" y="3466916"/>
            <a:ext cx="55896" cy="457750"/>
          </a:xfrm>
          <a:custGeom>
            <a:avLst/>
            <a:gdLst>
              <a:gd name="connsiteX0" fmla="*/ 55889 w 55896"/>
              <a:gd name="connsiteY0" fmla="*/ 184 h 457750"/>
              <a:gd name="connsiteX1" fmla="*/ 856 w 55896"/>
              <a:gd name="connsiteY1" fmla="*/ 139884 h 457750"/>
              <a:gd name="connsiteX2" fmla="*/ 22022 w 55896"/>
              <a:gd name="connsiteY2" fmla="*/ 448917 h 457750"/>
              <a:gd name="connsiteX3" fmla="*/ 17789 w 55896"/>
              <a:gd name="connsiteY3" fmla="*/ 355784 h 457750"/>
              <a:gd name="connsiteX4" fmla="*/ 22022 w 55896"/>
              <a:gd name="connsiteY4" fmla="*/ 169517 h 457750"/>
              <a:gd name="connsiteX5" fmla="*/ 5089 w 55896"/>
              <a:gd name="connsiteY5" fmla="*/ 165284 h 457750"/>
              <a:gd name="connsiteX6" fmla="*/ 55889 w 55896"/>
              <a:gd name="connsiteY6" fmla="*/ 184 h 4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6" h="457750">
                <a:moveTo>
                  <a:pt x="55889" y="184"/>
                </a:moveTo>
                <a:cubicBezTo>
                  <a:pt x="55183" y="-4049"/>
                  <a:pt x="6500" y="65095"/>
                  <a:pt x="856" y="139884"/>
                </a:cubicBezTo>
                <a:cubicBezTo>
                  <a:pt x="-4789" y="214673"/>
                  <a:pt x="19200" y="412934"/>
                  <a:pt x="22022" y="448917"/>
                </a:cubicBezTo>
                <a:cubicBezTo>
                  <a:pt x="24844" y="484900"/>
                  <a:pt x="17789" y="402351"/>
                  <a:pt x="17789" y="355784"/>
                </a:cubicBezTo>
                <a:cubicBezTo>
                  <a:pt x="17789" y="309217"/>
                  <a:pt x="24139" y="201267"/>
                  <a:pt x="22022" y="169517"/>
                </a:cubicBezTo>
                <a:cubicBezTo>
                  <a:pt x="19905" y="137767"/>
                  <a:pt x="3678" y="188567"/>
                  <a:pt x="5089" y="165284"/>
                </a:cubicBezTo>
                <a:cubicBezTo>
                  <a:pt x="6500" y="142001"/>
                  <a:pt x="56595" y="4417"/>
                  <a:pt x="55889" y="1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1740811-B9C1-4B87-23FC-773956CC53B0}"/>
              </a:ext>
            </a:extLst>
          </p:cNvPr>
          <p:cNvSpPr/>
          <p:nvPr/>
        </p:nvSpPr>
        <p:spPr>
          <a:xfrm>
            <a:off x="5507311" y="3276293"/>
            <a:ext cx="403248" cy="135960"/>
          </a:xfrm>
          <a:custGeom>
            <a:avLst/>
            <a:gdLst>
              <a:gd name="connsiteX0" fmla="*/ 256 w 403248"/>
              <a:gd name="connsiteY0" fmla="*/ 307 h 135960"/>
              <a:gd name="connsiteX1" fmla="*/ 296589 w 403248"/>
              <a:gd name="connsiteY1" fmla="*/ 46874 h 135960"/>
              <a:gd name="connsiteX2" fmla="*/ 398189 w 403248"/>
              <a:gd name="connsiteY2" fmla="*/ 135774 h 135960"/>
              <a:gd name="connsiteX3" fmla="*/ 351622 w 403248"/>
              <a:gd name="connsiteY3" fmla="*/ 68040 h 135960"/>
              <a:gd name="connsiteX4" fmla="*/ 256 w 403248"/>
              <a:gd name="connsiteY4" fmla="*/ 307 h 13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8" h="135960">
                <a:moveTo>
                  <a:pt x="256" y="307"/>
                </a:moveTo>
                <a:cubicBezTo>
                  <a:pt x="-8916" y="-3221"/>
                  <a:pt x="230267" y="24296"/>
                  <a:pt x="296589" y="46874"/>
                </a:cubicBezTo>
                <a:cubicBezTo>
                  <a:pt x="362911" y="69452"/>
                  <a:pt x="389017" y="132246"/>
                  <a:pt x="398189" y="135774"/>
                </a:cubicBezTo>
                <a:cubicBezTo>
                  <a:pt x="407361" y="139302"/>
                  <a:pt x="410183" y="92029"/>
                  <a:pt x="351622" y="68040"/>
                </a:cubicBezTo>
                <a:cubicBezTo>
                  <a:pt x="293061" y="44051"/>
                  <a:pt x="9428" y="3835"/>
                  <a:pt x="256" y="30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28A9EA0-840D-5915-5FCC-DCBC693350F7}"/>
              </a:ext>
            </a:extLst>
          </p:cNvPr>
          <p:cNvSpPr/>
          <p:nvPr/>
        </p:nvSpPr>
        <p:spPr>
          <a:xfrm>
            <a:off x="6006943" y="3280612"/>
            <a:ext cx="61857" cy="241774"/>
          </a:xfrm>
          <a:custGeom>
            <a:avLst/>
            <a:gdLst>
              <a:gd name="connsiteX0" fmla="*/ 157 w 61857"/>
              <a:gd name="connsiteY0" fmla="*/ 221 h 241774"/>
              <a:gd name="connsiteX1" fmla="*/ 42490 w 61857"/>
              <a:gd name="connsiteY1" fmla="*/ 114521 h 241774"/>
              <a:gd name="connsiteX2" fmla="*/ 55190 w 61857"/>
              <a:gd name="connsiteY2" fmla="*/ 241521 h 241774"/>
              <a:gd name="connsiteX3" fmla="*/ 59424 w 61857"/>
              <a:gd name="connsiteY3" fmla="*/ 144155 h 241774"/>
              <a:gd name="connsiteX4" fmla="*/ 157 w 61857"/>
              <a:gd name="connsiteY4" fmla="*/ 221 h 2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7" h="241774">
                <a:moveTo>
                  <a:pt x="157" y="221"/>
                </a:moveTo>
                <a:cubicBezTo>
                  <a:pt x="-2665" y="-4718"/>
                  <a:pt x="33318" y="74304"/>
                  <a:pt x="42490" y="114521"/>
                </a:cubicBezTo>
                <a:cubicBezTo>
                  <a:pt x="51662" y="154738"/>
                  <a:pt x="52368" y="236582"/>
                  <a:pt x="55190" y="241521"/>
                </a:cubicBezTo>
                <a:cubicBezTo>
                  <a:pt x="58012" y="246460"/>
                  <a:pt x="65774" y="178022"/>
                  <a:pt x="59424" y="144155"/>
                </a:cubicBezTo>
                <a:cubicBezTo>
                  <a:pt x="53074" y="110288"/>
                  <a:pt x="2979" y="5160"/>
                  <a:pt x="157" y="2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D6C80C5-EE7B-8C99-24F9-16E7E03DF3A6}"/>
              </a:ext>
            </a:extLst>
          </p:cNvPr>
          <p:cNvSpPr/>
          <p:nvPr/>
        </p:nvSpPr>
        <p:spPr>
          <a:xfrm>
            <a:off x="5125250" y="3302441"/>
            <a:ext cx="313467" cy="97072"/>
          </a:xfrm>
          <a:custGeom>
            <a:avLst/>
            <a:gdLst>
              <a:gd name="connsiteX0" fmla="*/ 1317 w 313467"/>
              <a:gd name="connsiteY0" fmla="*/ 96926 h 97072"/>
              <a:gd name="connsiteX1" fmla="*/ 306117 w 313467"/>
              <a:gd name="connsiteY1" fmla="*/ 3792 h 97072"/>
              <a:gd name="connsiteX2" fmla="*/ 200283 w 313467"/>
              <a:gd name="connsiteY2" fmla="*/ 24959 h 97072"/>
              <a:gd name="connsiteX3" fmla="*/ 1317 w 313467"/>
              <a:gd name="connsiteY3" fmla="*/ 96926 h 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67" h="97072">
                <a:moveTo>
                  <a:pt x="1317" y="96926"/>
                </a:moveTo>
                <a:cubicBezTo>
                  <a:pt x="18956" y="93398"/>
                  <a:pt x="272956" y="15786"/>
                  <a:pt x="306117" y="3792"/>
                </a:cubicBezTo>
                <a:cubicBezTo>
                  <a:pt x="339278" y="-8203"/>
                  <a:pt x="252494" y="10848"/>
                  <a:pt x="200283" y="24959"/>
                </a:cubicBezTo>
                <a:cubicBezTo>
                  <a:pt x="148072" y="39070"/>
                  <a:pt x="-16322" y="100454"/>
                  <a:pt x="1317" y="969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F8B1468-7C39-83F1-F8FD-3B10E1B45FA2}"/>
              </a:ext>
            </a:extLst>
          </p:cNvPr>
          <p:cNvSpPr/>
          <p:nvPr/>
        </p:nvSpPr>
        <p:spPr>
          <a:xfrm>
            <a:off x="6861363" y="3356178"/>
            <a:ext cx="324686" cy="64471"/>
          </a:xfrm>
          <a:custGeom>
            <a:avLst/>
            <a:gdLst>
              <a:gd name="connsiteX0" fmla="*/ 870 w 324686"/>
              <a:gd name="connsiteY0" fmla="*/ 26255 h 64471"/>
              <a:gd name="connsiteX1" fmla="*/ 157504 w 324686"/>
              <a:gd name="connsiteY1" fmla="*/ 855 h 64471"/>
              <a:gd name="connsiteX2" fmla="*/ 322604 w 324686"/>
              <a:gd name="connsiteY2" fmla="*/ 64355 h 64471"/>
              <a:gd name="connsiteX3" fmla="*/ 254870 w 324686"/>
              <a:gd name="connsiteY3" fmla="*/ 17789 h 64471"/>
              <a:gd name="connsiteX4" fmla="*/ 229470 w 324686"/>
              <a:gd name="connsiteY4" fmla="*/ 5089 h 64471"/>
              <a:gd name="connsiteX5" fmla="*/ 870 w 324686"/>
              <a:gd name="connsiteY5" fmla="*/ 26255 h 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86" h="64471">
                <a:moveTo>
                  <a:pt x="870" y="26255"/>
                </a:moveTo>
                <a:cubicBezTo>
                  <a:pt x="-11124" y="25549"/>
                  <a:pt x="103882" y="-5495"/>
                  <a:pt x="157504" y="855"/>
                </a:cubicBezTo>
                <a:cubicBezTo>
                  <a:pt x="211126" y="7205"/>
                  <a:pt x="306376" y="61533"/>
                  <a:pt x="322604" y="64355"/>
                </a:cubicBezTo>
                <a:cubicBezTo>
                  <a:pt x="338832" y="67177"/>
                  <a:pt x="254870" y="17789"/>
                  <a:pt x="254870" y="17789"/>
                </a:cubicBezTo>
                <a:cubicBezTo>
                  <a:pt x="239348" y="7911"/>
                  <a:pt x="272509" y="4384"/>
                  <a:pt x="229470" y="5089"/>
                </a:cubicBezTo>
                <a:cubicBezTo>
                  <a:pt x="186431" y="5794"/>
                  <a:pt x="12864" y="26961"/>
                  <a:pt x="870" y="2625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81C455E-FA71-8339-1243-3D6723CB353B}"/>
              </a:ext>
            </a:extLst>
          </p:cNvPr>
          <p:cNvSpPr/>
          <p:nvPr/>
        </p:nvSpPr>
        <p:spPr>
          <a:xfrm>
            <a:off x="6472598" y="3009856"/>
            <a:ext cx="64342" cy="402264"/>
          </a:xfrm>
          <a:custGeom>
            <a:avLst/>
            <a:gdLst>
              <a:gd name="connsiteX0" fmla="*/ 169 w 64342"/>
              <a:gd name="connsiteY0" fmla="*/ 44 h 402264"/>
              <a:gd name="connsiteX1" fmla="*/ 38269 w 64342"/>
              <a:gd name="connsiteY1" fmla="*/ 177844 h 402264"/>
              <a:gd name="connsiteX2" fmla="*/ 46735 w 64342"/>
              <a:gd name="connsiteY2" fmla="*/ 296377 h 402264"/>
              <a:gd name="connsiteX3" fmla="*/ 63669 w 64342"/>
              <a:gd name="connsiteY3" fmla="*/ 215944 h 402264"/>
              <a:gd name="connsiteX4" fmla="*/ 21335 w 64342"/>
              <a:gd name="connsiteY4" fmla="*/ 402211 h 402264"/>
              <a:gd name="connsiteX5" fmla="*/ 55202 w 64342"/>
              <a:gd name="connsiteY5" fmla="*/ 194777 h 402264"/>
              <a:gd name="connsiteX6" fmla="*/ 169 w 64342"/>
              <a:gd name="connsiteY6" fmla="*/ 44 h 4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42" h="402264">
                <a:moveTo>
                  <a:pt x="169" y="44"/>
                </a:moveTo>
                <a:cubicBezTo>
                  <a:pt x="-2653" y="-2778"/>
                  <a:pt x="30508" y="128455"/>
                  <a:pt x="38269" y="177844"/>
                </a:cubicBezTo>
                <a:cubicBezTo>
                  <a:pt x="46030" y="227233"/>
                  <a:pt x="42502" y="290027"/>
                  <a:pt x="46735" y="296377"/>
                </a:cubicBezTo>
                <a:cubicBezTo>
                  <a:pt x="50968" y="302727"/>
                  <a:pt x="67902" y="198305"/>
                  <a:pt x="63669" y="215944"/>
                </a:cubicBezTo>
                <a:cubicBezTo>
                  <a:pt x="59436" y="233583"/>
                  <a:pt x="22746" y="405739"/>
                  <a:pt x="21335" y="402211"/>
                </a:cubicBezTo>
                <a:cubicBezTo>
                  <a:pt x="19924" y="398683"/>
                  <a:pt x="55908" y="257572"/>
                  <a:pt x="55202" y="194777"/>
                </a:cubicBezTo>
                <a:cubicBezTo>
                  <a:pt x="54497" y="131983"/>
                  <a:pt x="2991" y="2866"/>
                  <a:pt x="169" y="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01E335D-CC1B-869E-77E1-5ADFFCC6992A}"/>
              </a:ext>
            </a:extLst>
          </p:cNvPr>
          <p:cNvSpPr/>
          <p:nvPr/>
        </p:nvSpPr>
        <p:spPr>
          <a:xfrm>
            <a:off x="6713960" y="2950614"/>
            <a:ext cx="352730" cy="25505"/>
          </a:xfrm>
          <a:custGeom>
            <a:avLst/>
            <a:gdLst>
              <a:gd name="connsiteX0" fmla="*/ 107 w 352730"/>
              <a:gd name="connsiteY0" fmla="*/ 19 h 25505"/>
              <a:gd name="connsiteX1" fmla="*/ 182140 w 352730"/>
              <a:gd name="connsiteY1" fmla="*/ 25419 h 25505"/>
              <a:gd name="connsiteX2" fmla="*/ 139807 w 352730"/>
              <a:gd name="connsiteY2" fmla="*/ 8486 h 25505"/>
              <a:gd name="connsiteX3" fmla="*/ 351473 w 352730"/>
              <a:gd name="connsiteY3" fmla="*/ 12719 h 25505"/>
              <a:gd name="connsiteX4" fmla="*/ 224473 w 352730"/>
              <a:gd name="connsiteY4" fmla="*/ 16953 h 25505"/>
              <a:gd name="connsiteX5" fmla="*/ 156740 w 352730"/>
              <a:gd name="connsiteY5" fmla="*/ 21186 h 25505"/>
              <a:gd name="connsiteX6" fmla="*/ 107 w 352730"/>
              <a:gd name="connsiteY6" fmla="*/ 19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30" h="25505">
                <a:moveTo>
                  <a:pt x="107" y="19"/>
                </a:moveTo>
                <a:cubicBezTo>
                  <a:pt x="4340" y="725"/>
                  <a:pt x="158857" y="24008"/>
                  <a:pt x="182140" y="25419"/>
                </a:cubicBezTo>
                <a:cubicBezTo>
                  <a:pt x="205423" y="26830"/>
                  <a:pt x="111585" y="10603"/>
                  <a:pt x="139807" y="8486"/>
                </a:cubicBezTo>
                <a:cubicBezTo>
                  <a:pt x="168029" y="6369"/>
                  <a:pt x="337362" y="11308"/>
                  <a:pt x="351473" y="12719"/>
                </a:cubicBezTo>
                <a:cubicBezTo>
                  <a:pt x="365584" y="14130"/>
                  <a:pt x="256928" y="15542"/>
                  <a:pt x="224473" y="16953"/>
                </a:cubicBezTo>
                <a:cubicBezTo>
                  <a:pt x="192018" y="18364"/>
                  <a:pt x="195546" y="24008"/>
                  <a:pt x="156740" y="21186"/>
                </a:cubicBezTo>
                <a:cubicBezTo>
                  <a:pt x="117934" y="18364"/>
                  <a:pt x="-4126" y="-687"/>
                  <a:pt x="107" y="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9FD0C08-C166-88F3-48B6-7F4D4AEFB6F6}"/>
              </a:ext>
            </a:extLst>
          </p:cNvPr>
          <p:cNvSpPr/>
          <p:nvPr/>
        </p:nvSpPr>
        <p:spPr>
          <a:xfrm>
            <a:off x="5197744" y="2894042"/>
            <a:ext cx="595455" cy="65088"/>
          </a:xfrm>
          <a:custGeom>
            <a:avLst/>
            <a:gdLst>
              <a:gd name="connsiteX0" fmla="*/ 789 w 595455"/>
              <a:gd name="connsiteY0" fmla="*/ 65058 h 65088"/>
              <a:gd name="connsiteX1" fmla="*/ 301356 w 595455"/>
              <a:gd name="connsiteY1" fmla="*/ 10025 h 65088"/>
              <a:gd name="connsiteX2" fmla="*/ 593456 w 595455"/>
              <a:gd name="connsiteY2" fmla="*/ 18491 h 65088"/>
              <a:gd name="connsiteX3" fmla="*/ 428356 w 595455"/>
              <a:gd name="connsiteY3" fmla="*/ 10025 h 65088"/>
              <a:gd name="connsiteX4" fmla="*/ 394489 w 595455"/>
              <a:gd name="connsiteY4" fmla="*/ 1558 h 65088"/>
              <a:gd name="connsiteX5" fmla="*/ 789 w 595455"/>
              <a:gd name="connsiteY5" fmla="*/ 65058 h 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455" h="65088">
                <a:moveTo>
                  <a:pt x="789" y="65058"/>
                </a:moveTo>
                <a:cubicBezTo>
                  <a:pt x="-14733" y="66469"/>
                  <a:pt x="202578" y="17786"/>
                  <a:pt x="301356" y="10025"/>
                </a:cubicBezTo>
                <a:cubicBezTo>
                  <a:pt x="400134" y="2264"/>
                  <a:pt x="572289" y="18491"/>
                  <a:pt x="593456" y="18491"/>
                </a:cubicBezTo>
                <a:cubicBezTo>
                  <a:pt x="614623" y="18491"/>
                  <a:pt x="461517" y="12847"/>
                  <a:pt x="428356" y="10025"/>
                </a:cubicBezTo>
                <a:cubicBezTo>
                  <a:pt x="395195" y="7203"/>
                  <a:pt x="463633" y="-4086"/>
                  <a:pt x="394489" y="1558"/>
                </a:cubicBezTo>
                <a:cubicBezTo>
                  <a:pt x="325345" y="7202"/>
                  <a:pt x="16311" y="63647"/>
                  <a:pt x="789" y="650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4953976-7911-7D59-08FA-3E49FE58CFF7}"/>
              </a:ext>
            </a:extLst>
          </p:cNvPr>
          <p:cNvSpPr/>
          <p:nvPr/>
        </p:nvSpPr>
        <p:spPr>
          <a:xfrm>
            <a:off x="6680022" y="4673556"/>
            <a:ext cx="66873" cy="54074"/>
          </a:xfrm>
          <a:custGeom>
            <a:avLst/>
            <a:gdLst>
              <a:gd name="connsiteX0" fmla="*/ 66853 w 66873"/>
              <a:gd name="connsiteY0" fmla="*/ 44 h 54074"/>
              <a:gd name="connsiteX1" fmla="*/ 16053 w 66873"/>
              <a:gd name="connsiteY1" fmla="*/ 31794 h 54074"/>
              <a:gd name="connsiteX2" fmla="*/ 178 w 66873"/>
              <a:gd name="connsiteY2" fmla="*/ 54019 h 54074"/>
              <a:gd name="connsiteX3" fmla="*/ 9703 w 66873"/>
              <a:gd name="connsiteY3" fmla="*/ 25444 h 54074"/>
              <a:gd name="connsiteX4" fmla="*/ 66853 w 66873"/>
              <a:gd name="connsiteY4" fmla="*/ 44 h 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3" h="54074">
                <a:moveTo>
                  <a:pt x="66853" y="44"/>
                </a:moveTo>
                <a:cubicBezTo>
                  <a:pt x="67911" y="1102"/>
                  <a:pt x="27165" y="22798"/>
                  <a:pt x="16053" y="31794"/>
                </a:cubicBezTo>
                <a:cubicBezTo>
                  <a:pt x="4941" y="40790"/>
                  <a:pt x="1236" y="55077"/>
                  <a:pt x="178" y="54019"/>
                </a:cubicBezTo>
                <a:cubicBezTo>
                  <a:pt x="-880" y="52961"/>
                  <a:pt x="2824" y="33911"/>
                  <a:pt x="9703" y="25444"/>
                </a:cubicBezTo>
                <a:cubicBezTo>
                  <a:pt x="16582" y="16977"/>
                  <a:pt x="65795" y="-1014"/>
                  <a:pt x="66853" y="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BA526B1-69EC-6637-E92F-FEC1DD28C1EB}"/>
              </a:ext>
            </a:extLst>
          </p:cNvPr>
          <p:cNvSpPr/>
          <p:nvPr/>
        </p:nvSpPr>
        <p:spPr>
          <a:xfrm>
            <a:off x="6381606" y="4636671"/>
            <a:ext cx="125112" cy="27415"/>
          </a:xfrm>
          <a:custGeom>
            <a:avLst/>
            <a:gdLst>
              <a:gd name="connsiteX0" fmla="*/ 144 w 125112"/>
              <a:gd name="connsiteY0" fmla="*/ 2004 h 27415"/>
              <a:gd name="connsiteX1" fmla="*/ 85869 w 125112"/>
              <a:gd name="connsiteY1" fmla="*/ 2004 h 27415"/>
              <a:gd name="connsiteX2" fmla="*/ 123969 w 125112"/>
              <a:gd name="connsiteY2" fmla="*/ 27404 h 27415"/>
              <a:gd name="connsiteX3" fmla="*/ 108094 w 125112"/>
              <a:gd name="connsiteY3" fmla="*/ 5179 h 27415"/>
              <a:gd name="connsiteX4" fmla="*/ 144 w 125112"/>
              <a:gd name="connsiteY4" fmla="*/ 2004 h 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12" h="27415">
                <a:moveTo>
                  <a:pt x="144" y="2004"/>
                </a:moveTo>
                <a:cubicBezTo>
                  <a:pt x="-3560" y="1475"/>
                  <a:pt x="65232" y="-2229"/>
                  <a:pt x="85869" y="2004"/>
                </a:cubicBezTo>
                <a:cubicBezTo>
                  <a:pt x="106506" y="6237"/>
                  <a:pt x="120265" y="26875"/>
                  <a:pt x="123969" y="27404"/>
                </a:cubicBezTo>
                <a:cubicBezTo>
                  <a:pt x="127673" y="27933"/>
                  <a:pt x="122381" y="9412"/>
                  <a:pt x="108094" y="5179"/>
                </a:cubicBezTo>
                <a:cubicBezTo>
                  <a:pt x="93807" y="946"/>
                  <a:pt x="3848" y="2533"/>
                  <a:pt x="144" y="20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19E1472-F487-A95D-C339-7220041C1189}"/>
              </a:ext>
            </a:extLst>
          </p:cNvPr>
          <p:cNvSpPr/>
          <p:nvPr/>
        </p:nvSpPr>
        <p:spPr>
          <a:xfrm>
            <a:off x="6625035" y="4870037"/>
            <a:ext cx="42472" cy="150514"/>
          </a:xfrm>
          <a:custGeom>
            <a:avLst/>
            <a:gdLst>
              <a:gd name="connsiteX0" fmla="*/ 1190 w 42472"/>
              <a:gd name="connsiteY0" fmla="*/ 413 h 150514"/>
              <a:gd name="connsiteX1" fmla="*/ 7540 w 42472"/>
              <a:gd name="connsiteY1" fmla="*/ 76613 h 150514"/>
              <a:gd name="connsiteX2" fmla="*/ 42465 w 42472"/>
              <a:gd name="connsiteY2" fmla="*/ 149638 h 150514"/>
              <a:gd name="connsiteX3" fmla="*/ 4365 w 42472"/>
              <a:gd name="connsiteY3" fmla="*/ 111538 h 150514"/>
              <a:gd name="connsiteX4" fmla="*/ 1190 w 42472"/>
              <a:gd name="connsiteY4" fmla="*/ 413 h 15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2" h="150514">
                <a:moveTo>
                  <a:pt x="1190" y="413"/>
                </a:moveTo>
                <a:cubicBezTo>
                  <a:pt x="1719" y="-5408"/>
                  <a:pt x="661" y="51742"/>
                  <a:pt x="7540" y="76613"/>
                </a:cubicBezTo>
                <a:cubicBezTo>
                  <a:pt x="14419" y="101484"/>
                  <a:pt x="42994" y="143817"/>
                  <a:pt x="42465" y="149638"/>
                </a:cubicBezTo>
                <a:cubicBezTo>
                  <a:pt x="41936" y="155459"/>
                  <a:pt x="11244" y="131117"/>
                  <a:pt x="4365" y="111538"/>
                </a:cubicBezTo>
                <a:cubicBezTo>
                  <a:pt x="-2514" y="91959"/>
                  <a:pt x="661" y="6234"/>
                  <a:pt x="1190" y="4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E2AA77E-3A9B-51F5-BFC3-9896D518B900}"/>
              </a:ext>
            </a:extLst>
          </p:cNvPr>
          <p:cNvSpPr/>
          <p:nvPr/>
        </p:nvSpPr>
        <p:spPr>
          <a:xfrm>
            <a:off x="6330950" y="4866823"/>
            <a:ext cx="47754" cy="159640"/>
          </a:xfrm>
          <a:custGeom>
            <a:avLst/>
            <a:gdLst>
              <a:gd name="connsiteX0" fmla="*/ 47625 w 47754"/>
              <a:gd name="connsiteY0" fmla="*/ 452 h 159640"/>
              <a:gd name="connsiteX1" fmla="*/ 41275 w 47754"/>
              <a:gd name="connsiteY1" fmla="*/ 63952 h 159640"/>
              <a:gd name="connsiteX2" fmla="*/ 0 w 47754"/>
              <a:gd name="connsiteY2" fmla="*/ 159202 h 159640"/>
              <a:gd name="connsiteX3" fmla="*/ 41275 w 47754"/>
              <a:gd name="connsiteY3" fmla="*/ 95702 h 159640"/>
              <a:gd name="connsiteX4" fmla="*/ 47625 w 47754"/>
              <a:gd name="connsiteY4" fmla="*/ 452 h 1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4" h="159640">
                <a:moveTo>
                  <a:pt x="47625" y="452"/>
                </a:moveTo>
                <a:cubicBezTo>
                  <a:pt x="47625" y="-4840"/>
                  <a:pt x="49213" y="37494"/>
                  <a:pt x="41275" y="63952"/>
                </a:cubicBezTo>
                <a:cubicBezTo>
                  <a:pt x="33337" y="90410"/>
                  <a:pt x="0" y="153910"/>
                  <a:pt x="0" y="159202"/>
                </a:cubicBezTo>
                <a:cubicBezTo>
                  <a:pt x="0" y="164494"/>
                  <a:pt x="33867" y="120573"/>
                  <a:pt x="41275" y="95702"/>
                </a:cubicBezTo>
                <a:cubicBezTo>
                  <a:pt x="48683" y="70831"/>
                  <a:pt x="47625" y="5744"/>
                  <a:pt x="47625" y="4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5F113F2-2606-BA7E-3B1C-3B8E25317DA5}"/>
              </a:ext>
            </a:extLst>
          </p:cNvPr>
          <p:cNvSpPr/>
          <p:nvPr/>
        </p:nvSpPr>
        <p:spPr>
          <a:xfrm>
            <a:off x="6514083" y="4844517"/>
            <a:ext cx="29965" cy="185253"/>
          </a:xfrm>
          <a:custGeom>
            <a:avLst/>
            <a:gdLst>
              <a:gd name="connsiteX0" fmla="*/ 7367 w 29965"/>
              <a:gd name="connsiteY0" fmla="*/ 533 h 185253"/>
              <a:gd name="connsiteX1" fmla="*/ 1017 w 29965"/>
              <a:gd name="connsiteY1" fmla="*/ 76733 h 185253"/>
              <a:gd name="connsiteX2" fmla="*/ 29592 w 29965"/>
              <a:gd name="connsiteY2" fmla="*/ 184683 h 185253"/>
              <a:gd name="connsiteX3" fmla="*/ 16892 w 29965"/>
              <a:gd name="connsiteY3" fmla="*/ 114833 h 185253"/>
              <a:gd name="connsiteX4" fmla="*/ 7367 w 29965"/>
              <a:gd name="connsiteY4" fmla="*/ 533 h 1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5" h="185253">
                <a:moveTo>
                  <a:pt x="7367" y="533"/>
                </a:moveTo>
                <a:cubicBezTo>
                  <a:pt x="4721" y="-5817"/>
                  <a:pt x="-2687" y="46041"/>
                  <a:pt x="1017" y="76733"/>
                </a:cubicBezTo>
                <a:cubicBezTo>
                  <a:pt x="4721" y="107425"/>
                  <a:pt x="26946" y="178333"/>
                  <a:pt x="29592" y="184683"/>
                </a:cubicBezTo>
                <a:cubicBezTo>
                  <a:pt x="32238" y="191033"/>
                  <a:pt x="20067" y="142879"/>
                  <a:pt x="16892" y="114833"/>
                </a:cubicBezTo>
                <a:cubicBezTo>
                  <a:pt x="13717" y="86787"/>
                  <a:pt x="10013" y="6883"/>
                  <a:pt x="7367" y="53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0057275F-F674-49E6-F825-3459C6B1C2D2}"/>
              </a:ext>
            </a:extLst>
          </p:cNvPr>
          <p:cNvSpPr/>
          <p:nvPr/>
        </p:nvSpPr>
        <p:spPr>
          <a:xfrm>
            <a:off x="6451548" y="4895804"/>
            <a:ext cx="29655" cy="155652"/>
          </a:xfrm>
          <a:custGeom>
            <a:avLst/>
            <a:gdLst>
              <a:gd name="connsiteX0" fmla="*/ 52 w 29655"/>
              <a:gd name="connsiteY0" fmla="*/ 46 h 155652"/>
              <a:gd name="connsiteX1" fmla="*/ 19102 w 29655"/>
              <a:gd name="connsiteY1" fmla="*/ 73071 h 155652"/>
              <a:gd name="connsiteX2" fmla="*/ 28627 w 29655"/>
              <a:gd name="connsiteY2" fmla="*/ 155621 h 155652"/>
              <a:gd name="connsiteX3" fmla="*/ 25452 w 29655"/>
              <a:gd name="connsiteY3" fmla="*/ 63546 h 155652"/>
              <a:gd name="connsiteX4" fmla="*/ 52 w 29655"/>
              <a:gd name="connsiteY4" fmla="*/ 46 h 1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5" h="155652">
                <a:moveTo>
                  <a:pt x="52" y="46"/>
                </a:moveTo>
                <a:cubicBezTo>
                  <a:pt x="-1006" y="1634"/>
                  <a:pt x="14340" y="47142"/>
                  <a:pt x="19102" y="73071"/>
                </a:cubicBezTo>
                <a:cubicBezTo>
                  <a:pt x="23864" y="99000"/>
                  <a:pt x="27569" y="157209"/>
                  <a:pt x="28627" y="155621"/>
                </a:cubicBezTo>
                <a:cubicBezTo>
                  <a:pt x="29685" y="154033"/>
                  <a:pt x="31273" y="88946"/>
                  <a:pt x="25452" y="63546"/>
                </a:cubicBezTo>
                <a:cubicBezTo>
                  <a:pt x="19631" y="38146"/>
                  <a:pt x="1110" y="-1542"/>
                  <a:pt x="52" y="4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D531D57-F391-463C-DDB4-92CCA1419679}"/>
              </a:ext>
            </a:extLst>
          </p:cNvPr>
          <p:cNvSpPr/>
          <p:nvPr/>
        </p:nvSpPr>
        <p:spPr>
          <a:xfrm>
            <a:off x="6159393" y="5140072"/>
            <a:ext cx="402037" cy="117739"/>
          </a:xfrm>
          <a:custGeom>
            <a:avLst/>
            <a:gdLst>
              <a:gd name="connsiteX0" fmla="*/ 107 w 402037"/>
              <a:gd name="connsiteY0" fmla="*/ 117728 h 117739"/>
              <a:gd name="connsiteX1" fmla="*/ 181082 w 402037"/>
              <a:gd name="connsiteY1" fmla="*/ 28828 h 117739"/>
              <a:gd name="connsiteX2" fmla="*/ 273157 w 402037"/>
              <a:gd name="connsiteY2" fmla="*/ 19303 h 117739"/>
              <a:gd name="connsiteX3" fmla="*/ 400157 w 402037"/>
              <a:gd name="connsiteY3" fmla="*/ 28828 h 117739"/>
              <a:gd name="connsiteX4" fmla="*/ 346182 w 402037"/>
              <a:gd name="connsiteY4" fmla="*/ 3428 h 117739"/>
              <a:gd name="connsiteX5" fmla="*/ 304907 w 402037"/>
              <a:gd name="connsiteY5" fmla="*/ 253 h 117739"/>
              <a:gd name="connsiteX6" fmla="*/ 225532 w 402037"/>
              <a:gd name="connsiteY6" fmla="*/ 3428 h 117739"/>
              <a:gd name="connsiteX7" fmla="*/ 247757 w 402037"/>
              <a:gd name="connsiteY7" fmla="*/ 12953 h 117739"/>
              <a:gd name="connsiteX8" fmla="*/ 155682 w 402037"/>
              <a:gd name="connsiteY8" fmla="*/ 22478 h 117739"/>
              <a:gd name="connsiteX9" fmla="*/ 107 w 402037"/>
              <a:gd name="connsiteY9" fmla="*/ 117728 h 11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037" h="117739">
                <a:moveTo>
                  <a:pt x="107" y="117728"/>
                </a:moveTo>
                <a:cubicBezTo>
                  <a:pt x="4340" y="118786"/>
                  <a:pt x="135574" y="45232"/>
                  <a:pt x="181082" y="28828"/>
                </a:cubicBezTo>
                <a:cubicBezTo>
                  <a:pt x="226590" y="12424"/>
                  <a:pt x="236645" y="19303"/>
                  <a:pt x="273157" y="19303"/>
                </a:cubicBezTo>
                <a:cubicBezTo>
                  <a:pt x="309669" y="19303"/>
                  <a:pt x="387986" y="31474"/>
                  <a:pt x="400157" y="28828"/>
                </a:cubicBezTo>
                <a:cubicBezTo>
                  <a:pt x="412328" y="26182"/>
                  <a:pt x="362057" y="8190"/>
                  <a:pt x="346182" y="3428"/>
                </a:cubicBezTo>
                <a:cubicBezTo>
                  <a:pt x="330307" y="-1334"/>
                  <a:pt x="325015" y="253"/>
                  <a:pt x="304907" y="253"/>
                </a:cubicBezTo>
                <a:cubicBezTo>
                  <a:pt x="284799" y="253"/>
                  <a:pt x="225532" y="3428"/>
                  <a:pt x="225532" y="3428"/>
                </a:cubicBezTo>
                <a:cubicBezTo>
                  <a:pt x="216007" y="5545"/>
                  <a:pt x="259399" y="9778"/>
                  <a:pt x="247757" y="12953"/>
                </a:cubicBezTo>
                <a:cubicBezTo>
                  <a:pt x="236115" y="16128"/>
                  <a:pt x="193253" y="5016"/>
                  <a:pt x="155682" y="22478"/>
                </a:cubicBezTo>
                <a:cubicBezTo>
                  <a:pt x="118111" y="39940"/>
                  <a:pt x="-4126" y="116670"/>
                  <a:pt x="107" y="1177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00F1502-4B8B-8EA6-52FC-0416B8CA0BEC}"/>
              </a:ext>
            </a:extLst>
          </p:cNvPr>
          <p:cNvSpPr/>
          <p:nvPr/>
        </p:nvSpPr>
        <p:spPr>
          <a:xfrm>
            <a:off x="5914876" y="5207000"/>
            <a:ext cx="394161" cy="168275"/>
          </a:xfrm>
          <a:custGeom>
            <a:avLst/>
            <a:gdLst>
              <a:gd name="connsiteX0" fmla="*/ 149 w 394161"/>
              <a:gd name="connsiteY0" fmla="*/ 168275 h 168275"/>
              <a:gd name="connsiteX1" fmla="*/ 257324 w 394161"/>
              <a:gd name="connsiteY1" fmla="*/ 60325 h 168275"/>
              <a:gd name="connsiteX2" fmla="*/ 393849 w 394161"/>
              <a:gd name="connsiteY2" fmla="*/ 0 h 168275"/>
              <a:gd name="connsiteX3" fmla="*/ 222399 w 394161"/>
              <a:gd name="connsiteY3" fmla="*/ 60325 h 168275"/>
              <a:gd name="connsiteX4" fmla="*/ 149 w 394161"/>
              <a:gd name="connsiteY4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61" h="168275">
                <a:moveTo>
                  <a:pt x="149" y="168275"/>
                </a:moveTo>
                <a:cubicBezTo>
                  <a:pt x="5970" y="168275"/>
                  <a:pt x="191707" y="88371"/>
                  <a:pt x="257324" y="60325"/>
                </a:cubicBezTo>
                <a:cubicBezTo>
                  <a:pt x="322941" y="32279"/>
                  <a:pt x="399670" y="0"/>
                  <a:pt x="393849" y="0"/>
                </a:cubicBezTo>
                <a:cubicBezTo>
                  <a:pt x="388028" y="0"/>
                  <a:pt x="284841" y="31750"/>
                  <a:pt x="222399" y="60325"/>
                </a:cubicBezTo>
                <a:cubicBezTo>
                  <a:pt x="159957" y="88900"/>
                  <a:pt x="-5672" y="168275"/>
                  <a:pt x="149" y="1682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253A2B60-8DAC-BB55-AEAD-7C92DEF42348}"/>
              </a:ext>
            </a:extLst>
          </p:cNvPr>
          <p:cNvSpPr/>
          <p:nvPr/>
        </p:nvSpPr>
        <p:spPr>
          <a:xfrm>
            <a:off x="5751587" y="5375275"/>
            <a:ext cx="176258" cy="127023"/>
          </a:xfrm>
          <a:custGeom>
            <a:avLst/>
            <a:gdLst>
              <a:gd name="connsiteX0" fmla="*/ 176138 w 176258"/>
              <a:gd name="connsiteY0" fmla="*/ 0 h 127023"/>
              <a:gd name="connsiteX1" fmla="*/ 68188 w 176258"/>
              <a:gd name="connsiteY1" fmla="*/ 41275 h 127023"/>
              <a:gd name="connsiteX2" fmla="*/ 1513 w 176258"/>
              <a:gd name="connsiteY2" fmla="*/ 60325 h 127023"/>
              <a:gd name="connsiteX3" fmla="*/ 26913 w 176258"/>
              <a:gd name="connsiteY3" fmla="*/ 76200 h 127023"/>
              <a:gd name="connsiteX4" fmla="*/ 87238 w 176258"/>
              <a:gd name="connsiteY4" fmla="*/ 127000 h 127023"/>
              <a:gd name="connsiteX5" fmla="*/ 49138 w 176258"/>
              <a:gd name="connsiteY5" fmla="*/ 82550 h 127023"/>
              <a:gd name="connsiteX6" fmla="*/ 33263 w 176258"/>
              <a:gd name="connsiteY6" fmla="*/ 60325 h 127023"/>
              <a:gd name="connsiteX7" fmla="*/ 45963 w 176258"/>
              <a:gd name="connsiteY7" fmla="*/ 41275 h 127023"/>
              <a:gd name="connsiteX8" fmla="*/ 176138 w 176258"/>
              <a:gd name="connsiteY8" fmla="*/ 0 h 1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8" h="127023">
                <a:moveTo>
                  <a:pt x="176138" y="0"/>
                </a:moveTo>
                <a:cubicBezTo>
                  <a:pt x="179842" y="0"/>
                  <a:pt x="97292" y="31221"/>
                  <a:pt x="68188" y="41275"/>
                </a:cubicBezTo>
                <a:cubicBezTo>
                  <a:pt x="39084" y="51329"/>
                  <a:pt x="8392" y="54504"/>
                  <a:pt x="1513" y="60325"/>
                </a:cubicBezTo>
                <a:cubicBezTo>
                  <a:pt x="-5366" y="66146"/>
                  <a:pt x="12625" y="65088"/>
                  <a:pt x="26913" y="76200"/>
                </a:cubicBezTo>
                <a:cubicBezTo>
                  <a:pt x="41200" y="87313"/>
                  <a:pt x="83534" y="125942"/>
                  <a:pt x="87238" y="127000"/>
                </a:cubicBezTo>
                <a:cubicBezTo>
                  <a:pt x="90942" y="128058"/>
                  <a:pt x="58134" y="93662"/>
                  <a:pt x="49138" y="82550"/>
                </a:cubicBezTo>
                <a:cubicBezTo>
                  <a:pt x="40142" y="71438"/>
                  <a:pt x="33263" y="60325"/>
                  <a:pt x="33263" y="60325"/>
                </a:cubicBezTo>
                <a:cubicBezTo>
                  <a:pt x="32734" y="53446"/>
                  <a:pt x="27442" y="49212"/>
                  <a:pt x="45963" y="41275"/>
                </a:cubicBezTo>
                <a:cubicBezTo>
                  <a:pt x="64484" y="33338"/>
                  <a:pt x="172434" y="0"/>
                  <a:pt x="176138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C44089D-50DC-5C9A-668E-BFD602B82399}"/>
              </a:ext>
            </a:extLst>
          </p:cNvPr>
          <p:cNvSpPr/>
          <p:nvPr/>
        </p:nvSpPr>
        <p:spPr>
          <a:xfrm>
            <a:off x="6094585" y="5187932"/>
            <a:ext cx="416744" cy="133523"/>
          </a:xfrm>
          <a:custGeom>
            <a:avLst/>
            <a:gdLst>
              <a:gd name="connsiteX0" fmla="*/ 1415 w 416744"/>
              <a:gd name="connsiteY0" fmla="*/ 133368 h 133523"/>
              <a:gd name="connsiteX1" fmla="*/ 236365 w 416744"/>
              <a:gd name="connsiteY1" fmla="*/ 60343 h 133523"/>
              <a:gd name="connsiteX2" fmla="*/ 395115 w 416744"/>
              <a:gd name="connsiteY2" fmla="*/ 53993 h 133523"/>
              <a:gd name="connsiteX3" fmla="*/ 404640 w 416744"/>
              <a:gd name="connsiteY3" fmla="*/ 18 h 133523"/>
              <a:gd name="connsiteX4" fmla="*/ 414165 w 416744"/>
              <a:gd name="connsiteY4" fmla="*/ 60343 h 133523"/>
              <a:gd name="connsiteX5" fmla="*/ 353840 w 416744"/>
              <a:gd name="connsiteY5" fmla="*/ 38118 h 133523"/>
              <a:gd name="connsiteX6" fmla="*/ 1415 w 416744"/>
              <a:gd name="connsiteY6" fmla="*/ 133368 h 13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44" h="133523">
                <a:moveTo>
                  <a:pt x="1415" y="133368"/>
                </a:moveTo>
                <a:cubicBezTo>
                  <a:pt x="-18164" y="137072"/>
                  <a:pt x="170748" y="73572"/>
                  <a:pt x="236365" y="60343"/>
                </a:cubicBezTo>
                <a:cubicBezTo>
                  <a:pt x="301982" y="47114"/>
                  <a:pt x="367069" y="64047"/>
                  <a:pt x="395115" y="53993"/>
                </a:cubicBezTo>
                <a:cubicBezTo>
                  <a:pt x="423161" y="43939"/>
                  <a:pt x="401465" y="-1040"/>
                  <a:pt x="404640" y="18"/>
                </a:cubicBezTo>
                <a:cubicBezTo>
                  <a:pt x="407815" y="1076"/>
                  <a:pt x="422632" y="53993"/>
                  <a:pt x="414165" y="60343"/>
                </a:cubicBezTo>
                <a:cubicBezTo>
                  <a:pt x="405698" y="66693"/>
                  <a:pt x="416811" y="28064"/>
                  <a:pt x="353840" y="38118"/>
                </a:cubicBezTo>
                <a:cubicBezTo>
                  <a:pt x="290869" y="48172"/>
                  <a:pt x="20994" y="129664"/>
                  <a:pt x="1415" y="1333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C84D382-ABF6-58C6-379E-E9333EA71E9A}"/>
              </a:ext>
            </a:extLst>
          </p:cNvPr>
          <p:cNvSpPr/>
          <p:nvPr/>
        </p:nvSpPr>
        <p:spPr>
          <a:xfrm>
            <a:off x="6540218" y="5163615"/>
            <a:ext cx="222764" cy="190475"/>
          </a:xfrm>
          <a:custGeom>
            <a:avLst/>
            <a:gdLst>
              <a:gd name="connsiteX0" fmla="*/ 282 w 222764"/>
              <a:gd name="connsiteY0" fmla="*/ 21160 h 190475"/>
              <a:gd name="connsiteX1" fmla="*/ 133632 w 222764"/>
              <a:gd name="connsiteY1" fmla="*/ 17985 h 190475"/>
              <a:gd name="connsiteX2" fmla="*/ 152682 w 222764"/>
              <a:gd name="connsiteY2" fmla="*/ 14810 h 190475"/>
              <a:gd name="connsiteX3" fmla="*/ 187607 w 222764"/>
              <a:gd name="connsiteY3" fmla="*/ 75135 h 190475"/>
              <a:gd name="connsiteX4" fmla="*/ 181257 w 222764"/>
              <a:gd name="connsiteY4" fmla="*/ 52910 h 190475"/>
              <a:gd name="connsiteX5" fmla="*/ 222532 w 222764"/>
              <a:gd name="connsiteY5" fmla="*/ 189435 h 190475"/>
              <a:gd name="connsiteX6" fmla="*/ 197132 w 222764"/>
              <a:gd name="connsiteY6" fmla="*/ 110060 h 190475"/>
              <a:gd name="connsiteX7" fmla="*/ 178082 w 222764"/>
              <a:gd name="connsiteY7" fmla="*/ 5285 h 190475"/>
              <a:gd name="connsiteX8" fmla="*/ 282 w 222764"/>
              <a:gd name="connsiteY8" fmla="*/ 21160 h 1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64" h="190475">
                <a:moveTo>
                  <a:pt x="282" y="21160"/>
                </a:moveTo>
                <a:cubicBezTo>
                  <a:pt x="-7126" y="23277"/>
                  <a:pt x="133632" y="17985"/>
                  <a:pt x="133632" y="17985"/>
                </a:cubicBezTo>
                <a:cubicBezTo>
                  <a:pt x="159032" y="16927"/>
                  <a:pt x="143686" y="5285"/>
                  <a:pt x="152682" y="14810"/>
                </a:cubicBezTo>
                <a:cubicBezTo>
                  <a:pt x="161678" y="24335"/>
                  <a:pt x="182845" y="68785"/>
                  <a:pt x="187607" y="75135"/>
                </a:cubicBezTo>
                <a:cubicBezTo>
                  <a:pt x="192369" y="81485"/>
                  <a:pt x="175436" y="33860"/>
                  <a:pt x="181257" y="52910"/>
                </a:cubicBezTo>
                <a:cubicBezTo>
                  <a:pt x="187078" y="71960"/>
                  <a:pt x="219886" y="179910"/>
                  <a:pt x="222532" y="189435"/>
                </a:cubicBezTo>
                <a:cubicBezTo>
                  <a:pt x="225178" y="198960"/>
                  <a:pt x="204540" y="140752"/>
                  <a:pt x="197132" y="110060"/>
                </a:cubicBezTo>
                <a:cubicBezTo>
                  <a:pt x="189724" y="79368"/>
                  <a:pt x="208774" y="22748"/>
                  <a:pt x="178082" y="5285"/>
                </a:cubicBezTo>
                <a:cubicBezTo>
                  <a:pt x="147390" y="-12178"/>
                  <a:pt x="7690" y="19043"/>
                  <a:pt x="282" y="211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9A67CC9-5958-1B33-1401-67DFEA6E5B7E}"/>
              </a:ext>
            </a:extLst>
          </p:cNvPr>
          <p:cNvSpPr/>
          <p:nvPr/>
        </p:nvSpPr>
        <p:spPr>
          <a:xfrm>
            <a:off x="6543153" y="5210040"/>
            <a:ext cx="32911" cy="108644"/>
          </a:xfrm>
          <a:custGeom>
            <a:avLst/>
            <a:gdLst>
              <a:gd name="connsiteX0" fmla="*/ 22747 w 32911"/>
              <a:gd name="connsiteY0" fmla="*/ 135 h 108644"/>
              <a:gd name="connsiteX1" fmla="*/ 13222 w 32911"/>
              <a:gd name="connsiteY1" fmla="*/ 82685 h 108644"/>
              <a:gd name="connsiteX2" fmla="*/ 522 w 32911"/>
              <a:gd name="connsiteY2" fmla="*/ 108085 h 108644"/>
              <a:gd name="connsiteX3" fmla="*/ 32272 w 32911"/>
              <a:gd name="connsiteY3" fmla="*/ 63635 h 108644"/>
              <a:gd name="connsiteX4" fmla="*/ 22747 w 32911"/>
              <a:gd name="connsiteY4" fmla="*/ 135 h 10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1" h="108644">
                <a:moveTo>
                  <a:pt x="22747" y="135"/>
                </a:moveTo>
                <a:cubicBezTo>
                  <a:pt x="19572" y="3310"/>
                  <a:pt x="16926" y="64693"/>
                  <a:pt x="13222" y="82685"/>
                </a:cubicBezTo>
                <a:cubicBezTo>
                  <a:pt x="9518" y="100677"/>
                  <a:pt x="-2653" y="111260"/>
                  <a:pt x="522" y="108085"/>
                </a:cubicBezTo>
                <a:cubicBezTo>
                  <a:pt x="3697" y="104910"/>
                  <a:pt x="29097" y="76864"/>
                  <a:pt x="32272" y="63635"/>
                </a:cubicBezTo>
                <a:cubicBezTo>
                  <a:pt x="35447" y="50406"/>
                  <a:pt x="25922" y="-3040"/>
                  <a:pt x="22747" y="13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9D27BF6-32FB-4D6A-DB13-52226C9DEFF3}"/>
              </a:ext>
            </a:extLst>
          </p:cNvPr>
          <p:cNvSpPr/>
          <p:nvPr/>
        </p:nvSpPr>
        <p:spPr>
          <a:xfrm>
            <a:off x="6582477" y="5284545"/>
            <a:ext cx="213755" cy="123592"/>
          </a:xfrm>
          <a:custGeom>
            <a:avLst/>
            <a:gdLst>
              <a:gd name="connsiteX0" fmla="*/ 2473 w 213755"/>
              <a:gd name="connsiteY0" fmla="*/ 1830 h 123592"/>
              <a:gd name="connsiteX1" fmla="*/ 78673 w 213755"/>
              <a:gd name="connsiteY1" fmla="*/ 27230 h 123592"/>
              <a:gd name="connsiteX2" fmla="*/ 192973 w 213755"/>
              <a:gd name="connsiteY2" fmla="*/ 100255 h 123592"/>
              <a:gd name="connsiteX3" fmla="*/ 212023 w 213755"/>
              <a:gd name="connsiteY3" fmla="*/ 122480 h 123592"/>
              <a:gd name="connsiteX4" fmla="*/ 170748 w 213755"/>
              <a:gd name="connsiteY4" fmla="*/ 71680 h 123592"/>
              <a:gd name="connsiteX5" fmla="*/ 2473 w 213755"/>
              <a:gd name="connsiteY5" fmla="*/ 1830 h 1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55" h="123592">
                <a:moveTo>
                  <a:pt x="2473" y="1830"/>
                </a:moveTo>
                <a:cubicBezTo>
                  <a:pt x="-12873" y="-5578"/>
                  <a:pt x="46923" y="10826"/>
                  <a:pt x="78673" y="27230"/>
                </a:cubicBezTo>
                <a:cubicBezTo>
                  <a:pt x="110423" y="43634"/>
                  <a:pt x="192973" y="100255"/>
                  <a:pt x="192973" y="100255"/>
                </a:cubicBezTo>
                <a:cubicBezTo>
                  <a:pt x="215198" y="116130"/>
                  <a:pt x="215727" y="127242"/>
                  <a:pt x="212023" y="122480"/>
                </a:cubicBezTo>
                <a:cubicBezTo>
                  <a:pt x="208319" y="117718"/>
                  <a:pt x="200911" y="91259"/>
                  <a:pt x="170748" y="71680"/>
                </a:cubicBezTo>
                <a:cubicBezTo>
                  <a:pt x="140586" y="52101"/>
                  <a:pt x="17819" y="9238"/>
                  <a:pt x="2473" y="18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635A1C8-4AB3-C30C-8C15-D0932ADE90C3}"/>
              </a:ext>
            </a:extLst>
          </p:cNvPr>
          <p:cNvSpPr/>
          <p:nvPr/>
        </p:nvSpPr>
        <p:spPr>
          <a:xfrm>
            <a:off x="6746829" y="5362575"/>
            <a:ext cx="70507" cy="110321"/>
          </a:xfrm>
          <a:custGeom>
            <a:avLst/>
            <a:gdLst>
              <a:gd name="connsiteX0" fmla="*/ 44496 w 70507"/>
              <a:gd name="connsiteY0" fmla="*/ 0 h 110321"/>
              <a:gd name="connsiteX1" fmla="*/ 69896 w 70507"/>
              <a:gd name="connsiteY1" fmla="*/ 79375 h 110321"/>
              <a:gd name="connsiteX2" fmla="*/ 57196 w 70507"/>
              <a:gd name="connsiteY2" fmla="*/ 107950 h 110321"/>
              <a:gd name="connsiteX3" fmla="*/ 46 w 70507"/>
              <a:gd name="connsiteY3" fmla="*/ 107950 h 110321"/>
              <a:gd name="connsiteX4" fmla="*/ 47671 w 70507"/>
              <a:gd name="connsiteY4" fmla="*/ 101600 h 110321"/>
              <a:gd name="connsiteX5" fmla="*/ 57196 w 70507"/>
              <a:gd name="connsiteY5" fmla="*/ 79375 h 110321"/>
              <a:gd name="connsiteX6" fmla="*/ 44496 w 70507"/>
              <a:gd name="connsiteY6" fmla="*/ 0 h 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07" h="110321">
                <a:moveTo>
                  <a:pt x="44496" y="0"/>
                </a:moveTo>
                <a:cubicBezTo>
                  <a:pt x="46613" y="0"/>
                  <a:pt x="67779" y="61383"/>
                  <a:pt x="69896" y="79375"/>
                </a:cubicBezTo>
                <a:cubicBezTo>
                  <a:pt x="72013" y="97367"/>
                  <a:pt x="68838" y="103188"/>
                  <a:pt x="57196" y="107950"/>
                </a:cubicBezTo>
                <a:cubicBezTo>
                  <a:pt x="45554" y="112712"/>
                  <a:pt x="1634" y="109008"/>
                  <a:pt x="46" y="107950"/>
                </a:cubicBezTo>
                <a:cubicBezTo>
                  <a:pt x="-1542" y="106892"/>
                  <a:pt x="38146" y="106363"/>
                  <a:pt x="47671" y="101600"/>
                </a:cubicBezTo>
                <a:cubicBezTo>
                  <a:pt x="57196" y="96837"/>
                  <a:pt x="58254" y="91546"/>
                  <a:pt x="57196" y="79375"/>
                </a:cubicBezTo>
                <a:cubicBezTo>
                  <a:pt x="56138" y="67204"/>
                  <a:pt x="42379" y="0"/>
                  <a:pt x="44496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195C083-976C-9F2E-03E6-C1DB4E68FA57}"/>
              </a:ext>
            </a:extLst>
          </p:cNvPr>
          <p:cNvSpPr/>
          <p:nvPr/>
        </p:nvSpPr>
        <p:spPr>
          <a:xfrm>
            <a:off x="5816600" y="5467350"/>
            <a:ext cx="622377" cy="73046"/>
          </a:xfrm>
          <a:custGeom>
            <a:avLst/>
            <a:gdLst>
              <a:gd name="connsiteX0" fmla="*/ 0 w 622377"/>
              <a:gd name="connsiteY0" fmla="*/ 0 h 73046"/>
              <a:gd name="connsiteX1" fmla="*/ 352425 w 622377"/>
              <a:gd name="connsiteY1" fmla="*/ 19050 h 73046"/>
              <a:gd name="connsiteX2" fmla="*/ 530225 w 622377"/>
              <a:gd name="connsiteY2" fmla="*/ 50800 h 73046"/>
              <a:gd name="connsiteX3" fmla="*/ 485775 w 622377"/>
              <a:gd name="connsiteY3" fmla="*/ 31750 h 73046"/>
              <a:gd name="connsiteX4" fmla="*/ 622300 w 622377"/>
              <a:gd name="connsiteY4" fmla="*/ 73025 h 73046"/>
              <a:gd name="connsiteX5" fmla="*/ 504825 w 622377"/>
              <a:gd name="connsiteY5" fmla="*/ 25400 h 73046"/>
              <a:gd name="connsiteX6" fmla="*/ 469900 w 622377"/>
              <a:gd name="connsiteY6" fmla="*/ 19050 h 73046"/>
              <a:gd name="connsiteX7" fmla="*/ 0 w 622377"/>
              <a:gd name="connsiteY7" fmla="*/ 0 h 7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77" h="73046">
                <a:moveTo>
                  <a:pt x="0" y="0"/>
                </a:moveTo>
                <a:cubicBezTo>
                  <a:pt x="132027" y="5291"/>
                  <a:pt x="264054" y="10583"/>
                  <a:pt x="352425" y="19050"/>
                </a:cubicBezTo>
                <a:cubicBezTo>
                  <a:pt x="440796" y="27517"/>
                  <a:pt x="508000" y="48683"/>
                  <a:pt x="530225" y="50800"/>
                </a:cubicBezTo>
                <a:cubicBezTo>
                  <a:pt x="552450" y="52917"/>
                  <a:pt x="470429" y="28046"/>
                  <a:pt x="485775" y="31750"/>
                </a:cubicBezTo>
                <a:cubicBezTo>
                  <a:pt x="501121" y="35454"/>
                  <a:pt x="619125" y="74083"/>
                  <a:pt x="622300" y="73025"/>
                </a:cubicBezTo>
                <a:cubicBezTo>
                  <a:pt x="625475" y="71967"/>
                  <a:pt x="530225" y="34396"/>
                  <a:pt x="504825" y="25400"/>
                </a:cubicBezTo>
                <a:cubicBezTo>
                  <a:pt x="479425" y="16404"/>
                  <a:pt x="469900" y="19050"/>
                  <a:pt x="469900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3EAA315-E8ED-3B07-021D-B11D3A6B29F0}"/>
              </a:ext>
            </a:extLst>
          </p:cNvPr>
          <p:cNvSpPr/>
          <p:nvPr/>
        </p:nvSpPr>
        <p:spPr>
          <a:xfrm>
            <a:off x="6445167" y="5499063"/>
            <a:ext cx="251178" cy="22385"/>
          </a:xfrm>
          <a:custGeom>
            <a:avLst/>
            <a:gdLst>
              <a:gd name="connsiteX0" fmla="*/ 83 w 251178"/>
              <a:gd name="connsiteY0" fmla="*/ 22262 h 22385"/>
              <a:gd name="connsiteX1" fmla="*/ 158833 w 251178"/>
              <a:gd name="connsiteY1" fmla="*/ 9562 h 22385"/>
              <a:gd name="connsiteX2" fmla="*/ 250908 w 251178"/>
              <a:gd name="connsiteY2" fmla="*/ 22262 h 22385"/>
              <a:gd name="connsiteX3" fmla="*/ 181058 w 251178"/>
              <a:gd name="connsiteY3" fmla="*/ 37 h 22385"/>
              <a:gd name="connsiteX4" fmla="*/ 83 w 251178"/>
              <a:gd name="connsiteY4" fmla="*/ 22262 h 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78" h="22385">
                <a:moveTo>
                  <a:pt x="83" y="22262"/>
                </a:moveTo>
                <a:cubicBezTo>
                  <a:pt x="-3621" y="23849"/>
                  <a:pt x="117029" y="9562"/>
                  <a:pt x="158833" y="9562"/>
                </a:cubicBezTo>
                <a:cubicBezTo>
                  <a:pt x="200637" y="9562"/>
                  <a:pt x="247204" y="23849"/>
                  <a:pt x="250908" y="22262"/>
                </a:cubicBezTo>
                <a:cubicBezTo>
                  <a:pt x="254612" y="20675"/>
                  <a:pt x="219687" y="1095"/>
                  <a:pt x="181058" y="37"/>
                </a:cubicBezTo>
                <a:cubicBezTo>
                  <a:pt x="142429" y="-1021"/>
                  <a:pt x="3787" y="20675"/>
                  <a:pt x="83" y="222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B84EEFB-ACA2-ACCD-DD83-2B171A43EA94}"/>
              </a:ext>
            </a:extLst>
          </p:cNvPr>
          <p:cNvSpPr/>
          <p:nvPr/>
        </p:nvSpPr>
        <p:spPr>
          <a:xfrm>
            <a:off x="6451566" y="5444799"/>
            <a:ext cx="285929" cy="28940"/>
          </a:xfrm>
          <a:custGeom>
            <a:avLst/>
            <a:gdLst>
              <a:gd name="connsiteX0" fmla="*/ 34 w 285929"/>
              <a:gd name="connsiteY0" fmla="*/ 28901 h 28940"/>
              <a:gd name="connsiteX1" fmla="*/ 196884 w 285929"/>
              <a:gd name="connsiteY1" fmla="*/ 326 h 28940"/>
              <a:gd name="connsiteX2" fmla="*/ 285784 w 285929"/>
              <a:gd name="connsiteY2" fmla="*/ 13026 h 28940"/>
              <a:gd name="connsiteX3" fmla="*/ 212759 w 285929"/>
              <a:gd name="connsiteY3" fmla="*/ 6676 h 28940"/>
              <a:gd name="connsiteX4" fmla="*/ 34 w 285929"/>
              <a:gd name="connsiteY4" fmla="*/ 28901 h 2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29" h="28940">
                <a:moveTo>
                  <a:pt x="34" y="28901"/>
                </a:moveTo>
                <a:cubicBezTo>
                  <a:pt x="-2612" y="27843"/>
                  <a:pt x="149259" y="2972"/>
                  <a:pt x="196884" y="326"/>
                </a:cubicBezTo>
                <a:cubicBezTo>
                  <a:pt x="244509" y="-2320"/>
                  <a:pt x="283138" y="11968"/>
                  <a:pt x="285784" y="13026"/>
                </a:cubicBezTo>
                <a:cubicBezTo>
                  <a:pt x="288430" y="14084"/>
                  <a:pt x="254563" y="4030"/>
                  <a:pt x="212759" y="6676"/>
                </a:cubicBezTo>
                <a:cubicBezTo>
                  <a:pt x="170955" y="9322"/>
                  <a:pt x="2680" y="29959"/>
                  <a:pt x="34" y="289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8CD59FD-9992-3B24-BA11-2FD98DFBDE40}"/>
              </a:ext>
            </a:extLst>
          </p:cNvPr>
          <p:cNvSpPr/>
          <p:nvPr/>
        </p:nvSpPr>
        <p:spPr>
          <a:xfrm>
            <a:off x="5847125" y="5482157"/>
            <a:ext cx="636551" cy="141438"/>
          </a:xfrm>
          <a:custGeom>
            <a:avLst/>
            <a:gdLst>
              <a:gd name="connsiteX0" fmla="*/ 1225 w 636551"/>
              <a:gd name="connsiteY0" fmla="*/ 1068 h 141438"/>
              <a:gd name="connsiteX1" fmla="*/ 290150 w 636551"/>
              <a:gd name="connsiteY1" fmla="*/ 74093 h 141438"/>
              <a:gd name="connsiteX2" fmla="*/ 464775 w 636551"/>
              <a:gd name="connsiteY2" fmla="*/ 140768 h 141438"/>
              <a:gd name="connsiteX3" fmla="*/ 636225 w 636551"/>
              <a:gd name="connsiteY3" fmla="*/ 109018 h 141438"/>
              <a:gd name="connsiteX4" fmla="*/ 506050 w 636551"/>
              <a:gd name="connsiteY4" fmla="*/ 118543 h 141438"/>
              <a:gd name="connsiteX5" fmla="*/ 436200 w 636551"/>
              <a:gd name="connsiteY5" fmla="*/ 115368 h 141438"/>
              <a:gd name="connsiteX6" fmla="*/ 194900 w 636551"/>
              <a:gd name="connsiteY6" fmla="*/ 35993 h 141438"/>
              <a:gd name="connsiteX7" fmla="*/ 1225 w 636551"/>
              <a:gd name="connsiteY7" fmla="*/ 1068 h 1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51" h="141438">
                <a:moveTo>
                  <a:pt x="1225" y="1068"/>
                </a:moveTo>
                <a:cubicBezTo>
                  <a:pt x="17100" y="7418"/>
                  <a:pt x="212892" y="50810"/>
                  <a:pt x="290150" y="74093"/>
                </a:cubicBezTo>
                <a:cubicBezTo>
                  <a:pt x="367408" y="97376"/>
                  <a:pt x="407096" y="134947"/>
                  <a:pt x="464775" y="140768"/>
                </a:cubicBezTo>
                <a:cubicBezTo>
                  <a:pt x="522454" y="146589"/>
                  <a:pt x="629346" y="112722"/>
                  <a:pt x="636225" y="109018"/>
                </a:cubicBezTo>
                <a:cubicBezTo>
                  <a:pt x="643104" y="105314"/>
                  <a:pt x="539387" y="117485"/>
                  <a:pt x="506050" y="118543"/>
                </a:cubicBezTo>
                <a:cubicBezTo>
                  <a:pt x="472713" y="119601"/>
                  <a:pt x="488058" y="129126"/>
                  <a:pt x="436200" y="115368"/>
                </a:cubicBezTo>
                <a:cubicBezTo>
                  <a:pt x="384342" y="101610"/>
                  <a:pt x="262104" y="53985"/>
                  <a:pt x="194900" y="35993"/>
                </a:cubicBezTo>
                <a:cubicBezTo>
                  <a:pt x="127696" y="18001"/>
                  <a:pt x="-14650" y="-5282"/>
                  <a:pt x="1225" y="10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828A99B-2208-0131-59C0-0A7DB6A93E60}"/>
              </a:ext>
            </a:extLst>
          </p:cNvPr>
          <p:cNvSpPr/>
          <p:nvPr/>
        </p:nvSpPr>
        <p:spPr>
          <a:xfrm>
            <a:off x="6476970" y="5537009"/>
            <a:ext cx="196503" cy="111730"/>
          </a:xfrm>
          <a:custGeom>
            <a:avLst/>
            <a:gdLst>
              <a:gd name="connsiteX0" fmla="*/ 30 w 196503"/>
              <a:gd name="connsiteY0" fmla="*/ 92266 h 111730"/>
              <a:gd name="connsiteX1" fmla="*/ 133380 w 196503"/>
              <a:gd name="connsiteY1" fmla="*/ 57341 h 111730"/>
              <a:gd name="connsiteX2" fmla="*/ 168305 w 196503"/>
              <a:gd name="connsiteY2" fmla="*/ 191 h 111730"/>
              <a:gd name="connsiteX3" fmla="*/ 187355 w 196503"/>
              <a:gd name="connsiteY3" fmla="*/ 41466 h 111730"/>
              <a:gd name="connsiteX4" fmla="*/ 190530 w 196503"/>
              <a:gd name="connsiteY4" fmla="*/ 111316 h 111730"/>
              <a:gd name="connsiteX5" fmla="*/ 193705 w 196503"/>
              <a:gd name="connsiteY5" fmla="*/ 6541 h 111730"/>
              <a:gd name="connsiteX6" fmla="*/ 146080 w 196503"/>
              <a:gd name="connsiteY6" fmla="*/ 25591 h 111730"/>
              <a:gd name="connsiteX7" fmla="*/ 30 w 196503"/>
              <a:gd name="connsiteY7" fmla="*/ 92266 h 1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03" h="111730">
                <a:moveTo>
                  <a:pt x="30" y="92266"/>
                </a:moveTo>
                <a:cubicBezTo>
                  <a:pt x="-2087" y="97558"/>
                  <a:pt x="105334" y="72687"/>
                  <a:pt x="133380" y="57341"/>
                </a:cubicBezTo>
                <a:cubicBezTo>
                  <a:pt x="161426" y="41995"/>
                  <a:pt x="159309" y="2837"/>
                  <a:pt x="168305" y="191"/>
                </a:cubicBezTo>
                <a:cubicBezTo>
                  <a:pt x="177301" y="-2455"/>
                  <a:pt x="183651" y="22945"/>
                  <a:pt x="187355" y="41466"/>
                </a:cubicBezTo>
                <a:cubicBezTo>
                  <a:pt x="191059" y="59987"/>
                  <a:pt x="189472" y="117137"/>
                  <a:pt x="190530" y="111316"/>
                </a:cubicBezTo>
                <a:cubicBezTo>
                  <a:pt x="191588" y="105495"/>
                  <a:pt x="201113" y="20828"/>
                  <a:pt x="193705" y="6541"/>
                </a:cubicBezTo>
                <a:cubicBezTo>
                  <a:pt x="186297" y="-7746"/>
                  <a:pt x="172009" y="13949"/>
                  <a:pt x="146080" y="25591"/>
                </a:cubicBezTo>
                <a:cubicBezTo>
                  <a:pt x="120151" y="37233"/>
                  <a:pt x="2147" y="86974"/>
                  <a:pt x="30" y="9226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319C527-D6FC-0CD5-8F00-FA49BAC431A1}"/>
              </a:ext>
            </a:extLst>
          </p:cNvPr>
          <p:cNvSpPr/>
          <p:nvPr/>
        </p:nvSpPr>
        <p:spPr>
          <a:xfrm>
            <a:off x="6302134" y="4612782"/>
            <a:ext cx="146499" cy="45049"/>
          </a:xfrm>
          <a:custGeom>
            <a:avLst/>
            <a:gdLst>
              <a:gd name="connsiteX0" fmla="*/ 241 w 146499"/>
              <a:gd name="connsiteY0" fmla="*/ 44943 h 45049"/>
              <a:gd name="connsiteX1" fmla="*/ 60566 w 146499"/>
              <a:gd name="connsiteY1" fmla="*/ 13193 h 45049"/>
              <a:gd name="connsiteX2" fmla="*/ 146291 w 146499"/>
              <a:gd name="connsiteY2" fmla="*/ 22718 h 45049"/>
              <a:gd name="connsiteX3" fmla="*/ 82791 w 146499"/>
              <a:gd name="connsiteY3" fmla="*/ 493 h 45049"/>
              <a:gd name="connsiteX4" fmla="*/ 241 w 146499"/>
              <a:gd name="connsiteY4" fmla="*/ 44943 h 4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99" h="45049">
                <a:moveTo>
                  <a:pt x="241" y="44943"/>
                </a:moveTo>
                <a:cubicBezTo>
                  <a:pt x="-3463" y="47060"/>
                  <a:pt x="36224" y="16897"/>
                  <a:pt x="60566" y="13193"/>
                </a:cubicBezTo>
                <a:cubicBezTo>
                  <a:pt x="84908" y="9489"/>
                  <a:pt x="142587" y="24835"/>
                  <a:pt x="146291" y="22718"/>
                </a:cubicBezTo>
                <a:cubicBezTo>
                  <a:pt x="149995" y="20601"/>
                  <a:pt x="103428" y="-3740"/>
                  <a:pt x="82791" y="493"/>
                </a:cubicBezTo>
                <a:cubicBezTo>
                  <a:pt x="62154" y="4726"/>
                  <a:pt x="3945" y="42826"/>
                  <a:pt x="241" y="449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5E93302-C67B-CF68-8A9E-72882FB42A35}"/>
              </a:ext>
            </a:extLst>
          </p:cNvPr>
          <p:cNvSpPr/>
          <p:nvPr/>
        </p:nvSpPr>
        <p:spPr>
          <a:xfrm>
            <a:off x="6504512" y="4625353"/>
            <a:ext cx="58726" cy="185826"/>
          </a:xfrm>
          <a:custGeom>
            <a:avLst/>
            <a:gdLst>
              <a:gd name="connsiteX0" fmla="*/ 16938 w 58726"/>
              <a:gd name="connsiteY0" fmla="*/ 622 h 185826"/>
              <a:gd name="connsiteX1" fmla="*/ 48688 w 58726"/>
              <a:gd name="connsiteY1" fmla="*/ 70472 h 185826"/>
              <a:gd name="connsiteX2" fmla="*/ 51863 w 58726"/>
              <a:gd name="connsiteY2" fmla="*/ 99047 h 185826"/>
              <a:gd name="connsiteX3" fmla="*/ 23288 w 58726"/>
              <a:gd name="connsiteY3" fmla="*/ 153022 h 185826"/>
              <a:gd name="connsiteX4" fmla="*/ 1063 w 58726"/>
              <a:gd name="connsiteY4" fmla="*/ 184772 h 185826"/>
              <a:gd name="connsiteX5" fmla="*/ 58213 w 58726"/>
              <a:gd name="connsiteY5" fmla="*/ 114922 h 185826"/>
              <a:gd name="connsiteX6" fmla="*/ 16938 w 58726"/>
              <a:gd name="connsiteY6" fmla="*/ 622 h 1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6" h="185826">
                <a:moveTo>
                  <a:pt x="16938" y="622"/>
                </a:moveTo>
                <a:cubicBezTo>
                  <a:pt x="15351" y="-6786"/>
                  <a:pt x="42867" y="54068"/>
                  <a:pt x="48688" y="70472"/>
                </a:cubicBezTo>
                <a:cubicBezTo>
                  <a:pt x="54509" y="86876"/>
                  <a:pt x="56096" y="85289"/>
                  <a:pt x="51863" y="99047"/>
                </a:cubicBezTo>
                <a:cubicBezTo>
                  <a:pt x="47630" y="112805"/>
                  <a:pt x="31755" y="138734"/>
                  <a:pt x="23288" y="153022"/>
                </a:cubicBezTo>
                <a:cubicBezTo>
                  <a:pt x="14821" y="167310"/>
                  <a:pt x="-4758" y="191122"/>
                  <a:pt x="1063" y="184772"/>
                </a:cubicBezTo>
                <a:cubicBezTo>
                  <a:pt x="6884" y="178422"/>
                  <a:pt x="52392" y="141380"/>
                  <a:pt x="58213" y="114922"/>
                </a:cubicBezTo>
                <a:cubicBezTo>
                  <a:pt x="64034" y="88464"/>
                  <a:pt x="18525" y="8030"/>
                  <a:pt x="16938" y="6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145663A-8FFF-4B3E-7747-71AA30B8345F}"/>
              </a:ext>
            </a:extLst>
          </p:cNvPr>
          <p:cNvSpPr/>
          <p:nvPr/>
        </p:nvSpPr>
        <p:spPr>
          <a:xfrm>
            <a:off x="6524595" y="4629133"/>
            <a:ext cx="39131" cy="101657"/>
          </a:xfrm>
          <a:custGeom>
            <a:avLst/>
            <a:gdLst>
              <a:gd name="connsiteX0" fmla="*/ 30 w 39131"/>
              <a:gd name="connsiteY0" fmla="*/ 17 h 101657"/>
              <a:gd name="connsiteX1" fmla="*/ 31780 w 39131"/>
              <a:gd name="connsiteY1" fmla="*/ 63517 h 101657"/>
              <a:gd name="connsiteX2" fmla="*/ 38130 w 39131"/>
              <a:gd name="connsiteY2" fmla="*/ 101617 h 101657"/>
              <a:gd name="connsiteX3" fmla="*/ 38130 w 39131"/>
              <a:gd name="connsiteY3" fmla="*/ 69867 h 101657"/>
              <a:gd name="connsiteX4" fmla="*/ 30 w 39131"/>
              <a:gd name="connsiteY4" fmla="*/ 17 h 1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101657">
                <a:moveTo>
                  <a:pt x="30" y="17"/>
                </a:moveTo>
                <a:cubicBezTo>
                  <a:pt x="-1028" y="-1041"/>
                  <a:pt x="25430" y="46584"/>
                  <a:pt x="31780" y="63517"/>
                </a:cubicBezTo>
                <a:cubicBezTo>
                  <a:pt x="38130" y="80450"/>
                  <a:pt x="37072" y="100559"/>
                  <a:pt x="38130" y="101617"/>
                </a:cubicBezTo>
                <a:cubicBezTo>
                  <a:pt x="39188" y="102675"/>
                  <a:pt x="39717" y="82567"/>
                  <a:pt x="38130" y="69867"/>
                </a:cubicBezTo>
                <a:cubicBezTo>
                  <a:pt x="36543" y="57167"/>
                  <a:pt x="1088" y="1075"/>
                  <a:pt x="30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BDEBF4F-F5B8-D453-9989-A29B423B7F1A}"/>
              </a:ext>
            </a:extLst>
          </p:cNvPr>
          <p:cNvSpPr/>
          <p:nvPr/>
        </p:nvSpPr>
        <p:spPr>
          <a:xfrm>
            <a:off x="6080029" y="4622481"/>
            <a:ext cx="199437" cy="185676"/>
          </a:xfrm>
          <a:custGeom>
            <a:avLst/>
            <a:gdLst>
              <a:gd name="connsiteX0" fmla="*/ 6446 w 199437"/>
              <a:gd name="connsiteY0" fmla="*/ 319 h 185676"/>
              <a:gd name="connsiteX1" fmla="*/ 6446 w 199437"/>
              <a:gd name="connsiteY1" fmla="*/ 82869 h 185676"/>
              <a:gd name="connsiteX2" fmla="*/ 69946 w 199437"/>
              <a:gd name="connsiteY2" fmla="*/ 155894 h 185676"/>
              <a:gd name="connsiteX3" fmla="*/ 41371 w 199437"/>
              <a:gd name="connsiteY3" fmla="*/ 143194 h 185676"/>
              <a:gd name="connsiteX4" fmla="*/ 196946 w 199437"/>
              <a:gd name="connsiteY4" fmla="*/ 184469 h 185676"/>
              <a:gd name="connsiteX5" fmla="*/ 133446 w 199437"/>
              <a:gd name="connsiteY5" fmla="*/ 174944 h 185676"/>
              <a:gd name="connsiteX6" fmla="*/ 82646 w 199437"/>
              <a:gd name="connsiteY6" fmla="*/ 178119 h 185676"/>
              <a:gd name="connsiteX7" fmla="*/ 44546 w 199437"/>
              <a:gd name="connsiteY7" fmla="*/ 114619 h 185676"/>
              <a:gd name="connsiteX8" fmla="*/ 6446 w 199437"/>
              <a:gd name="connsiteY8" fmla="*/ 31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437" h="185676">
                <a:moveTo>
                  <a:pt x="6446" y="319"/>
                </a:moveTo>
                <a:cubicBezTo>
                  <a:pt x="96" y="-4973"/>
                  <a:pt x="-4137" y="56940"/>
                  <a:pt x="6446" y="82869"/>
                </a:cubicBezTo>
                <a:cubicBezTo>
                  <a:pt x="17029" y="108798"/>
                  <a:pt x="64125" y="145840"/>
                  <a:pt x="69946" y="155894"/>
                </a:cubicBezTo>
                <a:cubicBezTo>
                  <a:pt x="75767" y="165948"/>
                  <a:pt x="20204" y="138432"/>
                  <a:pt x="41371" y="143194"/>
                </a:cubicBezTo>
                <a:cubicBezTo>
                  <a:pt x="62538" y="147956"/>
                  <a:pt x="181600" y="179177"/>
                  <a:pt x="196946" y="184469"/>
                </a:cubicBezTo>
                <a:cubicBezTo>
                  <a:pt x="212292" y="189761"/>
                  <a:pt x="152496" y="176002"/>
                  <a:pt x="133446" y="174944"/>
                </a:cubicBezTo>
                <a:cubicBezTo>
                  <a:pt x="114396" y="173886"/>
                  <a:pt x="97463" y="188173"/>
                  <a:pt x="82646" y="178119"/>
                </a:cubicBezTo>
                <a:cubicBezTo>
                  <a:pt x="67829" y="168065"/>
                  <a:pt x="54600" y="137902"/>
                  <a:pt x="44546" y="114619"/>
                </a:cubicBezTo>
                <a:cubicBezTo>
                  <a:pt x="34492" y="91336"/>
                  <a:pt x="12796" y="5611"/>
                  <a:pt x="6446" y="3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B9A028F-8801-B40C-5C88-A829B49E9CA4}"/>
              </a:ext>
            </a:extLst>
          </p:cNvPr>
          <p:cNvSpPr/>
          <p:nvPr/>
        </p:nvSpPr>
        <p:spPr>
          <a:xfrm>
            <a:off x="6279604" y="4545822"/>
            <a:ext cx="271034" cy="54899"/>
          </a:xfrm>
          <a:custGeom>
            <a:avLst/>
            <a:gdLst>
              <a:gd name="connsiteX0" fmla="*/ 546 w 271034"/>
              <a:gd name="connsiteY0" fmla="*/ 54753 h 54899"/>
              <a:gd name="connsiteX1" fmla="*/ 118021 w 271034"/>
              <a:gd name="connsiteY1" fmla="*/ 16653 h 54899"/>
              <a:gd name="connsiteX2" fmla="*/ 270421 w 271034"/>
              <a:gd name="connsiteY2" fmla="*/ 13478 h 54899"/>
              <a:gd name="connsiteX3" fmla="*/ 165646 w 271034"/>
              <a:gd name="connsiteY3" fmla="*/ 778 h 54899"/>
              <a:gd name="connsiteX4" fmla="*/ 546 w 271034"/>
              <a:gd name="connsiteY4" fmla="*/ 54753 h 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34" h="54899">
                <a:moveTo>
                  <a:pt x="546" y="54753"/>
                </a:moveTo>
                <a:cubicBezTo>
                  <a:pt x="-7391" y="57399"/>
                  <a:pt x="73042" y="23532"/>
                  <a:pt x="118021" y="16653"/>
                </a:cubicBezTo>
                <a:cubicBezTo>
                  <a:pt x="163000" y="9774"/>
                  <a:pt x="262484" y="16124"/>
                  <a:pt x="270421" y="13478"/>
                </a:cubicBezTo>
                <a:cubicBezTo>
                  <a:pt x="278358" y="10832"/>
                  <a:pt x="207450" y="-3455"/>
                  <a:pt x="165646" y="778"/>
                </a:cubicBezTo>
                <a:cubicBezTo>
                  <a:pt x="123842" y="5011"/>
                  <a:pt x="8483" y="52107"/>
                  <a:pt x="546" y="547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4E181A9-2CF6-887B-C692-0A54DA8E2BFE}"/>
              </a:ext>
            </a:extLst>
          </p:cNvPr>
          <p:cNvSpPr/>
          <p:nvPr/>
        </p:nvSpPr>
        <p:spPr>
          <a:xfrm>
            <a:off x="6534068" y="4075588"/>
            <a:ext cx="59474" cy="211460"/>
          </a:xfrm>
          <a:custGeom>
            <a:avLst/>
            <a:gdLst>
              <a:gd name="connsiteX0" fmla="*/ 82 w 59474"/>
              <a:gd name="connsiteY0" fmla="*/ 1112 h 211460"/>
              <a:gd name="connsiteX1" fmla="*/ 57232 w 59474"/>
              <a:gd name="connsiteY1" fmla="*/ 207487 h 211460"/>
              <a:gd name="connsiteX2" fmla="*/ 44532 w 59474"/>
              <a:gd name="connsiteY2" fmla="*/ 128112 h 211460"/>
              <a:gd name="connsiteX3" fmla="*/ 82 w 59474"/>
              <a:gd name="connsiteY3" fmla="*/ 1112 h 2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74" h="211460">
                <a:moveTo>
                  <a:pt x="82" y="1112"/>
                </a:moveTo>
                <a:cubicBezTo>
                  <a:pt x="2199" y="14341"/>
                  <a:pt x="49824" y="186320"/>
                  <a:pt x="57232" y="207487"/>
                </a:cubicBezTo>
                <a:cubicBezTo>
                  <a:pt x="64640" y="228654"/>
                  <a:pt x="51940" y="159862"/>
                  <a:pt x="44532" y="128112"/>
                </a:cubicBezTo>
                <a:cubicBezTo>
                  <a:pt x="37124" y="96362"/>
                  <a:pt x="-2035" y="-12117"/>
                  <a:pt x="82" y="1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A9A943A-FD20-CB0A-D17B-53ACFAC1EBAF}"/>
              </a:ext>
            </a:extLst>
          </p:cNvPr>
          <p:cNvSpPr/>
          <p:nvPr/>
        </p:nvSpPr>
        <p:spPr>
          <a:xfrm>
            <a:off x="6591300" y="4364636"/>
            <a:ext cx="73501" cy="179394"/>
          </a:xfrm>
          <a:custGeom>
            <a:avLst/>
            <a:gdLst>
              <a:gd name="connsiteX0" fmla="*/ 19050 w 73501"/>
              <a:gd name="connsiteY0" fmla="*/ 989 h 179394"/>
              <a:gd name="connsiteX1" fmla="*/ 47625 w 73501"/>
              <a:gd name="connsiteY1" fmla="*/ 83539 h 179394"/>
              <a:gd name="connsiteX2" fmla="*/ 60325 w 73501"/>
              <a:gd name="connsiteY2" fmla="*/ 140689 h 179394"/>
              <a:gd name="connsiteX3" fmla="*/ 73025 w 73501"/>
              <a:gd name="connsiteY3" fmla="*/ 178789 h 179394"/>
              <a:gd name="connsiteX4" fmla="*/ 63500 w 73501"/>
              <a:gd name="connsiteY4" fmla="*/ 162914 h 179394"/>
              <a:gd name="connsiteX5" fmla="*/ 0 w 73501"/>
              <a:gd name="connsiteY5" fmla="*/ 147039 h 179394"/>
              <a:gd name="connsiteX6" fmla="*/ 63500 w 73501"/>
              <a:gd name="connsiteY6" fmla="*/ 143864 h 179394"/>
              <a:gd name="connsiteX7" fmla="*/ 19050 w 73501"/>
              <a:gd name="connsiteY7" fmla="*/ 989 h 1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01" h="179394">
                <a:moveTo>
                  <a:pt x="19050" y="989"/>
                </a:moveTo>
                <a:cubicBezTo>
                  <a:pt x="16404" y="-9065"/>
                  <a:pt x="40746" y="60256"/>
                  <a:pt x="47625" y="83539"/>
                </a:cubicBezTo>
                <a:cubicBezTo>
                  <a:pt x="54504" y="106822"/>
                  <a:pt x="56092" y="124814"/>
                  <a:pt x="60325" y="140689"/>
                </a:cubicBezTo>
                <a:cubicBezTo>
                  <a:pt x="64558" y="156564"/>
                  <a:pt x="73025" y="178789"/>
                  <a:pt x="73025" y="178789"/>
                </a:cubicBezTo>
                <a:cubicBezTo>
                  <a:pt x="73554" y="182493"/>
                  <a:pt x="75671" y="168206"/>
                  <a:pt x="63500" y="162914"/>
                </a:cubicBezTo>
                <a:cubicBezTo>
                  <a:pt x="51329" y="157622"/>
                  <a:pt x="0" y="150214"/>
                  <a:pt x="0" y="147039"/>
                </a:cubicBezTo>
                <a:cubicBezTo>
                  <a:pt x="0" y="143864"/>
                  <a:pt x="59267" y="162914"/>
                  <a:pt x="63500" y="143864"/>
                </a:cubicBezTo>
                <a:cubicBezTo>
                  <a:pt x="67733" y="124814"/>
                  <a:pt x="21696" y="11043"/>
                  <a:pt x="19050" y="9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62C3FBF-285F-E736-7788-F68F8A5909E4}"/>
              </a:ext>
            </a:extLst>
          </p:cNvPr>
          <p:cNvSpPr/>
          <p:nvPr/>
        </p:nvSpPr>
        <p:spPr>
          <a:xfrm>
            <a:off x="6647270" y="4511491"/>
            <a:ext cx="68444" cy="101823"/>
          </a:xfrm>
          <a:custGeom>
            <a:avLst/>
            <a:gdLst>
              <a:gd name="connsiteX0" fmla="*/ 67855 w 68444"/>
              <a:gd name="connsiteY0" fmla="*/ 184 h 101823"/>
              <a:gd name="connsiteX1" fmla="*/ 39280 w 68444"/>
              <a:gd name="connsiteY1" fmla="*/ 47809 h 101823"/>
              <a:gd name="connsiteX2" fmla="*/ 20230 w 68444"/>
              <a:gd name="connsiteY2" fmla="*/ 73209 h 101823"/>
              <a:gd name="connsiteX3" fmla="*/ 1180 w 68444"/>
              <a:gd name="connsiteY3" fmla="*/ 101784 h 101823"/>
              <a:gd name="connsiteX4" fmla="*/ 10705 w 68444"/>
              <a:gd name="connsiteY4" fmla="*/ 66859 h 101823"/>
              <a:gd name="connsiteX5" fmla="*/ 67855 w 68444"/>
              <a:gd name="connsiteY5" fmla="*/ 184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4" h="101823">
                <a:moveTo>
                  <a:pt x="67855" y="184"/>
                </a:moveTo>
                <a:cubicBezTo>
                  <a:pt x="72617" y="-2991"/>
                  <a:pt x="47217" y="35638"/>
                  <a:pt x="39280" y="47809"/>
                </a:cubicBezTo>
                <a:cubicBezTo>
                  <a:pt x="31343" y="59980"/>
                  <a:pt x="26580" y="64213"/>
                  <a:pt x="20230" y="73209"/>
                </a:cubicBezTo>
                <a:cubicBezTo>
                  <a:pt x="13880" y="82205"/>
                  <a:pt x="2768" y="102842"/>
                  <a:pt x="1180" y="101784"/>
                </a:cubicBezTo>
                <a:cubicBezTo>
                  <a:pt x="-408" y="100726"/>
                  <a:pt x="-2524" y="85909"/>
                  <a:pt x="10705" y="66859"/>
                </a:cubicBezTo>
                <a:cubicBezTo>
                  <a:pt x="23934" y="47809"/>
                  <a:pt x="63093" y="3359"/>
                  <a:pt x="67855" y="1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617EC90-5FDC-FD86-E532-6A5B772F0CBF}"/>
              </a:ext>
            </a:extLst>
          </p:cNvPr>
          <p:cNvSpPr/>
          <p:nvPr/>
        </p:nvSpPr>
        <p:spPr>
          <a:xfrm>
            <a:off x="6322683" y="4709931"/>
            <a:ext cx="139283" cy="26457"/>
          </a:xfrm>
          <a:custGeom>
            <a:avLst/>
            <a:gdLst>
              <a:gd name="connsiteX0" fmla="*/ 479 w 139283"/>
              <a:gd name="connsiteY0" fmla="*/ 25971 h 26457"/>
              <a:gd name="connsiteX1" fmla="*/ 65177 w 139283"/>
              <a:gd name="connsiteY1" fmla="*/ 92 h 26457"/>
              <a:gd name="connsiteX2" fmla="*/ 138502 w 139283"/>
              <a:gd name="connsiteY2" fmla="*/ 17344 h 26457"/>
              <a:gd name="connsiteX3" fmla="*/ 99683 w 139283"/>
              <a:gd name="connsiteY3" fmla="*/ 17344 h 26457"/>
              <a:gd name="connsiteX4" fmla="*/ 479 w 139283"/>
              <a:gd name="connsiteY4" fmla="*/ 25971 h 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3" h="26457">
                <a:moveTo>
                  <a:pt x="479" y="25971"/>
                </a:moveTo>
                <a:cubicBezTo>
                  <a:pt x="-5272" y="23096"/>
                  <a:pt x="42173" y="1530"/>
                  <a:pt x="65177" y="92"/>
                </a:cubicBezTo>
                <a:cubicBezTo>
                  <a:pt x="88181" y="-1346"/>
                  <a:pt x="132751" y="14469"/>
                  <a:pt x="138502" y="17344"/>
                </a:cubicBezTo>
                <a:cubicBezTo>
                  <a:pt x="144253" y="20219"/>
                  <a:pt x="116936" y="16625"/>
                  <a:pt x="99683" y="17344"/>
                </a:cubicBezTo>
                <a:cubicBezTo>
                  <a:pt x="82430" y="18063"/>
                  <a:pt x="6230" y="28846"/>
                  <a:pt x="479" y="259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F2CFC1F-2423-AA97-FEBF-F28D462FB61A}"/>
              </a:ext>
            </a:extLst>
          </p:cNvPr>
          <p:cNvSpPr/>
          <p:nvPr/>
        </p:nvSpPr>
        <p:spPr>
          <a:xfrm>
            <a:off x="5911349" y="3528277"/>
            <a:ext cx="69279" cy="292473"/>
          </a:xfrm>
          <a:custGeom>
            <a:avLst/>
            <a:gdLst>
              <a:gd name="connsiteX0" fmla="*/ 0 w 69279"/>
              <a:gd name="connsiteY0" fmla="*/ 321 h 292473"/>
              <a:gd name="connsiteX1" fmla="*/ 64502 w 69279"/>
              <a:gd name="connsiteY1" fmla="*/ 167265 h 292473"/>
              <a:gd name="connsiteX2" fmla="*/ 64502 w 69279"/>
              <a:gd name="connsiteY2" fmla="*/ 292473 h 292473"/>
              <a:gd name="connsiteX3" fmla="*/ 64502 w 69279"/>
              <a:gd name="connsiteY3" fmla="*/ 129323 h 292473"/>
              <a:gd name="connsiteX4" fmla="*/ 0 w 69279"/>
              <a:gd name="connsiteY4" fmla="*/ 321 h 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" h="292473">
                <a:moveTo>
                  <a:pt x="0" y="321"/>
                </a:moveTo>
                <a:cubicBezTo>
                  <a:pt x="0" y="6645"/>
                  <a:pt x="53752" y="118573"/>
                  <a:pt x="64502" y="167265"/>
                </a:cubicBezTo>
                <a:cubicBezTo>
                  <a:pt x="75252" y="215957"/>
                  <a:pt x="64502" y="292473"/>
                  <a:pt x="64502" y="292473"/>
                </a:cubicBezTo>
                <a:cubicBezTo>
                  <a:pt x="64502" y="286149"/>
                  <a:pt x="73355" y="176118"/>
                  <a:pt x="64502" y="129323"/>
                </a:cubicBezTo>
                <a:cubicBezTo>
                  <a:pt x="55649" y="82528"/>
                  <a:pt x="0" y="-6003"/>
                  <a:pt x="0" y="3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8C64F95-3919-AF9A-AD91-28B832729306}"/>
              </a:ext>
            </a:extLst>
          </p:cNvPr>
          <p:cNvSpPr/>
          <p:nvPr/>
        </p:nvSpPr>
        <p:spPr>
          <a:xfrm>
            <a:off x="5990837" y="3596893"/>
            <a:ext cx="42857" cy="185915"/>
          </a:xfrm>
          <a:custGeom>
            <a:avLst/>
            <a:gdLst>
              <a:gd name="connsiteX0" fmla="*/ 190 w 42857"/>
              <a:gd name="connsiteY0" fmla="*/ 0 h 185915"/>
              <a:gd name="connsiteX1" fmla="*/ 26750 w 42857"/>
              <a:gd name="connsiteY1" fmla="*/ 79678 h 185915"/>
              <a:gd name="connsiteX2" fmla="*/ 34338 w 42857"/>
              <a:gd name="connsiteY2" fmla="*/ 185915 h 185915"/>
              <a:gd name="connsiteX3" fmla="*/ 41926 w 42857"/>
              <a:gd name="connsiteY3" fmla="*/ 79678 h 185915"/>
              <a:gd name="connsiteX4" fmla="*/ 190 w 42857"/>
              <a:gd name="connsiteY4" fmla="*/ 0 h 1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" h="185915">
                <a:moveTo>
                  <a:pt x="190" y="0"/>
                </a:moveTo>
                <a:cubicBezTo>
                  <a:pt x="-2339" y="0"/>
                  <a:pt x="21059" y="48692"/>
                  <a:pt x="26750" y="79678"/>
                </a:cubicBezTo>
                <a:cubicBezTo>
                  <a:pt x="32441" y="110664"/>
                  <a:pt x="31809" y="185915"/>
                  <a:pt x="34338" y="185915"/>
                </a:cubicBezTo>
                <a:cubicBezTo>
                  <a:pt x="36867" y="185915"/>
                  <a:pt x="45720" y="106237"/>
                  <a:pt x="41926" y="79678"/>
                </a:cubicBezTo>
                <a:cubicBezTo>
                  <a:pt x="38132" y="53119"/>
                  <a:pt x="2719" y="0"/>
                  <a:pt x="190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788F652-90E6-1E95-F7F4-CA17DF4ECBBF}"/>
              </a:ext>
            </a:extLst>
          </p:cNvPr>
          <p:cNvSpPr/>
          <p:nvPr/>
        </p:nvSpPr>
        <p:spPr>
          <a:xfrm>
            <a:off x="6555813" y="3380254"/>
            <a:ext cx="31634" cy="175540"/>
          </a:xfrm>
          <a:custGeom>
            <a:avLst/>
            <a:gdLst>
              <a:gd name="connsiteX0" fmla="*/ 19520 w 31634"/>
              <a:gd name="connsiteY0" fmla="*/ 370 h 175540"/>
              <a:gd name="connsiteX1" fmla="*/ 11931 w 31634"/>
              <a:gd name="connsiteY1" fmla="*/ 117990 h 175540"/>
              <a:gd name="connsiteX2" fmla="*/ 549 w 31634"/>
              <a:gd name="connsiteY2" fmla="*/ 174903 h 175540"/>
              <a:gd name="connsiteX3" fmla="*/ 30902 w 31634"/>
              <a:gd name="connsiteY3" fmla="*/ 83842 h 175540"/>
              <a:gd name="connsiteX4" fmla="*/ 19520 w 31634"/>
              <a:gd name="connsiteY4" fmla="*/ 370 h 1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4" h="175540">
                <a:moveTo>
                  <a:pt x="19520" y="370"/>
                </a:moveTo>
                <a:cubicBezTo>
                  <a:pt x="16358" y="6061"/>
                  <a:pt x="15093" y="88901"/>
                  <a:pt x="11931" y="117990"/>
                </a:cubicBezTo>
                <a:cubicBezTo>
                  <a:pt x="8769" y="147079"/>
                  <a:pt x="-2613" y="180594"/>
                  <a:pt x="549" y="174903"/>
                </a:cubicBezTo>
                <a:cubicBezTo>
                  <a:pt x="3711" y="169212"/>
                  <a:pt x="27108" y="111666"/>
                  <a:pt x="30902" y="83842"/>
                </a:cubicBezTo>
                <a:cubicBezTo>
                  <a:pt x="34696" y="56018"/>
                  <a:pt x="22682" y="-5321"/>
                  <a:pt x="19520" y="3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076CAE5-F02E-A25F-2549-1DDF13C23605}"/>
              </a:ext>
            </a:extLst>
          </p:cNvPr>
          <p:cNvSpPr/>
          <p:nvPr/>
        </p:nvSpPr>
        <p:spPr>
          <a:xfrm>
            <a:off x="6558285" y="3482867"/>
            <a:ext cx="96793" cy="353490"/>
          </a:xfrm>
          <a:custGeom>
            <a:avLst/>
            <a:gdLst>
              <a:gd name="connsiteX0" fmla="*/ 96726 w 96793"/>
              <a:gd name="connsiteY0" fmla="*/ 200 h 353490"/>
              <a:gd name="connsiteX1" fmla="*/ 17048 w 96793"/>
              <a:gd name="connsiteY1" fmla="*/ 197498 h 353490"/>
              <a:gd name="connsiteX2" fmla="*/ 20842 w 96793"/>
              <a:gd name="connsiteY2" fmla="*/ 353060 h 353490"/>
              <a:gd name="connsiteX3" fmla="*/ 1871 w 96793"/>
              <a:gd name="connsiteY3" fmla="*/ 235440 h 353490"/>
              <a:gd name="connsiteX4" fmla="*/ 96726 w 96793"/>
              <a:gd name="connsiteY4" fmla="*/ 200 h 3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93" h="353490">
                <a:moveTo>
                  <a:pt x="96726" y="200"/>
                </a:moveTo>
                <a:cubicBezTo>
                  <a:pt x="99255" y="-6124"/>
                  <a:pt x="29695" y="138688"/>
                  <a:pt x="17048" y="197498"/>
                </a:cubicBezTo>
                <a:cubicBezTo>
                  <a:pt x="4401" y="256308"/>
                  <a:pt x="23371" y="346736"/>
                  <a:pt x="20842" y="353060"/>
                </a:cubicBezTo>
                <a:cubicBezTo>
                  <a:pt x="18313" y="359384"/>
                  <a:pt x="-6982" y="294882"/>
                  <a:pt x="1871" y="235440"/>
                </a:cubicBezTo>
                <a:cubicBezTo>
                  <a:pt x="10724" y="175998"/>
                  <a:pt x="94197" y="6524"/>
                  <a:pt x="96726" y="2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1DA7E08-7900-457E-D1A9-75963B80E94B}"/>
              </a:ext>
            </a:extLst>
          </p:cNvPr>
          <p:cNvSpPr/>
          <p:nvPr/>
        </p:nvSpPr>
        <p:spPr>
          <a:xfrm>
            <a:off x="6813441" y="2173904"/>
            <a:ext cx="356368" cy="850592"/>
          </a:xfrm>
          <a:custGeom>
            <a:avLst/>
            <a:gdLst>
              <a:gd name="connsiteX0" fmla="*/ 109 w 356368"/>
              <a:gd name="connsiteY0" fmla="*/ 971 h 850592"/>
              <a:gd name="connsiteX1" fmla="*/ 187434 w 356368"/>
              <a:gd name="connsiteY1" fmla="*/ 362921 h 850592"/>
              <a:gd name="connsiteX2" fmla="*/ 187434 w 356368"/>
              <a:gd name="connsiteY2" fmla="*/ 337521 h 850592"/>
              <a:gd name="connsiteX3" fmla="*/ 352534 w 356368"/>
              <a:gd name="connsiteY3" fmla="*/ 832821 h 850592"/>
              <a:gd name="connsiteX4" fmla="*/ 292209 w 356368"/>
              <a:gd name="connsiteY4" fmla="*/ 696296 h 850592"/>
              <a:gd name="connsiteX5" fmla="*/ 162034 w 356368"/>
              <a:gd name="connsiteY5" fmla="*/ 270846 h 850592"/>
              <a:gd name="connsiteX6" fmla="*/ 109 w 356368"/>
              <a:gd name="connsiteY6" fmla="*/ 971 h 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68" h="850592">
                <a:moveTo>
                  <a:pt x="109" y="971"/>
                </a:moveTo>
                <a:cubicBezTo>
                  <a:pt x="4342" y="16317"/>
                  <a:pt x="156213" y="306830"/>
                  <a:pt x="187434" y="362921"/>
                </a:cubicBezTo>
                <a:cubicBezTo>
                  <a:pt x="218655" y="419012"/>
                  <a:pt x="159917" y="259204"/>
                  <a:pt x="187434" y="337521"/>
                </a:cubicBezTo>
                <a:cubicBezTo>
                  <a:pt x="214951" y="415838"/>
                  <a:pt x="335072" y="773025"/>
                  <a:pt x="352534" y="832821"/>
                </a:cubicBezTo>
                <a:cubicBezTo>
                  <a:pt x="369996" y="892617"/>
                  <a:pt x="323959" y="789959"/>
                  <a:pt x="292209" y="696296"/>
                </a:cubicBezTo>
                <a:cubicBezTo>
                  <a:pt x="260459" y="602633"/>
                  <a:pt x="208601" y="386204"/>
                  <a:pt x="162034" y="270846"/>
                </a:cubicBezTo>
                <a:cubicBezTo>
                  <a:pt x="115467" y="155488"/>
                  <a:pt x="-4124" y="-14375"/>
                  <a:pt x="109" y="9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E7587B7-770A-848C-5F8B-2C283A982012}"/>
              </a:ext>
            </a:extLst>
          </p:cNvPr>
          <p:cNvSpPr/>
          <p:nvPr/>
        </p:nvSpPr>
        <p:spPr>
          <a:xfrm>
            <a:off x="7169097" y="3038391"/>
            <a:ext cx="22557" cy="244826"/>
          </a:xfrm>
          <a:custGeom>
            <a:avLst/>
            <a:gdLst>
              <a:gd name="connsiteX0" fmla="*/ 53 w 22557"/>
              <a:gd name="connsiteY0" fmla="*/ 84 h 244826"/>
              <a:gd name="connsiteX1" fmla="*/ 22278 w 22557"/>
              <a:gd name="connsiteY1" fmla="*/ 155659 h 244826"/>
              <a:gd name="connsiteX2" fmla="*/ 12753 w 22557"/>
              <a:gd name="connsiteY2" fmla="*/ 244559 h 244826"/>
              <a:gd name="connsiteX3" fmla="*/ 15928 w 22557"/>
              <a:gd name="connsiteY3" fmla="*/ 177884 h 244826"/>
              <a:gd name="connsiteX4" fmla="*/ 53 w 22557"/>
              <a:gd name="connsiteY4" fmla="*/ 84 h 24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7" h="244826">
                <a:moveTo>
                  <a:pt x="53" y="84"/>
                </a:moveTo>
                <a:cubicBezTo>
                  <a:pt x="1111" y="-3620"/>
                  <a:pt x="20161" y="114913"/>
                  <a:pt x="22278" y="155659"/>
                </a:cubicBezTo>
                <a:cubicBezTo>
                  <a:pt x="24395" y="196405"/>
                  <a:pt x="13811" y="240855"/>
                  <a:pt x="12753" y="244559"/>
                </a:cubicBezTo>
                <a:cubicBezTo>
                  <a:pt x="11695" y="248263"/>
                  <a:pt x="18045" y="212809"/>
                  <a:pt x="15928" y="177884"/>
                </a:cubicBezTo>
                <a:cubicBezTo>
                  <a:pt x="13811" y="142959"/>
                  <a:pt x="-1005" y="3788"/>
                  <a:pt x="53" y="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3847F2C-23EA-C8F2-AEFB-8C1F5B6A0916}"/>
              </a:ext>
            </a:extLst>
          </p:cNvPr>
          <p:cNvSpPr/>
          <p:nvPr/>
        </p:nvSpPr>
        <p:spPr>
          <a:xfrm>
            <a:off x="7156450" y="3273367"/>
            <a:ext cx="42667" cy="289641"/>
          </a:xfrm>
          <a:custGeom>
            <a:avLst/>
            <a:gdLst>
              <a:gd name="connsiteX0" fmla="*/ 19050 w 42667"/>
              <a:gd name="connsiteY0" fmla="*/ 58 h 289641"/>
              <a:gd name="connsiteX1" fmla="*/ 38100 w 42667"/>
              <a:gd name="connsiteY1" fmla="*/ 101658 h 289641"/>
              <a:gd name="connsiteX2" fmla="*/ 0 w 42667"/>
              <a:gd name="connsiteY2" fmla="*/ 288983 h 289641"/>
              <a:gd name="connsiteX3" fmla="*/ 38100 w 42667"/>
              <a:gd name="connsiteY3" fmla="*/ 161983 h 289641"/>
              <a:gd name="connsiteX4" fmla="*/ 41275 w 42667"/>
              <a:gd name="connsiteY4" fmla="*/ 114358 h 289641"/>
              <a:gd name="connsiteX5" fmla="*/ 19050 w 42667"/>
              <a:gd name="connsiteY5" fmla="*/ 58 h 28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7" h="289641">
                <a:moveTo>
                  <a:pt x="19050" y="58"/>
                </a:moveTo>
                <a:cubicBezTo>
                  <a:pt x="18521" y="-2059"/>
                  <a:pt x="41275" y="53504"/>
                  <a:pt x="38100" y="101658"/>
                </a:cubicBezTo>
                <a:cubicBezTo>
                  <a:pt x="34925" y="149812"/>
                  <a:pt x="0" y="278929"/>
                  <a:pt x="0" y="288983"/>
                </a:cubicBezTo>
                <a:cubicBezTo>
                  <a:pt x="0" y="299037"/>
                  <a:pt x="31221" y="191087"/>
                  <a:pt x="38100" y="161983"/>
                </a:cubicBezTo>
                <a:cubicBezTo>
                  <a:pt x="44979" y="132879"/>
                  <a:pt x="42333" y="137641"/>
                  <a:pt x="41275" y="114358"/>
                </a:cubicBezTo>
                <a:cubicBezTo>
                  <a:pt x="40217" y="91075"/>
                  <a:pt x="19579" y="2175"/>
                  <a:pt x="19050" y="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DD2E341-DE5C-D428-F5FB-47F917CC4041}"/>
              </a:ext>
            </a:extLst>
          </p:cNvPr>
          <p:cNvSpPr/>
          <p:nvPr/>
        </p:nvSpPr>
        <p:spPr>
          <a:xfrm>
            <a:off x="7171770" y="3800247"/>
            <a:ext cx="26091" cy="192193"/>
          </a:xfrm>
          <a:custGeom>
            <a:avLst/>
            <a:gdLst>
              <a:gd name="connsiteX0" fmla="*/ 555 w 26091"/>
              <a:gd name="connsiteY0" fmla="*/ 228 h 192193"/>
              <a:gd name="connsiteX1" fmla="*/ 25955 w 26091"/>
              <a:gd name="connsiteY1" fmla="*/ 184378 h 192193"/>
              <a:gd name="connsiteX2" fmla="*/ 10080 w 26091"/>
              <a:gd name="connsiteY2" fmla="*/ 146278 h 192193"/>
              <a:gd name="connsiteX3" fmla="*/ 555 w 26091"/>
              <a:gd name="connsiteY3" fmla="*/ 228 h 1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192193">
                <a:moveTo>
                  <a:pt x="555" y="228"/>
                </a:moveTo>
                <a:cubicBezTo>
                  <a:pt x="3201" y="6578"/>
                  <a:pt x="24368" y="160036"/>
                  <a:pt x="25955" y="184378"/>
                </a:cubicBezTo>
                <a:cubicBezTo>
                  <a:pt x="27543" y="208720"/>
                  <a:pt x="14842" y="170620"/>
                  <a:pt x="10080" y="146278"/>
                </a:cubicBezTo>
                <a:cubicBezTo>
                  <a:pt x="5318" y="121936"/>
                  <a:pt x="-2091" y="-6122"/>
                  <a:pt x="555" y="2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E6D1CA2-1593-733A-7AE8-D9C4FE223FD2}"/>
              </a:ext>
            </a:extLst>
          </p:cNvPr>
          <p:cNvSpPr/>
          <p:nvPr/>
        </p:nvSpPr>
        <p:spPr>
          <a:xfrm>
            <a:off x="7215864" y="4065062"/>
            <a:ext cx="70761" cy="736003"/>
          </a:xfrm>
          <a:custGeom>
            <a:avLst/>
            <a:gdLst>
              <a:gd name="connsiteX0" fmla="*/ 911 w 70761"/>
              <a:gd name="connsiteY0" fmla="*/ 2113 h 736003"/>
              <a:gd name="connsiteX1" fmla="*/ 32661 w 70761"/>
              <a:gd name="connsiteY1" fmla="*/ 278338 h 736003"/>
              <a:gd name="connsiteX2" fmla="*/ 58061 w 70761"/>
              <a:gd name="connsiteY2" fmla="*/ 497413 h 736003"/>
              <a:gd name="connsiteX3" fmla="*/ 13611 w 70761"/>
              <a:gd name="connsiteY3" fmla="*/ 735538 h 736003"/>
              <a:gd name="connsiteX4" fmla="*/ 70761 w 70761"/>
              <a:gd name="connsiteY4" fmla="*/ 433913 h 736003"/>
              <a:gd name="connsiteX5" fmla="*/ 911 w 70761"/>
              <a:gd name="connsiteY5" fmla="*/ 2113 h 73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61" h="736003">
                <a:moveTo>
                  <a:pt x="911" y="2113"/>
                </a:moveTo>
                <a:cubicBezTo>
                  <a:pt x="-5439" y="-23816"/>
                  <a:pt x="23136" y="195788"/>
                  <a:pt x="32661" y="278338"/>
                </a:cubicBezTo>
                <a:cubicBezTo>
                  <a:pt x="42186" y="360888"/>
                  <a:pt x="61236" y="421213"/>
                  <a:pt x="58061" y="497413"/>
                </a:cubicBezTo>
                <a:cubicBezTo>
                  <a:pt x="54886" y="573613"/>
                  <a:pt x="11494" y="746121"/>
                  <a:pt x="13611" y="735538"/>
                </a:cubicBezTo>
                <a:cubicBezTo>
                  <a:pt x="15728" y="724955"/>
                  <a:pt x="70761" y="549800"/>
                  <a:pt x="70761" y="433913"/>
                </a:cubicBezTo>
                <a:cubicBezTo>
                  <a:pt x="70761" y="318026"/>
                  <a:pt x="7261" y="28042"/>
                  <a:pt x="911" y="21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7A78803-F77F-E865-D4D1-28473A762987}"/>
              </a:ext>
            </a:extLst>
          </p:cNvPr>
          <p:cNvSpPr/>
          <p:nvPr/>
        </p:nvSpPr>
        <p:spPr>
          <a:xfrm>
            <a:off x="6992906" y="4743154"/>
            <a:ext cx="218775" cy="717654"/>
          </a:xfrm>
          <a:custGeom>
            <a:avLst/>
            <a:gdLst>
              <a:gd name="connsiteX0" fmla="*/ 217519 w 218775"/>
              <a:gd name="connsiteY0" fmla="*/ 296 h 717654"/>
              <a:gd name="connsiteX1" fmla="*/ 169894 w 218775"/>
              <a:gd name="connsiteY1" fmla="*/ 308271 h 717654"/>
              <a:gd name="connsiteX2" fmla="*/ 1619 w 218775"/>
              <a:gd name="connsiteY2" fmla="*/ 714671 h 717654"/>
              <a:gd name="connsiteX3" fmla="*/ 87344 w 218775"/>
              <a:gd name="connsiteY3" fmla="*/ 486071 h 717654"/>
              <a:gd name="connsiteX4" fmla="*/ 131794 w 218775"/>
              <a:gd name="connsiteY4" fmla="*/ 362246 h 717654"/>
              <a:gd name="connsiteX5" fmla="*/ 217519 w 218775"/>
              <a:gd name="connsiteY5" fmla="*/ 296 h 7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75" h="717654">
                <a:moveTo>
                  <a:pt x="217519" y="296"/>
                </a:moveTo>
                <a:cubicBezTo>
                  <a:pt x="223869" y="-8700"/>
                  <a:pt x="205877" y="189209"/>
                  <a:pt x="169894" y="308271"/>
                </a:cubicBezTo>
                <a:cubicBezTo>
                  <a:pt x="133911" y="427333"/>
                  <a:pt x="15377" y="685038"/>
                  <a:pt x="1619" y="714671"/>
                </a:cubicBezTo>
                <a:cubicBezTo>
                  <a:pt x="-12139" y="744304"/>
                  <a:pt x="65648" y="544808"/>
                  <a:pt x="87344" y="486071"/>
                </a:cubicBezTo>
                <a:cubicBezTo>
                  <a:pt x="109040" y="427334"/>
                  <a:pt x="110627" y="436858"/>
                  <a:pt x="131794" y="362246"/>
                </a:cubicBezTo>
                <a:cubicBezTo>
                  <a:pt x="152961" y="287634"/>
                  <a:pt x="211169" y="9292"/>
                  <a:pt x="217519" y="2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ED844CD-D459-496B-2747-8470E0D7FB7E}"/>
              </a:ext>
            </a:extLst>
          </p:cNvPr>
          <p:cNvSpPr/>
          <p:nvPr/>
        </p:nvSpPr>
        <p:spPr>
          <a:xfrm>
            <a:off x="6689613" y="5501297"/>
            <a:ext cx="282914" cy="433119"/>
          </a:xfrm>
          <a:custGeom>
            <a:avLst/>
            <a:gdLst>
              <a:gd name="connsiteX0" fmla="*/ 282687 w 282914"/>
              <a:gd name="connsiteY0" fmla="*/ 978 h 433119"/>
              <a:gd name="connsiteX1" fmla="*/ 184262 w 282914"/>
              <a:gd name="connsiteY1" fmla="*/ 124803 h 433119"/>
              <a:gd name="connsiteX2" fmla="*/ 112 w 282914"/>
              <a:gd name="connsiteY2" fmla="*/ 432778 h 433119"/>
              <a:gd name="connsiteX3" fmla="*/ 158862 w 282914"/>
              <a:gd name="connsiteY3" fmla="*/ 181953 h 433119"/>
              <a:gd name="connsiteX4" fmla="*/ 282687 w 282914"/>
              <a:gd name="connsiteY4" fmla="*/ 978 h 43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4" h="433119">
                <a:moveTo>
                  <a:pt x="282687" y="978"/>
                </a:moveTo>
                <a:cubicBezTo>
                  <a:pt x="286920" y="-8547"/>
                  <a:pt x="231358" y="52836"/>
                  <a:pt x="184262" y="124803"/>
                </a:cubicBezTo>
                <a:cubicBezTo>
                  <a:pt x="137166" y="196770"/>
                  <a:pt x="4345" y="423253"/>
                  <a:pt x="112" y="432778"/>
                </a:cubicBezTo>
                <a:cubicBezTo>
                  <a:pt x="-4121" y="442303"/>
                  <a:pt x="112295" y="249686"/>
                  <a:pt x="158862" y="181953"/>
                </a:cubicBezTo>
                <a:cubicBezTo>
                  <a:pt x="205429" y="114220"/>
                  <a:pt x="278454" y="10503"/>
                  <a:pt x="282687" y="9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80B9C12-9B9C-A3F2-537E-991D61CAED9E}"/>
              </a:ext>
            </a:extLst>
          </p:cNvPr>
          <p:cNvSpPr/>
          <p:nvPr/>
        </p:nvSpPr>
        <p:spPr>
          <a:xfrm>
            <a:off x="6521395" y="5958464"/>
            <a:ext cx="98920" cy="296289"/>
          </a:xfrm>
          <a:custGeom>
            <a:avLst/>
            <a:gdLst>
              <a:gd name="connsiteX0" fmla="*/ 88955 w 98920"/>
              <a:gd name="connsiteY0" fmla="*/ 1011 h 296289"/>
              <a:gd name="connsiteX1" fmla="*/ 98480 w 98920"/>
              <a:gd name="connsiteY1" fmla="*/ 121661 h 296289"/>
              <a:gd name="connsiteX2" fmla="*/ 73080 w 98920"/>
              <a:gd name="connsiteY2" fmla="*/ 191511 h 296289"/>
              <a:gd name="connsiteX3" fmla="*/ 55 w 98920"/>
              <a:gd name="connsiteY3" fmla="*/ 296286 h 296289"/>
              <a:gd name="connsiteX4" fmla="*/ 85780 w 98920"/>
              <a:gd name="connsiteY4" fmla="*/ 194686 h 296289"/>
              <a:gd name="connsiteX5" fmla="*/ 88955 w 98920"/>
              <a:gd name="connsiteY5" fmla="*/ 1011 h 29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20" h="296289">
                <a:moveTo>
                  <a:pt x="88955" y="1011"/>
                </a:moveTo>
                <a:cubicBezTo>
                  <a:pt x="91072" y="-11160"/>
                  <a:pt x="101126" y="89911"/>
                  <a:pt x="98480" y="121661"/>
                </a:cubicBezTo>
                <a:cubicBezTo>
                  <a:pt x="95834" y="153411"/>
                  <a:pt x="89484" y="162407"/>
                  <a:pt x="73080" y="191511"/>
                </a:cubicBezTo>
                <a:cubicBezTo>
                  <a:pt x="56676" y="220615"/>
                  <a:pt x="-2062" y="295757"/>
                  <a:pt x="55" y="296286"/>
                </a:cubicBezTo>
                <a:cubicBezTo>
                  <a:pt x="2172" y="296815"/>
                  <a:pt x="67788" y="240194"/>
                  <a:pt x="85780" y="194686"/>
                </a:cubicBezTo>
                <a:cubicBezTo>
                  <a:pt x="103772" y="149178"/>
                  <a:pt x="86838" y="13182"/>
                  <a:pt x="88955" y="10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27B4FF8-349E-62AA-246C-BF26099F6B99}"/>
              </a:ext>
            </a:extLst>
          </p:cNvPr>
          <p:cNvSpPr/>
          <p:nvPr/>
        </p:nvSpPr>
        <p:spPr>
          <a:xfrm>
            <a:off x="5791193" y="6140379"/>
            <a:ext cx="744356" cy="155173"/>
          </a:xfrm>
          <a:custGeom>
            <a:avLst/>
            <a:gdLst>
              <a:gd name="connsiteX0" fmla="*/ 7 w 744356"/>
              <a:gd name="connsiteY0" fmla="*/ 71 h 155173"/>
              <a:gd name="connsiteX1" fmla="*/ 327032 w 744356"/>
              <a:gd name="connsiteY1" fmla="*/ 123896 h 155173"/>
              <a:gd name="connsiteX2" fmla="*/ 501657 w 744356"/>
              <a:gd name="connsiteY2" fmla="*/ 136596 h 155173"/>
              <a:gd name="connsiteX3" fmla="*/ 742957 w 744356"/>
              <a:gd name="connsiteY3" fmla="*/ 120721 h 155173"/>
              <a:gd name="connsiteX4" fmla="*/ 593732 w 744356"/>
              <a:gd name="connsiteY4" fmla="*/ 139771 h 155173"/>
              <a:gd name="connsiteX5" fmla="*/ 444507 w 744356"/>
              <a:gd name="connsiteY5" fmla="*/ 149296 h 155173"/>
              <a:gd name="connsiteX6" fmla="*/ 336557 w 744356"/>
              <a:gd name="connsiteY6" fmla="*/ 142946 h 155173"/>
              <a:gd name="connsiteX7" fmla="*/ 7 w 744356"/>
              <a:gd name="connsiteY7" fmla="*/ 71 h 15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356" h="155173">
                <a:moveTo>
                  <a:pt x="7" y="71"/>
                </a:moveTo>
                <a:cubicBezTo>
                  <a:pt x="-1580" y="-3104"/>
                  <a:pt x="243424" y="101142"/>
                  <a:pt x="327032" y="123896"/>
                </a:cubicBezTo>
                <a:cubicBezTo>
                  <a:pt x="410640" y="146650"/>
                  <a:pt x="432336" y="137125"/>
                  <a:pt x="501657" y="136596"/>
                </a:cubicBezTo>
                <a:cubicBezTo>
                  <a:pt x="570978" y="136067"/>
                  <a:pt x="727611" y="120192"/>
                  <a:pt x="742957" y="120721"/>
                </a:cubicBezTo>
                <a:cubicBezTo>
                  <a:pt x="758303" y="121250"/>
                  <a:pt x="643474" y="135009"/>
                  <a:pt x="593732" y="139771"/>
                </a:cubicBezTo>
                <a:cubicBezTo>
                  <a:pt x="543990" y="144533"/>
                  <a:pt x="487369" y="148767"/>
                  <a:pt x="444507" y="149296"/>
                </a:cubicBezTo>
                <a:cubicBezTo>
                  <a:pt x="401645" y="149825"/>
                  <a:pt x="407994" y="165700"/>
                  <a:pt x="336557" y="142946"/>
                </a:cubicBezTo>
                <a:cubicBezTo>
                  <a:pt x="265120" y="120192"/>
                  <a:pt x="1594" y="3246"/>
                  <a:pt x="7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B5B66D3B-63A9-2CBD-1DA5-D34CEEEDB56B}"/>
              </a:ext>
            </a:extLst>
          </p:cNvPr>
          <p:cNvSpPr/>
          <p:nvPr/>
        </p:nvSpPr>
        <p:spPr>
          <a:xfrm>
            <a:off x="5041526" y="5724472"/>
            <a:ext cx="782298" cy="456857"/>
          </a:xfrm>
          <a:custGeom>
            <a:avLst/>
            <a:gdLst>
              <a:gd name="connsiteX0" fmla="*/ 374 w 782298"/>
              <a:gd name="connsiteY0" fmla="*/ 53 h 456857"/>
              <a:gd name="connsiteX1" fmla="*/ 378199 w 782298"/>
              <a:gd name="connsiteY1" fmla="*/ 260403 h 456857"/>
              <a:gd name="connsiteX2" fmla="*/ 759199 w 782298"/>
              <a:gd name="connsiteY2" fmla="*/ 447728 h 456857"/>
              <a:gd name="connsiteX3" fmla="*/ 708399 w 782298"/>
              <a:gd name="connsiteY3" fmla="*/ 412803 h 456857"/>
              <a:gd name="connsiteX4" fmla="*/ 448049 w 782298"/>
              <a:gd name="connsiteY4" fmla="*/ 282628 h 456857"/>
              <a:gd name="connsiteX5" fmla="*/ 374 w 782298"/>
              <a:gd name="connsiteY5" fmla="*/ 53 h 4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98" h="456857">
                <a:moveTo>
                  <a:pt x="374" y="53"/>
                </a:moveTo>
                <a:cubicBezTo>
                  <a:pt x="-11268" y="-3651"/>
                  <a:pt x="251728" y="185791"/>
                  <a:pt x="378199" y="260403"/>
                </a:cubicBezTo>
                <a:cubicBezTo>
                  <a:pt x="504670" y="335015"/>
                  <a:pt x="704166" y="422328"/>
                  <a:pt x="759199" y="447728"/>
                </a:cubicBezTo>
                <a:cubicBezTo>
                  <a:pt x="814232" y="473128"/>
                  <a:pt x="760257" y="440320"/>
                  <a:pt x="708399" y="412803"/>
                </a:cubicBezTo>
                <a:cubicBezTo>
                  <a:pt x="656541" y="385286"/>
                  <a:pt x="560232" y="350890"/>
                  <a:pt x="448049" y="282628"/>
                </a:cubicBezTo>
                <a:cubicBezTo>
                  <a:pt x="335866" y="214366"/>
                  <a:pt x="12016" y="3757"/>
                  <a:pt x="374" y="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AC232EA-719F-3387-2B90-EDE26C9BFB6A}"/>
              </a:ext>
            </a:extLst>
          </p:cNvPr>
          <p:cNvSpPr/>
          <p:nvPr/>
        </p:nvSpPr>
        <p:spPr>
          <a:xfrm>
            <a:off x="4422283" y="5314940"/>
            <a:ext cx="511651" cy="391594"/>
          </a:xfrm>
          <a:custGeom>
            <a:avLst/>
            <a:gdLst>
              <a:gd name="connsiteX0" fmla="*/ 3667 w 511651"/>
              <a:gd name="connsiteY0" fmla="*/ 3185 h 391594"/>
              <a:gd name="connsiteX1" fmla="*/ 257667 w 511651"/>
              <a:gd name="connsiteY1" fmla="*/ 266710 h 391594"/>
              <a:gd name="connsiteX2" fmla="*/ 502142 w 511651"/>
              <a:gd name="connsiteY2" fmla="*/ 384185 h 391594"/>
              <a:gd name="connsiteX3" fmla="*/ 429117 w 511651"/>
              <a:gd name="connsiteY3" fmla="*/ 352435 h 391594"/>
              <a:gd name="connsiteX4" fmla="*/ 127492 w 511651"/>
              <a:gd name="connsiteY4" fmla="*/ 133360 h 391594"/>
              <a:gd name="connsiteX5" fmla="*/ 3667 w 511651"/>
              <a:gd name="connsiteY5" fmla="*/ 3185 h 39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651" h="391594">
                <a:moveTo>
                  <a:pt x="3667" y="3185"/>
                </a:moveTo>
                <a:cubicBezTo>
                  <a:pt x="25363" y="25410"/>
                  <a:pt x="174588" y="203210"/>
                  <a:pt x="257667" y="266710"/>
                </a:cubicBezTo>
                <a:cubicBezTo>
                  <a:pt x="340746" y="330210"/>
                  <a:pt x="473567" y="369898"/>
                  <a:pt x="502142" y="384185"/>
                </a:cubicBezTo>
                <a:cubicBezTo>
                  <a:pt x="530717" y="398472"/>
                  <a:pt x="491559" y="394239"/>
                  <a:pt x="429117" y="352435"/>
                </a:cubicBezTo>
                <a:cubicBezTo>
                  <a:pt x="366675" y="310631"/>
                  <a:pt x="194167" y="186277"/>
                  <a:pt x="127492" y="133360"/>
                </a:cubicBezTo>
                <a:cubicBezTo>
                  <a:pt x="60817" y="80443"/>
                  <a:pt x="-18029" y="-19040"/>
                  <a:pt x="3667" y="31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74719A-4695-7D55-484D-A8D3CDF67B13}"/>
              </a:ext>
            </a:extLst>
          </p:cNvPr>
          <p:cNvSpPr/>
          <p:nvPr/>
        </p:nvSpPr>
        <p:spPr>
          <a:xfrm>
            <a:off x="3841682" y="4695793"/>
            <a:ext cx="168399" cy="565206"/>
          </a:xfrm>
          <a:custGeom>
            <a:avLst/>
            <a:gdLst>
              <a:gd name="connsiteX0" fmla="*/ 68 w 168399"/>
              <a:gd name="connsiteY0" fmla="*/ 32 h 565206"/>
              <a:gd name="connsiteX1" fmla="*/ 73093 w 168399"/>
              <a:gd name="connsiteY1" fmla="*/ 250857 h 565206"/>
              <a:gd name="connsiteX2" fmla="*/ 168343 w 168399"/>
              <a:gd name="connsiteY2" fmla="*/ 565182 h 565206"/>
              <a:gd name="connsiteX3" fmla="*/ 85793 w 168399"/>
              <a:gd name="connsiteY3" fmla="*/ 266732 h 565206"/>
              <a:gd name="connsiteX4" fmla="*/ 68 w 168399"/>
              <a:gd name="connsiteY4" fmla="*/ 32 h 56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99" h="565206">
                <a:moveTo>
                  <a:pt x="68" y="32"/>
                </a:moveTo>
                <a:cubicBezTo>
                  <a:pt x="-2049" y="-2614"/>
                  <a:pt x="45047" y="156665"/>
                  <a:pt x="73093" y="250857"/>
                </a:cubicBezTo>
                <a:cubicBezTo>
                  <a:pt x="101139" y="345049"/>
                  <a:pt x="166226" y="562536"/>
                  <a:pt x="168343" y="565182"/>
                </a:cubicBezTo>
                <a:cubicBezTo>
                  <a:pt x="170460" y="567828"/>
                  <a:pt x="112780" y="358278"/>
                  <a:pt x="85793" y="266732"/>
                </a:cubicBezTo>
                <a:cubicBezTo>
                  <a:pt x="58806" y="175186"/>
                  <a:pt x="2185" y="2678"/>
                  <a:pt x="68" y="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07274D2-C10A-5240-3A59-6D48B439C776}"/>
              </a:ext>
            </a:extLst>
          </p:cNvPr>
          <p:cNvSpPr/>
          <p:nvPr/>
        </p:nvSpPr>
        <p:spPr>
          <a:xfrm>
            <a:off x="4411638" y="4919008"/>
            <a:ext cx="50634" cy="287701"/>
          </a:xfrm>
          <a:custGeom>
            <a:avLst/>
            <a:gdLst>
              <a:gd name="connsiteX0" fmla="*/ 20154 w 50634"/>
              <a:gd name="connsiteY0" fmla="*/ 464 h 287701"/>
              <a:gd name="connsiteX1" fmla="*/ 1866 w 50634"/>
              <a:gd name="connsiteY1" fmla="*/ 140672 h 287701"/>
              <a:gd name="connsiteX2" fmla="*/ 50634 w 50634"/>
              <a:gd name="connsiteY2" fmla="*/ 286976 h 287701"/>
              <a:gd name="connsiteX3" fmla="*/ 1866 w 50634"/>
              <a:gd name="connsiteY3" fmla="*/ 189440 h 287701"/>
              <a:gd name="connsiteX4" fmla="*/ 20154 w 50634"/>
              <a:gd name="connsiteY4" fmla="*/ 464 h 28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" h="287701">
                <a:moveTo>
                  <a:pt x="20154" y="464"/>
                </a:moveTo>
                <a:cubicBezTo>
                  <a:pt x="20154" y="-7664"/>
                  <a:pt x="-3214" y="92920"/>
                  <a:pt x="1866" y="140672"/>
                </a:cubicBezTo>
                <a:cubicBezTo>
                  <a:pt x="6946" y="188424"/>
                  <a:pt x="50634" y="278848"/>
                  <a:pt x="50634" y="286976"/>
                </a:cubicBezTo>
                <a:cubicBezTo>
                  <a:pt x="50634" y="295104"/>
                  <a:pt x="11010" y="233128"/>
                  <a:pt x="1866" y="189440"/>
                </a:cubicBezTo>
                <a:cubicBezTo>
                  <a:pt x="-7278" y="145752"/>
                  <a:pt x="20154" y="8592"/>
                  <a:pt x="20154" y="46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BA643F8-3491-221B-A7B8-574AE08B6A29}"/>
              </a:ext>
            </a:extLst>
          </p:cNvPr>
          <p:cNvSpPr/>
          <p:nvPr/>
        </p:nvSpPr>
        <p:spPr>
          <a:xfrm>
            <a:off x="4340352" y="4015989"/>
            <a:ext cx="67190" cy="441620"/>
          </a:xfrm>
          <a:custGeom>
            <a:avLst/>
            <a:gdLst>
              <a:gd name="connsiteX0" fmla="*/ 67056 w 67190"/>
              <a:gd name="connsiteY0" fmla="*/ 1275 h 441620"/>
              <a:gd name="connsiteX1" fmla="*/ 18288 w 67190"/>
              <a:gd name="connsiteY1" fmla="*/ 184155 h 441620"/>
              <a:gd name="connsiteX2" fmla="*/ 54864 w 67190"/>
              <a:gd name="connsiteY2" fmla="*/ 440187 h 441620"/>
              <a:gd name="connsiteX3" fmla="*/ 0 w 67190"/>
              <a:gd name="connsiteY3" fmla="*/ 275595 h 441620"/>
              <a:gd name="connsiteX4" fmla="*/ 67056 w 67190"/>
              <a:gd name="connsiteY4" fmla="*/ 1275 h 4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0" h="441620">
                <a:moveTo>
                  <a:pt x="67056" y="1275"/>
                </a:moveTo>
                <a:cubicBezTo>
                  <a:pt x="70104" y="-13965"/>
                  <a:pt x="20320" y="111003"/>
                  <a:pt x="18288" y="184155"/>
                </a:cubicBezTo>
                <a:cubicBezTo>
                  <a:pt x="16256" y="257307"/>
                  <a:pt x="57912" y="424947"/>
                  <a:pt x="54864" y="440187"/>
                </a:cubicBezTo>
                <a:cubicBezTo>
                  <a:pt x="51816" y="455427"/>
                  <a:pt x="0" y="345699"/>
                  <a:pt x="0" y="275595"/>
                </a:cubicBezTo>
                <a:cubicBezTo>
                  <a:pt x="0" y="205491"/>
                  <a:pt x="64008" y="16515"/>
                  <a:pt x="67056" y="12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7DAC519-1638-D9AA-25F0-A70086C8D96A}"/>
              </a:ext>
            </a:extLst>
          </p:cNvPr>
          <p:cNvSpPr/>
          <p:nvPr/>
        </p:nvSpPr>
        <p:spPr>
          <a:xfrm>
            <a:off x="4458487" y="3716387"/>
            <a:ext cx="70843" cy="213962"/>
          </a:xfrm>
          <a:custGeom>
            <a:avLst/>
            <a:gdLst>
              <a:gd name="connsiteX0" fmla="*/ 70734 w 70843"/>
              <a:gd name="connsiteY0" fmla="*/ 34 h 213962"/>
              <a:gd name="connsiteX1" fmla="*/ 17260 w 70843"/>
              <a:gd name="connsiteY1" fmla="*/ 101634 h 213962"/>
              <a:gd name="connsiteX2" fmla="*/ 17260 w 70843"/>
              <a:gd name="connsiteY2" fmla="*/ 213929 h 213962"/>
              <a:gd name="connsiteX3" fmla="*/ 1218 w 70843"/>
              <a:gd name="connsiteY3" fmla="*/ 112329 h 213962"/>
              <a:gd name="connsiteX4" fmla="*/ 70734 w 70843"/>
              <a:gd name="connsiteY4" fmla="*/ 34 h 21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" h="213962">
                <a:moveTo>
                  <a:pt x="70734" y="34"/>
                </a:moveTo>
                <a:cubicBezTo>
                  <a:pt x="73408" y="-1748"/>
                  <a:pt x="26172" y="65985"/>
                  <a:pt x="17260" y="101634"/>
                </a:cubicBezTo>
                <a:cubicBezTo>
                  <a:pt x="8348" y="137283"/>
                  <a:pt x="19934" y="212147"/>
                  <a:pt x="17260" y="213929"/>
                </a:cubicBezTo>
                <a:cubicBezTo>
                  <a:pt x="14586" y="215711"/>
                  <a:pt x="-5021" y="146196"/>
                  <a:pt x="1218" y="112329"/>
                </a:cubicBezTo>
                <a:cubicBezTo>
                  <a:pt x="7457" y="78462"/>
                  <a:pt x="68060" y="1816"/>
                  <a:pt x="70734" y="3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5B4E42B-BAF2-C0BC-F145-11F1E5C02D6B}"/>
              </a:ext>
            </a:extLst>
          </p:cNvPr>
          <p:cNvSpPr/>
          <p:nvPr/>
        </p:nvSpPr>
        <p:spPr>
          <a:xfrm>
            <a:off x="4341544" y="3233726"/>
            <a:ext cx="75880" cy="317088"/>
          </a:xfrm>
          <a:custGeom>
            <a:avLst/>
            <a:gdLst>
              <a:gd name="connsiteX0" fmla="*/ 43298 w 75880"/>
              <a:gd name="connsiteY0" fmla="*/ 1432 h 317088"/>
              <a:gd name="connsiteX1" fmla="*/ 21909 w 75880"/>
              <a:gd name="connsiteY1" fmla="*/ 119074 h 317088"/>
              <a:gd name="connsiteX2" fmla="*/ 32603 w 75880"/>
              <a:gd name="connsiteY2" fmla="*/ 199285 h 317088"/>
              <a:gd name="connsiteX3" fmla="*/ 75382 w 75880"/>
              <a:gd name="connsiteY3" fmla="*/ 316927 h 317088"/>
              <a:gd name="connsiteX4" fmla="*/ 519 w 75880"/>
              <a:gd name="connsiteY4" fmla="*/ 172548 h 317088"/>
              <a:gd name="connsiteX5" fmla="*/ 43298 w 75880"/>
              <a:gd name="connsiteY5" fmla="*/ 60253 h 317088"/>
              <a:gd name="connsiteX6" fmla="*/ 43298 w 75880"/>
              <a:gd name="connsiteY6" fmla="*/ 1432 h 3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80" h="317088">
                <a:moveTo>
                  <a:pt x="43298" y="1432"/>
                </a:moveTo>
                <a:cubicBezTo>
                  <a:pt x="39733" y="11235"/>
                  <a:pt x="23691" y="86099"/>
                  <a:pt x="21909" y="119074"/>
                </a:cubicBezTo>
                <a:cubicBezTo>
                  <a:pt x="20127" y="152049"/>
                  <a:pt x="23691" y="166310"/>
                  <a:pt x="32603" y="199285"/>
                </a:cubicBezTo>
                <a:cubicBezTo>
                  <a:pt x="41515" y="232261"/>
                  <a:pt x="80729" y="321383"/>
                  <a:pt x="75382" y="316927"/>
                </a:cubicBezTo>
                <a:cubicBezTo>
                  <a:pt x="70035" y="312471"/>
                  <a:pt x="5866" y="215327"/>
                  <a:pt x="519" y="172548"/>
                </a:cubicBezTo>
                <a:cubicBezTo>
                  <a:pt x="-4828" y="129769"/>
                  <a:pt x="32603" y="86099"/>
                  <a:pt x="43298" y="60253"/>
                </a:cubicBezTo>
                <a:cubicBezTo>
                  <a:pt x="53993" y="34407"/>
                  <a:pt x="46863" y="-8371"/>
                  <a:pt x="43298" y="14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8373A68-3F78-9045-3F84-BA524EDC2F77}"/>
              </a:ext>
            </a:extLst>
          </p:cNvPr>
          <p:cNvSpPr/>
          <p:nvPr/>
        </p:nvSpPr>
        <p:spPr>
          <a:xfrm>
            <a:off x="4890341" y="2517002"/>
            <a:ext cx="235913" cy="278658"/>
          </a:xfrm>
          <a:custGeom>
            <a:avLst/>
            <a:gdLst>
              <a:gd name="connsiteX0" fmla="*/ 219849 w 235913"/>
              <a:gd name="connsiteY0" fmla="*/ 1517 h 278658"/>
              <a:gd name="connsiteX1" fmla="*/ 219849 w 235913"/>
              <a:gd name="connsiteY1" fmla="*/ 121695 h 278658"/>
              <a:gd name="connsiteX2" fmla="*/ 393 w 235913"/>
              <a:gd name="connsiteY2" fmla="*/ 278449 h 278658"/>
              <a:gd name="connsiteX3" fmla="*/ 167597 w 235913"/>
              <a:gd name="connsiteY3" fmla="*/ 153046 h 278658"/>
              <a:gd name="connsiteX4" fmla="*/ 225074 w 235913"/>
              <a:gd name="connsiteY4" fmla="*/ 58993 h 278658"/>
              <a:gd name="connsiteX5" fmla="*/ 219849 w 235913"/>
              <a:gd name="connsiteY5" fmla="*/ 1517 h 27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913" h="278658">
                <a:moveTo>
                  <a:pt x="219849" y="1517"/>
                </a:moveTo>
                <a:cubicBezTo>
                  <a:pt x="218978" y="11967"/>
                  <a:pt x="256425" y="75540"/>
                  <a:pt x="219849" y="121695"/>
                </a:cubicBezTo>
                <a:cubicBezTo>
                  <a:pt x="183273" y="167850"/>
                  <a:pt x="9102" y="273224"/>
                  <a:pt x="393" y="278449"/>
                </a:cubicBezTo>
                <a:cubicBezTo>
                  <a:pt x="-8316" y="283674"/>
                  <a:pt x="130150" y="189622"/>
                  <a:pt x="167597" y="153046"/>
                </a:cubicBezTo>
                <a:cubicBezTo>
                  <a:pt x="205044" y="116470"/>
                  <a:pt x="216365" y="80765"/>
                  <a:pt x="225074" y="58993"/>
                </a:cubicBezTo>
                <a:cubicBezTo>
                  <a:pt x="233783" y="37221"/>
                  <a:pt x="220720" y="-8933"/>
                  <a:pt x="219849" y="15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D48047DC-7CB3-EAAF-4D3C-BC1643B1525F}"/>
              </a:ext>
            </a:extLst>
          </p:cNvPr>
          <p:cNvSpPr/>
          <p:nvPr/>
        </p:nvSpPr>
        <p:spPr>
          <a:xfrm>
            <a:off x="5576576" y="2001189"/>
            <a:ext cx="77066" cy="221398"/>
          </a:xfrm>
          <a:custGeom>
            <a:avLst/>
            <a:gdLst>
              <a:gd name="connsiteX0" fmla="*/ 77029 w 77066"/>
              <a:gd name="connsiteY0" fmla="*/ 41 h 221398"/>
              <a:gd name="connsiteX1" fmla="*/ 14327 w 77066"/>
              <a:gd name="connsiteY1" fmla="*/ 88868 h 221398"/>
              <a:gd name="connsiteX2" fmla="*/ 50903 w 77066"/>
              <a:gd name="connsiteY2" fmla="*/ 219497 h 221398"/>
              <a:gd name="connsiteX3" fmla="*/ 9102 w 77066"/>
              <a:gd name="connsiteY3" fmla="*/ 162020 h 221398"/>
              <a:gd name="connsiteX4" fmla="*/ 3877 w 77066"/>
              <a:gd name="connsiteY4" fmla="*/ 99318 h 221398"/>
              <a:gd name="connsiteX5" fmla="*/ 77029 w 77066"/>
              <a:gd name="connsiteY5" fmla="*/ 41 h 22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66" h="221398">
                <a:moveTo>
                  <a:pt x="77029" y="41"/>
                </a:moveTo>
                <a:cubicBezTo>
                  <a:pt x="78771" y="-1701"/>
                  <a:pt x="18681" y="52292"/>
                  <a:pt x="14327" y="88868"/>
                </a:cubicBezTo>
                <a:cubicBezTo>
                  <a:pt x="9973" y="125444"/>
                  <a:pt x="51774" y="207305"/>
                  <a:pt x="50903" y="219497"/>
                </a:cubicBezTo>
                <a:cubicBezTo>
                  <a:pt x="50032" y="231689"/>
                  <a:pt x="16940" y="182050"/>
                  <a:pt x="9102" y="162020"/>
                </a:cubicBezTo>
                <a:cubicBezTo>
                  <a:pt x="1264" y="141990"/>
                  <a:pt x="-3961" y="125444"/>
                  <a:pt x="3877" y="99318"/>
                </a:cubicBezTo>
                <a:cubicBezTo>
                  <a:pt x="11715" y="73192"/>
                  <a:pt x="75287" y="1783"/>
                  <a:pt x="77029" y="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F80A2AD-4F00-5018-05CA-3DC6B71C9A48}"/>
              </a:ext>
            </a:extLst>
          </p:cNvPr>
          <p:cNvSpPr/>
          <p:nvPr/>
        </p:nvSpPr>
        <p:spPr>
          <a:xfrm>
            <a:off x="6310976" y="1964568"/>
            <a:ext cx="419262" cy="141165"/>
          </a:xfrm>
          <a:custGeom>
            <a:avLst/>
            <a:gdLst>
              <a:gd name="connsiteX0" fmla="*/ 997 w 419262"/>
              <a:gd name="connsiteY0" fmla="*/ 36662 h 141165"/>
              <a:gd name="connsiteX1" fmla="*/ 277929 w 419262"/>
              <a:gd name="connsiteY1" fmla="*/ 20986 h 141165"/>
              <a:gd name="connsiteX2" fmla="*/ 419008 w 419262"/>
              <a:gd name="connsiteY2" fmla="*/ 141165 h 141165"/>
              <a:gd name="connsiteX3" fmla="*/ 309280 w 419262"/>
              <a:gd name="connsiteY3" fmla="*/ 20986 h 141165"/>
              <a:gd name="connsiteX4" fmla="*/ 189102 w 419262"/>
              <a:gd name="connsiteY4" fmla="*/ 86 h 141165"/>
              <a:gd name="connsiteX5" fmla="*/ 997 w 419262"/>
              <a:gd name="connsiteY5" fmla="*/ 36662 h 14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262" h="141165">
                <a:moveTo>
                  <a:pt x="997" y="36662"/>
                </a:moveTo>
                <a:cubicBezTo>
                  <a:pt x="15801" y="40145"/>
                  <a:pt x="208261" y="3569"/>
                  <a:pt x="277929" y="20986"/>
                </a:cubicBezTo>
                <a:cubicBezTo>
                  <a:pt x="347597" y="38403"/>
                  <a:pt x="413783" y="141165"/>
                  <a:pt x="419008" y="141165"/>
                </a:cubicBezTo>
                <a:cubicBezTo>
                  <a:pt x="424233" y="141165"/>
                  <a:pt x="347598" y="44499"/>
                  <a:pt x="309280" y="20986"/>
                </a:cubicBezTo>
                <a:cubicBezTo>
                  <a:pt x="270962" y="-2527"/>
                  <a:pt x="237870" y="86"/>
                  <a:pt x="189102" y="86"/>
                </a:cubicBezTo>
                <a:cubicBezTo>
                  <a:pt x="140334" y="86"/>
                  <a:pt x="-13807" y="33179"/>
                  <a:pt x="997" y="366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5A03FD5-6E6E-8129-4DF9-6CE209C14869}"/>
              </a:ext>
            </a:extLst>
          </p:cNvPr>
          <p:cNvSpPr/>
          <p:nvPr/>
        </p:nvSpPr>
        <p:spPr>
          <a:xfrm>
            <a:off x="5820402" y="1899005"/>
            <a:ext cx="406271" cy="29073"/>
          </a:xfrm>
          <a:custGeom>
            <a:avLst/>
            <a:gdLst>
              <a:gd name="connsiteX0" fmla="*/ 407 w 406271"/>
              <a:gd name="connsiteY0" fmla="*/ 29073 h 29073"/>
              <a:gd name="connsiteX1" fmla="*/ 387068 w 406271"/>
              <a:gd name="connsiteY1" fmla="*/ 2947 h 29073"/>
              <a:gd name="connsiteX2" fmla="*/ 313916 w 406271"/>
              <a:gd name="connsiteY2" fmla="*/ 2947 h 29073"/>
              <a:gd name="connsiteX3" fmla="*/ 407 w 406271"/>
              <a:gd name="connsiteY3" fmla="*/ 29073 h 2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71" h="29073">
                <a:moveTo>
                  <a:pt x="407" y="29073"/>
                </a:moveTo>
                <a:cubicBezTo>
                  <a:pt x="12599" y="29073"/>
                  <a:pt x="334816" y="7301"/>
                  <a:pt x="387068" y="2947"/>
                </a:cubicBezTo>
                <a:cubicBezTo>
                  <a:pt x="439320" y="-1407"/>
                  <a:pt x="374876" y="-536"/>
                  <a:pt x="313916" y="2947"/>
                </a:cubicBezTo>
                <a:cubicBezTo>
                  <a:pt x="252956" y="6430"/>
                  <a:pt x="-11785" y="29073"/>
                  <a:pt x="407" y="2907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276C2EDB-2D4E-EA3F-789E-5D5780DB8132}"/>
              </a:ext>
            </a:extLst>
          </p:cNvPr>
          <p:cNvSpPr/>
          <p:nvPr/>
        </p:nvSpPr>
        <p:spPr>
          <a:xfrm>
            <a:off x="4152926" y="3641639"/>
            <a:ext cx="82580" cy="495465"/>
          </a:xfrm>
          <a:custGeom>
            <a:avLst/>
            <a:gdLst>
              <a:gd name="connsiteX0" fmla="*/ 82524 w 82580"/>
              <a:gd name="connsiteY0" fmla="*/ 86 h 495465"/>
              <a:gd name="connsiteX1" fmla="*/ 15849 w 82580"/>
              <a:gd name="connsiteY1" fmla="*/ 250911 h 495465"/>
              <a:gd name="connsiteX2" fmla="*/ 15849 w 82580"/>
              <a:gd name="connsiteY2" fmla="*/ 495386 h 495465"/>
              <a:gd name="connsiteX3" fmla="*/ 3149 w 82580"/>
              <a:gd name="connsiteY3" fmla="*/ 225511 h 495465"/>
              <a:gd name="connsiteX4" fmla="*/ 82524 w 82580"/>
              <a:gd name="connsiteY4" fmla="*/ 86 h 4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0" h="495465">
                <a:moveTo>
                  <a:pt x="82524" y="86"/>
                </a:moveTo>
                <a:cubicBezTo>
                  <a:pt x="84641" y="4319"/>
                  <a:pt x="26961" y="168361"/>
                  <a:pt x="15849" y="250911"/>
                </a:cubicBezTo>
                <a:cubicBezTo>
                  <a:pt x="4737" y="333461"/>
                  <a:pt x="17966" y="499619"/>
                  <a:pt x="15849" y="495386"/>
                </a:cubicBezTo>
                <a:cubicBezTo>
                  <a:pt x="13732" y="491153"/>
                  <a:pt x="-7963" y="303828"/>
                  <a:pt x="3149" y="225511"/>
                </a:cubicBezTo>
                <a:cubicBezTo>
                  <a:pt x="14261" y="147194"/>
                  <a:pt x="80407" y="-4147"/>
                  <a:pt x="82524" y="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EB094CE-6B3F-5D15-CF13-70B79AAAAD69}"/>
              </a:ext>
            </a:extLst>
          </p:cNvPr>
          <p:cNvSpPr/>
          <p:nvPr/>
        </p:nvSpPr>
        <p:spPr>
          <a:xfrm>
            <a:off x="3187486" y="3374981"/>
            <a:ext cx="193002" cy="200131"/>
          </a:xfrm>
          <a:custGeom>
            <a:avLst/>
            <a:gdLst>
              <a:gd name="connsiteX0" fmla="*/ 214 w 193002"/>
              <a:gd name="connsiteY0" fmla="*/ 44 h 200131"/>
              <a:gd name="connsiteX1" fmla="*/ 139914 w 193002"/>
              <a:gd name="connsiteY1" fmla="*/ 104819 h 200131"/>
              <a:gd name="connsiteX2" fmla="*/ 187539 w 193002"/>
              <a:gd name="connsiteY2" fmla="*/ 200069 h 200131"/>
              <a:gd name="connsiteX3" fmla="*/ 174839 w 193002"/>
              <a:gd name="connsiteY3" fmla="*/ 117519 h 200131"/>
              <a:gd name="connsiteX4" fmla="*/ 214 w 193002"/>
              <a:gd name="connsiteY4" fmla="*/ 44 h 20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02" h="200131">
                <a:moveTo>
                  <a:pt x="214" y="44"/>
                </a:moveTo>
                <a:cubicBezTo>
                  <a:pt x="-5607" y="-2073"/>
                  <a:pt x="108693" y="71482"/>
                  <a:pt x="139914" y="104819"/>
                </a:cubicBezTo>
                <a:cubicBezTo>
                  <a:pt x="171135" y="138156"/>
                  <a:pt x="181718" y="197952"/>
                  <a:pt x="187539" y="200069"/>
                </a:cubicBezTo>
                <a:cubicBezTo>
                  <a:pt x="193360" y="202186"/>
                  <a:pt x="200239" y="149798"/>
                  <a:pt x="174839" y="117519"/>
                </a:cubicBezTo>
                <a:cubicBezTo>
                  <a:pt x="149439" y="85240"/>
                  <a:pt x="6035" y="2161"/>
                  <a:pt x="214" y="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31955C7-34A1-3D8B-9369-9B15F3457180}"/>
              </a:ext>
            </a:extLst>
          </p:cNvPr>
          <p:cNvSpPr/>
          <p:nvPr/>
        </p:nvSpPr>
        <p:spPr>
          <a:xfrm>
            <a:off x="2954218" y="3374541"/>
            <a:ext cx="236818" cy="13209"/>
          </a:xfrm>
          <a:custGeom>
            <a:avLst/>
            <a:gdLst>
              <a:gd name="connsiteX0" fmla="*/ 1707 w 236818"/>
              <a:gd name="connsiteY0" fmla="*/ 3659 h 13209"/>
              <a:gd name="connsiteX1" fmla="*/ 233482 w 236818"/>
              <a:gd name="connsiteY1" fmla="*/ 484 h 13209"/>
              <a:gd name="connsiteX2" fmla="*/ 131882 w 236818"/>
              <a:gd name="connsiteY2" fmla="*/ 13184 h 13209"/>
              <a:gd name="connsiteX3" fmla="*/ 1707 w 236818"/>
              <a:gd name="connsiteY3" fmla="*/ 3659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18" h="13209">
                <a:moveTo>
                  <a:pt x="1707" y="3659"/>
                </a:moveTo>
                <a:cubicBezTo>
                  <a:pt x="18640" y="1542"/>
                  <a:pt x="211786" y="-1103"/>
                  <a:pt x="233482" y="484"/>
                </a:cubicBezTo>
                <a:cubicBezTo>
                  <a:pt x="255178" y="2071"/>
                  <a:pt x="165219" y="12655"/>
                  <a:pt x="131882" y="13184"/>
                </a:cubicBezTo>
                <a:cubicBezTo>
                  <a:pt x="98545" y="13713"/>
                  <a:pt x="-15226" y="5776"/>
                  <a:pt x="1707" y="36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7D464AE0-7595-B293-581F-0486E946854C}"/>
              </a:ext>
            </a:extLst>
          </p:cNvPr>
          <p:cNvSpPr/>
          <p:nvPr/>
        </p:nvSpPr>
        <p:spPr>
          <a:xfrm>
            <a:off x="2942427" y="3346450"/>
            <a:ext cx="262868" cy="16414"/>
          </a:xfrm>
          <a:custGeom>
            <a:avLst/>
            <a:gdLst>
              <a:gd name="connsiteX0" fmla="*/ 798 w 262868"/>
              <a:gd name="connsiteY0" fmla="*/ 15875 h 16414"/>
              <a:gd name="connsiteX1" fmla="*/ 130973 w 262868"/>
              <a:gd name="connsiteY1" fmla="*/ 12700 h 16414"/>
              <a:gd name="connsiteX2" fmla="*/ 261148 w 262868"/>
              <a:gd name="connsiteY2" fmla="*/ 12700 h 16414"/>
              <a:gd name="connsiteX3" fmla="*/ 194473 w 262868"/>
              <a:gd name="connsiteY3" fmla="*/ 0 h 16414"/>
              <a:gd name="connsiteX4" fmla="*/ 798 w 262868"/>
              <a:gd name="connsiteY4" fmla="*/ 15875 h 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68" h="16414">
                <a:moveTo>
                  <a:pt x="798" y="15875"/>
                </a:moveTo>
                <a:cubicBezTo>
                  <a:pt x="-9785" y="17992"/>
                  <a:pt x="87581" y="13229"/>
                  <a:pt x="130973" y="12700"/>
                </a:cubicBezTo>
                <a:cubicBezTo>
                  <a:pt x="174365" y="12171"/>
                  <a:pt x="250565" y="14817"/>
                  <a:pt x="261148" y="12700"/>
                </a:cubicBezTo>
                <a:cubicBezTo>
                  <a:pt x="271731" y="10583"/>
                  <a:pt x="231515" y="0"/>
                  <a:pt x="194473" y="0"/>
                </a:cubicBezTo>
                <a:cubicBezTo>
                  <a:pt x="157431" y="0"/>
                  <a:pt x="11381" y="13758"/>
                  <a:pt x="798" y="158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AA3762D-9C43-D477-4AC0-4907AF98FE53}"/>
              </a:ext>
            </a:extLst>
          </p:cNvPr>
          <p:cNvSpPr/>
          <p:nvPr/>
        </p:nvSpPr>
        <p:spPr>
          <a:xfrm>
            <a:off x="2836685" y="3432148"/>
            <a:ext cx="122543" cy="311570"/>
          </a:xfrm>
          <a:custGeom>
            <a:avLst/>
            <a:gdLst>
              <a:gd name="connsiteX0" fmla="*/ 122415 w 122543"/>
              <a:gd name="connsiteY0" fmla="*/ 27 h 311570"/>
              <a:gd name="connsiteX1" fmla="*/ 30340 w 122543"/>
              <a:gd name="connsiteY1" fmla="*/ 152427 h 311570"/>
              <a:gd name="connsiteX2" fmla="*/ 11290 w 122543"/>
              <a:gd name="connsiteY2" fmla="*/ 206402 h 311570"/>
              <a:gd name="connsiteX3" fmla="*/ 8115 w 122543"/>
              <a:gd name="connsiteY3" fmla="*/ 311177 h 311570"/>
              <a:gd name="connsiteX4" fmla="*/ 8115 w 122543"/>
              <a:gd name="connsiteY4" fmla="*/ 165127 h 311570"/>
              <a:gd name="connsiteX5" fmla="*/ 122415 w 122543"/>
              <a:gd name="connsiteY5" fmla="*/ 27 h 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43" h="311570">
                <a:moveTo>
                  <a:pt x="122415" y="27"/>
                </a:moveTo>
                <a:cubicBezTo>
                  <a:pt x="126119" y="-2090"/>
                  <a:pt x="48861" y="118031"/>
                  <a:pt x="30340" y="152427"/>
                </a:cubicBezTo>
                <a:cubicBezTo>
                  <a:pt x="11819" y="186823"/>
                  <a:pt x="14994" y="179944"/>
                  <a:pt x="11290" y="206402"/>
                </a:cubicBezTo>
                <a:cubicBezTo>
                  <a:pt x="7586" y="232860"/>
                  <a:pt x="8644" y="318056"/>
                  <a:pt x="8115" y="311177"/>
                </a:cubicBezTo>
                <a:cubicBezTo>
                  <a:pt x="7586" y="304298"/>
                  <a:pt x="-9877" y="212223"/>
                  <a:pt x="8115" y="165127"/>
                </a:cubicBezTo>
                <a:cubicBezTo>
                  <a:pt x="26107" y="118031"/>
                  <a:pt x="118711" y="2144"/>
                  <a:pt x="122415" y="2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CDCF7A0-00ED-DB2D-5895-3785B3B191DE}"/>
              </a:ext>
            </a:extLst>
          </p:cNvPr>
          <p:cNvSpPr/>
          <p:nvPr/>
        </p:nvSpPr>
        <p:spPr>
          <a:xfrm>
            <a:off x="2781203" y="3387723"/>
            <a:ext cx="206539" cy="622377"/>
          </a:xfrm>
          <a:custGeom>
            <a:avLst/>
            <a:gdLst>
              <a:gd name="connsiteX0" fmla="*/ 206472 w 206539"/>
              <a:gd name="connsiteY0" fmla="*/ 2 h 622377"/>
              <a:gd name="connsiteX1" fmla="*/ 69947 w 206539"/>
              <a:gd name="connsiteY1" fmla="*/ 127002 h 622377"/>
              <a:gd name="connsiteX2" fmla="*/ 22322 w 206539"/>
              <a:gd name="connsiteY2" fmla="*/ 257177 h 622377"/>
              <a:gd name="connsiteX3" fmla="*/ 25497 w 206539"/>
              <a:gd name="connsiteY3" fmla="*/ 444502 h 622377"/>
              <a:gd name="connsiteX4" fmla="*/ 25497 w 206539"/>
              <a:gd name="connsiteY4" fmla="*/ 409577 h 622377"/>
              <a:gd name="connsiteX5" fmla="*/ 31847 w 206539"/>
              <a:gd name="connsiteY5" fmla="*/ 546102 h 622377"/>
              <a:gd name="connsiteX6" fmla="*/ 44547 w 206539"/>
              <a:gd name="connsiteY6" fmla="*/ 622302 h 622377"/>
              <a:gd name="connsiteX7" fmla="*/ 38197 w 206539"/>
              <a:gd name="connsiteY7" fmla="*/ 533402 h 622377"/>
              <a:gd name="connsiteX8" fmla="*/ 97 w 206539"/>
              <a:gd name="connsiteY8" fmla="*/ 387352 h 622377"/>
              <a:gd name="connsiteX9" fmla="*/ 50897 w 206539"/>
              <a:gd name="connsiteY9" fmla="*/ 130177 h 622377"/>
              <a:gd name="connsiteX10" fmla="*/ 206472 w 206539"/>
              <a:gd name="connsiteY10" fmla="*/ 2 h 6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9" h="622377">
                <a:moveTo>
                  <a:pt x="206472" y="2"/>
                </a:moveTo>
                <a:cubicBezTo>
                  <a:pt x="209647" y="-527"/>
                  <a:pt x="100639" y="84140"/>
                  <a:pt x="69947" y="127002"/>
                </a:cubicBezTo>
                <a:cubicBezTo>
                  <a:pt x="39255" y="169864"/>
                  <a:pt x="29730" y="204260"/>
                  <a:pt x="22322" y="257177"/>
                </a:cubicBezTo>
                <a:cubicBezTo>
                  <a:pt x="14914" y="310094"/>
                  <a:pt x="24968" y="419102"/>
                  <a:pt x="25497" y="444502"/>
                </a:cubicBezTo>
                <a:cubicBezTo>
                  <a:pt x="26026" y="469902"/>
                  <a:pt x="24439" y="392644"/>
                  <a:pt x="25497" y="409577"/>
                </a:cubicBezTo>
                <a:cubicBezTo>
                  <a:pt x="26555" y="426510"/>
                  <a:pt x="28672" y="510648"/>
                  <a:pt x="31847" y="546102"/>
                </a:cubicBezTo>
                <a:cubicBezTo>
                  <a:pt x="35022" y="581556"/>
                  <a:pt x="43489" y="624419"/>
                  <a:pt x="44547" y="622302"/>
                </a:cubicBezTo>
                <a:cubicBezTo>
                  <a:pt x="45605" y="620185"/>
                  <a:pt x="45605" y="572560"/>
                  <a:pt x="38197" y="533402"/>
                </a:cubicBezTo>
                <a:cubicBezTo>
                  <a:pt x="30789" y="494244"/>
                  <a:pt x="-2020" y="454556"/>
                  <a:pt x="97" y="387352"/>
                </a:cubicBezTo>
                <a:cubicBezTo>
                  <a:pt x="2214" y="320148"/>
                  <a:pt x="17559" y="193148"/>
                  <a:pt x="50897" y="130177"/>
                </a:cubicBezTo>
                <a:cubicBezTo>
                  <a:pt x="84235" y="67206"/>
                  <a:pt x="203297" y="531"/>
                  <a:pt x="206472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84292A4-FC39-38D1-C716-D78E34850E1F}"/>
              </a:ext>
            </a:extLst>
          </p:cNvPr>
          <p:cNvSpPr/>
          <p:nvPr/>
        </p:nvSpPr>
        <p:spPr>
          <a:xfrm>
            <a:off x="2853861" y="4044173"/>
            <a:ext cx="55076" cy="182556"/>
          </a:xfrm>
          <a:custGeom>
            <a:avLst/>
            <a:gdLst>
              <a:gd name="connsiteX0" fmla="*/ 464 w 55076"/>
              <a:gd name="connsiteY0" fmla="*/ 3952 h 182556"/>
              <a:gd name="connsiteX1" fmla="*/ 54439 w 55076"/>
              <a:gd name="connsiteY1" fmla="*/ 181752 h 182556"/>
              <a:gd name="connsiteX2" fmla="*/ 29039 w 55076"/>
              <a:gd name="connsiteY2" fmla="*/ 67452 h 182556"/>
              <a:gd name="connsiteX3" fmla="*/ 464 w 55076"/>
              <a:gd name="connsiteY3" fmla="*/ 3952 h 1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" h="182556">
                <a:moveTo>
                  <a:pt x="464" y="3952"/>
                </a:moveTo>
                <a:cubicBezTo>
                  <a:pt x="4697" y="23002"/>
                  <a:pt x="49677" y="171169"/>
                  <a:pt x="54439" y="181752"/>
                </a:cubicBezTo>
                <a:cubicBezTo>
                  <a:pt x="59202" y="192335"/>
                  <a:pt x="35918" y="95498"/>
                  <a:pt x="29039" y="67452"/>
                </a:cubicBezTo>
                <a:cubicBezTo>
                  <a:pt x="22160" y="39406"/>
                  <a:pt x="-3769" y="-15098"/>
                  <a:pt x="464" y="39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F5192A2-2F2C-54DC-45C2-542349E4516C}"/>
              </a:ext>
            </a:extLst>
          </p:cNvPr>
          <p:cNvSpPr/>
          <p:nvPr/>
        </p:nvSpPr>
        <p:spPr>
          <a:xfrm>
            <a:off x="2822543" y="4044933"/>
            <a:ext cx="254049" cy="523912"/>
          </a:xfrm>
          <a:custGeom>
            <a:avLst/>
            <a:gdLst>
              <a:gd name="connsiteX0" fmla="*/ 32 w 254049"/>
              <a:gd name="connsiteY0" fmla="*/ 17 h 523912"/>
              <a:gd name="connsiteX1" fmla="*/ 104807 w 254049"/>
              <a:gd name="connsiteY1" fmla="*/ 273067 h 523912"/>
              <a:gd name="connsiteX2" fmla="*/ 254032 w 254049"/>
              <a:gd name="connsiteY2" fmla="*/ 523892 h 523912"/>
              <a:gd name="connsiteX3" fmla="*/ 95282 w 254049"/>
              <a:gd name="connsiteY3" fmla="*/ 285767 h 523912"/>
              <a:gd name="connsiteX4" fmla="*/ 32 w 254049"/>
              <a:gd name="connsiteY4" fmla="*/ 17 h 5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9" h="523912">
                <a:moveTo>
                  <a:pt x="32" y="17"/>
                </a:moveTo>
                <a:cubicBezTo>
                  <a:pt x="1620" y="-2100"/>
                  <a:pt x="62474" y="185755"/>
                  <a:pt x="104807" y="273067"/>
                </a:cubicBezTo>
                <a:cubicBezTo>
                  <a:pt x="147140" y="360379"/>
                  <a:pt x="255620" y="521775"/>
                  <a:pt x="254032" y="523892"/>
                </a:cubicBezTo>
                <a:cubicBezTo>
                  <a:pt x="252444" y="526009"/>
                  <a:pt x="134969" y="365671"/>
                  <a:pt x="95282" y="285767"/>
                </a:cubicBezTo>
                <a:cubicBezTo>
                  <a:pt x="55595" y="205863"/>
                  <a:pt x="-1556" y="2134"/>
                  <a:pt x="32" y="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99AEF0A-281C-59D6-8E7C-527145B49626}"/>
              </a:ext>
            </a:extLst>
          </p:cNvPr>
          <p:cNvSpPr/>
          <p:nvPr/>
        </p:nvSpPr>
        <p:spPr>
          <a:xfrm>
            <a:off x="3184515" y="4695677"/>
            <a:ext cx="152444" cy="93269"/>
          </a:xfrm>
          <a:custGeom>
            <a:avLst/>
            <a:gdLst>
              <a:gd name="connsiteX0" fmla="*/ 10 w 152444"/>
              <a:gd name="connsiteY0" fmla="*/ 148 h 93269"/>
              <a:gd name="connsiteX1" fmla="*/ 104785 w 152444"/>
              <a:gd name="connsiteY1" fmla="*/ 76348 h 93269"/>
              <a:gd name="connsiteX2" fmla="*/ 152410 w 152444"/>
              <a:gd name="connsiteY2" fmla="*/ 92223 h 93269"/>
              <a:gd name="connsiteX3" fmla="*/ 98435 w 152444"/>
              <a:gd name="connsiteY3" fmla="*/ 57298 h 93269"/>
              <a:gd name="connsiteX4" fmla="*/ 10 w 152444"/>
              <a:gd name="connsiteY4" fmla="*/ 148 h 9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44" h="93269">
                <a:moveTo>
                  <a:pt x="10" y="148"/>
                </a:moveTo>
                <a:cubicBezTo>
                  <a:pt x="1068" y="3323"/>
                  <a:pt x="79385" y="61002"/>
                  <a:pt x="104785" y="76348"/>
                </a:cubicBezTo>
                <a:cubicBezTo>
                  <a:pt x="130185" y="91694"/>
                  <a:pt x="153468" y="95398"/>
                  <a:pt x="152410" y="92223"/>
                </a:cubicBezTo>
                <a:cubicBezTo>
                  <a:pt x="151352" y="89048"/>
                  <a:pt x="117485" y="68940"/>
                  <a:pt x="98435" y="57298"/>
                </a:cubicBezTo>
                <a:cubicBezTo>
                  <a:pt x="79385" y="45656"/>
                  <a:pt x="-1048" y="-3027"/>
                  <a:pt x="10" y="1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D0DF0ACE-A083-E214-01CA-F0BE91B681DF}"/>
              </a:ext>
            </a:extLst>
          </p:cNvPr>
          <p:cNvSpPr/>
          <p:nvPr/>
        </p:nvSpPr>
        <p:spPr>
          <a:xfrm>
            <a:off x="3063502" y="4444596"/>
            <a:ext cx="133725" cy="241909"/>
          </a:xfrm>
          <a:custGeom>
            <a:avLst/>
            <a:gdLst>
              <a:gd name="connsiteX0" fmla="*/ 373 w 133725"/>
              <a:gd name="connsiteY0" fmla="*/ 404 h 241909"/>
              <a:gd name="connsiteX1" fmla="*/ 19423 w 133725"/>
              <a:gd name="connsiteY1" fmla="*/ 82954 h 241909"/>
              <a:gd name="connsiteX2" fmla="*/ 133723 w 133725"/>
              <a:gd name="connsiteY2" fmla="*/ 241704 h 241909"/>
              <a:gd name="connsiteX3" fmla="*/ 22598 w 133725"/>
              <a:gd name="connsiteY3" fmla="*/ 114704 h 241909"/>
              <a:gd name="connsiteX4" fmla="*/ 373 w 133725"/>
              <a:gd name="connsiteY4" fmla="*/ 404 h 24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5" h="241909">
                <a:moveTo>
                  <a:pt x="373" y="404"/>
                </a:moveTo>
                <a:cubicBezTo>
                  <a:pt x="-156" y="-4888"/>
                  <a:pt x="-2802" y="42737"/>
                  <a:pt x="19423" y="82954"/>
                </a:cubicBezTo>
                <a:cubicBezTo>
                  <a:pt x="41648" y="123171"/>
                  <a:pt x="133194" y="236412"/>
                  <a:pt x="133723" y="241704"/>
                </a:cubicBezTo>
                <a:cubicBezTo>
                  <a:pt x="134252" y="246996"/>
                  <a:pt x="44823" y="148571"/>
                  <a:pt x="22598" y="114704"/>
                </a:cubicBezTo>
                <a:cubicBezTo>
                  <a:pt x="373" y="80837"/>
                  <a:pt x="902" y="5696"/>
                  <a:pt x="373" y="4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51A815D-D133-F5E0-FD99-897E816806A4}"/>
              </a:ext>
            </a:extLst>
          </p:cNvPr>
          <p:cNvSpPr/>
          <p:nvPr/>
        </p:nvSpPr>
        <p:spPr>
          <a:xfrm>
            <a:off x="3413001" y="4648175"/>
            <a:ext cx="197688" cy="95592"/>
          </a:xfrm>
          <a:custGeom>
            <a:avLst/>
            <a:gdLst>
              <a:gd name="connsiteX0" fmla="*/ 124 w 197688"/>
              <a:gd name="connsiteY0" fmla="*/ 73050 h 95592"/>
              <a:gd name="connsiteX1" fmla="*/ 133474 w 197688"/>
              <a:gd name="connsiteY1" fmla="*/ 82575 h 95592"/>
              <a:gd name="connsiteX2" fmla="*/ 196974 w 197688"/>
              <a:gd name="connsiteY2" fmla="*/ 25 h 95592"/>
              <a:gd name="connsiteX3" fmla="*/ 158874 w 197688"/>
              <a:gd name="connsiteY3" fmla="*/ 92100 h 95592"/>
              <a:gd name="connsiteX4" fmla="*/ 124 w 197688"/>
              <a:gd name="connsiteY4" fmla="*/ 73050 h 9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8" h="95592">
                <a:moveTo>
                  <a:pt x="124" y="73050"/>
                </a:moveTo>
                <a:cubicBezTo>
                  <a:pt x="-4109" y="71463"/>
                  <a:pt x="100666" y="94746"/>
                  <a:pt x="133474" y="82575"/>
                </a:cubicBezTo>
                <a:cubicBezTo>
                  <a:pt x="166282" y="70404"/>
                  <a:pt x="192741" y="-1562"/>
                  <a:pt x="196974" y="25"/>
                </a:cubicBezTo>
                <a:cubicBezTo>
                  <a:pt x="201207" y="1612"/>
                  <a:pt x="186391" y="78342"/>
                  <a:pt x="158874" y="92100"/>
                </a:cubicBezTo>
                <a:cubicBezTo>
                  <a:pt x="131357" y="105858"/>
                  <a:pt x="4357" y="74637"/>
                  <a:pt x="124" y="730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EAB4931D-87C7-2BDF-D851-9543A81AD451}"/>
              </a:ext>
            </a:extLst>
          </p:cNvPr>
          <p:cNvSpPr/>
          <p:nvPr/>
        </p:nvSpPr>
        <p:spPr>
          <a:xfrm>
            <a:off x="3337678" y="4594001"/>
            <a:ext cx="333409" cy="187921"/>
          </a:xfrm>
          <a:custGeom>
            <a:avLst/>
            <a:gdLst>
              <a:gd name="connsiteX0" fmla="*/ 2422 w 333409"/>
              <a:gd name="connsiteY0" fmla="*/ 178024 h 187921"/>
              <a:gd name="connsiteX1" fmla="*/ 148472 w 333409"/>
              <a:gd name="connsiteY1" fmla="*/ 187549 h 187921"/>
              <a:gd name="connsiteX2" fmla="*/ 265947 w 333409"/>
              <a:gd name="connsiteY2" fmla="*/ 165324 h 187921"/>
              <a:gd name="connsiteX3" fmla="*/ 332622 w 333409"/>
              <a:gd name="connsiteY3" fmla="*/ 224 h 187921"/>
              <a:gd name="connsiteX4" fmla="*/ 300872 w 333409"/>
              <a:gd name="connsiteY4" fmla="*/ 130399 h 187921"/>
              <a:gd name="connsiteX5" fmla="*/ 275472 w 333409"/>
              <a:gd name="connsiteY5" fmla="*/ 162149 h 187921"/>
              <a:gd name="connsiteX6" fmla="*/ 2422 w 333409"/>
              <a:gd name="connsiteY6" fmla="*/ 178024 h 1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09" h="187921">
                <a:moveTo>
                  <a:pt x="2422" y="178024"/>
                </a:moveTo>
                <a:cubicBezTo>
                  <a:pt x="-18745" y="182257"/>
                  <a:pt x="104551" y="189666"/>
                  <a:pt x="148472" y="187549"/>
                </a:cubicBezTo>
                <a:cubicBezTo>
                  <a:pt x="192393" y="185432"/>
                  <a:pt x="235255" y="196545"/>
                  <a:pt x="265947" y="165324"/>
                </a:cubicBezTo>
                <a:cubicBezTo>
                  <a:pt x="296639" y="134103"/>
                  <a:pt x="326801" y="6045"/>
                  <a:pt x="332622" y="224"/>
                </a:cubicBezTo>
                <a:cubicBezTo>
                  <a:pt x="338443" y="-5597"/>
                  <a:pt x="310397" y="103412"/>
                  <a:pt x="300872" y="130399"/>
                </a:cubicBezTo>
                <a:cubicBezTo>
                  <a:pt x="291347" y="157386"/>
                  <a:pt x="323097" y="152095"/>
                  <a:pt x="275472" y="162149"/>
                </a:cubicBezTo>
                <a:cubicBezTo>
                  <a:pt x="227847" y="172203"/>
                  <a:pt x="23589" y="173791"/>
                  <a:pt x="2422" y="1780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4A0EF69-D5E0-7689-FD45-17283F9437B1}"/>
              </a:ext>
            </a:extLst>
          </p:cNvPr>
          <p:cNvSpPr/>
          <p:nvPr/>
        </p:nvSpPr>
        <p:spPr>
          <a:xfrm>
            <a:off x="3025644" y="3397245"/>
            <a:ext cx="216754" cy="76205"/>
          </a:xfrm>
          <a:custGeom>
            <a:avLst/>
            <a:gdLst>
              <a:gd name="connsiteX0" fmla="*/ 131 w 216754"/>
              <a:gd name="connsiteY0" fmla="*/ 44455 h 76205"/>
              <a:gd name="connsiteX1" fmla="*/ 117606 w 216754"/>
              <a:gd name="connsiteY1" fmla="*/ 25405 h 76205"/>
              <a:gd name="connsiteX2" fmla="*/ 216031 w 216754"/>
              <a:gd name="connsiteY2" fmla="*/ 76205 h 76205"/>
              <a:gd name="connsiteX3" fmla="*/ 158881 w 216754"/>
              <a:gd name="connsiteY3" fmla="*/ 25405 h 76205"/>
              <a:gd name="connsiteX4" fmla="*/ 95381 w 216754"/>
              <a:gd name="connsiteY4" fmla="*/ 5 h 76205"/>
              <a:gd name="connsiteX5" fmla="*/ 131 w 216754"/>
              <a:gd name="connsiteY5" fmla="*/ 44455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54" h="76205">
                <a:moveTo>
                  <a:pt x="131" y="44455"/>
                </a:moveTo>
                <a:cubicBezTo>
                  <a:pt x="3835" y="48688"/>
                  <a:pt x="81623" y="20113"/>
                  <a:pt x="117606" y="25405"/>
                </a:cubicBezTo>
                <a:cubicBezTo>
                  <a:pt x="153589" y="30697"/>
                  <a:pt x="209152" y="76205"/>
                  <a:pt x="216031" y="76205"/>
                </a:cubicBezTo>
                <a:cubicBezTo>
                  <a:pt x="222910" y="76205"/>
                  <a:pt x="178989" y="38105"/>
                  <a:pt x="158881" y="25405"/>
                </a:cubicBezTo>
                <a:cubicBezTo>
                  <a:pt x="138773" y="12705"/>
                  <a:pt x="118664" y="534"/>
                  <a:pt x="95381" y="5"/>
                </a:cubicBezTo>
                <a:cubicBezTo>
                  <a:pt x="72098" y="-524"/>
                  <a:pt x="-3573" y="40222"/>
                  <a:pt x="131" y="4445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233183F-8E10-6746-A4C5-0F0454ADBE75}"/>
              </a:ext>
            </a:extLst>
          </p:cNvPr>
          <p:cNvSpPr/>
          <p:nvPr/>
        </p:nvSpPr>
        <p:spPr>
          <a:xfrm>
            <a:off x="2872207" y="3466907"/>
            <a:ext cx="226600" cy="590393"/>
          </a:xfrm>
          <a:custGeom>
            <a:avLst/>
            <a:gdLst>
              <a:gd name="connsiteX0" fmla="*/ 226593 w 226600"/>
              <a:gd name="connsiteY0" fmla="*/ 193 h 590393"/>
              <a:gd name="connsiteX1" fmla="*/ 80543 w 226600"/>
              <a:gd name="connsiteY1" fmla="*/ 92268 h 590393"/>
              <a:gd name="connsiteX2" fmla="*/ 1168 w 226600"/>
              <a:gd name="connsiteY2" fmla="*/ 162118 h 590393"/>
              <a:gd name="connsiteX3" fmla="*/ 32918 w 226600"/>
              <a:gd name="connsiteY3" fmla="*/ 155768 h 590393"/>
              <a:gd name="connsiteX4" fmla="*/ 29743 w 226600"/>
              <a:gd name="connsiteY4" fmla="*/ 162118 h 590393"/>
              <a:gd name="connsiteX5" fmla="*/ 7518 w 226600"/>
              <a:gd name="connsiteY5" fmla="*/ 330393 h 590393"/>
              <a:gd name="connsiteX6" fmla="*/ 7518 w 226600"/>
              <a:gd name="connsiteY6" fmla="*/ 479618 h 590393"/>
              <a:gd name="connsiteX7" fmla="*/ 32918 w 226600"/>
              <a:gd name="connsiteY7" fmla="*/ 581218 h 590393"/>
              <a:gd name="connsiteX8" fmla="*/ 32918 w 226600"/>
              <a:gd name="connsiteY8" fmla="*/ 539943 h 590393"/>
              <a:gd name="connsiteX9" fmla="*/ 10693 w 226600"/>
              <a:gd name="connsiteY9" fmla="*/ 177993 h 590393"/>
              <a:gd name="connsiteX10" fmla="*/ 23393 w 226600"/>
              <a:gd name="connsiteY10" fmla="*/ 117668 h 590393"/>
              <a:gd name="connsiteX11" fmla="*/ 112293 w 226600"/>
              <a:gd name="connsiteY11" fmla="*/ 35118 h 590393"/>
              <a:gd name="connsiteX12" fmla="*/ 74193 w 226600"/>
              <a:gd name="connsiteY12" fmla="*/ 66868 h 590393"/>
              <a:gd name="connsiteX13" fmla="*/ 226593 w 226600"/>
              <a:gd name="connsiteY13" fmla="*/ 193 h 5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600" h="590393">
                <a:moveTo>
                  <a:pt x="226593" y="193"/>
                </a:moveTo>
                <a:cubicBezTo>
                  <a:pt x="227651" y="4426"/>
                  <a:pt x="118114" y="65280"/>
                  <a:pt x="80543" y="92268"/>
                </a:cubicBezTo>
                <a:cubicBezTo>
                  <a:pt x="42972" y="119256"/>
                  <a:pt x="9105" y="151535"/>
                  <a:pt x="1168" y="162118"/>
                </a:cubicBezTo>
                <a:cubicBezTo>
                  <a:pt x="-6769" y="172701"/>
                  <a:pt x="28156" y="155768"/>
                  <a:pt x="32918" y="155768"/>
                </a:cubicBezTo>
                <a:cubicBezTo>
                  <a:pt x="37680" y="155768"/>
                  <a:pt x="33976" y="133014"/>
                  <a:pt x="29743" y="162118"/>
                </a:cubicBezTo>
                <a:cubicBezTo>
                  <a:pt x="25510" y="191222"/>
                  <a:pt x="11222" y="277476"/>
                  <a:pt x="7518" y="330393"/>
                </a:cubicBezTo>
                <a:cubicBezTo>
                  <a:pt x="3814" y="383310"/>
                  <a:pt x="3285" y="437814"/>
                  <a:pt x="7518" y="479618"/>
                </a:cubicBezTo>
                <a:cubicBezTo>
                  <a:pt x="11751" y="521422"/>
                  <a:pt x="28685" y="571164"/>
                  <a:pt x="32918" y="581218"/>
                </a:cubicBezTo>
                <a:cubicBezTo>
                  <a:pt x="37151" y="591272"/>
                  <a:pt x="36622" y="607147"/>
                  <a:pt x="32918" y="539943"/>
                </a:cubicBezTo>
                <a:cubicBezTo>
                  <a:pt x="29214" y="472739"/>
                  <a:pt x="12280" y="248372"/>
                  <a:pt x="10693" y="177993"/>
                </a:cubicBezTo>
                <a:cubicBezTo>
                  <a:pt x="9106" y="107614"/>
                  <a:pt x="6460" y="141481"/>
                  <a:pt x="23393" y="117668"/>
                </a:cubicBezTo>
                <a:cubicBezTo>
                  <a:pt x="40326" y="93856"/>
                  <a:pt x="103826" y="43585"/>
                  <a:pt x="112293" y="35118"/>
                </a:cubicBezTo>
                <a:cubicBezTo>
                  <a:pt x="120760" y="26651"/>
                  <a:pt x="59376" y="71101"/>
                  <a:pt x="74193" y="66868"/>
                </a:cubicBezTo>
                <a:cubicBezTo>
                  <a:pt x="89010" y="62635"/>
                  <a:pt x="225535" y="-4040"/>
                  <a:pt x="226593" y="1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15E7A10-CEC5-5E34-DDA5-B26F52B5509E}"/>
              </a:ext>
            </a:extLst>
          </p:cNvPr>
          <p:cNvSpPr/>
          <p:nvPr/>
        </p:nvSpPr>
        <p:spPr>
          <a:xfrm>
            <a:off x="3143229" y="3447914"/>
            <a:ext cx="149388" cy="156172"/>
          </a:xfrm>
          <a:custGeom>
            <a:avLst/>
            <a:gdLst>
              <a:gd name="connsiteX0" fmla="*/ 21 w 149388"/>
              <a:gd name="connsiteY0" fmla="*/ 136 h 156172"/>
              <a:gd name="connsiteX1" fmla="*/ 114321 w 149388"/>
              <a:gd name="connsiteY1" fmla="*/ 114436 h 156172"/>
              <a:gd name="connsiteX2" fmla="*/ 149246 w 149388"/>
              <a:gd name="connsiteY2" fmla="*/ 155711 h 156172"/>
              <a:gd name="connsiteX3" fmla="*/ 104796 w 149388"/>
              <a:gd name="connsiteY3" fmla="*/ 92211 h 156172"/>
              <a:gd name="connsiteX4" fmla="*/ 21 w 149388"/>
              <a:gd name="connsiteY4" fmla="*/ 136 h 1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88" h="156172">
                <a:moveTo>
                  <a:pt x="21" y="136"/>
                </a:moveTo>
                <a:cubicBezTo>
                  <a:pt x="1608" y="3840"/>
                  <a:pt x="89450" y="88507"/>
                  <a:pt x="114321" y="114436"/>
                </a:cubicBezTo>
                <a:cubicBezTo>
                  <a:pt x="139192" y="140365"/>
                  <a:pt x="150833" y="159415"/>
                  <a:pt x="149246" y="155711"/>
                </a:cubicBezTo>
                <a:cubicBezTo>
                  <a:pt x="147659" y="152007"/>
                  <a:pt x="123317" y="115494"/>
                  <a:pt x="104796" y="92211"/>
                </a:cubicBezTo>
                <a:cubicBezTo>
                  <a:pt x="86275" y="68928"/>
                  <a:pt x="-1566" y="-3568"/>
                  <a:pt x="21" y="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C50D93A-4103-DDD2-91D7-D5421808F998}"/>
              </a:ext>
            </a:extLst>
          </p:cNvPr>
          <p:cNvSpPr/>
          <p:nvPr/>
        </p:nvSpPr>
        <p:spPr>
          <a:xfrm>
            <a:off x="3143074" y="3469479"/>
            <a:ext cx="136888" cy="277021"/>
          </a:xfrm>
          <a:custGeom>
            <a:avLst/>
            <a:gdLst>
              <a:gd name="connsiteX0" fmla="*/ 176 w 136888"/>
              <a:gd name="connsiteY0" fmla="*/ 796 h 277021"/>
              <a:gd name="connsiteX1" fmla="*/ 108126 w 136888"/>
              <a:gd name="connsiteY1" fmla="*/ 118271 h 277021"/>
              <a:gd name="connsiteX2" fmla="*/ 117651 w 136888"/>
              <a:gd name="connsiteY2" fmla="*/ 181771 h 277021"/>
              <a:gd name="connsiteX3" fmla="*/ 50976 w 136888"/>
              <a:gd name="connsiteY3" fmla="*/ 277021 h 277021"/>
              <a:gd name="connsiteX4" fmla="*/ 136701 w 136888"/>
              <a:gd name="connsiteY4" fmla="*/ 181771 h 277021"/>
              <a:gd name="connsiteX5" fmla="*/ 176 w 136888"/>
              <a:gd name="connsiteY5" fmla="*/ 796 h 2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88" h="277021">
                <a:moveTo>
                  <a:pt x="176" y="796"/>
                </a:moveTo>
                <a:cubicBezTo>
                  <a:pt x="-4587" y="-9787"/>
                  <a:pt x="88547" y="88109"/>
                  <a:pt x="108126" y="118271"/>
                </a:cubicBezTo>
                <a:cubicBezTo>
                  <a:pt x="127705" y="148434"/>
                  <a:pt x="127176" y="155313"/>
                  <a:pt x="117651" y="181771"/>
                </a:cubicBezTo>
                <a:cubicBezTo>
                  <a:pt x="108126" y="208229"/>
                  <a:pt x="47801" y="277021"/>
                  <a:pt x="50976" y="277021"/>
                </a:cubicBezTo>
                <a:cubicBezTo>
                  <a:pt x="54151" y="277021"/>
                  <a:pt x="141463" y="226750"/>
                  <a:pt x="136701" y="181771"/>
                </a:cubicBezTo>
                <a:cubicBezTo>
                  <a:pt x="131939" y="136792"/>
                  <a:pt x="4939" y="11379"/>
                  <a:pt x="176" y="7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99BBD2B-16BD-7862-F60E-1007F28898D6}"/>
              </a:ext>
            </a:extLst>
          </p:cNvPr>
          <p:cNvSpPr/>
          <p:nvPr/>
        </p:nvSpPr>
        <p:spPr>
          <a:xfrm>
            <a:off x="2905661" y="3609924"/>
            <a:ext cx="142425" cy="587357"/>
          </a:xfrm>
          <a:custGeom>
            <a:avLst/>
            <a:gdLst>
              <a:gd name="connsiteX0" fmla="*/ 142339 w 142425"/>
              <a:gd name="connsiteY0" fmla="*/ 51 h 587357"/>
              <a:gd name="connsiteX1" fmla="*/ 62964 w 142425"/>
              <a:gd name="connsiteY1" fmla="*/ 123876 h 587357"/>
              <a:gd name="connsiteX2" fmla="*/ 2639 w 142425"/>
              <a:gd name="connsiteY2" fmla="*/ 279451 h 587357"/>
              <a:gd name="connsiteX3" fmla="*/ 12164 w 142425"/>
              <a:gd name="connsiteY3" fmla="*/ 260401 h 587357"/>
              <a:gd name="connsiteX4" fmla="*/ 24864 w 142425"/>
              <a:gd name="connsiteY4" fmla="*/ 406451 h 587357"/>
              <a:gd name="connsiteX5" fmla="*/ 97889 w 142425"/>
              <a:gd name="connsiteY5" fmla="*/ 584251 h 587357"/>
              <a:gd name="connsiteX6" fmla="*/ 66139 w 142425"/>
              <a:gd name="connsiteY6" fmla="*/ 501701 h 587357"/>
              <a:gd name="connsiteX7" fmla="*/ 12164 w 142425"/>
              <a:gd name="connsiteY7" fmla="*/ 279451 h 587357"/>
              <a:gd name="connsiteX8" fmla="*/ 78839 w 142425"/>
              <a:gd name="connsiteY8" fmla="*/ 63551 h 587357"/>
              <a:gd name="connsiteX9" fmla="*/ 47089 w 142425"/>
              <a:gd name="connsiteY9" fmla="*/ 108001 h 587357"/>
              <a:gd name="connsiteX10" fmla="*/ 142339 w 142425"/>
              <a:gd name="connsiteY10" fmla="*/ 51 h 5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25" h="587357">
                <a:moveTo>
                  <a:pt x="142339" y="51"/>
                </a:moveTo>
                <a:cubicBezTo>
                  <a:pt x="144985" y="2697"/>
                  <a:pt x="86247" y="77309"/>
                  <a:pt x="62964" y="123876"/>
                </a:cubicBezTo>
                <a:cubicBezTo>
                  <a:pt x="39681" y="170443"/>
                  <a:pt x="2639" y="279451"/>
                  <a:pt x="2639" y="279451"/>
                </a:cubicBezTo>
                <a:cubicBezTo>
                  <a:pt x="-5828" y="302205"/>
                  <a:pt x="8460" y="239234"/>
                  <a:pt x="12164" y="260401"/>
                </a:cubicBezTo>
                <a:cubicBezTo>
                  <a:pt x="15868" y="281568"/>
                  <a:pt x="10576" y="352476"/>
                  <a:pt x="24864" y="406451"/>
                </a:cubicBezTo>
                <a:cubicBezTo>
                  <a:pt x="39151" y="460426"/>
                  <a:pt x="91010" y="568376"/>
                  <a:pt x="97889" y="584251"/>
                </a:cubicBezTo>
                <a:cubicBezTo>
                  <a:pt x="104768" y="600126"/>
                  <a:pt x="80426" y="552501"/>
                  <a:pt x="66139" y="501701"/>
                </a:cubicBezTo>
                <a:cubicBezTo>
                  <a:pt x="51852" y="450901"/>
                  <a:pt x="10047" y="352476"/>
                  <a:pt x="12164" y="279451"/>
                </a:cubicBezTo>
                <a:cubicBezTo>
                  <a:pt x="14281" y="206426"/>
                  <a:pt x="73018" y="92126"/>
                  <a:pt x="78839" y="63551"/>
                </a:cubicBezTo>
                <a:cubicBezTo>
                  <a:pt x="84660" y="34976"/>
                  <a:pt x="39681" y="117526"/>
                  <a:pt x="47089" y="108001"/>
                </a:cubicBezTo>
                <a:cubicBezTo>
                  <a:pt x="54497" y="98476"/>
                  <a:pt x="139693" y="-2595"/>
                  <a:pt x="142339" y="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C2ECB3-372A-4D89-771C-08C401EFC02C}"/>
              </a:ext>
            </a:extLst>
          </p:cNvPr>
          <p:cNvSpPr/>
          <p:nvPr/>
        </p:nvSpPr>
        <p:spPr>
          <a:xfrm>
            <a:off x="2968373" y="3676440"/>
            <a:ext cx="82814" cy="489175"/>
          </a:xfrm>
          <a:custGeom>
            <a:avLst/>
            <a:gdLst>
              <a:gd name="connsiteX0" fmla="*/ 82802 w 82814"/>
              <a:gd name="connsiteY0" fmla="*/ 210 h 489175"/>
              <a:gd name="connsiteX1" fmla="*/ 3427 w 82814"/>
              <a:gd name="connsiteY1" fmla="*/ 149435 h 489175"/>
              <a:gd name="connsiteX2" fmla="*/ 16127 w 82814"/>
              <a:gd name="connsiteY2" fmla="*/ 352635 h 489175"/>
              <a:gd name="connsiteX3" fmla="*/ 32002 w 82814"/>
              <a:gd name="connsiteY3" fmla="*/ 343110 h 489175"/>
              <a:gd name="connsiteX4" fmla="*/ 70102 w 82814"/>
              <a:gd name="connsiteY4" fmla="*/ 489160 h 489175"/>
              <a:gd name="connsiteX5" fmla="*/ 38352 w 82814"/>
              <a:gd name="connsiteY5" fmla="*/ 333585 h 489175"/>
              <a:gd name="connsiteX6" fmla="*/ 9777 w 82814"/>
              <a:gd name="connsiteY6" fmla="*/ 181185 h 489175"/>
              <a:gd name="connsiteX7" fmla="*/ 82802 w 82814"/>
              <a:gd name="connsiteY7" fmla="*/ 210 h 4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4" h="489175">
                <a:moveTo>
                  <a:pt x="82802" y="210"/>
                </a:moveTo>
                <a:cubicBezTo>
                  <a:pt x="81744" y="-5081"/>
                  <a:pt x="14539" y="90698"/>
                  <a:pt x="3427" y="149435"/>
                </a:cubicBezTo>
                <a:cubicBezTo>
                  <a:pt x="-7685" y="208172"/>
                  <a:pt x="11364" y="320356"/>
                  <a:pt x="16127" y="352635"/>
                </a:cubicBezTo>
                <a:cubicBezTo>
                  <a:pt x="20889" y="384914"/>
                  <a:pt x="23006" y="320356"/>
                  <a:pt x="32002" y="343110"/>
                </a:cubicBezTo>
                <a:cubicBezTo>
                  <a:pt x="40998" y="365864"/>
                  <a:pt x="69044" y="490748"/>
                  <a:pt x="70102" y="489160"/>
                </a:cubicBezTo>
                <a:cubicBezTo>
                  <a:pt x="71160" y="487572"/>
                  <a:pt x="48406" y="384914"/>
                  <a:pt x="38352" y="333585"/>
                </a:cubicBezTo>
                <a:cubicBezTo>
                  <a:pt x="28298" y="282256"/>
                  <a:pt x="1840" y="235689"/>
                  <a:pt x="9777" y="181185"/>
                </a:cubicBezTo>
                <a:cubicBezTo>
                  <a:pt x="17714" y="126681"/>
                  <a:pt x="83860" y="5501"/>
                  <a:pt x="82802" y="2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1CB267C-F042-ED57-DD26-B70164F1CB54}"/>
              </a:ext>
            </a:extLst>
          </p:cNvPr>
          <p:cNvSpPr/>
          <p:nvPr/>
        </p:nvSpPr>
        <p:spPr>
          <a:xfrm>
            <a:off x="3159117" y="3692409"/>
            <a:ext cx="231796" cy="114702"/>
          </a:xfrm>
          <a:custGeom>
            <a:avLst/>
            <a:gdLst>
              <a:gd name="connsiteX0" fmla="*/ 8 w 231796"/>
              <a:gd name="connsiteY0" fmla="*/ 114416 h 114702"/>
              <a:gd name="connsiteX1" fmla="*/ 133358 w 231796"/>
              <a:gd name="connsiteY1" fmla="*/ 35041 h 114702"/>
              <a:gd name="connsiteX2" fmla="*/ 231783 w 231796"/>
              <a:gd name="connsiteY2" fmla="*/ 111241 h 114702"/>
              <a:gd name="connsiteX3" fmla="*/ 127008 w 231796"/>
              <a:gd name="connsiteY3" fmla="*/ 116 h 114702"/>
              <a:gd name="connsiteX4" fmla="*/ 8 w 231796"/>
              <a:gd name="connsiteY4" fmla="*/ 114416 h 1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6" h="114702">
                <a:moveTo>
                  <a:pt x="8" y="114416"/>
                </a:moveTo>
                <a:cubicBezTo>
                  <a:pt x="1066" y="120237"/>
                  <a:pt x="94729" y="35570"/>
                  <a:pt x="133358" y="35041"/>
                </a:cubicBezTo>
                <a:cubicBezTo>
                  <a:pt x="171987" y="34512"/>
                  <a:pt x="232841" y="117062"/>
                  <a:pt x="231783" y="111241"/>
                </a:cubicBezTo>
                <a:cubicBezTo>
                  <a:pt x="230725" y="105420"/>
                  <a:pt x="161933" y="4349"/>
                  <a:pt x="127008" y="116"/>
                </a:cubicBezTo>
                <a:cubicBezTo>
                  <a:pt x="92083" y="-4117"/>
                  <a:pt x="-1050" y="108595"/>
                  <a:pt x="8" y="1144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454DAED-7B6B-8CC7-913A-7933508D7AEE}"/>
              </a:ext>
            </a:extLst>
          </p:cNvPr>
          <p:cNvSpPr/>
          <p:nvPr/>
        </p:nvSpPr>
        <p:spPr>
          <a:xfrm>
            <a:off x="3320201" y="3511525"/>
            <a:ext cx="48554" cy="257939"/>
          </a:xfrm>
          <a:custGeom>
            <a:avLst/>
            <a:gdLst>
              <a:gd name="connsiteX0" fmla="*/ 4024 w 48554"/>
              <a:gd name="connsiteY0" fmla="*/ 25 h 257939"/>
              <a:gd name="connsiteX1" fmla="*/ 10374 w 48554"/>
              <a:gd name="connsiteY1" fmla="*/ 114325 h 257939"/>
              <a:gd name="connsiteX2" fmla="*/ 48474 w 48554"/>
              <a:gd name="connsiteY2" fmla="*/ 257200 h 257939"/>
              <a:gd name="connsiteX3" fmla="*/ 19899 w 48554"/>
              <a:gd name="connsiteY3" fmla="*/ 168300 h 257939"/>
              <a:gd name="connsiteX4" fmla="*/ 849 w 48554"/>
              <a:gd name="connsiteY4" fmla="*/ 123850 h 257939"/>
              <a:gd name="connsiteX5" fmla="*/ 4024 w 48554"/>
              <a:gd name="connsiteY5" fmla="*/ 25 h 2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4" h="257939">
                <a:moveTo>
                  <a:pt x="4024" y="25"/>
                </a:moveTo>
                <a:cubicBezTo>
                  <a:pt x="5611" y="-1562"/>
                  <a:pt x="2966" y="71463"/>
                  <a:pt x="10374" y="114325"/>
                </a:cubicBezTo>
                <a:cubicBezTo>
                  <a:pt x="17782" y="157187"/>
                  <a:pt x="46887" y="248204"/>
                  <a:pt x="48474" y="257200"/>
                </a:cubicBezTo>
                <a:cubicBezTo>
                  <a:pt x="50061" y="266196"/>
                  <a:pt x="27837" y="190525"/>
                  <a:pt x="19899" y="168300"/>
                </a:cubicBezTo>
                <a:cubicBezTo>
                  <a:pt x="11962" y="146075"/>
                  <a:pt x="3495" y="147133"/>
                  <a:pt x="849" y="123850"/>
                </a:cubicBezTo>
                <a:cubicBezTo>
                  <a:pt x="-1797" y="100567"/>
                  <a:pt x="2437" y="1612"/>
                  <a:pt x="4024" y="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9B781A-CA4C-5C94-1564-AEADCD57669C}"/>
              </a:ext>
            </a:extLst>
          </p:cNvPr>
          <p:cNvSpPr/>
          <p:nvPr/>
        </p:nvSpPr>
        <p:spPr>
          <a:xfrm>
            <a:off x="3033476" y="3787631"/>
            <a:ext cx="209201" cy="209771"/>
          </a:xfrm>
          <a:custGeom>
            <a:avLst/>
            <a:gdLst>
              <a:gd name="connsiteX0" fmla="*/ 33574 w 209201"/>
              <a:gd name="connsiteY0" fmla="*/ 144 h 209771"/>
              <a:gd name="connsiteX1" fmla="*/ 84374 w 209201"/>
              <a:gd name="connsiteY1" fmla="*/ 57294 h 209771"/>
              <a:gd name="connsiteX2" fmla="*/ 176449 w 209201"/>
              <a:gd name="connsiteY2" fmla="*/ 60469 h 209771"/>
              <a:gd name="connsiteX3" fmla="*/ 208199 w 209201"/>
              <a:gd name="connsiteY3" fmla="*/ 35069 h 209771"/>
              <a:gd name="connsiteX4" fmla="*/ 144699 w 209201"/>
              <a:gd name="connsiteY4" fmla="*/ 73169 h 209771"/>
              <a:gd name="connsiteX5" fmla="*/ 17699 w 209201"/>
              <a:gd name="connsiteY5" fmla="*/ 95394 h 209771"/>
              <a:gd name="connsiteX6" fmla="*/ 4999 w 209201"/>
              <a:gd name="connsiteY6" fmla="*/ 209694 h 209771"/>
              <a:gd name="connsiteX7" fmla="*/ 55799 w 209201"/>
              <a:gd name="connsiteY7" fmla="*/ 76344 h 209771"/>
              <a:gd name="connsiteX8" fmla="*/ 33574 w 209201"/>
              <a:gd name="connsiteY8" fmla="*/ 144 h 20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01" h="209771">
                <a:moveTo>
                  <a:pt x="33574" y="144"/>
                </a:moveTo>
                <a:cubicBezTo>
                  <a:pt x="38336" y="-3031"/>
                  <a:pt x="60562" y="47240"/>
                  <a:pt x="84374" y="57294"/>
                </a:cubicBezTo>
                <a:cubicBezTo>
                  <a:pt x="108186" y="67348"/>
                  <a:pt x="155811" y="64173"/>
                  <a:pt x="176449" y="60469"/>
                </a:cubicBezTo>
                <a:cubicBezTo>
                  <a:pt x="197087" y="56765"/>
                  <a:pt x="213491" y="32952"/>
                  <a:pt x="208199" y="35069"/>
                </a:cubicBezTo>
                <a:cubicBezTo>
                  <a:pt x="202907" y="37186"/>
                  <a:pt x="176449" y="63115"/>
                  <a:pt x="144699" y="73169"/>
                </a:cubicBezTo>
                <a:cubicBezTo>
                  <a:pt x="112949" y="83223"/>
                  <a:pt x="40982" y="72640"/>
                  <a:pt x="17699" y="95394"/>
                </a:cubicBezTo>
                <a:cubicBezTo>
                  <a:pt x="-5584" y="118148"/>
                  <a:pt x="-1351" y="212869"/>
                  <a:pt x="4999" y="209694"/>
                </a:cubicBezTo>
                <a:cubicBezTo>
                  <a:pt x="11349" y="206519"/>
                  <a:pt x="50507" y="108094"/>
                  <a:pt x="55799" y="76344"/>
                </a:cubicBezTo>
                <a:cubicBezTo>
                  <a:pt x="61091" y="44594"/>
                  <a:pt x="28812" y="3319"/>
                  <a:pt x="33574" y="1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BD27AFA-4A96-9426-7E93-C4E01E76FFDE}"/>
              </a:ext>
            </a:extLst>
          </p:cNvPr>
          <p:cNvSpPr/>
          <p:nvPr/>
        </p:nvSpPr>
        <p:spPr>
          <a:xfrm>
            <a:off x="3282125" y="3795618"/>
            <a:ext cx="103608" cy="304751"/>
          </a:xfrm>
          <a:custGeom>
            <a:avLst/>
            <a:gdLst>
              <a:gd name="connsiteX0" fmla="*/ 45275 w 103608"/>
              <a:gd name="connsiteY0" fmla="*/ 1682 h 304751"/>
              <a:gd name="connsiteX1" fmla="*/ 64325 w 103608"/>
              <a:gd name="connsiteY1" fmla="*/ 119157 h 304751"/>
              <a:gd name="connsiteX2" fmla="*/ 45275 w 103608"/>
              <a:gd name="connsiteY2" fmla="*/ 189007 h 304751"/>
              <a:gd name="connsiteX3" fmla="*/ 825 w 103608"/>
              <a:gd name="connsiteY3" fmla="*/ 303307 h 304751"/>
              <a:gd name="connsiteX4" fmla="*/ 23050 w 103608"/>
              <a:gd name="connsiteY4" fmla="*/ 246157 h 304751"/>
              <a:gd name="connsiteX5" fmla="*/ 102425 w 103608"/>
              <a:gd name="connsiteY5" fmla="*/ 141382 h 304751"/>
              <a:gd name="connsiteX6" fmla="*/ 70675 w 103608"/>
              <a:gd name="connsiteY6" fmla="*/ 195357 h 304751"/>
              <a:gd name="connsiteX7" fmla="*/ 70675 w 103608"/>
              <a:gd name="connsiteY7" fmla="*/ 58832 h 304751"/>
              <a:gd name="connsiteX8" fmla="*/ 45275 w 103608"/>
              <a:gd name="connsiteY8" fmla="*/ 1682 h 3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08" h="304751">
                <a:moveTo>
                  <a:pt x="45275" y="1682"/>
                </a:moveTo>
                <a:cubicBezTo>
                  <a:pt x="44217" y="11736"/>
                  <a:pt x="64325" y="87936"/>
                  <a:pt x="64325" y="119157"/>
                </a:cubicBezTo>
                <a:cubicBezTo>
                  <a:pt x="64325" y="150378"/>
                  <a:pt x="55858" y="158315"/>
                  <a:pt x="45275" y="189007"/>
                </a:cubicBezTo>
                <a:cubicBezTo>
                  <a:pt x="34692" y="219699"/>
                  <a:pt x="825" y="303307"/>
                  <a:pt x="825" y="303307"/>
                </a:cubicBezTo>
                <a:cubicBezTo>
                  <a:pt x="-2879" y="312832"/>
                  <a:pt x="6117" y="273145"/>
                  <a:pt x="23050" y="246157"/>
                </a:cubicBezTo>
                <a:cubicBezTo>
                  <a:pt x="39983" y="219170"/>
                  <a:pt x="94488" y="149849"/>
                  <a:pt x="102425" y="141382"/>
                </a:cubicBezTo>
                <a:cubicBezTo>
                  <a:pt x="110363" y="132915"/>
                  <a:pt x="75967" y="209115"/>
                  <a:pt x="70675" y="195357"/>
                </a:cubicBezTo>
                <a:cubicBezTo>
                  <a:pt x="65383" y="181599"/>
                  <a:pt x="71733" y="88994"/>
                  <a:pt x="70675" y="58832"/>
                </a:cubicBezTo>
                <a:cubicBezTo>
                  <a:pt x="69617" y="28670"/>
                  <a:pt x="46333" y="-8372"/>
                  <a:pt x="45275" y="16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00F78F9-FFBF-1535-39CF-DA6D553A6960}"/>
              </a:ext>
            </a:extLst>
          </p:cNvPr>
          <p:cNvSpPr/>
          <p:nvPr/>
        </p:nvSpPr>
        <p:spPr>
          <a:xfrm>
            <a:off x="3089357" y="4228435"/>
            <a:ext cx="280930" cy="178621"/>
          </a:xfrm>
          <a:custGeom>
            <a:avLst/>
            <a:gdLst>
              <a:gd name="connsiteX0" fmla="*/ 3093 w 280930"/>
              <a:gd name="connsiteY0" fmla="*/ 665 h 178621"/>
              <a:gd name="connsiteX1" fmla="*/ 76118 w 280930"/>
              <a:gd name="connsiteY1" fmla="*/ 64165 h 178621"/>
              <a:gd name="connsiteX2" fmla="*/ 180893 w 280930"/>
              <a:gd name="connsiteY2" fmla="*/ 86390 h 178621"/>
              <a:gd name="connsiteX3" fmla="*/ 104693 w 280930"/>
              <a:gd name="connsiteY3" fmla="*/ 89565 h 178621"/>
              <a:gd name="connsiteX4" fmla="*/ 279318 w 280930"/>
              <a:gd name="connsiteY4" fmla="*/ 178465 h 178621"/>
              <a:gd name="connsiteX5" fmla="*/ 180893 w 280930"/>
              <a:gd name="connsiteY5" fmla="*/ 108615 h 178621"/>
              <a:gd name="connsiteX6" fmla="*/ 3093 w 280930"/>
              <a:gd name="connsiteY6" fmla="*/ 665 h 17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30" h="178621">
                <a:moveTo>
                  <a:pt x="3093" y="665"/>
                </a:moveTo>
                <a:cubicBezTo>
                  <a:pt x="-14369" y="-6743"/>
                  <a:pt x="46485" y="49877"/>
                  <a:pt x="76118" y="64165"/>
                </a:cubicBezTo>
                <a:cubicBezTo>
                  <a:pt x="105751" y="78453"/>
                  <a:pt x="176131" y="82157"/>
                  <a:pt x="180893" y="86390"/>
                </a:cubicBezTo>
                <a:cubicBezTo>
                  <a:pt x="185655" y="90623"/>
                  <a:pt x="88289" y="74219"/>
                  <a:pt x="104693" y="89565"/>
                </a:cubicBezTo>
                <a:cubicBezTo>
                  <a:pt x="121097" y="104911"/>
                  <a:pt x="266618" y="175290"/>
                  <a:pt x="279318" y="178465"/>
                </a:cubicBezTo>
                <a:cubicBezTo>
                  <a:pt x="292018" y="181640"/>
                  <a:pt x="226931" y="135603"/>
                  <a:pt x="180893" y="108615"/>
                </a:cubicBezTo>
                <a:cubicBezTo>
                  <a:pt x="134855" y="81627"/>
                  <a:pt x="20555" y="8073"/>
                  <a:pt x="3093" y="6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960D9D5-880B-2C18-5636-D1B622378F7A}"/>
              </a:ext>
            </a:extLst>
          </p:cNvPr>
          <p:cNvSpPr/>
          <p:nvPr/>
        </p:nvSpPr>
        <p:spPr>
          <a:xfrm>
            <a:off x="3407416" y="3955916"/>
            <a:ext cx="134395" cy="380573"/>
          </a:xfrm>
          <a:custGeom>
            <a:avLst/>
            <a:gdLst>
              <a:gd name="connsiteX0" fmla="*/ 34284 w 134395"/>
              <a:gd name="connsiteY0" fmla="*/ 134 h 380573"/>
              <a:gd name="connsiteX1" fmla="*/ 18409 w 134395"/>
              <a:gd name="connsiteY1" fmla="*/ 136659 h 380573"/>
              <a:gd name="connsiteX2" fmla="*/ 21584 w 134395"/>
              <a:gd name="connsiteY2" fmla="*/ 263659 h 380573"/>
              <a:gd name="connsiteX3" fmla="*/ 5709 w 134395"/>
              <a:gd name="connsiteY3" fmla="*/ 219209 h 380573"/>
              <a:gd name="connsiteX4" fmla="*/ 132709 w 134395"/>
              <a:gd name="connsiteY4" fmla="*/ 377959 h 380573"/>
              <a:gd name="connsiteX5" fmla="*/ 75559 w 134395"/>
              <a:gd name="connsiteY5" fmla="*/ 314459 h 380573"/>
              <a:gd name="connsiteX6" fmla="*/ 31109 w 134395"/>
              <a:gd name="connsiteY6" fmla="*/ 266834 h 380573"/>
              <a:gd name="connsiteX7" fmla="*/ 5709 w 134395"/>
              <a:gd name="connsiteY7" fmla="*/ 79509 h 380573"/>
              <a:gd name="connsiteX8" fmla="*/ 2534 w 134395"/>
              <a:gd name="connsiteY8" fmla="*/ 162059 h 380573"/>
              <a:gd name="connsiteX9" fmla="*/ 34284 w 134395"/>
              <a:gd name="connsiteY9" fmla="*/ 134 h 38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5" h="380573">
                <a:moveTo>
                  <a:pt x="34284" y="134"/>
                </a:moveTo>
                <a:cubicBezTo>
                  <a:pt x="36930" y="-4099"/>
                  <a:pt x="20526" y="92738"/>
                  <a:pt x="18409" y="136659"/>
                </a:cubicBezTo>
                <a:cubicBezTo>
                  <a:pt x="16292" y="180580"/>
                  <a:pt x="23701" y="249901"/>
                  <a:pt x="21584" y="263659"/>
                </a:cubicBezTo>
                <a:cubicBezTo>
                  <a:pt x="19467" y="277417"/>
                  <a:pt x="-12812" y="200159"/>
                  <a:pt x="5709" y="219209"/>
                </a:cubicBezTo>
                <a:cubicBezTo>
                  <a:pt x="24230" y="238259"/>
                  <a:pt x="121067" y="362084"/>
                  <a:pt x="132709" y="377959"/>
                </a:cubicBezTo>
                <a:cubicBezTo>
                  <a:pt x="144351" y="393834"/>
                  <a:pt x="92492" y="332980"/>
                  <a:pt x="75559" y="314459"/>
                </a:cubicBezTo>
                <a:cubicBezTo>
                  <a:pt x="58626" y="295938"/>
                  <a:pt x="42751" y="305992"/>
                  <a:pt x="31109" y="266834"/>
                </a:cubicBezTo>
                <a:cubicBezTo>
                  <a:pt x="19467" y="227676"/>
                  <a:pt x="10472" y="96972"/>
                  <a:pt x="5709" y="79509"/>
                </a:cubicBezTo>
                <a:cubicBezTo>
                  <a:pt x="946" y="62046"/>
                  <a:pt x="-641" y="169467"/>
                  <a:pt x="2534" y="162059"/>
                </a:cubicBezTo>
                <a:cubicBezTo>
                  <a:pt x="5709" y="154651"/>
                  <a:pt x="31638" y="4367"/>
                  <a:pt x="34284" y="13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0636F59D-FF23-D004-7C39-372C21A09F88}"/>
              </a:ext>
            </a:extLst>
          </p:cNvPr>
          <p:cNvSpPr/>
          <p:nvPr/>
        </p:nvSpPr>
        <p:spPr>
          <a:xfrm>
            <a:off x="3422110" y="3996958"/>
            <a:ext cx="96199" cy="307003"/>
          </a:xfrm>
          <a:custGeom>
            <a:avLst/>
            <a:gdLst>
              <a:gd name="connsiteX0" fmla="*/ 540 w 96199"/>
              <a:gd name="connsiteY0" fmla="*/ 367 h 307003"/>
              <a:gd name="connsiteX1" fmla="*/ 48165 w 96199"/>
              <a:gd name="connsiteY1" fmla="*/ 117842 h 307003"/>
              <a:gd name="connsiteX2" fmla="*/ 64040 w 96199"/>
              <a:gd name="connsiteY2" fmla="*/ 197217 h 307003"/>
              <a:gd name="connsiteX3" fmla="*/ 64040 w 96199"/>
              <a:gd name="connsiteY3" fmla="*/ 305167 h 307003"/>
              <a:gd name="connsiteX4" fmla="*/ 76740 w 96199"/>
              <a:gd name="connsiteY4" fmla="*/ 254367 h 307003"/>
              <a:gd name="connsiteX5" fmla="*/ 95790 w 96199"/>
              <a:gd name="connsiteY5" fmla="*/ 117842 h 307003"/>
              <a:gd name="connsiteX6" fmla="*/ 83090 w 96199"/>
              <a:gd name="connsiteY6" fmla="*/ 159117 h 307003"/>
              <a:gd name="connsiteX7" fmla="*/ 540 w 96199"/>
              <a:gd name="connsiteY7" fmla="*/ 367 h 3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9" h="307003">
                <a:moveTo>
                  <a:pt x="540" y="367"/>
                </a:moveTo>
                <a:cubicBezTo>
                  <a:pt x="-5281" y="-6512"/>
                  <a:pt x="37582" y="85034"/>
                  <a:pt x="48165" y="117842"/>
                </a:cubicBezTo>
                <a:cubicBezTo>
                  <a:pt x="58748" y="150650"/>
                  <a:pt x="61394" y="165996"/>
                  <a:pt x="64040" y="197217"/>
                </a:cubicBezTo>
                <a:cubicBezTo>
                  <a:pt x="66686" y="228438"/>
                  <a:pt x="61923" y="295642"/>
                  <a:pt x="64040" y="305167"/>
                </a:cubicBezTo>
                <a:cubicBezTo>
                  <a:pt x="66157" y="314692"/>
                  <a:pt x="71448" y="285588"/>
                  <a:pt x="76740" y="254367"/>
                </a:cubicBezTo>
                <a:cubicBezTo>
                  <a:pt x="82032" y="223146"/>
                  <a:pt x="94732" y="133717"/>
                  <a:pt x="95790" y="117842"/>
                </a:cubicBezTo>
                <a:cubicBezTo>
                  <a:pt x="96848" y="101967"/>
                  <a:pt x="96848" y="171817"/>
                  <a:pt x="83090" y="159117"/>
                </a:cubicBezTo>
                <a:cubicBezTo>
                  <a:pt x="69332" y="146417"/>
                  <a:pt x="6361" y="7246"/>
                  <a:pt x="540" y="3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AD65549-1C88-A57C-2ACC-F855A3B158FD}"/>
              </a:ext>
            </a:extLst>
          </p:cNvPr>
          <p:cNvSpPr/>
          <p:nvPr/>
        </p:nvSpPr>
        <p:spPr>
          <a:xfrm>
            <a:off x="3098644" y="4190961"/>
            <a:ext cx="470518" cy="261682"/>
          </a:xfrm>
          <a:custGeom>
            <a:avLst/>
            <a:gdLst>
              <a:gd name="connsiteX0" fmla="*/ 156 w 470518"/>
              <a:gd name="connsiteY0" fmla="*/ 39 h 261682"/>
              <a:gd name="connsiteX1" fmla="*/ 190656 w 470518"/>
              <a:gd name="connsiteY1" fmla="*/ 73064 h 261682"/>
              <a:gd name="connsiteX2" fmla="*/ 285906 w 470518"/>
              <a:gd name="connsiteY2" fmla="*/ 165139 h 261682"/>
              <a:gd name="connsiteX3" fmla="*/ 250981 w 470518"/>
              <a:gd name="connsiteY3" fmla="*/ 161964 h 261682"/>
              <a:gd name="connsiteX4" fmla="*/ 419256 w 470518"/>
              <a:gd name="connsiteY4" fmla="*/ 238164 h 261682"/>
              <a:gd name="connsiteX5" fmla="*/ 460531 w 470518"/>
              <a:gd name="connsiteY5" fmla="*/ 200064 h 261682"/>
              <a:gd name="connsiteX6" fmla="*/ 431956 w 470518"/>
              <a:gd name="connsiteY6" fmla="*/ 149264 h 261682"/>
              <a:gd name="connsiteX7" fmla="*/ 470056 w 470518"/>
              <a:gd name="connsiteY7" fmla="*/ 238164 h 261682"/>
              <a:gd name="connsiteX8" fmla="*/ 400206 w 470518"/>
              <a:gd name="connsiteY8" fmla="*/ 250864 h 261682"/>
              <a:gd name="connsiteX9" fmla="*/ 212881 w 470518"/>
              <a:gd name="connsiteY9" fmla="*/ 98464 h 261682"/>
              <a:gd name="connsiteX10" fmla="*/ 57306 w 470518"/>
              <a:gd name="connsiteY10" fmla="*/ 88939 h 261682"/>
              <a:gd name="connsiteX11" fmla="*/ 155731 w 470518"/>
              <a:gd name="connsiteY11" fmla="*/ 82589 h 261682"/>
              <a:gd name="connsiteX12" fmla="*/ 156 w 470518"/>
              <a:gd name="connsiteY12" fmla="*/ 39 h 2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518" h="261682">
                <a:moveTo>
                  <a:pt x="156" y="39"/>
                </a:moveTo>
                <a:cubicBezTo>
                  <a:pt x="5977" y="-1549"/>
                  <a:pt x="143031" y="45547"/>
                  <a:pt x="190656" y="73064"/>
                </a:cubicBezTo>
                <a:cubicBezTo>
                  <a:pt x="238281" y="100581"/>
                  <a:pt x="275852" y="150322"/>
                  <a:pt x="285906" y="165139"/>
                </a:cubicBezTo>
                <a:cubicBezTo>
                  <a:pt x="295960" y="179956"/>
                  <a:pt x="228756" y="149793"/>
                  <a:pt x="250981" y="161964"/>
                </a:cubicBezTo>
                <a:cubicBezTo>
                  <a:pt x="273206" y="174135"/>
                  <a:pt x="384331" y="231814"/>
                  <a:pt x="419256" y="238164"/>
                </a:cubicBezTo>
                <a:cubicBezTo>
                  <a:pt x="454181" y="244514"/>
                  <a:pt x="458414" y="214881"/>
                  <a:pt x="460531" y="200064"/>
                </a:cubicBezTo>
                <a:cubicBezTo>
                  <a:pt x="462648" y="185247"/>
                  <a:pt x="430369" y="142914"/>
                  <a:pt x="431956" y="149264"/>
                </a:cubicBezTo>
                <a:cubicBezTo>
                  <a:pt x="433544" y="155614"/>
                  <a:pt x="475348" y="221231"/>
                  <a:pt x="470056" y="238164"/>
                </a:cubicBezTo>
                <a:cubicBezTo>
                  <a:pt x="464764" y="255097"/>
                  <a:pt x="443068" y="274147"/>
                  <a:pt x="400206" y="250864"/>
                </a:cubicBezTo>
                <a:cubicBezTo>
                  <a:pt x="357344" y="227581"/>
                  <a:pt x="270031" y="125451"/>
                  <a:pt x="212881" y="98464"/>
                </a:cubicBezTo>
                <a:cubicBezTo>
                  <a:pt x="155731" y="71477"/>
                  <a:pt x="66831" y="91585"/>
                  <a:pt x="57306" y="88939"/>
                </a:cubicBezTo>
                <a:cubicBezTo>
                  <a:pt x="47781" y="86293"/>
                  <a:pt x="158906" y="95289"/>
                  <a:pt x="155731" y="82589"/>
                </a:cubicBezTo>
                <a:cubicBezTo>
                  <a:pt x="152556" y="69889"/>
                  <a:pt x="-5665" y="1627"/>
                  <a:pt x="156" y="3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972DB38-CE2C-3943-461D-11895B129F56}"/>
              </a:ext>
            </a:extLst>
          </p:cNvPr>
          <p:cNvSpPr/>
          <p:nvPr/>
        </p:nvSpPr>
        <p:spPr>
          <a:xfrm>
            <a:off x="3007666" y="4216949"/>
            <a:ext cx="257500" cy="332844"/>
          </a:xfrm>
          <a:custGeom>
            <a:avLst/>
            <a:gdLst>
              <a:gd name="connsiteX0" fmla="*/ 2234 w 257500"/>
              <a:gd name="connsiteY0" fmla="*/ 2626 h 332844"/>
              <a:gd name="connsiteX1" fmla="*/ 129234 w 257500"/>
              <a:gd name="connsiteY1" fmla="*/ 82001 h 332844"/>
              <a:gd name="connsiteX2" fmla="*/ 230834 w 257500"/>
              <a:gd name="connsiteY2" fmla="*/ 189951 h 332844"/>
              <a:gd name="connsiteX3" fmla="*/ 237184 w 257500"/>
              <a:gd name="connsiteY3" fmla="*/ 332826 h 332844"/>
              <a:gd name="connsiteX4" fmla="*/ 243534 w 257500"/>
              <a:gd name="connsiteY4" fmla="*/ 180426 h 332844"/>
              <a:gd name="connsiteX5" fmla="*/ 2234 w 257500"/>
              <a:gd name="connsiteY5" fmla="*/ 2626 h 33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00" h="332844">
                <a:moveTo>
                  <a:pt x="2234" y="2626"/>
                </a:moveTo>
                <a:cubicBezTo>
                  <a:pt x="-16816" y="-13778"/>
                  <a:pt x="91134" y="50780"/>
                  <a:pt x="129234" y="82001"/>
                </a:cubicBezTo>
                <a:cubicBezTo>
                  <a:pt x="167334" y="113222"/>
                  <a:pt x="212842" y="148147"/>
                  <a:pt x="230834" y="189951"/>
                </a:cubicBezTo>
                <a:cubicBezTo>
                  <a:pt x="248826" y="231755"/>
                  <a:pt x="235067" y="334414"/>
                  <a:pt x="237184" y="332826"/>
                </a:cubicBezTo>
                <a:cubicBezTo>
                  <a:pt x="239301" y="331238"/>
                  <a:pt x="277401" y="235459"/>
                  <a:pt x="243534" y="180426"/>
                </a:cubicBezTo>
                <a:cubicBezTo>
                  <a:pt x="209667" y="125393"/>
                  <a:pt x="21284" y="19030"/>
                  <a:pt x="2234" y="26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F50A180-8956-8A5F-874D-B0C3D1DFCD80}"/>
              </a:ext>
            </a:extLst>
          </p:cNvPr>
          <p:cNvSpPr/>
          <p:nvPr/>
        </p:nvSpPr>
        <p:spPr>
          <a:xfrm>
            <a:off x="2951952" y="4104116"/>
            <a:ext cx="159905" cy="275176"/>
          </a:xfrm>
          <a:custGeom>
            <a:avLst/>
            <a:gdLst>
              <a:gd name="connsiteX0" fmla="*/ 7148 w 159905"/>
              <a:gd name="connsiteY0" fmla="*/ 1159 h 275176"/>
              <a:gd name="connsiteX1" fmla="*/ 10323 w 159905"/>
              <a:gd name="connsiteY1" fmla="*/ 99584 h 275176"/>
              <a:gd name="connsiteX2" fmla="*/ 92873 w 159905"/>
              <a:gd name="connsiteY2" fmla="*/ 229759 h 275176"/>
              <a:gd name="connsiteX3" fmla="*/ 99223 w 159905"/>
              <a:gd name="connsiteY3" fmla="*/ 274209 h 275176"/>
              <a:gd name="connsiteX4" fmla="*/ 159548 w 159905"/>
              <a:gd name="connsiteY4" fmla="*/ 194834 h 275176"/>
              <a:gd name="connsiteX5" fmla="*/ 121448 w 159905"/>
              <a:gd name="connsiteY5" fmla="*/ 226584 h 275176"/>
              <a:gd name="connsiteX6" fmla="*/ 64298 w 159905"/>
              <a:gd name="connsiteY6" fmla="*/ 166259 h 275176"/>
              <a:gd name="connsiteX7" fmla="*/ 7148 w 159905"/>
              <a:gd name="connsiteY7" fmla="*/ 1159 h 2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05" h="275176">
                <a:moveTo>
                  <a:pt x="7148" y="1159"/>
                </a:moveTo>
                <a:cubicBezTo>
                  <a:pt x="-1848" y="-9953"/>
                  <a:pt x="-3964" y="61484"/>
                  <a:pt x="10323" y="99584"/>
                </a:cubicBezTo>
                <a:cubicBezTo>
                  <a:pt x="24610" y="137684"/>
                  <a:pt x="78056" y="200655"/>
                  <a:pt x="92873" y="229759"/>
                </a:cubicBezTo>
                <a:cubicBezTo>
                  <a:pt x="107690" y="258863"/>
                  <a:pt x="88111" y="280030"/>
                  <a:pt x="99223" y="274209"/>
                </a:cubicBezTo>
                <a:cubicBezTo>
                  <a:pt x="110335" y="268388"/>
                  <a:pt x="155844" y="202771"/>
                  <a:pt x="159548" y="194834"/>
                </a:cubicBezTo>
                <a:cubicBezTo>
                  <a:pt x="163252" y="186897"/>
                  <a:pt x="137323" y="231346"/>
                  <a:pt x="121448" y="226584"/>
                </a:cubicBezTo>
                <a:cubicBezTo>
                  <a:pt x="105573" y="221822"/>
                  <a:pt x="82819" y="197480"/>
                  <a:pt x="64298" y="166259"/>
                </a:cubicBezTo>
                <a:cubicBezTo>
                  <a:pt x="45777" y="135038"/>
                  <a:pt x="16144" y="12271"/>
                  <a:pt x="7148" y="11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BC42A1F-F1B0-76B5-259B-ECF60BF4E8A3}"/>
              </a:ext>
            </a:extLst>
          </p:cNvPr>
          <p:cNvSpPr/>
          <p:nvPr/>
        </p:nvSpPr>
        <p:spPr>
          <a:xfrm>
            <a:off x="3578555" y="4110829"/>
            <a:ext cx="111912" cy="533584"/>
          </a:xfrm>
          <a:custGeom>
            <a:avLst/>
            <a:gdLst>
              <a:gd name="connsiteX0" fmla="*/ 9195 w 111912"/>
              <a:gd name="connsiteY0" fmla="*/ 796 h 533584"/>
              <a:gd name="connsiteX1" fmla="*/ 18720 w 111912"/>
              <a:gd name="connsiteY1" fmla="*/ 146846 h 533584"/>
              <a:gd name="connsiteX2" fmla="*/ 69520 w 111912"/>
              <a:gd name="connsiteY2" fmla="*/ 356396 h 533584"/>
              <a:gd name="connsiteX3" fmla="*/ 69520 w 111912"/>
              <a:gd name="connsiteY3" fmla="*/ 289721 h 533584"/>
              <a:gd name="connsiteX4" fmla="*/ 110795 w 111912"/>
              <a:gd name="connsiteY4" fmla="*/ 527846 h 533584"/>
              <a:gd name="connsiteX5" fmla="*/ 91745 w 111912"/>
              <a:gd name="connsiteY5" fmla="*/ 438946 h 533584"/>
              <a:gd name="connsiteX6" fmla="*/ 6020 w 111912"/>
              <a:gd name="connsiteY6" fmla="*/ 210346 h 533584"/>
              <a:gd name="connsiteX7" fmla="*/ 9195 w 111912"/>
              <a:gd name="connsiteY7" fmla="*/ 796 h 53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2" h="533584">
                <a:moveTo>
                  <a:pt x="9195" y="796"/>
                </a:moveTo>
                <a:cubicBezTo>
                  <a:pt x="11312" y="-9787"/>
                  <a:pt x="8666" y="87579"/>
                  <a:pt x="18720" y="146846"/>
                </a:cubicBezTo>
                <a:cubicBezTo>
                  <a:pt x="28774" y="206113"/>
                  <a:pt x="61053" y="332584"/>
                  <a:pt x="69520" y="356396"/>
                </a:cubicBezTo>
                <a:cubicBezTo>
                  <a:pt x="77987" y="380208"/>
                  <a:pt x="62641" y="261146"/>
                  <a:pt x="69520" y="289721"/>
                </a:cubicBezTo>
                <a:cubicBezTo>
                  <a:pt x="76399" y="318296"/>
                  <a:pt x="107091" y="502975"/>
                  <a:pt x="110795" y="527846"/>
                </a:cubicBezTo>
                <a:cubicBezTo>
                  <a:pt x="114499" y="552717"/>
                  <a:pt x="109208" y="491863"/>
                  <a:pt x="91745" y="438946"/>
                </a:cubicBezTo>
                <a:cubicBezTo>
                  <a:pt x="74283" y="386029"/>
                  <a:pt x="20307" y="284429"/>
                  <a:pt x="6020" y="210346"/>
                </a:cubicBezTo>
                <a:cubicBezTo>
                  <a:pt x="-8267" y="136263"/>
                  <a:pt x="7078" y="11379"/>
                  <a:pt x="9195" y="7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71D0CA3-75D1-9023-3BDD-B6BDFAC10546}"/>
              </a:ext>
            </a:extLst>
          </p:cNvPr>
          <p:cNvSpPr/>
          <p:nvPr/>
        </p:nvSpPr>
        <p:spPr>
          <a:xfrm>
            <a:off x="3279365" y="4351124"/>
            <a:ext cx="267252" cy="287795"/>
          </a:xfrm>
          <a:custGeom>
            <a:avLst/>
            <a:gdLst>
              <a:gd name="connsiteX0" fmla="*/ 410 w 267252"/>
              <a:gd name="connsiteY0" fmla="*/ 1801 h 287795"/>
              <a:gd name="connsiteX1" fmla="*/ 41685 w 267252"/>
              <a:gd name="connsiteY1" fmla="*/ 87526 h 287795"/>
              <a:gd name="connsiteX2" fmla="*/ 48035 w 267252"/>
              <a:gd name="connsiteY2" fmla="*/ 154201 h 287795"/>
              <a:gd name="connsiteX3" fmla="*/ 60735 w 267252"/>
              <a:gd name="connsiteY3" fmla="*/ 179601 h 287795"/>
              <a:gd name="connsiteX4" fmla="*/ 171860 w 267252"/>
              <a:gd name="connsiteY4" fmla="*/ 195476 h 287795"/>
              <a:gd name="connsiteX5" fmla="*/ 108360 w 267252"/>
              <a:gd name="connsiteY5" fmla="*/ 236751 h 287795"/>
              <a:gd name="connsiteX6" fmla="*/ 175035 w 267252"/>
              <a:gd name="connsiteY6" fmla="*/ 217701 h 287795"/>
              <a:gd name="connsiteX7" fmla="*/ 267110 w 267252"/>
              <a:gd name="connsiteY7" fmla="*/ 287551 h 287795"/>
              <a:gd name="connsiteX8" fmla="*/ 152810 w 267252"/>
              <a:gd name="connsiteY8" fmla="*/ 189126 h 287795"/>
              <a:gd name="connsiteX9" fmla="*/ 70260 w 267252"/>
              <a:gd name="connsiteY9" fmla="*/ 173251 h 287795"/>
              <a:gd name="connsiteX10" fmla="*/ 410 w 267252"/>
              <a:gd name="connsiteY10" fmla="*/ 1801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252" h="287795">
                <a:moveTo>
                  <a:pt x="410" y="1801"/>
                </a:moveTo>
                <a:cubicBezTo>
                  <a:pt x="-4353" y="-12487"/>
                  <a:pt x="33748" y="62126"/>
                  <a:pt x="41685" y="87526"/>
                </a:cubicBezTo>
                <a:cubicBezTo>
                  <a:pt x="49622" y="112926"/>
                  <a:pt x="44860" y="138855"/>
                  <a:pt x="48035" y="154201"/>
                </a:cubicBezTo>
                <a:cubicBezTo>
                  <a:pt x="51210" y="169547"/>
                  <a:pt x="40098" y="172722"/>
                  <a:pt x="60735" y="179601"/>
                </a:cubicBezTo>
                <a:cubicBezTo>
                  <a:pt x="81372" y="186480"/>
                  <a:pt x="163923" y="185951"/>
                  <a:pt x="171860" y="195476"/>
                </a:cubicBezTo>
                <a:cubicBezTo>
                  <a:pt x="179797" y="205001"/>
                  <a:pt x="107831" y="233047"/>
                  <a:pt x="108360" y="236751"/>
                </a:cubicBezTo>
                <a:cubicBezTo>
                  <a:pt x="108889" y="240455"/>
                  <a:pt x="148577" y="209234"/>
                  <a:pt x="175035" y="217701"/>
                </a:cubicBezTo>
                <a:cubicBezTo>
                  <a:pt x="201493" y="226168"/>
                  <a:pt x="270814" y="292313"/>
                  <a:pt x="267110" y="287551"/>
                </a:cubicBezTo>
                <a:cubicBezTo>
                  <a:pt x="263406" y="282789"/>
                  <a:pt x="185618" y="208176"/>
                  <a:pt x="152810" y="189126"/>
                </a:cubicBezTo>
                <a:cubicBezTo>
                  <a:pt x="120002" y="170076"/>
                  <a:pt x="88781" y="200768"/>
                  <a:pt x="70260" y="173251"/>
                </a:cubicBezTo>
                <a:cubicBezTo>
                  <a:pt x="51739" y="145734"/>
                  <a:pt x="5173" y="16089"/>
                  <a:pt x="410" y="18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8729AB0-3877-66C1-7503-88616C934EFA}"/>
              </a:ext>
            </a:extLst>
          </p:cNvPr>
          <p:cNvSpPr/>
          <p:nvPr/>
        </p:nvSpPr>
        <p:spPr>
          <a:xfrm>
            <a:off x="3409163" y="4444929"/>
            <a:ext cx="195615" cy="133441"/>
          </a:xfrm>
          <a:custGeom>
            <a:avLst/>
            <a:gdLst>
              <a:gd name="connsiteX0" fmla="*/ 787 w 195615"/>
              <a:gd name="connsiteY0" fmla="*/ 71 h 133441"/>
              <a:gd name="connsiteX1" fmla="*/ 102387 w 195615"/>
              <a:gd name="connsiteY1" fmla="*/ 73096 h 133441"/>
              <a:gd name="connsiteX2" fmla="*/ 191287 w 195615"/>
              <a:gd name="connsiteY2" fmla="*/ 25471 h 133441"/>
              <a:gd name="connsiteX3" fmla="*/ 181762 w 195615"/>
              <a:gd name="connsiteY3" fmla="*/ 133421 h 133441"/>
              <a:gd name="connsiteX4" fmla="*/ 181762 w 195615"/>
              <a:gd name="connsiteY4" fmla="*/ 34996 h 133441"/>
              <a:gd name="connsiteX5" fmla="*/ 159537 w 195615"/>
              <a:gd name="connsiteY5" fmla="*/ 88971 h 133441"/>
              <a:gd name="connsiteX6" fmla="*/ 787 w 195615"/>
              <a:gd name="connsiteY6" fmla="*/ 71 h 13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15" h="133441">
                <a:moveTo>
                  <a:pt x="787" y="71"/>
                </a:moveTo>
                <a:cubicBezTo>
                  <a:pt x="-8738" y="-2575"/>
                  <a:pt x="70637" y="68863"/>
                  <a:pt x="102387" y="73096"/>
                </a:cubicBezTo>
                <a:cubicBezTo>
                  <a:pt x="134137" y="77329"/>
                  <a:pt x="178058" y="15417"/>
                  <a:pt x="191287" y="25471"/>
                </a:cubicBezTo>
                <a:cubicBezTo>
                  <a:pt x="204516" y="35525"/>
                  <a:pt x="183349" y="131834"/>
                  <a:pt x="181762" y="133421"/>
                </a:cubicBezTo>
                <a:cubicBezTo>
                  <a:pt x="180175" y="135008"/>
                  <a:pt x="185466" y="42404"/>
                  <a:pt x="181762" y="34996"/>
                </a:cubicBezTo>
                <a:cubicBezTo>
                  <a:pt x="178058" y="27588"/>
                  <a:pt x="184937" y="92675"/>
                  <a:pt x="159537" y="88971"/>
                </a:cubicBezTo>
                <a:cubicBezTo>
                  <a:pt x="134137" y="85267"/>
                  <a:pt x="10312" y="2717"/>
                  <a:pt x="787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A0706C9-F8A1-A70A-72F1-E9E36FEB8F40}"/>
              </a:ext>
            </a:extLst>
          </p:cNvPr>
          <p:cNvSpPr/>
          <p:nvPr/>
        </p:nvSpPr>
        <p:spPr>
          <a:xfrm>
            <a:off x="3047997" y="3602111"/>
            <a:ext cx="146058" cy="93827"/>
          </a:xfrm>
          <a:custGeom>
            <a:avLst/>
            <a:gdLst>
              <a:gd name="connsiteX0" fmla="*/ 3 w 146058"/>
              <a:gd name="connsiteY0" fmla="*/ 14214 h 93827"/>
              <a:gd name="connsiteX1" fmla="*/ 85728 w 146058"/>
              <a:gd name="connsiteY1" fmla="*/ 4689 h 93827"/>
              <a:gd name="connsiteX2" fmla="*/ 146053 w 146058"/>
              <a:gd name="connsiteY2" fmla="*/ 93589 h 93827"/>
              <a:gd name="connsiteX3" fmla="*/ 88903 w 146058"/>
              <a:gd name="connsiteY3" fmla="*/ 30089 h 93827"/>
              <a:gd name="connsiteX4" fmla="*/ 3 w 146058"/>
              <a:gd name="connsiteY4" fmla="*/ 14214 h 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8" h="93827">
                <a:moveTo>
                  <a:pt x="3" y="14214"/>
                </a:moveTo>
                <a:cubicBezTo>
                  <a:pt x="-526" y="9981"/>
                  <a:pt x="61386" y="-8540"/>
                  <a:pt x="85728" y="4689"/>
                </a:cubicBezTo>
                <a:cubicBezTo>
                  <a:pt x="110070" y="17918"/>
                  <a:pt x="145524" y="89356"/>
                  <a:pt x="146053" y="93589"/>
                </a:cubicBezTo>
                <a:cubicBezTo>
                  <a:pt x="146582" y="97822"/>
                  <a:pt x="106365" y="44376"/>
                  <a:pt x="88903" y="30089"/>
                </a:cubicBezTo>
                <a:cubicBezTo>
                  <a:pt x="71441" y="15802"/>
                  <a:pt x="532" y="18447"/>
                  <a:pt x="3" y="142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B6CF04C-B394-49E6-2E5D-41EA42626E3D}"/>
              </a:ext>
            </a:extLst>
          </p:cNvPr>
          <p:cNvSpPr/>
          <p:nvPr/>
        </p:nvSpPr>
        <p:spPr>
          <a:xfrm>
            <a:off x="3085530" y="3946517"/>
            <a:ext cx="42045" cy="203232"/>
          </a:xfrm>
          <a:custGeom>
            <a:avLst/>
            <a:gdLst>
              <a:gd name="connsiteX0" fmla="*/ 41845 w 42045"/>
              <a:gd name="connsiteY0" fmla="*/ 8 h 203232"/>
              <a:gd name="connsiteX1" fmla="*/ 16445 w 42045"/>
              <a:gd name="connsiteY1" fmla="*/ 136533 h 203232"/>
              <a:gd name="connsiteX2" fmla="*/ 19620 w 42045"/>
              <a:gd name="connsiteY2" fmla="*/ 203208 h 203232"/>
              <a:gd name="connsiteX3" fmla="*/ 570 w 42045"/>
              <a:gd name="connsiteY3" fmla="*/ 130183 h 203232"/>
              <a:gd name="connsiteX4" fmla="*/ 41845 w 42045"/>
              <a:gd name="connsiteY4" fmla="*/ 8 h 20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203232">
                <a:moveTo>
                  <a:pt x="41845" y="8"/>
                </a:moveTo>
                <a:cubicBezTo>
                  <a:pt x="44491" y="1066"/>
                  <a:pt x="20149" y="102666"/>
                  <a:pt x="16445" y="136533"/>
                </a:cubicBezTo>
                <a:cubicBezTo>
                  <a:pt x="12741" y="170400"/>
                  <a:pt x="22266" y="204266"/>
                  <a:pt x="19620" y="203208"/>
                </a:cubicBezTo>
                <a:cubicBezTo>
                  <a:pt x="16974" y="202150"/>
                  <a:pt x="-3663" y="159816"/>
                  <a:pt x="570" y="130183"/>
                </a:cubicBezTo>
                <a:cubicBezTo>
                  <a:pt x="4803" y="100550"/>
                  <a:pt x="39199" y="-1050"/>
                  <a:pt x="41845" y="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7C499381-5914-7E97-6369-DB9DE2B61E21}"/>
              </a:ext>
            </a:extLst>
          </p:cNvPr>
          <p:cNvSpPr/>
          <p:nvPr/>
        </p:nvSpPr>
        <p:spPr>
          <a:xfrm>
            <a:off x="3174846" y="3940128"/>
            <a:ext cx="75767" cy="191432"/>
          </a:xfrm>
          <a:custGeom>
            <a:avLst/>
            <a:gdLst>
              <a:gd name="connsiteX0" fmla="*/ 154 w 75767"/>
              <a:gd name="connsiteY0" fmla="*/ 47 h 191432"/>
              <a:gd name="connsiteX1" fmla="*/ 54129 w 75767"/>
              <a:gd name="connsiteY1" fmla="*/ 92122 h 191432"/>
              <a:gd name="connsiteX2" fmla="*/ 63654 w 75767"/>
              <a:gd name="connsiteY2" fmla="*/ 146097 h 191432"/>
              <a:gd name="connsiteX3" fmla="*/ 66829 w 75767"/>
              <a:gd name="connsiteY3" fmla="*/ 190547 h 191432"/>
              <a:gd name="connsiteX4" fmla="*/ 73179 w 75767"/>
              <a:gd name="connsiteY4" fmla="*/ 104822 h 191432"/>
              <a:gd name="connsiteX5" fmla="*/ 154 w 75767"/>
              <a:gd name="connsiteY5" fmla="*/ 47 h 19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67" h="191432">
                <a:moveTo>
                  <a:pt x="154" y="47"/>
                </a:moveTo>
                <a:cubicBezTo>
                  <a:pt x="-3021" y="-2070"/>
                  <a:pt x="43546" y="67780"/>
                  <a:pt x="54129" y="92122"/>
                </a:cubicBezTo>
                <a:cubicBezTo>
                  <a:pt x="64712" y="116464"/>
                  <a:pt x="61537" y="129693"/>
                  <a:pt x="63654" y="146097"/>
                </a:cubicBezTo>
                <a:cubicBezTo>
                  <a:pt x="65771" y="162501"/>
                  <a:pt x="65242" y="197426"/>
                  <a:pt x="66829" y="190547"/>
                </a:cubicBezTo>
                <a:cubicBezTo>
                  <a:pt x="68416" y="183668"/>
                  <a:pt x="81116" y="134455"/>
                  <a:pt x="73179" y="104822"/>
                </a:cubicBezTo>
                <a:cubicBezTo>
                  <a:pt x="65242" y="75189"/>
                  <a:pt x="3329" y="2164"/>
                  <a:pt x="154" y="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4B708B4-DD02-067A-CCA0-C4F9912F790F}"/>
              </a:ext>
            </a:extLst>
          </p:cNvPr>
          <p:cNvSpPr/>
          <p:nvPr/>
        </p:nvSpPr>
        <p:spPr>
          <a:xfrm>
            <a:off x="3253866" y="3943181"/>
            <a:ext cx="175679" cy="403396"/>
          </a:xfrm>
          <a:custGeom>
            <a:avLst/>
            <a:gdLst>
              <a:gd name="connsiteX0" fmla="*/ 175134 w 175679"/>
              <a:gd name="connsiteY0" fmla="*/ 169 h 403396"/>
              <a:gd name="connsiteX1" fmla="*/ 152909 w 175679"/>
              <a:gd name="connsiteY1" fmla="*/ 101769 h 403396"/>
              <a:gd name="connsiteX2" fmla="*/ 89409 w 175679"/>
              <a:gd name="connsiteY2" fmla="*/ 177969 h 403396"/>
              <a:gd name="connsiteX3" fmla="*/ 509 w 175679"/>
              <a:gd name="connsiteY3" fmla="*/ 222419 h 403396"/>
              <a:gd name="connsiteX4" fmla="*/ 51309 w 175679"/>
              <a:gd name="connsiteY4" fmla="*/ 238294 h 403396"/>
              <a:gd name="connsiteX5" fmla="*/ 13209 w 175679"/>
              <a:gd name="connsiteY5" fmla="*/ 257344 h 403396"/>
              <a:gd name="connsiteX6" fmla="*/ 48134 w 175679"/>
              <a:gd name="connsiteY6" fmla="*/ 273219 h 403396"/>
              <a:gd name="connsiteX7" fmla="*/ 3684 w 175679"/>
              <a:gd name="connsiteY7" fmla="*/ 301794 h 403396"/>
              <a:gd name="connsiteX8" fmla="*/ 41784 w 175679"/>
              <a:gd name="connsiteY8" fmla="*/ 308144 h 403396"/>
              <a:gd name="connsiteX9" fmla="*/ 140209 w 175679"/>
              <a:gd name="connsiteY9" fmla="*/ 403394 h 403396"/>
              <a:gd name="connsiteX10" fmla="*/ 54484 w 175679"/>
              <a:gd name="connsiteY10" fmla="*/ 304969 h 403396"/>
              <a:gd name="connsiteX11" fmla="*/ 79884 w 175679"/>
              <a:gd name="connsiteY11" fmla="*/ 212894 h 403396"/>
              <a:gd name="connsiteX12" fmla="*/ 57659 w 175679"/>
              <a:gd name="connsiteY12" fmla="*/ 244644 h 403396"/>
              <a:gd name="connsiteX13" fmla="*/ 108459 w 175679"/>
              <a:gd name="connsiteY13" fmla="*/ 181144 h 403396"/>
              <a:gd name="connsiteX14" fmla="*/ 140209 w 175679"/>
              <a:gd name="connsiteY14" fmla="*/ 250994 h 403396"/>
              <a:gd name="connsiteX15" fmla="*/ 133859 w 175679"/>
              <a:gd name="connsiteY15" fmla="*/ 127169 h 403396"/>
              <a:gd name="connsiteX16" fmla="*/ 175134 w 175679"/>
              <a:gd name="connsiteY16" fmla="*/ 169 h 4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679" h="403396">
                <a:moveTo>
                  <a:pt x="175134" y="169"/>
                </a:moveTo>
                <a:cubicBezTo>
                  <a:pt x="178309" y="-4064"/>
                  <a:pt x="167197" y="72136"/>
                  <a:pt x="152909" y="101769"/>
                </a:cubicBezTo>
                <a:cubicBezTo>
                  <a:pt x="138621" y="131402"/>
                  <a:pt x="114809" y="157861"/>
                  <a:pt x="89409" y="177969"/>
                </a:cubicBezTo>
                <a:cubicBezTo>
                  <a:pt x="64009" y="198077"/>
                  <a:pt x="6859" y="212365"/>
                  <a:pt x="509" y="222419"/>
                </a:cubicBezTo>
                <a:cubicBezTo>
                  <a:pt x="-5841" y="232473"/>
                  <a:pt x="49192" y="232473"/>
                  <a:pt x="51309" y="238294"/>
                </a:cubicBezTo>
                <a:cubicBezTo>
                  <a:pt x="53426" y="244115"/>
                  <a:pt x="13738" y="251523"/>
                  <a:pt x="13209" y="257344"/>
                </a:cubicBezTo>
                <a:cubicBezTo>
                  <a:pt x="12680" y="263165"/>
                  <a:pt x="49721" y="265811"/>
                  <a:pt x="48134" y="273219"/>
                </a:cubicBezTo>
                <a:cubicBezTo>
                  <a:pt x="46547" y="280627"/>
                  <a:pt x="4742" y="295973"/>
                  <a:pt x="3684" y="301794"/>
                </a:cubicBezTo>
                <a:cubicBezTo>
                  <a:pt x="2626" y="307615"/>
                  <a:pt x="19030" y="291211"/>
                  <a:pt x="41784" y="308144"/>
                </a:cubicBezTo>
                <a:cubicBezTo>
                  <a:pt x="64538" y="325077"/>
                  <a:pt x="138092" y="403923"/>
                  <a:pt x="140209" y="403394"/>
                </a:cubicBezTo>
                <a:cubicBezTo>
                  <a:pt x="142326" y="402865"/>
                  <a:pt x="64538" y="336719"/>
                  <a:pt x="54484" y="304969"/>
                </a:cubicBezTo>
                <a:cubicBezTo>
                  <a:pt x="44430" y="273219"/>
                  <a:pt x="79355" y="222948"/>
                  <a:pt x="79884" y="212894"/>
                </a:cubicBezTo>
                <a:cubicBezTo>
                  <a:pt x="80413" y="202840"/>
                  <a:pt x="52896" y="249936"/>
                  <a:pt x="57659" y="244644"/>
                </a:cubicBezTo>
                <a:cubicBezTo>
                  <a:pt x="62421" y="239352"/>
                  <a:pt x="94701" y="180086"/>
                  <a:pt x="108459" y="181144"/>
                </a:cubicBezTo>
                <a:cubicBezTo>
                  <a:pt x="122217" y="182202"/>
                  <a:pt x="135976" y="259990"/>
                  <a:pt x="140209" y="250994"/>
                </a:cubicBezTo>
                <a:cubicBezTo>
                  <a:pt x="144442" y="241998"/>
                  <a:pt x="126451" y="170031"/>
                  <a:pt x="133859" y="127169"/>
                </a:cubicBezTo>
                <a:cubicBezTo>
                  <a:pt x="141267" y="84307"/>
                  <a:pt x="171959" y="4402"/>
                  <a:pt x="175134" y="1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DF00D3B6-EAA5-888A-2587-75D4E8840BEC}"/>
              </a:ext>
            </a:extLst>
          </p:cNvPr>
          <p:cNvSpPr/>
          <p:nvPr/>
        </p:nvSpPr>
        <p:spPr>
          <a:xfrm>
            <a:off x="5835050" y="1800513"/>
            <a:ext cx="925071" cy="165271"/>
          </a:xfrm>
          <a:custGeom>
            <a:avLst/>
            <a:gdLst>
              <a:gd name="connsiteX0" fmla="*/ 1306 w 925071"/>
              <a:gd name="connsiteY0" fmla="*/ 65 h 165271"/>
              <a:gd name="connsiteX1" fmla="*/ 565750 w 925071"/>
              <a:gd name="connsiteY1" fmla="*/ 50865 h 165271"/>
              <a:gd name="connsiteX2" fmla="*/ 554461 w 925071"/>
              <a:gd name="connsiteY2" fmla="*/ 11354 h 165271"/>
              <a:gd name="connsiteX3" fmla="*/ 921350 w 925071"/>
              <a:gd name="connsiteY3" fmla="*/ 163754 h 165271"/>
              <a:gd name="connsiteX4" fmla="*/ 729439 w 925071"/>
              <a:gd name="connsiteY4" fmla="*/ 84731 h 165271"/>
              <a:gd name="connsiteX5" fmla="*/ 492372 w 925071"/>
              <a:gd name="connsiteY5" fmla="*/ 5709 h 165271"/>
              <a:gd name="connsiteX6" fmla="*/ 520594 w 925071"/>
              <a:gd name="connsiteY6" fmla="*/ 39576 h 165271"/>
              <a:gd name="connsiteX7" fmla="*/ 351261 w 925071"/>
              <a:gd name="connsiteY7" fmla="*/ 65 h 165271"/>
              <a:gd name="connsiteX8" fmla="*/ 407706 w 925071"/>
              <a:gd name="connsiteY8" fmla="*/ 39576 h 165271"/>
              <a:gd name="connsiteX9" fmla="*/ 1306 w 925071"/>
              <a:gd name="connsiteY9" fmla="*/ 65 h 1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071" h="165271">
                <a:moveTo>
                  <a:pt x="1306" y="65"/>
                </a:moveTo>
                <a:cubicBezTo>
                  <a:pt x="27647" y="1946"/>
                  <a:pt x="473558" y="48984"/>
                  <a:pt x="565750" y="50865"/>
                </a:cubicBezTo>
                <a:cubicBezTo>
                  <a:pt x="657942" y="52746"/>
                  <a:pt x="495194" y="-7461"/>
                  <a:pt x="554461" y="11354"/>
                </a:cubicBezTo>
                <a:cubicBezTo>
                  <a:pt x="613728" y="30169"/>
                  <a:pt x="921350" y="163754"/>
                  <a:pt x="921350" y="163754"/>
                </a:cubicBezTo>
                <a:cubicBezTo>
                  <a:pt x="950513" y="175983"/>
                  <a:pt x="800935" y="111072"/>
                  <a:pt x="729439" y="84731"/>
                </a:cubicBezTo>
                <a:cubicBezTo>
                  <a:pt x="657943" y="58390"/>
                  <a:pt x="492372" y="5709"/>
                  <a:pt x="492372" y="5709"/>
                </a:cubicBezTo>
                <a:cubicBezTo>
                  <a:pt x="457565" y="-1817"/>
                  <a:pt x="544113" y="40517"/>
                  <a:pt x="520594" y="39576"/>
                </a:cubicBezTo>
                <a:cubicBezTo>
                  <a:pt x="497076" y="38635"/>
                  <a:pt x="370076" y="65"/>
                  <a:pt x="351261" y="65"/>
                </a:cubicBezTo>
                <a:cubicBezTo>
                  <a:pt x="332446" y="65"/>
                  <a:pt x="460387" y="41457"/>
                  <a:pt x="407706" y="39576"/>
                </a:cubicBezTo>
                <a:cubicBezTo>
                  <a:pt x="355025" y="37695"/>
                  <a:pt x="-25035" y="-1816"/>
                  <a:pt x="1306" y="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439722D1-2026-5061-1983-FE433850EF92}"/>
              </a:ext>
            </a:extLst>
          </p:cNvPr>
          <p:cNvSpPr/>
          <p:nvPr/>
        </p:nvSpPr>
        <p:spPr>
          <a:xfrm>
            <a:off x="5118339" y="1518154"/>
            <a:ext cx="1194734" cy="643704"/>
          </a:xfrm>
          <a:custGeom>
            <a:avLst/>
            <a:gdLst>
              <a:gd name="connsiteX0" fmla="*/ 1192150 w 1194734"/>
              <a:gd name="connsiteY0" fmla="*/ 202 h 643704"/>
              <a:gd name="connsiteX1" fmla="*/ 785750 w 1194734"/>
              <a:gd name="connsiteY1" fmla="*/ 175179 h 643704"/>
              <a:gd name="connsiteX2" fmla="*/ 294683 w 1194734"/>
              <a:gd name="connsiteY2" fmla="*/ 400957 h 643704"/>
              <a:gd name="connsiteX3" fmla="*/ 537394 w 1194734"/>
              <a:gd name="connsiteY3" fmla="*/ 248557 h 643704"/>
              <a:gd name="connsiteX4" fmla="*/ 1172 w 1194734"/>
              <a:gd name="connsiteY4" fmla="*/ 643668 h 643704"/>
              <a:gd name="connsiteX5" fmla="*/ 401928 w 1194734"/>
              <a:gd name="connsiteY5" fmla="*/ 271135 h 643704"/>
              <a:gd name="connsiteX6" fmla="*/ 684150 w 1194734"/>
              <a:gd name="connsiteY6" fmla="*/ 113090 h 643704"/>
              <a:gd name="connsiteX7" fmla="*/ 475305 w 1194734"/>
              <a:gd name="connsiteY7" fmla="*/ 265490 h 643704"/>
              <a:gd name="connsiteX8" fmla="*/ 780105 w 1194734"/>
              <a:gd name="connsiteY8" fmla="*/ 141313 h 643704"/>
              <a:gd name="connsiteX9" fmla="*/ 588194 w 1194734"/>
              <a:gd name="connsiteY9" fmla="*/ 209046 h 643704"/>
              <a:gd name="connsiteX10" fmla="*/ 1192150 w 1194734"/>
              <a:gd name="connsiteY10" fmla="*/ 202 h 6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734" h="643704">
                <a:moveTo>
                  <a:pt x="1192150" y="202"/>
                </a:moveTo>
                <a:cubicBezTo>
                  <a:pt x="1225076" y="-5442"/>
                  <a:pt x="935328" y="108387"/>
                  <a:pt x="785750" y="175179"/>
                </a:cubicBezTo>
                <a:cubicBezTo>
                  <a:pt x="636172" y="241972"/>
                  <a:pt x="336076" y="388727"/>
                  <a:pt x="294683" y="400957"/>
                </a:cubicBezTo>
                <a:cubicBezTo>
                  <a:pt x="253290" y="413187"/>
                  <a:pt x="586312" y="208105"/>
                  <a:pt x="537394" y="248557"/>
                </a:cubicBezTo>
                <a:cubicBezTo>
                  <a:pt x="488476" y="289009"/>
                  <a:pt x="23750" y="639905"/>
                  <a:pt x="1172" y="643668"/>
                </a:cubicBezTo>
                <a:cubicBezTo>
                  <a:pt x="-21406" y="647431"/>
                  <a:pt x="288098" y="359565"/>
                  <a:pt x="401928" y="271135"/>
                </a:cubicBezTo>
                <a:cubicBezTo>
                  <a:pt x="515758" y="182705"/>
                  <a:pt x="671921" y="114031"/>
                  <a:pt x="684150" y="113090"/>
                </a:cubicBezTo>
                <a:cubicBezTo>
                  <a:pt x="696379" y="112149"/>
                  <a:pt x="459312" y="260786"/>
                  <a:pt x="475305" y="265490"/>
                </a:cubicBezTo>
                <a:cubicBezTo>
                  <a:pt x="491297" y="270194"/>
                  <a:pt x="761290" y="150720"/>
                  <a:pt x="780105" y="141313"/>
                </a:cubicBezTo>
                <a:cubicBezTo>
                  <a:pt x="798920" y="131906"/>
                  <a:pt x="524224" y="228802"/>
                  <a:pt x="588194" y="209046"/>
                </a:cubicBezTo>
                <a:cubicBezTo>
                  <a:pt x="652164" y="189290"/>
                  <a:pt x="1159224" y="5846"/>
                  <a:pt x="1192150" y="2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46F9257-9549-2E87-8D34-1B559875C747}"/>
              </a:ext>
            </a:extLst>
          </p:cNvPr>
          <p:cNvSpPr/>
          <p:nvPr/>
        </p:nvSpPr>
        <p:spPr>
          <a:xfrm>
            <a:off x="4689842" y="1935774"/>
            <a:ext cx="604648" cy="815014"/>
          </a:xfrm>
          <a:custGeom>
            <a:avLst/>
            <a:gdLst>
              <a:gd name="connsiteX0" fmla="*/ 604647 w 604648"/>
              <a:gd name="connsiteY0" fmla="*/ 270 h 815014"/>
              <a:gd name="connsiteX1" fmla="*/ 147447 w 604648"/>
              <a:gd name="connsiteY1" fmla="*/ 502626 h 815014"/>
              <a:gd name="connsiteX2" fmla="*/ 277269 w 604648"/>
              <a:gd name="connsiteY2" fmla="*/ 401026 h 815014"/>
              <a:gd name="connsiteX3" fmla="*/ 691 w 604648"/>
              <a:gd name="connsiteY3" fmla="*/ 813070 h 815014"/>
              <a:gd name="connsiteX4" fmla="*/ 203891 w 604648"/>
              <a:gd name="connsiteY4" fmla="*/ 542137 h 815014"/>
              <a:gd name="connsiteX5" fmla="*/ 373225 w 604648"/>
              <a:gd name="connsiteY5" fmla="*/ 220404 h 815014"/>
              <a:gd name="connsiteX6" fmla="*/ 153091 w 604648"/>
              <a:gd name="connsiteY6" fmla="*/ 429248 h 815014"/>
              <a:gd name="connsiteX7" fmla="*/ 604647 w 604648"/>
              <a:gd name="connsiteY7" fmla="*/ 270 h 81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648" h="815014">
                <a:moveTo>
                  <a:pt x="604647" y="270"/>
                </a:moveTo>
                <a:cubicBezTo>
                  <a:pt x="603706" y="12500"/>
                  <a:pt x="202010" y="435833"/>
                  <a:pt x="147447" y="502626"/>
                </a:cubicBezTo>
                <a:cubicBezTo>
                  <a:pt x="92884" y="569419"/>
                  <a:pt x="301728" y="349285"/>
                  <a:pt x="277269" y="401026"/>
                </a:cubicBezTo>
                <a:cubicBezTo>
                  <a:pt x="252810" y="452767"/>
                  <a:pt x="12921" y="789552"/>
                  <a:pt x="691" y="813070"/>
                </a:cubicBezTo>
                <a:cubicBezTo>
                  <a:pt x="-11539" y="836589"/>
                  <a:pt x="141802" y="640915"/>
                  <a:pt x="203891" y="542137"/>
                </a:cubicBezTo>
                <a:cubicBezTo>
                  <a:pt x="265980" y="443359"/>
                  <a:pt x="381692" y="239219"/>
                  <a:pt x="373225" y="220404"/>
                </a:cubicBezTo>
                <a:cubicBezTo>
                  <a:pt x="364758" y="201589"/>
                  <a:pt x="118284" y="464055"/>
                  <a:pt x="153091" y="429248"/>
                </a:cubicBezTo>
                <a:cubicBezTo>
                  <a:pt x="187898" y="394441"/>
                  <a:pt x="605588" y="-11960"/>
                  <a:pt x="604647" y="2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B75AB80-527D-10C2-E809-ACAEC1308F1B}"/>
              </a:ext>
            </a:extLst>
          </p:cNvPr>
          <p:cNvSpPr/>
          <p:nvPr/>
        </p:nvSpPr>
        <p:spPr>
          <a:xfrm>
            <a:off x="3889941" y="2466390"/>
            <a:ext cx="992509" cy="1020809"/>
          </a:xfrm>
          <a:custGeom>
            <a:avLst/>
            <a:gdLst>
              <a:gd name="connsiteX0" fmla="*/ 992503 w 992509"/>
              <a:gd name="connsiteY0" fmla="*/ 232 h 1020809"/>
              <a:gd name="connsiteX1" fmla="*/ 507081 w 992509"/>
              <a:gd name="connsiteY1" fmla="*/ 355832 h 1020809"/>
              <a:gd name="connsiteX2" fmla="*/ 281303 w 992509"/>
              <a:gd name="connsiteY2" fmla="*/ 559032 h 1020809"/>
              <a:gd name="connsiteX3" fmla="*/ 394192 w 992509"/>
              <a:gd name="connsiteY3" fmla="*/ 457432 h 1020809"/>
              <a:gd name="connsiteX4" fmla="*/ 4726 w 992509"/>
              <a:gd name="connsiteY4" fmla="*/ 1016232 h 1020809"/>
              <a:gd name="connsiteX5" fmla="*/ 190992 w 992509"/>
              <a:gd name="connsiteY5" fmla="*/ 705788 h 1020809"/>
              <a:gd name="connsiteX6" fmla="*/ 382903 w 992509"/>
              <a:gd name="connsiteY6" fmla="*/ 406632 h 1020809"/>
              <a:gd name="connsiteX7" fmla="*/ 66815 w 992509"/>
              <a:gd name="connsiteY7" fmla="*/ 728366 h 1020809"/>
              <a:gd name="connsiteX8" fmla="*/ 653837 w 992509"/>
              <a:gd name="connsiteY8" fmla="*/ 209077 h 1020809"/>
              <a:gd name="connsiteX9" fmla="*/ 518370 w 992509"/>
              <a:gd name="connsiteY9" fmla="*/ 299388 h 1020809"/>
              <a:gd name="connsiteX10" fmla="*/ 992503 w 992509"/>
              <a:gd name="connsiteY10" fmla="*/ 232 h 10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509" h="1020809">
                <a:moveTo>
                  <a:pt x="992503" y="232"/>
                </a:moveTo>
                <a:cubicBezTo>
                  <a:pt x="990622" y="9639"/>
                  <a:pt x="625614" y="262699"/>
                  <a:pt x="507081" y="355832"/>
                </a:cubicBezTo>
                <a:cubicBezTo>
                  <a:pt x="388548" y="448965"/>
                  <a:pt x="281303" y="559032"/>
                  <a:pt x="281303" y="559032"/>
                </a:cubicBezTo>
                <a:cubicBezTo>
                  <a:pt x="262488" y="575965"/>
                  <a:pt x="440288" y="381232"/>
                  <a:pt x="394192" y="457432"/>
                </a:cubicBezTo>
                <a:cubicBezTo>
                  <a:pt x="348096" y="533632"/>
                  <a:pt x="38593" y="974839"/>
                  <a:pt x="4726" y="1016232"/>
                </a:cubicBezTo>
                <a:cubicBezTo>
                  <a:pt x="-29141" y="1057625"/>
                  <a:pt x="127962" y="807388"/>
                  <a:pt x="190992" y="705788"/>
                </a:cubicBezTo>
                <a:cubicBezTo>
                  <a:pt x="254021" y="604188"/>
                  <a:pt x="403599" y="402869"/>
                  <a:pt x="382903" y="406632"/>
                </a:cubicBezTo>
                <a:cubicBezTo>
                  <a:pt x="362207" y="410395"/>
                  <a:pt x="21659" y="761292"/>
                  <a:pt x="66815" y="728366"/>
                </a:cubicBezTo>
                <a:cubicBezTo>
                  <a:pt x="111971" y="695440"/>
                  <a:pt x="578578" y="280573"/>
                  <a:pt x="653837" y="209077"/>
                </a:cubicBezTo>
                <a:cubicBezTo>
                  <a:pt x="729096" y="137581"/>
                  <a:pt x="466629" y="329492"/>
                  <a:pt x="518370" y="299388"/>
                </a:cubicBezTo>
                <a:cubicBezTo>
                  <a:pt x="570111" y="269284"/>
                  <a:pt x="994384" y="-9175"/>
                  <a:pt x="992503" y="2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12545AD-AA43-0CE4-684A-8F84A364B931}"/>
              </a:ext>
            </a:extLst>
          </p:cNvPr>
          <p:cNvSpPr/>
          <p:nvPr/>
        </p:nvSpPr>
        <p:spPr>
          <a:xfrm>
            <a:off x="3951062" y="3406846"/>
            <a:ext cx="217085" cy="1349089"/>
          </a:xfrm>
          <a:custGeom>
            <a:avLst/>
            <a:gdLst>
              <a:gd name="connsiteX0" fmla="*/ 214538 w 217085"/>
              <a:gd name="connsiteY0" fmla="*/ 2398 h 1349089"/>
              <a:gd name="connsiteX1" fmla="*/ 118582 w 217085"/>
              <a:gd name="connsiteY1" fmla="*/ 278976 h 1349089"/>
              <a:gd name="connsiteX2" fmla="*/ 16982 w 217085"/>
              <a:gd name="connsiteY2" fmla="*/ 549910 h 1349089"/>
              <a:gd name="connsiteX3" fmla="*/ 79071 w 217085"/>
              <a:gd name="connsiteY3" fmla="*/ 448310 h 1349089"/>
              <a:gd name="connsiteX4" fmla="*/ 49 w 217085"/>
              <a:gd name="connsiteY4" fmla="*/ 860354 h 1349089"/>
              <a:gd name="connsiteX5" fmla="*/ 79071 w 217085"/>
              <a:gd name="connsiteY5" fmla="*/ 696665 h 1349089"/>
              <a:gd name="connsiteX6" fmla="*/ 56494 w 217085"/>
              <a:gd name="connsiteY6" fmla="*/ 1334487 h 1349089"/>
              <a:gd name="connsiteX7" fmla="*/ 67782 w 217085"/>
              <a:gd name="connsiteY7" fmla="*/ 1103065 h 1349089"/>
              <a:gd name="connsiteX8" fmla="*/ 62138 w 217085"/>
              <a:gd name="connsiteY8" fmla="*/ 640221 h 1349089"/>
              <a:gd name="connsiteX9" fmla="*/ 49 w 217085"/>
              <a:gd name="connsiteY9" fmla="*/ 894221 h 1349089"/>
              <a:gd name="connsiteX10" fmla="*/ 73427 w 217085"/>
              <a:gd name="connsiteY10" fmla="*/ 278976 h 1349089"/>
              <a:gd name="connsiteX11" fmla="*/ 11338 w 217085"/>
              <a:gd name="connsiteY11" fmla="*/ 442665 h 1349089"/>
              <a:gd name="connsiteX12" fmla="*/ 214538 w 217085"/>
              <a:gd name="connsiteY12" fmla="*/ 2398 h 134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085" h="1349089">
                <a:moveTo>
                  <a:pt x="214538" y="2398"/>
                </a:moveTo>
                <a:cubicBezTo>
                  <a:pt x="232412" y="-24884"/>
                  <a:pt x="151508" y="187724"/>
                  <a:pt x="118582" y="278976"/>
                </a:cubicBezTo>
                <a:cubicBezTo>
                  <a:pt x="85656" y="370228"/>
                  <a:pt x="23567" y="521688"/>
                  <a:pt x="16982" y="549910"/>
                </a:cubicBezTo>
                <a:cubicBezTo>
                  <a:pt x="10397" y="578132"/>
                  <a:pt x="81893" y="396569"/>
                  <a:pt x="79071" y="448310"/>
                </a:cubicBezTo>
                <a:cubicBezTo>
                  <a:pt x="76249" y="500051"/>
                  <a:pt x="49" y="818962"/>
                  <a:pt x="49" y="860354"/>
                </a:cubicBezTo>
                <a:cubicBezTo>
                  <a:pt x="49" y="901746"/>
                  <a:pt x="69663" y="617643"/>
                  <a:pt x="79071" y="696665"/>
                </a:cubicBezTo>
                <a:cubicBezTo>
                  <a:pt x="88479" y="775687"/>
                  <a:pt x="58375" y="1266754"/>
                  <a:pt x="56494" y="1334487"/>
                </a:cubicBezTo>
                <a:cubicBezTo>
                  <a:pt x="54613" y="1402220"/>
                  <a:pt x="66841" y="1218776"/>
                  <a:pt x="67782" y="1103065"/>
                </a:cubicBezTo>
                <a:cubicBezTo>
                  <a:pt x="68723" y="987354"/>
                  <a:pt x="73427" y="675028"/>
                  <a:pt x="62138" y="640221"/>
                </a:cubicBezTo>
                <a:cubicBezTo>
                  <a:pt x="50849" y="605414"/>
                  <a:pt x="-1832" y="954428"/>
                  <a:pt x="49" y="894221"/>
                </a:cubicBezTo>
                <a:cubicBezTo>
                  <a:pt x="1930" y="834014"/>
                  <a:pt x="71546" y="354235"/>
                  <a:pt x="73427" y="278976"/>
                </a:cubicBezTo>
                <a:cubicBezTo>
                  <a:pt x="75308" y="203717"/>
                  <a:pt x="-11240" y="482176"/>
                  <a:pt x="11338" y="442665"/>
                </a:cubicBezTo>
                <a:cubicBezTo>
                  <a:pt x="33916" y="403154"/>
                  <a:pt x="196664" y="29680"/>
                  <a:pt x="214538" y="23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192D501-95F7-F1F8-2C01-9BC437583B86}"/>
              </a:ext>
            </a:extLst>
          </p:cNvPr>
          <p:cNvSpPr/>
          <p:nvPr/>
        </p:nvSpPr>
        <p:spPr>
          <a:xfrm>
            <a:off x="3713324" y="3386658"/>
            <a:ext cx="328141" cy="1202919"/>
          </a:xfrm>
          <a:custGeom>
            <a:avLst/>
            <a:gdLst>
              <a:gd name="connsiteX0" fmla="*/ 328098 w 328141"/>
              <a:gd name="connsiteY0" fmla="*/ 9 h 1202919"/>
              <a:gd name="connsiteX1" fmla="*/ 141832 w 328141"/>
              <a:gd name="connsiteY1" fmla="*/ 423342 h 1202919"/>
              <a:gd name="connsiteX2" fmla="*/ 720 w 328141"/>
              <a:gd name="connsiteY2" fmla="*/ 936986 h 1202919"/>
              <a:gd name="connsiteX3" fmla="*/ 85387 w 328141"/>
              <a:gd name="connsiteY3" fmla="*/ 677342 h 1202919"/>
              <a:gd name="connsiteX4" fmla="*/ 51520 w 328141"/>
              <a:gd name="connsiteY4" fmla="*/ 1196631 h 1202919"/>
              <a:gd name="connsiteX5" fmla="*/ 68454 w 328141"/>
              <a:gd name="connsiteY5" fmla="*/ 931342 h 1202919"/>
              <a:gd name="connsiteX6" fmla="*/ 124898 w 328141"/>
              <a:gd name="connsiteY6" fmla="*/ 434631 h 1202919"/>
              <a:gd name="connsiteX7" fmla="*/ 328098 w 328141"/>
              <a:gd name="connsiteY7" fmla="*/ 9 h 12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41" h="1202919">
                <a:moveTo>
                  <a:pt x="328098" y="9"/>
                </a:moveTo>
                <a:cubicBezTo>
                  <a:pt x="330920" y="-1872"/>
                  <a:pt x="196395" y="267179"/>
                  <a:pt x="141832" y="423342"/>
                </a:cubicBezTo>
                <a:cubicBezTo>
                  <a:pt x="87269" y="579505"/>
                  <a:pt x="10127" y="894653"/>
                  <a:pt x="720" y="936986"/>
                </a:cubicBezTo>
                <a:cubicBezTo>
                  <a:pt x="-8687" y="979319"/>
                  <a:pt x="76920" y="634068"/>
                  <a:pt x="85387" y="677342"/>
                </a:cubicBezTo>
                <a:cubicBezTo>
                  <a:pt x="93854" y="720616"/>
                  <a:pt x="54342" y="1154298"/>
                  <a:pt x="51520" y="1196631"/>
                </a:cubicBezTo>
                <a:cubicBezTo>
                  <a:pt x="48698" y="1238964"/>
                  <a:pt x="56224" y="1058342"/>
                  <a:pt x="68454" y="931342"/>
                </a:cubicBezTo>
                <a:cubicBezTo>
                  <a:pt x="80684" y="804342"/>
                  <a:pt x="82565" y="582327"/>
                  <a:pt x="124898" y="434631"/>
                </a:cubicBezTo>
                <a:cubicBezTo>
                  <a:pt x="167231" y="286935"/>
                  <a:pt x="325276" y="1890"/>
                  <a:pt x="328098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7A2FF5D-1FC2-1A84-695F-E7522604168F}"/>
              </a:ext>
            </a:extLst>
          </p:cNvPr>
          <p:cNvSpPr/>
          <p:nvPr/>
        </p:nvSpPr>
        <p:spPr>
          <a:xfrm>
            <a:off x="3395479" y="3541186"/>
            <a:ext cx="582989" cy="648998"/>
          </a:xfrm>
          <a:custGeom>
            <a:avLst/>
            <a:gdLst>
              <a:gd name="connsiteX0" fmla="*/ 8121 w 582989"/>
              <a:gd name="connsiteY0" fmla="*/ 144636 h 648998"/>
              <a:gd name="connsiteX1" fmla="*/ 216965 w 582989"/>
              <a:gd name="connsiteY1" fmla="*/ 285747 h 648998"/>
              <a:gd name="connsiteX2" fmla="*/ 295988 w 582989"/>
              <a:gd name="connsiteY2" fmla="*/ 297036 h 648998"/>
              <a:gd name="connsiteX3" fmla="*/ 578210 w 582989"/>
              <a:gd name="connsiteY3" fmla="*/ 3525 h 648998"/>
              <a:gd name="connsiteX4" fmla="*/ 465321 w 582989"/>
              <a:gd name="connsiteY4" fmla="*/ 144636 h 648998"/>
              <a:gd name="connsiteX5" fmla="*/ 358077 w 582989"/>
              <a:gd name="connsiteY5" fmla="*/ 291392 h 648998"/>
              <a:gd name="connsiteX6" fmla="*/ 295988 w 582989"/>
              <a:gd name="connsiteY6" fmla="*/ 646992 h 648998"/>
              <a:gd name="connsiteX7" fmla="*/ 335499 w 582989"/>
              <a:gd name="connsiteY7" fmla="*/ 432503 h 648998"/>
              <a:gd name="connsiteX8" fmla="*/ 324210 w 582989"/>
              <a:gd name="connsiteY8" fmla="*/ 359125 h 648998"/>
              <a:gd name="connsiteX9" fmla="*/ 256477 w 582989"/>
              <a:gd name="connsiteY9" fmla="*/ 319614 h 648998"/>
              <a:gd name="connsiteX10" fmla="*/ 256477 w 582989"/>
              <a:gd name="connsiteY10" fmla="*/ 455081 h 648998"/>
              <a:gd name="connsiteX11" fmla="*/ 228254 w 582989"/>
              <a:gd name="connsiteY11" fmla="*/ 280103 h 648998"/>
              <a:gd name="connsiteX12" fmla="*/ 58921 w 582989"/>
              <a:gd name="connsiteY12" fmla="*/ 184147 h 648998"/>
              <a:gd name="connsiteX13" fmla="*/ 8121 w 582989"/>
              <a:gd name="connsiteY13" fmla="*/ 144636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989" h="648998">
                <a:moveTo>
                  <a:pt x="8121" y="144636"/>
                </a:moveTo>
                <a:cubicBezTo>
                  <a:pt x="34462" y="161569"/>
                  <a:pt x="168987" y="260347"/>
                  <a:pt x="216965" y="285747"/>
                </a:cubicBezTo>
                <a:cubicBezTo>
                  <a:pt x="264943" y="311147"/>
                  <a:pt x="235781" y="344073"/>
                  <a:pt x="295988" y="297036"/>
                </a:cubicBezTo>
                <a:cubicBezTo>
                  <a:pt x="356196" y="249999"/>
                  <a:pt x="549988" y="28925"/>
                  <a:pt x="578210" y="3525"/>
                </a:cubicBezTo>
                <a:cubicBezTo>
                  <a:pt x="606432" y="-21875"/>
                  <a:pt x="502010" y="96658"/>
                  <a:pt x="465321" y="144636"/>
                </a:cubicBezTo>
                <a:cubicBezTo>
                  <a:pt x="428632" y="192614"/>
                  <a:pt x="386299" y="207666"/>
                  <a:pt x="358077" y="291392"/>
                </a:cubicBezTo>
                <a:cubicBezTo>
                  <a:pt x="329855" y="375118"/>
                  <a:pt x="299751" y="623474"/>
                  <a:pt x="295988" y="646992"/>
                </a:cubicBezTo>
                <a:cubicBezTo>
                  <a:pt x="292225" y="670510"/>
                  <a:pt x="330795" y="480481"/>
                  <a:pt x="335499" y="432503"/>
                </a:cubicBezTo>
                <a:cubicBezTo>
                  <a:pt x="340203" y="384525"/>
                  <a:pt x="337380" y="377940"/>
                  <a:pt x="324210" y="359125"/>
                </a:cubicBezTo>
                <a:cubicBezTo>
                  <a:pt x="311040" y="340310"/>
                  <a:pt x="267766" y="303621"/>
                  <a:pt x="256477" y="319614"/>
                </a:cubicBezTo>
                <a:cubicBezTo>
                  <a:pt x="245188" y="335607"/>
                  <a:pt x="261181" y="461666"/>
                  <a:pt x="256477" y="455081"/>
                </a:cubicBezTo>
                <a:cubicBezTo>
                  <a:pt x="251773" y="448496"/>
                  <a:pt x="261180" y="325259"/>
                  <a:pt x="228254" y="280103"/>
                </a:cubicBezTo>
                <a:cubicBezTo>
                  <a:pt x="195328" y="234947"/>
                  <a:pt x="92788" y="206725"/>
                  <a:pt x="58921" y="184147"/>
                </a:cubicBezTo>
                <a:cubicBezTo>
                  <a:pt x="25054" y="161569"/>
                  <a:pt x="-18220" y="127703"/>
                  <a:pt x="8121" y="1446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66CC85C-A0D6-2466-821D-67CC5E9A0AD2}"/>
              </a:ext>
            </a:extLst>
          </p:cNvPr>
          <p:cNvSpPr/>
          <p:nvPr/>
        </p:nvSpPr>
        <p:spPr>
          <a:xfrm>
            <a:off x="3844524" y="864955"/>
            <a:ext cx="1971255" cy="300921"/>
          </a:xfrm>
          <a:custGeom>
            <a:avLst/>
            <a:gdLst>
              <a:gd name="connsiteX0" fmla="*/ 1958629 w 1971255"/>
              <a:gd name="connsiteY0" fmla="*/ 300457 h 300921"/>
              <a:gd name="connsiteX1" fmla="*/ 1217547 w 1971255"/>
              <a:gd name="connsiteY1" fmla="*/ 127139 h 300921"/>
              <a:gd name="connsiteX2" fmla="*/ 476464 w 1971255"/>
              <a:gd name="connsiteY2" fmla="*/ 103233 h 300921"/>
              <a:gd name="connsiteX3" fmla="*/ 28229 w 1971255"/>
              <a:gd name="connsiteY3" fmla="*/ 216786 h 300921"/>
              <a:gd name="connsiteX4" fmla="*/ 1289264 w 1971255"/>
              <a:gd name="connsiteY4" fmla="*/ 7610 h 300921"/>
              <a:gd name="connsiteX5" fmla="*/ 619900 w 1971255"/>
              <a:gd name="connsiteY5" fmla="*/ 49445 h 300921"/>
              <a:gd name="connsiteX6" fmla="*/ 1510394 w 1971255"/>
              <a:gd name="connsiteY6" fmla="*/ 85304 h 300921"/>
              <a:gd name="connsiteX7" fmla="*/ 1259382 w 1971255"/>
              <a:gd name="connsiteY7" fmla="*/ 121163 h 300921"/>
              <a:gd name="connsiteX8" fmla="*/ 1653829 w 1971255"/>
              <a:gd name="connsiteY8" fmla="*/ 174951 h 300921"/>
              <a:gd name="connsiteX9" fmla="*/ 1958629 w 1971255"/>
              <a:gd name="connsiteY9" fmla="*/ 300457 h 3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255" h="300921">
                <a:moveTo>
                  <a:pt x="1958629" y="300457"/>
                </a:moveTo>
                <a:cubicBezTo>
                  <a:pt x="1885915" y="292488"/>
                  <a:pt x="1464574" y="160010"/>
                  <a:pt x="1217547" y="127139"/>
                </a:cubicBezTo>
                <a:cubicBezTo>
                  <a:pt x="970520" y="94268"/>
                  <a:pt x="674684" y="88292"/>
                  <a:pt x="476464" y="103233"/>
                </a:cubicBezTo>
                <a:cubicBezTo>
                  <a:pt x="278244" y="118174"/>
                  <a:pt x="-107238" y="232723"/>
                  <a:pt x="28229" y="216786"/>
                </a:cubicBezTo>
                <a:cubicBezTo>
                  <a:pt x="163696" y="200849"/>
                  <a:pt x="1190652" y="35500"/>
                  <a:pt x="1289264" y="7610"/>
                </a:cubicBezTo>
                <a:cubicBezTo>
                  <a:pt x="1387876" y="-20280"/>
                  <a:pt x="583045" y="36496"/>
                  <a:pt x="619900" y="49445"/>
                </a:cubicBezTo>
                <a:cubicBezTo>
                  <a:pt x="656755" y="62394"/>
                  <a:pt x="1403814" y="73351"/>
                  <a:pt x="1510394" y="85304"/>
                </a:cubicBezTo>
                <a:cubicBezTo>
                  <a:pt x="1616974" y="97257"/>
                  <a:pt x="1235476" y="106222"/>
                  <a:pt x="1259382" y="121163"/>
                </a:cubicBezTo>
                <a:cubicBezTo>
                  <a:pt x="1283288" y="136104"/>
                  <a:pt x="1536292" y="138096"/>
                  <a:pt x="1653829" y="174951"/>
                </a:cubicBezTo>
                <a:cubicBezTo>
                  <a:pt x="1771366" y="211806"/>
                  <a:pt x="2031343" y="308426"/>
                  <a:pt x="1958629" y="3004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47C4311-D53E-2A5F-AA7E-2B74887204CB}"/>
              </a:ext>
            </a:extLst>
          </p:cNvPr>
          <p:cNvSpPr/>
          <p:nvPr/>
        </p:nvSpPr>
        <p:spPr>
          <a:xfrm>
            <a:off x="2850688" y="1146620"/>
            <a:ext cx="890584" cy="945150"/>
          </a:xfrm>
          <a:custGeom>
            <a:avLst/>
            <a:gdLst>
              <a:gd name="connsiteX0" fmla="*/ 872653 w 890584"/>
              <a:gd name="connsiteY0" fmla="*/ 12815 h 945150"/>
              <a:gd name="connsiteX1" fmla="*/ 543947 w 890584"/>
              <a:gd name="connsiteY1" fmla="*/ 227968 h 945150"/>
              <a:gd name="connsiteX2" fmla="*/ 88 w 890584"/>
              <a:gd name="connsiteY2" fmla="*/ 945145 h 945150"/>
              <a:gd name="connsiteX3" fmla="*/ 585783 w 890584"/>
              <a:gd name="connsiteY3" fmla="*/ 216015 h 945150"/>
              <a:gd name="connsiteX4" fmla="*/ 818865 w 890584"/>
              <a:gd name="connsiteY4" fmla="*/ 42698 h 945150"/>
              <a:gd name="connsiteX5" fmla="*/ 872653 w 890584"/>
              <a:gd name="connsiteY5" fmla="*/ 12815 h 9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584" h="945150">
                <a:moveTo>
                  <a:pt x="872653" y="12815"/>
                </a:moveTo>
                <a:cubicBezTo>
                  <a:pt x="826833" y="43693"/>
                  <a:pt x="689374" y="72580"/>
                  <a:pt x="543947" y="227968"/>
                </a:cubicBezTo>
                <a:cubicBezTo>
                  <a:pt x="398520" y="383356"/>
                  <a:pt x="-6885" y="947137"/>
                  <a:pt x="88" y="945145"/>
                </a:cubicBezTo>
                <a:cubicBezTo>
                  <a:pt x="7061" y="943153"/>
                  <a:pt x="449320" y="366423"/>
                  <a:pt x="585783" y="216015"/>
                </a:cubicBezTo>
                <a:cubicBezTo>
                  <a:pt x="722246" y="65607"/>
                  <a:pt x="770057" y="72580"/>
                  <a:pt x="818865" y="42698"/>
                </a:cubicBezTo>
                <a:cubicBezTo>
                  <a:pt x="867673" y="12816"/>
                  <a:pt x="918473" y="-18063"/>
                  <a:pt x="872653" y="128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CDC88AA-C5E4-3B50-C5E9-23B52E6F2CB0}"/>
              </a:ext>
            </a:extLst>
          </p:cNvPr>
          <p:cNvSpPr/>
          <p:nvPr/>
        </p:nvSpPr>
        <p:spPr>
          <a:xfrm>
            <a:off x="2754292" y="1958660"/>
            <a:ext cx="305893" cy="1735297"/>
          </a:xfrm>
          <a:custGeom>
            <a:avLst/>
            <a:gdLst>
              <a:gd name="connsiteX0" fmla="*/ 305661 w 305893"/>
              <a:gd name="connsiteY0" fmla="*/ 1622 h 1735297"/>
              <a:gd name="connsiteX1" fmla="*/ 66602 w 305893"/>
              <a:gd name="connsiteY1" fmla="*/ 443881 h 1735297"/>
              <a:gd name="connsiteX2" fmla="*/ 18790 w 305893"/>
              <a:gd name="connsiteY2" fmla="*/ 1202893 h 1735297"/>
              <a:gd name="connsiteX3" fmla="*/ 24767 w 305893"/>
              <a:gd name="connsiteY3" fmla="*/ 1065434 h 1735297"/>
              <a:gd name="connsiteX4" fmla="*/ 861 w 305893"/>
              <a:gd name="connsiteY4" fmla="*/ 1710893 h 1735297"/>
              <a:gd name="connsiteX5" fmla="*/ 24767 w 305893"/>
              <a:gd name="connsiteY5" fmla="*/ 1501716 h 1735297"/>
              <a:gd name="connsiteX6" fmla="*/ 18790 w 305893"/>
              <a:gd name="connsiteY6" fmla="*/ 593293 h 1735297"/>
              <a:gd name="connsiteX7" fmla="*/ 305661 w 305893"/>
              <a:gd name="connsiteY7" fmla="*/ 1622 h 17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93" h="1735297">
                <a:moveTo>
                  <a:pt x="305661" y="1622"/>
                </a:moveTo>
                <a:cubicBezTo>
                  <a:pt x="313630" y="-23280"/>
                  <a:pt x="114414" y="243669"/>
                  <a:pt x="66602" y="443881"/>
                </a:cubicBezTo>
                <a:cubicBezTo>
                  <a:pt x="18790" y="644093"/>
                  <a:pt x="25762" y="1099301"/>
                  <a:pt x="18790" y="1202893"/>
                </a:cubicBezTo>
                <a:cubicBezTo>
                  <a:pt x="11818" y="1306485"/>
                  <a:pt x="27755" y="980767"/>
                  <a:pt x="24767" y="1065434"/>
                </a:cubicBezTo>
                <a:cubicBezTo>
                  <a:pt x="21779" y="1150101"/>
                  <a:pt x="861" y="1638179"/>
                  <a:pt x="861" y="1710893"/>
                </a:cubicBezTo>
                <a:cubicBezTo>
                  <a:pt x="861" y="1783607"/>
                  <a:pt x="21779" y="1687983"/>
                  <a:pt x="24767" y="1501716"/>
                </a:cubicBezTo>
                <a:cubicBezTo>
                  <a:pt x="27755" y="1315449"/>
                  <a:pt x="-28026" y="837332"/>
                  <a:pt x="18790" y="593293"/>
                </a:cubicBezTo>
                <a:cubicBezTo>
                  <a:pt x="65606" y="349254"/>
                  <a:pt x="297692" y="26524"/>
                  <a:pt x="305661" y="16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597F029-2DD2-A744-DA98-ED70DF9955DE}"/>
              </a:ext>
            </a:extLst>
          </p:cNvPr>
          <p:cNvSpPr/>
          <p:nvPr/>
        </p:nvSpPr>
        <p:spPr>
          <a:xfrm>
            <a:off x="2732355" y="3498076"/>
            <a:ext cx="233556" cy="980919"/>
          </a:xfrm>
          <a:custGeom>
            <a:avLst/>
            <a:gdLst>
              <a:gd name="connsiteX0" fmla="*/ 52680 w 233556"/>
              <a:gd name="connsiteY0" fmla="*/ 4136 h 980919"/>
              <a:gd name="connsiteX1" fmla="*/ 4869 w 233556"/>
              <a:gd name="connsiteY1" fmla="*/ 308936 h 980919"/>
              <a:gd name="connsiteX2" fmla="*/ 4869 w 233556"/>
              <a:gd name="connsiteY2" fmla="*/ 518112 h 980919"/>
              <a:gd name="connsiteX3" fmla="*/ 4869 w 233556"/>
              <a:gd name="connsiteY3" fmla="*/ 368700 h 980919"/>
              <a:gd name="connsiteX4" fmla="*/ 70610 w 233556"/>
              <a:gd name="connsiteY4" fmla="*/ 697406 h 980919"/>
              <a:gd name="connsiteX5" fmla="*/ 10845 w 233556"/>
              <a:gd name="connsiteY5" fmla="*/ 536042 h 980919"/>
              <a:gd name="connsiteX6" fmla="*/ 220021 w 233556"/>
              <a:gd name="connsiteY6" fmla="*/ 960371 h 980919"/>
              <a:gd name="connsiteX7" fmla="*/ 190139 w 233556"/>
              <a:gd name="connsiteY7" fmla="*/ 876700 h 980919"/>
              <a:gd name="connsiteX8" fmla="*/ 4869 w 233556"/>
              <a:gd name="connsiteY8" fmla="*/ 547995 h 980919"/>
              <a:gd name="connsiteX9" fmla="*/ 52680 w 233556"/>
              <a:gd name="connsiteY9" fmla="*/ 4136 h 9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56" h="980919">
                <a:moveTo>
                  <a:pt x="52680" y="4136"/>
                </a:moveTo>
                <a:cubicBezTo>
                  <a:pt x="52680" y="-35707"/>
                  <a:pt x="12837" y="223273"/>
                  <a:pt x="4869" y="308936"/>
                </a:cubicBezTo>
                <a:cubicBezTo>
                  <a:pt x="-3099" y="394599"/>
                  <a:pt x="4869" y="518112"/>
                  <a:pt x="4869" y="518112"/>
                </a:cubicBezTo>
                <a:cubicBezTo>
                  <a:pt x="4869" y="528073"/>
                  <a:pt x="-6088" y="338818"/>
                  <a:pt x="4869" y="368700"/>
                </a:cubicBezTo>
                <a:cubicBezTo>
                  <a:pt x="15826" y="398582"/>
                  <a:pt x="69614" y="669516"/>
                  <a:pt x="70610" y="697406"/>
                </a:cubicBezTo>
                <a:cubicBezTo>
                  <a:pt x="71606" y="725296"/>
                  <a:pt x="-14057" y="492215"/>
                  <a:pt x="10845" y="536042"/>
                </a:cubicBezTo>
                <a:cubicBezTo>
                  <a:pt x="35747" y="579869"/>
                  <a:pt x="190139" y="903595"/>
                  <a:pt x="220021" y="960371"/>
                </a:cubicBezTo>
                <a:cubicBezTo>
                  <a:pt x="249903" y="1017147"/>
                  <a:pt x="225998" y="945429"/>
                  <a:pt x="190139" y="876700"/>
                </a:cubicBezTo>
                <a:cubicBezTo>
                  <a:pt x="154280" y="807971"/>
                  <a:pt x="26783" y="688442"/>
                  <a:pt x="4869" y="547995"/>
                </a:cubicBezTo>
                <a:cubicBezTo>
                  <a:pt x="-17045" y="407548"/>
                  <a:pt x="52680" y="43979"/>
                  <a:pt x="52680" y="4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9D5EED6-964C-1C41-9406-0829130158C0}"/>
              </a:ext>
            </a:extLst>
          </p:cNvPr>
          <p:cNvSpPr/>
          <p:nvPr/>
        </p:nvSpPr>
        <p:spPr>
          <a:xfrm>
            <a:off x="5942905" y="1353938"/>
            <a:ext cx="846739" cy="337720"/>
          </a:xfrm>
          <a:custGeom>
            <a:avLst/>
            <a:gdLst>
              <a:gd name="connsiteX0" fmla="*/ 3683 w 846739"/>
              <a:gd name="connsiteY0" fmla="*/ 2721 h 337720"/>
              <a:gd name="connsiteX1" fmla="*/ 619260 w 846739"/>
              <a:gd name="connsiteY1" fmla="*/ 265686 h 337720"/>
              <a:gd name="connsiteX2" fmla="*/ 577424 w 846739"/>
              <a:gd name="connsiteY2" fmla="*/ 223850 h 337720"/>
              <a:gd name="connsiteX3" fmla="*/ 840389 w 846739"/>
              <a:gd name="connsiteY3" fmla="*/ 337403 h 337720"/>
              <a:gd name="connsiteX4" fmla="*/ 732813 w 846739"/>
              <a:gd name="connsiteY4" fmla="*/ 253733 h 337720"/>
              <a:gd name="connsiteX5" fmla="*/ 380201 w 846739"/>
              <a:gd name="connsiteY5" fmla="*/ 134203 h 337720"/>
              <a:gd name="connsiteX6" fmla="*/ 3683 w 846739"/>
              <a:gd name="connsiteY6" fmla="*/ 2721 h 33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739" h="337720">
                <a:moveTo>
                  <a:pt x="3683" y="2721"/>
                </a:moveTo>
                <a:cubicBezTo>
                  <a:pt x="43526" y="24635"/>
                  <a:pt x="523637" y="228831"/>
                  <a:pt x="619260" y="265686"/>
                </a:cubicBezTo>
                <a:cubicBezTo>
                  <a:pt x="714883" y="302541"/>
                  <a:pt x="540569" y="211897"/>
                  <a:pt x="577424" y="223850"/>
                </a:cubicBezTo>
                <a:cubicBezTo>
                  <a:pt x="614279" y="235803"/>
                  <a:pt x="814491" y="332423"/>
                  <a:pt x="840389" y="337403"/>
                </a:cubicBezTo>
                <a:cubicBezTo>
                  <a:pt x="866287" y="342383"/>
                  <a:pt x="809511" y="287600"/>
                  <a:pt x="732813" y="253733"/>
                </a:cubicBezTo>
                <a:cubicBezTo>
                  <a:pt x="656115" y="219866"/>
                  <a:pt x="502719" y="171058"/>
                  <a:pt x="380201" y="134203"/>
                </a:cubicBezTo>
                <a:cubicBezTo>
                  <a:pt x="257683" y="97348"/>
                  <a:pt x="-36160" y="-19193"/>
                  <a:pt x="3683" y="27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385F1B-1B03-7B20-245E-A605A2C793D1}"/>
              </a:ext>
            </a:extLst>
          </p:cNvPr>
          <p:cNvSpPr/>
          <p:nvPr/>
        </p:nvSpPr>
        <p:spPr>
          <a:xfrm>
            <a:off x="6273240" y="1404623"/>
            <a:ext cx="884530" cy="1544078"/>
          </a:xfrm>
          <a:custGeom>
            <a:avLst/>
            <a:gdLst>
              <a:gd name="connsiteX0" fmla="*/ 1100 w 884530"/>
              <a:gd name="connsiteY0" fmla="*/ 1024 h 1544078"/>
              <a:gd name="connsiteX1" fmla="*/ 463164 w 884530"/>
              <a:gd name="connsiteY1" fmla="*/ 492271 h 1544078"/>
              <a:gd name="connsiteX2" fmla="*/ 414526 w 884530"/>
              <a:gd name="connsiteY2" fmla="*/ 448496 h 1544078"/>
              <a:gd name="connsiteX3" fmla="*/ 696628 w 884530"/>
              <a:gd name="connsiteY3" fmla="*/ 876513 h 1544078"/>
              <a:gd name="connsiteX4" fmla="*/ 652854 w 884530"/>
              <a:gd name="connsiteY4" fmla="*/ 823011 h 1544078"/>
              <a:gd name="connsiteX5" fmla="*/ 784177 w 884530"/>
              <a:gd name="connsiteY5" fmla="*/ 1139160 h 1544078"/>
              <a:gd name="connsiteX6" fmla="*/ 876590 w 884530"/>
              <a:gd name="connsiteY6" fmla="*/ 1523403 h 1544078"/>
              <a:gd name="connsiteX7" fmla="*/ 861998 w 884530"/>
              <a:gd name="connsiteY7" fmla="*/ 1430990 h 1544078"/>
              <a:gd name="connsiteX8" fmla="*/ 720947 w 884530"/>
              <a:gd name="connsiteY8" fmla="*/ 915424 h 1544078"/>
              <a:gd name="connsiteX9" fmla="*/ 424254 w 884530"/>
              <a:gd name="connsiteY9" fmla="*/ 370675 h 1544078"/>
              <a:gd name="connsiteX10" fmla="*/ 575032 w 884530"/>
              <a:gd name="connsiteY10" fmla="*/ 652777 h 1544078"/>
              <a:gd name="connsiteX11" fmla="*/ 263747 w 884530"/>
              <a:gd name="connsiteY11" fmla="*/ 307445 h 1544078"/>
              <a:gd name="connsiteX12" fmla="*/ 331841 w 884530"/>
              <a:gd name="connsiteY12" fmla="*/ 360947 h 1544078"/>
              <a:gd name="connsiteX13" fmla="*/ 1100 w 884530"/>
              <a:gd name="connsiteY13" fmla="*/ 1024 h 15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530" h="1544078">
                <a:moveTo>
                  <a:pt x="1100" y="1024"/>
                </a:moveTo>
                <a:cubicBezTo>
                  <a:pt x="22987" y="22911"/>
                  <a:pt x="394260" y="417692"/>
                  <a:pt x="463164" y="492271"/>
                </a:cubicBezTo>
                <a:cubicBezTo>
                  <a:pt x="532068" y="566850"/>
                  <a:pt x="375615" y="384456"/>
                  <a:pt x="414526" y="448496"/>
                </a:cubicBezTo>
                <a:cubicBezTo>
                  <a:pt x="453437" y="512536"/>
                  <a:pt x="656907" y="814094"/>
                  <a:pt x="696628" y="876513"/>
                </a:cubicBezTo>
                <a:cubicBezTo>
                  <a:pt x="736349" y="938932"/>
                  <a:pt x="638263" y="779237"/>
                  <a:pt x="652854" y="823011"/>
                </a:cubicBezTo>
                <a:cubicBezTo>
                  <a:pt x="667445" y="866785"/>
                  <a:pt x="746888" y="1022428"/>
                  <a:pt x="784177" y="1139160"/>
                </a:cubicBezTo>
                <a:cubicBezTo>
                  <a:pt x="821466" y="1255892"/>
                  <a:pt x="863620" y="1474765"/>
                  <a:pt x="876590" y="1523403"/>
                </a:cubicBezTo>
                <a:cubicBezTo>
                  <a:pt x="889560" y="1572041"/>
                  <a:pt x="887939" y="1532320"/>
                  <a:pt x="861998" y="1430990"/>
                </a:cubicBezTo>
                <a:cubicBezTo>
                  <a:pt x="836058" y="1329660"/>
                  <a:pt x="793904" y="1092143"/>
                  <a:pt x="720947" y="915424"/>
                </a:cubicBezTo>
                <a:cubicBezTo>
                  <a:pt x="647990" y="738705"/>
                  <a:pt x="448573" y="414450"/>
                  <a:pt x="424254" y="370675"/>
                </a:cubicBezTo>
                <a:cubicBezTo>
                  <a:pt x="399935" y="326901"/>
                  <a:pt x="601783" y="663315"/>
                  <a:pt x="575032" y="652777"/>
                </a:cubicBezTo>
                <a:cubicBezTo>
                  <a:pt x="548281" y="642239"/>
                  <a:pt x="304279" y="356083"/>
                  <a:pt x="263747" y="307445"/>
                </a:cubicBezTo>
                <a:cubicBezTo>
                  <a:pt x="223215" y="258807"/>
                  <a:pt x="373184" y="407153"/>
                  <a:pt x="331841" y="360947"/>
                </a:cubicBezTo>
                <a:cubicBezTo>
                  <a:pt x="290499" y="314741"/>
                  <a:pt x="-20787" y="-20863"/>
                  <a:pt x="1100" y="10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4878A87-050E-3F2D-3EBF-6B3560B1AD78}"/>
              </a:ext>
            </a:extLst>
          </p:cNvPr>
          <p:cNvSpPr/>
          <p:nvPr/>
        </p:nvSpPr>
        <p:spPr>
          <a:xfrm>
            <a:off x="5562880" y="921502"/>
            <a:ext cx="1092156" cy="588260"/>
          </a:xfrm>
          <a:custGeom>
            <a:avLst/>
            <a:gdLst>
              <a:gd name="connsiteX0" fmla="*/ 6205 w 1092156"/>
              <a:gd name="connsiteY0" fmla="*/ 2626 h 588260"/>
              <a:gd name="connsiteX1" fmla="*/ 565546 w 1092156"/>
              <a:gd name="connsiteY1" fmla="*/ 343094 h 588260"/>
              <a:gd name="connsiteX2" fmla="*/ 502316 w 1092156"/>
              <a:gd name="connsiteY2" fmla="*/ 270136 h 588260"/>
              <a:gd name="connsiteX3" fmla="*/ 1076248 w 1092156"/>
              <a:gd name="connsiteY3" fmla="*/ 581421 h 588260"/>
              <a:gd name="connsiteX4" fmla="*/ 901150 w 1092156"/>
              <a:gd name="connsiteY4" fmla="*/ 474417 h 588260"/>
              <a:gd name="connsiteX5" fmla="*/ 575273 w 1092156"/>
              <a:gd name="connsiteY5" fmla="*/ 347958 h 588260"/>
              <a:gd name="connsiteX6" fmla="*/ 283443 w 1092156"/>
              <a:gd name="connsiteY6" fmla="*/ 192315 h 588260"/>
              <a:gd name="connsiteX7" fmla="*/ 6205 w 1092156"/>
              <a:gd name="connsiteY7" fmla="*/ 2626 h 58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156" h="588260">
                <a:moveTo>
                  <a:pt x="6205" y="2626"/>
                </a:moveTo>
                <a:cubicBezTo>
                  <a:pt x="53222" y="27756"/>
                  <a:pt x="482861" y="298509"/>
                  <a:pt x="565546" y="343094"/>
                </a:cubicBezTo>
                <a:cubicBezTo>
                  <a:pt x="648231" y="387679"/>
                  <a:pt x="417199" y="230415"/>
                  <a:pt x="502316" y="270136"/>
                </a:cubicBezTo>
                <a:cubicBezTo>
                  <a:pt x="587433" y="309857"/>
                  <a:pt x="1009776" y="547374"/>
                  <a:pt x="1076248" y="581421"/>
                </a:cubicBezTo>
                <a:cubicBezTo>
                  <a:pt x="1142720" y="615468"/>
                  <a:pt x="984646" y="513327"/>
                  <a:pt x="901150" y="474417"/>
                </a:cubicBezTo>
                <a:cubicBezTo>
                  <a:pt x="817654" y="435507"/>
                  <a:pt x="678224" y="394975"/>
                  <a:pt x="575273" y="347958"/>
                </a:cubicBezTo>
                <a:cubicBezTo>
                  <a:pt x="472322" y="300941"/>
                  <a:pt x="375045" y="245006"/>
                  <a:pt x="283443" y="192315"/>
                </a:cubicBezTo>
                <a:cubicBezTo>
                  <a:pt x="191841" y="139624"/>
                  <a:pt x="-40812" y="-22504"/>
                  <a:pt x="6205" y="26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779D999-F9AB-E7CB-2436-77325C755A1E}"/>
              </a:ext>
            </a:extLst>
          </p:cNvPr>
          <p:cNvSpPr/>
          <p:nvPr/>
        </p:nvSpPr>
        <p:spPr>
          <a:xfrm>
            <a:off x="6482100" y="1451394"/>
            <a:ext cx="697050" cy="1555746"/>
          </a:xfrm>
          <a:custGeom>
            <a:avLst/>
            <a:gdLst>
              <a:gd name="connsiteX0" fmla="*/ 1385 w 697050"/>
              <a:gd name="connsiteY0" fmla="*/ 2891 h 1555746"/>
              <a:gd name="connsiteX1" fmla="*/ 473177 w 697050"/>
              <a:gd name="connsiteY1" fmla="*/ 479546 h 1555746"/>
              <a:gd name="connsiteX2" fmla="*/ 336989 w 697050"/>
              <a:gd name="connsiteY2" fmla="*/ 338495 h 1555746"/>
              <a:gd name="connsiteX3" fmla="*/ 521815 w 697050"/>
              <a:gd name="connsiteY3" fmla="*/ 596278 h 1555746"/>
              <a:gd name="connsiteX4" fmla="*/ 589909 w 697050"/>
              <a:gd name="connsiteY4" fmla="*/ 922155 h 1555746"/>
              <a:gd name="connsiteX5" fmla="*/ 589909 w 697050"/>
              <a:gd name="connsiteY5" fmla="*/ 756785 h 1555746"/>
              <a:gd name="connsiteX6" fmla="*/ 662866 w 697050"/>
              <a:gd name="connsiteY6" fmla="*/ 1179938 h 1555746"/>
              <a:gd name="connsiteX7" fmla="*/ 696913 w 697050"/>
              <a:gd name="connsiteY7" fmla="*/ 1549589 h 1555746"/>
              <a:gd name="connsiteX8" fmla="*/ 672594 w 697050"/>
              <a:gd name="connsiteY8" fmla="*/ 1364763 h 1555746"/>
              <a:gd name="connsiteX9" fmla="*/ 619091 w 697050"/>
              <a:gd name="connsiteY9" fmla="*/ 785968 h 1555746"/>
              <a:gd name="connsiteX10" fmla="*/ 512087 w 697050"/>
              <a:gd name="connsiteY10" fmla="*/ 503866 h 1555746"/>
              <a:gd name="connsiteX11" fmla="*/ 536406 w 697050"/>
              <a:gd name="connsiteY11" fmla="*/ 567095 h 1555746"/>
              <a:gd name="connsiteX12" fmla="*/ 298079 w 697050"/>
              <a:gd name="connsiteY12" fmla="*/ 187717 h 1555746"/>
              <a:gd name="connsiteX13" fmla="*/ 327262 w 697050"/>
              <a:gd name="connsiteY13" fmla="*/ 275266 h 1555746"/>
              <a:gd name="connsiteX14" fmla="*/ 1385 w 697050"/>
              <a:gd name="connsiteY14" fmla="*/ 2891 h 15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7050" h="1555746">
                <a:moveTo>
                  <a:pt x="1385" y="2891"/>
                </a:moveTo>
                <a:cubicBezTo>
                  <a:pt x="25704" y="36938"/>
                  <a:pt x="417243" y="423612"/>
                  <a:pt x="473177" y="479546"/>
                </a:cubicBezTo>
                <a:cubicBezTo>
                  <a:pt x="529111" y="535480"/>
                  <a:pt x="328883" y="319040"/>
                  <a:pt x="336989" y="338495"/>
                </a:cubicBezTo>
                <a:cubicBezTo>
                  <a:pt x="345095" y="357950"/>
                  <a:pt x="479662" y="499001"/>
                  <a:pt x="521815" y="596278"/>
                </a:cubicBezTo>
                <a:cubicBezTo>
                  <a:pt x="563968" y="693555"/>
                  <a:pt x="578560" y="895404"/>
                  <a:pt x="589909" y="922155"/>
                </a:cubicBezTo>
                <a:cubicBezTo>
                  <a:pt x="601258" y="948906"/>
                  <a:pt x="577750" y="713821"/>
                  <a:pt x="589909" y="756785"/>
                </a:cubicBezTo>
                <a:cubicBezTo>
                  <a:pt x="602068" y="799749"/>
                  <a:pt x="645032" y="1047804"/>
                  <a:pt x="662866" y="1179938"/>
                </a:cubicBezTo>
                <a:cubicBezTo>
                  <a:pt x="680700" y="1312072"/>
                  <a:pt x="695292" y="1518785"/>
                  <a:pt x="696913" y="1549589"/>
                </a:cubicBezTo>
                <a:cubicBezTo>
                  <a:pt x="698534" y="1580393"/>
                  <a:pt x="685564" y="1492033"/>
                  <a:pt x="672594" y="1364763"/>
                </a:cubicBezTo>
                <a:cubicBezTo>
                  <a:pt x="659624" y="1237493"/>
                  <a:pt x="645842" y="929451"/>
                  <a:pt x="619091" y="785968"/>
                </a:cubicBezTo>
                <a:cubicBezTo>
                  <a:pt x="592340" y="642485"/>
                  <a:pt x="525868" y="540345"/>
                  <a:pt x="512087" y="503866"/>
                </a:cubicBezTo>
                <a:cubicBezTo>
                  <a:pt x="498306" y="467387"/>
                  <a:pt x="572074" y="619786"/>
                  <a:pt x="536406" y="567095"/>
                </a:cubicBezTo>
                <a:cubicBezTo>
                  <a:pt x="500738" y="514404"/>
                  <a:pt x="332936" y="236355"/>
                  <a:pt x="298079" y="187717"/>
                </a:cubicBezTo>
                <a:cubicBezTo>
                  <a:pt x="263222" y="139079"/>
                  <a:pt x="374279" y="304449"/>
                  <a:pt x="327262" y="275266"/>
                </a:cubicBezTo>
                <a:cubicBezTo>
                  <a:pt x="280245" y="246083"/>
                  <a:pt x="-22934" y="-31156"/>
                  <a:pt x="1385" y="289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462885A-E893-65F3-3768-C74469FAA754}"/>
              </a:ext>
            </a:extLst>
          </p:cNvPr>
          <p:cNvSpPr/>
          <p:nvPr/>
        </p:nvSpPr>
        <p:spPr>
          <a:xfrm>
            <a:off x="2459318" y="4428172"/>
            <a:ext cx="529061" cy="1191348"/>
          </a:xfrm>
          <a:custGeom>
            <a:avLst/>
            <a:gdLst>
              <a:gd name="connsiteX0" fmla="*/ 528357 w 529061"/>
              <a:gd name="connsiteY0" fmla="*/ 953 h 1191348"/>
              <a:gd name="connsiteX1" fmla="*/ 185457 w 529061"/>
              <a:gd name="connsiteY1" fmla="*/ 467678 h 1191348"/>
              <a:gd name="connsiteX2" fmla="*/ 401357 w 529061"/>
              <a:gd name="connsiteY2" fmla="*/ 197803 h 1191348"/>
              <a:gd name="connsiteX3" fmla="*/ 226732 w 529061"/>
              <a:gd name="connsiteY3" fmla="*/ 512128 h 1191348"/>
              <a:gd name="connsiteX4" fmla="*/ 14007 w 529061"/>
              <a:gd name="connsiteY4" fmla="*/ 1159828 h 1191348"/>
              <a:gd name="connsiteX5" fmla="*/ 45757 w 529061"/>
              <a:gd name="connsiteY5" fmla="*/ 1016953 h 1191348"/>
              <a:gd name="connsiteX6" fmla="*/ 252132 w 529061"/>
              <a:gd name="connsiteY6" fmla="*/ 378778 h 1191348"/>
              <a:gd name="connsiteX7" fmla="*/ 201332 w 529061"/>
              <a:gd name="connsiteY7" fmla="*/ 486728 h 1191348"/>
              <a:gd name="connsiteX8" fmla="*/ 360082 w 529061"/>
              <a:gd name="connsiteY8" fmla="*/ 156528 h 1191348"/>
              <a:gd name="connsiteX9" fmla="*/ 277532 w 529061"/>
              <a:gd name="connsiteY9" fmla="*/ 340678 h 1191348"/>
              <a:gd name="connsiteX10" fmla="*/ 528357 w 529061"/>
              <a:gd name="connsiteY10" fmla="*/ 953 h 11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061" h="1191348">
                <a:moveTo>
                  <a:pt x="528357" y="953"/>
                </a:moveTo>
                <a:cubicBezTo>
                  <a:pt x="513011" y="22120"/>
                  <a:pt x="206624" y="434870"/>
                  <a:pt x="185457" y="467678"/>
                </a:cubicBezTo>
                <a:cubicBezTo>
                  <a:pt x="164290" y="500486"/>
                  <a:pt x="394478" y="190395"/>
                  <a:pt x="401357" y="197803"/>
                </a:cubicBezTo>
                <a:cubicBezTo>
                  <a:pt x="408236" y="205211"/>
                  <a:pt x="291290" y="351791"/>
                  <a:pt x="226732" y="512128"/>
                </a:cubicBezTo>
                <a:cubicBezTo>
                  <a:pt x="162174" y="672465"/>
                  <a:pt x="44169" y="1075691"/>
                  <a:pt x="14007" y="1159828"/>
                </a:cubicBezTo>
                <a:cubicBezTo>
                  <a:pt x="-16155" y="1243965"/>
                  <a:pt x="6070" y="1147128"/>
                  <a:pt x="45757" y="1016953"/>
                </a:cubicBezTo>
                <a:cubicBezTo>
                  <a:pt x="85444" y="886778"/>
                  <a:pt x="226203" y="467149"/>
                  <a:pt x="252132" y="378778"/>
                </a:cubicBezTo>
                <a:cubicBezTo>
                  <a:pt x="278061" y="290407"/>
                  <a:pt x="183340" y="523770"/>
                  <a:pt x="201332" y="486728"/>
                </a:cubicBezTo>
                <a:cubicBezTo>
                  <a:pt x="219324" y="449686"/>
                  <a:pt x="347382" y="180870"/>
                  <a:pt x="360082" y="156528"/>
                </a:cubicBezTo>
                <a:cubicBezTo>
                  <a:pt x="372782" y="132186"/>
                  <a:pt x="251603" y="363432"/>
                  <a:pt x="277532" y="340678"/>
                </a:cubicBezTo>
                <a:cubicBezTo>
                  <a:pt x="303461" y="317924"/>
                  <a:pt x="543703" y="-20214"/>
                  <a:pt x="528357" y="9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310A9D6-A04F-CE9F-AA70-2325912F16EB}"/>
              </a:ext>
            </a:extLst>
          </p:cNvPr>
          <p:cNvSpPr/>
          <p:nvPr/>
        </p:nvSpPr>
        <p:spPr>
          <a:xfrm>
            <a:off x="2221310" y="5579212"/>
            <a:ext cx="278485" cy="1484143"/>
          </a:xfrm>
          <a:custGeom>
            <a:avLst/>
            <a:gdLst>
              <a:gd name="connsiteX0" fmla="*/ 277415 w 278485"/>
              <a:gd name="connsiteY0" fmla="*/ 2438 h 1484143"/>
              <a:gd name="connsiteX1" fmla="*/ 10715 w 278485"/>
              <a:gd name="connsiteY1" fmla="*/ 821588 h 1484143"/>
              <a:gd name="connsiteX2" fmla="*/ 213915 w 278485"/>
              <a:gd name="connsiteY2" fmla="*/ 231038 h 1484143"/>
              <a:gd name="connsiteX3" fmla="*/ 58340 w 278485"/>
              <a:gd name="connsiteY3" fmla="*/ 999388 h 1484143"/>
              <a:gd name="connsiteX4" fmla="*/ 1190 w 278485"/>
              <a:gd name="connsiteY4" fmla="*/ 1462938 h 1484143"/>
              <a:gd name="connsiteX5" fmla="*/ 29765 w 278485"/>
              <a:gd name="connsiteY5" fmla="*/ 1307363 h 1484143"/>
              <a:gd name="connsiteX6" fmla="*/ 144065 w 278485"/>
              <a:gd name="connsiteY6" fmla="*/ 450113 h 1484143"/>
              <a:gd name="connsiteX7" fmla="*/ 105965 w 278485"/>
              <a:gd name="connsiteY7" fmla="*/ 564413 h 1484143"/>
              <a:gd name="connsiteX8" fmla="*/ 277415 w 278485"/>
              <a:gd name="connsiteY8" fmla="*/ 2438 h 14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85" h="1484143">
                <a:moveTo>
                  <a:pt x="277415" y="2438"/>
                </a:moveTo>
                <a:cubicBezTo>
                  <a:pt x="261540" y="45300"/>
                  <a:pt x="21298" y="783488"/>
                  <a:pt x="10715" y="821588"/>
                </a:cubicBezTo>
                <a:cubicBezTo>
                  <a:pt x="132" y="859688"/>
                  <a:pt x="205978" y="201405"/>
                  <a:pt x="213915" y="231038"/>
                </a:cubicBezTo>
                <a:cubicBezTo>
                  <a:pt x="221852" y="260671"/>
                  <a:pt x="93794" y="794071"/>
                  <a:pt x="58340" y="999388"/>
                </a:cubicBezTo>
                <a:cubicBezTo>
                  <a:pt x="22886" y="1204705"/>
                  <a:pt x="5952" y="1411609"/>
                  <a:pt x="1190" y="1462938"/>
                </a:cubicBezTo>
                <a:cubicBezTo>
                  <a:pt x="-3572" y="1514267"/>
                  <a:pt x="5953" y="1476167"/>
                  <a:pt x="29765" y="1307363"/>
                </a:cubicBezTo>
                <a:cubicBezTo>
                  <a:pt x="53577" y="1138559"/>
                  <a:pt x="131365" y="573938"/>
                  <a:pt x="144065" y="450113"/>
                </a:cubicBezTo>
                <a:cubicBezTo>
                  <a:pt x="156765" y="326288"/>
                  <a:pt x="84269" y="633734"/>
                  <a:pt x="105965" y="564413"/>
                </a:cubicBezTo>
                <a:cubicBezTo>
                  <a:pt x="127661" y="495092"/>
                  <a:pt x="293290" y="-40424"/>
                  <a:pt x="277415" y="24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AB44521-32AE-29F1-FDC3-63F32B37245B}"/>
              </a:ext>
            </a:extLst>
          </p:cNvPr>
          <p:cNvSpPr/>
          <p:nvPr/>
        </p:nvSpPr>
        <p:spPr>
          <a:xfrm>
            <a:off x="2132490" y="6711664"/>
            <a:ext cx="103677" cy="1483822"/>
          </a:xfrm>
          <a:custGeom>
            <a:avLst/>
            <a:gdLst>
              <a:gd name="connsiteX0" fmla="*/ 102710 w 103677"/>
              <a:gd name="connsiteY0" fmla="*/ 3461 h 1483822"/>
              <a:gd name="connsiteX1" fmla="*/ 4285 w 103677"/>
              <a:gd name="connsiteY1" fmla="*/ 854361 h 1483822"/>
              <a:gd name="connsiteX2" fmla="*/ 16985 w 103677"/>
              <a:gd name="connsiteY2" fmla="*/ 752761 h 1483822"/>
              <a:gd name="connsiteX3" fmla="*/ 10635 w 103677"/>
              <a:gd name="connsiteY3" fmla="*/ 1432211 h 1483822"/>
              <a:gd name="connsiteX4" fmla="*/ 16985 w 103677"/>
              <a:gd name="connsiteY4" fmla="*/ 1317911 h 1483822"/>
              <a:gd name="connsiteX5" fmla="*/ 74135 w 103677"/>
              <a:gd name="connsiteY5" fmla="*/ 378111 h 1483822"/>
              <a:gd name="connsiteX6" fmla="*/ 55085 w 103677"/>
              <a:gd name="connsiteY6" fmla="*/ 546386 h 1483822"/>
              <a:gd name="connsiteX7" fmla="*/ 102710 w 103677"/>
              <a:gd name="connsiteY7" fmla="*/ 3461 h 14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77" h="1483822">
                <a:moveTo>
                  <a:pt x="102710" y="3461"/>
                </a:moveTo>
                <a:cubicBezTo>
                  <a:pt x="94243" y="54790"/>
                  <a:pt x="18573" y="729478"/>
                  <a:pt x="4285" y="854361"/>
                </a:cubicBezTo>
                <a:cubicBezTo>
                  <a:pt x="-10003" y="979244"/>
                  <a:pt x="15927" y="656453"/>
                  <a:pt x="16985" y="752761"/>
                </a:cubicBezTo>
                <a:cubicBezTo>
                  <a:pt x="18043" y="849069"/>
                  <a:pt x="10635" y="1338019"/>
                  <a:pt x="10635" y="1432211"/>
                </a:cubicBezTo>
                <a:cubicBezTo>
                  <a:pt x="10635" y="1526403"/>
                  <a:pt x="6402" y="1493594"/>
                  <a:pt x="16985" y="1317911"/>
                </a:cubicBezTo>
                <a:cubicBezTo>
                  <a:pt x="27568" y="1142228"/>
                  <a:pt x="67785" y="506698"/>
                  <a:pt x="74135" y="378111"/>
                </a:cubicBezTo>
                <a:cubicBezTo>
                  <a:pt x="80485" y="249524"/>
                  <a:pt x="48735" y="605123"/>
                  <a:pt x="55085" y="546386"/>
                </a:cubicBezTo>
                <a:cubicBezTo>
                  <a:pt x="61435" y="487649"/>
                  <a:pt x="111177" y="-47868"/>
                  <a:pt x="102710" y="34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D4F24AD-3166-3B7C-7878-90E03BAF2D18}"/>
              </a:ext>
            </a:extLst>
          </p:cNvPr>
          <p:cNvSpPr/>
          <p:nvPr/>
        </p:nvSpPr>
        <p:spPr>
          <a:xfrm>
            <a:off x="3448425" y="4904652"/>
            <a:ext cx="62456" cy="1511602"/>
          </a:xfrm>
          <a:custGeom>
            <a:avLst/>
            <a:gdLst>
              <a:gd name="connsiteX0" fmla="*/ 39842 w 62456"/>
              <a:gd name="connsiteY0" fmla="*/ 11659 h 1511602"/>
              <a:gd name="connsiteX1" fmla="*/ 62419 w 62456"/>
              <a:gd name="connsiteY1" fmla="*/ 1044592 h 1511602"/>
              <a:gd name="connsiteX2" fmla="*/ 34197 w 62456"/>
              <a:gd name="connsiteY2" fmla="*/ 728504 h 1511602"/>
              <a:gd name="connsiteX3" fmla="*/ 331 w 62456"/>
              <a:gd name="connsiteY3" fmla="*/ 1501792 h 1511602"/>
              <a:gd name="connsiteX4" fmla="*/ 17264 w 62456"/>
              <a:gd name="connsiteY4" fmla="*/ 1123615 h 1511602"/>
              <a:gd name="connsiteX5" fmla="*/ 22908 w 62456"/>
              <a:gd name="connsiteY5" fmla="*/ 525304 h 1511602"/>
              <a:gd name="connsiteX6" fmla="*/ 39842 w 62456"/>
              <a:gd name="connsiteY6" fmla="*/ 11659 h 15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6" h="1511602">
                <a:moveTo>
                  <a:pt x="39842" y="11659"/>
                </a:moveTo>
                <a:cubicBezTo>
                  <a:pt x="46427" y="98207"/>
                  <a:pt x="63360" y="925118"/>
                  <a:pt x="62419" y="1044592"/>
                </a:cubicBezTo>
                <a:cubicBezTo>
                  <a:pt x="61478" y="1164066"/>
                  <a:pt x="44545" y="652304"/>
                  <a:pt x="34197" y="728504"/>
                </a:cubicBezTo>
                <a:cubicBezTo>
                  <a:pt x="23849" y="804704"/>
                  <a:pt x="3153" y="1435940"/>
                  <a:pt x="331" y="1501792"/>
                </a:cubicBezTo>
                <a:cubicBezTo>
                  <a:pt x="-2491" y="1567644"/>
                  <a:pt x="13501" y="1286363"/>
                  <a:pt x="17264" y="1123615"/>
                </a:cubicBezTo>
                <a:cubicBezTo>
                  <a:pt x="21027" y="960867"/>
                  <a:pt x="14441" y="707808"/>
                  <a:pt x="22908" y="525304"/>
                </a:cubicBezTo>
                <a:cubicBezTo>
                  <a:pt x="31375" y="342800"/>
                  <a:pt x="33257" y="-74889"/>
                  <a:pt x="39842" y="116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7A8A005-A8D9-6D9B-8391-A3D60491260E}"/>
              </a:ext>
            </a:extLst>
          </p:cNvPr>
          <p:cNvSpPr/>
          <p:nvPr/>
        </p:nvSpPr>
        <p:spPr>
          <a:xfrm>
            <a:off x="3435245" y="5735112"/>
            <a:ext cx="64626" cy="716551"/>
          </a:xfrm>
          <a:custGeom>
            <a:avLst/>
            <a:gdLst>
              <a:gd name="connsiteX0" fmla="*/ 64311 w 64626"/>
              <a:gd name="connsiteY0" fmla="*/ 5288 h 716551"/>
              <a:gd name="connsiteX1" fmla="*/ 30444 w 64626"/>
              <a:gd name="connsiteY1" fmla="*/ 693910 h 716551"/>
              <a:gd name="connsiteX2" fmla="*/ 24799 w 64626"/>
              <a:gd name="connsiteY2" fmla="*/ 530221 h 716551"/>
              <a:gd name="connsiteX3" fmla="*/ 2222 w 64626"/>
              <a:gd name="connsiteY3" fmla="*/ 327021 h 716551"/>
              <a:gd name="connsiteX4" fmla="*/ 7866 w 64626"/>
              <a:gd name="connsiteY4" fmla="*/ 372177 h 716551"/>
              <a:gd name="connsiteX5" fmla="*/ 64311 w 64626"/>
              <a:gd name="connsiteY5" fmla="*/ 5288 h 7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6" h="716551">
                <a:moveTo>
                  <a:pt x="64311" y="5288"/>
                </a:moveTo>
                <a:cubicBezTo>
                  <a:pt x="68074" y="58910"/>
                  <a:pt x="37029" y="606421"/>
                  <a:pt x="30444" y="693910"/>
                </a:cubicBezTo>
                <a:cubicBezTo>
                  <a:pt x="23859" y="781399"/>
                  <a:pt x="29503" y="591369"/>
                  <a:pt x="24799" y="530221"/>
                </a:cubicBezTo>
                <a:cubicBezTo>
                  <a:pt x="20095" y="469073"/>
                  <a:pt x="5044" y="353362"/>
                  <a:pt x="2222" y="327021"/>
                </a:cubicBezTo>
                <a:cubicBezTo>
                  <a:pt x="-600" y="300680"/>
                  <a:pt x="-2482" y="422036"/>
                  <a:pt x="7866" y="372177"/>
                </a:cubicBezTo>
                <a:cubicBezTo>
                  <a:pt x="18214" y="322318"/>
                  <a:pt x="60548" y="-48334"/>
                  <a:pt x="64311" y="528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D58E47-75B6-0716-7C8C-9DBDE846F647}"/>
              </a:ext>
            </a:extLst>
          </p:cNvPr>
          <p:cNvSpPr/>
          <p:nvPr/>
        </p:nvSpPr>
        <p:spPr>
          <a:xfrm>
            <a:off x="5482915" y="6363992"/>
            <a:ext cx="116549" cy="1550642"/>
          </a:xfrm>
          <a:custGeom>
            <a:avLst/>
            <a:gdLst>
              <a:gd name="connsiteX0" fmla="*/ 116374 w 116549"/>
              <a:gd name="connsiteY0" fmla="*/ 25519 h 1550642"/>
              <a:gd name="connsiteX1" fmla="*/ 54285 w 116549"/>
              <a:gd name="connsiteY1" fmla="*/ 561741 h 1550642"/>
              <a:gd name="connsiteX2" fmla="*/ 37352 w 116549"/>
              <a:gd name="connsiteY2" fmla="*/ 877830 h 1550642"/>
              <a:gd name="connsiteX3" fmla="*/ 37352 w 116549"/>
              <a:gd name="connsiteY3" fmla="*/ 804452 h 1550642"/>
              <a:gd name="connsiteX4" fmla="*/ 20418 w 116549"/>
              <a:gd name="connsiteY4" fmla="*/ 1239075 h 1550642"/>
              <a:gd name="connsiteX5" fmla="*/ 20418 w 116549"/>
              <a:gd name="connsiteY5" fmla="*/ 1543875 h 1550642"/>
              <a:gd name="connsiteX6" fmla="*/ 3485 w 116549"/>
              <a:gd name="connsiteY6" fmla="*/ 1380186 h 1550642"/>
              <a:gd name="connsiteX7" fmla="*/ 9129 w 116549"/>
              <a:gd name="connsiteY7" fmla="*/ 623830 h 1550642"/>
              <a:gd name="connsiteX8" fmla="*/ 3485 w 116549"/>
              <a:gd name="connsiteY8" fmla="*/ 770586 h 1550642"/>
              <a:gd name="connsiteX9" fmla="*/ 71218 w 116549"/>
              <a:gd name="connsiteY9" fmla="*/ 155341 h 1550642"/>
              <a:gd name="connsiteX10" fmla="*/ 116374 w 116549"/>
              <a:gd name="connsiteY10" fmla="*/ 25519 h 15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49" h="1550642">
                <a:moveTo>
                  <a:pt x="116374" y="25519"/>
                </a:moveTo>
                <a:cubicBezTo>
                  <a:pt x="113552" y="93252"/>
                  <a:pt x="67455" y="419689"/>
                  <a:pt x="54285" y="561741"/>
                </a:cubicBezTo>
                <a:cubicBezTo>
                  <a:pt x="41115" y="703793"/>
                  <a:pt x="40174" y="837378"/>
                  <a:pt x="37352" y="877830"/>
                </a:cubicBezTo>
                <a:cubicBezTo>
                  <a:pt x="34530" y="918282"/>
                  <a:pt x="40174" y="744245"/>
                  <a:pt x="37352" y="804452"/>
                </a:cubicBezTo>
                <a:cubicBezTo>
                  <a:pt x="34530" y="864659"/>
                  <a:pt x="23240" y="1115838"/>
                  <a:pt x="20418" y="1239075"/>
                </a:cubicBezTo>
                <a:cubicBezTo>
                  <a:pt x="17596" y="1362312"/>
                  <a:pt x="23240" y="1520357"/>
                  <a:pt x="20418" y="1543875"/>
                </a:cubicBezTo>
                <a:cubicBezTo>
                  <a:pt x="17596" y="1567393"/>
                  <a:pt x="5366" y="1533527"/>
                  <a:pt x="3485" y="1380186"/>
                </a:cubicBezTo>
                <a:cubicBezTo>
                  <a:pt x="1604" y="1226845"/>
                  <a:pt x="9129" y="725430"/>
                  <a:pt x="9129" y="623830"/>
                </a:cubicBezTo>
                <a:cubicBezTo>
                  <a:pt x="9129" y="522230"/>
                  <a:pt x="-6863" y="848667"/>
                  <a:pt x="3485" y="770586"/>
                </a:cubicBezTo>
                <a:cubicBezTo>
                  <a:pt x="13833" y="692505"/>
                  <a:pt x="55225" y="277637"/>
                  <a:pt x="71218" y="155341"/>
                </a:cubicBezTo>
                <a:cubicBezTo>
                  <a:pt x="87211" y="33045"/>
                  <a:pt x="119196" y="-42214"/>
                  <a:pt x="116374" y="255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884C562-F8E4-88E1-8020-3570DB4E0265}"/>
              </a:ext>
            </a:extLst>
          </p:cNvPr>
          <p:cNvSpPr/>
          <p:nvPr/>
        </p:nvSpPr>
        <p:spPr>
          <a:xfrm>
            <a:off x="3854516" y="5729031"/>
            <a:ext cx="346685" cy="442004"/>
          </a:xfrm>
          <a:custGeom>
            <a:avLst/>
            <a:gdLst>
              <a:gd name="connsiteX0" fmla="*/ 640 w 346685"/>
              <a:gd name="connsiteY0" fmla="*/ 80 h 442004"/>
              <a:gd name="connsiteX1" fmla="*/ 164328 w 346685"/>
              <a:gd name="connsiteY1" fmla="*/ 197636 h 442004"/>
              <a:gd name="connsiteX2" fmla="*/ 339306 w 346685"/>
              <a:gd name="connsiteY2" fmla="*/ 434702 h 442004"/>
              <a:gd name="connsiteX3" fmla="*/ 305440 w 346685"/>
              <a:gd name="connsiteY3" fmla="*/ 366969 h 442004"/>
              <a:gd name="connsiteX4" fmla="*/ 226417 w 346685"/>
              <a:gd name="connsiteY4" fmla="*/ 220213 h 442004"/>
              <a:gd name="connsiteX5" fmla="*/ 640 w 346685"/>
              <a:gd name="connsiteY5" fmla="*/ 80 h 4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685" h="442004">
                <a:moveTo>
                  <a:pt x="640" y="80"/>
                </a:moveTo>
                <a:cubicBezTo>
                  <a:pt x="-9708" y="-3683"/>
                  <a:pt x="107884" y="125199"/>
                  <a:pt x="164328" y="197636"/>
                </a:cubicBezTo>
                <a:cubicBezTo>
                  <a:pt x="220772" y="270073"/>
                  <a:pt x="315787" y="406480"/>
                  <a:pt x="339306" y="434702"/>
                </a:cubicBezTo>
                <a:cubicBezTo>
                  <a:pt x="362825" y="462924"/>
                  <a:pt x="324255" y="402717"/>
                  <a:pt x="305440" y="366969"/>
                </a:cubicBezTo>
                <a:cubicBezTo>
                  <a:pt x="286625" y="331221"/>
                  <a:pt x="272513" y="279480"/>
                  <a:pt x="226417" y="220213"/>
                </a:cubicBezTo>
                <a:cubicBezTo>
                  <a:pt x="180321" y="160946"/>
                  <a:pt x="10988" y="3843"/>
                  <a:pt x="640" y="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FA83FDA-010F-FED9-DFF1-137166B2B1EA}"/>
              </a:ext>
            </a:extLst>
          </p:cNvPr>
          <p:cNvSpPr/>
          <p:nvPr/>
        </p:nvSpPr>
        <p:spPr>
          <a:xfrm>
            <a:off x="4719119" y="6159119"/>
            <a:ext cx="445936" cy="653725"/>
          </a:xfrm>
          <a:custGeom>
            <a:avLst/>
            <a:gdLst>
              <a:gd name="connsiteX0" fmla="*/ 22214 w 445936"/>
              <a:gd name="connsiteY0" fmla="*/ 21548 h 653725"/>
              <a:gd name="connsiteX1" fmla="*/ 366525 w 445936"/>
              <a:gd name="connsiteY1" fmla="*/ 269903 h 653725"/>
              <a:gd name="connsiteX2" fmla="*/ 372170 w 445936"/>
              <a:gd name="connsiteY2" fmla="*/ 427948 h 653725"/>
              <a:gd name="connsiteX3" fmla="*/ 417325 w 445936"/>
              <a:gd name="connsiteY3" fmla="*/ 653725 h 653725"/>
              <a:gd name="connsiteX4" fmla="*/ 406037 w 445936"/>
              <a:gd name="connsiteY4" fmla="*/ 427948 h 653725"/>
              <a:gd name="connsiteX5" fmla="*/ 445548 w 445936"/>
              <a:gd name="connsiteY5" fmla="*/ 275548 h 653725"/>
              <a:gd name="connsiteX6" fmla="*/ 377814 w 445936"/>
              <a:gd name="connsiteY6" fmla="*/ 269903 h 653725"/>
              <a:gd name="connsiteX7" fmla="*/ 73014 w 445936"/>
              <a:gd name="connsiteY7" fmla="*/ 38481 h 653725"/>
              <a:gd name="connsiteX8" fmla="*/ 22214 w 445936"/>
              <a:gd name="connsiteY8" fmla="*/ 21548 h 65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936" h="653725">
                <a:moveTo>
                  <a:pt x="22214" y="21548"/>
                </a:moveTo>
                <a:cubicBezTo>
                  <a:pt x="71133" y="60118"/>
                  <a:pt x="308199" y="202170"/>
                  <a:pt x="366525" y="269903"/>
                </a:cubicBezTo>
                <a:cubicBezTo>
                  <a:pt x="424851" y="337636"/>
                  <a:pt x="363703" y="363978"/>
                  <a:pt x="372170" y="427948"/>
                </a:cubicBezTo>
                <a:cubicBezTo>
                  <a:pt x="380637" y="491918"/>
                  <a:pt x="411681" y="653725"/>
                  <a:pt x="417325" y="653725"/>
                </a:cubicBezTo>
                <a:cubicBezTo>
                  <a:pt x="422969" y="653725"/>
                  <a:pt x="401333" y="490977"/>
                  <a:pt x="406037" y="427948"/>
                </a:cubicBezTo>
                <a:cubicBezTo>
                  <a:pt x="410741" y="364919"/>
                  <a:pt x="450252" y="301889"/>
                  <a:pt x="445548" y="275548"/>
                </a:cubicBezTo>
                <a:cubicBezTo>
                  <a:pt x="440844" y="249207"/>
                  <a:pt x="439903" y="309414"/>
                  <a:pt x="377814" y="269903"/>
                </a:cubicBezTo>
                <a:cubicBezTo>
                  <a:pt x="315725" y="230392"/>
                  <a:pt x="134162" y="76111"/>
                  <a:pt x="73014" y="38481"/>
                </a:cubicBezTo>
                <a:cubicBezTo>
                  <a:pt x="11866" y="851"/>
                  <a:pt x="-26705" y="-17022"/>
                  <a:pt x="22214" y="215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4E9B4F3-DAFA-7753-1AC7-1E427013F669}"/>
              </a:ext>
            </a:extLst>
          </p:cNvPr>
          <p:cNvSpPr/>
          <p:nvPr/>
        </p:nvSpPr>
        <p:spPr>
          <a:xfrm>
            <a:off x="5365622" y="6371122"/>
            <a:ext cx="188515" cy="922760"/>
          </a:xfrm>
          <a:custGeom>
            <a:avLst/>
            <a:gdLst>
              <a:gd name="connsiteX0" fmla="*/ 188511 w 188515"/>
              <a:gd name="connsiteY0" fmla="*/ 103056 h 922760"/>
              <a:gd name="connsiteX1" fmla="*/ 7889 w 188515"/>
              <a:gd name="connsiteY1" fmla="*/ 1456 h 922760"/>
              <a:gd name="connsiteX2" fmla="*/ 30467 w 188515"/>
              <a:gd name="connsiteY2" fmla="*/ 193367 h 922760"/>
              <a:gd name="connsiteX3" fmla="*/ 13534 w 188515"/>
              <a:gd name="connsiteY3" fmla="*/ 436078 h 922760"/>
              <a:gd name="connsiteX4" fmla="*/ 53045 w 188515"/>
              <a:gd name="connsiteY4" fmla="*/ 921500 h 922760"/>
              <a:gd name="connsiteX5" fmla="*/ 41756 w 188515"/>
              <a:gd name="connsiteY5" fmla="*/ 560256 h 922760"/>
              <a:gd name="connsiteX6" fmla="*/ 13534 w 188515"/>
              <a:gd name="connsiteY6" fmla="*/ 63545 h 922760"/>
              <a:gd name="connsiteX7" fmla="*/ 188511 w 188515"/>
              <a:gd name="connsiteY7" fmla="*/ 103056 h 9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15" h="922760">
                <a:moveTo>
                  <a:pt x="188511" y="103056"/>
                </a:moveTo>
                <a:cubicBezTo>
                  <a:pt x="187570" y="92708"/>
                  <a:pt x="34230" y="-13596"/>
                  <a:pt x="7889" y="1456"/>
                </a:cubicBezTo>
                <a:cubicBezTo>
                  <a:pt x="-18452" y="16508"/>
                  <a:pt x="29526" y="120930"/>
                  <a:pt x="30467" y="193367"/>
                </a:cubicBezTo>
                <a:cubicBezTo>
                  <a:pt x="31408" y="265804"/>
                  <a:pt x="9771" y="314723"/>
                  <a:pt x="13534" y="436078"/>
                </a:cubicBezTo>
                <a:cubicBezTo>
                  <a:pt x="17297" y="557433"/>
                  <a:pt x="48341" y="900804"/>
                  <a:pt x="53045" y="921500"/>
                </a:cubicBezTo>
                <a:cubicBezTo>
                  <a:pt x="57749" y="942196"/>
                  <a:pt x="48341" y="703249"/>
                  <a:pt x="41756" y="560256"/>
                </a:cubicBezTo>
                <a:cubicBezTo>
                  <a:pt x="35171" y="417263"/>
                  <a:pt x="-3399" y="142567"/>
                  <a:pt x="13534" y="63545"/>
                </a:cubicBezTo>
                <a:cubicBezTo>
                  <a:pt x="30467" y="-15477"/>
                  <a:pt x="189452" y="113404"/>
                  <a:pt x="188511" y="10305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184830ED-952D-FDB5-AAA3-43D415307FE9}"/>
              </a:ext>
            </a:extLst>
          </p:cNvPr>
          <p:cNvSpPr/>
          <p:nvPr/>
        </p:nvSpPr>
        <p:spPr>
          <a:xfrm>
            <a:off x="4498136" y="6422633"/>
            <a:ext cx="501029" cy="820365"/>
          </a:xfrm>
          <a:custGeom>
            <a:avLst/>
            <a:gdLst>
              <a:gd name="connsiteX0" fmla="*/ 486 w 501029"/>
              <a:gd name="connsiteY0" fmla="*/ 745 h 820365"/>
              <a:gd name="connsiteX1" fmla="*/ 260131 w 501029"/>
              <a:gd name="connsiteY1" fmla="*/ 243456 h 820365"/>
              <a:gd name="connsiteX2" fmla="*/ 497197 w 501029"/>
              <a:gd name="connsiteY2" fmla="*/ 813545 h 820365"/>
              <a:gd name="connsiteX3" fmla="*/ 401242 w 501029"/>
              <a:gd name="connsiteY3" fmla="*/ 542611 h 820365"/>
              <a:gd name="connsiteX4" fmla="*/ 327864 w 501029"/>
              <a:gd name="connsiteY4" fmla="*/ 311189 h 820365"/>
              <a:gd name="connsiteX5" fmla="*/ 486 w 501029"/>
              <a:gd name="connsiteY5" fmla="*/ 745 h 82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29" h="820365">
                <a:moveTo>
                  <a:pt x="486" y="745"/>
                </a:moveTo>
                <a:cubicBezTo>
                  <a:pt x="-10803" y="-10544"/>
                  <a:pt x="177346" y="107989"/>
                  <a:pt x="260131" y="243456"/>
                </a:cubicBezTo>
                <a:cubicBezTo>
                  <a:pt x="342916" y="378923"/>
                  <a:pt x="473679" y="763686"/>
                  <a:pt x="497197" y="813545"/>
                </a:cubicBezTo>
                <a:cubicBezTo>
                  <a:pt x="520715" y="863404"/>
                  <a:pt x="429464" y="626337"/>
                  <a:pt x="401242" y="542611"/>
                </a:cubicBezTo>
                <a:cubicBezTo>
                  <a:pt x="373020" y="458885"/>
                  <a:pt x="387131" y="399618"/>
                  <a:pt x="327864" y="311189"/>
                </a:cubicBezTo>
                <a:cubicBezTo>
                  <a:pt x="268597" y="222760"/>
                  <a:pt x="11775" y="12034"/>
                  <a:pt x="486" y="74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16DC2F7-9345-ACA5-E220-D5ACF06E2FF9}"/>
              </a:ext>
            </a:extLst>
          </p:cNvPr>
          <p:cNvSpPr/>
          <p:nvPr/>
        </p:nvSpPr>
        <p:spPr>
          <a:xfrm>
            <a:off x="3668283" y="5496961"/>
            <a:ext cx="99030" cy="894664"/>
          </a:xfrm>
          <a:custGeom>
            <a:avLst/>
            <a:gdLst>
              <a:gd name="connsiteX0" fmla="*/ 606 w 99030"/>
              <a:gd name="connsiteY0" fmla="*/ 728 h 894664"/>
              <a:gd name="connsiteX1" fmla="*/ 57050 w 99030"/>
              <a:gd name="connsiteY1" fmla="*/ 328106 h 894664"/>
              <a:gd name="connsiteX2" fmla="*/ 85273 w 99030"/>
              <a:gd name="connsiteY2" fmla="*/ 886906 h 894664"/>
              <a:gd name="connsiteX3" fmla="*/ 79628 w 99030"/>
              <a:gd name="connsiteY3" fmla="*/ 638550 h 894664"/>
              <a:gd name="connsiteX4" fmla="*/ 96561 w 99030"/>
              <a:gd name="connsiteY4" fmla="*/ 412772 h 894664"/>
              <a:gd name="connsiteX5" fmla="*/ 606 w 99030"/>
              <a:gd name="connsiteY5" fmla="*/ 728 h 8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30" h="894664">
                <a:moveTo>
                  <a:pt x="606" y="728"/>
                </a:moveTo>
                <a:cubicBezTo>
                  <a:pt x="-5979" y="-13383"/>
                  <a:pt x="42939" y="180410"/>
                  <a:pt x="57050" y="328106"/>
                </a:cubicBezTo>
                <a:cubicBezTo>
                  <a:pt x="71161" y="475802"/>
                  <a:pt x="81510" y="835165"/>
                  <a:pt x="85273" y="886906"/>
                </a:cubicBezTo>
                <a:cubicBezTo>
                  <a:pt x="89036" y="938647"/>
                  <a:pt x="77747" y="717572"/>
                  <a:pt x="79628" y="638550"/>
                </a:cubicBezTo>
                <a:cubicBezTo>
                  <a:pt x="81509" y="559528"/>
                  <a:pt x="106909" y="521898"/>
                  <a:pt x="96561" y="412772"/>
                </a:cubicBezTo>
                <a:cubicBezTo>
                  <a:pt x="86213" y="303646"/>
                  <a:pt x="7191" y="14839"/>
                  <a:pt x="606" y="7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CF84C1B-6863-9DC2-94A0-B7449C6D2CAA}"/>
              </a:ext>
            </a:extLst>
          </p:cNvPr>
          <p:cNvSpPr/>
          <p:nvPr/>
        </p:nvSpPr>
        <p:spPr>
          <a:xfrm>
            <a:off x="4027650" y="5660936"/>
            <a:ext cx="583105" cy="480182"/>
          </a:xfrm>
          <a:custGeom>
            <a:avLst/>
            <a:gdLst>
              <a:gd name="connsiteX0" fmla="*/ 47639 w 583105"/>
              <a:gd name="connsiteY0" fmla="*/ 62531 h 480182"/>
              <a:gd name="connsiteX1" fmla="*/ 572572 w 583105"/>
              <a:gd name="connsiteY1" fmla="*/ 474575 h 480182"/>
              <a:gd name="connsiteX2" fmla="*/ 375017 w 583105"/>
              <a:gd name="connsiteY2" fmla="*/ 288308 h 480182"/>
              <a:gd name="connsiteX3" fmla="*/ 87150 w 583105"/>
              <a:gd name="connsiteY3" fmla="*/ 102042 h 480182"/>
              <a:gd name="connsiteX4" fmla="*/ 25061 w 583105"/>
              <a:gd name="connsiteY4" fmla="*/ 6086 h 480182"/>
              <a:gd name="connsiteX5" fmla="*/ 47639 w 583105"/>
              <a:gd name="connsiteY5" fmla="*/ 62531 h 4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105" h="480182">
                <a:moveTo>
                  <a:pt x="47639" y="62531"/>
                </a:moveTo>
                <a:cubicBezTo>
                  <a:pt x="138891" y="140612"/>
                  <a:pt x="518009" y="436946"/>
                  <a:pt x="572572" y="474575"/>
                </a:cubicBezTo>
                <a:cubicBezTo>
                  <a:pt x="627135" y="512204"/>
                  <a:pt x="455921" y="350397"/>
                  <a:pt x="375017" y="288308"/>
                </a:cubicBezTo>
                <a:cubicBezTo>
                  <a:pt x="294113" y="226219"/>
                  <a:pt x="145476" y="149079"/>
                  <a:pt x="87150" y="102042"/>
                </a:cubicBezTo>
                <a:cubicBezTo>
                  <a:pt x="28824" y="55005"/>
                  <a:pt x="26002" y="13612"/>
                  <a:pt x="25061" y="6086"/>
                </a:cubicBezTo>
                <a:cubicBezTo>
                  <a:pt x="24120" y="-1440"/>
                  <a:pt x="-43613" y="-15550"/>
                  <a:pt x="47639" y="625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8DD2BCE-27FE-9A6B-A403-2ED3ED74FD1A}"/>
              </a:ext>
            </a:extLst>
          </p:cNvPr>
          <p:cNvSpPr/>
          <p:nvPr/>
        </p:nvSpPr>
        <p:spPr>
          <a:xfrm>
            <a:off x="5038954" y="6592690"/>
            <a:ext cx="155064" cy="965834"/>
          </a:xfrm>
          <a:custGeom>
            <a:avLst/>
            <a:gdLst>
              <a:gd name="connsiteX0" fmla="*/ 41046 w 155064"/>
              <a:gd name="connsiteY0" fmla="*/ 21 h 965834"/>
              <a:gd name="connsiteX1" fmla="*/ 29757 w 155064"/>
              <a:gd name="connsiteY1" fmla="*/ 428999 h 965834"/>
              <a:gd name="connsiteX2" fmla="*/ 153935 w 155064"/>
              <a:gd name="connsiteY2" fmla="*/ 953932 h 965834"/>
              <a:gd name="connsiteX3" fmla="*/ 86202 w 155064"/>
              <a:gd name="connsiteY3" fmla="*/ 767666 h 965834"/>
              <a:gd name="connsiteX4" fmla="*/ 1535 w 155064"/>
              <a:gd name="connsiteY4" fmla="*/ 445932 h 965834"/>
              <a:gd name="connsiteX5" fmla="*/ 41046 w 155064"/>
              <a:gd name="connsiteY5" fmla="*/ 21 h 9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64" h="965834">
                <a:moveTo>
                  <a:pt x="41046" y="21"/>
                </a:moveTo>
                <a:cubicBezTo>
                  <a:pt x="45750" y="-2801"/>
                  <a:pt x="10942" y="270014"/>
                  <a:pt x="29757" y="428999"/>
                </a:cubicBezTo>
                <a:cubicBezTo>
                  <a:pt x="48572" y="587984"/>
                  <a:pt x="144528" y="897488"/>
                  <a:pt x="153935" y="953932"/>
                </a:cubicBezTo>
                <a:cubicBezTo>
                  <a:pt x="163343" y="1010377"/>
                  <a:pt x="111602" y="852333"/>
                  <a:pt x="86202" y="767666"/>
                </a:cubicBezTo>
                <a:cubicBezTo>
                  <a:pt x="60802" y="682999"/>
                  <a:pt x="11883" y="569169"/>
                  <a:pt x="1535" y="445932"/>
                </a:cubicBezTo>
                <a:cubicBezTo>
                  <a:pt x="-8813" y="322695"/>
                  <a:pt x="36342" y="2843"/>
                  <a:pt x="41046" y="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FA415AE8-E47A-D272-E97A-3062C747CC19}"/>
              </a:ext>
            </a:extLst>
          </p:cNvPr>
          <p:cNvSpPr/>
          <p:nvPr/>
        </p:nvSpPr>
        <p:spPr>
          <a:xfrm>
            <a:off x="4914883" y="6123035"/>
            <a:ext cx="477409" cy="179044"/>
          </a:xfrm>
          <a:custGeom>
            <a:avLst/>
            <a:gdLst>
              <a:gd name="connsiteX0" fmla="*/ 1428 w 477409"/>
              <a:gd name="connsiteY0" fmla="*/ 1187 h 179044"/>
              <a:gd name="connsiteX1" fmla="*/ 464273 w 477409"/>
              <a:gd name="connsiteY1" fmla="*/ 176165 h 179044"/>
              <a:gd name="connsiteX2" fmla="*/ 323161 w 477409"/>
              <a:gd name="connsiteY2" fmla="*/ 102787 h 179044"/>
              <a:gd name="connsiteX3" fmla="*/ 1428 w 477409"/>
              <a:gd name="connsiteY3" fmla="*/ 1187 h 1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409" h="179044">
                <a:moveTo>
                  <a:pt x="1428" y="1187"/>
                </a:moveTo>
                <a:cubicBezTo>
                  <a:pt x="24947" y="13417"/>
                  <a:pt x="410651" y="159232"/>
                  <a:pt x="464273" y="176165"/>
                </a:cubicBezTo>
                <a:cubicBezTo>
                  <a:pt x="517895" y="193098"/>
                  <a:pt x="394657" y="131009"/>
                  <a:pt x="323161" y="102787"/>
                </a:cubicBezTo>
                <a:cubicBezTo>
                  <a:pt x="251665" y="74565"/>
                  <a:pt x="-22091" y="-11043"/>
                  <a:pt x="1428" y="118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0A8C67F-706C-FA58-A097-381BA1312AEA}"/>
              </a:ext>
            </a:extLst>
          </p:cNvPr>
          <p:cNvSpPr/>
          <p:nvPr/>
        </p:nvSpPr>
        <p:spPr>
          <a:xfrm>
            <a:off x="5287923" y="6163599"/>
            <a:ext cx="982379" cy="276618"/>
          </a:xfrm>
          <a:custGeom>
            <a:avLst/>
            <a:gdLst>
              <a:gd name="connsiteX0" fmla="*/ 115 w 982379"/>
              <a:gd name="connsiteY0" fmla="*/ 134 h 276618"/>
              <a:gd name="connsiteX1" fmla="*/ 493601 w 982379"/>
              <a:gd name="connsiteY1" fmla="*/ 213011 h 276618"/>
              <a:gd name="connsiteX2" fmla="*/ 982248 w 982379"/>
              <a:gd name="connsiteY2" fmla="*/ 271068 h 276618"/>
              <a:gd name="connsiteX3" fmla="*/ 537144 w 982379"/>
              <a:gd name="connsiteY3" fmla="*/ 246877 h 276618"/>
              <a:gd name="connsiteX4" fmla="*/ 115 w 982379"/>
              <a:gd name="connsiteY4" fmla="*/ 134 h 2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79" h="276618">
                <a:moveTo>
                  <a:pt x="115" y="134"/>
                </a:moveTo>
                <a:cubicBezTo>
                  <a:pt x="-7142" y="-5510"/>
                  <a:pt x="329912" y="167855"/>
                  <a:pt x="493601" y="213011"/>
                </a:cubicBezTo>
                <a:cubicBezTo>
                  <a:pt x="657290" y="258167"/>
                  <a:pt x="974991" y="265424"/>
                  <a:pt x="982248" y="271068"/>
                </a:cubicBezTo>
                <a:cubicBezTo>
                  <a:pt x="989505" y="276712"/>
                  <a:pt x="695188" y="287194"/>
                  <a:pt x="537144" y="246877"/>
                </a:cubicBezTo>
                <a:cubicBezTo>
                  <a:pt x="379100" y="206560"/>
                  <a:pt x="7372" y="5778"/>
                  <a:pt x="115" y="13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1677227F-4585-51F1-3345-2EAD024E506A}"/>
              </a:ext>
            </a:extLst>
          </p:cNvPr>
          <p:cNvSpPr/>
          <p:nvPr/>
        </p:nvSpPr>
        <p:spPr>
          <a:xfrm>
            <a:off x="3054902" y="6266136"/>
            <a:ext cx="339797" cy="905592"/>
          </a:xfrm>
          <a:custGeom>
            <a:avLst/>
            <a:gdLst>
              <a:gd name="connsiteX0" fmla="*/ 339173 w 339797"/>
              <a:gd name="connsiteY0" fmla="*/ 4489 h 905592"/>
              <a:gd name="connsiteX1" fmla="*/ 256623 w 339797"/>
              <a:gd name="connsiteY1" fmla="*/ 74339 h 905592"/>
              <a:gd name="connsiteX2" fmla="*/ 161373 w 339797"/>
              <a:gd name="connsiteY2" fmla="*/ 471214 h 905592"/>
              <a:gd name="connsiteX3" fmla="*/ 170898 w 339797"/>
              <a:gd name="connsiteY3" fmla="*/ 423589 h 905592"/>
              <a:gd name="connsiteX4" fmla="*/ 5798 w 339797"/>
              <a:gd name="connsiteY4" fmla="*/ 880789 h 905592"/>
              <a:gd name="connsiteX5" fmla="*/ 43898 w 339797"/>
              <a:gd name="connsiteY5" fmla="*/ 810939 h 905592"/>
              <a:gd name="connsiteX6" fmla="*/ 107398 w 339797"/>
              <a:gd name="connsiteY6" fmla="*/ 525189 h 905592"/>
              <a:gd name="connsiteX7" fmla="*/ 212173 w 339797"/>
              <a:gd name="connsiteY7" fmla="*/ 137839 h 905592"/>
              <a:gd name="connsiteX8" fmla="*/ 339173 w 339797"/>
              <a:gd name="connsiteY8" fmla="*/ 4489 h 9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97" h="905592">
                <a:moveTo>
                  <a:pt x="339173" y="4489"/>
                </a:moveTo>
                <a:cubicBezTo>
                  <a:pt x="346581" y="-6094"/>
                  <a:pt x="286256" y="-3448"/>
                  <a:pt x="256623" y="74339"/>
                </a:cubicBezTo>
                <a:cubicBezTo>
                  <a:pt x="226990" y="152126"/>
                  <a:pt x="175660" y="413006"/>
                  <a:pt x="161373" y="471214"/>
                </a:cubicBezTo>
                <a:cubicBezTo>
                  <a:pt x="147086" y="529422"/>
                  <a:pt x="196827" y="355327"/>
                  <a:pt x="170898" y="423589"/>
                </a:cubicBezTo>
                <a:cubicBezTo>
                  <a:pt x="144969" y="491851"/>
                  <a:pt x="26965" y="816231"/>
                  <a:pt x="5798" y="880789"/>
                </a:cubicBezTo>
                <a:cubicBezTo>
                  <a:pt x="-15369" y="945347"/>
                  <a:pt x="26965" y="870206"/>
                  <a:pt x="43898" y="810939"/>
                </a:cubicBezTo>
                <a:cubicBezTo>
                  <a:pt x="60831" y="751672"/>
                  <a:pt x="79352" y="637372"/>
                  <a:pt x="107398" y="525189"/>
                </a:cubicBezTo>
                <a:cubicBezTo>
                  <a:pt x="135444" y="413006"/>
                  <a:pt x="178835" y="222506"/>
                  <a:pt x="212173" y="137839"/>
                </a:cubicBezTo>
                <a:cubicBezTo>
                  <a:pt x="245510" y="53172"/>
                  <a:pt x="331765" y="15072"/>
                  <a:pt x="339173" y="44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97417F7E-BA59-4481-AF64-D06451ED52EF}"/>
              </a:ext>
            </a:extLst>
          </p:cNvPr>
          <p:cNvSpPr/>
          <p:nvPr/>
        </p:nvSpPr>
        <p:spPr>
          <a:xfrm>
            <a:off x="3350813" y="6235699"/>
            <a:ext cx="1079890" cy="908672"/>
          </a:xfrm>
          <a:custGeom>
            <a:avLst/>
            <a:gdLst>
              <a:gd name="connsiteX0" fmla="*/ 14687 w 1079890"/>
              <a:gd name="connsiteY0" fmla="*/ 1 h 908672"/>
              <a:gd name="connsiteX1" fmla="*/ 30562 w 1079890"/>
              <a:gd name="connsiteY1" fmla="*/ 171451 h 908672"/>
              <a:gd name="connsiteX2" fmla="*/ 316312 w 1079890"/>
              <a:gd name="connsiteY2" fmla="*/ 409576 h 908672"/>
              <a:gd name="connsiteX3" fmla="*/ 316312 w 1079890"/>
              <a:gd name="connsiteY3" fmla="*/ 384176 h 908672"/>
              <a:gd name="connsiteX4" fmla="*/ 1056087 w 1079890"/>
              <a:gd name="connsiteY4" fmla="*/ 889001 h 908672"/>
              <a:gd name="connsiteX5" fmla="*/ 837012 w 1079890"/>
              <a:gd name="connsiteY5" fmla="*/ 758826 h 908672"/>
              <a:gd name="connsiteX6" fmla="*/ 230587 w 1079890"/>
              <a:gd name="connsiteY6" fmla="*/ 320676 h 908672"/>
              <a:gd name="connsiteX7" fmla="*/ 33737 w 1079890"/>
              <a:gd name="connsiteY7" fmla="*/ 231776 h 908672"/>
              <a:gd name="connsiteX8" fmla="*/ 71837 w 1079890"/>
              <a:gd name="connsiteY8" fmla="*/ 247651 h 908672"/>
              <a:gd name="connsiteX9" fmla="*/ 1987 w 1079890"/>
              <a:gd name="connsiteY9" fmla="*/ 168276 h 908672"/>
              <a:gd name="connsiteX10" fmla="*/ 14687 w 1079890"/>
              <a:gd name="connsiteY10" fmla="*/ 1 h 9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90" h="908672">
                <a:moveTo>
                  <a:pt x="14687" y="1"/>
                </a:moveTo>
                <a:cubicBezTo>
                  <a:pt x="19450" y="530"/>
                  <a:pt x="-19709" y="103189"/>
                  <a:pt x="30562" y="171451"/>
                </a:cubicBezTo>
                <a:cubicBezTo>
                  <a:pt x="80833" y="239713"/>
                  <a:pt x="268687" y="374122"/>
                  <a:pt x="316312" y="409576"/>
                </a:cubicBezTo>
                <a:cubicBezTo>
                  <a:pt x="363937" y="445030"/>
                  <a:pt x="193016" y="304272"/>
                  <a:pt x="316312" y="384176"/>
                </a:cubicBezTo>
                <a:cubicBezTo>
                  <a:pt x="439608" y="464080"/>
                  <a:pt x="969304" y="826559"/>
                  <a:pt x="1056087" y="889001"/>
                </a:cubicBezTo>
                <a:cubicBezTo>
                  <a:pt x="1142870" y="951443"/>
                  <a:pt x="974595" y="853547"/>
                  <a:pt x="837012" y="758826"/>
                </a:cubicBezTo>
                <a:cubicBezTo>
                  <a:pt x="699429" y="664105"/>
                  <a:pt x="364466" y="408518"/>
                  <a:pt x="230587" y="320676"/>
                </a:cubicBezTo>
                <a:cubicBezTo>
                  <a:pt x="96708" y="232834"/>
                  <a:pt x="60195" y="243947"/>
                  <a:pt x="33737" y="231776"/>
                </a:cubicBezTo>
                <a:cubicBezTo>
                  <a:pt x="7279" y="219605"/>
                  <a:pt x="77129" y="258234"/>
                  <a:pt x="71837" y="247651"/>
                </a:cubicBezTo>
                <a:cubicBezTo>
                  <a:pt x="66545" y="237068"/>
                  <a:pt x="9395" y="202672"/>
                  <a:pt x="1987" y="168276"/>
                </a:cubicBezTo>
                <a:cubicBezTo>
                  <a:pt x="-5421" y="133880"/>
                  <a:pt x="9924" y="-528"/>
                  <a:pt x="14687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8B19373-19C8-A2A5-A14D-35B7135DAF6E}"/>
              </a:ext>
            </a:extLst>
          </p:cNvPr>
          <p:cNvSpPr/>
          <p:nvPr/>
        </p:nvSpPr>
        <p:spPr>
          <a:xfrm>
            <a:off x="3393051" y="6364947"/>
            <a:ext cx="1008160" cy="694084"/>
          </a:xfrm>
          <a:custGeom>
            <a:avLst/>
            <a:gdLst>
              <a:gd name="connsiteX0" fmla="*/ 7374 w 1008160"/>
              <a:gd name="connsiteY0" fmla="*/ 4103 h 694084"/>
              <a:gd name="connsiteX1" fmla="*/ 696349 w 1008160"/>
              <a:gd name="connsiteY1" fmla="*/ 483528 h 694084"/>
              <a:gd name="connsiteX2" fmla="*/ 1007499 w 1008160"/>
              <a:gd name="connsiteY2" fmla="*/ 693078 h 694084"/>
              <a:gd name="connsiteX3" fmla="*/ 766199 w 1008160"/>
              <a:gd name="connsiteY3" fmla="*/ 550203 h 694084"/>
              <a:gd name="connsiteX4" fmla="*/ 356624 w 1008160"/>
              <a:gd name="connsiteY4" fmla="*/ 267628 h 694084"/>
              <a:gd name="connsiteX5" fmla="*/ 7374 w 1008160"/>
              <a:gd name="connsiteY5" fmla="*/ 4103 h 6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160" h="694084">
                <a:moveTo>
                  <a:pt x="7374" y="4103"/>
                </a:moveTo>
                <a:cubicBezTo>
                  <a:pt x="63995" y="40086"/>
                  <a:pt x="529662" y="368699"/>
                  <a:pt x="696349" y="483528"/>
                </a:cubicBezTo>
                <a:cubicBezTo>
                  <a:pt x="863036" y="598357"/>
                  <a:pt x="995857" y="681966"/>
                  <a:pt x="1007499" y="693078"/>
                </a:cubicBezTo>
                <a:cubicBezTo>
                  <a:pt x="1019141" y="704191"/>
                  <a:pt x="874678" y="621111"/>
                  <a:pt x="766199" y="550203"/>
                </a:cubicBezTo>
                <a:cubicBezTo>
                  <a:pt x="657720" y="479295"/>
                  <a:pt x="478332" y="357057"/>
                  <a:pt x="356624" y="267628"/>
                </a:cubicBezTo>
                <a:cubicBezTo>
                  <a:pt x="234916" y="178199"/>
                  <a:pt x="-49247" y="-31880"/>
                  <a:pt x="7374" y="410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372EC85-F2EE-0322-2023-024A9AA1D2EE}"/>
              </a:ext>
            </a:extLst>
          </p:cNvPr>
          <p:cNvSpPr/>
          <p:nvPr/>
        </p:nvSpPr>
        <p:spPr>
          <a:xfrm>
            <a:off x="4461519" y="7175210"/>
            <a:ext cx="789612" cy="664993"/>
          </a:xfrm>
          <a:custGeom>
            <a:avLst/>
            <a:gdLst>
              <a:gd name="connsiteX0" fmla="*/ 8881 w 789612"/>
              <a:gd name="connsiteY0" fmla="*/ 9815 h 664993"/>
              <a:gd name="connsiteX1" fmla="*/ 764531 w 789612"/>
              <a:gd name="connsiteY1" fmla="*/ 644815 h 664993"/>
              <a:gd name="connsiteX2" fmla="*/ 586731 w 789612"/>
              <a:gd name="connsiteY2" fmla="*/ 486065 h 664993"/>
              <a:gd name="connsiteX3" fmla="*/ 364481 w 789612"/>
              <a:gd name="connsiteY3" fmla="*/ 273340 h 664993"/>
              <a:gd name="connsiteX4" fmla="*/ 8881 w 789612"/>
              <a:gd name="connsiteY4" fmla="*/ 9815 h 6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12" h="664993">
                <a:moveTo>
                  <a:pt x="8881" y="9815"/>
                </a:moveTo>
                <a:cubicBezTo>
                  <a:pt x="75556" y="71728"/>
                  <a:pt x="668223" y="565440"/>
                  <a:pt x="764531" y="644815"/>
                </a:cubicBezTo>
                <a:cubicBezTo>
                  <a:pt x="860839" y="724190"/>
                  <a:pt x="653406" y="547978"/>
                  <a:pt x="586731" y="486065"/>
                </a:cubicBezTo>
                <a:cubicBezTo>
                  <a:pt x="520056" y="424153"/>
                  <a:pt x="459202" y="350598"/>
                  <a:pt x="364481" y="273340"/>
                </a:cubicBezTo>
                <a:cubicBezTo>
                  <a:pt x="269760" y="196082"/>
                  <a:pt x="-57794" y="-52098"/>
                  <a:pt x="8881" y="98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815C15F-3479-7D20-DA54-A0137D5FCC8D}"/>
              </a:ext>
            </a:extLst>
          </p:cNvPr>
          <p:cNvSpPr/>
          <p:nvPr/>
        </p:nvSpPr>
        <p:spPr>
          <a:xfrm>
            <a:off x="4391025" y="7035800"/>
            <a:ext cx="1481038" cy="1265620"/>
          </a:xfrm>
          <a:custGeom>
            <a:avLst/>
            <a:gdLst>
              <a:gd name="connsiteX0" fmla="*/ 0 w 1481038"/>
              <a:gd name="connsiteY0" fmla="*/ 0 h 1265620"/>
              <a:gd name="connsiteX1" fmla="*/ 892175 w 1481038"/>
              <a:gd name="connsiteY1" fmla="*/ 742950 h 1265620"/>
              <a:gd name="connsiteX2" fmla="*/ 1470025 w 1481038"/>
              <a:gd name="connsiteY2" fmla="*/ 1257300 h 1265620"/>
              <a:gd name="connsiteX3" fmla="*/ 1250950 w 1481038"/>
              <a:gd name="connsiteY3" fmla="*/ 1047750 h 1265620"/>
              <a:gd name="connsiteX4" fmla="*/ 993775 w 1481038"/>
              <a:gd name="connsiteY4" fmla="*/ 869950 h 1265620"/>
              <a:gd name="connsiteX5" fmla="*/ 568325 w 1481038"/>
              <a:gd name="connsiteY5" fmla="*/ 485775 h 1265620"/>
              <a:gd name="connsiteX6" fmla="*/ 0 w 1481038"/>
              <a:gd name="connsiteY6" fmla="*/ 0 h 12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038" h="1265620">
                <a:moveTo>
                  <a:pt x="0" y="0"/>
                </a:moveTo>
                <a:cubicBezTo>
                  <a:pt x="53975" y="42862"/>
                  <a:pt x="647171" y="533400"/>
                  <a:pt x="892175" y="742950"/>
                </a:cubicBezTo>
                <a:cubicBezTo>
                  <a:pt x="1137179" y="952500"/>
                  <a:pt x="1410229" y="1206500"/>
                  <a:pt x="1470025" y="1257300"/>
                </a:cubicBezTo>
                <a:cubicBezTo>
                  <a:pt x="1529821" y="1308100"/>
                  <a:pt x="1330325" y="1112308"/>
                  <a:pt x="1250950" y="1047750"/>
                </a:cubicBezTo>
                <a:cubicBezTo>
                  <a:pt x="1171575" y="983192"/>
                  <a:pt x="1107546" y="963613"/>
                  <a:pt x="993775" y="869950"/>
                </a:cubicBezTo>
                <a:cubicBezTo>
                  <a:pt x="880004" y="776288"/>
                  <a:pt x="731837" y="626004"/>
                  <a:pt x="568325" y="485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98D9AF21-0E8C-1385-1A33-E21184303927}"/>
              </a:ext>
            </a:extLst>
          </p:cNvPr>
          <p:cNvSpPr/>
          <p:nvPr/>
        </p:nvSpPr>
        <p:spPr>
          <a:xfrm>
            <a:off x="5610078" y="7026080"/>
            <a:ext cx="451610" cy="1291721"/>
          </a:xfrm>
          <a:custGeom>
            <a:avLst/>
            <a:gdLst>
              <a:gd name="connsiteX0" fmla="*/ 147 w 451610"/>
              <a:gd name="connsiteY0" fmla="*/ 195 h 1291721"/>
              <a:gd name="connsiteX1" fmla="*/ 292247 w 451610"/>
              <a:gd name="connsiteY1" fmla="*/ 517720 h 1291721"/>
              <a:gd name="connsiteX2" fmla="*/ 377972 w 451610"/>
              <a:gd name="connsiteY2" fmla="*/ 879670 h 1291721"/>
              <a:gd name="connsiteX3" fmla="*/ 365272 w 451610"/>
              <a:gd name="connsiteY3" fmla="*/ 822520 h 1291721"/>
              <a:gd name="connsiteX4" fmla="*/ 450997 w 451610"/>
              <a:gd name="connsiteY4" fmla="*/ 1286070 h 1291721"/>
              <a:gd name="connsiteX5" fmla="*/ 400197 w 451610"/>
              <a:gd name="connsiteY5" fmla="*/ 1047945 h 1291721"/>
              <a:gd name="connsiteX6" fmla="*/ 333522 w 451610"/>
              <a:gd name="connsiteY6" fmla="*/ 578045 h 1291721"/>
              <a:gd name="connsiteX7" fmla="*/ 147 w 451610"/>
              <a:gd name="connsiteY7" fmla="*/ 195 h 129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610" h="1291721">
                <a:moveTo>
                  <a:pt x="147" y="195"/>
                </a:moveTo>
                <a:cubicBezTo>
                  <a:pt x="-6732" y="-9859"/>
                  <a:pt x="229276" y="371141"/>
                  <a:pt x="292247" y="517720"/>
                </a:cubicBezTo>
                <a:cubicBezTo>
                  <a:pt x="355218" y="664299"/>
                  <a:pt x="365801" y="828870"/>
                  <a:pt x="377972" y="879670"/>
                </a:cubicBezTo>
                <a:cubicBezTo>
                  <a:pt x="390143" y="930470"/>
                  <a:pt x="353101" y="754787"/>
                  <a:pt x="365272" y="822520"/>
                </a:cubicBezTo>
                <a:cubicBezTo>
                  <a:pt x="377443" y="890253"/>
                  <a:pt x="445176" y="1248499"/>
                  <a:pt x="450997" y="1286070"/>
                </a:cubicBezTo>
                <a:cubicBezTo>
                  <a:pt x="456818" y="1323641"/>
                  <a:pt x="419776" y="1165949"/>
                  <a:pt x="400197" y="1047945"/>
                </a:cubicBezTo>
                <a:cubicBezTo>
                  <a:pt x="380618" y="929941"/>
                  <a:pt x="396493" y="752670"/>
                  <a:pt x="333522" y="578045"/>
                </a:cubicBezTo>
                <a:cubicBezTo>
                  <a:pt x="270551" y="403420"/>
                  <a:pt x="7026" y="10249"/>
                  <a:pt x="147" y="1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002420F1-F4A7-273E-3224-E7D726001689}"/>
              </a:ext>
            </a:extLst>
          </p:cNvPr>
          <p:cNvSpPr/>
          <p:nvPr/>
        </p:nvSpPr>
        <p:spPr>
          <a:xfrm>
            <a:off x="5597525" y="6908800"/>
            <a:ext cx="599295" cy="1456254"/>
          </a:xfrm>
          <a:custGeom>
            <a:avLst/>
            <a:gdLst>
              <a:gd name="connsiteX0" fmla="*/ 0 w 599295"/>
              <a:gd name="connsiteY0" fmla="*/ 0 h 1456254"/>
              <a:gd name="connsiteX1" fmla="*/ 387350 w 599295"/>
              <a:gd name="connsiteY1" fmla="*/ 612775 h 1456254"/>
              <a:gd name="connsiteX2" fmla="*/ 593725 w 599295"/>
              <a:gd name="connsiteY2" fmla="*/ 1431925 h 1456254"/>
              <a:gd name="connsiteX3" fmla="*/ 527050 w 599295"/>
              <a:gd name="connsiteY3" fmla="*/ 1184275 h 1456254"/>
              <a:gd name="connsiteX4" fmla="*/ 384175 w 599295"/>
              <a:gd name="connsiteY4" fmla="*/ 609600 h 1456254"/>
              <a:gd name="connsiteX5" fmla="*/ 0 w 599295"/>
              <a:gd name="connsiteY5" fmla="*/ 0 h 14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295" h="1456254">
                <a:moveTo>
                  <a:pt x="0" y="0"/>
                </a:moveTo>
                <a:cubicBezTo>
                  <a:pt x="529" y="529"/>
                  <a:pt x="288396" y="374121"/>
                  <a:pt x="387350" y="612775"/>
                </a:cubicBezTo>
                <a:cubicBezTo>
                  <a:pt x="486304" y="851429"/>
                  <a:pt x="570442" y="1336675"/>
                  <a:pt x="593725" y="1431925"/>
                </a:cubicBezTo>
                <a:cubicBezTo>
                  <a:pt x="617008" y="1527175"/>
                  <a:pt x="561975" y="1321329"/>
                  <a:pt x="527050" y="1184275"/>
                </a:cubicBezTo>
                <a:cubicBezTo>
                  <a:pt x="492125" y="1047221"/>
                  <a:pt x="467783" y="803804"/>
                  <a:pt x="384175" y="609600"/>
                </a:cubicBezTo>
                <a:cubicBezTo>
                  <a:pt x="300567" y="415396"/>
                  <a:pt x="-529" y="-529"/>
                  <a:pt x="0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4BAA119-3947-4205-B2D6-67BACA428549}"/>
              </a:ext>
            </a:extLst>
          </p:cNvPr>
          <p:cNvSpPr/>
          <p:nvPr/>
        </p:nvSpPr>
        <p:spPr>
          <a:xfrm>
            <a:off x="5841945" y="7346519"/>
            <a:ext cx="222409" cy="518286"/>
          </a:xfrm>
          <a:custGeom>
            <a:avLst/>
            <a:gdLst>
              <a:gd name="connsiteX0" fmla="*/ 55 w 222409"/>
              <a:gd name="connsiteY0" fmla="*/ 431 h 518286"/>
              <a:gd name="connsiteX1" fmla="*/ 139755 w 222409"/>
              <a:gd name="connsiteY1" fmla="*/ 263956 h 518286"/>
              <a:gd name="connsiteX2" fmla="*/ 222305 w 222409"/>
              <a:gd name="connsiteY2" fmla="*/ 517956 h 518286"/>
              <a:gd name="connsiteX3" fmla="*/ 123880 w 222409"/>
              <a:gd name="connsiteY3" fmla="*/ 209981 h 518286"/>
              <a:gd name="connsiteX4" fmla="*/ 55 w 222409"/>
              <a:gd name="connsiteY4" fmla="*/ 431 h 5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9" h="518286">
                <a:moveTo>
                  <a:pt x="55" y="431"/>
                </a:moveTo>
                <a:cubicBezTo>
                  <a:pt x="2701" y="9427"/>
                  <a:pt x="102713" y="177702"/>
                  <a:pt x="139755" y="263956"/>
                </a:cubicBezTo>
                <a:cubicBezTo>
                  <a:pt x="176797" y="350210"/>
                  <a:pt x="224951" y="526952"/>
                  <a:pt x="222305" y="517956"/>
                </a:cubicBezTo>
                <a:cubicBezTo>
                  <a:pt x="219659" y="508960"/>
                  <a:pt x="157218" y="294648"/>
                  <a:pt x="123880" y="209981"/>
                </a:cubicBezTo>
                <a:cubicBezTo>
                  <a:pt x="90543" y="125314"/>
                  <a:pt x="-2591" y="-8565"/>
                  <a:pt x="55" y="4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6F96949-721C-7991-B1ED-6DDBCD50CA6D}"/>
              </a:ext>
            </a:extLst>
          </p:cNvPr>
          <p:cNvSpPr/>
          <p:nvPr/>
        </p:nvSpPr>
        <p:spPr>
          <a:xfrm>
            <a:off x="5572099" y="7050932"/>
            <a:ext cx="415770" cy="1341514"/>
          </a:xfrm>
          <a:custGeom>
            <a:avLst/>
            <a:gdLst>
              <a:gd name="connsiteX0" fmla="*/ 26 w 415770"/>
              <a:gd name="connsiteY0" fmla="*/ 743 h 1341514"/>
              <a:gd name="connsiteX1" fmla="*/ 79401 w 415770"/>
              <a:gd name="connsiteY1" fmla="*/ 673843 h 1341514"/>
              <a:gd name="connsiteX2" fmla="*/ 63526 w 415770"/>
              <a:gd name="connsiteY2" fmla="*/ 584943 h 1341514"/>
              <a:gd name="connsiteX3" fmla="*/ 127026 w 415770"/>
              <a:gd name="connsiteY3" fmla="*/ 975468 h 1341514"/>
              <a:gd name="connsiteX4" fmla="*/ 171476 w 415770"/>
              <a:gd name="connsiteY4" fmla="*/ 1111993 h 1341514"/>
              <a:gd name="connsiteX5" fmla="*/ 114326 w 415770"/>
              <a:gd name="connsiteY5" fmla="*/ 1010393 h 1341514"/>
              <a:gd name="connsiteX6" fmla="*/ 412776 w 415770"/>
              <a:gd name="connsiteY6" fmla="*/ 1337418 h 1341514"/>
              <a:gd name="connsiteX7" fmla="*/ 260376 w 415770"/>
              <a:gd name="connsiteY7" fmla="*/ 1185018 h 1341514"/>
              <a:gd name="connsiteX8" fmla="*/ 136551 w 415770"/>
              <a:gd name="connsiteY8" fmla="*/ 1051668 h 1341514"/>
              <a:gd name="connsiteX9" fmla="*/ 60351 w 415770"/>
              <a:gd name="connsiteY9" fmla="*/ 673843 h 1341514"/>
              <a:gd name="connsiteX10" fmla="*/ 104801 w 415770"/>
              <a:gd name="connsiteY10" fmla="*/ 718293 h 1341514"/>
              <a:gd name="connsiteX11" fmla="*/ 92101 w 415770"/>
              <a:gd name="connsiteY11" fmla="*/ 343643 h 1341514"/>
              <a:gd name="connsiteX12" fmla="*/ 88926 w 415770"/>
              <a:gd name="connsiteY12" fmla="*/ 537318 h 1341514"/>
              <a:gd name="connsiteX13" fmla="*/ 26 w 415770"/>
              <a:gd name="connsiteY13" fmla="*/ 743 h 13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770" h="1341514">
                <a:moveTo>
                  <a:pt x="26" y="743"/>
                </a:moveTo>
                <a:cubicBezTo>
                  <a:pt x="-1561" y="23497"/>
                  <a:pt x="68818" y="576476"/>
                  <a:pt x="79401" y="673843"/>
                </a:cubicBezTo>
                <a:cubicBezTo>
                  <a:pt x="89984" y="771210"/>
                  <a:pt x="55589" y="534672"/>
                  <a:pt x="63526" y="584943"/>
                </a:cubicBezTo>
                <a:cubicBezTo>
                  <a:pt x="71463" y="635214"/>
                  <a:pt x="109034" y="887626"/>
                  <a:pt x="127026" y="975468"/>
                </a:cubicBezTo>
                <a:cubicBezTo>
                  <a:pt x="145018" y="1063310"/>
                  <a:pt x="173593" y="1106172"/>
                  <a:pt x="171476" y="1111993"/>
                </a:cubicBezTo>
                <a:cubicBezTo>
                  <a:pt x="169359" y="1117814"/>
                  <a:pt x="74109" y="972822"/>
                  <a:pt x="114326" y="1010393"/>
                </a:cubicBezTo>
                <a:cubicBezTo>
                  <a:pt x="154543" y="1047964"/>
                  <a:pt x="388434" y="1308314"/>
                  <a:pt x="412776" y="1337418"/>
                </a:cubicBezTo>
                <a:cubicBezTo>
                  <a:pt x="437118" y="1366522"/>
                  <a:pt x="306414" y="1232643"/>
                  <a:pt x="260376" y="1185018"/>
                </a:cubicBezTo>
                <a:cubicBezTo>
                  <a:pt x="214339" y="1137393"/>
                  <a:pt x="169888" y="1136864"/>
                  <a:pt x="136551" y="1051668"/>
                </a:cubicBezTo>
                <a:cubicBezTo>
                  <a:pt x="103214" y="966472"/>
                  <a:pt x="65643" y="729405"/>
                  <a:pt x="60351" y="673843"/>
                </a:cubicBezTo>
                <a:cubicBezTo>
                  <a:pt x="55059" y="618281"/>
                  <a:pt x="99509" y="773326"/>
                  <a:pt x="104801" y="718293"/>
                </a:cubicBezTo>
                <a:cubicBezTo>
                  <a:pt x="110093" y="663260"/>
                  <a:pt x="94747" y="373805"/>
                  <a:pt x="92101" y="343643"/>
                </a:cubicBezTo>
                <a:cubicBezTo>
                  <a:pt x="89455" y="313481"/>
                  <a:pt x="102155" y="590235"/>
                  <a:pt x="88926" y="537318"/>
                </a:cubicBezTo>
                <a:cubicBezTo>
                  <a:pt x="75697" y="484401"/>
                  <a:pt x="1613" y="-22011"/>
                  <a:pt x="26" y="7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BB5C594-FD80-DF1F-7FAF-E2702843CC43}"/>
              </a:ext>
            </a:extLst>
          </p:cNvPr>
          <p:cNvSpPr/>
          <p:nvPr/>
        </p:nvSpPr>
        <p:spPr>
          <a:xfrm>
            <a:off x="6213384" y="8369059"/>
            <a:ext cx="84003" cy="531217"/>
          </a:xfrm>
          <a:custGeom>
            <a:avLst/>
            <a:gdLst>
              <a:gd name="connsiteX0" fmla="*/ 91 w 84003"/>
              <a:gd name="connsiteY0" fmla="*/ 241 h 531217"/>
              <a:gd name="connsiteX1" fmla="*/ 79466 w 84003"/>
              <a:gd name="connsiteY1" fmla="*/ 378066 h 531217"/>
              <a:gd name="connsiteX2" fmla="*/ 73116 w 84003"/>
              <a:gd name="connsiteY2" fmla="*/ 530466 h 531217"/>
              <a:gd name="connsiteX3" fmla="*/ 63591 w 84003"/>
              <a:gd name="connsiteY3" fmla="*/ 324091 h 531217"/>
              <a:gd name="connsiteX4" fmla="*/ 91 w 84003"/>
              <a:gd name="connsiteY4" fmla="*/ 241 h 5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3" h="531217">
                <a:moveTo>
                  <a:pt x="91" y="241"/>
                </a:moveTo>
                <a:cubicBezTo>
                  <a:pt x="2737" y="9237"/>
                  <a:pt x="67295" y="289695"/>
                  <a:pt x="79466" y="378066"/>
                </a:cubicBezTo>
                <a:cubicBezTo>
                  <a:pt x="91637" y="466437"/>
                  <a:pt x="75762" y="539462"/>
                  <a:pt x="73116" y="530466"/>
                </a:cubicBezTo>
                <a:cubicBezTo>
                  <a:pt x="70470" y="521470"/>
                  <a:pt x="74174" y="411933"/>
                  <a:pt x="63591" y="324091"/>
                </a:cubicBezTo>
                <a:cubicBezTo>
                  <a:pt x="53008" y="236249"/>
                  <a:pt x="-2555" y="-8755"/>
                  <a:pt x="91" y="2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C2C3BD5-0447-C7BD-12E1-7A6BF12137C4}"/>
              </a:ext>
            </a:extLst>
          </p:cNvPr>
          <p:cNvSpPr/>
          <p:nvPr/>
        </p:nvSpPr>
        <p:spPr>
          <a:xfrm>
            <a:off x="5924490" y="8322866"/>
            <a:ext cx="359146" cy="573532"/>
          </a:xfrm>
          <a:custGeom>
            <a:avLst/>
            <a:gdLst>
              <a:gd name="connsiteX0" fmla="*/ 60 w 359146"/>
              <a:gd name="connsiteY0" fmla="*/ 14684 h 573532"/>
              <a:gd name="connsiteX1" fmla="*/ 193735 w 359146"/>
              <a:gd name="connsiteY1" fmla="*/ 24209 h 573532"/>
              <a:gd name="connsiteX2" fmla="*/ 187385 w 359146"/>
              <a:gd name="connsiteY2" fmla="*/ 87709 h 573532"/>
              <a:gd name="connsiteX3" fmla="*/ 247710 w 359146"/>
              <a:gd name="connsiteY3" fmla="*/ 208359 h 573532"/>
              <a:gd name="connsiteX4" fmla="*/ 231835 w 359146"/>
              <a:gd name="connsiteY4" fmla="*/ 163909 h 573532"/>
              <a:gd name="connsiteX5" fmla="*/ 346135 w 359146"/>
              <a:gd name="connsiteY5" fmla="*/ 509984 h 573532"/>
              <a:gd name="connsiteX6" fmla="*/ 320735 w 359146"/>
              <a:gd name="connsiteY6" fmla="*/ 459184 h 573532"/>
              <a:gd name="connsiteX7" fmla="*/ 358835 w 359146"/>
              <a:gd name="connsiteY7" fmla="*/ 573484 h 573532"/>
              <a:gd name="connsiteX8" fmla="*/ 295335 w 359146"/>
              <a:gd name="connsiteY8" fmla="*/ 471884 h 573532"/>
              <a:gd name="connsiteX9" fmla="*/ 203260 w 359146"/>
              <a:gd name="connsiteY9" fmla="*/ 354409 h 573532"/>
              <a:gd name="connsiteX10" fmla="*/ 327085 w 359146"/>
              <a:gd name="connsiteY10" fmla="*/ 509984 h 573532"/>
              <a:gd name="connsiteX11" fmla="*/ 292160 w 359146"/>
              <a:gd name="connsiteY11" fmla="*/ 341709 h 573532"/>
              <a:gd name="connsiteX12" fmla="*/ 222310 w 359146"/>
              <a:gd name="connsiteY12" fmla="*/ 97234 h 573532"/>
              <a:gd name="connsiteX13" fmla="*/ 225485 w 359146"/>
              <a:gd name="connsiteY13" fmla="*/ 1984 h 573532"/>
              <a:gd name="connsiteX14" fmla="*/ 215960 w 359146"/>
              <a:gd name="connsiteY14" fmla="*/ 30559 h 573532"/>
              <a:gd name="connsiteX15" fmla="*/ 60 w 359146"/>
              <a:gd name="connsiteY15" fmla="*/ 14684 h 5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146" h="573532">
                <a:moveTo>
                  <a:pt x="60" y="14684"/>
                </a:moveTo>
                <a:cubicBezTo>
                  <a:pt x="-3644" y="13626"/>
                  <a:pt x="162514" y="12038"/>
                  <a:pt x="193735" y="24209"/>
                </a:cubicBezTo>
                <a:cubicBezTo>
                  <a:pt x="224956" y="36380"/>
                  <a:pt x="178389" y="57017"/>
                  <a:pt x="187385" y="87709"/>
                </a:cubicBezTo>
                <a:cubicBezTo>
                  <a:pt x="196381" y="118401"/>
                  <a:pt x="240302" y="195659"/>
                  <a:pt x="247710" y="208359"/>
                </a:cubicBezTo>
                <a:cubicBezTo>
                  <a:pt x="255118" y="221059"/>
                  <a:pt x="215431" y="113638"/>
                  <a:pt x="231835" y="163909"/>
                </a:cubicBezTo>
                <a:cubicBezTo>
                  <a:pt x="248239" y="214180"/>
                  <a:pt x="331318" y="460772"/>
                  <a:pt x="346135" y="509984"/>
                </a:cubicBezTo>
                <a:cubicBezTo>
                  <a:pt x="360952" y="559196"/>
                  <a:pt x="318618" y="448601"/>
                  <a:pt x="320735" y="459184"/>
                </a:cubicBezTo>
                <a:cubicBezTo>
                  <a:pt x="322852" y="469767"/>
                  <a:pt x="363068" y="571367"/>
                  <a:pt x="358835" y="573484"/>
                </a:cubicBezTo>
                <a:cubicBezTo>
                  <a:pt x="354602" y="575601"/>
                  <a:pt x="321264" y="508397"/>
                  <a:pt x="295335" y="471884"/>
                </a:cubicBezTo>
                <a:cubicBezTo>
                  <a:pt x="269406" y="435371"/>
                  <a:pt x="197968" y="348059"/>
                  <a:pt x="203260" y="354409"/>
                </a:cubicBezTo>
                <a:cubicBezTo>
                  <a:pt x="208552" y="360759"/>
                  <a:pt x="312268" y="512101"/>
                  <a:pt x="327085" y="509984"/>
                </a:cubicBezTo>
                <a:cubicBezTo>
                  <a:pt x="341902" y="507867"/>
                  <a:pt x="309622" y="410501"/>
                  <a:pt x="292160" y="341709"/>
                </a:cubicBezTo>
                <a:cubicBezTo>
                  <a:pt x="274698" y="272917"/>
                  <a:pt x="233422" y="153855"/>
                  <a:pt x="222310" y="97234"/>
                </a:cubicBezTo>
                <a:cubicBezTo>
                  <a:pt x="211198" y="40613"/>
                  <a:pt x="226543" y="13096"/>
                  <a:pt x="225485" y="1984"/>
                </a:cubicBezTo>
                <a:cubicBezTo>
                  <a:pt x="224427" y="-9128"/>
                  <a:pt x="247710" y="30030"/>
                  <a:pt x="215960" y="30559"/>
                </a:cubicBezTo>
                <a:cubicBezTo>
                  <a:pt x="184210" y="31088"/>
                  <a:pt x="3764" y="15742"/>
                  <a:pt x="60" y="146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68BD161-366E-14B4-6778-3A0D600AE421}"/>
              </a:ext>
            </a:extLst>
          </p:cNvPr>
          <p:cNvSpPr/>
          <p:nvPr/>
        </p:nvSpPr>
        <p:spPr>
          <a:xfrm>
            <a:off x="5954133" y="8277223"/>
            <a:ext cx="208660" cy="204170"/>
          </a:xfrm>
          <a:custGeom>
            <a:avLst/>
            <a:gdLst>
              <a:gd name="connsiteX0" fmla="*/ 173617 w 208660"/>
              <a:gd name="connsiteY0" fmla="*/ 2 h 204170"/>
              <a:gd name="connsiteX1" fmla="*/ 56142 w 208660"/>
              <a:gd name="connsiteY1" fmla="*/ 114302 h 204170"/>
              <a:gd name="connsiteX2" fmla="*/ 68842 w 208660"/>
              <a:gd name="connsiteY2" fmla="*/ 155577 h 204170"/>
              <a:gd name="connsiteX3" fmla="*/ 125992 w 208660"/>
              <a:gd name="connsiteY3" fmla="*/ 193677 h 204170"/>
              <a:gd name="connsiteX4" fmla="*/ 21217 w 208660"/>
              <a:gd name="connsiteY4" fmla="*/ 203202 h 204170"/>
              <a:gd name="connsiteX5" fmla="*/ 208542 w 208660"/>
              <a:gd name="connsiteY5" fmla="*/ 196852 h 204170"/>
              <a:gd name="connsiteX6" fmla="*/ 49792 w 208660"/>
              <a:gd name="connsiteY6" fmla="*/ 200027 h 204170"/>
              <a:gd name="connsiteX7" fmla="*/ 65667 w 208660"/>
              <a:gd name="connsiteY7" fmla="*/ 130177 h 204170"/>
              <a:gd name="connsiteX8" fmla="*/ 2167 w 208660"/>
              <a:gd name="connsiteY8" fmla="*/ 117477 h 204170"/>
              <a:gd name="connsiteX9" fmla="*/ 173617 w 208660"/>
              <a:gd name="connsiteY9" fmla="*/ 2 h 20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60" h="204170">
                <a:moveTo>
                  <a:pt x="173617" y="2"/>
                </a:moveTo>
                <a:cubicBezTo>
                  <a:pt x="182613" y="-527"/>
                  <a:pt x="73604" y="88373"/>
                  <a:pt x="56142" y="114302"/>
                </a:cubicBezTo>
                <a:cubicBezTo>
                  <a:pt x="38680" y="140231"/>
                  <a:pt x="57200" y="142348"/>
                  <a:pt x="68842" y="155577"/>
                </a:cubicBezTo>
                <a:cubicBezTo>
                  <a:pt x="80484" y="168806"/>
                  <a:pt x="133929" y="185740"/>
                  <a:pt x="125992" y="193677"/>
                </a:cubicBezTo>
                <a:cubicBezTo>
                  <a:pt x="118055" y="201614"/>
                  <a:pt x="21217" y="203202"/>
                  <a:pt x="21217" y="203202"/>
                </a:cubicBezTo>
                <a:lnTo>
                  <a:pt x="208542" y="196852"/>
                </a:lnTo>
                <a:cubicBezTo>
                  <a:pt x="213305" y="196323"/>
                  <a:pt x="73604" y="211140"/>
                  <a:pt x="49792" y="200027"/>
                </a:cubicBezTo>
                <a:cubicBezTo>
                  <a:pt x="25979" y="188915"/>
                  <a:pt x="73604" y="143935"/>
                  <a:pt x="65667" y="130177"/>
                </a:cubicBezTo>
                <a:cubicBezTo>
                  <a:pt x="57729" y="116419"/>
                  <a:pt x="-13179" y="132823"/>
                  <a:pt x="2167" y="117477"/>
                </a:cubicBezTo>
                <a:cubicBezTo>
                  <a:pt x="17513" y="102131"/>
                  <a:pt x="164621" y="531"/>
                  <a:pt x="173617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2F056D7-2583-FC9C-8554-9D86A42F7B63}"/>
              </a:ext>
            </a:extLst>
          </p:cNvPr>
          <p:cNvSpPr/>
          <p:nvPr/>
        </p:nvSpPr>
        <p:spPr>
          <a:xfrm>
            <a:off x="6086399" y="8489072"/>
            <a:ext cx="160058" cy="379698"/>
          </a:xfrm>
          <a:custGeom>
            <a:avLst/>
            <a:gdLst>
              <a:gd name="connsiteX0" fmla="*/ 76 w 160058"/>
              <a:gd name="connsiteY0" fmla="*/ 878 h 379698"/>
              <a:gd name="connsiteX1" fmla="*/ 123901 w 160058"/>
              <a:gd name="connsiteY1" fmla="*/ 251703 h 379698"/>
              <a:gd name="connsiteX2" fmla="*/ 158826 w 160058"/>
              <a:gd name="connsiteY2" fmla="*/ 378703 h 379698"/>
              <a:gd name="connsiteX3" fmla="*/ 146126 w 160058"/>
              <a:gd name="connsiteY3" fmla="*/ 299328 h 379698"/>
              <a:gd name="connsiteX4" fmla="*/ 88976 w 160058"/>
              <a:gd name="connsiteY4" fmla="*/ 99303 h 379698"/>
              <a:gd name="connsiteX5" fmla="*/ 104851 w 160058"/>
              <a:gd name="connsiteY5" fmla="*/ 165978 h 379698"/>
              <a:gd name="connsiteX6" fmla="*/ 76 w 160058"/>
              <a:gd name="connsiteY6" fmla="*/ 878 h 3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8" h="379698">
                <a:moveTo>
                  <a:pt x="76" y="878"/>
                </a:moveTo>
                <a:cubicBezTo>
                  <a:pt x="3251" y="15165"/>
                  <a:pt x="97443" y="188732"/>
                  <a:pt x="123901" y="251703"/>
                </a:cubicBezTo>
                <a:cubicBezTo>
                  <a:pt x="150359" y="314674"/>
                  <a:pt x="155122" y="370766"/>
                  <a:pt x="158826" y="378703"/>
                </a:cubicBezTo>
                <a:cubicBezTo>
                  <a:pt x="162530" y="386640"/>
                  <a:pt x="157768" y="345895"/>
                  <a:pt x="146126" y="299328"/>
                </a:cubicBezTo>
                <a:cubicBezTo>
                  <a:pt x="134484" y="252761"/>
                  <a:pt x="95855" y="121528"/>
                  <a:pt x="88976" y="99303"/>
                </a:cubicBezTo>
                <a:cubicBezTo>
                  <a:pt x="82097" y="77078"/>
                  <a:pt x="116493" y="180794"/>
                  <a:pt x="104851" y="165978"/>
                </a:cubicBezTo>
                <a:cubicBezTo>
                  <a:pt x="93209" y="151162"/>
                  <a:pt x="-3099" y="-13409"/>
                  <a:pt x="76" y="8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A425439-C86F-4BA0-F431-0CF4C56D0FAF}"/>
              </a:ext>
            </a:extLst>
          </p:cNvPr>
          <p:cNvSpPr/>
          <p:nvPr/>
        </p:nvSpPr>
        <p:spPr>
          <a:xfrm>
            <a:off x="6108672" y="8594583"/>
            <a:ext cx="244537" cy="381143"/>
          </a:xfrm>
          <a:custGeom>
            <a:avLst/>
            <a:gdLst>
              <a:gd name="connsiteX0" fmla="*/ 28 w 244537"/>
              <a:gd name="connsiteY0" fmla="*/ 142 h 381143"/>
              <a:gd name="connsiteX1" fmla="*/ 15903 w 244537"/>
              <a:gd name="connsiteY1" fmla="*/ 127142 h 381143"/>
              <a:gd name="connsiteX2" fmla="*/ 98453 w 244537"/>
              <a:gd name="connsiteY2" fmla="*/ 241442 h 381143"/>
              <a:gd name="connsiteX3" fmla="*/ 73053 w 244537"/>
              <a:gd name="connsiteY3" fmla="*/ 219217 h 381143"/>
              <a:gd name="connsiteX4" fmla="*/ 244503 w 244537"/>
              <a:gd name="connsiteY4" fmla="*/ 381142 h 381143"/>
              <a:gd name="connsiteX5" fmla="*/ 57178 w 244537"/>
              <a:gd name="connsiteY5" fmla="*/ 216042 h 381143"/>
              <a:gd name="connsiteX6" fmla="*/ 12728 w 244537"/>
              <a:gd name="connsiteY6" fmla="*/ 152542 h 381143"/>
              <a:gd name="connsiteX7" fmla="*/ 28 w 244537"/>
              <a:gd name="connsiteY7" fmla="*/ 142 h 38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537" h="381143">
                <a:moveTo>
                  <a:pt x="28" y="142"/>
                </a:moveTo>
                <a:cubicBezTo>
                  <a:pt x="557" y="-4091"/>
                  <a:pt x="-501" y="86925"/>
                  <a:pt x="15903" y="127142"/>
                </a:cubicBezTo>
                <a:cubicBezTo>
                  <a:pt x="32307" y="167359"/>
                  <a:pt x="88928" y="226096"/>
                  <a:pt x="98453" y="241442"/>
                </a:cubicBezTo>
                <a:cubicBezTo>
                  <a:pt x="107978" y="256788"/>
                  <a:pt x="48711" y="195934"/>
                  <a:pt x="73053" y="219217"/>
                </a:cubicBezTo>
                <a:cubicBezTo>
                  <a:pt x="97395" y="242500"/>
                  <a:pt x="247149" y="381671"/>
                  <a:pt x="244503" y="381142"/>
                </a:cubicBezTo>
                <a:cubicBezTo>
                  <a:pt x="241857" y="380613"/>
                  <a:pt x="95807" y="254142"/>
                  <a:pt x="57178" y="216042"/>
                </a:cubicBezTo>
                <a:cubicBezTo>
                  <a:pt x="18549" y="177942"/>
                  <a:pt x="19078" y="183234"/>
                  <a:pt x="12728" y="152542"/>
                </a:cubicBezTo>
                <a:cubicBezTo>
                  <a:pt x="6378" y="121850"/>
                  <a:pt x="-501" y="4375"/>
                  <a:pt x="28" y="14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1503EF38-313C-64B1-0A65-1DF7884FC0AC}"/>
              </a:ext>
            </a:extLst>
          </p:cNvPr>
          <p:cNvSpPr/>
          <p:nvPr/>
        </p:nvSpPr>
        <p:spPr>
          <a:xfrm>
            <a:off x="5969588" y="8488320"/>
            <a:ext cx="142384" cy="481457"/>
          </a:xfrm>
          <a:custGeom>
            <a:avLst/>
            <a:gdLst>
              <a:gd name="connsiteX0" fmla="*/ 142287 w 142384"/>
              <a:gd name="connsiteY0" fmla="*/ 1630 h 481457"/>
              <a:gd name="connsiteX1" fmla="*/ 72437 w 142384"/>
              <a:gd name="connsiteY1" fmla="*/ 160380 h 481457"/>
              <a:gd name="connsiteX2" fmla="*/ 18462 w 142384"/>
              <a:gd name="connsiteY2" fmla="*/ 293730 h 481457"/>
              <a:gd name="connsiteX3" fmla="*/ 37512 w 142384"/>
              <a:gd name="connsiteY3" fmla="*/ 274680 h 481457"/>
              <a:gd name="connsiteX4" fmla="*/ 2587 w 142384"/>
              <a:gd name="connsiteY4" fmla="*/ 328655 h 481457"/>
              <a:gd name="connsiteX5" fmla="*/ 31162 w 142384"/>
              <a:gd name="connsiteY5" fmla="*/ 401680 h 481457"/>
              <a:gd name="connsiteX6" fmla="*/ 2587 w 142384"/>
              <a:gd name="connsiteY6" fmla="*/ 357230 h 481457"/>
              <a:gd name="connsiteX7" fmla="*/ 110537 w 142384"/>
              <a:gd name="connsiteY7" fmla="*/ 481055 h 481457"/>
              <a:gd name="connsiteX8" fmla="*/ 37512 w 142384"/>
              <a:gd name="connsiteY8" fmla="*/ 392155 h 481457"/>
              <a:gd name="connsiteX9" fmla="*/ 56562 w 142384"/>
              <a:gd name="connsiteY9" fmla="*/ 265155 h 481457"/>
              <a:gd name="connsiteX10" fmla="*/ 142287 w 142384"/>
              <a:gd name="connsiteY10" fmla="*/ 1630 h 48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84" h="481457">
                <a:moveTo>
                  <a:pt x="142287" y="1630"/>
                </a:moveTo>
                <a:cubicBezTo>
                  <a:pt x="144933" y="-15833"/>
                  <a:pt x="93074" y="111697"/>
                  <a:pt x="72437" y="160380"/>
                </a:cubicBezTo>
                <a:cubicBezTo>
                  <a:pt x="51799" y="209063"/>
                  <a:pt x="24283" y="274680"/>
                  <a:pt x="18462" y="293730"/>
                </a:cubicBezTo>
                <a:cubicBezTo>
                  <a:pt x="12641" y="312780"/>
                  <a:pt x="40158" y="268859"/>
                  <a:pt x="37512" y="274680"/>
                </a:cubicBezTo>
                <a:cubicBezTo>
                  <a:pt x="34866" y="280501"/>
                  <a:pt x="3645" y="307488"/>
                  <a:pt x="2587" y="328655"/>
                </a:cubicBezTo>
                <a:cubicBezTo>
                  <a:pt x="1529" y="349822"/>
                  <a:pt x="31162" y="396918"/>
                  <a:pt x="31162" y="401680"/>
                </a:cubicBezTo>
                <a:cubicBezTo>
                  <a:pt x="31162" y="406442"/>
                  <a:pt x="-10642" y="344001"/>
                  <a:pt x="2587" y="357230"/>
                </a:cubicBezTo>
                <a:cubicBezTo>
                  <a:pt x="15816" y="370459"/>
                  <a:pt x="104716" y="475234"/>
                  <a:pt x="110537" y="481055"/>
                </a:cubicBezTo>
                <a:cubicBezTo>
                  <a:pt x="116358" y="486876"/>
                  <a:pt x="46508" y="428138"/>
                  <a:pt x="37512" y="392155"/>
                </a:cubicBezTo>
                <a:cubicBezTo>
                  <a:pt x="28516" y="356172"/>
                  <a:pt x="38041" y="324951"/>
                  <a:pt x="56562" y="265155"/>
                </a:cubicBezTo>
                <a:cubicBezTo>
                  <a:pt x="75083" y="205359"/>
                  <a:pt x="139641" y="19093"/>
                  <a:pt x="142287" y="1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CF73738-65EA-9A2A-27E4-A782DEABDC03}"/>
              </a:ext>
            </a:extLst>
          </p:cNvPr>
          <p:cNvSpPr/>
          <p:nvPr/>
        </p:nvSpPr>
        <p:spPr>
          <a:xfrm>
            <a:off x="5816892" y="8434885"/>
            <a:ext cx="282542" cy="444470"/>
          </a:xfrm>
          <a:custGeom>
            <a:avLst/>
            <a:gdLst>
              <a:gd name="connsiteX0" fmla="*/ 282283 w 282542"/>
              <a:gd name="connsiteY0" fmla="*/ 1090 h 444470"/>
              <a:gd name="connsiteX1" fmla="*/ 155283 w 282542"/>
              <a:gd name="connsiteY1" fmla="*/ 293190 h 444470"/>
              <a:gd name="connsiteX2" fmla="*/ 110833 w 282542"/>
              <a:gd name="connsiteY2" fmla="*/ 388440 h 444470"/>
              <a:gd name="connsiteX3" fmla="*/ 91783 w 282542"/>
              <a:gd name="connsiteY3" fmla="*/ 429715 h 444470"/>
              <a:gd name="connsiteX4" fmla="*/ 2883 w 282542"/>
              <a:gd name="connsiteY4" fmla="*/ 439240 h 444470"/>
              <a:gd name="connsiteX5" fmla="*/ 212433 w 282542"/>
              <a:gd name="connsiteY5" fmla="*/ 442415 h 444470"/>
              <a:gd name="connsiteX6" fmla="*/ 155283 w 282542"/>
              <a:gd name="connsiteY6" fmla="*/ 407490 h 444470"/>
              <a:gd name="connsiteX7" fmla="*/ 129883 w 282542"/>
              <a:gd name="connsiteY7" fmla="*/ 347165 h 444470"/>
              <a:gd name="connsiteX8" fmla="*/ 250533 w 282542"/>
              <a:gd name="connsiteY8" fmla="*/ 137615 h 444470"/>
              <a:gd name="connsiteX9" fmla="*/ 129883 w 282542"/>
              <a:gd name="connsiteY9" fmla="*/ 340815 h 444470"/>
              <a:gd name="connsiteX10" fmla="*/ 187033 w 282542"/>
              <a:gd name="connsiteY10" fmla="*/ 197940 h 444470"/>
              <a:gd name="connsiteX11" fmla="*/ 282283 w 282542"/>
              <a:gd name="connsiteY11" fmla="*/ 1090 h 44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42" h="444470">
                <a:moveTo>
                  <a:pt x="282283" y="1090"/>
                </a:moveTo>
                <a:cubicBezTo>
                  <a:pt x="276991" y="16965"/>
                  <a:pt x="183858" y="228632"/>
                  <a:pt x="155283" y="293190"/>
                </a:cubicBezTo>
                <a:cubicBezTo>
                  <a:pt x="126708" y="357748"/>
                  <a:pt x="121416" y="365686"/>
                  <a:pt x="110833" y="388440"/>
                </a:cubicBezTo>
                <a:cubicBezTo>
                  <a:pt x="100250" y="411194"/>
                  <a:pt x="109775" y="421248"/>
                  <a:pt x="91783" y="429715"/>
                </a:cubicBezTo>
                <a:cubicBezTo>
                  <a:pt x="73791" y="438182"/>
                  <a:pt x="-17225" y="437123"/>
                  <a:pt x="2883" y="439240"/>
                </a:cubicBezTo>
                <a:cubicBezTo>
                  <a:pt x="22991" y="441357"/>
                  <a:pt x="187033" y="447707"/>
                  <a:pt x="212433" y="442415"/>
                </a:cubicBezTo>
                <a:cubicBezTo>
                  <a:pt x="237833" y="437123"/>
                  <a:pt x="169041" y="423365"/>
                  <a:pt x="155283" y="407490"/>
                </a:cubicBezTo>
                <a:cubicBezTo>
                  <a:pt x="141525" y="391615"/>
                  <a:pt x="114008" y="392144"/>
                  <a:pt x="129883" y="347165"/>
                </a:cubicBezTo>
                <a:cubicBezTo>
                  <a:pt x="145758" y="302186"/>
                  <a:pt x="250533" y="138673"/>
                  <a:pt x="250533" y="137615"/>
                </a:cubicBezTo>
                <a:cubicBezTo>
                  <a:pt x="250533" y="136557"/>
                  <a:pt x="140466" y="330761"/>
                  <a:pt x="129883" y="340815"/>
                </a:cubicBezTo>
                <a:cubicBezTo>
                  <a:pt x="119300" y="350869"/>
                  <a:pt x="163750" y="248740"/>
                  <a:pt x="187033" y="197940"/>
                </a:cubicBezTo>
                <a:cubicBezTo>
                  <a:pt x="210316" y="147140"/>
                  <a:pt x="287575" y="-14785"/>
                  <a:pt x="282283" y="10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AAD12DE-5091-1B2E-4D23-A20C015E5993}"/>
              </a:ext>
            </a:extLst>
          </p:cNvPr>
          <p:cNvSpPr/>
          <p:nvPr/>
        </p:nvSpPr>
        <p:spPr>
          <a:xfrm>
            <a:off x="5135082" y="8796387"/>
            <a:ext cx="801654" cy="182782"/>
          </a:xfrm>
          <a:custGeom>
            <a:avLst/>
            <a:gdLst>
              <a:gd name="connsiteX0" fmla="*/ 8418 w 801654"/>
              <a:gd name="connsiteY0" fmla="*/ 30113 h 182782"/>
              <a:gd name="connsiteX1" fmla="*/ 452918 w 801654"/>
              <a:gd name="connsiteY1" fmla="*/ 20588 h 182782"/>
              <a:gd name="connsiteX2" fmla="*/ 795818 w 801654"/>
              <a:gd name="connsiteY2" fmla="*/ 179338 h 182782"/>
              <a:gd name="connsiteX3" fmla="*/ 659293 w 801654"/>
              <a:gd name="connsiteY3" fmla="*/ 122188 h 182782"/>
              <a:gd name="connsiteX4" fmla="*/ 532293 w 801654"/>
              <a:gd name="connsiteY4" fmla="*/ 33288 h 182782"/>
              <a:gd name="connsiteX5" fmla="*/ 398943 w 801654"/>
              <a:gd name="connsiteY5" fmla="*/ 1538 h 182782"/>
              <a:gd name="connsiteX6" fmla="*/ 176693 w 801654"/>
              <a:gd name="connsiteY6" fmla="*/ 7888 h 182782"/>
              <a:gd name="connsiteX7" fmla="*/ 8418 w 801654"/>
              <a:gd name="connsiteY7" fmla="*/ 30113 h 1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54" h="182782">
                <a:moveTo>
                  <a:pt x="8418" y="30113"/>
                </a:moveTo>
                <a:cubicBezTo>
                  <a:pt x="54455" y="32230"/>
                  <a:pt x="321685" y="-4283"/>
                  <a:pt x="452918" y="20588"/>
                </a:cubicBezTo>
                <a:cubicBezTo>
                  <a:pt x="584151" y="45459"/>
                  <a:pt x="761422" y="162405"/>
                  <a:pt x="795818" y="179338"/>
                </a:cubicBezTo>
                <a:cubicBezTo>
                  <a:pt x="830214" y="196271"/>
                  <a:pt x="703214" y="146530"/>
                  <a:pt x="659293" y="122188"/>
                </a:cubicBezTo>
                <a:cubicBezTo>
                  <a:pt x="615372" y="97846"/>
                  <a:pt x="575685" y="53396"/>
                  <a:pt x="532293" y="33288"/>
                </a:cubicBezTo>
                <a:cubicBezTo>
                  <a:pt x="488901" y="13180"/>
                  <a:pt x="458210" y="5771"/>
                  <a:pt x="398943" y="1538"/>
                </a:cubicBezTo>
                <a:cubicBezTo>
                  <a:pt x="339676" y="-2695"/>
                  <a:pt x="235960" y="2596"/>
                  <a:pt x="176693" y="7888"/>
                </a:cubicBezTo>
                <a:cubicBezTo>
                  <a:pt x="117426" y="13180"/>
                  <a:pt x="-37619" y="27996"/>
                  <a:pt x="8418" y="301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E4D650C-77D8-005D-7AD6-41D4DFCB156A}"/>
              </a:ext>
            </a:extLst>
          </p:cNvPr>
          <p:cNvSpPr/>
          <p:nvPr/>
        </p:nvSpPr>
        <p:spPr>
          <a:xfrm>
            <a:off x="5038274" y="8740682"/>
            <a:ext cx="271316" cy="544724"/>
          </a:xfrm>
          <a:custGeom>
            <a:avLst/>
            <a:gdLst>
              <a:gd name="connsiteX0" fmla="*/ 451 w 271316"/>
              <a:gd name="connsiteY0" fmla="*/ 93 h 544724"/>
              <a:gd name="connsiteX1" fmla="*/ 143326 w 271316"/>
              <a:gd name="connsiteY1" fmla="*/ 231868 h 544724"/>
              <a:gd name="connsiteX2" fmla="*/ 267151 w 271316"/>
              <a:gd name="connsiteY2" fmla="*/ 536668 h 544724"/>
              <a:gd name="connsiteX3" fmla="*/ 229051 w 271316"/>
              <a:gd name="connsiteY3" fmla="*/ 435068 h 544724"/>
              <a:gd name="connsiteX4" fmla="*/ 102051 w 271316"/>
              <a:gd name="connsiteY4" fmla="*/ 206468 h 544724"/>
              <a:gd name="connsiteX5" fmla="*/ 451 w 271316"/>
              <a:gd name="connsiteY5" fmla="*/ 93 h 5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16" h="544724">
                <a:moveTo>
                  <a:pt x="451" y="93"/>
                </a:moveTo>
                <a:cubicBezTo>
                  <a:pt x="7330" y="4326"/>
                  <a:pt x="98876" y="142439"/>
                  <a:pt x="143326" y="231868"/>
                </a:cubicBezTo>
                <a:cubicBezTo>
                  <a:pt x="187776" y="321297"/>
                  <a:pt x="252863" y="502801"/>
                  <a:pt x="267151" y="536668"/>
                </a:cubicBezTo>
                <a:cubicBezTo>
                  <a:pt x="281439" y="570535"/>
                  <a:pt x="256568" y="490101"/>
                  <a:pt x="229051" y="435068"/>
                </a:cubicBezTo>
                <a:cubicBezTo>
                  <a:pt x="201534" y="380035"/>
                  <a:pt x="136976" y="275789"/>
                  <a:pt x="102051" y="206468"/>
                </a:cubicBezTo>
                <a:cubicBezTo>
                  <a:pt x="67126" y="137147"/>
                  <a:pt x="-6428" y="-4140"/>
                  <a:pt x="451" y="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252EE9D-4176-BABD-D161-11D51ABF5C30}"/>
              </a:ext>
            </a:extLst>
          </p:cNvPr>
          <p:cNvSpPr/>
          <p:nvPr/>
        </p:nvSpPr>
        <p:spPr>
          <a:xfrm>
            <a:off x="5231973" y="8747005"/>
            <a:ext cx="671622" cy="146208"/>
          </a:xfrm>
          <a:custGeom>
            <a:avLst/>
            <a:gdLst>
              <a:gd name="connsiteX0" fmla="*/ 6777 w 671622"/>
              <a:gd name="connsiteY0" fmla="*/ 28695 h 146208"/>
              <a:gd name="connsiteX1" fmla="*/ 368727 w 671622"/>
              <a:gd name="connsiteY1" fmla="*/ 25520 h 146208"/>
              <a:gd name="connsiteX2" fmla="*/ 670352 w 671622"/>
              <a:gd name="connsiteY2" fmla="*/ 146170 h 146208"/>
              <a:gd name="connsiteX3" fmla="*/ 463977 w 671622"/>
              <a:gd name="connsiteY3" fmla="*/ 38220 h 146208"/>
              <a:gd name="connsiteX4" fmla="*/ 156002 w 671622"/>
              <a:gd name="connsiteY4" fmla="*/ 120 h 146208"/>
              <a:gd name="connsiteX5" fmla="*/ 6777 w 671622"/>
              <a:gd name="connsiteY5" fmla="*/ 28695 h 1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622" h="146208">
                <a:moveTo>
                  <a:pt x="6777" y="28695"/>
                </a:moveTo>
                <a:cubicBezTo>
                  <a:pt x="42231" y="32928"/>
                  <a:pt x="258131" y="5941"/>
                  <a:pt x="368727" y="25520"/>
                </a:cubicBezTo>
                <a:cubicBezTo>
                  <a:pt x="479323" y="45099"/>
                  <a:pt x="654477" y="144053"/>
                  <a:pt x="670352" y="146170"/>
                </a:cubicBezTo>
                <a:cubicBezTo>
                  <a:pt x="686227" y="148287"/>
                  <a:pt x="549702" y="62562"/>
                  <a:pt x="463977" y="38220"/>
                </a:cubicBezTo>
                <a:cubicBezTo>
                  <a:pt x="378252" y="13878"/>
                  <a:pt x="229027" y="2237"/>
                  <a:pt x="156002" y="120"/>
                </a:cubicBezTo>
                <a:cubicBezTo>
                  <a:pt x="82977" y="-1997"/>
                  <a:pt x="-28677" y="24462"/>
                  <a:pt x="6777" y="286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2CE08B-6F42-1136-BD70-123FA7A93E36}"/>
              </a:ext>
            </a:extLst>
          </p:cNvPr>
          <p:cNvSpPr/>
          <p:nvPr/>
        </p:nvSpPr>
        <p:spPr>
          <a:xfrm>
            <a:off x="4581442" y="8299421"/>
            <a:ext cx="752607" cy="1057909"/>
          </a:xfrm>
          <a:custGeom>
            <a:avLst/>
            <a:gdLst>
              <a:gd name="connsiteX0" fmla="*/ 83 w 752607"/>
              <a:gd name="connsiteY0" fmla="*/ 29 h 1057909"/>
              <a:gd name="connsiteX1" fmla="*/ 428708 w 752607"/>
              <a:gd name="connsiteY1" fmla="*/ 514379 h 1057909"/>
              <a:gd name="connsiteX2" fmla="*/ 746208 w 752607"/>
              <a:gd name="connsiteY2" fmla="*/ 1041429 h 1057909"/>
              <a:gd name="connsiteX3" fmla="*/ 622383 w 752607"/>
              <a:gd name="connsiteY3" fmla="*/ 885854 h 1057909"/>
              <a:gd name="connsiteX4" fmla="*/ 393783 w 752607"/>
              <a:gd name="connsiteY4" fmla="*/ 492154 h 1057909"/>
              <a:gd name="connsiteX5" fmla="*/ 83 w 752607"/>
              <a:gd name="connsiteY5" fmla="*/ 29 h 105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607" h="1057909">
                <a:moveTo>
                  <a:pt x="83" y="29"/>
                </a:moveTo>
                <a:cubicBezTo>
                  <a:pt x="5904" y="3733"/>
                  <a:pt x="304354" y="340812"/>
                  <a:pt x="428708" y="514379"/>
                </a:cubicBezTo>
                <a:cubicBezTo>
                  <a:pt x="553062" y="687946"/>
                  <a:pt x="713929" y="979517"/>
                  <a:pt x="746208" y="1041429"/>
                </a:cubicBezTo>
                <a:cubicBezTo>
                  <a:pt x="778487" y="1103341"/>
                  <a:pt x="681121" y="977400"/>
                  <a:pt x="622383" y="885854"/>
                </a:cubicBezTo>
                <a:cubicBezTo>
                  <a:pt x="563646" y="794308"/>
                  <a:pt x="494854" y="638204"/>
                  <a:pt x="393783" y="492154"/>
                </a:cubicBezTo>
                <a:cubicBezTo>
                  <a:pt x="292712" y="346104"/>
                  <a:pt x="-5738" y="-3675"/>
                  <a:pt x="83" y="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9DE3DF3-88CF-9B62-8E95-39C2D2A1B4A6}"/>
              </a:ext>
            </a:extLst>
          </p:cNvPr>
          <p:cNvSpPr/>
          <p:nvPr/>
        </p:nvSpPr>
        <p:spPr>
          <a:xfrm>
            <a:off x="4300302" y="8038761"/>
            <a:ext cx="932541" cy="1203842"/>
          </a:xfrm>
          <a:custGeom>
            <a:avLst/>
            <a:gdLst>
              <a:gd name="connsiteX0" fmla="*/ 1823 w 932541"/>
              <a:gd name="connsiteY0" fmla="*/ 3514 h 1203842"/>
              <a:gd name="connsiteX1" fmla="*/ 614598 w 932541"/>
              <a:gd name="connsiteY1" fmla="*/ 746464 h 1203842"/>
              <a:gd name="connsiteX2" fmla="*/ 932098 w 932541"/>
              <a:gd name="connsiteY2" fmla="*/ 1203664 h 1203842"/>
              <a:gd name="connsiteX3" fmla="*/ 678098 w 932541"/>
              <a:gd name="connsiteY3" fmla="*/ 797264 h 1203842"/>
              <a:gd name="connsiteX4" fmla="*/ 433623 w 932541"/>
              <a:gd name="connsiteY4" fmla="*/ 479764 h 1203842"/>
              <a:gd name="connsiteX5" fmla="*/ 1823 w 932541"/>
              <a:gd name="connsiteY5" fmla="*/ 3514 h 12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541" h="1203842">
                <a:moveTo>
                  <a:pt x="1823" y="3514"/>
                </a:moveTo>
                <a:cubicBezTo>
                  <a:pt x="31985" y="47964"/>
                  <a:pt x="459552" y="546439"/>
                  <a:pt x="614598" y="746464"/>
                </a:cubicBezTo>
                <a:cubicBezTo>
                  <a:pt x="769644" y="946489"/>
                  <a:pt x="921515" y="1195197"/>
                  <a:pt x="932098" y="1203664"/>
                </a:cubicBezTo>
                <a:cubicBezTo>
                  <a:pt x="942681" y="1212131"/>
                  <a:pt x="761177" y="917914"/>
                  <a:pt x="678098" y="797264"/>
                </a:cubicBezTo>
                <a:cubicBezTo>
                  <a:pt x="595019" y="676614"/>
                  <a:pt x="543160" y="610997"/>
                  <a:pt x="433623" y="479764"/>
                </a:cubicBezTo>
                <a:cubicBezTo>
                  <a:pt x="324086" y="348531"/>
                  <a:pt x="-28339" y="-40936"/>
                  <a:pt x="1823" y="35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B001AB3-7202-EF2F-E552-93793D58DF3B}"/>
              </a:ext>
            </a:extLst>
          </p:cNvPr>
          <p:cNvSpPr/>
          <p:nvPr/>
        </p:nvSpPr>
        <p:spPr>
          <a:xfrm>
            <a:off x="3059624" y="7155748"/>
            <a:ext cx="538855" cy="418673"/>
          </a:xfrm>
          <a:custGeom>
            <a:avLst/>
            <a:gdLst>
              <a:gd name="connsiteX0" fmla="*/ 7426 w 538855"/>
              <a:gd name="connsiteY0" fmla="*/ 3877 h 418673"/>
              <a:gd name="connsiteX1" fmla="*/ 534476 w 538855"/>
              <a:gd name="connsiteY1" fmla="*/ 413452 h 418673"/>
              <a:gd name="connsiteX2" fmla="*/ 245551 w 538855"/>
              <a:gd name="connsiteY2" fmla="*/ 219777 h 418673"/>
              <a:gd name="connsiteX3" fmla="*/ 7426 w 538855"/>
              <a:gd name="connsiteY3" fmla="*/ 3877 h 41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55" h="418673">
                <a:moveTo>
                  <a:pt x="7426" y="3877"/>
                </a:moveTo>
                <a:cubicBezTo>
                  <a:pt x="55580" y="36156"/>
                  <a:pt x="494789" y="377469"/>
                  <a:pt x="534476" y="413452"/>
                </a:cubicBezTo>
                <a:cubicBezTo>
                  <a:pt x="574163" y="449435"/>
                  <a:pt x="333393" y="290156"/>
                  <a:pt x="245551" y="219777"/>
                </a:cubicBezTo>
                <a:cubicBezTo>
                  <a:pt x="157709" y="149398"/>
                  <a:pt x="-40728" y="-28402"/>
                  <a:pt x="7426" y="38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AA9BC4F-407F-E4A7-D9D1-93C037F0658A}"/>
              </a:ext>
            </a:extLst>
          </p:cNvPr>
          <p:cNvSpPr/>
          <p:nvPr/>
        </p:nvSpPr>
        <p:spPr>
          <a:xfrm>
            <a:off x="3532347" y="7526867"/>
            <a:ext cx="904114" cy="582120"/>
          </a:xfrm>
          <a:custGeom>
            <a:avLst/>
            <a:gdLst>
              <a:gd name="connsiteX0" fmla="*/ 71278 w 904114"/>
              <a:gd name="connsiteY0" fmla="*/ 13758 h 582120"/>
              <a:gd name="connsiteX1" fmla="*/ 452278 w 904114"/>
              <a:gd name="connsiteY1" fmla="*/ 201083 h 582120"/>
              <a:gd name="connsiteX2" fmla="*/ 893603 w 904114"/>
              <a:gd name="connsiteY2" fmla="*/ 572558 h 582120"/>
              <a:gd name="connsiteX3" fmla="*/ 776128 w 904114"/>
              <a:gd name="connsiteY3" fmla="*/ 480483 h 582120"/>
              <a:gd name="connsiteX4" fmla="*/ 385603 w 904114"/>
              <a:gd name="connsiteY4" fmla="*/ 169333 h 582120"/>
              <a:gd name="connsiteX5" fmla="*/ 223678 w 904114"/>
              <a:gd name="connsiteY5" fmla="*/ 42333 h 582120"/>
              <a:gd name="connsiteX6" fmla="*/ 14128 w 904114"/>
              <a:gd name="connsiteY6" fmla="*/ 16933 h 582120"/>
              <a:gd name="connsiteX7" fmla="*/ 71278 w 904114"/>
              <a:gd name="connsiteY7" fmla="*/ 13758 h 58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114" h="582120">
                <a:moveTo>
                  <a:pt x="71278" y="13758"/>
                </a:moveTo>
                <a:cubicBezTo>
                  <a:pt x="144303" y="44450"/>
                  <a:pt x="315224" y="107950"/>
                  <a:pt x="452278" y="201083"/>
                </a:cubicBezTo>
                <a:cubicBezTo>
                  <a:pt x="589332" y="294216"/>
                  <a:pt x="839628" y="525991"/>
                  <a:pt x="893603" y="572558"/>
                </a:cubicBezTo>
                <a:cubicBezTo>
                  <a:pt x="947578" y="619125"/>
                  <a:pt x="776128" y="480483"/>
                  <a:pt x="776128" y="480483"/>
                </a:cubicBezTo>
                <a:lnTo>
                  <a:pt x="385603" y="169333"/>
                </a:lnTo>
                <a:cubicBezTo>
                  <a:pt x="293528" y="96308"/>
                  <a:pt x="285590" y="67733"/>
                  <a:pt x="223678" y="42333"/>
                </a:cubicBezTo>
                <a:cubicBezTo>
                  <a:pt x="161766" y="16933"/>
                  <a:pt x="42703" y="21166"/>
                  <a:pt x="14128" y="16933"/>
                </a:cubicBezTo>
                <a:cubicBezTo>
                  <a:pt x="-14447" y="12700"/>
                  <a:pt x="-1747" y="-16934"/>
                  <a:pt x="71278" y="137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DD0079-DD21-9162-DAEE-F4D188310BF1}"/>
              </a:ext>
            </a:extLst>
          </p:cNvPr>
          <p:cNvSpPr/>
          <p:nvPr/>
        </p:nvSpPr>
        <p:spPr>
          <a:xfrm>
            <a:off x="3562305" y="7486644"/>
            <a:ext cx="897091" cy="738679"/>
          </a:xfrm>
          <a:custGeom>
            <a:avLst/>
            <a:gdLst>
              <a:gd name="connsiteX0" fmla="*/ 45 w 897091"/>
              <a:gd name="connsiteY0" fmla="*/ 6 h 738679"/>
              <a:gd name="connsiteX1" fmla="*/ 361995 w 897091"/>
              <a:gd name="connsiteY1" fmla="*/ 234956 h 738679"/>
              <a:gd name="connsiteX2" fmla="*/ 860470 w 897091"/>
              <a:gd name="connsiteY2" fmla="*/ 708031 h 738679"/>
              <a:gd name="connsiteX3" fmla="*/ 806495 w 897091"/>
              <a:gd name="connsiteY3" fmla="*/ 641356 h 738679"/>
              <a:gd name="connsiteX4" fmla="*/ 384220 w 897091"/>
              <a:gd name="connsiteY4" fmla="*/ 228606 h 738679"/>
              <a:gd name="connsiteX5" fmla="*/ 45 w 897091"/>
              <a:gd name="connsiteY5" fmla="*/ 6 h 7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091" h="738679">
                <a:moveTo>
                  <a:pt x="45" y="6"/>
                </a:moveTo>
                <a:cubicBezTo>
                  <a:pt x="-3659" y="1064"/>
                  <a:pt x="218591" y="116952"/>
                  <a:pt x="361995" y="234956"/>
                </a:cubicBezTo>
                <a:cubicBezTo>
                  <a:pt x="505399" y="352960"/>
                  <a:pt x="786387" y="640298"/>
                  <a:pt x="860470" y="708031"/>
                </a:cubicBezTo>
                <a:cubicBezTo>
                  <a:pt x="934553" y="775764"/>
                  <a:pt x="885870" y="721260"/>
                  <a:pt x="806495" y="641356"/>
                </a:cubicBezTo>
                <a:cubicBezTo>
                  <a:pt x="727120" y="561452"/>
                  <a:pt x="518099" y="332852"/>
                  <a:pt x="384220" y="228606"/>
                </a:cubicBezTo>
                <a:cubicBezTo>
                  <a:pt x="250341" y="124360"/>
                  <a:pt x="3749" y="-1052"/>
                  <a:pt x="45" y="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F28481A-27D0-C39E-6AFF-7AEA995FD880}"/>
              </a:ext>
            </a:extLst>
          </p:cNvPr>
          <p:cNvSpPr/>
          <p:nvPr/>
        </p:nvSpPr>
        <p:spPr>
          <a:xfrm>
            <a:off x="3143726" y="6777582"/>
            <a:ext cx="414832" cy="719006"/>
          </a:xfrm>
          <a:custGeom>
            <a:avLst/>
            <a:gdLst>
              <a:gd name="connsiteX0" fmla="*/ 94774 w 414832"/>
              <a:gd name="connsiteY0" fmla="*/ 1043 h 719006"/>
              <a:gd name="connsiteX1" fmla="*/ 47149 w 414832"/>
              <a:gd name="connsiteY1" fmla="*/ 245518 h 719006"/>
              <a:gd name="connsiteX2" fmla="*/ 170974 w 414832"/>
              <a:gd name="connsiteY2" fmla="*/ 464593 h 719006"/>
              <a:gd name="connsiteX3" fmla="*/ 91599 w 414832"/>
              <a:gd name="connsiteY3" fmla="*/ 397918 h 719006"/>
              <a:gd name="connsiteX4" fmla="*/ 377349 w 414832"/>
              <a:gd name="connsiteY4" fmla="*/ 677318 h 719006"/>
              <a:gd name="connsiteX5" fmla="*/ 310674 w 414832"/>
              <a:gd name="connsiteY5" fmla="*/ 563018 h 719006"/>
              <a:gd name="connsiteX6" fmla="*/ 412274 w 414832"/>
              <a:gd name="connsiteY6" fmla="*/ 718593 h 719006"/>
              <a:gd name="connsiteX7" fmla="*/ 183674 w 414832"/>
              <a:gd name="connsiteY7" fmla="*/ 505868 h 719006"/>
              <a:gd name="connsiteX8" fmla="*/ 5874 w 414832"/>
              <a:gd name="connsiteY8" fmla="*/ 280443 h 719006"/>
              <a:gd name="connsiteX9" fmla="*/ 40799 w 414832"/>
              <a:gd name="connsiteY9" fmla="*/ 321718 h 719006"/>
              <a:gd name="connsiteX10" fmla="*/ 21749 w 414832"/>
              <a:gd name="connsiteY10" fmla="*/ 162968 h 719006"/>
              <a:gd name="connsiteX11" fmla="*/ 94774 w 414832"/>
              <a:gd name="connsiteY11" fmla="*/ 1043 h 7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832" h="719006">
                <a:moveTo>
                  <a:pt x="94774" y="1043"/>
                </a:moveTo>
                <a:cubicBezTo>
                  <a:pt x="99007" y="14801"/>
                  <a:pt x="34449" y="168260"/>
                  <a:pt x="47149" y="245518"/>
                </a:cubicBezTo>
                <a:cubicBezTo>
                  <a:pt x="59849" y="322776"/>
                  <a:pt x="163566" y="439193"/>
                  <a:pt x="170974" y="464593"/>
                </a:cubicBezTo>
                <a:cubicBezTo>
                  <a:pt x="178382" y="489993"/>
                  <a:pt x="57203" y="362464"/>
                  <a:pt x="91599" y="397918"/>
                </a:cubicBezTo>
                <a:cubicBezTo>
                  <a:pt x="125995" y="433372"/>
                  <a:pt x="340837" y="649801"/>
                  <a:pt x="377349" y="677318"/>
                </a:cubicBezTo>
                <a:cubicBezTo>
                  <a:pt x="413861" y="704835"/>
                  <a:pt x="304853" y="556139"/>
                  <a:pt x="310674" y="563018"/>
                </a:cubicBezTo>
                <a:cubicBezTo>
                  <a:pt x="316495" y="569897"/>
                  <a:pt x="433441" y="728118"/>
                  <a:pt x="412274" y="718593"/>
                </a:cubicBezTo>
                <a:cubicBezTo>
                  <a:pt x="391107" y="709068"/>
                  <a:pt x="251407" y="578893"/>
                  <a:pt x="183674" y="505868"/>
                </a:cubicBezTo>
                <a:cubicBezTo>
                  <a:pt x="115941" y="432843"/>
                  <a:pt x="29686" y="311135"/>
                  <a:pt x="5874" y="280443"/>
                </a:cubicBezTo>
                <a:cubicBezTo>
                  <a:pt x="-17938" y="249751"/>
                  <a:pt x="38153" y="341297"/>
                  <a:pt x="40799" y="321718"/>
                </a:cubicBezTo>
                <a:cubicBezTo>
                  <a:pt x="43445" y="302139"/>
                  <a:pt x="8520" y="212710"/>
                  <a:pt x="21749" y="162968"/>
                </a:cubicBezTo>
                <a:cubicBezTo>
                  <a:pt x="34978" y="113226"/>
                  <a:pt x="90541" y="-12715"/>
                  <a:pt x="94774" y="10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47A3B03-F4AD-ACB3-7E82-69C6863C8905}"/>
              </a:ext>
            </a:extLst>
          </p:cNvPr>
          <p:cNvSpPr/>
          <p:nvPr/>
        </p:nvSpPr>
        <p:spPr>
          <a:xfrm>
            <a:off x="5298810" y="7924323"/>
            <a:ext cx="339027" cy="278066"/>
          </a:xfrm>
          <a:custGeom>
            <a:avLst/>
            <a:gdLst>
              <a:gd name="connsiteX0" fmla="*/ 265 w 339027"/>
              <a:gd name="connsiteY0" fmla="*/ 477 h 278066"/>
              <a:gd name="connsiteX1" fmla="*/ 320940 w 339027"/>
              <a:gd name="connsiteY1" fmla="*/ 267177 h 278066"/>
              <a:gd name="connsiteX2" fmla="*/ 266965 w 339027"/>
              <a:gd name="connsiteY2" fmla="*/ 203677 h 278066"/>
              <a:gd name="connsiteX3" fmla="*/ 265 w 339027"/>
              <a:gd name="connsiteY3" fmla="*/ 477 h 2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27" h="278066">
                <a:moveTo>
                  <a:pt x="265" y="477"/>
                </a:moveTo>
                <a:cubicBezTo>
                  <a:pt x="9261" y="11060"/>
                  <a:pt x="276490" y="233310"/>
                  <a:pt x="320940" y="267177"/>
                </a:cubicBezTo>
                <a:cubicBezTo>
                  <a:pt x="365390" y="301044"/>
                  <a:pt x="320411" y="249185"/>
                  <a:pt x="266965" y="203677"/>
                </a:cubicBezTo>
                <a:cubicBezTo>
                  <a:pt x="213519" y="158169"/>
                  <a:pt x="-8731" y="-10106"/>
                  <a:pt x="265" y="4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93D015F-A535-2A21-B253-C75001B4A56B}"/>
              </a:ext>
            </a:extLst>
          </p:cNvPr>
          <p:cNvSpPr/>
          <p:nvPr/>
        </p:nvSpPr>
        <p:spPr>
          <a:xfrm>
            <a:off x="5759450" y="8274050"/>
            <a:ext cx="242623" cy="546880"/>
          </a:xfrm>
          <a:custGeom>
            <a:avLst/>
            <a:gdLst>
              <a:gd name="connsiteX0" fmla="*/ 0 w 242623"/>
              <a:gd name="connsiteY0" fmla="*/ 0 h 546880"/>
              <a:gd name="connsiteX1" fmla="*/ 190500 w 242623"/>
              <a:gd name="connsiteY1" fmla="*/ 171450 h 546880"/>
              <a:gd name="connsiteX2" fmla="*/ 190500 w 242623"/>
              <a:gd name="connsiteY2" fmla="*/ 282575 h 546880"/>
              <a:gd name="connsiteX3" fmla="*/ 234950 w 242623"/>
              <a:gd name="connsiteY3" fmla="*/ 279400 h 546880"/>
              <a:gd name="connsiteX4" fmla="*/ 139700 w 242623"/>
              <a:gd name="connsiteY4" fmla="*/ 542925 h 546880"/>
              <a:gd name="connsiteX5" fmla="*/ 177800 w 242623"/>
              <a:gd name="connsiteY5" fmla="*/ 428625 h 546880"/>
              <a:gd name="connsiteX6" fmla="*/ 219075 w 242623"/>
              <a:gd name="connsiteY6" fmla="*/ 301625 h 546880"/>
              <a:gd name="connsiteX7" fmla="*/ 241300 w 242623"/>
              <a:gd name="connsiteY7" fmla="*/ 241300 h 546880"/>
              <a:gd name="connsiteX8" fmla="*/ 180975 w 242623"/>
              <a:gd name="connsiteY8" fmla="*/ 180975 h 546880"/>
              <a:gd name="connsiteX9" fmla="*/ 206375 w 242623"/>
              <a:gd name="connsiteY9" fmla="*/ 212725 h 546880"/>
              <a:gd name="connsiteX10" fmla="*/ 0 w 242623"/>
              <a:gd name="connsiteY10" fmla="*/ 0 h 5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23" h="546880">
                <a:moveTo>
                  <a:pt x="0" y="0"/>
                </a:moveTo>
                <a:cubicBezTo>
                  <a:pt x="79375" y="62177"/>
                  <a:pt x="158750" y="124354"/>
                  <a:pt x="190500" y="171450"/>
                </a:cubicBezTo>
                <a:cubicBezTo>
                  <a:pt x="222250" y="218546"/>
                  <a:pt x="183092" y="264583"/>
                  <a:pt x="190500" y="282575"/>
                </a:cubicBezTo>
                <a:cubicBezTo>
                  <a:pt x="197908" y="300567"/>
                  <a:pt x="243417" y="236008"/>
                  <a:pt x="234950" y="279400"/>
                </a:cubicBezTo>
                <a:cubicBezTo>
                  <a:pt x="226483" y="322792"/>
                  <a:pt x="149225" y="518054"/>
                  <a:pt x="139700" y="542925"/>
                </a:cubicBezTo>
                <a:cubicBezTo>
                  <a:pt x="130175" y="567796"/>
                  <a:pt x="164571" y="468842"/>
                  <a:pt x="177800" y="428625"/>
                </a:cubicBezTo>
                <a:cubicBezTo>
                  <a:pt x="191029" y="388408"/>
                  <a:pt x="208492" y="332846"/>
                  <a:pt x="219075" y="301625"/>
                </a:cubicBezTo>
                <a:cubicBezTo>
                  <a:pt x="229658" y="270404"/>
                  <a:pt x="247650" y="261408"/>
                  <a:pt x="241300" y="241300"/>
                </a:cubicBezTo>
                <a:cubicBezTo>
                  <a:pt x="234950" y="221192"/>
                  <a:pt x="186796" y="185737"/>
                  <a:pt x="180975" y="180975"/>
                </a:cubicBezTo>
                <a:cubicBezTo>
                  <a:pt x="175154" y="176213"/>
                  <a:pt x="206375" y="212725"/>
                  <a:pt x="206375" y="212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9F2EA087-D73D-9472-5429-00C64F512E48}"/>
              </a:ext>
            </a:extLst>
          </p:cNvPr>
          <p:cNvSpPr/>
          <p:nvPr/>
        </p:nvSpPr>
        <p:spPr>
          <a:xfrm>
            <a:off x="5724524" y="7315197"/>
            <a:ext cx="217780" cy="790334"/>
          </a:xfrm>
          <a:custGeom>
            <a:avLst/>
            <a:gdLst>
              <a:gd name="connsiteX0" fmla="*/ 1 w 217780"/>
              <a:gd name="connsiteY0" fmla="*/ 3 h 790334"/>
              <a:gd name="connsiteX1" fmla="*/ 196851 w 217780"/>
              <a:gd name="connsiteY1" fmla="*/ 371478 h 790334"/>
              <a:gd name="connsiteX2" fmla="*/ 209551 w 217780"/>
              <a:gd name="connsiteY2" fmla="*/ 777878 h 790334"/>
              <a:gd name="connsiteX3" fmla="*/ 209551 w 217780"/>
              <a:gd name="connsiteY3" fmla="*/ 657228 h 790334"/>
              <a:gd name="connsiteX4" fmla="*/ 200026 w 217780"/>
              <a:gd name="connsiteY4" fmla="*/ 365128 h 790334"/>
              <a:gd name="connsiteX5" fmla="*/ 1 w 217780"/>
              <a:gd name="connsiteY5" fmla="*/ 3 h 7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80" h="790334">
                <a:moveTo>
                  <a:pt x="1" y="3"/>
                </a:moveTo>
                <a:cubicBezTo>
                  <a:pt x="-528" y="1061"/>
                  <a:pt x="161926" y="241832"/>
                  <a:pt x="196851" y="371478"/>
                </a:cubicBezTo>
                <a:cubicBezTo>
                  <a:pt x="231776" y="501124"/>
                  <a:pt x="207434" y="730253"/>
                  <a:pt x="209551" y="777878"/>
                </a:cubicBezTo>
                <a:cubicBezTo>
                  <a:pt x="211668" y="825503"/>
                  <a:pt x="211139" y="726020"/>
                  <a:pt x="209551" y="657228"/>
                </a:cubicBezTo>
                <a:cubicBezTo>
                  <a:pt x="207963" y="588436"/>
                  <a:pt x="234422" y="475724"/>
                  <a:pt x="200026" y="365128"/>
                </a:cubicBezTo>
                <a:cubicBezTo>
                  <a:pt x="165630" y="254532"/>
                  <a:pt x="530" y="-1055"/>
                  <a:pt x="1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1221EBE-4A8F-6B9A-A602-13A17495ADFB}"/>
              </a:ext>
            </a:extLst>
          </p:cNvPr>
          <p:cNvSpPr/>
          <p:nvPr/>
        </p:nvSpPr>
        <p:spPr>
          <a:xfrm>
            <a:off x="6020410" y="7777566"/>
            <a:ext cx="96543" cy="507787"/>
          </a:xfrm>
          <a:custGeom>
            <a:avLst/>
            <a:gdLst>
              <a:gd name="connsiteX0" fmla="*/ 2565 w 96543"/>
              <a:gd name="connsiteY0" fmla="*/ 26584 h 507787"/>
              <a:gd name="connsiteX1" fmla="*/ 21615 w 96543"/>
              <a:gd name="connsiteY1" fmla="*/ 77384 h 507787"/>
              <a:gd name="connsiteX2" fmla="*/ 94640 w 96543"/>
              <a:gd name="connsiteY2" fmla="*/ 493309 h 507787"/>
              <a:gd name="connsiteX3" fmla="*/ 69240 w 96543"/>
              <a:gd name="connsiteY3" fmla="*/ 379009 h 507787"/>
              <a:gd name="connsiteX4" fmla="*/ 2565 w 96543"/>
              <a:gd name="connsiteY4" fmla="*/ 26584 h 50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43" h="507787">
                <a:moveTo>
                  <a:pt x="2565" y="26584"/>
                </a:moveTo>
                <a:cubicBezTo>
                  <a:pt x="-5372" y="-23687"/>
                  <a:pt x="6269" y="-404"/>
                  <a:pt x="21615" y="77384"/>
                </a:cubicBezTo>
                <a:cubicBezTo>
                  <a:pt x="36961" y="155172"/>
                  <a:pt x="86703" y="443038"/>
                  <a:pt x="94640" y="493309"/>
                </a:cubicBezTo>
                <a:cubicBezTo>
                  <a:pt x="102577" y="543580"/>
                  <a:pt x="84057" y="452563"/>
                  <a:pt x="69240" y="379009"/>
                </a:cubicBezTo>
                <a:cubicBezTo>
                  <a:pt x="54423" y="305455"/>
                  <a:pt x="10502" y="76855"/>
                  <a:pt x="2565" y="265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67C27A1-5B2E-4529-5B56-DA1DD3112461}"/>
              </a:ext>
            </a:extLst>
          </p:cNvPr>
          <p:cNvSpPr/>
          <p:nvPr/>
        </p:nvSpPr>
        <p:spPr>
          <a:xfrm>
            <a:off x="6172034" y="8380059"/>
            <a:ext cx="92094" cy="361093"/>
          </a:xfrm>
          <a:custGeom>
            <a:avLst/>
            <a:gdLst>
              <a:gd name="connsiteX0" fmla="*/ 166 w 92094"/>
              <a:gd name="connsiteY0" fmla="*/ 1941 h 361093"/>
              <a:gd name="connsiteX1" fmla="*/ 89066 w 92094"/>
              <a:gd name="connsiteY1" fmla="*/ 354366 h 361093"/>
              <a:gd name="connsiteX2" fmla="*/ 66841 w 92094"/>
              <a:gd name="connsiteY2" fmla="*/ 217841 h 361093"/>
              <a:gd name="connsiteX3" fmla="*/ 166 w 92094"/>
              <a:gd name="connsiteY3" fmla="*/ 1941 h 3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94" h="361093">
                <a:moveTo>
                  <a:pt x="166" y="1941"/>
                </a:moveTo>
                <a:cubicBezTo>
                  <a:pt x="3870" y="24695"/>
                  <a:pt x="77953" y="318383"/>
                  <a:pt x="89066" y="354366"/>
                </a:cubicBezTo>
                <a:cubicBezTo>
                  <a:pt x="100179" y="390349"/>
                  <a:pt x="77953" y="272874"/>
                  <a:pt x="66841" y="217841"/>
                </a:cubicBezTo>
                <a:cubicBezTo>
                  <a:pt x="55729" y="162808"/>
                  <a:pt x="-3538" y="-20813"/>
                  <a:pt x="166" y="19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8E487BE-49A9-15DB-C73F-FBE151DF3FA0}"/>
              </a:ext>
            </a:extLst>
          </p:cNvPr>
          <p:cNvSpPr/>
          <p:nvPr/>
        </p:nvSpPr>
        <p:spPr>
          <a:xfrm>
            <a:off x="4352277" y="6158183"/>
            <a:ext cx="110279" cy="493730"/>
          </a:xfrm>
          <a:custGeom>
            <a:avLst/>
            <a:gdLst>
              <a:gd name="connsiteX0" fmla="*/ 648 w 110279"/>
              <a:gd name="connsiteY0" fmla="*/ 7667 h 493730"/>
              <a:gd name="connsiteX1" fmla="*/ 108598 w 110279"/>
              <a:gd name="connsiteY1" fmla="*/ 490267 h 493730"/>
              <a:gd name="connsiteX2" fmla="*/ 64148 w 110279"/>
              <a:gd name="connsiteY2" fmla="*/ 214042 h 493730"/>
              <a:gd name="connsiteX3" fmla="*/ 648 w 110279"/>
              <a:gd name="connsiteY3" fmla="*/ 7667 h 4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79" h="493730">
                <a:moveTo>
                  <a:pt x="648" y="7667"/>
                </a:moveTo>
                <a:cubicBezTo>
                  <a:pt x="8056" y="53705"/>
                  <a:pt x="98015" y="455871"/>
                  <a:pt x="108598" y="490267"/>
                </a:cubicBezTo>
                <a:cubicBezTo>
                  <a:pt x="119181" y="524663"/>
                  <a:pt x="76848" y="293417"/>
                  <a:pt x="64148" y="214042"/>
                </a:cubicBezTo>
                <a:cubicBezTo>
                  <a:pt x="51448" y="134667"/>
                  <a:pt x="-6760" y="-38371"/>
                  <a:pt x="648" y="76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355A2FB-809C-7409-7737-8D188DCAE5D7}"/>
              </a:ext>
            </a:extLst>
          </p:cNvPr>
          <p:cNvSpPr/>
          <p:nvPr/>
        </p:nvSpPr>
        <p:spPr>
          <a:xfrm>
            <a:off x="3570850" y="4933774"/>
            <a:ext cx="24655" cy="1053478"/>
          </a:xfrm>
          <a:custGeom>
            <a:avLst/>
            <a:gdLst>
              <a:gd name="connsiteX0" fmla="*/ 9321 w 24655"/>
              <a:gd name="connsiteY0" fmla="*/ 6936 h 1053478"/>
              <a:gd name="connsiteX1" fmla="*/ 1947 w 24655"/>
              <a:gd name="connsiteY1" fmla="*/ 748042 h 1053478"/>
              <a:gd name="connsiteX2" fmla="*/ 1947 w 24655"/>
              <a:gd name="connsiteY2" fmla="*/ 1043010 h 1053478"/>
              <a:gd name="connsiteX3" fmla="*/ 24069 w 24655"/>
              <a:gd name="connsiteY3" fmla="*/ 412516 h 1053478"/>
              <a:gd name="connsiteX4" fmla="*/ 9321 w 24655"/>
              <a:gd name="connsiteY4" fmla="*/ 6936 h 105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5" h="1053478">
                <a:moveTo>
                  <a:pt x="9321" y="6936"/>
                </a:moveTo>
                <a:cubicBezTo>
                  <a:pt x="5634" y="62857"/>
                  <a:pt x="3176" y="575363"/>
                  <a:pt x="1947" y="748042"/>
                </a:cubicBezTo>
                <a:cubicBezTo>
                  <a:pt x="718" y="920721"/>
                  <a:pt x="-1740" y="1098931"/>
                  <a:pt x="1947" y="1043010"/>
                </a:cubicBezTo>
                <a:cubicBezTo>
                  <a:pt x="5634" y="987089"/>
                  <a:pt x="20382" y="578435"/>
                  <a:pt x="24069" y="412516"/>
                </a:cubicBezTo>
                <a:cubicBezTo>
                  <a:pt x="27756" y="246597"/>
                  <a:pt x="13008" y="-48985"/>
                  <a:pt x="9321" y="69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DB4ED03-5F89-69AF-2B45-A38DEA27A753}"/>
              </a:ext>
            </a:extLst>
          </p:cNvPr>
          <p:cNvSpPr/>
          <p:nvPr/>
        </p:nvSpPr>
        <p:spPr>
          <a:xfrm>
            <a:off x="3810683" y="4805948"/>
            <a:ext cx="506398" cy="1002056"/>
          </a:xfrm>
          <a:custGeom>
            <a:avLst/>
            <a:gdLst>
              <a:gd name="connsiteX0" fmla="*/ 1775 w 506398"/>
              <a:gd name="connsiteY0" fmla="*/ 2026 h 1002056"/>
              <a:gd name="connsiteX1" fmla="*/ 49707 w 506398"/>
              <a:gd name="connsiteY1" fmla="*/ 341239 h 1002056"/>
              <a:gd name="connsiteX2" fmla="*/ 175069 w 506398"/>
              <a:gd name="connsiteY2" fmla="*/ 555091 h 1002056"/>
              <a:gd name="connsiteX3" fmla="*/ 149259 w 506398"/>
              <a:gd name="connsiteY3" fmla="*/ 532968 h 1002056"/>
              <a:gd name="connsiteX4" fmla="*/ 495846 w 506398"/>
              <a:gd name="connsiteY4" fmla="*/ 986481 h 1002056"/>
              <a:gd name="connsiteX5" fmla="*/ 388920 w 506398"/>
              <a:gd name="connsiteY5" fmla="*/ 861120 h 1002056"/>
              <a:gd name="connsiteX6" fmla="*/ 105014 w 506398"/>
              <a:gd name="connsiteY6" fmla="*/ 510846 h 1002056"/>
              <a:gd name="connsiteX7" fmla="*/ 1775 w 506398"/>
              <a:gd name="connsiteY7" fmla="*/ 2026 h 100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398" h="1002056">
                <a:moveTo>
                  <a:pt x="1775" y="2026"/>
                </a:moveTo>
                <a:cubicBezTo>
                  <a:pt x="-7443" y="-26242"/>
                  <a:pt x="20825" y="249062"/>
                  <a:pt x="49707" y="341239"/>
                </a:cubicBezTo>
                <a:cubicBezTo>
                  <a:pt x="78589" y="433416"/>
                  <a:pt x="158477" y="523136"/>
                  <a:pt x="175069" y="555091"/>
                </a:cubicBezTo>
                <a:cubicBezTo>
                  <a:pt x="191661" y="587046"/>
                  <a:pt x="95796" y="461070"/>
                  <a:pt x="149259" y="532968"/>
                </a:cubicBezTo>
                <a:cubicBezTo>
                  <a:pt x="202722" y="604866"/>
                  <a:pt x="455903" y="931789"/>
                  <a:pt x="495846" y="986481"/>
                </a:cubicBezTo>
                <a:cubicBezTo>
                  <a:pt x="535790" y="1041173"/>
                  <a:pt x="454059" y="940393"/>
                  <a:pt x="388920" y="861120"/>
                </a:cubicBezTo>
                <a:cubicBezTo>
                  <a:pt x="323781" y="781848"/>
                  <a:pt x="170153" y="647883"/>
                  <a:pt x="105014" y="510846"/>
                </a:cubicBezTo>
                <a:cubicBezTo>
                  <a:pt x="39875" y="373809"/>
                  <a:pt x="10993" y="30294"/>
                  <a:pt x="1775" y="202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BA26DD2-FED6-9338-60EE-794E15AE4D9B}"/>
              </a:ext>
            </a:extLst>
          </p:cNvPr>
          <p:cNvSpPr/>
          <p:nvPr/>
        </p:nvSpPr>
        <p:spPr>
          <a:xfrm>
            <a:off x="4498026" y="5792424"/>
            <a:ext cx="716301" cy="309918"/>
          </a:xfrm>
          <a:custGeom>
            <a:avLst/>
            <a:gdLst>
              <a:gd name="connsiteX0" fmla="*/ 232 w 716301"/>
              <a:gd name="connsiteY0" fmla="*/ 5 h 309918"/>
              <a:gd name="connsiteX1" fmla="*/ 453745 w 716301"/>
              <a:gd name="connsiteY1" fmla="*/ 250728 h 309918"/>
              <a:gd name="connsiteX2" fmla="*/ 715529 w 716301"/>
              <a:gd name="connsiteY2" fmla="*/ 309721 h 309918"/>
              <a:gd name="connsiteX3" fmla="*/ 516426 w 716301"/>
              <a:gd name="connsiteY3" fmla="*/ 258102 h 309918"/>
              <a:gd name="connsiteX4" fmla="*/ 232 w 716301"/>
              <a:gd name="connsiteY4" fmla="*/ 5 h 3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301" h="309918">
                <a:moveTo>
                  <a:pt x="232" y="5"/>
                </a:moveTo>
                <a:cubicBezTo>
                  <a:pt x="-10215" y="-1224"/>
                  <a:pt x="334529" y="199109"/>
                  <a:pt x="453745" y="250728"/>
                </a:cubicBezTo>
                <a:cubicBezTo>
                  <a:pt x="572961" y="302347"/>
                  <a:pt x="705082" y="308492"/>
                  <a:pt x="715529" y="309721"/>
                </a:cubicBezTo>
                <a:cubicBezTo>
                  <a:pt x="725976" y="310950"/>
                  <a:pt x="628883" y="307878"/>
                  <a:pt x="516426" y="258102"/>
                </a:cubicBezTo>
                <a:cubicBezTo>
                  <a:pt x="403970" y="208326"/>
                  <a:pt x="10679" y="1234"/>
                  <a:pt x="232" y="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0CB7A72-FF4A-E050-F7F1-3929E6ED866F}"/>
              </a:ext>
            </a:extLst>
          </p:cNvPr>
          <p:cNvSpPr/>
          <p:nvPr/>
        </p:nvSpPr>
        <p:spPr>
          <a:xfrm>
            <a:off x="5073639" y="4488158"/>
            <a:ext cx="206679" cy="217962"/>
          </a:xfrm>
          <a:custGeom>
            <a:avLst/>
            <a:gdLst>
              <a:gd name="connsiteX0" fmla="*/ 166 w 206679"/>
              <a:gd name="connsiteY0" fmla="*/ 208 h 217962"/>
              <a:gd name="connsiteX1" fmla="*/ 161859 w 206679"/>
              <a:gd name="connsiteY1" fmla="*/ 106144 h 217962"/>
              <a:gd name="connsiteX2" fmla="*/ 189737 w 206679"/>
              <a:gd name="connsiteY2" fmla="*/ 217657 h 217962"/>
              <a:gd name="connsiteX3" fmla="*/ 195312 w 206679"/>
              <a:gd name="connsiteY3" fmla="*/ 134022 h 217962"/>
              <a:gd name="connsiteX4" fmla="*/ 166 w 206679"/>
              <a:gd name="connsiteY4" fmla="*/ 208 h 2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79" h="217962">
                <a:moveTo>
                  <a:pt x="166" y="208"/>
                </a:moveTo>
                <a:cubicBezTo>
                  <a:pt x="-5409" y="-4438"/>
                  <a:pt x="130264" y="69903"/>
                  <a:pt x="161859" y="106144"/>
                </a:cubicBezTo>
                <a:cubicBezTo>
                  <a:pt x="193454" y="142385"/>
                  <a:pt x="184162" y="213011"/>
                  <a:pt x="189737" y="217657"/>
                </a:cubicBezTo>
                <a:cubicBezTo>
                  <a:pt x="195312" y="222303"/>
                  <a:pt x="221331" y="173051"/>
                  <a:pt x="195312" y="134022"/>
                </a:cubicBezTo>
                <a:cubicBezTo>
                  <a:pt x="169293" y="94993"/>
                  <a:pt x="5741" y="4854"/>
                  <a:pt x="166" y="20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B02F7FF-4A0F-F767-74C6-4FE3552B98AD}"/>
              </a:ext>
            </a:extLst>
          </p:cNvPr>
          <p:cNvSpPr/>
          <p:nvPr/>
        </p:nvSpPr>
        <p:spPr>
          <a:xfrm>
            <a:off x="5653407" y="4309764"/>
            <a:ext cx="113532" cy="200910"/>
          </a:xfrm>
          <a:custGeom>
            <a:avLst/>
            <a:gdLst>
              <a:gd name="connsiteX0" fmla="*/ 261 w 113532"/>
              <a:gd name="connsiteY0" fmla="*/ 182 h 200910"/>
              <a:gd name="connsiteX1" fmla="*/ 72744 w 113532"/>
              <a:gd name="connsiteY1" fmla="*/ 83816 h 200910"/>
              <a:gd name="connsiteX2" fmla="*/ 111773 w 113532"/>
              <a:gd name="connsiteY2" fmla="*/ 200904 h 200910"/>
              <a:gd name="connsiteX3" fmla="*/ 106198 w 113532"/>
              <a:gd name="connsiteY3" fmla="*/ 89392 h 200910"/>
              <a:gd name="connsiteX4" fmla="*/ 100622 w 113532"/>
              <a:gd name="connsiteY4" fmla="*/ 106119 h 200910"/>
              <a:gd name="connsiteX5" fmla="*/ 261 w 113532"/>
              <a:gd name="connsiteY5" fmla="*/ 182 h 20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2" h="200910">
                <a:moveTo>
                  <a:pt x="261" y="182"/>
                </a:moveTo>
                <a:cubicBezTo>
                  <a:pt x="-4385" y="-3535"/>
                  <a:pt x="54159" y="50362"/>
                  <a:pt x="72744" y="83816"/>
                </a:cubicBezTo>
                <a:cubicBezTo>
                  <a:pt x="91329" y="117270"/>
                  <a:pt x="106197" y="199975"/>
                  <a:pt x="111773" y="200904"/>
                </a:cubicBezTo>
                <a:cubicBezTo>
                  <a:pt x="117349" y="201833"/>
                  <a:pt x="108056" y="105189"/>
                  <a:pt x="106198" y="89392"/>
                </a:cubicBezTo>
                <a:cubicBezTo>
                  <a:pt x="104340" y="73595"/>
                  <a:pt x="116420" y="119129"/>
                  <a:pt x="100622" y="106119"/>
                </a:cubicBezTo>
                <a:cubicBezTo>
                  <a:pt x="84825" y="93109"/>
                  <a:pt x="4907" y="3899"/>
                  <a:pt x="261" y="1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525A197-8A13-6B83-0FF9-3682C04537CC}"/>
              </a:ext>
            </a:extLst>
          </p:cNvPr>
          <p:cNvSpPr/>
          <p:nvPr/>
        </p:nvSpPr>
        <p:spPr>
          <a:xfrm>
            <a:off x="5001064" y="3993879"/>
            <a:ext cx="268601" cy="65165"/>
          </a:xfrm>
          <a:custGeom>
            <a:avLst/>
            <a:gdLst>
              <a:gd name="connsiteX0" fmla="*/ 258 w 268601"/>
              <a:gd name="connsiteY0" fmla="*/ 9409 h 65165"/>
              <a:gd name="connsiteX1" fmla="*/ 156375 w 268601"/>
              <a:gd name="connsiteY1" fmla="*/ 3833 h 65165"/>
              <a:gd name="connsiteX2" fmla="*/ 267887 w 268601"/>
              <a:gd name="connsiteY2" fmla="*/ 65165 h 65165"/>
              <a:gd name="connsiteX3" fmla="*/ 195404 w 268601"/>
              <a:gd name="connsiteY3" fmla="*/ 3833 h 65165"/>
              <a:gd name="connsiteX4" fmla="*/ 258 w 268601"/>
              <a:gd name="connsiteY4" fmla="*/ 9409 h 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1" h="65165">
                <a:moveTo>
                  <a:pt x="258" y="9409"/>
                </a:moveTo>
                <a:cubicBezTo>
                  <a:pt x="-6247" y="9409"/>
                  <a:pt x="111770" y="-5460"/>
                  <a:pt x="156375" y="3833"/>
                </a:cubicBezTo>
                <a:cubicBezTo>
                  <a:pt x="200980" y="13126"/>
                  <a:pt x="261382" y="65165"/>
                  <a:pt x="267887" y="65165"/>
                </a:cubicBezTo>
                <a:cubicBezTo>
                  <a:pt x="274392" y="65165"/>
                  <a:pt x="235363" y="14984"/>
                  <a:pt x="195404" y="3833"/>
                </a:cubicBezTo>
                <a:cubicBezTo>
                  <a:pt x="155445" y="-7318"/>
                  <a:pt x="6763" y="9409"/>
                  <a:pt x="258" y="940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C555876-C55A-B506-150E-471EFEB93A0E}"/>
              </a:ext>
            </a:extLst>
          </p:cNvPr>
          <p:cNvSpPr/>
          <p:nvPr/>
        </p:nvSpPr>
        <p:spPr>
          <a:xfrm>
            <a:off x="6951525" y="4633323"/>
            <a:ext cx="157870" cy="100642"/>
          </a:xfrm>
          <a:custGeom>
            <a:avLst/>
            <a:gdLst>
              <a:gd name="connsiteX0" fmla="*/ 1260 w 157870"/>
              <a:gd name="connsiteY0" fmla="*/ 9 h 100642"/>
              <a:gd name="connsiteX1" fmla="*/ 40290 w 157870"/>
              <a:gd name="connsiteY1" fmla="*/ 83643 h 100642"/>
              <a:gd name="connsiteX2" fmla="*/ 157377 w 157870"/>
              <a:gd name="connsiteY2" fmla="*/ 100370 h 100642"/>
              <a:gd name="connsiteX3" fmla="*/ 79319 w 157870"/>
              <a:gd name="connsiteY3" fmla="*/ 89218 h 100642"/>
              <a:gd name="connsiteX4" fmla="*/ 1260 w 157870"/>
              <a:gd name="connsiteY4" fmla="*/ 9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70" h="100642">
                <a:moveTo>
                  <a:pt x="1260" y="9"/>
                </a:moveTo>
                <a:cubicBezTo>
                  <a:pt x="-5245" y="-920"/>
                  <a:pt x="14271" y="66916"/>
                  <a:pt x="40290" y="83643"/>
                </a:cubicBezTo>
                <a:cubicBezTo>
                  <a:pt x="66309" y="100370"/>
                  <a:pt x="157377" y="100370"/>
                  <a:pt x="157377" y="100370"/>
                </a:cubicBezTo>
                <a:cubicBezTo>
                  <a:pt x="163882" y="101299"/>
                  <a:pt x="104409" y="100369"/>
                  <a:pt x="79319" y="89218"/>
                </a:cubicBezTo>
                <a:cubicBezTo>
                  <a:pt x="54229" y="78067"/>
                  <a:pt x="7765" y="938"/>
                  <a:pt x="1260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32BDD144-6970-BB6E-D2D8-A9327E8546DC}"/>
              </a:ext>
            </a:extLst>
          </p:cNvPr>
          <p:cNvSpPr/>
          <p:nvPr/>
        </p:nvSpPr>
        <p:spPr>
          <a:xfrm>
            <a:off x="6988707" y="4175994"/>
            <a:ext cx="64452" cy="111857"/>
          </a:xfrm>
          <a:custGeom>
            <a:avLst/>
            <a:gdLst>
              <a:gd name="connsiteX0" fmla="*/ 64439 w 64452"/>
              <a:gd name="connsiteY0" fmla="*/ 138 h 111857"/>
              <a:gd name="connsiteX1" fmla="*/ 8683 w 64452"/>
              <a:gd name="connsiteY1" fmla="*/ 55894 h 111857"/>
              <a:gd name="connsiteX2" fmla="*/ 3108 w 64452"/>
              <a:gd name="connsiteY2" fmla="*/ 111650 h 111857"/>
              <a:gd name="connsiteX3" fmla="*/ 3108 w 64452"/>
              <a:gd name="connsiteY3" fmla="*/ 72621 h 111857"/>
              <a:gd name="connsiteX4" fmla="*/ 64439 w 64452"/>
              <a:gd name="connsiteY4" fmla="*/ 138 h 11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" h="111857">
                <a:moveTo>
                  <a:pt x="64439" y="138"/>
                </a:moveTo>
                <a:cubicBezTo>
                  <a:pt x="65368" y="-2650"/>
                  <a:pt x="18905" y="37309"/>
                  <a:pt x="8683" y="55894"/>
                </a:cubicBezTo>
                <a:cubicBezTo>
                  <a:pt x="-1539" y="74479"/>
                  <a:pt x="4037" y="108862"/>
                  <a:pt x="3108" y="111650"/>
                </a:cubicBezTo>
                <a:cubicBezTo>
                  <a:pt x="2179" y="114438"/>
                  <a:pt x="-3397" y="88418"/>
                  <a:pt x="3108" y="72621"/>
                </a:cubicBezTo>
                <a:cubicBezTo>
                  <a:pt x="9613" y="56824"/>
                  <a:pt x="63510" y="2926"/>
                  <a:pt x="64439" y="1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508489D-A5BC-A41A-E118-A486B0A9AFD1}"/>
              </a:ext>
            </a:extLst>
          </p:cNvPr>
          <p:cNvSpPr/>
          <p:nvPr/>
        </p:nvSpPr>
        <p:spPr>
          <a:xfrm>
            <a:off x="7175777" y="4298759"/>
            <a:ext cx="22529" cy="150668"/>
          </a:xfrm>
          <a:custGeom>
            <a:avLst/>
            <a:gdLst>
              <a:gd name="connsiteX0" fmla="*/ 33 w 22529"/>
              <a:gd name="connsiteY0" fmla="*/ 36 h 150668"/>
              <a:gd name="connsiteX1" fmla="*/ 22335 w 22529"/>
              <a:gd name="connsiteY1" fmla="*/ 100397 h 150668"/>
              <a:gd name="connsiteX2" fmla="*/ 11184 w 22529"/>
              <a:gd name="connsiteY2" fmla="*/ 150578 h 150668"/>
              <a:gd name="connsiteX3" fmla="*/ 16760 w 22529"/>
              <a:gd name="connsiteY3" fmla="*/ 89246 h 150668"/>
              <a:gd name="connsiteX4" fmla="*/ 33 w 22529"/>
              <a:gd name="connsiteY4" fmla="*/ 36 h 1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9" h="150668">
                <a:moveTo>
                  <a:pt x="33" y="36"/>
                </a:moveTo>
                <a:cubicBezTo>
                  <a:pt x="962" y="1894"/>
                  <a:pt x="20477" y="75307"/>
                  <a:pt x="22335" y="100397"/>
                </a:cubicBezTo>
                <a:cubicBezTo>
                  <a:pt x="24194" y="125487"/>
                  <a:pt x="12113" y="152436"/>
                  <a:pt x="11184" y="150578"/>
                </a:cubicBezTo>
                <a:cubicBezTo>
                  <a:pt x="10255" y="148720"/>
                  <a:pt x="15831" y="110619"/>
                  <a:pt x="16760" y="89246"/>
                </a:cubicBezTo>
                <a:cubicBezTo>
                  <a:pt x="17689" y="67873"/>
                  <a:pt x="-896" y="-1822"/>
                  <a:pt x="33" y="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174766-2FED-1F0C-BA91-2AA9C6595DAA}"/>
              </a:ext>
            </a:extLst>
          </p:cNvPr>
          <p:cNvSpPr/>
          <p:nvPr/>
        </p:nvSpPr>
        <p:spPr>
          <a:xfrm>
            <a:off x="4655586" y="4121607"/>
            <a:ext cx="239953" cy="65689"/>
          </a:xfrm>
          <a:custGeom>
            <a:avLst/>
            <a:gdLst>
              <a:gd name="connsiteX0" fmla="*/ 48 w 239953"/>
              <a:gd name="connsiteY0" fmla="*/ 4344 h 65689"/>
              <a:gd name="connsiteX1" fmla="*/ 156165 w 239953"/>
              <a:gd name="connsiteY1" fmla="*/ 9920 h 65689"/>
              <a:gd name="connsiteX2" fmla="*/ 239799 w 239953"/>
              <a:gd name="connsiteY2" fmla="*/ 65676 h 65689"/>
              <a:gd name="connsiteX3" fmla="*/ 172892 w 239953"/>
              <a:gd name="connsiteY3" fmla="*/ 4344 h 65689"/>
              <a:gd name="connsiteX4" fmla="*/ 48 w 239953"/>
              <a:gd name="connsiteY4" fmla="*/ 4344 h 6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53" h="65689">
                <a:moveTo>
                  <a:pt x="48" y="4344"/>
                </a:moveTo>
                <a:cubicBezTo>
                  <a:pt x="-2740" y="5273"/>
                  <a:pt x="116207" y="-302"/>
                  <a:pt x="156165" y="9920"/>
                </a:cubicBezTo>
                <a:cubicBezTo>
                  <a:pt x="196124" y="20142"/>
                  <a:pt x="237011" y="66605"/>
                  <a:pt x="239799" y="65676"/>
                </a:cubicBezTo>
                <a:cubicBezTo>
                  <a:pt x="242587" y="64747"/>
                  <a:pt x="207275" y="13637"/>
                  <a:pt x="172892" y="4344"/>
                </a:cubicBezTo>
                <a:cubicBezTo>
                  <a:pt x="138509" y="-4949"/>
                  <a:pt x="2836" y="3415"/>
                  <a:pt x="48" y="434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6625676-36A8-A149-CE48-BDA2717B5928}"/>
              </a:ext>
            </a:extLst>
          </p:cNvPr>
          <p:cNvSpPr/>
          <p:nvPr/>
        </p:nvSpPr>
        <p:spPr>
          <a:xfrm>
            <a:off x="4683512" y="4577346"/>
            <a:ext cx="156117" cy="111349"/>
          </a:xfrm>
          <a:custGeom>
            <a:avLst/>
            <a:gdLst>
              <a:gd name="connsiteX0" fmla="*/ 0 w 156117"/>
              <a:gd name="connsiteY0" fmla="*/ 230 h 111349"/>
              <a:gd name="connsiteX1" fmla="*/ 78059 w 156117"/>
              <a:gd name="connsiteY1" fmla="*/ 78288 h 111349"/>
              <a:gd name="connsiteX2" fmla="*/ 156117 w 156117"/>
              <a:gd name="connsiteY2" fmla="*/ 95015 h 111349"/>
              <a:gd name="connsiteX3" fmla="*/ 78059 w 156117"/>
              <a:gd name="connsiteY3" fmla="*/ 106166 h 111349"/>
              <a:gd name="connsiteX4" fmla="*/ 0 w 156117"/>
              <a:gd name="connsiteY4" fmla="*/ 230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17" h="111349">
                <a:moveTo>
                  <a:pt x="0" y="230"/>
                </a:moveTo>
                <a:cubicBezTo>
                  <a:pt x="0" y="-4416"/>
                  <a:pt x="52040" y="62491"/>
                  <a:pt x="78059" y="78288"/>
                </a:cubicBezTo>
                <a:cubicBezTo>
                  <a:pt x="104079" y="94086"/>
                  <a:pt x="156117" y="90369"/>
                  <a:pt x="156117" y="95015"/>
                </a:cubicBezTo>
                <a:cubicBezTo>
                  <a:pt x="156117" y="99661"/>
                  <a:pt x="100361" y="121034"/>
                  <a:pt x="78059" y="106166"/>
                </a:cubicBezTo>
                <a:cubicBezTo>
                  <a:pt x="55757" y="91298"/>
                  <a:pt x="0" y="4876"/>
                  <a:pt x="0" y="2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3AA5743-A691-DE9F-7560-7BE3758D6B79}"/>
              </a:ext>
            </a:extLst>
          </p:cNvPr>
          <p:cNvSpPr/>
          <p:nvPr/>
        </p:nvSpPr>
        <p:spPr>
          <a:xfrm>
            <a:off x="5307697" y="5190794"/>
            <a:ext cx="83933" cy="161920"/>
          </a:xfrm>
          <a:custGeom>
            <a:avLst/>
            <a:gdLst>
              <a:gd name="connsiteX0" fmla="*/ 283 w 83933"/>
              <a:gd name="connsiteY0" fmla="*/ 99 h 161920"/>
              <a:gd name="connsiteX1" fmla="*/ 56040 w 83933"/>
              <a:gd name="connsiteY1" fmla="*/ 94884 h 161920"/>
              <a:gd name="connsiteX2" fmla="*/ 39313 w 83933"/>
              <a:gd name="connsiteY2" fmla="*/ 161791 h 161920"/>
              <a:gd name="connsiteX3" fmla="*/ 83918 w 83933"/>
              <a:gd name="connsiteY3" fmla="*/ 78157 h 161920"/>
              <a:gd name="connsiteX4" fmla="*/ 283 w 83933"/>
              <a:gd name="connsiteY4" fmla="*/ 99 h 1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33" h="161920">
                <a:moveTo>
                  <a:pt x="283" y="99"/>
                </a:moveTo>
                <a:cubicBezTo>
                  <a:pt x="-4363" y="2887"/>
                  <a:pt x="49535" y="67935"/>
                  <a:pt x="56040" y="94884"/>
                </a:cubicBezTo>
                <a:cubicBezTo>
                  <a:pt x="62545" y="121833"/>
                  <a:pt x="34667" y="164579"/>
                  <a:pt x="39313" y="161791"/>
                </a:cubicBezTo>
                <a:cubicBezTo>
                  <a:pt x="43959" y="159003"/>
                  <a:pt x="84847" y="102318"/>
                  <a:pt x="83918" y="78157"/>
                </a:cubicBezTo>
                <a:cubicBezTo>
                  <a:pt x="82989" y="53996"/>
                  <a:pt x="4929" y="-2689"/>
                  <a:pt x="283" y="9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1252D86-EFAD-0372-28F2-802A71ED3187}"/>
              </a:ext>
            </a:extLst>
          </p:cNvPr>
          <p:cNvSpPr/>
          <p:nvPr/>
        </p:nvSpPr>
        <p:spPr>
          <a:xfrm>
            <a:off x="6099717" y="5930957"/>
            <a:ext cx="284761" cy="34945"/>
          </a:xfrm>
          <a:custGeom>
            <a:avLst/>
            <a:gdLst>
              <a:gd name="connsiteX0" fmla="*/ 0 w 284761"/>
              <a:gd name="connsiteY0" fmla="*/ 34945 h 34945"/>
              <a:gd name="connsiteX1" fmla="*/ 189571 w 284761"/>
              <a:gd name="connsiteY1" fmla="*/ 1492 h 34945"/>
              <a:gd name="connsiteX2" fmla="*/ 284356 w 284761"/>
              <a:gd name="connsiteY2" fmla="*/ 7067 h 34945"/>
              <a:gd name="connsiteX3" fmla="*/ 156117 w 284761"/>
              <a:gd name="connsiteY3" fmla="*/ 18219 h 34945"/>
              <a:gd name="connsiteX4" fmla="*/ 0 w 284761"/>
              <a:gd name="connsiteY4" fmla="*/ 34945 h 3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61" h="34945">
                <a:moveTo>
                  <a:pt x="0" y="34945"/>
                </a:moveTo>
                <a:cubicBezTo>
                  <a:pt x="71089" y="20541"/>
                  <a:pt x="142178" y="6138"/>
                  <a:pt x="189571" y="1492"/>
                </a:cubicBezTo>
                <a:cubicBezTo>
                  <a:pt x="236964" y="-3154"/>
                  <a:pt x="289932" y="4279"/>
                  <a:pt x="284356" y="7067"/>
                </a:cubicBezTo>
                <a:cubicBezTo>
                  <a:pt x="278780" y="9855"/>
                  <a:pt x="156117" y="18219"/>
                  <a:pt x="156117" y="18219"/>
                </a:cubicBezTo>
                <a:lnTo>
                  <a:pt x="0" y="34945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23BEDA3-239F-3079-0A1D-90249B672C50}"/>
              </a:ext>
            </a:extLst>
          </p:cNvPr>
          <p:cNvSpPr/>
          <p:nvPr/>
        </p:nvSpPr>
        <p:spPr>
          <a:xfrm>
            <a:off x="6028256" y="2249636"/>
            <a:ext cx="63378" cy="138522"/>
          </a:xfrm>
          <a:custGeom>
            <a:avLst/>
            <a:gdLst>
              <a:gd name="connsiteX0" fmla="*/ 63358 w 63378"/>
              <a:gd name="connsiteY0" fmla="*/ 183 h 138522"/>
              <a:gd name="connsiteX1" fmla="*/ 10731 w 63378"/>
              <a:gd name="connsiteY1" fmla="*/ 79124 h 138522"/>
              <a:gd name="connsiteX2" fmla="*/ 4153 w 63378"/>
              <a:gd name="connsiteY2" fmla="*/ 138329 h 138522"/>
              <a:gd name="connsiteX3" fmla="*/ 4153 w 63378"/>
              <a:gd name="connsiteY3" fmla="*/ 59388 h 138522"/>
              <a:gd name="connsiteX4" fmla="*/ 63358 w 63378"/>
              <a:gd name="connsiteY4" fmla="*/ 183 h 1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78" h="138522">
                <a:moveTo>
                  <a:pt x="63358" y="183"/>
                </a:moveTo>
                <a:cubicBezTo>
                  <a:pt x="64454" y="3472"/>
                  <a:pt x="20598" y="56100"/>
                  <a:pt x="10731" y="79124"/>
                </a:cubicBezTo>
                <a:cubicBezTo>
                  <a:pt x="864" y="102148"/>
                  <a:pt x="5249" y="141618"/>
                  <a:pt x="4153" y="138329"/>
                </a:cubicBezTo>
                <a:cubicBezTo>
                  <a:pt x="3057" y="135040"/>
                  <a:pt x="-4618" y="80219"/>
                  <a:pt x="4153" y="59388"/>
                </a:cubicBezTo>
                <a:cubicBezTo>
                  <a:pt x="12924" y="38557"/>
                  <a:pt x="62262" y="-3106"/>
                  <a:pt x="63358" y="1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40DEE756-70AA-3E04-64D9-BC42353414D4}"/>
              </a:ext>
            </a:extLst>
          </p:cNvPr>
          <p:cNvSpPr/>
          <p:nvPr/>
        </p:nvSpPr>
        <p:spPr>
          <a:xfrm>
            <a:off x="5762609" y="2473440"/>
            <a:ext cx="59780" cy="164628"/>
          </a:xfrm>
          <a:custGeom>
            <a:avLst/>
            <a:gdLst>
              <a:gd name="connsiteX0" fmla="*/ 85 w 59780"/>
              <a:gd name="connsiteY0" fmla="*/ 45 h 164628"/>
              <a:gd name="connsiteX1" fmla="*/ 46133 w 59780"/>
              <a:gd name="connsiteY1" fmla="*/ 111878 h 164628"/>
              <a:gd name="connsiteX2" fmla="*/ 46133 w 59780"/>
              <a:gd name="connsiteY2" fmla="*/ 164505 h 164628"/>
              <a:gd name="connsiteX3" fmla="*/ 59290 w 59780"/>
              <a:gd name="connsiteY3" fmla="*/ 98721 h 164628"/>
              <a:gd name="connsiteX4" fmla="*/ 85 w 59780"/>
              <a:gd name="connsiteY4" fmla="*/ 45 h 1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0" h="164628">
                <a:moveTo>
                  <a:pt x="85" y="45"/>
                </a:moveTo>
                <a:cubicBezTo>
                  <a:pt x="-2108" y="2238"/>
                  <a:pt x="38458" y="84468"/>
                  <a:pt x="46133" y="111878"/>
                </a:cubicBezTo>
                <a:cubicBezTo>
                  <a:pt x="53808" y="139288"/>
                  <a:pt x="43940" y="166698"/>
                  <a:pt x="46133" y="164505"/>
                </a:cubicBezTo>
                <a:cubicBezTo>
                  <a:pt x="48326" y="162312"/>
                  <a:pt x="62579" y="121745"/>
                  <a:pt x="59290" y="98721"/>
                </a:cubicBezTo>
                <a:cubicBezTo>
                  <a:pt x="56001" y="75697"/>
                  <a:pt x="2278" y="-2148"/>
                  <a:pt x="85" y="4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AAF9339-26C1-2947-D3C7-A3C825AFC528}"/>
              </a:ext>
            </a:extLst>
          </p:cNvPr>
          <p:cNvSpPr/>
          <p:nvPr/>
        </p:nvSpPr>
        <p:spPr>
          <a:xfrm>
            <a:off x="6670407" y="2417004"/>
            <a:ext cx="68424" cy="207800"/>
          </a:xfrm>
          <a:custGeom>
            <a:avLst/>
            <a:gdLst>
              <a:gd name="connsiteX0" fmla="*/ 108 w 68424"/>
              <a:gd name="connsiteY0" fmla="*/ 3854 h 207800"/>
              <a:gd name="connsiteX1" fmla="*/ 52735 w 68424"/>
              <a:gd name="connsiteY1" fmla="*/ 122265 h 207800"/>
              <a:gd name="connsiteX2" fmla="*/ 65892 w 68424"/>
              <a:gd name="connsiteY2" fmla="*/ 207784 h 207800"/>
              <a:gd name="connsiteX3" fmla="*/ 65892 w 68424"/>
              <a:gd name="connsiteY3" fmla="*/ 115687 h 207800"/>
              <a:gd name="connsiteX4" fmla="*/ 39579 w 68424"/>
              <a:gd name="connsiteY4" fmla="*/ 36746 h 207800"/>
              <a:gd name="connsiteX5" fmla="*/ 108 w 68424"/>
              <a:gd name="connsiteY5" fmla="*/ 3854 h 20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24" h="207800">
                <a:moveTo>
                  <a:pt x="108" y="3854"/>
                </a:moveTo>
                <a:cubicBezTo>
                  <a:pt x="2301" y="18107"/>
                  <a:pt x="41771" y="88277"/>
                  <a:pt x="52735" y="122265"/>
                </a:cubicBezTo>
                <a:cubicBezTo>
                  <a:pt x="63699" y="156253"/>
                  <a:pt x="63699" y="208880"/>
                  <a:pt x="65892" y="207784"/>
                </a:cubicBezTo>
                <a:cubicBezTo>
                  <a:pt x="68085" y="206688"/>
                  <a:pt x="70278" y="144193"/>
                  <a:pt x="65892" y="115687"/>
                </a:cubicBezTo>
                <a:cubicBezTo>
                  <a:pt x="61506" y="87181"/>
                  <a:pt x="39579" y="36746"/>
                  <a:pt x="39579" y="36746"/>
                </a:cubicBezTo>
                <a:cubicBezTo>
                  <a:pt x="29712" y="18107"/>
                  <a:pt x="-2085" y="-10399"/>
                  <a:pt x="108" y="385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B99D730-66DB-EA93-0152-AFBA118B6265}"/>
              </a:ext>
            </a:extLst>
          </p:cNvPr>
          <p:cNvSpPr/>
          <p:nvPr/>
        </p:nvSpPr>
        <p:spPr>
          <a:xfrm>
            <a:off x="5262734" y="2746335"/>
            <a:ext cx="388126" cy="69302"/>
          </a:xfrm>
          <a:custGeom>
            <a:avLst/>
            <a:gdLst>
              <a:gd name="connsiteX0" fmla="*/ 0 w 388126"/>
              <a:gd name="connsiteY0" fmla="*/ 69228 h 69302"/>
              <a:gd name="connsiteX1" fmla="*/ 276293 w 388126"/>
              <a:gd name="connsiteY1" fmla="*/ 3443 h 69302"/>
              <a:gd name="connsiteX2" fmla="*/ 388126 w 388126"/>
              <a:gd name="connsiteY2" fmla="*/ 10022 h 69302"/>
              <a:gd name="connsiteX3" fmla="*/ 276293 w 388126"/>
              <a:gd name="connsiteY3" fmla="*/ 16600 h 69302"/>
              <a:gd name="connsiteX4" fmla="*/ 0 w 388126"/>
              <a:gd name="connsiteY4" fmla="*/ 69228 h 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26" h="69302">
                <a:moveTo>
                  <a:pt x="0" y="69228"/>
                </a:moveTo>
                <a:cubicBezTo>
                  <a:pt x="0" y="67035"/>
                  <a:pt x="211605" y="13311"/>
                  <a:pt x="276293" y="3443"/>
                </a:cubicBezTo>
                <a:cubicBezTo>
                  <a:pt x="340981" y="-6425"/>
                  <a:pt x="388126" y="7829"/>
                  <a:pt x="388126" y="10022"/>
                </a:cubicBezTo>
                <a:cubicBezTo>
                  <a:pt x="388126" y="12215"/>
                  <a:pt x="334402" y="8925"/>
                  <a:pt x="276293" y="16600"/>
                </a:cubicBezTo>
                <a:cubicBezTo>
                  <a:pt x="218184" y="24275"/>
                  <a:pt x="0" y="71421"/>
                  <a:pt x="0" y="692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BF84C83-A502-F857-FD6C-CBF098E083B1}"/>
              </a:ext>
            </a:extLst>
          </p:cNvPr>
          <p:cNvSpPr/>
          <p:nvPr/>
        </p:nvSpPr>
        <p:spPr>
          <a:xfrm>
            <a:off x="6279664" y="2716453"/>
            <a:ext cx="48798" cy="121607"/>
          </a:xfrm>
          <a:custGeom>
            <a:avLst/>
            <a:gdLst>
              <a:gd name="connsiteX0" fmla="*/ 48773 w 48798"/>
              <a:gd name="connsiteY0" fmla="*/ 433 h 121607"/>
              <a:gd name="connsiteX1" fmla="*/ 2724 w 48798"/>
              <a:gd name="connsiteY1" fmla="*/ 118845 h 121607"/>
              <a:gd name="connsiteX2" fmla="*/ 9303 w 48798"/>
              <a:gd name="connsiteY2" fmla="*/ 79374 h 121607"/>
              <a:gd name="connsiteX3" fmla="*/ 48773 w 48798"/>
              <a:gd name="connsiteY3" fmla="*/ 433 h 1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8" h="121607">
                <a:moveTo>
                  <a:pt x="48773" y="433"/>
                </a:moveTo>
                <a:cubicBezTo>
                  <a:pt x="47676" y="7012"/>
                  <a:pt x="2724" y="118845"/>
                  <a:pt x="2724" y="118845"/>
                </a:cubicBezTo>
                <a:cubicBezTo>
                  <a:pt x="-3854" y="132002"/>
                  <a:pt x="2725" y="94724"/>
                  <a:pt x="9303" y="79374"/>
                </a:cubicBezTo>
                <a:cubicBezTo>
                  <a:pt x="15881" y="64024"/>
                  <a:pt x="49870" y="-6146"/>
                  <a:pt x="48773" y="43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C5BE51B6-DE9A-AA7F-B502-7FCC0B291FB7}"/>
              </a:ext>
            </a:extLst>
          </p:cNvPr>
          <p:cNvSpPr/>
          <p:nvPr/>
        </p:nvSpPr>
        <p:spPr>
          <a:xfrm>
            <a:off x="6499461" y="2651102"/>
            <a:ext cx="73778" cy="230245"/>
          </a:xfrm>
          <a:custGeom>
            <a:avLst/>
            <a:gdLst>
              <a:gd name="connsiteX0" fmla="*/ 15 w 73778"/>
              <a:gd name="connsiteY0" fmla="*/ 0 h 230245"/>
              <a:gd name="connsiteX1" fmla="*/ 65799 w 73778"/>
              <a:gd name="connsiteY1" fmla="*/ 171039 h 230245"/>
              <a:gd name="connsiteX2" fmla="*/ 52643 w 73778"/>
              <a:gd name="connsiteY2" fmla="*/ 230245 h 230245"/>
              <a:gd name="connsiteX3" fmla="*/ 72378 w 73778"/>
              <a:gd name="connsiteY3" fmla="*/ 171039 h 230245"/>
              <a:gd name="connsiteX4" fmla="*/ 15 w 73778"/>
              <a:gd name="connsiteY4" fmla="*/ 0 h 2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78" h="230245">
                <a:moveTo>
                  <a:pt x="15" y="0"/>
                </a:moveTo>
                <a:cubicBezTo>
                  <a:pt x="-1081" y="0"/>
                  <a:pt x="57028" y="132665"/>
                  <a:pt x="65799" y="171039"/>
                </a:cubicBezTo>
                <a:cubicBezTo>
                  <a:pt x="74570" y="209413"/>
                  <a:pt x="51547" y="230245"/>
                  <a:pt x="52643" y="230245"/>
                </a:cubicBezTo>
                <a:cubicBezTo>
                  <a:pt x="53739" y="230245"/>
                  <a:pt x="80053" y="202835"/>
                  <a:pt x="72378" y="171039"/>
                </a:cubicBezTo>
                <a:cubicBezTo>
                  <a:pt x="64703" y="139243"/>
                  <a:pt x="1111" y="0"/>
                  <a:pt x="15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99450E5-F7C7-3A68-F036-554F3FA4EDFF}"/>
              </a:ext>
            </a:extLst>
          </p:cNvPr>
          <p:cNvSpPr/>
          <p:nvPr/>
        </p:nvSpPr>
        <p:spPr>
          <a:xfrm>
            <a:off x="4818241" y="3522993"/>
            <a:ext cx="221219" cy="130842"/>
          </a:xfrm>
          <a:custGeom>
            <a:avLst/>
            <a:gdLst>
              <a:gd name="connsiteX0" fmla="*/ 166135 w 221219"/>
              <a:gd name="connsiteY0" fmla="*/ 136 h 130842"/>
              <a:gd name="connsiteX1" fmla="*/ 219924 w 221219"/>
              <a:gd name="connsiteY1" fmla="*/ 103231 h 130842"/>
              <a:gd name="connsiteX2" fmla="*/ 193030 w 221219"/>
              <a:gd name="connsiteY2" fmla="*/ 107713 h 130842"/>
              <a:gd name="connsiteX3" fmla="*/ 72006 w 221219"/>
              <a:gd name="connsiteY3" fmla="*/ 71854 h 130842"/>
              <a:gd name="connsiteX4" fmla="*/ 288 w 221219"/>
              <a:gd name="connsiteY4" fmla="*/ 53925 h 130842"/>
              <a:gd name="connsiteX5" fmla="*/ 45112 w 221219"/>
              <a:gd name="connsiteY5" fmla="*/ 71854 h 130842"/>
              <a:gd name="connsiteX6" fmla="*/ 206477 w 221219"/>
              <a:gd name="connsiteY6" fmla="*/ 130125 h 130842"/>
              <a:gd name="connsiteX7" fmla="*/ 166135 w 221219"/>
              <a:gd name="connsiteY7" fmla="*/ 136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9" h="130842">
                <a:moveTo>
                  <a:pt x="166135" y="136"/>
                </a:moveTo>
                <a:cubicBezTo>
                  <a:pt x="168376" y="-4346"/>
                  <a:pt x="219924" y="103231"/>
                  <a:pt x="219924" y="103231"/>
                </a:cubicBezTo>
                <a:cubicBezTo>
                  <a:pt x="224407" y="121161"/>
                  <a:pt x="217683" y="112942"/>
                  <a:pt x="193030" y="107713"/>
                </a:cubicBezTo>
                <a:cubicBezTo>
                  <a:pt x="168377" y="102484"/>
                  <a:pt x="104130" y="80819"/>
                  <a:pt x="72006" y="71854"/>
                </a:cubicBezTo>
                <a:cubicBezTo>
                  <a:pt x="39882" y="62889"/>
                  <a:pt x="4770" y="53925"/>
                  <a:pt x="288" y="53925"/>
                </a:cubicBezTo>
                <a:cubicBezTo>
                  <a:pt x="-4194" y="53925"/>
                  <a:pt x="45112" y="71854"/>
                  <a:pt x="45112" y="71854"/>
                </a:cubicBezTo>
                <a:cubicBezTo>
                  <a:pt x="79477" y="84554"/>
                  <a:pt x="183318" y="137595"/>
                  <a:pt x="206477" y="130125"/>
                </a:cubicBezTo>
                <a:cubicBezTo>
                  <a:pt x="229636" y="122655"/>
                  <a:pt x="163894" y="4618"/>
                  <a:pt x="166135" y="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B51CBA7-9B5B-50DB-4D12-DB231A28D535}"/>
              </a:ext>
            </a:extLst>
          </p:cNvPr>
          <p:cNvSpPr/>
          <p:nvPr/>
        </p:nvSpPr>
        <p:spPr>
          <a:xfrm>
            <a:off x="5770571" y="5245504"/>
            <a:ext cx="128839" cy="147795"/>
          </a:xfrm>
          <a:custGeom>
            <a:avLst/>
            <a:gdLst>
              <a:gd name="connsiteX0" fmla="*/ 5881 w 128839"/>
              <a:gd name="connsiteY0" fmla="*/ 6 h 147795"/>
              <a:gd name="connsiteX1" fmla="*/ 30461 w 128839"/>
              <a:gd name="connsiteY1" fmla="*/ 98328 h 147795"/>
              <a:gd name="connsiteX2" fmla="*/ 128784 w 128839"/>
              <a:gd name="connsiteY2" fmla="*/ 88496 h 147795"/>
              <a:gd name="connsiteX3" fmla="*/ 15713 w 128839"/>
              <a:gd name="connsiteY3" fmla="*/ 147490 h 147795"/>
              <a:gd name="connsiteX4" fmla="*/ 25545 w 128839"/>
              <a:gd name="connsiteY4" fmla="*/ 113077 h 147795"/>
              <a:gd name="connsiteX5" fmla="*/ 964 w 128839"/>
              <a:gd name="connsiteY5" fmla="*/ 93412 h 147795"/>
              <a:gd name="connsiteX6" fmla="*/ 5881 w 128839"/>
              <a:gd name="connsiteY6" fmla="*/ 6 h 14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9" h="147795">
                <a:moveTo>
                  <a:pt x="5881" y="6"/>
                </a:moveTo>
                <a:cubicBezTo>
                  <a:pt x="10797" y="825"/>
                  <a:pt x="9977" y="83580"/>
                  <a:pt x="30461" y="98328"/>
                </a:cubicBezTo>
                <a:cubicBezTo>
                  <a:pt x="50945" y="113076"/>
                  <a:pt x="131242" y="80302"/>
                  <a:pt x="128784" y="88496"/>
                </a:cubicBezTo>
                <a:cubicBezTo>
                  <a:pt x="126326" y="96690"/>
                  <a:pt x="32919" y="143393"/>
                  <a:pt x="15713" y="147490"/>
                </a:cubicBezTo>
                <a:cubicBezTo>
                  <a:pt x="-1493" y="151587"/>
                  <a:pt x="25545" y="113077"/>
                  <a:pt x="25545" y="113077"/>
                </a:cubicBezTo>
                <a:cubicBezTo>
                  <a:pt x="23087" y="104064"/>
                  <a:pt x="3422" y="105702"/>
                  <a:pt x="964" y="93412"/>
                </a:cubicBezTo>
                <a:cubicBezTo>
                  <a:pt x="-1494" y="81122"/>
                  <a:pt x="965" y="-813"/>
                  <a:pt x="5881" y="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3D55626-5834-4BEF-FBCE-A2B65D6BBBFE}"/>
              </a:ext>
            </a:extLst>
          </p:cNvPr>
          <p:cNvSpPr/>
          <p:nvPr/>
        </p:nvSpPr>
        <p:spPr>
          <a:xfrm>
            <a:off x="5692828" y="5329020"/>
            <a:ext cx="54172" cy="191876"/>
          </a:xfrm>
          <a:custGeom>
            <a:avLst/>
            <a:gdLst>
              <a:gd name="connsiteX0" fmla="*/ 54127 w 54172"/>
              <a:gd name="connsiteY0" fmla="*/ 64 h 191876"/>
              <a:gd name="connsiteX1" fmla="*/ 9882 w 54172"/>
              <a:gd name="connsiteY1" fmla="*/ 98386 h 191876"/>
              <a:gd name="connsiteX2" fmla="*/ 39378 w 54172"/>
              <a:gd name="connsiteY2" fmla="*/ 191793 h 191876"/>
              <a:gd name="connsiteX3" fmla="*/ 49 w 54172"/>
              <a:gd name="connsiteY3" fmla="*/ 113135 h 191876"/>
              <a:gd name="connsiteX4" fmla="*/ 54127 w 54172"/>
              <a:gd name="connsiteY4" fmla="*/ 64 h 19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2" h="191876">
                <a:moveTo>
                  <a:pt x="54127" y="64"/>
                </a:moveTo>
                <a:cubicBezTo>
                  <a:pt x="55766" y="-2394"/>
                  <a:pt x="12340" y="66431"/>
                  <a:pt x="9882" y="98386"/>
                </a:cubicBezTo>
                <a:cubicBezTo>
                  <a:pt x="7424" y="130341"/>
                  <a:pt x="41017" y="189335"/>
                  <a:pt x="39378" y="191793"/>
                </a:cubicBezTo>
                <a:cubicBezTo>
                  <a:pt x="37739" y="194251"/>
                  <a:pt x="-1590" y="141812"/>
                  <a:pt x="49" y="113135"/>
                </a:cubicBezTo>
                <a:cubicBezTo>
                  <a:pt x="1688" y="84458"/>
                  <a:pt x="52488" y="2522"/>
                  <a:pt x="54127" y="6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E8028-0207-0175-B7EB-A5CB55B005FB}"/>
              </a:ext>
            </a:extLst>
          </p:cNvPr>
          <p:cNvSpPr/>
          <p:nvPr/>
        </p:nvSpPr>
        <p:spPr>
          <a:xfrm>
            <a:off x="6848081" y="5294294"/>
            <a:ext cx="69283" cy="158083"/>
          </a:xfrm>
          <a:custGeom>
            <a:avLst/>
            <a:gdLst>
              <a:gd name="connsiteX0" fmla="*/ 87 w 69283"/>
              <a:gd name="connsiteY0" fmla="*/ 377 h 158083"/>
              <a:gd name="connsiteX1" fmla="*/ 54164 w 69283"/>
              <a:gd name="connsiteY1" fmla="*/ 93783 h 158083"/>
              <a:gd name="connsiteX2" fmla="*/ 39416 w 69283"/>
              <a:gd name="connsiteY2" fmla="*/ 157693 h 158083"/>
              <a:gd name="connsiteX3" fmla="*/ 68913 w 69283"/>
              <a:gd name="connsiteY3" fmla="*/ 64287 h 158083"/>
              <a:gd name="connsiteX4" fmla="*/ 87 w 69283"/>
              <a:gd name="connsiteY4" fmla="*/ 377 h 15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83" h="158083">
                <a:moveTo>
                  <a:pt x="87" y="377"/>
                </a:moveTo>
                <a:cubicBezTo>
                  <a:pt x="-2371" y="5293"/>
                  <a:pt x="47609" y="67564"/>
                  <a:pt x="54164" y="93783"/>
                </a:cubicBezTo>
                <a:cubicBezTo>
                  <a:pt x="60719" y="120002"/>
                  <a:pt x="36958" y="162609"/>
                  <a:pt x="39416" y="157693"/>
                </a:cubicBezTo>
                <a:cubicBezTo>
                  <a:pt x="41874" y="152777"/>
                  <a:pt x="73010" y="88868"/>
                  <a:pt x="68913" y="64287"/>
                </a:cubicBezTo>
                <a:cubicBezTo>
                  <a:pt x="64816" y="39706"/>
                  <a:pt x="2545" y="-4539"/>
                  <a:pt x="87" y="3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9338DF0-2A15-A730-E824-2D50E1B92CAC}"/>
              </a:ext>
            </a:extLst>
          </p:cNvPr>
          <p:cNvSpPr/>
          <p:nvPr/>
        </p:nvSpPr>
        <p:spPr>
          <a:xfrm>
            <a:off x="5613903" y="5272077"/>
            <a:ext cx="58341" cy="128609"/>
          </a:xfrm>
          <a:custGeom>
            <a:avLst/>
            <a:gdLst>
              <a:gd name="connsiteX0" fmla="*/ 58235 w 58341"/>
              <a:gd name="connsiteY0" fmla="*/ 11 h 128609"/>
              <a:gd name="connsiteX1" fmla="*/ 15372 w 58341"/>
              <a:gd name="connsiteY1" fmla="*/ 66686 h 128609"/>
              <a:gd name="connsiteX2" fmla="*/ 15372 w 58341"/>
              <a:gd name="connsiteY2" fmla="*/ 128598 h 128609"/>
              <a:gd name="connsiteX3" fmla="*/ 1085 w 58341"/>
              <a:gd name="connsiteY3" fmla="*/ 61923 h 128609"/>
              <a:gd name="connsiteX4" fmla="*/ 58235 w 58341"/>
              <a:gd name="connsiteY4" fmla="*/ 11 h 1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1" h="128609">
                <a:moveTo>
                  <a:pt x="58235" y="11"/>
                </a:moveTo>
                <a:cubicBezTo>
                  <a:pt x="60616" y="805"/>
                  <a:pt x="22516" y="45255"/>
                  <a:pt x="15372" y="66686"/>
                </a:cubicBezTo>
                <a:cubicBezTo>
                  <a:pt x="8228" y="88117"/>
                  <a:pt x="17753" y="129392"/>
                  <a:pt x="15372" y="128598"/>
                </a:cubicBezTo>
                <a:cubicBezTo>
                  <a:pt x="12991" y="127804"/>
                  <a:pt x="-4471" y="82560"/>
                  <a:pt x="1085" y="61923"/>
                </a:cubicBezTo>
                <a:cubicBezTo>
                  <a:pt x="6641" y="41286"/>
                  <a:pt x="55854" y="-783"/>
                  <a:pt x="58235" y="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81E6AE2-33C6-F171-2262-5C7856B91BDE}"/>
              </a:ext>
            </a:extLst>
          </p:cNvPr>
          <p:cNvSpPr/>
          <p:nvPr/>
        </p:nvSpPr>
        <p:spPr>
          <a:xfrm>
            <a:off x="6362690" y="5333920"/>
            <a:ext cx="25418" cy="108154"/>
          </a:xfrm>
          <a:custGeom>
            <a:avLst/>
            <a:gdLst>
              <a:gd name="connsiteX0" fmla="*/ 10 w 25418"/>
              <a:gd name="connsiteY0" fmla="*/ 80 h 108154"/>
              <a:gd name="connsiteX1" fmla="*/ 22235 w 25418"/>
              <a:gd name="connsiteY1" fmla="*/ 66755 h 108154"/>
              <a:gd name="connsiteX2" fmla="*/ 15885 w 25418"/>
              <a:gd name="connsiteY2" fmla="*/ 108030 h 108154"/>
              <a:gd name="connsiteX3" fmla="*/ 25410 w 25418"/>
              <a:gd name="connsiteY3" fmla="*/ 54055 h 108154"/>
              <a:gd name="connsiteX4" fmla="*/ 10 w 25418"/>
              <a:gd name="connsiteY4" fmla="*/ 80 h 1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08154">
                <a:moveTo>
                  <a:pt x="10" y="80"/>
                </a:moveTo>
                <a:cubicBezTo>
                  <a:pt x="-519" y="2197"/>
                  <a:pt x="19589" y="48763"/>
                  <a:pt x="22235" y="66755"/>
                </a:cubicBezTo>
                <a:cubicBezTo>
                  <a:pt x="24881" y="84747"/>
                  <a:pt x="15356" y="110147"/>
                  <a:pt x="15885" y="108030"/>
                </a:cubicBezTo>
                <a:cubicBezTo>
                  <a:pt x="16414" y="105913"/>
                  <a:pt x="24881" y="69930"/>
                  <a:pt x="25410" y="54055"/>
                </a:cubicBezTo>
                <a:cubicBezTo>
                  <a:pt x="25939" y="38180"/>
                  <a:pt x="539" y="-2037"/>
                  <a:pt x="10" y="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2E337D7-4AAF-EC23-2C6B-6ADA87E62689}"/>
              </a:ext>
            </a:extLst>
          </p:cNvPr>
          <p:cNvSpPr/>
          <p:nvPr/>
        </p:nvSpPr>
        <p:spPr>
          <a:xfrm>
            <a:off x="6126383" y="5340209"/>
            <a:ext cx="15463" cy="99397"/>
          </a:xfrm>
          <a:custGeom>
            <a:avLst/>
            <a:gdLst>
              <a:gd name="connsiteX0" fmla="*/ 4542 w 15463"/>
              <a:gd name="connsiteY0" fmla="*/ 141 h 99397"/>
              <a:gd name="connsiteX1" fmla="*/ 14067 w 15463"/>
              <a:gd name="connsiteY1" fmla="*/ 79516 h 99397"/>
              <a:gd name="connsiteX2" fmla="*/ 14067 w 15463"/>
              <a:gd name="connsiteY2" fmla="*/ 98566 h 99397"/>
              <a:gd name="connsiteX3" fmla="*/ 1367 w 15463"/>
              <a:gd name="connsiteY3" fmla="*/ 60466 h 99397"/>
              <a:gd name="connsiteX4" fmla="*/ 4542 w 15463"/>
              <a:gd name="connsiteY4" fmla="*/ 141 h 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3" h="99397">
                <a:moveTo>
                  <a:pt x="4542" y="141"/>
                </a:moveTo>
                <a:cubicBezTo>
                  <a:pt x="6659" y="3316"/>
                  <a:pt x="12480" y="63112"/>
                  <a:pt x="14067" y="79516"/>
                </a:cubicBezTo>
                <a:cubicBezTo>
                  <a:pt x="15654" y="95920"/>
                  <a:pt x="16184" y="101741"/>
                  <a:pt x="14067" y="98566"/>
                </a:cubicBezTo>
                <a:cubicBezTo>
                  <a:pt x="11950" y="95391"/>
                  <a:pt x="5071" y="72637"/>
                  <a:pt x="1367" y="60466"/>
                </a:cubicBezTo>
                <a:cubicBezTo>
                  <a:pt x="-2337" y="48295"/>
                  <a:pt x="2425" y="-3034"/>
                  <a:pt x="4542" y="1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2000170-4267-A596-8B4F-B51AED819E28}"/>
              </a:ext>
            </a:extLst>
          </p:cNvPr>
          <p:cNvSpPr/>
          <p:nvPr/>
        </p:nvSpPr>
        <p:spPr>
          <a:xfrm>
            <a:off x="6499172" y="5318001"/>
            <a:ext cx="22287" cy="136759"/>
          </a:xfrm>
          <a:custGeom>
            <a:avLst/>
            <a:gdLst>
              <a:gd name="connsiteX0" fmla="*/ 53 w 22287"/>
              <a:gd name="connsiteY0" fmla="*/ 124 h 136759"/>
              <a:gd name="connsiteX1" fmla="*/ 15928 w 22287"/>
              <a:gd name="connsiteY1" fmla="*/ 60449 h 136759"/>
              <a:gd name="connsiteX2" fmla="*/ 12753 w 22287"/>
              <a:gd name="connsiteY2" fmla="*/ 136649 h 136759"/>
              <a:gd name="connsiteX3" fmla="*/ 22278 w 22287"/>
              <a:gd name="connsiteY3" fmla="*/ 76324 h 136759"/>
              <a:gd name="connsiteX4" fmla="*/ 53 w 22287"/>
              <a:gd name="connsiteY4" fmla="*/ 124 h 1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" h="136759">
                <a:moveTo>
                  <a:pt x="53" y="124"/>
                </a:moveTo>
                <a:cubicBezTo>
                  <a:pt x="-1005" y="-2522"/>
                  <a:pt x="13811" y="37695"/>
                  <a:pt x="15928" y="60449"/>
                </a:cubicBezTo>
                <a:cubicBezTo>
                  <a:pt x="18045" y="83203"/>
                  <a:pt x="11695" y="134003"/>
                  <a:pt x="12753" y="136649"/>
                </a:cubicBezTo>
                <a:cubicBezTo>
                  <a:pt x="13811" y="139295"/>
                  <a:pt x="21749" y="93786"/>
                  <a:pt x="22278" y="76324"/>
                </a:cubicBezTo>
                <a:cubicBezTo>
                  <a:pt x="22807" y="58862"/>
                  <a:pt x="1111" y="2770"/>
                  <a:pt x="53" y="1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C9A074-FAB9-3225-8970-E49F73BF6D4D}"/>
              </a:ext>
            </a:extLst>
          </p:cNvPr>
          <p:cNvSpPr/>
          <p:nvPr/>
        </p:nvSpPr>
        <p:spPr>
          <a:xfrm>
            <a:off x="6372165" y="5352989"/>
            <a:ext cx="210788" cy="92136"/>
          </a:xfrm>
          <a:custGeom>
            <a:avLst/>
            <a:gdLst>
              <a:gd name="connsiteX0" fmla="*/ 60 w 210788"/>
              <a:gd name="connsiteY0" fmla="*/ 92136 h 92136"/>
              <a:gd name="connsiteX1" fmla="*/ 168335 w 210788"/>
              <a:gd name="connsiteY1" fmla="*/ 76261 h 92136"/>
              <a:gd name="connsiteX2" fmla="*/ 196910 w 210788"/>
              <a:gd name="connsiteY2" fmla="*/ 47686 h 92136"/>
              <a:gd name="connsiteX3" fmla="*/ 203260 w 210788"/>
              <a:gd name="connsiteY3" fmla="*/ 61 h 92136"/>
              <a:gd name="connsiteX4" fmla="*/ 206435 w 210788"/>
              <a:gd name="connsiteY4" fmla="*/ 38161 h 92136"/>
              <a:gd name="connsiteX5" fmla="*/ 206435 w 210788"/>
              <a:gd name="connsiteY5" fmla="*/ 60386 h 92136"/>
              <a:gd name="connsiteX6" fmla="*/ 149285 w 210788"/>
              <a:gd name="connsiteY6" fmla="*/ 76261 h 92136"/>
              <a:gd name="connsiteX7" fmla="*/ 60 w 210788"/>
              <a:gd name="connsiteY7" fmla="*/ 92136 h 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88" h="92136">
                <a:moveTo>
                  <a:pt x="60" y="92136"/>
                </a:moveTo>
                <a:cubicBezTo>
                  <a:pt x="3235" y="92136"/>
                  <a:pt x="135527" y="83669"/>
                  <a:pt x="168335" y="76261"/>
                </a:cubicBezTo>
                <a:cubicBezTo>
                  <a:pt x="201143" y="68853"/>
                  <a:pt x="191089" y="60386"/>
                  <a:pt x="196910" y="47686"/>
                </a:cubicBezTo>
                <a:cubicBezTo>
                  <a:pt x="202731" y="34986"/>
                  <a:pt x="201673" y="1648"/>
                  <a:pt x="203260" y="61"/>
                </a:cubicBezTo>
                <a:cubicBezTo>
                  <a:pt x="204847" y="-1526"/>
                  <a:pt x="205906" y="28107"/>
                  <a:pt x="206435" y="38161"/>
                </a:cubicBezTo>
                <a:cubicBezTo>
                  <a:pt x="206964" y="48215"/>
                  <a:pt x="215960" y="54036"/>
                  <a:pt x="206435" y="60386"/>
                </a:cubicBezTo>
                <a:cubicBezTo>
                  <a:pt x="196910" y="66736"/>
                  <a:pt x="178389" y="70969"/>
                  <a:pt x="149285" y="76261"/>
                </a:cubicBezTo>
                <a:cubicBezTo>
                  <a:pt x="120181" y="81553"/>
                  <a:pt x="-3115" y="92136"/>
                  <a:pt x="60" y="9213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7682D62-D806-A8BD-7D99-2C96D2A99C5B}"/>
              </a:ext>
            </a:extLst>
          </p:cNvPr>
          <p:cNvSpPr/>
          <p:nvPr/>
        </p:nvSpPr>
        <p:spPr>
          <a:xfrm>
            <a:off x="5949455" y="5397475"/>
            <a:ext cx="478417" cy="54030"/>
          </a:xfrm>
          <a:custGeom>
            <a:avLst/>
            <a:gdLst>
              <a:gd name="connsiteX0" fmla="*/ 495 w 478417"/>
              <a:gd name="connsiteY0" fmla="*/ 9550 h 54030"/>
              <a:gd name="connsiteX1" fmla="*/ 270370 w 478417"/>
              <a:gd name="connsiteY1" fmla="*/ 12725 h 54030"/>
              <a:gd name="connsiteX2" fmla="*/ 476745 w 478417"/>
              <a:gd name="connsiteY2" fmla="*/ 54000 h 54030"/>
              <a:gd name="connsiteX3" fmla="*/ 359270 w 478417"/>
              <a:gd name="connsiteY3" fmla="*/ 19075 h 54030"/>
              <a:gd name="connsiteX4" fmla="*/ 206870 w 478417"/>
              <a:gd name="connsiteY4" fmla="*/ 25 h 54030"/>
              <a:gd name="connsiteX5" fmla="*/ 495 w 478417"/>
              <a:gd name="connsiteY5" fmla="*/ 9550 h 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17" h="54030">
                <a:moveTo>
                  <a:pt x="495" y="9550"/>
                </a:moveTo>
                <a:cubicBezTo>
                  <a:pt x="11078" y="11667"/>
                  <a:pt x="190995" y="5317"/>
                  <a:pt x="270370" y="12725"/>
                </a:cubicBezTo>
                <a:cubicBezTo>
                  <a:pt x="349745" y="20133"/>
                  <a:pt x="461928" y="52942"/>
                  <a:pt x="476745" y="54000"/>
                </a:cubicBezTo>
                <a:cubicBezTo>
                  <a:pt x="491562" y="55058"/>
                  <a:pt x="404249" y="28071"/>
                  <a:pt x="359270" y="19075"/>
                </a:cubicBezTo>
                <a:cubicBezTo>
                  <a:pt x="314291" y="10079"/>
                  <a:pt x="261903" y="554"/>
                  <a:pt x="206870" y="25"/>
                </a:cubicBezTo>
                <a:cubicBezTo>
                  <a:pt x="151837" y="-504"/>
                  <a:pt x="-10088" y="7433"/>
                  <a:pt x="495" y="95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350A098-8BCB-1CBB-EBEF-959944C32FD0}"/>
              </a:ext>
            </a:extLst>
          </p:cNvPr>
          <p:cNvSpPr/>
          <p:nvPr/>
        </p:nvSpPr>
        <p:spPr>
          <a:xfrm>
            <a:off x="6383478" y="5318110"/>
            <a:ext cx="39577" cy="130213"/>
          </a:xfrm>
          <a:custGeom>
            <a:avLst/>
            <a:gdLst>
              <a:gd name="connsiteX0" fmla="*/ 39547 w 39577"/>
              <a:gd name="connsiteY0" fmla="*/ 15 h 130213"/>
              <a:gd name="connsiteX1" fmla="*/ 7797 w 39577"/>
              <a:gd name="connsiteY1" fmla="*/ 73040 h 130213"/>
              <a:gd name="connsiteX2" fmla="*/ 1447 w 39577"/>
              <a:gd name="connsiteY2" fmla="*/ 130190 h 130213"/>
              <a:gd name="connsiteX3" fmla="*/ 1447 w 39577"/>
              <a:gd name="connsiteY3" fmla="*/ 79390 h 130213"/>
              <a:gd name="connsiteX4" fmla="*/ 39547 w 39577"/>
              <a:gd name="connsiteY4" fmla="*/ 15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7" h="130213">
                <a:moveTo>
                  <a:pt x="39547" y="15"/>
                </a:moveTo>
                <a:cubicBezTo>
                  <a:pt x="40605" y="-1043"/>
                  <a:pt x="14147" y="51344"/>
                  <a:pt x="7797" y="73040"/>
                </a:cubicBezTo>
                <a:cubicBezTo>
                  <a:pt x="1447" y="94736"/>
                  <a:pt x="2505" y="129132"/>
                  <a:pt x="1447" y="130190"/>
                </a:cubicBezTo>
                <a:cubicBezTo>
                  <a:pt x="389" y="131248"/>
                  <a:pt x="-1199" y="96853"/>
                  <a:pt x="1447" y="79390"/>
                </a:cubicBezTo>
                <a:cubicBezTo>
                  <a:pt x="4093" y="61927"/>
                  <a:pt x="38489" y="1073"/>
                  <a:pt x="39547" y="1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64C4D506-641C-E9DD-AF54-B8EE6A647EBF}"/>
              </a:ext>
            </a:extLst>
          </p:cNvPr>
          <p:cNvSpPr/>
          <p:nvPr/>
        </p:nvSpPr>
        <p:spPr>
          <a:xfrm>
            <a:off x="6024936" y="5273364"/>
            <a:ext cx="464863" cy="75504"/>
          </a:xfrm>
          <a:custGeom>
            <a:avLst/>
            <a:gdLst>
              <a:gd name="connsiteX0" fmla="*/ 440 w 464863"/>
              <a:gd name="connsiteY0" fmla="*/ 75504 h 75504"/>
              <a:gd name="connsiteX1" fmla="*/ 442771 w 464863"/>
              <a:gd name="connsiteY1" fmla="*/ 8597 h 75504"/>
              <a:gd name="connsiteX2" fmla="*/ 360996 w 464863"/>
              <a:gd name="connsiteY2" fmla="*/ 8597 h 75504"/>
              <a:gd name="connsiteX3" fmla="*/ 440 w 464863"/>
              <a:gd name="connsiteY3" fmla="*/ 75504 h 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75504">
                <a:moveTo>
                  <a:pt x="440" y="75504"/>
                </a:moveTo>
                <a:cubicBezTo>
                  <a:pt x="14069" y="75504"/>
                  <a:pt x="382678" y="19748"/>
                  <a:pt x="442771" y="8597"/>
                </a:cubicBezTo>
                <a:cubicBezTo>
                  <a:pt x="502864" y="-2554"/>
                  <a:pt x="428523" y="-3174"/>
                  <a:pt x="360996" y="8597"/>
                </a:cubicBezTo>
                <a:cubicBezTo>
                  <a:pt x="293469" y="20368"/>
                  <a:pt x="-13189" y="75504"/>
                  <a:pt x="440" y="755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11B5914-AAE7-600B-7AB5-B2F5C1EFED0C}"/>
              </a:ext>
            </a:extLst>
          </p:cNvPr>
          <p:cNvSpPr/>
          <p:nvPr/>
        </p:nvSpPr>
        <p:spPr>
          <a:xfrm>
            <a:off x="6113378" y="5307642"/>
            <a:ext cx="406876" cy="30413"/>
          </a:xfrm>
          <a:custGeom>
            <a:avLst/>
            <a:gdLst>
              <a:gd name="connsiteX0" fmla="*/ 1207 w 406876"/>
              <a:gd name="connsiteY0" fmla="*/ 30075 h 30413"/>
              <a:gd name="connsiteX1" fmla="*/ 395217 w 406876"/>
              <a:gd name="connsiteY1" fmla="*/ 338 h 30413"/>
              <a:gd name="connsiteX2" fmla="*/ 276271 w 406876"/>
              <a:gd name="connsiteY2" fmla="*/ 15207 h 30413"/>
              <a:gd name="connsiteX3" fmla="*/ 1207 w 406876"/>
              <a:gd name="connsiteY3" fmla="*/ 30075 h 3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76" h="30413">
                <a:moveTo>
                  <a:pt x="1207" y="30075"/>
                </a:moveTo>
                <a:cubicBezTo>
                  <a:pt x="21031" y="27597"/>
                  <a:pt x="349373" y="2816"/>
                  <a:pt x="395217" y="338"/>
                </a:cubicBezTo>
                <a:cubicBezTo>
                  <a:pt x="441061" y="-2140"/>
                  <a:pt x="341320" y="9631"/>
                  <a:pt x="276271" y="15207"/>
                </a:cubicBezTo>
                <a:cubicBezTo>
                  <a:pt x="211222" y="20783"/>
                  <a:pt x="-18617" y="32553"/>
                  <a:pt x="1207" y="3007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916388C-D256-79C0-FF1F-5202E3357127}"/>
              </a:ext>
            </a:extLst>
          </p:cNvPr>
          <p:cNvSpPr/>
          <p:nvPr/>
        </p:nvSpPr>
        <p:spPr>
          <a:xfrm>
            <a:off x="6448898" y="5311269"/>
            <a:ext cx="186159" cy="60746"/>
          </a:xfrm>
          <a:custGeom>
            <a:avLst/>
            <a:gdLst>
              <a:gd name="connsiteX0" fmla="*/ 224 w 186159"/>
              <a:gd name="connsiteY0" fmla="*/ 429 h 60746"/>
              <a:gd name="connsiteX1" fmla="*/ 178643 w 186159"/>
              <a:gd name="connsiteY1" fmla="*/ 59902 h 60746"/>
              <a:gd name="connsiteX2" fmla="*/ 141473 w 186159"/>
              <a:gd name="connsiteY2" fmla="*/ 33882 h 60746"/>
              <a:gd name="connsiteX3" fmla="*/ 224 w 186159"/>
              <a:gd name="connsiteY3" fmla="*/ 429 h 6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59" h="60746">
                <a:moveTo>
                  <a:pt x="224" y="429"/>
                </a:moveTo>
                <a:cubicBezTo>
                  <a:pt x="6419" y="4766"/>
                  <a:pt x="155102" y="54327"/>
                  <a:pt x="178643" y="59902"/>
                </a:cubicBezTo>
                <a:cubicBezTo>
                  <a:pt x="202184" y="65477"/>
                  <a:pt x="165014" y="41936"/>
                  <a:pt x="141473" y="33882"/>
                </a:cubicBezTo>
                <a:cubicBezTo>
                  <a:pt x="117932" y="25828"/>
                  <a:pt x="-5971" y="-3908"/>
                  <a:pt x="224" y="4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4DB90FB-52CF-2918-B8EA-975D1879A2AD}"/>
              </a:ext>
            </a:extLst>
          </p:cNvPr>
          <p:cNvSpPr/>
          <p:nvPr/>
        </p:nvSpPr>
        <p:spPr>
          <a:xfrm>
            <a:off x="5750369" y="5360011"/>
            <a:ext cx="316157" cy="111591"/>
          </a:xfrm>
          <a:custGeom>
            <a:avLst/>
            <a:gdLst>
              <a:gd name="connsiteX0" fmla="*/ 315894 w 316157"/>
              <a:gd name="connsiteY0" fmla="*/ 9 h 111591"/>
              <a:gd name="connsiteX1" fmla="*/ 204382 w 316157"/>
              <a:gd name="connsiteY1" fmla="*/ 40896 h 111591"/>
              <a:gd name="connsiteX2" fmla="*/ 7377 w 316157"/>
              <a:gd name="connsiteY2" fmla="*/ 66916 h 111591"/>
              <a:gd name="connsiteX3" fmla="*/ 44548 w 316157"/>
              <a:gd name="connsiteY3" fmla="*/ 70633 h 111591"/>
              <a:gd name="connsiteX4" fmla="*/ 70568 w 316157"/>
              <a:gd name="connsiteY4" fmla="*/ 111521 h 111591"/>
              <a:gd name="connsiteX5" fmla="*/ 126324 w 316157"/>
              <a:gd name="connsiteY5" fmla="*/ 59482 h 111591"/>
              <a:gd name="connsiteX6" fmla="*/ 163494 w 316157"/>
              <a:gd name="connsiteY6" fmla="*/ 78067 h 111591"/>
              <a:gd name="connsiteX7" fmla="*/ 163494 w 316157"/>
              <a:gd name="connsiteY7" fmla="*/ 104087 h 111591"/>
              <a:gd name="connsiteX8" fmla="*/ 234119 w 316157"/>
              <a:gd name="connsiteY8" fmla="*/ 44613 h 111591"/>
              <a:gd name="connsiteX9" fmla="*/ 315894 w 316157"/>
              <a:gd name="connsiteY9" fmla="*/ 9 h 1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157" h="111591">
                <a:moveTo>
                  <a:pt x="315894" y="9"/>
                </a:moveTo>
                <a:cubicBezTo>
                  <a:pt x="310938" y="-610"/>
                  <a:pt x="255801" y="29745"/>
                  <a:pt x="204382" y="40896"/>
                </a:cubicBezTo>
                <a:cubicBezTo>
                  <a:pt x="152962" y="52047"/>
                  <a:pt x="34016" y="61960"/>
                  <a:pt x="7377" y="66916"/>
                </a:cubicBezTo>
                <a:cubicBezTo>
                  <a:pt x="-19262" y="71872"/>
                  <a:pt x="34016" y="63199"/>
                  <a:pt x="44548" y="70633"/>
                </a:cubicBezTo>
                <a:cubicBezTo>
                  <a:pt x="55080" y="78067"/>
                  <a:pt x="56939" y="113379"/>
                  <a:pt x="70568" y="111521"/>
                </a:cubicBezTo>
                <a:cubicBezTo>
                  <a:pt x="84197" y="109663"/>
                  <a:pt x="110836" y="65058"/>
                  <a:pt x="126324" y="59482"/>
                </a:cubicBezTo>
                <a:cubicBezTo>
                  <a:pt x="141812" y="53906"/>
                  <a:pt x="157299" y="70633"/>
                  <a:pt x="163494" y="78067"/>
                </a:cubicBezTo>
                <a:cubicBezTo>
                  <a:pt x="169689" y="85501"/>
                  <a:pt x="151723" y="109663"/>
                  <a:pt x="163494" y="104087"/>
                </a:cubicBezTo>
                <a:cubicBezTo>
                  <a:pt x="175265" y="98511"/>
                  <a:pt x="213675" y="60101"/>
                  <a:pt x="234119" y="44613"/>
                </a:cubicBezTo>
                <a:cubicBezTo>
                  <a:pt x="254563" y="29125"/>
                  <a:pt x="320850" y="628"/>
                  <a:pt x="315894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203A491-6716-9C93-4090-5F69449108DC}"/>
              </a:ext>
            </a:extLst>
          </p:cNvPr>
          <p:cNvSpPr/>
          <p:nvPr/>
        </p:nvSpPr>
        <p:spPr>
          <a:xfrm>
            <a:off x="6521064" y="5348660"/>
            <a:ext cx="263282" cy="96915"/>
          </a:xfrm>
          <a:custGeom>
            <a:avLst/>
            <a:gdLst>
              <a:gd name="connsiteX0" fmla="*/ 24702 w 263282"/>
              <a:gd name="connsiteY0" fmla="*/ 208 h 96915"/>
              <a:gd name="connsiteX1" fmla="*/ 113912 w 263282"/>
              <a:gd name="connsiteY1" fmla="*/ 41096 h 96915"/>
              <a:gd name="connsiteX2" fmla="*/ 173385 w 263282"/>
              <a:gd name="connsiteY2" fmla="*/ 70833 h 96915"/>
              <a:gd name="connsiteX3" fmla="*/ 262595 w 263282"/>
              <a:gd name="connsiteY3" fmla="*/ 44813 h 96915"/>
              <a:gd name="connsiteX4" fmla="*/ 214273 w 263282"/>
              <a:gd name="connsiteY4" fmla="*/ 70833 h 96915"/>
              <a:gd name="connsiteX5" fmla="*/ 206838 w 263282"/>
              <a:gd name="connsiteY5" fmla="*/ 96852 h 96915"/>
              <a:gd name="connsiteX6" fmla="*/ 162234 w 263282"/>
              <a:gd name="connsiteY6" fmla="*/ 78267 h 96915"/>
              <a:gd name="connsiteX7" fmla="*/ 2399 w 263282"/>
              <a:gd name="connsiteY7" fmla="*/ 81984 h 96915"/>
              <a:gd name="connsiteX8" fmla="*/ 61873 w 263282"/>
              <a:gd name="connsiteY8" fmla="*/ 74550 h 96915"/>
              <a:gd name="connsiteX9" fmla="*/ 84175 w 263282"/>
              <a:gd name="connsiteY9" fmla="*/ 59681 h 96915"/>
              <a:gd name="connsiteX10" fmla="*/ 24702 w 263282"/>
              <a:gd name="connsiteY10" fmla="*/ 208 h 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82" h="96915">
                <a:moveTo>
                  <a:pt x="24702" y="208"/>
                </a:moveTo>
                <a:cubicBezTo>
                  <a:pt x="29658" y="-2889"/>
                  <a:pt x="89132" y="29325"/>
                  <a:pt x="113912" y="41096"/>
                </a:cubicBezTo>
                <a:cubicBezTo>
                  <a:pt x="138692" y="52867"/>
                  <a:pt x="148605" y="70214"/>
                  <a:pt x="173385" y="70833"/>
                </a:cubicBezTo>
                <a:cubicBezTo>
                  <a:pt x="198165" y="71452"/>
                  <a:pt x="255780" y="44813"/>
                  <a:pt x="262595" y="44813"/>
                </a:cubicBezTo>
                <a:cubicBezTo>
                  <a:pt x="269410" y="44813"/>
                  <a:pt x="223566" y="62160"/>
                  <a:pt x="214273" y="70833"/>
                </a:cubicBezTo>
                <a:cubicBezTo>
                  <a:pt x="204980" y="79506"/>
                  <a:pt x="215511" y="95613"/>
                  <a:pt x="206838" y="96852"/>
                </a:cubicBezTo>
                <a:cubicBezTo>
                  <a:pt x="198165" y="98091"/>
                  <a:pt x="196307" y="80745"/>
                  <a:pt x="162234" y="78267"/>
                </a:cubicBezTo>
                <a:cubicBezTo>
                  <a:pt x="128161" y="75789"/>
                  <a:pt x="19126" y="82604"/>
                  <a:pt x="2399" y="81984"/>
                </a:cubicBezTo>
                <a:cubicBezTo>
                  <a:pt x="-14328" y="81365"/>
                  <a:pt x="61873" y="74550"/>
                  <a:pt x="61873" y="74550"/>
                </a:cubicBezTo>
                <a:cubicBezTo>
                  <a:pt x="75502" y="70833"/>
                  <a:pt x="85414" y="65876"/>
                  <a:pt x="84175" y="59681"/>
                </a:cubicBezTo>
                <a:cubicBezTo>
                  <a:pt x="82936" y="53486"/>
                  <a:pt x="19746" y="3305"/>
                  <a:pt x="24702" y="20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737A657-4B01-F975-DC98-AD2ADEA08846}"/>
              </a:ext>
            </a:extLst>
          </p:cNvPr>
          <p:cNvSpPr/>
          <p:nvPr/>
        </p:nvSpPr>
        <p:spPr>
          <a:xfrm>
            <a:off x="4649178" y="3083743"/>
            <a:ext cx="279384" cy="186979"/>
          </a:xfrm>
          <a:custGeom>
            <a:avLst/>
            <a:gdLst>
              <a:gd name="connsiteX0" fmla="*/ 279283 w 279384"/>
              <a:gd name="connsiteY0" fmla="*/ 420 h 186979"/>
              <a:gd name="connsiteX1" fmla="*/ 82971 w 279384"/>
              <a:gd name="connsiteY1" fmla="*/ 119240 h 186979"/>
              <a:gd name="connsiteX2" fmla="*/ 314 w 279384"/>
              <a:gd name="connsiteY2" fmla="*/ 186399 h 186979"/>
              <a:gd name="connsiteX3" fmla="*/ 108802 w 279384"/>
              <a:gd name="connsiteY3" fmla="*/ 83077 h 186979"/>
              <a:gd name="connsiteX4" fmla="*/ 279283 w 279384"/>
              <a:gd name="connsiteY4" fmla="*/ 420 h 18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84" h="186979">
                <a:moveTo>
                  <a:pt x="279283" y="420"/>
                </a:moveTo>
                <a:cubicBezTo>
                  <a:pt x="274978" y="6447"/>
                  <a:pt x="129466" y="88244"/>
                  <a:pt x="82971" y="119240"/>
                </a:cubicBezTo>
                <a:cubicBezTo>
                  <a:pt x="36476" y="150236"/>
                  <a:pt x="-3991" y="192426"/>
                  <a:pt x="314" y="186399"/>
                </a:cubicBezTo>
                <a:cubicBezTo>
                  <a:pt x="4619" y="180372"/>
                  <a:pt x="68334" y="111490"/>
                  <a:pt x="108802" y="83077"/>
                </a:cubicBezTo>
                <a:cubicBezTo>
                  <a:pt x="149270" y="54664"/>
                  <a:pt x="283588" y="-5607"/>
                  <a:pt x="279283" y="4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A243D63A-51F8-B7CE-D117-719EFB43FB4C}"/>
              </a:ext>
            </a:extLst>
          </p:cNvPr>
          <p:cNvSpPr/>
          <p:nvPr/>
        </p:nvSpPr>
        <p:spPr>
          <a:xfrm>
            <a:off x="4515016" y="3227958"/>
            <a:ext cx="62159" cy="219211"/>
          </a:xfrm>
          <a:custGeom>
            <a:avLst/>
            <a:gdLst>
              <a:gd name="connsiteX0" fmla="*/ 51818 w 62159"/>
              <a:gd name="connsiteY0" fmla="*/ 856 h 219211"/>
              <a:gd name="connsiteX1" fmla="*/ 5323 w 62159"/>
              <a:gd name="connsiteY1" fmla="*/ 99011 h 219211"/>
              <a:gd name="connsiteX2" fmla="*/ 62150 w 62159"/>
              <a:gd name="connsiteY2" fmla="*/ 217832 h 219211"/>
              <a:gd name="connsiteX3" fmla="*/ 157 w 62159"/>
              <a:gd name="connsiteY3" fmla="*/ 155839 h 219211"/>
              <a:gd name="connsiteX4" fmla="*/ 51818 w 62159"/>
              <a:gd name="connsiteY4" fmla="*/ 856 h 2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59" h="219211">
                <a:moveTo>
                  <a:pt x="51818" y="856"/>
                </a:moveTo>
                <a:cubicBezTo>
                  <a:pt x="52679" y="-8615"/>
                  <a:pt x="3601" y="62848"/>
                  <a:pt x="5323" y="99011"/>
                </a:cubicBezTo>
                <a:cubicBezTo>
                  <a:pt x="7045" y="135174"/>
                  <a:pt x="63011" y="208361"/>
                  <a:pt x="62150" y="217832"/>
                </a:cubicBezTo>
                <a:cubicBezTo>
                  <a:pt x="61289" y="227303"/>
                  <a:pt x="3601" y="185975"/>
                  <a:pt x="157" y="155839"/>
                </a:cubicBezTo>
                <a:cubicBezTo>
                  <a:pt x="-3287" y="125703"/>
                  <a:pt x="50957" y="10327"/>
                  <a:pt x="51818" y="85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A877EA5-084F-4837-11AF-F53F5BD98E30}"/>
              </a:ext>
            </a:extLst>
          </p:cNvPr>
          <p:cNvSpPr/>
          <p:nvPr/>
        </p:nvSpPr>
        <p:spPr>
          <a:xfrm>
            <a:off x="5448141" y="3799554"/>
            <a:ext cx="520464" cy="57025"/>
          </a:xfrm>
          <a:custGeom>
            <a:avLst/>
            <a:gdLst>
              <a:gd name="connsiteX0" fmla="*/ 0 w 520464"/>
              <a:gd name="connsiteY0" fmla="*/ 22561 h 57025"/>
              <a:gd name="connsiteX1" fmla="*/ 309901 w 520464"/>
              <a:gd name="connsiteY1" fmla="*/ 7258 h 57025"/>
              <a:gd name="connsiteX2" fmla="*/ 432331 w 520464"/>
              <a:gd name="connsiteY2" fmla="*/ 3432 h 57025"/>
              <a:gd name="connsiteX3" fmla="*/ 520328 w 520464"/>
              <a:gd name="connsiteY3" fmla="*/ 56995 h 57025"/>
              <a:gd name="connsiteX4" fmla="*/ 451461 w 520464"/>
              <a:gd name="connsiteY4" fmla="*/ 11084 h 57025"/>
              <a:gd name="connsiteX5" fmla="*/ 409375 w 520464"/>
              <a:gd name="connsiteY5" fmla="*/ 11084 h 57025"/>
              <a:gd name="connsiteX6" fmla="*/ 0 w 520464"/>
              <a:gd name="connsiteY6" fmla="*/ 22561 h 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464" h="57025">
                <a:moveTo>
                  <a:pt x="0" y="22561"/>
                </a:moveTo>
                <a:lnTo>
                  <a:pt x="309901" y="7258"/>
                </a:lnTo>
                <a:cubicBezTo>
                  <a:pt x="381956" y="4070"/>
                  <a:pt x="397260" y="-4858"/>
                  <a:pt x="432331" y="3432"/>
                </a:cubicBezTo>
                <a:cubicBezTo>
                  <a:pt x="467402" y="11722"/>
                  <a:pt x="517140" y="55720"/>
                  <a:pt x="520328" y="56995"/>
                </a:cubicBezTo>
                <a:cubicBezTo>
                  <a:pt x="523516" y="58270"/>
                  <a:pt x="469953" y="18736"/>
                  <a:pt x="451461" y="11084"/>
                </a:cubicBezTo>
                <a:cubicBezTo>
                  <a:pt x="432969" y="3432"/>
                  <a:pt x="409375" y="11084"/>
                  <a:pt x="409375" y="11084"/>
                </a:cubicBezTo>
                <a:lnTo>
                  <a:pt x="0" y="22561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39E2075-AFA2-09B4-866B-4938DF9A75CB}"/>
              </a:ext>
            </a:extLst>
          </p:cNvPr>
          <p:cNvSpPr/>
          <p:nvPr/>
        </p:nvSpPr>
        <p:spPr>
          <a:xfrm>
            <a:off x="6721510" y="3829767"/>
            <a:ext cx="304132" cy="34480"/>
          </a:xfrm>
          <a:custGeom>
            <a:avLst/>
            <a:gdLst>
              <a:gd name="connsiteX0" fmla="*/ 669 w 304132"/>
              <a:gd name="connsiteY0" fmla="*/ 19130 h 34480"/>
              <a:gd name="connsiteX1" fmla="*/ 149881 w 304132"/>
              <a:gd name="connsiteY1" fmla="*/ 7652 h 34480"/>
              <a:gd name="connsiteX2" fmla="*/ 302918 w 304132"/>
              <a:gd name="connsiteY2" fmla="*/ 34434 h 34480"/>
              <a:gd name="connsiteX3" fmla="*/ 211096 w 304132"/>
              <a:gd name="connsiteY3" fmla="*/ 0 h 34480"/>
              <a:gd name="connsiteX4" fmla="*/ 669 w 304132"/>
              <a:gd name="connsiteY4" fmla="*/ 19130 h 3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32" h="34480">
                <a:moveTo>
                  <a:pt x="669" y="19130"/>
                </a:moveTo>
                <a:cubicBezTo>
                  <a:pt x="-9534" y="20405"/>
                  <a:pt x="99506" y="5101"/>
                  <a:pt x="149881" y="7652"/>
                </a:cubicBezTo>
                <a:cubicBezTo>
                  <a:pt x="200256" y="10203"/>
                  <a:pt x="292716" y="35709"/>
                  <a:pt x="302918" y="34434"/>
                </a:cubicBezTo>
                <a:cubicBezTo>
                  <a:pt x="313121" y="33159"/>
                  <a:pt x="257007" y="3826"/>
                  <a:pt x="211096" y="0"/>
                </a:cubicBezTo>
                <a:lnTo>
                  <a:pt x="669" y="1913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F07F53CA-F3A6-6281-712A-E43435C20938}"/>
              </a:ext>
            </a:extLst>
          </p:cNvPr>
          <p:cNvSpPr/>
          <p:nvPr/>
        </p:nvSpPr>
        <p:spPr>
          <a:xfrm>
            <a:off x="6809935" y="3867930"/>
            <a:ext cx="280117" cy="53709"/>
          </a:xfrm>
          <a:custGeom>
            <a:avLst/>
            <a:gdLst>
              <a:gd name="connsiteX0" fmla="*/ 241 w 280117"/>
              <a:gd name="connsiteY0" fmla="*/ 97 h 53709"/>
              <a:gd name="connsiteX1" fmla="*/ 126497 w 280117"/>
              <a:gd name="connsiteY1" fmla="*/ 26878 h 53709"/>
              <a:gd name="connsiteX2" fmla="*/ 203016 w 280117"/>
              <a:gd name="connsiteY2" fmla="*/ 26878 h 53709"/>
              <a:gd name="connsiteX3" fmla="*/ 279534 w 280117"/>
              <a:gd name="connsiteY3" fmla="*/ 53660 h 53709"/>
              <a:gd name="connsiteX4" fmla="*/ 160930 w 280117"/>
              <a:gd name="connsiteY4" fmla="*/ 19226 h 53709"/>
              <a:gd name="connsiteX5" fmla="*/ 241 w 280117"/>
              <a:gd name="connsiteY5" fmla="*/ 97 h 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7" h="53709">
                <a:moveTo>
                  <a:pt x="241" y="97"/>
                </a:moveTo>
                <a:cubicBezTo>
                  <a:pt x="-5498" y="1372"/>
                  <a:pt x="92701" y="22415"/>
                  <a:pt x="126497" y="26878"/>
                </a:cubicBezTo>
                <a:cubicBezTo>
                  <a:pt x="160293" y="31341"/>
                  <a:pt x="177510" y="22414"/>
                  <a:pt x="203016" y="26878"/>
                </a:cubicBezTo>
                <a:cubicBezTo>
                  <a:pt x="228522" y="31342"/>
                  <a:pt x="286548" y="54935"/>
                  <a:pt x="279534" y="53660"/>
                </a:cubicBezTo>
                <a:cubicBezTo>
                  <a:pt x="272520" y="52385"/>
                  <a:pt x="206204" y="28153"/>
                  <a:pt x="160930" y="19226"/>
                </a:cubicBezTo>
                <a:cubicBezTo>
                  <a:pt x="115657" y="10299"/>
                  <a:pt x="5980" y="-1178"/>
                  <a:pt x="241" y="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0C63BD1A-4AF4-644D-37DD-0D7524AC1F12}"/>
              </a:ext>
            </a:extLst>
          </p:cNvPr>
          <p:cNvSpPr/>
          <p:nvPr/>
        </p:nvSpPr>
        <p:spPr>
          <a:xfrm>
            <a:off x="6710625" y="3883331"/>
            <a:ext cx="118680" cy="76518"/>
          </a:xfrm>
          <a:custGeom>
            <a:avLst/>
            <a:gdLst>
              <a:gd name="connsiteX0" fmla="*/ 76 w 118680"/>
              <a:gd name="connsiteY0" fmla="*/ 0 h 76518"/>
              <a:gd name="connsiteX1" fmla="*/ 99551 w 118680"/>
              <a:gd name="connsiteY1" fmla="*/ 38259 h 76518"/>
              <a:gd name="connsiteX2" fmla="*/ 30684 w 118680"/>
              <a:gd name="connsiteY2" fmla="*/ 76518 h 76518"/>
              <a:gd name="connsiteX3" fmla="*/ 118680 w 118680"/>
              <a:gd name="connsiteY3" fmla="*/ 38259 h 76518"/>
              <a:gd name="connsiteX4" fmla="*/ 76 w 118680"/>
              <a:gd name="connsiteY4" fmla="*/ 0 h 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0" h="76518">
                <a:moveTo>
                  <a:pt x="76" y="0"/>
                </a:moveTo>
                <a:cubicBezTo>
                  <a:pt x="-3112" y="0"/>
                  <a:pt x="94450" y="25506"/>
                  <a:pt x="99551" y="38259"/>
                </a:cubicBezTo>
                <a:cubicBezTo>
                  <a:pt x="104652" y="51012"/>
                  <a:pt x="27496" y="76518"/>
                  <a:pt x="30684" y="76518"/>
                </a:cubicBezTo>
                <a:cubicBezTo>
                  <a:pt x="33872" y="76518"/>
                  <a:pt x="118680" y="47186"/>
                  <a:pt x="118680" y="38259"/>
                </a:cubicBezTo>
                <a:cubicBezTo>
                  <a:pt x="118680" y="29332"/>
                  <a:pt x="3264" y="0"/>
                  <a:pt x="76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791ECE6-A865-39F0-70DD-00C732D3D444}"/>
              </a:ext>
            </a:extLst>
          </p:cNvPr>
          <p:cNvSpPr/>
          <p:nvPr/>
        </p:nvSpPr>
        <p:spPr>
          <a:xfrm>
            <a:off x="6866252" y="3917135"/>
            <a:ext cx="184127" cy="23678"/>
          </a:xfrm>
          <a:custGeom>
            <a:avLst/>
            <a:gdLst>
              <a:gd name="connsiteX0" fmla="*/ 1313 w 184127"/>
              <a:gd name="connsiteY0" fmla="*/ 629 h 23678"/>
              <a:gd name="connsiteX1" fmla="*/ 181132 w 184127"/>
              <a:gd name="connsiteY1" fmla="*/ 23585 h 23678"/>
              <a:gd name="connsiteX2" fmla="*/ 104613 w 184127"/>
              <a:gd name="connsiteY2" fmla="*/ 8281 h 23678"/>
              <a:gd name="connsiteX3" fmla="*/ 1313 w 184127"/>
              <a:gd name="connsiteY3" fmla="*/ 629 h 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27" h="23678">
                <a:moveTo>
                  <a:pt x="1313" y="629"/>
                </a:moveTo>
                <a:cubicBezTo>
                  <a:pt x="14066" y="3180"/>
                  <a:pt x="163915" y="22310"/>
                  <a:pt x="181132" y="23585"/>
                </a:cubicBezTo>
                <a:cubicBezTo>
                  <a:pt x="198349" y="24860"/>
                  <a:pt x="137134" y="12745"/>
                  <a:pt x="104613" y="8281"/>
                </a:cubicBezTo>
                <a:cubicBezTo>
                  <a:pt x="72093" y="3817"/>
                  <a:pt x="-11440" y="-1922"/>
                  <a:pt x="1313" y="6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E2C13A1-2D98-E25E-E934-08A07465581E}"/>
              </a:ext>
            </a:extLst>
          </p:cNvPr>
          <p:cNvSpPr/>
          <p:nvPr/>
        </p:nvSpPr>
        <p:spPr>
          <a:xfrm>
            <a:off x="6797884" y="3928952"/>
            <a:ext cx="235596" cy="78493"/>
          </a:xfrm>
          <a:custGeom>
            <a:avLst/>
            <a:gdLst>
              <a:gd name="connsiteX0" fmla="*/ 54377 w 235596"/>
              <a:gd name="connsiteY0" fmla="*/ 290 h 78493"/>
              <a:gd name="connsiteX1" fmla="*/ 814 w 235596"/>
              <a:gd name="connsiteY1" fmla="*/ 76809 h 78493"/>
              <a:gd name="connsiteX2" fmla="*/ 31421 w 235596"/>
              <a:gd name="connsiteY2" fmla="*/ 53853 h 78493"/>
              <a:gd name="connsiteX3" fmla="*/ 150026 w 235596"/>
              <a:gd name="connsiteY3" fmla="*/ 61505 h 78493"/>
              <a:gd name="connsiteX4" fmla="*/ 234196 w 235596"/>
              <a:gd name="connsiteY4" fmla="*/ 42375 h 78493"/>
              <a:gd name="connsiteX5" fmla="*/ 81159 w 235596"/>
              <a:gd name="connsiteY5" fmla="*/ 53853 h 78493"/>
              <a:gd name="connsiteX6" fmla="*/ 23770 w 235596"/>
              <a:gd name="connsiteY6" fmla="*/ 50027 h 78493"/>
              <a:gd name="connsiteX7" fmla="*/ 54377 w 235596"/>
              <a:gd name="connsiteY7" fmla="*/ 290 h 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96" h="78493">
                <a:moveTo>
                  <a:pt x="54377" y="290"/>
                </a:moveTo>
                <a:cubicBezTo>
                  <a:pt x="50551" y="4754"/>
                  <a:pt x="4640" y="67882"/>
                  <a:pt x="814" y="76809"/>
                </a:cubicBezTo>
                <a:cubicBezTo>
                  <a:pt x="-3012" y="85736"/>
                  <a:pt x="6552" y="56404"/>
                  <a:pt x="31421" y="53853"/>
                </a:cubicBezTo>
                <a:cubicBezTo>
                  <a:pt x="56290" y="51302"/>
                  <a:pt x="116230" y="63418"/>
                  <a:pt x="150026" y="61505"/>
                </a:cubicBezTo>
                <a:cubicBezTo>
                  <a:pt x="183822" y="59592"/>
                  <a:pt x="245674" y="43650"/>
                  <a:pt x="234196" y="42375"/>
                </a:cubicBezTo>
                <a:cubicBezTo>
                  <a:pt x="222718" y="41100"/>
                  <a:pt x="116230" y="52578"/>
                  <a:pt x="81159" y="53853"/>
                </a:cubicBezTo>
                <a:cubicBezTo>
                  <a:pt x="46088" y="55128"/>
                  <a:pt x="29509" y="55766"/>
                  <a:pt x="23770" y="50027"/>
                </a:cubicBezTo>
                <a:cubicBezTo>
                  <a:pt x="18031" y="44288"/>
                  <a:pt x="58203" y="-4174"/>
                  <a:pt x="54377" y="2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A559C60-A690-253F-02AB-D3EA2E2CE7D8}"/>
              </a:ext>
            </a:extLst>
          </p:cNvPr>
          <p:cNvSpPr/>
          <p:nvPr/>
        </p:nvSpPr>
        <p:spPr>
          <a:xfrm>
            <a:off x="6055623" y="3975104"/>
            <a:ext cx="39145" cy="126394"/>
          </a:xfrm>
          <a:custGeom>
            <a:avLst/>
            <a:gdLst>
              <a:gd name="connsiteX0" fmla="*/ 12320 w 39145"/>
              <a:gd name="connsiteY0" fmla="*/ 49 h 126394"/>
              <a:gd name="connsiteX1" fmla="*/ 8494 w 39145"/>
              <a:gd name="connsiteY1" fmla="*/ 72742 h 126394"/>
              <a:gd name="connsiteX2" fmla="*/ 39102 w 39145"/>
              <a:gd name="connsiteY2" fmla="*/ 126305 h 126394"/>
              <a:gd name="connsiteX3" fmla="*/ 842 w 39145"/>
              <a:gd name="connsiteY3" fmla="*/ 84220 h 126394"/>
              <a:gd name="connsiteX4" fmla="*/ 12320 w 39145"/>
              <a:gd name="connsiteY4" fmla="*/ 49 h 12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" h="126394">
                <a:moveTo>
                  <a:pt x="12320" y="49"/>
                </a:moveTo>
                <a:cubicBezTo>
                  <a:pt x="13595" y="-1864"/>
                  <a:pt x="4030" y="51699"/>
                  <a:pt x="8494" y="72742"/>
                </a:cubicBezTo>
                <a:cubicBezTo>
                  <a:pt x="12958" y="93785"/>
                  <a:pt x="40377" y="124392"/>
                  <a:pt x="39102" y="126305"/>
                </a:cubicBezTo>
                <a:cubicBezTo>
                  <a:pt x="37827" y="128218"/>
                  <a:pt x="5306" y="98886"/>
                  <a:pt x="842" y="84220"/>
                </a:cubicBezTo>
                <a:cubicBezTo>
                  <a:pt x="-3622" y="69554"/>
                  <a:pt x="11045" y="1962"/>
                  <a:pt x="12320" y="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A6696F7-806C-303F-D903-9CF097F0B983}"/>
              </a:ext>
            </a:extLst>
          </p:cNvPr>
          <p:cNvSpPr/>
          <p:nvPr/>
        </p:nvSpPr>
        <p:spPr>
          <a:xfrm>
            <a:off x="6036951" y="3787372"/>
            <a:ext cx="39022" cy="172725"/>
          </a:xfrm>
          <a:custGeom>
            <a:avLst/>
            <a:gdLst>
              <a:gd name="connsiteX0" fmla="*/ 38644 w 39022"/>
              <a:gd name="connsiteY0" fmla="*/ 310 h 172725"/>
              <a:gd name="connsiteX1" fmla="*/ 19514 w 39022"/>
              <a:gd name="connsiteY1" fmla="*/ 69177 h 172725"/>
              <a:gd name="connsiteX2" fmla="*/ 11862 w 39022"/>
              <a:gd name="connsiteY2" fmla="*/ 172477 h 172725"/>
              <a:gd name="connsiteX3" fmla="*/ 385 w 39022"/>
              <a:gd name="connsiteY3" fmla="*/ 95959 h 172725"/>
              <a:gd name="connsiteX4" fmla="*/ 38644 w 39022"/>
              <a:gd name="connsiteY4" fmla="*/ 310 h 1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2" h="172725">
                <a:moveTo>
                  <a:pt x="38644" y="310"/>
                </a:moveTo>
                <a:cubicBezTo>
                  <a:pt x="41832" y="-4154"/>
                  <a:pt x="23978" y="40483"/>
                  <a:pt x="19514" y="69177"/>
                </a:cubicBezTo>
                <a:cubicBezTo>
                  <a:pt x="15050" y="97871"/>
                  <a:pt x="15050" y="168013"/>
                  <a:pt x="11862" y="172477"/>
                </a:cubicBezTo>
                <a:cubicBezTo>
                  <a:pt x="8674" y="176941"/>
                  <a:pt x="-2166" y="120190"/>
                  <a:pt x="385" y="95959"/>
                </a:cubicBezTo>
                <a:cubicBezTo>
                  <a:pt x="2936" y="71728"/>
                  <a:pt x="35456" y="4774"/>
                  <a:pt x="38644" y="3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F8F7DC-7100-476D-672F-E0B6C3D870F3}"/>
              </a:ext>
            </a:extLst>
          </p:cNvPr>
          <p:cNvSpPr/>
          <p:nvPr/>
        </p:nvSpPr>
        <p:spPr>
          <a:xfrm>
            <a:off x="5054061" y="3215757"/>
            <a:ext cx="672766" cy="59130"/>
          </a:xfrm>
          <a:custGeom>
            <a:avLst/>
            <a:gdLst>
              <a:gd name="connsiteX0" fmla="*/ 1720 w 672766"/>
              <a:gd name="connsiteY0" fmla="*/ 59071 h 59130"/>
              <a:gd name="connsiteX1" fmla="*/ 288799 w 672766"/>
              <a:gd name="connsiteY1" fmla="*/ 16541 h 59130"/>
              <a:gd name="connsiteX2" fmla="*/ 474869 w 672766"/>
              <a:gd name="connsiteY2" fmla="*/ 21857 h 59130"/>
              <a:gd name="connsiteX3" fmla="*/ 384492 w 672766"/>
              <a:gd name="connsiteY3" fmla="*/ 21857 h 59130"/>
              <a:gd name="connsiteX4" fmla="*/ 666255 w 672766"/>
              <a:gd name="connsiteY4" fmla="*/ 592 h 59130"/>
              <a:gd name="connsiteX5" fmla="*/ 570562 w 672766"/>
              <a:gd name="connsiteY5" fmla="*/ 5908 h 59130"/>
              <a:gd name="connsiteX6" fmla="*/ 432339 w 672766"/>
              <a:gd name="connsiteY6" fmla="*/ 5908 h 59130"/>
              <a:gd name="connsiteX7" fmla="*/ 1720 w 672766"/>
              <a:gd name="connsiteY7" fmla="*/ 59071 h 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766" h="59130">
                <a:moveTo>
                  <a:pt x="1720" y="59071"/>
                </a:moveTo>
                <a:cubicBezTo>
                  <a:pt x="-22203" y="60843"/>
                  <a:pt x="209941" y="22743"/>
                  <a:pt x="288799" y="16541"/>
                </a:cubicBezTo>
                <a:cubicBezTo>
                  <a:pt x="367657" y="10339"/>
                  <a:pt x="458920" y="20971"/>
                  <a:pt x="474869" y="21857"/>
                </a:cubicBezTo>
                <a:cubicBezTo>
                  <a:pt x="490818" y="22743"/>
                  <a:pt x="352594" y="25401"/>
                  <a:pt x="384492" y="21857"/>
                </a:cubicBezTo>
                <a:cubicBezTo>
                  <a:pt x="416390" y="18313"/>
                  <a:pt x="635243" y="3250"/>
                  <a:pt x="666255" y="592"/>
                </a:cubicBezTo>
                <a:cubicBezTo>
                  <a:pt x="697267" y="-2066"/>
                  <a:pt x="609548" y="5022"/>
                  <a:pt x="570562" y="5908"/>
                </a:cubicBezTo>
                <a:cubicBezTo>
                  <a:pt x="531576" y="6794"/>
                  <a:pt x="525374" y="-2066"/>
                  <a:pt x="432339" y="5908"/>
                </a:cubicBezTo>
                <a:cubicBezTo>
                  <a:pt x="339304" y="13882"/>
                  <a:pt x="25643" y="57299"/>
                  <a:pt x="1720" y="590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B900BE3-1A9F-63CE-1B83-20670AB1DC6A}"/>
              </a:ext>
            </a:extLst>
          </p:cNvPr>
          <p:cNvSpPr/>
          <p:nvPr/>
        </p:nvSpPr>
        <p:spPr>
          <a:xfrm>
            <a:off x="5810474" y="3215749"/>
            <a:ext cx="142125" cy="181353"/>
          </a:xfrm>
          <a:custGeom>
            <a:avLst/>
            <a:gdLst>
              <a:gd name="connsiteX0" fmla="*/ 219 w 142125"/>
              <a:gd name="connsiteY0" fmla="*/ 600 h 181353"/>
              <a:gd name="connsiteX1" fmla="*/ 106545 w 142125"/>
              <a:gd name="connsiteY1" fmla="*/ 69711 h 181353"/>
              <a:gd name="connsiteX2" fmla="*/ 111861 w 142125"/>
              <a:gd name="connsiteY2" fmla="*/ 112242 h 181353"/>
              <a:gd name="connsiteX3" fmla="*/ 117177 w 142125"/>
              <a:gd name="connsiteY3" fmla="*/ 181353 h 181353"/>
              <a:gd name="connsiteX4" fmla="*/ 138442 w 142125"/>
              <a:gd name="connsiteY4" fmla="*/ 112242 h 181353"/>
              <a:gd name="connsiteX5" fmla="*/ 219 w 142125"/>
              <a:gd name="connsiteY5" fmla="*/ 60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25" h="181353">
                <a:moveTo>
                  <a:pt x="219" y="600"/>
                </a:moveTo>
                <a:cubicBezTo>
                  <a:pt x="-5097" y="-6488"/>
                  <a:pt x="87938" y="51104"/>
                  <a:pt x="106545" y="69711"/>
                </a:cubicBezTo>
                <a:cubicBezTo>
                  <a:pt x="125152" y="88318"/>
                  <a:pt x="110089" y="93635"/>
                  <a:pt x="111861" y="112242"/>
                </a:cubicBezTo>
                <a:cubicBezTo>
                  <a:pt x="113633" y="130849"/>
                  <a:pt x="112747" y="181353"/>
                  <a:pt x="117177" y="181353"/>
                </a:cubicBezTo>
                <a:cubicBezTo>
                  <a:pt x="121607" y="181353"/>
                  <a:pt x="152619" y="138823"/>
                  <a:pt x="138442" y="112242"/>
                </a:cubicBezTo>
                <a:cubicBezTo>
                  <a:pt x="124265" y="85661"/>
                  <a:pt x="5535" y="7688"/>
                  <a:pt x="219" y="6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F373EDC-80FE-1ADD-5A40-382E23414A58}"/>
              </a:ext>
            </a:extLst>
          </p:cNvPr>
          <p:cNvSpPr/>
          <p:nvPr/>
        </p:nvSpPr>
        <p:spPr>
          <a:xfrm>
            <a:off x="4688915" y="3221256"/>
            <a:ext cx="335201" cy="112105"/>
          </a:xfrm>
          <a:custGeom>
            <a:avLst/>
            <a:gdLst>
              <a:gd name="connsiteX0" fmla="*/ 43 w 335201"/>
              <a:gd name="connsiteY0" fmla="*/ 112051 h 112105"/>
              <a:gd name="connsiteX1" fmla="*/ 170164 w 335201"/>
              <a:gd name="connsiteY1" fmla="*/ 64204 h 112105"/>
              <a:gd name="connsiteX2" fmla="*/ 334969 w 335201"/>
              <a:gd name="connsiteY2" fmla="*/ 64204 h 112105"/>
              <a:gd name="connsiteX3" fmla="*/ 207378 w 335201"/>
              <a:gd name="connsiteY3" fmla="*/ 409 h 112105"/>
              <a:gd name="connsiteX4" fmla="*/ 249908 w 335201"/>
              <a:gd name="connsiteY4" fmla="*/ 37623 h 112105"/>
              <a:gd name="connsiteX5" fmla="*/ 154215 w 335201"/>
              <a:gd name="connsiteY5" fmla="*/ 53572 h 112105"/>
              <a:gd name="connsiteX6" fmla="*/ 43 w 335201"/>
              <a:gd name="connsiteY6" fmla="*/ 112051 h 1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01" h="112105">
                <a:moveTo>
                  <a:pt x="43" y="112051"/>
                </a:moveTo>
                <a:cubicBezTo>
                  <a:pt x="2701" y="113823"/>
                  <a:pt x="114343" y="72178"/>
                  <a:pt x="170164" y="64204"/>
                </a:cubicBezTo>
                <a:cubicBezTo>
                  <a:pt x="225985" y="56229"/>
                  <a:pt x="328767" y="74836"/>
                  <a:pt x="334969" y="64204"/>
                </a:cubicBezTo>
                <a:cubicBezTo>
                  <a:pt x="341171" y="53571"/>
                  <a:pt x="221555" y="4839"/>
                  <a:pt x="207378" y="409"/>
                </a:cubicBezTo>
                <a:cubicBezTo>
                  <a:pt x="193201" y="-4021"/>
                  <a:pt x="258768" y="28763"/>
                  <a:pt x="249908" y="37623"/>
                </a:cubicBezTo>
                <a:cubicBezTo>
                  <a:pt x="241048" y="46483"/>
                  <a:pt x="191429" y="45598"/>
                  <a:pt x="154215" y="53572"/>
                </a:cubicBezTo>
                <a:cubicBezTo>
                  <a:pt x="117001" y="61546"/>
                  <a:pt x="-2615" y="110279"/>
                  <a:pt x="43" y="1120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0034A3C-21E4-DB72-D0A5-2BA2DC61D6E0}"/>
              </a:ext>
            </a:extLst>
          </p:cNvPr>
          <p:cNvSpPr/>
          <p:nvPr/>
        </p:nvSpPr>
        <p:spPr>
          <a:xfrm>
            <a:off x="6778221" y="3316592"/>
            <a:ext cx="228662" cy="54157"/>
          </a:xfrm>
          <a:custGeom>
            <a:avLst/>
            <a:gdLst>
              <a:gd name="connsiteX0" fmla="*/ 35 w 228662"/>
              <a:gd name="connsiteY0" fmla="*/ 53929 h 54157"/>
              <a:gd name="connsiteX1" fmla="*/ 101044 w 228662"/>
              <a:gd name="connsiteY1" fmla="*/ 11399 h 54157"/>
              <a:gd name="connsiteX2" fmla="*/ 228635 w 228662"/>
              <a:gd name="connsiteY2" fmla="*/ 766 h 54157"/>
              <a:gd name="connsiteX3" fmla="*/ 111677 w 228662"/>
              <a:gd name="connsiteY3" fmla="*/ 27348 h 54157"/>
              <a:gd name="connsiteX4" fmla="*/ 35 w 228662"/>
              <a:gd name="connsiteY4" fmla="*/ 53929 h 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62" h="54157">
                <a:moveTo>
                  <a:pt x="35" y="53929"/>
                </a:moveTo>
                <a:cubicBezTo>
                  <a:pt x="-1737" y="51271"/>
                  <a:pt x="62944" y="20259"/>
                  <a:pt x="101044" y="11399"/>
                </a:cubicBezTo>
                <a:cubicBezTo>
                  <a:pt x="139144" y="2538"/>
                  <a:pt x="226863" y="-1892"/>
                  <a:pt x="228635" y="766"/>
                </a:cubicBezTo>
                <a:cubicBezTo>
                  <a:pt x="230407" y="3424"/>
                  <a:pt x="145347" y="19374"/>
                  <a:pt x="111677" y="27348"/>
                </a:cubicBezTo>
                <a:cubicBezTo>
                  <a:pt x="78007" y="35322"/>
                  <a:pt x="1807" y="56587"/>
                  <a:pt x="35" y="539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DE26465-F116-6570-B50E-ABDC608E4A03}"/>
              </a:ext>
            </a:extLst>
          </p:cNvPr>
          <p:cNvSpPr/>
          <p:nvPr/>
        </p:nvSpPr>
        <p:spPr>
          <a:xfrm>
            <a:off x="6878551" y="3232077"/>
            <a:ext cx="294680" cy="48132"/>
          </a:xfrm>
          <a:custGeom>
            <a:avLst/>
            <a:gdLst>
              <a:gd name="connsiteX0" fmla="*/ 714 w 294680"/>
              <a:gd name="connsiteY0" fmla="*/ 48067 h 48132"/>
              <a:gd name="connsiteX1" fmla="*/ 149570 w 294680"/>
              <a:gd name="connsiteY1" fmla="*/ 10853 h 48132"/>
              <a:gd name="connsiteX2" fmla="*/ 293109 w 294680"/>
              <a:gd name="connsiteY2" fmla="*/ 21486 h 48132"/>
              <a:gd name="connsiteX3" fmla="*/ 213365 w 294680"/>
              <a:gd name="connsiteY3" fmla="*/ 221 h 48132"/>
              <a:gd name="connsiteX4" fmla="*/ 714 w 294680"/>
              <a:gd name="connsiteY4" fmla="*/ 4806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80" h="48132">
                <a:moveTo>
                  <a:pt x="714" y="48067"/>
                </a:moveTo>
                <a:cubicBezTo>
                  <a:pt x="-9919" y="49839"/>
                  <a:pt x="100838" y="15283"/>
                  <a:pt x="149570" y="10853"/>
                </a:cubicBezTo>
                <a:cubicBezTo>
                  <a:pt x="198302" y="6423"/>
                  <a:pt x="282476" y="23258"/>
                  <a:pt x="293109" y="21486"/>
                </a:cubicBezTo>
                <a:cubicBezTo>
                  <a:pt x="303742" y="19714"/>
                  <a:pt x="258553" y="-2437"/>
                  <a:pt x="213365" y="221"/>
                </a:cubicBezTo>
                <a:cubicBezTo>
                  <a:pt x="168177" y="2879"/>
                  <a:pt x="11347" y="46295"/>
                  <a:pt x="714" y="480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C80703E-B263-4DAF-FBBE-E7EA903B05D9}"/>
              </a:ext>
            </a:extLst>
          </p:cNvPr>
          <p:cNvSpPr/>
          <p:nvPr/>
        </p:nvSpPr>
        <p:spPr>
          <a:xfrm>
            <a:off x="4016506" y="4863223"/>
            <a:ext cx="149470" cy="345507"/>
          </a:xfrm>
          <a:custGeom>
            <a:avLst/>
            <a:gdLst>
              <a:gd name="connsiteX0" fmla="*/ 81 w 149470"/>
              <a:gd name="connsiteY0" fmla="*/ 30 h 345507"/>
              <a:gd name="connsiteX1" fmla="*/ 122001 w 149470"/>
              <a:gd name="connsiteY1" fmla="*/ 189684 h 345507"/>
              <a:gd name="connsiteX2" fmla="*/ 135547 w 149470"/>
              <a:gd name="connsiteY2" fmla="*/ 345470 h 345507"/>
              <a:gd name="connsiteX3" fmla="*/ 142321 w 149470"/>
              <a:gd name="connsiteY3" fmla="*/ 176137 h 345507"/>
              <a:gd name="connsiteX4" fmla="*/ 81 w 149470"/>
              <a:gd name="connsiteY4" fmla="*/ 30 h 3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70" h="345507">
                <a:moveTo>
                  <a:pt x="81" y="30"/>
                </a:moveTo>
                <a:cubicBezTo>
                  <a:pt x="-3306" y="2288"/>
                  <a:pt x="99423" y="132111"/>
                  <a:pt x="122001" y="189684"/>
                </a:cubicBezTo>
                <a:cubicBezTo>
                  <a:pt x="144579" y="247257"/>
                  <a:pt x="132160" y="347728"/>
                  <a:pt x="135547" y="345470"/>
                </a:cubicBezTo>
                <a:cubicBezTo>
                  <a:pt x="138934" y="343212"/>
                  <a:pt x="160383" y="231452"/>
                  <a:pt x="142321" y="176137"/>
                </a:cubicBezTo>
                <a:cubicBezTo>
                  <a:pt x="124259" y="120822"/>
                  <a:pt x="3468" y="-2228"/>
                  <a:pt x="81" y="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60D7BFC-1CF9-B775-0CE9-104BC760E64E}"/>
              </a:ext>
            </a:extLst>
          </p:cNvPr>
          <p:cNvSpPr/>
          <p:nvPr/>
        </p:nvSpPr>
        <p:spPr>
          <a:xfrm>
            <a:off x="4280747" y="5321489"/>
            <a:ext cx="393131" cy="90455"/>
          </a:xfrm>
          <a:custGeom>
            <a:avLst/>
            <a:gdLst>
              <a:gd name="connsiteX0" fmla="*/ 0 w 393131"/>
              <a:gd name="connsiteY0" fmla="*/ 90404 h 90455"/>
              <a:gd name="connsiteX1" fmla="*/ 209973 w 393131"/>
              <a:gd name="connsiteY1" fmla="*/ 15898 h 90455"/>
              <a:gd name="connsiteX2" fmla="*/ 392853 w 393131"/>
              <a:gd name="connsiteY2" fmla="*/ 63311 h 90455"/>
              <a:gd name="connsiteX3" fmla="*/ 250613 w 393131"/>
              <a:gd name="connsiteY3" fmla="*/ 22671 h 90455"/>
              <a:gd name="connsiteX4" fmla="*/ 209973 w 393131"/>
              <a:gd name="connsiteY4" fmla="*/ 2351 h 90455"/>
              <a:gd name="connsiteX5" fmla="*/ 0 w 393131"/>
              <a:gd name="connsiteY5" fmla="*/ 90404 h 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31" h="90455">
                <a:moveTo>
                  <a:pt x="0" y="90404"/>
                </a:moveTo>
                <a:cubicBezTo>
                  <a:pt x="0" y="92662"/>
                  <a:pt x="144498" y="20413"/>
                  <a:pt x="209973" y="15898"/>
                </a:cubicBezTo>
                <a:cubicBezTo>
                  <a:pt x="275449" y="11382"/>
                  <a:pt x="386080" y="62182"/>
                  <a:pt x="392853" y="63311"/>
                </a:cubicBezTo>
                <a:cubicBezTo>
                  <a:pt x="399626" y="64440"/>
                  <a:pt x="281093" y="32831"/>
                  <a:pt x="250613" y="22671"/>
                </a:cubicBezTo>
                <a:cubicBezTo>
                  <a:pt x="220133" y="12511"/>
                  <a:pt x="255129" y="-6680"/>
                  <a:pt x="209973" y="2351"/>
                </a:cubicBezTo>
                <a:cubicBezTo>
                  <a:pt x="164818" y="11382"/>
                  <a:pt x="0" y="88146"/>
                  <a:pt x="0" y="904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1D7304B-CC81-4D24-3F00-2B07B325DC4E}"/>
              </a:ext>
            </a:extLst>
          </p:cNvPr>
          <p:cNvSpPr/>
          <p:nvPr/>
        </p:nvSpPr>
        <p:spPr>
          <a:xfrm>
            <a:off x="5162460" y="3360857"/>
            <a:ext cx="674834" cy="100710"/>
          </a:xfrm>
          <a:custGeom>
            <a:avLst/>
            <a:gdLst>
              <a:gd name="connsiteX0" fmla="*/ 2439 w 674834"/>
              <a:gd name="connsiteY0" fmla="*/ 100502 h 100710"/>
              <a:gd name="connsiteX1" fmla="*/ 227907 w 674834"/>
              <a:gd name="connsiteY1" fmla="*/ 46222 h 100710"/>
              <a:gd name="connsiteX2" fmla="*/ 399096 w 674834"/>
              <a:gd name="connsiteY2" fmla="*/ 294 h 100710"/>
              <a:gd name="connsiteX3" fmla="*/ 478428 w 674834"/>
              <a:gd name="connsiteY3" fmla="*/ 25346 h 100710"/>
              <a:gd name="connsiteX4" fmla="*/ 461726 w 674834"/>
              <a:gd name="connsiteY4" fmla="*/ 16995 h 100710"/>
              <a:gd name="connsiteX5" fmla="*/ 674669 w 674834"/>
              <a:gd name="connsiteY5" fmla="*/ 87976 h 100710"/>
              <a:gd name="connsiteX6" fmla="*/ 495129 w 674834"/>
              <a:gd name="connsiteY6" fmla="*/ 46222 h 100710"/>
              <a:gd name="connsiteX7" fmla="*/ 382395 w 674834"/>
              <a:gd name="connsiteY7" fmla="*/ 25346 h 100710"/>
              <a:gd name="connsiteX8" fmla="*/ 2439 w 674834"/>
              <a:gd name="connsiteY8" fmla="*/ 100502 h 1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4834" h="100710">
                <a:moveTo>
                  <a:pt x="2439" y="100502"/>
                </a:moveTo>
                <a:cubicBezTo>
                  <a:pt x="-23309" y="103981"/>
                  <a:pt x="161798" y="62923"/>
                  <a:pt x="227907" y="46222"/>
                </a:cubicBezTo>
                <a:cubicBezTo>
                  <a:pt x="294016" y="29521"/>
                  <a:pt x="357342" y="3773"/>
                  <a:pt x="399096" y="294"/>
                </a:cubicBezTo>
                <a:cubicBezTo>
                  <a:pt x="440850" y="-3185"/>
                  <a:pt x="478428" y="25346"/>
                  <a:pt x="478428" y="25346"/>
                </a:cubicBezTo>
                <a:cubicBezTo>
                  <a:pt x="488866" y="28129"/>
                  <a:pt x="429019" y="6557"/>
                  <a:pt x="461726" y="16995"/>
                </a:cubicBezTo>
                <a:cubicBezTo>
                  <a:pt x="494433" y="27433"/>
                  <a:pt x="669102" y="83105"/>
                  <a:pt x="674669" y="87976"/>
                </a:cubicBezTo>
                <a:cubicBezTo>
                  <a:pt x="680236" y="92847"/>
                  <a:pt x="543841" y="56660"/>
                  <a:pt x="495129" y="46222"/>
                </a:cubicBezTo>
                <a:cubicBezTo>
                  <a:pt x="446417" y="35784"/>
                  <a:pt x="457551" y="14908"/>
                  <a:pt x="382395" y="25346"/>
                </a:cubicBezTo>
                <a:cubicBezTo>
                  <a:pt x="307239" y="35784"/>
                  <a:pt x="28187" y="97023"/>
                  <a:pt x="2439" y="1005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EE36B034-73CB-F42B-3782-DE7BAE4E7D07}"/>
              </a:ext>
            </a:extLst>
          </p:cNvPr>
          <p:cNvSpPr/>
          <p:nvPr/>
        </p:nvSpPr>
        <p:spPr>
          <a:xfrm>
            <a:off x="6796665" y="3448044"/>
            <a:ext cx="225449" cy="48845"/>
          </a:xfrm>
          <a:custGeom>
            <a:avLst/>
            <a:gdLst>
              <a:gd name="connsiteX0" fmla="*/ 793 w 225449"/>
              <a:gd name="connsiteY0" fmla="*/ 46718 h 48845"/>
              <a:gd name="connsiteX1" fmla="*/ 92650 w 225449"/>
              <a:gd name="connsiteY1" fmla="*/ 4964 h 48845"/>
              <a:gd name="connsiteX2" fmla="*/ 222086 w 225449"/>
              <a:gd name="connsiteY2" fmla="*/ 789 h 48845"/>
              <a:gd name="connsiteX3" fmla="*/ 176157 w 225449"/>
              <a:gd name="connsiteY3" fmla="*/ 4964 h 48845"/>
              <a:gd name="connsiteX4" fmla="*/ 55072 w 225449"/>
              <a:gd name="connsiteY4" fmla="*/ 38367 h 48845"/>
              <a:gd name="connsiteX5" fmla="*/ 793 w 225449"/>
              <a:gd name="connsiteY5" fmla="*/ 46718 h 4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49" h="48845">
                <a:moveTo>
                  <a:pt x="793" y="46718"/>
                </a:moveTo>
                <a:cubicBezTo>
                  <a:pt x="7056" y="41151"/>
                  <a:pt x="55768" y="12619"/>
                  <a:pt x="92650" y="4964"/>
                </a:cubicBezTo>
                <a:cubicBezTo>
                  <a:pt x="129532" y="-2691"/>
                  <a:pt x="208168" y="789"/>
                  <a:pt x="222086" y="789"/>
                </a:cubicBezTo>
                <a:cubicBezTo>
                  <a:pt x="236004" y="789"/>
                  <a:pt x="203993" y="-1299"/>
                  <a:pt x="176157" y="4964"/>
                </a:cubicBezTo>
                <a:cubicBezTo>
                  <a:pt x="148321" y="11227"/>
                  <a:pt x="83603" y="30712"/>
                  <a:pt x="55072" y="38367"/>
                </a:cubicBezTo>
                <a:cubicBezTo>
                  <a:pt x="26541" y="46022"/>
                  <a:pt x="-5470" y="52285"/>
                  <a:pt x="793" y="467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BE37CC2-4133-6B60-56F2-1A9B2B7AE922}"/>
              </a:ext>
            </a:extLst>
          </p:cNvPr>
          <p:cNvSpPr/>
          <p:nvPr/>
        </p:nvSpPr>
        <p:spPr>
          <a:xfrm>
            <a:off x="3550879" y="4348476"/>
            <a:ext cx="266888" cy="625798"/>
          </a:xfrm>
          <a:custGeom>
            <a:avLst/>
            <a:gdLst>
              <a:gd name="connsiteX0" fmla="*/ 189 w 266888"/>
              <a:gd name="connsiteY0" fmla="*/ 259035 h 625798"/>
              <a:gd name="connsiteX1" fmla="*/ 168865 w 266888"/>
              <a:gd name="connsiteY1" fmla="*/ 401077 h 625798"/>
              <a:gd name="connsiteX2" fmla="*/ 239886 w 266888"/>
              <a:gd name="connsiteY2" fmla="*/ 587508 h 625798"/>
              <a:gd name="connsiteX3" fmla="*/ 248764 w 266888"/>
              <a:gd name="connsiteY3" fmla="*/ 623019 h 625798"/>
              <a:gd name="connsiteX4" fmla="*/ 231008 w 266888"/>
              <a:gd name="connsiteY4" fmla="*/ 543120 h 625798"/>
              <a:gd name="connsiteX5" fmla="*/ 266519 w 266888"/>
              <a:gd name="connsiteY5" fmla="*/ 1582 h 625798"/>
              <a:gd name="connsiteX6" fmla="*/ 204375 w 266888"/>
              <a:gd name="connsiteY6" fmla="*/ 374444 h 625798"/>
              <a:gd name="connsiteX7" fmla="*/ 189 w 266888"/>
              <a:gd name="connsiteY7" fmla="*/ 259035 h 6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888" h="625798">
                <a:moveTo>
                  <a:pt x="189" y="259035"/>
                </a:moveTo>
                <a:cubicBezTo>
                  <a:pt x="-5729" y="263474"/>
                  <a:pt x="128916" y="346332"/>
                  <a:pt x="168865" y="401077"/>
                </a:cubicBezTo>
                <a:cubicBezTo>
                  <a:pt x="208815" y="455823"/>
                  <a:pt x="226570" y="550518"/>
                  <a:pt x="239886" y="587508"/>
                </a:cubicBezTo>
                <a:cubicBezTo>
                  <a:pt x="253202" y="624498"/>
                  <a:pt x="250244" y="630417"/>
                  <a:pt x="248764" y="623019"/>
                </a:cubicBezTo>
                <a:cubicBezTo>
                  <a:pt x="247284" y="615621"/>
                  <a:pt x="228049" y="646693"/>
                  <a:pt x="231008" y="543120"/>
                </a:cubicBezTo>
                <a:cubicBezTo>
                  <a:pt x="233967" y="439547"/>
                  <a:pt x="270958" y="29695"/>
                  <a:pt x="266519" y="1582"/>
                </a:cubicBezTo>
                <a:cubicBezTo>
                  <a:pt x="262080" y="-26531"/>
                  <a:pt x="242845" y="328576"/>
                  <a:pt x="204375" y="374444"/>
                </a:cubicBezTo>
                <a:cubicBezTo>
                  <a:pt x="165905" y="420312"/>
                  <a:pt x="6107" y="254596"/>
                  <a:pt x="189" y="25903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81BE40AB-9C1A-CD04-EE45-0503C2285827}"/>
              </a:ext>
            </a:extLst>
          </p:cNvPr>
          <p:cNvSpPr/>
          <p:nvPr/>
        </p:nvSpPr>
        <p:spPr>
          <a:xfrm>
            <a:off x="5734975" y="4127617"/>
            <a:ext cx="168346" cy="257952"/>
          </a:xfrm>
          <a:custGeom>
            <a:avLst/>
            <a:gdLst>
              <a:gd name="connsiteX0" fmla="*/ 44388 w 168346"/>
              <a:gd name="connsiteY0" fmla="*/ 27133 h 257952"/>
              <a:gd name="connsiteX1" fmla="*/ 159798 w 168346"/>
              <a:gd name="connsiteY1" fmla="*/ 169175 h 257952"/>
              <a:gd name="connsiteX2" fmla="*/ 159798 w 168346"/>
              <a:gd name="connsiteY2" fmla="*/ 257952 h 257952"/>
              <a:gd name="connsiteX3" fmla="*/ 159798 w 168346"/>
              <a:gd name="connsiteY3" fmla="*/ 133665 h 257952"/>
              <a:gd name="connsiteX4" fmla="*/ 88776 w 168346"/>
              <a:gd name="connsiteY4" fmla="*/ 53766 h 257952"/>
              <a:gd name="connsiteX5" fmla="*/ 0 w 168346"/>
              <a:gd name="connsiteY5" fmla="*/ 500 h 257952"/>
              <a:gd name="connsiteX6" fmla="*/ 44388 w 168346"/>
              <a:gd name="connsiteY6" fmla="*/ 27133 h 2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46" h="257952">
                <a:moveTo>
                  <a:pt x="44388" y="27133"/>
                </a:moveTo>
                <a:cubicBezTo>
                  <a:pt x="71021" y="55246"/>
                  <a:pt x="140563" y="130705"/>
                  <a:pt x="159798" y="169175"/>
                </a:cubicBezTo>
                <a:cubicBezTo>
                  <a:pt x="179033" y="207645"/>
                  <a:pt x="159798" y="257952"/>
                  <a:pt x="159798" y="257952"/>
                </a:cubicBezTo>
                <a:cubicBezTo>
                  <a:pt x="159798" y="252034"/>
                  <a:pt x="171635" y="167696"/>
                  <a:pt x="159798" y="133665"/>
                </a:cubicBezTo>
                <a:cubicBezTo>
                  <a:pt x="147961" y="99634"/>
                  <a:pt x="115409" y="75960"/>
                  <a:pt x="88776" y="53766"/>
                </a:cubicBezTo>
                <a:cubicBezTo>
                  <a:pt x="62143" y="31572"/>
                  <a:pt x="0" y="1980"/>
                  <a:pt x="0" y="500"/>
                </a:cubicBezTo>
                <a:cubicBezTo>
                  <a:pt x="0" y="-980"/>
                  <a:pt x="17755" y="-980"/>
                  <a:pt x="44388" y="2713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BEFB63B8-A13C-57AA-9127-3C4D8FC4E7B9}"/>
              </a:ext>
            </a:extLst>
          </p:cNvPr>
          <p:cNvSpPr/>
          <p:nvPr/>
        </p:nvSpPr>
        <p:spPr>
          <a:xfrm>
            <a:off x="5646083" y="4554177"/>
            <a:ext cx="81994" cy="222145"/>
          </a:xfrm>
          <a:custGeom>
            <a:avLst/>
            <a:gdLst>
              <a:gd name="connsiteX0" fmla="*/ 115 w 81994"/>
              <a:gd name="connsiteY0" fmla="*/ 68 h 222145"/>
              <a:gd name="connsiteX1" fmla="*/ 62259 w 81994"/>
              <a:gd name="connsiteY1" fmla="*/ 142110 h 222145"/>
              <a:gd name="connsiteX2" fmla="*/ 62259 w 81994"/>
              <a:gd name="connsiteY2" fmla="*/ 222009 h 222145"/>
              <a:gd name="connsiteX3" fmla="*/ 80014 w 81994"/>
              <a:gd name="connsiteY3" fmla="*/ 124355 h 222145"/>
              <a:gd name="connsiteX4" fmla="*/ 115 w 81994"/>
              <a:gd name="connsiteY4" fmla="*/ 68 h 2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94" h="222145">
                <a:moveTo>
                  <a:pt x="115" y="68"/>
                </a:moveTo>
                <a:cubicBezTo>
                  <a:pt x="-2844" y="3027"/>
                  <a:pt x="51902" y="105120"/>
                  <a:pt x="62259" y="142110"/>
                </a:cubicBezTo>
                <a:cubicBezTo>
                  <a:pt x="72616" y="179100"/>
                  <a:pt x="59300" y="224968"/>
                  <a:pt x="62259" y="222009"/>
                </a:cubicBezTo>
                <a:cubicBezTo>
                  <a:pt x="65218" y="219050"/>
                  <a:pt x="88892" y="158386"/>
                  <a:pt x="80014" y="124355"/>
                </a:cubicBezTo>
                <a:cubicBezTo>
                  <a:pt x="71136" y="90324"/>
                  <a:pt x="3074" y="-2891"/>
                  <a:pt x="115" y="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48296EF-864C-1BC7-DFF3-7DC69E94A185}"/>
              </a:ext>
            </a:extLst>
          </p:cNvPr>
          <p:cNvSpPr/>
          <p:nvPr/>
        </p:nvSpPr>
        <p:spPr>
          <a:xfrm>
            <a:off x="5202217" y="8840836"/>
            <a:ext cx="335535" cy="665837"/>
          </a:xfrm>
          <a:custGeom>
            <a:avLst/>
            <a:gdLst>
              <a:gd name="connsiteX0" fmla="*/ 1608 w 335535"/>
              <a:gd name="connsiteY0" fmla="*/ 4714 h 665837"/>
              <a:gd name="connsiteX1" fmla="*/ 328633 w 335535"/>
              <a:gd name="connsiteY1" fmla="*/ 655589 h 665837"/>
              <a:gd name="connsiteX2" fmla="*/ 207983 w 335535"/>
              <a:gd name="connsiteY2" fmla="*/ 376189 h 665837"/>
              <a:gd name="connsiteX3" fmla="*/ 1608 w 335535"/>
              <a:gd name="connsiteY3" fmla="*/ 4714 h 66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35" h="665837">
                <a:moveTo>
                  <a:pt x="1608" y="4714"/>
                </a:moveTo>
                <a:cubicBezTo>
                  <a:pt x="21716" y="51281"/>
                  <a:pt x="294237" y="593677"/>
                  <a:pt x="328633" y="655589"/>
                </a:cubicBezTo>
                <a:cubicBezTo>
                  <a:pt x="363029" y="717502"/>
                  <a:pt x="260370" y="483081"/>
                  <a:pt x="207983" y="376189"/>
                </a:cubicBezTo>
                <a:cubicBezTo>
                  <a:pt x="155596" y="269297"/>
                  <a:pt x="-18500" y="-41853"/>
                  <a:pt x="1608" y="4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20F19F7-A507-A141-859E-18CBF032BE92}"/>
              </a:ext>
            </a:extLst>
          </p:cNvPr>
          <p:cNvSpPr/>
          <p:nvPr/>
        </p:nvSpPr>
        <p:spPr>
          <a:xfrm>
            <a:off x="5149850" y="8807450"/>
            <a:ext cx="399448" cy="791928"/>
          </a:xfrm>
          <a:custGeom>
            <a:avLst/>
            <a:gdLst>
              <a:gd name="connsiteX0" fmla="*/ 0 w 399448"/>
              <a:gd name="connsiteY0" fmla="*/ 0 h 791928"/>
              <a:gd name="connsiteX1" fmla="*/ 390525 w 399448"/>
              <a:gd name="connsiteY1" fmla="*/ 768350 h 791928"/>
              <a:gd name="connsiteX2" fmla="*/ 260350 w 399448"/>
              <a:gd name="connsiteY2" fmla="*/ 561975 h 791928"/>
              <a:gd name="connsiteX3" fmla="*/ 107950 w 399448"/>
              <a:gd name="connsiteY3" fmla="*/ 225425 h 791928"/>
              <a:gd name="connsiteX4" fmla="*/ 0 w 399448"/>
              <a:gd name="connsiteY4" fmla="*/ 0 h 79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8" h="791928">
                <a:moveTo>
                  <a:pt x="0" y="0"/>
                </a:moveTo>
                <a:cubicBezTo>
                  <a:pt x="173566" y="337344"/>
                  <a:pt x="347133" y="674688"/>
                  <a:pt x="390525" y="768350"/>
                </a:cubicBezTo>
                <a:cubicBezTo>
                  <a:pt x="433917" y="862012"/>
                  <a:pt x="307446" y="652463"/>
                  <a:pt x="260350" y="561975"/>
                </a:cubicBezTo>
                <a:cubicBezTo>
                  <a:pt x="213254" y="471488"/>
                  <a:pt x="107950" y="225425"/>
                  <a:pt x="107950" y="225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A989106-B417-8AEB-8A54-C0CF65D1171D}"/>
              </a:ext>
            </a:extLst>
          </p:cNvPr>
          <p:cNvSpPr/>
          <p:nvPr/>
        </p:nvSpPr>
        <p:spPr>
          <a:xfrm>
            <a:off x="5564202" y="9619036"/>
            <a:ext cx="550874" cy="641411"/>
          </a:xfrm>
          <a:custGeom>
            <a:avLst/>
            <a:gdLst>
              <a:gd name="connsiteX0" fmla="*/ 7923 w 550874"/>
              <a:gd name="connsiteY0" fmla="*/ 7564 h 641411"/>
              <a:gd name="connsiteX1" fmla="*/ 528623 w 550874"/>
              <a:gd name="connsiteY1" fmla="*/ 613989 h 641411"/>
              <a:gd name="connsiteX2" fmla="*/ 436548 w 550874"/>
              <a:gd name="connsiteY2" fmla="*/ 518739 h 641411"/>
              <a:gd name="connsiteX3" fmla="*/ 265098 w 550874"/>
              <a:gd name="connsiteY3" fmla="*/ 350464 h 641411"/>
              <a:gd name="connsiteX4" fmla="*/ 293673 w 550874"/>
              <a:gd name="connsiteY4" fmla="*/ 379039 h 641411"/>
              <a:gd name="connsiteX5" fmla="*/ 217473 w 550874"/>
              <a:gd name="connsiteY5" fmla="*/ 280614 h 641411"/>
              <a:gd name="connsiteX6" fmla="*/ 7923 w 550874"/>
              <a:gd name="connsiteY6" fmla="*/ 7564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74" h="641411">
                <a:moveTo>
                  <a:pt x="7923" y="7564"/>
                </a:moveTo>
                <a:cubicBezTo>
                  <a:pt x="59781" y="63126"/>
                  <a:pt x="457186" y="528793"/>
                  <a:pt x="528623" y="613989"/>
                </a:cubicBezTo>
                <a:cubicBezTo>
                  <a:pt x="600060" y="699185"/>
                  <a:pt x="480469" y="562660"/>
                  <a:pt x="436548" y="518739"/>
                </a:cubicBezTo>
                <a:cubicBezTo>
                  <a:pt x="392627" y="474818"/>
                  <a:pt x="288911" y="373747"/>
                  <a:pt x="265098" y="350464"/>
                </a:cubicBezTo>
                <a:cubicBezTo>
                  <a:pt x="241286" y="327181"/>
                  <a:pt x="301611" y="390681"/>
                  <a:pt x="293673" y="379039"/>
                </a:cubicBezTo>
                <a:cubicBezTo>
                  <a:pt x="285736" y="367397"/>
                  <a:pt x="260865" y="342527"/>
                  <a:pt x="217473" y="280614"/>
                </a:cubicBezTo>
                <a:cubicBezTo>
                  <a:pt x="174081" y="218702"/>
                  <a:pt x="-43935" y="-47998"/>
                  <a:pt x="7923" y="756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70638EB-883C-2798-983A-7DA174E187C9}"/>
              </a:ext>
            </a:extLst>
          </p:cNvPr>
          <p:cNvSpPr/>
          <p:nvPr/>
        </p:nvSpPr>
        <p:spPr>
          <a:xfrm>
            <a:off x="6397384" y="8914533"/>
            <a:ext cx="127918" cy="428152"/>
          </a:xfrm>
          <a:custGeom>
            <a:avLst/>
            <a:gdLst>
              <a:gd name="connsiteX0" fmla="*/ 241 w 127918"/>
              <a:gd name="connsiteY0" fmla="*/ 867 h 428152"/>
              <a:gd name="connsiteX1" fmla="*/ 95491 w 127918"/>
              <a:gd name="connsiteY1" fmla="*/ 96117 h 428152"/>
              <a:gd name="connsiteX2" fmla="*/ 105016 w 127918"/>
              <a:gd name="connsiteY2" fmla="*/ 248517 h 428152"/>
              <a:gd name="connsiteX3" fmla="*/ 117716 w 127918"/>
              <a:gd name="connsiteY3" fmla="*/ 207242 h 428152"/>
              <a:gd name="connsiteX4" fmla="*/ 85966 w 127918"/>
              <a:gd name="connsiteY4" fmla="*/ 350117 h 428152"/>
              <a:gd name="connsiteX5" fmla="*/ 73266 w 127918"/>
              <a:gd name="connsiteY5" fmla="*/ 426317 h 428152"/>
              <a:gd name="connsiteX6" fmla="*/ 70091 w 127918"/>
              <a:gd name="connsiteY6" fmla="*/ 381867 h 428152"/>
              <a:gd name="connsiteX7" fmla="*/ 127241 w 127918"/>
              <a:gd name="connsiteY7" fmla="*/ 150092 h 428152"/>
              <a:gd name="connsiteX8" fmla="*/ 241 w 127918"/>
              <a:gd name="connsiteY8" fmla="*/ 867 h 4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18" h="428152">
                <a:moveTo>
                  <a:pt x="241" y="867"/>
                </a:moveTo>
                <a:cubicBezTo>
                  <a:pt x="-5051" y="-8129"/>
                  <a:pt x="78029" y="54842"/>
                  <a:pt x="95491" y="96117"/>
                </a:cubicBezTo>
                <a:cubicBezTo>
                  <a:pt x="112954" y="137392"/>
                  <a:pt x="101312" y="229996"/>
                  <a:pt x="105016" y="248517"/>
                </a:cubicBezTo>
                <a:cubicBezTo>
                  <a:pt x="108720" y="267038"/>
                  <a:pt x="120891" y="190309"/>
                  <a:pt x="117716" y="207242"/>
                </a:cubicBezTo>
                <a:cubicBezTo>
                  <a:pt x="114541" y="224175"/>
                  <a:pt x="93374" y="313605"/>
                  <a:pt x="85966" y="350117"/>
                </a:cubicBezTo>
                <a:cubicBezTo>
                  <a:pt x="78558" y="386629"/>
                  <a:pt x="75912" y="421025"/>
                  <a:pt x="73266" y="426317"/>
                </a:cubicBezTo>
                <a:cubicBezTo>
                  <a:pt x="70620" y="431609"/>
                  <a:pt x="61095" y="427904"/>
                  <a:pt x="70091" y="381867"/>
                </a:cubicBezTo>
                <a:cubicBezTo>
                  <a:pt x="79087" y="335830"/>
                  <a:pt x="134649" y="211475"/>
                  <a:pt x="127241" y="150092"/>
                </a:cubicBezTo>
                <a:cubicBezTo>
                  <a:pt x="119833" y="88709"/>
                  <a:pt x="5533" y="9863"/>
                  <a:pt x="241" y="8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36D1899-9689-F9FA-D7F1-2D76F9EA354D}"/>
              </a:ext>
            </a:extLst>
          </p:cNvPr>
          <p:cNvSpPr/>
          <p:nvPr/>
        </p:nvSpPr>
        <p:spPr>
          <a:xfrm>
            <a:off x="6349588" y="8566052"/>
            <a:ext cx="92632" cy="392233"/>
          </a:xfrm>
          <a:custGeom>
            <a:avLst/>
            <a:gdLst>
              <a:gd name="connsiteX0" fmla="*/ 92487 w 92632"/>
              <a:gd name="connsiteY0" fmla="*/ 98 h 392233"/>
              <a:gd name="connsiteX1" fmla="*/ 9937 w 92632"/>
              <a:gd name="connsiteY1" fmla="*/ 149323 h 392233"/>
              <a:gd name="connsiteX2" fmla="*/ 63912 w 92632"/>
              <a:gd name="connsiteY2" fmla="*/ 104873 h 392233"/>
              <a:gd name="connsiteX3" fmla="*/ 16287 w 92632"/>
              <a:gd name="connsiteY3" fmla="*/ 222348 h 392233"/>
              <a:gd name="connsiteX4" fmla="*/ 412 w 92632"/>
              <a:gd name="connsiteY4" fmla="*/ 292198 h 392233"/>
              <a:gd name="connsiteX5" fmla="*/ 6762 w 92632"/>
              <a:gd name="connsiteY5" fmla="*/ 387448 h 392233"/>
              <a:gd name="connsiteX6" fmla="*/ 28987 w 92632"/>
              <a:gd name="connsiteY6" fmla="*/ 130273 h 392233"/>
              <a:gd name="connsiteX7" fmla="*/ 92487 w 92632"/>
              <a:gd name="connsiteY7" fmla="*/ 98 h 39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2" h="392233">
                <a:moveTo>
                  <a:pt x="92487" y="98"/>
                </a:moveTo>
                <a:cubicBezTo>
                  <a:pt x="89312" y="3273"/>
                  <a:pt x="14700" y="131860"/>
                  <a:pt x="9937" y="149323"/>
                </a:cubicBezTo>
                <a:cubicBezTo>
                  <a:pt x="5174" y="166786"/>
                  <a:pt x="62854" y="92702"/>
                  <a:pt x="63912" y="104873"/>
                </a:cubicBezTo>
                <a:cubicBezTo>
                  <a:pt x="64970" y="117044"/>
                  <a:pt x="26870" y="191127"/>
                  <a:pt x="16287" y="222348"/>
                </a:cubicBezTo>
                <a:cubicBezTo>
                  <a:pt x="5704" y="253569"/>
                  <a:pt x="1999" y="264681"/>
                  <a:pt x="412" y="292198"/>
                </a:cubicBezTo>
                <a:cubicBezTo>
                  <a:pt x="-1175" y="319715"/>
                  <a:pt x="2000" y="414435"/>
                  <a:pt x="6762" y="387448"/>
                </a:cubicBezTo>
                <a:cubicBezTo>
                  <a:pt x="11524" y="360461"/>
                  <a:pt x="12054" y="189010"/>
                  <a:pt x="28987" y="130273"/>
                </a:cubicBezTo>
                <a:cubicBezTo>
                  <a:pt x="45920" y="71536"/>
                  <a:pt x="95662" y="-3077"/>
                  <a:pt x="92487" y="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E8C33F8-04C0-03A1-BE80-C8CE945F0766}"/>
              </a:ext>
            </a:extLst>
          </p:cNvPr>
          <p:cNvSpPr/>
          <p:nvPr/>
        </p:nvSpPr>
        <p:spPr>
          <a:xfrm>
            <a:off x="6384828" y="8318250"/>
            <a:ext cx="397037" cy="346541"/>
          </a:xfrm>
          <a:custGeom>
            <a:avLst/>
            <a:gdLst>
              <a:gd name="connsiteX0" fmla="*/ 396972 w 397037"/>
              <a:gd name="connsiteY0" fmla="*/ 250 h 346541"/>
              <a:gd name="connsiteX1" fmla="*/ 165197 w 397037"/>
              <a:gd name="connsiteY1" fmla="*/ 181225 h 346541"/>
              <a:gd name="connsiteX2" fmla="*/ 97 w 397037"/>
              <a:gd name="connsiteY2" fmla="*/ 346325 h 346541"/>
              <a:gd name="connsiteX3" fmla="*/ 187422 w 397037"/>
              <a:gd name="connsiteY3" fmla="*/ 146300 h 346541"/>
              <a:gd name="connsiteX4" fmla="*/ 396972 w 397037"/>
              <a:gd name="connsiteY4" fmla="*/ 250 h 34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37" h="346541">
                <a:moveTo>
                  <a:pt x="396972" y="250"/>
                </a:moveTo>
                <a:cubicBezTo>
                  <a:pt x="393268" y="6071"/>
                  <a:pt x="231343" y="123546"/>
                  <a:pt x="165197" y="181225"/>
                </a:cubicBezTo>
                <a:cubicBezTo>
                  <a:pt x="99051" y="238904"/>
                  <a:pt x="-3607" y="352146"/>
                  <a:pt x="97" y="346325"/>
                </a:cubicBezTo>
                <a:cubicBezTo>
                  <a:pt x="3801" y="340504"/>
                  <a:pt x="128155" y="201333"/>
                  <a:pt x="187422" y="146300"/>
                </a:cubicBezTo>
                <a:cubicBezTo>
                  <a:pt x="246689" y="91267"/>
                  <a:pt x="400676" y="-5571"/>
                  <a:pt x="396972" y="25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2D7A3AA-6577-67CD-D6B7-CBDE64174F6D}"/>
              </a:ext>
            </a:extLst>
          </p:cNvPr>
          <p:cNvSpPr/>
          <p:nvPr/>
        </p:nvSpPr>
        <p:spPr>
          <a:xfrm>
            <a:off x="5668632" y="9701548"/>
            <a:ext cx="459731" cy="522125"/>
          </a:xfrm>
          <a:custGeom>
            <a:avLst/>
            <a:gdLst>
              <a:gd name="connsiteX0" fmla="*/ 1918 w 459731"/>
              <a:gd name="connsiteY0" fmla="*/ 1252 h 522125"/>
              <a:gd name="connsiteX1" fmla="*/ 370218 w 459731"/>
              <a:gd name="connsiteY1" fmla="*/ 356852 h 522125"/>
              <a:gd name="connsiteX2" fmla="*/ 322593 w 459731"/>
              <a:gd name="connsiteY2" fmla="*/ 331452 h 522125"/>
              <a:gd name="connsiteX3" fmla="*/ 459118 w 459731"/>
              <a:gd name="connsiteY3" fmla="*/ 521952 h 522125"/>
              <a:gd name="connsiteX4" fmla="*/ 367043 w 459731"/>
              <a:gd name="connsiteY4" fmla="*/ 363202 h 522125"/>
              <a:gd name="connsiteX5" fmla="*/ 230518 w 459731"/>
              <a:gd name="connsiteY5" fmla="*/ 242552 h 522125"/>
              <a:gd name="connsiteX6" fmla="*/ 1918 w 459731"/>
              <a:gd name="connsiteY6" fmla="*/ 1252 h 5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731" h="522125">
                <a:moveTo>
                  <a:pt x="1918" y="1252"/>
                </a:moveTo>
                <a:cubicBezTo>
                  <a:pt x="25201" y="20302"/>
                  <a:pt x="316772" y="301819"/>
                  <a:pt x="370218" y="356852"/>
                </a:cubicBezTo>
                <a:cubicBezTo>
                  <a:pt x="423664" y="411885"/>
                  <a:pt x="307776" y="303935"/>
                  <a:pt x="322593" y="331452"/>
                </a:cubicBezTo>
                <a:cubicBezTo>
                  <a:pt x="337410" y="358969"/>
                  <a:pt x="451710" y="516660"/>
                  <a:pt x="459118" y="521952"/>
                </a:cubicBezTo>
                <a:cubicBezTo>
                  <a:pt x="466526" y="527244"/>
                  <a:pt x="405143" y="409769"/>
                  <a:pt x="367043" y="363202"/>
                </a:cubicBezTo>
                <a:cubicBezTo>
                  <a:pt x="328943" y="316635"/>
                  <a:pt x="287139" y="299173"/>
                  <a:pt x="230518" y="242552"/>
                </a:cubicBezTo>
                <a:cubicBezTo>
                  <a:pt x="173897" y="185931"/>
                  <a:pt x="-21365" y="-17798"/>
                  <a:pt x="1918" y="1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30AECC2-4336-90BD-EF8F-32B1DE2874ED}"/>
              </a:ext>
            </a:extLst>
          </p:cNvPr>
          <p:cNvSpPr/>
          <p:nvPr/>
        </p:nvSpPr>
        <p:spPr>
          <a:xfrm>
            <a:off x="6279118" y="9320548"/>
            <a:ext cx="74154" cy="542082"/>
          </a:xfrm>
          <a:custGeom>
            <a:avLst/>
            <a:gdLst>
              <a:gd name="connsiteX0" fmla="*/ 74057 w 74154"/>
              <a:gd name="connsiteY0" fmla="*/ 1252 h 542082"/>
              <a:gd name="connsiteX1" fmla="*/ 16907 w 74154"/>
              <a:gd name="connsiteY1" fmla="*/ 213977 h 542082"/>
              <a:gd name="connsiteX2" fmla="*/ 26432 w 74154"/>
              <a:gd name="connsiteY2" fmla="*/ 541002 h 542082"/>
              <a:gd name="connsiteX3" fmla="*/ 1032 w 74154"/>
              <a:gd name="connsiteY3" fmla="*/ 309227 h 542082"/>
              <a:gd name="connsiteX4" fmla="*/ 74057 w 74154"/>
              <a:gd name="connsiteY4" fmla="*/ 1252 h 54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54" h="542082">
                <a:moveTo>
                  <a:pt x="74057" y="1252"/>
                </a:moveTo>
                <a:cubicBezTo>
                  <a:pt x="76703" y="-14623"/>
                  <a:pt x="24844" y="124019"/>
                  <a:pt x="16907" y="213977"/>
                </a:cubicBezTo>
                <a:cubicBezTo>
                  <a:pt x="8970" y="303935"/>
                  <a:pt x="29078" y="525127"/>
                  <a:pt x="26432" y="541002"/>
                </a:cubicBezTo>
                <a:cubicBezTo>
                  <a:pt x="23786" y="556877"/>
                  <a:pt x="-5847" y="393894"/>
                  <a:pt x="1032" y="309227"/>
                </a:cubicBezTo>
                <a:cubicBezTo>
                  <a:pt x="7911" y="224560"/>
                  <a:pt x="71411" y="17127"/>
                  <a:pt x="74057" y="1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A0CE4C78-9602-98C3-D63D-158DAFA3BD5F}"/>
              </a:ext>
            </a:extLst>
          </p:cNvPr>
          <p:cNvSpPr/>
          <p:nvPr/>
        </p:nvSpPr>
        <p:spPr>
          <a:xfrm>
            <a:off x="6124505" y="9890124"/>
            <a:ext cx="168515" cy="323852"/>
          </a:xfrm>
          <a:custGeom>
            <a:avLst/>
            <a:gdLst>
              <a:gd name="connsiteX0" fmla="*/ 168345 w 168515"/>
              <a:gd name="connsiteY0" fmla="*/ 1 h 323852"/>
              <a:gd name="connsiteX1" fmla="*/ 114370 w 168515"/>
              <a:gd name="connsiteY1" fmla="*/ 158751 h 323852"/>
              <a:gd name="connsiteX2" fmla="*/ 70 w 168515"/>
              <a:gd name="connsiteY2" fmla="*/ 323851 h 323852"/>
              <a:gd name="connsiteX3" fmla="*/ 98495 w 168515"/>
              <a:gd name="connsiteY3" fmla="*/ 161926 h 323852"/>
              <a:gd name="connsiteX4" fmla="*/ 168345 w 168515"/>
              <a:gd name="connsiteY4" fmla="*/ 1 h 32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15" h="323852">
                <a:moveTo>
                  <a:pt x="168345" y="1"/>
                </a:moveTo>
                <a:cubicBezTo>
                  <a:pt x="170991" y="-528"/>
                  <a:pt x="142416" y="104776"/>
                  <a:pt x="114370" y="158751"/>
                </a:cubicBezTo>
                <a:cubicBezTo>
                  <a:pt x="86324" y="212726"/>
                  <a:pt x="2716" y="323322"/>
                  <a:pt x="70" y="323851"/>
                </a:cubicBezTo>
                <a:cubicBezTo>
                  <a:pt x="-2576" y="324380"/>
                  <a:pt x="70449" y="216959"/>
                  <a:pt x="98495" y="161926"/>
                </a:cubicBezTo>
                <a:cubicBezTo>
                  <a:pt x="126541" y="106893"/>
                  <a:pt x="165699" y="530"/>
                  <a:pt x="168345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7D603D5-D3FE-DC88-BDE8-367C71D7D20B}"/>
              </a:ext>
            </a:extLst>
          </p:cNvPr>
          <p:cNvSpPr/>
          <p:nvPr/>
        </p:nvSpPr>
        <p:spPr>
          <a:xfrm>
            <a:off x="6130056" y="9924801"/>
            <a:ext cx="204822" cy="311811"/>
          </a:xfrm>
          <a:custGeom>
            <a:avLst/>
            <a:gdLst>
              <a:gd name="connsiteX0" fmla="*/ 204069 w 204822"/>
              <a:gd name="connsiteY0" fmla="*/ 249 h 311811"/>
              <a:gd name="connsiteX1" fmla="*/ 121519 w 204822"/>
              <a:gd name="connsiteY1" fmla="*/ 162174 h 311811"/>
              <a:gd name="connsiteX2" fmla="*/ 869 w 204822"/>
              <a:gd name="connsiteY2" fmla="*/ 311399 h 311811"/>
              <a:gd name="connsiteX3" fmla="*/ 73894 w 204822"/>
              <a:gd name="connsiteY3" fmla="*/ 200274 h 311811"/>
              <a:gd name="connsiteX4" fmla="*/ 204069 w 204822"/>
              <a:gd name="connsiteY4" fmla="*/ 249 h 31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2" h="311811">
                <a:moveTo>
                  <a:pt x="204069" y="249"/>
                </a:moveTo>
                <a:cubicBezTo>
                  <a:pt x="212006" y="-6101"/>
                  <a:pt x="155386" y="110316"/>
                  <a:pt x="121519" y="162174"/>
                </a:cubicBezTo>
                <a:cubicBezTo>
                  <a:pt x="87652" y="214032"/>
                  <a:pt x="8806" y="305049"/>
                  <a:pt x="869" y="311399"/>
                </a:cubicBezTo>
                <a:cubicBezTo>
                  <a:pt x="-7068" y="317749"/>
                  <a:pt x="41086" y="249487"/>
                  <a:pt x="73894" y="200274"/>
                </a:cubicBezTo>
                <a:cubicBezTo>
                  <a:pt x="106702" y="151062"/>
                  <a:pt x="196132" y="6599"/>
                  <a:pt x="204069" y="24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4D056B-8C21-AA15-D770-901362F00B28}"/>
              </a:ext>
            </a:extLst>
          </p:cNvPr>
          <p:cNvSpPr/>
          <p:nvPr/>
        </p:nvSpPr>
        <p:spPr>
          <a:xfrm>
            <a:off x="6063581" y="8651680"/>
            <a:ext cx="110703" cy="318963"/>
          </a:xfrm>
          <a:custGeom>
            <a:avLst/>
            <a:gdLst>
              <a:gd name="connsiteX0" fmla="*/ 51469 w 110703"/>
              <a:gd name="connsiteY0" fmla="*/ 195 h 318963"/>
              <a:gd name="connsiteX1" fmla="*/ 64169 w 110703"/>
              <a:gd name="connsiteY1" fmla="*/ 171645 h 318963"/>
              <a:gd name="connsiteX2" fmla="*/ 108619 w 110703"/>
              <a:gd name="connsiteY2" fmla="*/ 311345 h 318963"/>
              <a:gd name="connsiteX3" fmla="*/ 92744 w 110703"/>
              <a:gd name="connsiteY3" fmla="*/ 282770 h 318963"/>
              <a:gd name="connsiteX4" fmla="*/ 669 w 110703"/>
              <a:gd name="connsiteY4" fmla="*/ 133545 h 318963"/>
              <a:gd name="connsiteX5" fmla="*/ 51469 w 110703"/>
              <a:gd name="connsiteY5" fmla="*/ 206570 h 318963"/>
              <a:gd name="connsiteX6" fmla="*/ 51469 w 110703"/>
              <a:gd name="connsiteY6" fmla="*/ 195 h 31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3" h="318963">
                <a:moveTo>
                  <a:pt x="51469" y="195"/>
                </a:moveTo>
                <a:cubicBezTo>
                  <a:pt x="53586" y="-5626"/>
                  <a:pt x="54644" y="119787"/>
                  <a:pt x="64169" y="171645"/>
                </a:cubicBezTo>
                <a:cubicBezTo>
                  <a:pt x="73694" y="223503"/>
                  <a:pt x="103856" y="292824"/>
                  <a:pt x="108619" y="311345"/>
                </a:cubicBezTo>
                <a:cubicBezTo>
                  <a:pt x="113382" y="329866"/>
                  <a:pt x="110736" y="312403"/>
                  <a:pt x="92744" y="282770"/>
                </a:cubicBezTo>
                <a:cubicBezTo>
                  <a:pt x="74752" y="253137"/>
                  <a:pt x="7548" y="146245"/>
                  <a:pt x="669" y="133545"/>
                </a:cubicBezTo>
                <a:cubicBezTo>
                  <a:pt x="-6210" y="120845"/>
                  <a:pt x="41944" y="226149"/>
                  <a:pt x="51469" y="206570"/>
                </a:cubicBezTo>
                <a:cubicBezTo>
                  <a:pt x="60994" y="186991"/>
                  <a:pt x="49352" y="6016"/>
                  <a:pt x="51469" y="19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E1E4021-7EAC-EE85-96BB-39ACE42C1B5A}"/>
              </a:ext>
            </a:extLst>
          </p:cNvPr>
          <p:cNvSpPr/>
          <p:nvPr/>
        </p:nvSpPr>
        <p:spPr>
          <a:xfrm>
            <a:off x="6225911" y="8990911"/>
            <a:ext cx="187027" cy="305539"/>
          </a:xfrm>
          <a:custGeom>
            <a:avLst/>
            <a:gdLst>
              <a:gd name="connsiteX0" fmla="*/ 264 w 187027"/>
              <a:gd name="connsiteY0" fmla="*/ 689 h 305539"/>
              <a:gd name="connsiteX1" fmla="*/ 143139 w 187027"/>
              <a:gd name="connsiteY1" fmla="*/ 95939 h 305539"/>
              <a:gd name="connsiteX2" fmla="*/ 120914 w 187027"/>
              <a:gd name="connsiteY2" fmla="*/ 76889 h 305539"/>
              <a:gd name="connsiteX3" fmla="*/ 178064 w 187027"/>
              <a:gd name="connsiteY3" fmla="*/ 168964 h 305539"/>
              <a:gd name="connsiteX4" fmla="*/ 133614 w 187027"/>
              <a:gd name="connsiteY4" fmla="*/ 305489 h 305539"/>
              <a:gd name="connsiteX5" fmla="*/ 184414 w 187027"/>
              <a:gd name="connsiteY5" fmla="*/ 153089 h 305539"/>
              <a:gd name="connsiteX6" fmla="*/ 264 w 187027"/>
              <a:gd name="connsiteY6" fmla="*/ 689 h 3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27" h="305539">
                <a:moveTo>
                  <a:pt x="264" y="689"/>
                </a:moveTo>
                <a:cubicBezTo>
                  <a:pt x="-6615" y="-8836"/>
                  <a:pt x="123031" y="83239"/>
                  <a:pt x="143139" y="95939"/>
                </a:cubicBezTo>
                <a:cubicBezTo>
                  <a:pt x="163247" y="108639"/>
                  <a:pt x="115093" y="64718"/>
                  <a:pt x="120914" y="76889"/>
                </a:cubicBezTo>
                <a:cubicBezTo>
                  <a:pt x="126735" y="89060"/>
                  <a:pt x="175947" y="130864"/>
                  <a:pt x="178064" y="168964"/>
                </a:cubicBezTo>
                <a:cubicBezTo>
                  <a:pt x="180181" y="207064"/>
                  <a:pt x="132556" y="308135"/>
                  <a:pt x="133614" y="305489"/>
                </a:cubicBezTo>
                <a:cubicBezTo>
                  <a:pt x="134672" y="302843"/>
                  <a:pt x="200818" y="201772"/>
                  <a:pt x="184414" y="153089"/>
                </a:cubicBezTo>
                <a:cubicBezTo>
                  <a:pt x="168010" y="104406"/>
                  <a:pt x="7143" y="10214"/>
                  <a:pt x="264" y="6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D055446-EC8B-00C8-3291-B3D961F02899}"/>
              </a:ext>
            </a:extLst>
          </p:cNvPr>
          <p:cNvSpPr/>
          <p:nvPr/>
        </p:nvSpPr>
        <p:spPr>
          <a:xfrm>
            <a:off x="6340018" y="8961794"/>
            <a:ext cx="118268" cy="560032"/>
          </a:xfrm>
          <a:custGeom>
            <a:avLst/>
            <a:gdLst>
              <a:gd name="connsiteX0" fmla="*/ 457 w 118268"/>
              <a:gd name="connsiteY0" fmla="*/ 1231 h 560032"/>
              <a:gd name="connsiteX1" fmla="*/ 95707 w 118268"/>
              <a:gd name="connsiteY1" fmla="*/ 80606 h 560032"/>
              <a:gd name="connsiteX2" fmla="*/ 105232 w 118268"/>
              <a:gd name="connsiteY2" fmla="*/ 255231 h 560032"/>
              <a:gd name="connsiteX3" fmla="*/ 105232 w 118268"/>
              <a:gd name="connsiteY3" fmla="*/ 213956 h 560032"/>
              <a:gd name="connsiteX4" fmla="*/ 54432 w 118268"/>
              <a:gd name="connsiteY4" fmla="*/ 334606 h 560032"/>
              <a:gd name="connsiteX5" fmla="*/ 16332 w 118268"/>
              <a:gd name="connsiteY5" fmla="*/ 560031 h 560032"/>
              <a:gd name="connsiteX6" fmla="*/ 32207 w 118268"/>
              <a:gd name="connsiteY6" fmla="*/ 337781 h 560032"/>
              <a:gd name="connsiteX7" fmla="*/ 117932 w 118268"/>
              <a:gd name="connsiteY7" fmla="*/ 217131 h 560032"/>
              <a:gd name="connsiteX8" fmla="*/ 60782 w 118268"/>
              <a:gd name="connsiteY8" fmla="*/ 45681 h 560032"/>
              <a:gd name="connsiteX9" fmla="*/ 457 w 118268"/>
              <a:gd name="connsiteY9" fmla="*/ 1231 h 56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268" h="560032">
                <a:moveTo>
                  <a:pt x="457" y="1231"/>
                </a:moveTo>
                <a:cubicBezTo>
                  <a:pt x="6278" y="7052"/>
                  <a:pt x="78245" y="38273"/>
                  <a:pt x="95707" y="80606"/>
                </a:cubicBezTo>
                <a:cubicBezTo>
                  <a:pt x="113169" y="122939"/>
                  <a:pt x="103645" y="233006"/>
                  <a:pt x="105232" y="255231"/>
                </a:cubicBezTo>
                <a:cubicBezTo>
                  <a:pt x="106819" y="277456"/>
                  <a:pt x="113699" y="200727"/>
                  <a:pt x="105232" y="213956"/>
                </a:cubicBezTo>
                <a:cubicBezTo>
                  <a:pt x="96765" y="227185"/>
                  <a:pt x="69249" y="276927"/>
                  <a:pt x="54432" y="334606"/>
                </a:cubicBezTo>
                <a:cubicBezTo>
                  <a:pt x="39615" y="392285"/>
                  <a:pt x="20036" y="559502"/>
                  <a:pt x="16332" y="560031"/>
                </a:cubicBezTo>
                <a:cubicBezTo>
                  <a:pt x="12628" y="560560"/>
                  <a:pt x="15274" y="394931"/>
                  <a:pt x="32207" y="337781"/>
                </a:cubicBezTo>
                <a:cubicBezTo>
                  <a:pt x="49140" y="280631"/>
                  <a:pt x="113170" y="265814"/>
                  <a:pt x="117932" y="217131"/>
                </a:cubicBezTo>
                <a:cubicBezTo>
                  <a:pt x="122695" y="168448"/>
                  <a:pt x="75599" y="81135"/>
                  <a:pt x="60782" y="45681"/>
                </a:cubicBezTo>
                <a:cubicBezTo>
                  <a:pt x="45965" y="10227"/>
                  <a:pt x="-5364" y="-4590"/>
                  <a:pt x="457" y="12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A73C4377-8062-DACD-2058-1CDBDE4C2054}"/>
              </a:ext>
            </a:extLst>
          </p:cNvPr>
          <p:cNvSpPr/>
          <p:nvPr/>
        </p:nvSpPr>
        <p:spPr>
          <a:xfrm>
            <a:off x="6342228" y="9549746"/>
            <a:ext cx="49069" cy="559653"/>
          </a:xfrm>
          <a:custGeom>
            <a:avLst/>
            <a:gdLst>
              <a:gd name="connsiteX0" fmla="*/ 20472 w 49069"/>
              <a:gd name="connsiteY0" fmla="*/ 654 h 559653"/>
              <a:gd name="connsiteX1" fmla="*/ 17297 w 49069"/>
              <a:gd name="connsiteY1" fmla="*/ 219729 h 559653"/>
              <a:gd name="connsiteX2" fmla="*/ 7772 w 49069"/>
              <a:gd name="connsiteY2" fmla="*/ 337204 h 559653"/>
              <a:gd name="connsiteX3" fmla="*/ 49047 w 49069"/>
              <a:gd name="connsiteY3" fmla="*/ 559454 h 559653"/>
              <a:gd name="connsiteX4" fmla="*/ 1422 w 49069"/>
              <a:gd name="connsiteY4" fmla="*/ 295929 h 559653"/>
              <a:gd name="connsiteX5" fmla="*/ 20472 w 49069"/>
              <a:gd name="connsiteY5" fmla="*/ 654 h 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69" h="559653">
                <a:moveTo>
                  <a:pt x="20472" y="654"/>
                </a:moveTo>
                <a:cubicBezTo>
                  <a:pt x="23118" y="-12046"/>
                  <a:pt x="19414" y="163637"/>
                  <a:pt x="17297" y="219729"/>
                </a:cubicBezTo>
                <a:cubicBezTo>
                  <a:pt x="15180" y="275821"/>
                  <a:pt x="2480" y="280583"/>
                  <a:pt x="7772" y="337204"/>
                </a:cubicBezTo>
                <a:cubicBezTo>
                  <a:pt x="13064" y="393825"/>
                  <a:pt x="50105" y="566333"/>
                  <a:pt x="49047" y="559454"/>
                </a:cubicBezTo>
                <a:cubicBezTo>
                  <a:pt x="47989" y="552575"/>
                  <a:pt x="8830" y="383242"/>
                  <a:pt x="1422" y="295929"/>
                </a:cubicBezTo>
                <a:cubicBezTo>
                  <a:pt x="-5986" y="208617"/>
                  <a:pt x="17826" y="13354"/>
                  <a:pt x="20472" y="65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B0B4ED8-059F-00B2-0576-F04C96C29D5D}"/>
              </a:ext>
            </a:extLst>
          </p:cNvPr>
          <p:cNvSpPr/>
          <p:nvPr/>
        </p:nvSpPr>
        <p:spPr>
          <a:xfrm>
            <a:off x="5797411" y="8966195"/>
            <a:ext cx="548570" cy="64864"/>
          </a:xfrm>
          <a:custGeom>
            <a:avLst/>
            <a:gdLst>
              <a:gd name="connsiteX0" fmla="*/ 139 w 548570"/>
              <a:gd name="connsiteY0" fmla="*/ 63505 h 64864"/>
              <a:gd name="connsiteX1" fmla="*/ 343039 w 548570"/>
              <a:gd name="connsiteY1" fmla="*/ 22230 h 64864"/>
              <a:gd name="connsiteX2" fmla="*/ 241439 w 548570"/>
              <a:gd name="connsiteY2" fmla="*/ 47630 h 64864"/>
              <a:gd name="connsiteX3" fmla="*/ 546239 w 548570"/>
              <a:gd name="connsiteY3" fmla="*/ 5 h 64864"/>
              <a:gd name="connsiteX4" fmla="*/ 377964 w 548570"/>
              <a:gd name="connsiteY4" fmla="*/ 44455 h 64864"/>
              <a:gd name="connsiteX5" fmla="*/ 301764 w 548570"/>
              <a:gd name="connsiteY5" fmla="*/ 53980 h 64864"/>
              <a:gd name="connsiteX6" fmla="*/ 139 w 548570"/>
              <a:gd name="connsiteY6" fmla="*/ 63505 h 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570" h="64864">
                <a:moveTo>
                  <a:pt x="139" y="63505"/>
                </a:moveTo>
                <a:cubicBezTo>
                  <a:pt x="7018" y="58213"/>
                  <a:pt x="302822" y="24876"/>
                  <a:pt x="343039" y="22230"/>
                </a:cubicBezTo>
                <a:cubicBezTo>
                  <a:pt x="383256" y="19584"/>
                  <a:pt x="207572" y="51334"/>
                  <a:pt x="241439" y="47630"/>
                </a:cubicBezTo>
                <a:cubicBezTo>
                  <a:pt x="275306" y="43926"/>
                  <a:pt x="523485" y="534"/>
                  <a:pt x="546239" y="5"/>
                </a:cubicBezTo>
                <a:cubicBezTo>
                  <a:pt x="568993" y="-524"/>
                  <a:pt x="418710" y="35459"/>
                  <a:pt x="377964" y="44455"/>
                </a:cubicBezTo>
                <a:cubicBezTo>
                  <a:pt x="337218" y="53451"/>
                  <a:pt x="360502" y="50805"/>
                  <a:pt x="301764" y="53980"/>
                </a:cubicBezTo>
                <a:cubicBezTo>
                  <a:pt x="243027" y="57155"/>
                  <a:pt x="-6740" y="68797"/>
                  <a:pt x="139" y="635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702973D-C821-F9C6-C13E-5030A79ABFD7}"/>
              </a:ext>
            </a:extLst>
          </p:cNvPr>
          <p:cNvSpPr/>
          <p:nvPr/>
        </p:nvSpPr>
        <p:spPr>
          <a:xfrm>
            <a:off x="6292734" y="9126248"/>
            <a:ext cx="81497" cy="278244"/>
          </a:xfrm>
          <a:custGeom>
            <a:avLst/>
            <a:gdLst>
              <a:gd name="connsiteX0" fmla="*/ 116 w 81497"/>
              <a:gd name="connsiteY0" fmla="*/ 1877 h 278244"/>
              <a:gd name="connsiteX1" fmla="*/ 47741 w 81497"/>
              <a:gd name="connsiteY1" fmla="*/ 68552 h 278244"/>
              <a:gd name="connsiteX2" fmla="*/ 41391 w 81497"/>
              <a:gd name="connsiteY2" fmla="*/ 201902 h 278244"/>
              <a:gd name="connsiteX3" fmla="*/ 44566 w 81497"/>
              <a:gd name="connsiteY3" fmla="*/ 154277 h 278244"/>
              <a:gd name="connsiteX4" fmla="*/ 22341 w 81497"/>
              <a:gd name="connsiteY4" fmla="*/ 278102 h 278244"/>
              <a:gd name="connsiteX5" fmla="*/ 79491 w 81497"/>
              <a:gd name="connsiteY5" fmla="*/ 125702 h 278244"/>
              <a:gd name="connsiteX6" fmla="*/ 63616 w 81497"/>
              <a:gd name="connsiteY6" fmla="*/ 138402 h 278244"/>
              <a:gd name="connsiteX7" fmla="*/ 116 w 81497"/>
              <a:gd name="connsiteY7" fmla="*/ 1877 h 27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7" h="278244">
                <a:moveTo>
                  <a:pt x="116" y="1877"/>
                </a:moveTo>
                <a:cubicBezTo>
                  <a:pt x="-2530" y="-9765"/>
                  <a:pt x="40862" y="35214"/>
                  <a:pt x="47741" y="68552"/>
                </a:cubicBezTo>
                <a:cubicBezTo>
                  <a:pt x="54620" y="101890"/>
                  <a:pt x="41920" y="187615"/>
                  <a:pt x="41391" y="201902"/>
                </a:cubicBezTo>
                <a:cubicBezTo>
                  <a:pt x="40862" y="216190"/>
                  <a:pt x="47741" y="141577"/>
                  <a:pt x="44566" y="154277"/>
                </a:cubicBezTo>
                <a:cubicBezTo>
                  <a:pt x="41391" y="166977"/>
                  <a:pt x="16520" y="282864"/>
                  <a:pt x="22341" y="278102"/>
                </a:cubicBezTo>
                <a:cubicBezTo>
                  <a:pt x="28162" y="273340"/>
                  <a:pt x="79491" y="125702"/>
                  <a:pt x="79491" y="125702"/>
                </a:cubicBezTo>
                <a:cubicBezTo>
                  <a:pt x="86370" y="102419"/>
                  <a:pt x="74199" y="154277"/>
                  <a:pt x="63616" y="138402"/>
                </a:cubicBezTo>
                <a:cubicBezTo>
                  <a:pt x="53033" y="122527"/>
                  <a:pt x="2762" y="13519"/>
                  <a:pt x="116" y="18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985280-5803-A0E8-4377-204C6C9D517F}"/>
              </a:ext>
            </a:extLst>
          </p:cNvPr>
          <p:cNvSpPr/>
          <p:nvPr/>
        </p:nvSpPr>
        <p:spPr>
          <a:xfrm>
            <a:off x="5732186" y="9213817"/>
            <a:ext cx="340138" cy="76270"/>
          </a:xfrm>
          <a:custGeom>
            <a:avLst/>
            <a:gdLst>
              <a:gd name="connsiteX0" fmla="*/ 1864 w 340138"/>
              <a:gd name="connsiteY0" fmla="*/ 76233 h 76270"/>
              <a:gd name="connsiteX1" fmla="*/ 214589 w 340138"/>
              <a:gd name="connsiteY1" fmla="*/ 9558 h 76270"/>
              <a:gd name="connsiteX2" fmla="*/ 128864 w 340138"/>
              <a:gd name="connsiteY2" fmla="*/ 25433 h 76270"/>
              <a:gd name="connsiteX3" fmla="*/ 338414 w 340138"/>
              <a:gd name="connsiteY3" fmla="*/ 9558 h 76270"/>
              <a:gd name="connsiteX4" fmla="*/ 220939 w 340138"/>
              <a:gd name="connsiteY4" fmla="*/ 33 h 76270"/>
              <a:gd name="connsiteX5" fmla="*/ 87589 w 340138"/>
              <a:gd name="connsiteY5" fmla="*/ 12733 h 76270"/>
              <a:gd name="connsiteX6" fmla="*/ 109814 w 340138"/>
              <a:gd name="connsiteY6" fmla="*/ 19083 h 76270"/>
              <a:gd name="connsiteX7" fmla="*/ 1864 w 340138"/>
              <a:gd name="connsiteY7" fmla="*/ 76233 h 7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138" h="76270">
                <a:moveTo>
                  <a:pt x="1864" y="76233"/>
                </a:moveTo>
                <a:cubicBezTo>
                  <a:pt x="19326" y="74646"/>
                  <a:pt x="193422" y="18025"/>
                  <a:pt x="214589" y="9558"/>
                </a:cubicBezTo>
                <a:cubicBezTo>
                  <a:pt x="235756" y="1091"/>
                  <a:pt x="108227" y="25433"/>
                  <a:pt x="128864" y="25433"/>
                </a:cubicBezTo>
                <a:cubicBezTo>
                  <a:pt x="149501" y="25433"/>
                  <a:pt x="323068" y="13791"/>
                  <a:pt x="338414" y="9558"/>
                </a:cubicBezTo>
                <a:cubicBezTo>
                  <a:pt x="353760" y="5325"/>
                  <a:pt x="262743" y="-496"/>
                  <a:pt x="220939" y="33"/>
                </a:cubicBezTo>
                <a:cubicBezTo>
                  <a:pt x="179135" y="562"/>
                  <a:pt x="106110" y="9558"/>
                  <a:pt x="87589" y="12733"/>
                </a:cubicBezTo>
                <a:cubicBezTo>
                  <a:pt x="69068" y="15908"/>
                  <a:pt x="124631" y="10087"/>
                  <a:pt x="109814" y="19083"/>
                </a:cubicBezTo>
                <a:cubicBezTo>
                  <a:pt x="94997" y="28079"/>
                  <a:pt x="-15598" y="77820"/>
                  <a:pt x="1864" y="7623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997ABA5-AA0E-48AD-47B0-FFB4C566AA3D}"/>
              </a:ext>
            </a:extLst>
          </p:cNvPr>
          <p:cNvSpPr/>
          <p:nvPr/>
        </p:nvSpPr>
        <p:spPr>
          <a:xfrm>
            <a:off x="6006726" y="9093187"/>
            <a:ext cx="365840" cy="171479"/>
          </a:xfrm>
          <a:custGeom>
            <a:avLst/>
            <a:gdLst>
              <a:gd name="connsiteX0" fmla="*/ 365499 w 365840"/>
              <a:gd name="connsiteY0" fmla="*/ 13 h 171479"/>
              <a:gd name="connsiteX1" fmla="*/ 197224 w 365840"/>
              <a:gd name="connsiteY1" fmla="*/ 88913 h 171479"/>
              <a:gd name="connsiteX2" fmla="*/ 374 w 365840"/>
              <a:gd name="connsiteY2" fmla="*/ 171463 h 171479"/>
              <a:gd name="connsiteX3" fmla="*/ 152774 w 365840"/>
              <a:gd name="connsiteY3" fmla="*/ 95263 h 171479"/>
              <a:gd name="connsiteX4" fmla="*/ 365499 w 365840"/>
              <a:gd name="connsiteY4" fmla="*/ 13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0" h="171479">
                <a:moveTo>
                  <a:pt x="365499" y="13"/>
                </a:moveTo>
                <a:cubicBezTo>
                  <a:pt x="372907" y="-1045"/>
                  <a:pt x="258078" y="60338"/>
                  <a:pt x="197224" y="88913"/>
                </a:cubicBezTo>
                <a:cubicBezTo>
                  <a:pt x="136370" y="117488"/>
                  <a:pt x="7782" y="170405"/>
                  <a:pt x="374" y="171463"/>
                </a:cubicBezTo>
                <a:cubicBezTo>
                  <a:pt x="-7034" y="172521"/>
                  <a:pt x="97212" y="122250"/>
                  <a:pt x="152774" y="95263"/>
                </a:cubicBezTo>
                <a:cubicBezTo>
                  <a:pt x="208336" y="68276"/>
                  <a:pt x="358091" y="1071"/>
                  <a:pt x="365499" y="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C27F049-F4D3-336C-C808-F60F6AFB5F60}"/>
              </a:ext>
            </a:extLst>
          </p:cNvPr>
          <p:cNvSpPr/>
          <p:nvPr/>
        </p:nvSpPr>
        <p:spPr>
          <a:xfrm>
            <a:off x="5837402" y="9251738"/>
            <a:ext cx="236719" cy="257727"/>
          </a:xfrm>
          <a:custGeom>
            <a:avLst/>
            <a:gdLst>
              <a:gd name="connsiteX0" fmla="*/ 236373 w 236719"/>
              <a:gd name="connsiteY0" fmla="*/ 212 h 257727"/>
              <a:gd name="connsiteX1" fmla="*/ 77623 w 236719"/>
              <a:gd name="connsiteY1" fmla="*/ 19262 h 257727"/>
              <a:gd name="connsiteX2" fmla="*/ 20473 w 236719"/>
              <a:gd name="connsiteY2" fmla="*/ 79587 h 257727"/>
              <a:gd name="connsiteX3" fmla="*/ 20473 w 236719"/>
              <a:gd name="connsiteY3" fmla="*/ 133562 h 257727"/>
              <a:gd name="connsiteX4" fmla="*/ 122073 w 236719"/>
              <a:gd name="connsiteY4" fmla="*/ 254212 h 257727"/>
              <a:gd name="connsiteX5" fmla="*/ 83973 w 236719"/>
              <a:gd name="connsiteY5" fmla="*/ 219287 h 257727"/>
              <a:gd name="connsiteX6" fmla="*/ 4598 w 236719"/>
              <a:gd name="connsiteY6" fmla="*/ 155787 h 257727"/>
              <a:gd name="connsiteX7" fmla="*/ 29998 w 236719"/>
              <a:gd name="connsiteY7" fmla="*/ 28787 h 257727"/>
              <a:gd name="connsiteX8" fmla="*/ 236373 w 236719"/>
              <a:gd name="connsiteY8" fmla="*/ 212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19" h="257727">
                <a:moveTo>
                  <a:pt x="236373" y="212"/>
                </a:moveTo>
                <a:cubicBezTo>
                  <a:pt x="244311" y="-1376"/>
                  <a:pt x="113606" y="6033"/>
                  <a:pt x="77623" y="19262"/>
                </a:cubicBezTo>
                <a:cubicBezTo>
                  <a:pt x="41640" y="32491"/>
                  <a:pt x="29998" y="60537"/>
                  <a:pt x="20473" y="79587"/>
                </a:cubicBezTo>
                <a:cubicBezTo>
                  <a:pt x="10948" y="98637"/>
                  <a:pt x="3540" y="104458"/>
                  <a:pt x="20473" y="133562"/>
                </a:cubicBezTo>
                <a:cubicBezTo>
                  <a:pt x="37406" y="162666"/>
                  <a:pt x="111490" y="239925"/>
                  <a:pt x="122073" y="254212"/>
                </a:cubicBezTo>
                <a:cubicBezTo>
                  <a:pt x="132656" y="268500"/>
                  <a:pt x="103552" y="235691"/>
                  <a:pt x="83973" y="219287"/>
                </a:cubicBezTo>
                <a:cubicBezTo>
                  <a:pt x="64394" y="202883"/>
                  <a:pt x="13594" y="187537"/>
                  <a:pt x="4598" y="155787"/>
                </a:cubicBezTo>
                <a:cubicBezTo>
                  <a:pt x="-4398" y="124037"/>
                  <a:pt x="-2281" y="54187"/>
                  <a:pt x="29998" y="28787"/>
                </a:cubicBezTo>
                <a:cubicBezTo>
                  <a:pt x="62277" y="3387"/>
                  <a:pt x="228435" y="1800"/>
                  <a:pt x="236373" y="2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F6B3A8A-4ACF-4B4A-B08F-AA368194AA47}"/>
              </a:ext>
            </a:extLst>
          </p:cNvPr>
          <p:cNvSpPr/>
          <p:nvPr/>
        </p:nvSpPr>
        <p:spPr>
          <a:xfrm>
            <a:off x="5765083" y="9327064"/>
            <a:ext cx="262590" cy="576596"/>
          </a:xfrm>
          <a:custGeom>
            <a:avLst/>
            <a:gdLst>
              <a:gd name="connsiteX0" fmla="*/ 10242 w 262590"/>
              <a:gd name="connsiteY0" fmla="*/ 4261 h 576596"/>
              <a:gd name="connsiteX1" fmla="*/ 7067 w 262590"/>
              <a:gd name="connsiteY1" fmla="*/ 70936 h 576596"/>
              <a:gd name="connsiteX2" fmla="*/ 108667 w 262590"/>
              <a:gd name="connsiteY2" fmla="*/ 305886 h 576596"/>
              <a:gd name="connsiteX3" fmla="*/ 95967 w 262590"/>
              <a:gd name="connsiteY3" fmla="*/ 255086 h 576596"/>
              <a:gd name="connsiteX4" fmla="*/ 261067 w 262590"/>
              <a:gd name="connsiteY4" fmla="*/ 575761 h 576596"/>
              <a:gd name="connsiteX5" fmla="*/ 178517 w 262590"/>
              <a:gd name="connsiteY5" fmla="*/ 350336 h 576596"/>
              <a:gd name="connsiteX6" fmla="*/ 184867 w 262590"/>
              <a:gd name="connsiteY6" fmla="*/ 420186 h 576596"/>
              <a:gd name="connsiteX7" fmla="*/ 67392 w 262590"/>
              <a:gd name="connsiteY7" fmla="*/ 232861 h 576596"/>
              <a:gd name="connsiteX8" fmla="*/ 22942 w 262590"/>
              <a:gd name="connsiteY8" fmla="*/ 169361 h 576596"/>
              <a:gd name="connsiteX9" fmla="*/ 10242 w 262590"/>
              <a:gd name="connsiteY9" fmla="*/ 4261 h 57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90" h="576596">
                <a:moveTo>
                  <a:pt x="10242" y="4261"/>
                </a:moveTo>
                <a:cubicBezTo>
                  <a:pt x="7596" y="-12143"/>
                  <a:pt x="-9337" y="20665"/>
                  <a:pt x="7067" y="70936"/>
                </a:cubicBezTo>
                <a:cubicBezTo>
                  <a:pt x="23471" y="121207"/>
                  <a:pt x="93850" y="275194"/>
                  <a:pt x="108667" y="305886"/>
                </a:cubicBezTo>
                <a:cubicBezTo>
                  <a:pt x="123484" y="336578"/>
                  <a:pt x="70567" y="210107"/>
                  <a:pt x="95967" y="255086"/>
                </a:cubicBezTo>
                <a:cubicBezTo>
                  <a:pt x="121367" y="300065"/>
                  <a:pt x="247309" y="559886"/>
                  <a:pt x="261067" y="575761"/>
                </a:cubicBezTo>
                <a:cubicBezTo>
                  <a:pt x="274825" y="591636"/>
                  <a:pt x="191217" y="376265"/>
                  <a:pt x="178517" y="350336"/>
                </a:cubicBezTo>
                <a:cubicBezTo>
                  <a:pt x="165817" y="324407"/>
                  <a:pt x="203388" y="439765"/>
                  <a:pt x="184867" y="420186"/>
                </a:cubicBezTo>
                <a:cubicBezTo>
                  <a:pt x="166346" y="400607"/>
                  <a:pt x="94380" y="274665"/>
                  <a:pt x="67392" y="232861"/>
                </a:cubicBezTo>
                <a:cubicBezTo>
                  <a:pt x="40405" y="191057"/>
                  <a:pt x="32996" y="203228"/>
                  <a:pt x="22942" y="169361"/>
                </a:cubicBezTo>
                <a:cubicBezTo>
                  <a:pt x="12888" y="135494"/>
                  <a:pt x="12888" y="20665"/>
                  <a:pt x="10242" y="42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FFEB706-434E-9A8C-2963-A09785E378B8}"/>
              </a:ext>
            </a:extLst>
          </p:cNvPr>
          <p:cNvSpPr/>
          <p:nvPr/>
        </p:nvSpPr>
        <p:spPr>
          <a:xfrm>
            <a:off x="6026101" y="9559578"/>
            <a:ext cx="221212" cy="480744"/>
          </a:xfrm>
          <a:custGeom>
            <a:avLst/>
            <a:gdLst>
              <a:gd name="connsiteX0" fmla="*/ 49 w 221212"/>
              <a:gd name="connsiteY0" fmla="*/ 347 h 480744"/>
              <a:gd name="connsiteX1" fmla="*/ 69899 w 221212"/>
              <a:gd name="connsiteY1" fmla="*/ 165447 h 480744"/>
              <a:gd name="connsiteX2" fmla="*/ 117524 w 221212"/>
              <a:gd name="connsiteY2" fmla="*/ 359122 h 480744"/>
              <a:gd name="connsiteX3" fmla="*/ 107999 w 221212"/>
              <a:gd name="connsiteY3" fmla="*/ 321022 h 480744"/>
              <a:gd name="connsiteX4" fmla="*/ 219124 w 221212"/>
              <a:gd name="connsiteY4" fmla="*/ 476597 h 480744"/>
              <a:gd name="connsiteX5" fmla="*/ 171499 w 221212"/>
              <a:gd name="connsiteY5" fmla="*/ 416272 h 480744"/>
              <a:gd name="connsiteX6" fmla="*/ 60374 w 221212"/>
              <a:gd name="connsiteY6" fmla="*/ 209897 h 480744"/>
              <a:gd name="connsiteX7" fmla="*/ 49 w 221212"/>
              <a:gd name="connsiteY7" fmla="*/ 347 h 4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2" h="480744">
                <a:moveTo>
                  <a:pt x="49" y="347"/>
                </a:moveTo>
                <a:cubicBezTo>
                  <a:pt x="1636" y="-7061"/>
                  <a:pt x="50320" y="105651"/>
                  <a:pt x="69899" y="165447"/>
                </a:cubicBezTo>
                <a:cubicBezTo>
                  <a:pt x="89478" y="225243"/>
                  <a:pt x="111174" y="333193"/>
                  <a:pt x="117524" y="359122"/>
                </a:cubicBezTo>
                <a:cubicBezTo>
                  <a:pt x="123874" y="385051"/>
                  <a:pt x="91066" y="301443"/>
                  <a:pt x="107999" y="321022"/>
                </a:cubicBezTo>
                <a:cubicBezTo>
                  <a:pt x="124932" y="340601"/>
                  <a:pt x="208541" y="460722"/>
                  <a:pt x="219124" y="476597"/>
                </a:cubicBezTo>
                <a:cubicBezTo>
                  <a:pt x="229707" y="492472"/>
                  <a:pt x="197957" y="460722"/>
                  <a:pt x="171499" y="416272"/>
                </a:cubicBezTo>
                <a:cubicBezTo>
                  <a:pt x="145041" y="371822"/>
                  <a:pt x="85245" y="274455"/>
                  <a:pt x="60374" y="209897"/>
                </a:cubicBezTo>
                <a:cubicBezTo>
                  <a:pt x="35503" y="145339"/>
                  <a:pt x="-1538" y="7755"/>
                  <a:pt x="49" y="34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47602BA-4ADF-5ED7-4880-81B2949E10AA}"/>
              </a:ext>
            </a:extLst>
          </p:cNvPr>
          <p:cNvSpPr/>
          <p:nvPr/>
        </p:nvSpPr>
        <p:spPr>
          <a:xfrm>
            <a:off x="6883308" y="8330719"/>
            <a:ext cx="489185" cy="816723"/>
          </a:xfrm>
          <a:custGeom>
            <a:avLst/>
            <a:gdLst>
              <a:gd name="connsiteX0" fmla="*/ 92 w 489185"/>
              <a:gd name="connsiteY0" fmla="*/ 481 h 816723"/>
              <a:gd name="connsiteX1" fmla="*/ 206467 w 489185"/>
              <a:gd name="connsiteY1" fmla="*/ 270356 h 816723"/>
              <a:gd name="connsiteX2" fmla="*/ 184242 w 489185"/>
              <a:gd name="connsiteY2" fmla="*/ 238606 h 816723"/>
              <a:gd name="connsiteX3" fmla="*/ 333467 w 489185"/>
              <a:gd name="connsiteY3" fmla="*/ 470381 h 816723"/>
              <a:gd name="connsiteX4" fmla="*/ 289017 w 489185"/>
              <a:gd name="connsiteY4" fmla="*/ 413231 h 816723"/>
              <a:gd name="connsiteX5" fmla="*/ 393792 w 489185"/>
              <a:gd name="connsiteY5" fmla="*/ 667231 h 816723"/>
              <a:gd name="connsiteX6" fmla="*/ 393792 w 489185"/>
              <a:gd name="connsiteY6" fmla="*/ 606906 h 816723"/>
              <a:gd name="connsiteX7" fmla="*/ 489042 w 489185"/>
              <a:gd name="connsiteY7" fmla="*/ 816456 h 816723"/>
              <a:gd name="connsiteX8" fmla="*/ 412842 w 489185"/>
              <a:gd name="connsiteY8" fmla="*/ 645006 h 816723"/>
              <a:gd name="connsiteX9" fmla="*/ 314417 w 489185"/>
              <a:gd name="connsiteY9" fmla="*/ 397356 h 816723"/>
              <a:gd name="connsiteX10" fmla="*/ 346167 w 489185"/>
              <a:gd name="connsiteY10" fmla="*/ 438631 h 816723"/>
              <a:gd name="connsiteX11" fmla="*/ 228692 w 489185"/>
              <a:gd name="connsiteY11" fmla="*/ 251306 h 816723"/>
              <a:gd name="connsiteX12" fmla="*/ 269967 w 489185"/>
              <a:gd name="connsiteY12" fmla="*/ 302106 h 816723"/>
              <a:gd name="connsiteX13" fmla="*/ 181067 w 489185"/>
              <a:gd name="connsiteY13" fmla="*/ 206856 h 816723"/>
              <a:gd name="connsiteX14" fmla="*/ 92 w 489185"/>
              <a:gd name="connsiteY14" fmla="*/ 481 h 8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85" h="816723">
                <a:moveTo>
                  <a:pt x="92" y="481"/>
                </a:moveTo>
                <a:cubicBezTo>
                  <a:pt x="4325" y="11064"/>
                  <a:pt x="175775" y="230669"/>
                  <a:pt x="206467" y="270356"/>
                </a:cubicBezTo>
                <a:cubicBezTo>
                  <a:pt x="237159" y="310044"/>
                  <a:pt x="163075" y="205269"/>
                  <a:pt x="184242" y="238606"/>
                </a:cubicBezTo>
                <a:cubicBezTo>
                  <a:pt x="205409" y="271943"/>
                  <a:pt x="316004" y="441277"/>
                  <a:pt x="333467" y="470381"/>
                </a:cubicBezTo>
                <a:cubicBezTo>
                  <a:pt x="350930" y="499485"/>
                  <a:pt x="278963" y="380423"/>
                  <a:pt x="289017" y="413231"/>
                </a:cubicBezTo>
                <a:cubicBezTo>
                  <a:pt x="299071" y="446039"/>
                  <a:pt x="376330" y="634952"/>
                  <a:pt x="393792" y="667231"/>
                </a:cubicBezTo>
                <a:cubicBezTo>
                  <a:pt x="411254" y="699510"/>
                  <a:pt x="377917" y="582035"/>
                  <a:pt x="393792" y="606906"/>
                </a:cubicBezTo>
                <a:cubicBezTo>
                  <a:pt x="409667" y="631777"/>
                  <a:pt x="485867" y="810106"/>
                  <a:pt x="489042" y="816456"/>
                </a:cubicBezTo>
                <a:cubicBezTo>
                  <a:pt x="492217" y="822806"/>
                  <a:pt x="441946" y="714856"/>
                  <a:pt x="412842" y="645006"/>
                </a:cubicBezTo>
                <a:cubicBezTo>
                  <a:pt x="383738" y="575156"/>
                  <a:pt x="325530" y="431752"/>
                  <a:pt x="314417" y="397356"/>
                </a:cubicBezTo>
                <a:cubicBezTo>
                  <a:pt x="303304" y="362960"/>
                  <a:pt x="360454" y="462973"/>
                  <a:pt x="346167" y="438631"/>
                </a:cubicBezTo>
                <a:cubicBezTo>
                  <a:pt x="331880" y="414289"/>
                  <a:pt x="241392" y="274060"/>
                  <a:pt x="228692" y="251306"/>
                </a:cubicBezTo>
                <a:cubicBezTo>
                  <a:pt x="215992" y="228552"/>
                  <a:pt x="277905" y="309514"/>
                  <a:pt x="269967" y="302106"/>
                </a:cubicBezTo>
                <a:cubicBezTo>
                  <a:pt x="262030" y="294698"/>
                  <a:pt x="223400" y="257127"/>
                  <a:pt x="181067" y="206856"/>
                </a:cubicBezTo>
                <a:cubicBezTo>
                  <a:pt x="138734" y="156585"/>
                  <a:pt x="-4141" y="-10102"/>
                  <a:pt x="92" y="4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6F39963B-B2E8-2651-5A4A-1FCF0EC97391}"/>
              </a:ext>
            </a:extLst>
          </p:cNvPr>
          <p:cNvSpPr/>
          <p:nvPr/>
        </p:nvSpPr>
        <p:spPr>
          <a:xfrm>
            <a:off x="7353294" y="9127457"/>
            <a:ext cx="200750" cy="541078"/>
          </a:xfrm>
          <a:custGeom>
            <a:avLst/>
            <a:gdLst>
              <a:gd name="connsiteX0" fmla="*/ 6 w 200750"/>
              <a:gd name="connsiteY0" fmla="*/ 668 h 541078"/>
              <a:gd name="connsiteX1" fmla="*/ 152406 w 200750"/>
              <a:gd name="connsiteY1" fmla="*/ 413418 h 541078"/>
              <a:gd name="connsiteX2" fmla="*/ 200031 w 200750"/>
              <a:gd name="connsiteY2" fmla="*/ 540418 h 541078"/>
              <a:gd name="connsiteX3" fmla="*/ 177806 w 200750"/>
              <a:gd name="connsiteY3" fmla="*/ 454693 h 541078"/>
              <a:gd name="connsiteX4" fmla="*/ 133356 w 200750"/>
              <a:gd name="connsiteY4" fmla="*/ 273718 h 541078"/>
              <a:gd name="connsiteX5" fmla="*/ 146056 w 200750"/>
              <a:gd name="connsiteY5" fmla="*/ 314993 h 541078"/>
              <a:gd name="connsiteX6" fmla="*/ 6 w 200750"/>
              <a:gd name="connsiteY6" fmla="*/ 668 h 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50" h="541078">
                <a:moveTo>
                  <a:pt x="6" y="668"/>
                </a:moveTo>
                <a:cubicBezTo>
                  <a:pt x="1064" y="17072"/>
                  <a:pt x="119069" y="323460"/>
                  <a:pt x="152406" y="413418"/>
                </a:cubicBezTo>
                <a:cubicBezTo>
                  <a:pt x="185743" y="503376"/>
                  <a:pt x="195798" y="533539"/>
                  <a:pt x="200031" y="540418"/>
                </a:cubicBezTo>
                <a:cubicBezTo>
                  <a:pt x="204264" y="547297"/>
                  <a:pt x="188919" y="499143"/>
                  <a:pt x="177806" y="454693"/>
                </a:cubicBezTo>
                <a:cubicBezTo>
                  <a:pt x="166693" y="410243"/>
                  <a:pt x="138648" y="297001"/>
                  <a:pt x="133356" y="273718"/>
                </a:cubicBezTo>
                <a:cubicBezTo>
                  <a:pt x="128064" y="250435"/>
                  <a:pt x="164048" y="355210"/>
                  <a:pt x="146056" y="314993"/>
                </a:cubicBezTo>
                <a:cubicBezTo>
                  <a:pt x="128064" y="274776"/>
                  <a:pt x="-1052" y="-15736"/>
                  <a:pt x="6" y="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9A9FFE6B-4F10-FBE1-2F0A-31A7D5AC699D}"/>
              </a:ext>
            </a:extLst>
          </p:cNvPr>
          <p:cNvSpPr/>
          <p:nvPr/>
        </p:nvSpPr>
        <p:spPr>
          <a:xfrm>
            <a:off x="6450951" y="9207675"/>
            <a:ext cx="351084" cy="375385"/>
          </a:xfrm>
          <a:custGeom>
            <a:avLst/>
            <a:gdLst>
              <a:gd name="connsiteX0" fmla="*/ 649 w 351084"/>
              <a:gd name="connsiteY0" fmla="*/ 139525 h 375385"/>
              <a:gd name="connsiteX1" fmla="*/ 143524 w 351084"/>
              <a:gd name="connsiteY1" fmla="*/ 25225 h 375385"/>
              <a:gd name="connsiteX2" fmla="*/ 229249 w 351084"/>
              <a:gd name="connsiteY2" fmla="*/ 60150 h 375385"/>
              <a:gd name="connsiteX3" fmla="*/ 200674 w 351084"/>
              <a:gd name="connsiteY3" fmla="*/ 34750 h 375385"/>
              <a:gd name="connsiteX4" fmla="*/ 308624 w 351084"/>
              <a:gd name="connsiteY4" fmla="*/ 158575 h 375385"/>
              <a:gd name="connsiteX5" fmla="*/ 314974 w 351084"/>
              <a:gd name="connsiteY5" fmla="*/ 225250 h 375385"/>
              <a:gd name="connsiteX6" fmla="*/ 305449 w 351084"/>
              <a:gd name="connsiteY6" fmla="*/ 177625 h 375385"/>
              <a:gd name="connsiteX7" fmla="*/ 314974 w 351084"/>
              <a:gd name="connsiteY7" fmla="*/ 374475 h 375385"/>
              <a:gd name="connsiteX8" fmla="*/ 308624 w 351084"/>
              <a:gd name="connsiteY8" fmla="*/ 247475 h 375385"/>
              <a:gd name="connsiteX9" fmla="*/ 346724 w 351084"/>
              <a:gd name="connsiteY9" fmla="*/ 161750 h 375385"/>
              <a:gd name="connsiteX10" fmla="*/ 191149 w 351084"/>
              <a:gd name="connsiteY10" fmla="*/ 3000 h 375385"/>
              <a:gd name="connsiteX11" fmla="*/ 86374 w 351084"/>
              <a:gd name="connsiteY11" fmla="*/ 53800 h 375385"/>
              <a:gd name="connsiteX12" fmla="*/ 89549 w 351084"/>
              <a:gd name="connsiteY12" fmla="*/ 37925 h 375385"/>
              <a:gd name="connsiteX13" fmla="*/ 649 w 351084"/>
              <a:gd name="connsiteY13" fmla="*/ 139525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084" h="375385">
                <a:moveTo>
                  <a:pt x="649" y="139525"/>
                </a:moveTo>
                <a:cubicBezTo>
                  <a:pt x="9645" y="137408"/>
                  <a:pt x="105424" y="38454"/>
                  <a:pt x="143524" y="25225"/>
                </a:cubicBezTo>
                <a:cubicBezTo>
                  <a:pt x="181624" y="11996"/>
                  <a:pt x="219724" y="58562"/>
                  <a:pt x="229249" y="60150"/>
                </a:cubicBezTo>
                <a:cubicBezTo>
                  <a:pt x="238774" y="61737"/>
                  <a:pt x="187445" y="18346"/>
                  <a:pt x="200674" y="34750"/>
                </a:cubicBezTo>
                <a:cubicBezTo>
                  <a:pt x="213903" y="51154"/>
                  <a:pt x="289574" y="126825"/>
                  <a:pt x="308624" y="158575"/>
                </a:cubicBezTo>
                <a:cubicBezTo>
                  <a:pt x="327674" y="190325"/>
                  <a:pt x="315503" y="222075"/>
                  <a:pt x="314974" y="225250"/>
                </a:cubicBezTo>
                <a:cubicBezTo>
                  <a:pt x="314445" y="228425"/>
                  <a:pt x="305449" y="152754"/>
                  <a:pt x="305449" y="177625"/>
                </a:cubicBezTo>
                <a:cubicBezTo>
                  <a:pt x="305449" y="202496"/>
                  <a:pt x="314445" y="362833"/>
                  <a:pt x="314974" y="374475"/>
                </a:cubicBezTo>
                <a:cubicBezTo>
                  <a:pt x="315503" y="386117"/>
                  <a:pt x="303332" y="282929"/>
                  <a:pt x="308624" y="247475"/>
                </a:cubicBezTo>
                <a:cubicBezTo>
                  <a:pt x="313916" y="212021"/>
                  <a:pt x="366303" y="202496"/>
                  <a:pt x="346724" y="161750"/>
                </a:cubicBezTo>
                <a:cubicBezTo>
                  <a:pt x="327145" y="121004"/>
                  <a:pt x="234541" y="20992"/>
                  <a:pt x="191149" y="3000"/>
                </a:cubicBezTo>
                <a:cubicBezTo>
                  <a:pt x="147757" y="-14992"/>
                  <a:pt x="86374" y="53800"/>
                  <a:pt x="86374" y="53800"/>
                </a:cubicBezTo>
                <a:cubicBezTo>
                  <a:pt x="69441" y="59621"/>
                  <a:pt x="100132" y="26813"/>
                  <a:pt x="89549" y="37925"/>
                </a:cubicBezTo>
                <a:cubicBezTo>
                  <a:pt x="78966" y="49037"/>
                  <a:pt x="-8347" y="141642"/>
                  <a:pt x="649" y="1395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533CA5D-3AAD-DDD8-9C6E-7742FF5FB392}"/>
              </a:ext>
            </a:extLst>
          </p:cNvPr>
          <p:cNvSpPr/>
          <p:nvPr/>
        </p:nvSpPr>
        <p:spPr>
          <a:xfrm>
            <a:off x="6548797" y="8853757"/>
            <a:ext cx="469859" cy="157222"/>
          </a:xfrm>
          <a:custGeom>
            <a:avLst/>
            <a:gdLst>
              <a:gd name="connsiteX0" fmla="*/ 4403 w 469859"/>
              <a:gd name="connsiteY0" fmla="*/ 156893 h 157222"/>
              <a:gd name="connsiteX1" fmla="*/ 159978 w 469859"/>
              <a:gd name="connsiteY1" fmla="*/ 45768 h 157222"/>
              <a:gd name="connsiteX2" fmla="*/ 458428 w 469859"/>
              <a:gd name="connsiteY2" fmla="*/ 1318 h 157222"/>
              <a:gd name="connsiteX3" fmla="*/ 382228 w 469859"/>
              <a:gd name="connsiteY3" fmla="*/ 10843 h 157222"/>
              <a:gd name="connsiteX4" fmla="*/ 140928 w 469859"/>
              <a:gd name="connsiteY4" fmla="*/ 1318 h 157222"/>
              <a:gd name="connsiteX5" fmla="*/ 220303 w 469859"/>
              <a:gd name="connsiteY5" fmla="*/ 20368 h 157222"/>
              <a:gd name="connsiteX6" fmla="*/ 55203 w 469859"/>
              <a:gd name="connsiteY6" fmla="*/ 77518 h 157222"/>
              <a:gd name="connsiteX7" fmla="*/ 4403 w 469859"/>
              <a:gd name="connsiteY7" fmla="*/ 156893 h 15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859" h="157222">
                <a:moveTo>
                  <a:pt x="4403" y="156893"/>
                </a:moveTo>
                <a:cubicBezTo>
                  <a:pt x="21865" y="151601"/>
                  <a:pt x="84307" y="71697"/>
                  <a:pt x="159978" y="45768"/>
                </a:cubicBezTo>
                <a:cubicBezTo>
                  <a:pt x="235649" y="19839"/>
                  <a:pt x="421386" y="7139"/>
                  <a:pt x="458428" y="1318"/>
                </a:cubicBezTo>
                <a:cubicBezTo>
                  <a:pt x="495470" y="-4503"/>
                  <a:pt x="435145" y="10843"/>
                  <a:pt x="382228" y="10843"/>
                </a:cubicBezTo>
                <a:cubicBezTo>
                  <a:pt x="329311" y="10843"/>
                  <a:pt x="167915" y="-269"/>
                  <a:pt x="140928" y="1318"/>
                </a:cubicBezTo>
                <a:cubicBezTo>
                  <a:pt x="113941" y="2905"/>
                  <a:pt x="234591" y="7668"/>
                  <a:pt x="220303" y="20368"/>
                </a:cubicBezTo>
                <a:cubicBezTo>
                  <a:pt x="206016" y="33068"/>
                  <a:pt x="85366" y="52647"/>
                  <a:pt x="55203" y="77518"/>
                </a:cubicBezTo>
                <a:cubicBezTo>
                  <a:pt x="25041" y="102389"/>
                  <a:pt x="-13059" y="162185"/>
                  <a:pt x="4403" y="1568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8BAE741-8FA4-C55E-2647-F4DA04CA3D65}"/>
              </a:ext>
            </a:extLst>
          </p:cNvPr>
          <p:cNvSpPr/>
          <p:nvPr/>
        </p:nvSpPr>
        <p:spPr>
          <a:xfrm>
            <a:off x="6561977" y="9099433"/>
            <a:ext cx="567516" cy="325565"/>
          </a:xfrm>
          <a:custGeom>
            <a:avLst/>
            <a:gdLst>
              <a:gd name="connsiteX0" fmla="*/ 748 w 567516"/>
              <a:gd name="connsiteY0" fmla="*/ 117 h 325565"/>
              <a:gd name="connsiteX1" fmla="*/ 181723 w 567516"/>
              <a:gd name="connsiteY1" fmla="*/ 28692 h 325565"/>
              <a:gd name="connsiteX2" fmla="*/ 394448 w 567516"/>
              <a:gd name="connsiteY2" fmla="*/ 142992 h 325565"/>
              <a:gd name="connsiteX3" fmla="*/ 346823 w 567516"/>
              <a:gd name="connsiteY3" fmla="*/ 130292 h 325565"/>
              <a:gd name="connsiteX4" fmla="*/ 565898 w 567516"/>
              <a:gd name="connsiteY4" fmla="*/ 323967 h 325565"/>
              <a:gd name="connsiteX5" fmla="*/ 442073 w 567516"/>
              <a:gd name="connsiteY5" fmla="*/ 216017 h 325565"/>
              <a:gd name="connsiteX6" fmla="*/ 359523 w 567516"/>
              <a:gd name="connsiteY6" fmla="*/ 101717 h 325565"/>
              <a:gd name="connsiteX7" fmla="*/ 251573 w 567516"/>
              <a:gd name="connsiteY7" fmla="*/ 35042 h 325565"/>
              <a:gd name="connsiteX8" fmla="*/ 748 w 567516"/>
              <a:gd name="connsiteY8" fmla="*/ 117 h 3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516" h="325565">
                <a:moveTo>
                  <a:pt x="748" y="117"/>
                </a:moveTo>
                <a:cubicBezTo>
                  <a:pt x="-10894" y="-941"/>
                  <a:pt x="116106" y="4880"/>
                  <a:pt x="181723" y="28692"/>
                </a:cubicBezTo>
                <a:cubicBezTo>
                  <a:pt x="247340" y="52504"/>
                  <a:pt x="366931" y="126059"/>
                  <a:pt x="394448" y="142992"/>
                </a:cubicBezTo>
                <a:cubicBezTo>
                  <a:pt x="421965" y="159925"/>
                  <a:pt x="318248" y="100130"/>
                  <a:pt x="346823" y="130292"/>
                </a:cubicBezTo>
                <a:cubicBezTo>
                  <a:pt x="375398" y="160454"/>
                  <a:pt x="550023" y="309680"/>
                  <a:pt x="565898" y="323967"/>
                </a:cubicBezTo>
                <a:cubicBezTo>
                  <a:pt x="581773" y="338255"/>
                  <a:pt x="476469" y="253059"/>
                  <a:pt x="442073" y="216017"/>
                </a:cubicBezTo>
                <a:cubicBezTo>
                  <a:pt x="407677" y="178975"/>
                  <a:pt x="391273" y="131879"/>
                  <a:pt x="359523" y="101717"/>
                </a:cubicBezTo>
                <a:cubicBezTo>
                  <a:pt x="327773" y="71555"/>
                  <a:pt x="304490" y="50917"/>
                  <a:pt x="251573" y="35042"/>
                </a:cubicBezTo>
                <a:cubicBezTo>
                  <a:pt x="198656" y="19167"/>
                  <a:pt x="12390" y="1175"/>
                  <a:pt x="748" y="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3C92E13-EFD8-F87E-6E14-2A4C6EAF07CD}"/>
              </a:ext>
            </a:extLst>
          </p:cNvPr>
          <p:cNvSpPr/>
          <p:nvPr/>
        </p:nvSpPr>
        <p:spPr>
          <a:xfrm>
            <a:off x="7156248" y="9604265"/>
            <a:ext cx="414872" cy="85907"/>
          </a:xfrm>
          <a:custGeom>
            <a:avLst/>
            <a:gdLst>
              <a:gd name="connsiteX0" fmla="*/ 202 w 414872"/>
              <a:gd name="connsiteY0" fmla="*/ 54085 h 85907"/>
              <a:gd name="connsiteX1" fmla="*/ 231977 w 414872"/>
              <a:gd name="connsiteY1" fmla="*/ 15985 h 85907"/>
              <a:gd name="connsiteX2" fmla="*/ 412952 w 414872"/>
              <a:gd name="connsiteY2" fmla="*/ 85835 h 85907"/>
              <a:gd name="connsiteX3" fmla="*/ 324052 w 414872"/>
              <a:gd name="connsiteY3" fmla="*/ 28685 h 85907"/>
              <a:gd name="connsiteX4" fmla="*/ 273252 w 414872"/>
              <a:gd name="connsiteY4" fmla="*/ 110 h 85907"/>
              <a:gd name="connsiteX5" fmla="*/ 202 w 414872"/>
              <a:gd name="connsiteY5" fmla="*/ 54085 h 8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72" h="85907">
                <a:moveTo>
                  <a:pt x="202" y="54085"/>
                </a:moveTo>
                <a:cubicBezTo>
                  <a:pt x="-6677" y="56731"/>
                  <a:pt x="163185" y="10693"/>
                  <a:pt x="231977" y="15985"/>
                </a:cubicBezTo>
                <a:cubicBezTo>
                  <a:pt x="300769" y="21277"/>
                  <a:pt x="397606" y="83718"/>
                  <a:pt x="412952" y="85835"/>
                </a:cubicBezTo>
                <a:cubicBezTo>
                  <a:pt x="428298" y="87952"/>
                  <a:pt x="347335" y="42972"/>
                  <a:pt x="324052" y="28685"/>
                </a:cubicBezTo>
                <a:cubicBezTo>
                  <a:pt x="300769" y="14398"/>
                  <a:pt x="320877" y="-1477"/>
                  <a:pt x="273252" y="110"/>
                </a:cubicBezTo>
                <a:cubicBezTo>
                  <a:pt x="225627" y="1697"/>
                  <a:pt x="7081" y="51439"/>
                  <a:pt x="202" y="540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B68C021-8D5B-1D6F-0985-0C6F1424F6FD}"/>
              </a:ext>
            </a:extLst>
          </p:cNvPr>
          <p:cNvSpPr/>
          <p:nvPr/>
        </p:nvSpPr>
        <p:spPr>
          <a:xfrm>
            <a:off x="7105633" y="9654768"/>
            <a:ext cx="445468" cy="86136"/>
          </a:xfrm>
          <a:custGeom>
            <a:avLst/>
            <a:gdLst>
              <a:gd name="connsiteX0" fmla="*/ 17 w 445468"/>
              <a:gd name="connsiteY0" fmla="*/ 19457 h 86136"/>
              <a:gd name="connsiteX1" fmla="*/ 254017 w 445468"/>
              <a:gd name="connsiteY1" fmla="*/ 19457 h 86136"/>
              <a:gd name="connsiteX2" fmla="*/ 444517 w 445468"/>
              <a:gd name="connsiteY2" fmla="*/ 86132 h 86136"/>
              <a:gd name="connsiteX3" fmla="*/ 323867 w 445468"/>
              <a:gd name="connsiteY3" fmla="*/ 22632 h 86136"/>
              <a:gd name="connsiteX4" fmla="*/ 241317 w 445468"/>
              <a:gd name="connsiteY4" fmla="*/ 407 h 86136"/>
              <a:gd name="connsiteX5" fmla="*/ 17 w 445468"/>
              <a:gd name="connsiteY5" fmla="*/ 19457 h 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68" h="86136">
                <a:moveTo>
                  <a:pt x="17" y="19457"/>
                </a:moveTo>
                <a:cubicBezTo>
                  <a:pt x="2134" y="22632"/>
                  <a:pt x="179934" y="8344"/>
                  <a:pt x="254017" y="19457"/>
                </a:cubicBezTo>
                <a:cubicBezTo>
                  <a:pt x="328100" y="30570"/>
                  <a:pt x="432875" y="85603"/>
                  <a:pt x="444517" y="86132"/>
                </a:cubicBezTo>
                <a:cubicBezTo>
                  <a:pt x="456159" y="86661"/>
                  <a:pt x="357734" y="36920"/>
                  <a:pt x="323867" y="22632"/>
                </a:cubicBezTo>
                <a:cubicBezTo>
                  <a:pt x="290000" y="8344"/>
                  <a:pt x="293175" y="-2239"/>
                  <a:pt x="241317" y="407"/>
                </a:cubicBezTo>
                <a:cubicBezTo>
                  <a:pt x="189459" y="3053"/>
                  <a:pt x="-2100" y="16282"/>
                  <a:pt x="17" y="194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A7E2A9A-928C-377C-23F9-26F9675E185C}"/>
              </a:ext>
            </a:extLst>
          </p:cNvPr>
          <p:cNvSpPr/>
          <p:nvPr/>
        </p:nvSpPr>
        <p:spPr>
          <a:xfrm>
            <a:off x="6543539" y="8863602"/>
            <a:ext cx="479591" cy="217001"/>
          </a:xfrm>
          <a:custGeom>
            <a:avLst/>
            <a:gdLst>
              <a:gd name="connsiteX0" fmla="*/ 136 w 479591"/>
              <a:gd name="connsiteY0" fmla="*/ 216898 h 217001"/>
              <a:gd name="connsiteX1" fmla="*/ 250961 w 479591"/>
              <a:gd name="connsiteY1" fmla="*/ 74023 h 217001"/>
              <a:gd name="connsiteX2" fmla="*/ 479561 w 479591"/>
              <a:gd name="connsiteY2" fmla="*/ 998 h 217001"/>
              <a:gd name="connsiteX3" fmla="*/ 266836 w 479591"/>
              <a:gd name="connsiteY3" fmla="*/ 35923 h 217001"/>
              <a:gd name="connsiteX4" fmla="*/ 216036 w 479591"/>
              <a:gd name="connsiteY4" fmla="*/ 96248 h 217001"/>
              <a:gd name="connsiteX5" fmla="*/ 136 w 479591"/>
              <a:gd name="connsiteY5" fmla="*/ 216898 h 2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91" h="217001">
                <a:moveTo>
                  <a:pt x="136" y="216898"/>
                </a:moveTo>
                <a:cubicBezTo>
                  <a:pt x="5957" y="213194"/>
                  <a:pt x="171057" y="110006"/>
                  <a:pt x="250961" y="74023"/>
                </a:cubicBezTo>
                <a:cubicBezTo>
                  <a:pt x="330865" y="38040"/>
                  <a:pt x="476915" y="7348"/>
                  <a:pt x="479561" y="998"/>
                </a:cubicBezTo>
                <a:cubicBezTo>
                  <a:pt x="482207" y="-5352"/>
                  <a:pt x="310757" y="20048"/>
                  <a:pt x="266836" y="35923"/>
                </a:cubicBezTo>
                <a:cubicBezTo>
                  <a:pt x="222915" y="51798"/>
                  <a:pt x="255724" y="68202"/>
                  <a:pt x="216036" y="96248"/>
                </a:cubicBezTo>
                <a:cubicBezTo>
                  <a:pt x="176349" y="124294"/>
                  <a:pt x="-5685" y="220602"/>
                  <a:pt x="136" y="21689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0F001F1-E18C-E376-FE1A-65A3FE996569}"/>
              </a:ext>
            </a:extLst>
          </p:cNvPr>
          <p:cNvSpPr/>
          <p:nvPr/>
        </p:nvSpPr>
        <p:spPr>
          <a:xfrm>
            <a:off x="6826183" y="8997240"/>
            <a:ext cx="484468" cy="42643"/>
          </a:xfrm>
          <a:custGeom>
            <a:avLst/>
            <a:gdLst>
              <a:gd name="connsiteX0" fmla="*/ 67 w 484468"/>
              <a:gd name="connsiteY0" fmla="*/ 41985 h 42643"/>
              <a:gd name="connsiteX1" fmla="*/ 292167 w 484468"/>
              <a:gd name="connsiteY1" fmla="*/ 26110 h 42643"/>
              <a:gd name="connsiteX2" fmla="*/ 142942 w 484468"/>
              <a:gd name="connsiteY2" fmla="*/ 26110 h 42643"/>
              <a:gd name="connsiteX3" fmla="*/ 482667 w 484468"/>
              <a:gd name="connsiteY3" fmla="*/ 16585 h 42643"/>
              <a:gd name="connsiteX4" fmla="*/ 266767 w 484468"/>
              <a:gd name="connsiteY4" fmla="*/ 710 h 42643"/>
              <a:gd name="connsiteX5" fmla="*/ 67 w 484468"/>
              <a:gd name="connsiteY5" fmla="*/ 41985 h 4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468" h="42643">
                <a:moveTo>
                  <a:pt x="67" y="41985"/>
                </a:moveTo>
                <a:cubicBezTo>
                  <a:pt x="4300" y="46218"/>
                  <a:pt x="268355" y="28756"/>
                  <a:pt x="292167" y="26110"/>
                </a:cubicBezTo>
                <a:cubicBezTo>
                  <a:pt x="315979" y="23464"/>
                  <a:pt x="111192" y="27698"/>
                  <a:pt x="142942" y="26110"/>
                </a:cubicBezTo>
                <a:cubicBezTo>
                  <a:pt x="174692" y="24522"/>
                  <a:pt x="462030" y="20818"/>
                  <a:pt x="482667" y="16585"/>
                </a:cubicBezTo>
                <a:cubicBezTo>
                  <a:pt x="503304" y="12352"/>
                  <a:pt x="341379" y="-3523"/>
                  <a:pt x="266767" y="710"/>
                </a:cubicBezTo>
                <a:cubicBezTo>
                  <a:pt x="192155" y="4943"/>
                  <a:pt x="-4166" y="37752"/>
                  <a:pt x="67" y="419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494DBF3-B2B0-6464-A2D9-33854118D05C}"/>
              </a:ext>
            </a:extLst>
          </p:cNvPr>
          <p:cNvSpPr/>
          <p:nvPr/>
        </p:nvSpPr>
        <p:spPr>
          <a:xfrm>
            <a:off x="6667232" y="9280516"/>
            <a:ext cx="230524" cy="904949"/>
          </a:xfrm>
          <a:custGeom>
            <a:avLst/>
            <a:gdLst>
              <a:gd name="connsiteX0" fmla="*/ 268 w 230524"/>
              <a:gd name="connsiteY0" fmla="*/ 9 h 904949"/>
              <a:gd name="connsiteX1" fmla="*/ 57418 w 230524"/>
              <a:gd name="connsiteY1" fmla="*/ 304809 h 904949"/>
              <a:gd name="connsiteX2" fmla="*/ 152668 w 230524"/>
              <a:gd name="connsiteY2" fmla="*/ 631834 h 904949"/>
              <a:gd name="connsiteX3" fmla="*/ 143143 w 230524"/>
              <a:gd name="connsiteY3" fmla="*/ 603259 h 904949"/>
              <a:gd name="connsiteX4" fmla="*/ 190768 w 230524"/>
              <a:gd name="connsiteY4" fmla="*/ 682634 h 904949"/>
              <a:gd name="connsiteX5" fmla="*/ 193943 w 230524"/>
              <a:gd name="connsiteY5" fmla="*/ 904884 h 904949"/>
              <a:gd name="connsiteX6" fmla="*/ 222518 w 230524"/>
              <a:gd name="connsiteY6" fmla="*/ 708034 h 904949"/>
              <a:gd name="connsiteX7" fmla="*/ 222518 w 230524"/>
              <a:gd name="connsiteY7" fmla="*/ 727084 h 904949"/>
              <a:gd name="connsiteX8" fmla="*/ 130443 w 230524"/>
              <a:gd name="connsiteY8" fmla="*/ 574684 h 904949"/>
              <a:gd name="connsiteX9" fmla="*/ 133618 w 230524"/>
              <a:gd name="connsiteY9" fmla="*/ 628659 h 904949"/>
              <a:gd name="connsiteX10" fmla="*/ 73293 w 230524"/>
              <a:gd name="connsiteY10" fmla="*/ 403234 h 904949"/>
              <a:gd name="connsiteX11" fmla="*/ 79643 w 230524"/>
              <a:gd name="connsiteY11" fmla="*/ 314334 h 904949"/>
              <a:gd name="connsiteX12" fmla="*/ 268 w 230524"/>
              <a:gd name="connsiteY12" fmla="*/ 9 h 9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24" h="904949">
                <a:moveTo>
                  <a:pt x="268" y="9"/>
                </a:moveTo>
                <a:cubicBezTo>
                  <a:pt x="-3436" y="-1578"/>
                  <a:pt x="32018" y="199505"/>
                  <a:pt x="57418" y="304809"/>
                </a:cubicBezTo>
                <a:cubicBezTo>
                  <a:pt x="82818" y="410113"/>
                  <a:pt x="138381" y="582092"/>
                  <a:pt x="152668" y="631834"/>
                </a:cubicBezTo>
                <a:cubicBezTo>
                  <a:pt x="166956" y="681576"/>
                  <a:pt x="136793" y="594792"/>
                  <a:pt x="143143" y="603259"/>
                </a:cubicBezTo>
                <a:cubicBezTo>
                  <a:pt x="149493" y="611726"/>
                  <a:pt x="182301" y="632363"/>
                  <a:pt x="190768" y="682634"/>
                </a:cubicBezTo>
                <a:cubicBezTo>
                  <a:pt x="199235" y="732905"/>
                  <a:pt x="188651" y="900651"/>
                  <a:pt x="193943" y="904884"/>
                </a:cubicBezTo>
                <a:cubicBezTo>
                  <a:pt x="199235" y="909117"/>
                  <a:pt x="222518" y="708034"/>
                  <a:pt x="222518" y="708034"/>
                </a:cubicBezTo>
                <a:cubicBezTo>
                  <a:pt x="227280" y="678401"/>
                  <a:pt x="237864" y="749309"/>
                  <a:pt x="222518" y="727084"/>
                </a:cubicBezTo>
                <a:cubicBezTo>
                  <a:pt x="207172" y="704859"/>
                  <a:pt x="145260" y="591088"/>
                  <a:pt x="130443" y="574684"/>
                </a:cubicBezTo>
                <a:cubicBezTo>
                  <a:pt x="115626" y="558280"/>
                  <a:pt x="143143" y="657234"/>
                  <a:pt x="133618" y="628659"/>
                </a:cubicBezTo>
                <a:cubicBezTo>
                  <a:pt x="124093" y="600084"/>
                  <a:pt x="82289" y="455621"/>
                  <a:pt x="73293" y="403234"/>
                </a:cubicBezTo>
                <a:cubicBezTo>
                  <a:pt x="64297" y="350847"/>
                  <a:pt x="90226" y="385771"/>
                  <a:pt x="79643" y="314334"/>
                </a:cubicBezTo>
                <a:cubicBezTo>
                  <a:pt x="69060" y="242897"/>
                  <a:pt x="3972" y="1596"/>
                  <a:pt x="268" y="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9DF1BE1-0E46-0FDC-9484-1EA8B28800F4}"/>
              </a:ext>
            </a:extLst>
          </p:cNvPr>
          <p:cNvSpPr/>
          <p:nvPr/>
        </p:nvSpPr>
        <p:spPr>
          <a:xfrm>
            <a:off x="6499173" y="9270511"/>
            <a:ext cx="129050" cy="294472"/>
          </a:xfrm>
          <a:custGeom>
            <a:avLst/>
            <a:gdLst>
              <a:gd name="connsiteX0" fmla="*/ 120702 w 129050"/>
              <a:gd name="connsiteY0" fmla="*/ 489 h 294472"/>
              <a:gd name="connsiteX1" fmla="*/ 98477 w 129050"/>
              <a:gd name="connsiteY1" fmla="*/ 203689 h 294472"/>
              <a:gd name="connsiteX2" fmla="*/ 111177 w 129050"/>
              <a:gd name="connsiteY2" fmla="*/ 286239 h 294472"/>
              <a:gd name="connsiteX3" fmla="*/ 52 w 129050"/>
              <a:gd name="connsiteY3" fmla="*/ 279889 h 294472"/>
              <a:gd name="connsiteX4" fmla="*/ 127052 w 129050"/>
              <a:gd name="connsiteY4" fmla="*/ 286239 h 294472"/>
              <a:gd name="connsiteX5" fmla="*/ 79427 w 129050"/>
              <a:gd name="connsiteY5" fmla="*/ 149714 h 294472"/>
              <a:gd name="connsiteX6" fmla="*/ 120702 w 129050"/>
              <a:gd name="connsiteY6" fmla="*/ 489 h 29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50" h="294472">
                <a:moveTo>
                  <a:pt x="120702" y="489"/>
                </a:moveTo>
                <a:cubicBezTo>
                  <a:pt x="123877" y="9485"/>
                  <a:pt x="100064" y="156064"/>
                  <a:pt x="98477" y="203689"/>
                </a:cubicBezTo>
                <a:cubicBezTo>
                  <a:pt x="96890" y="251314"/>
                  <a:pt x="127581" y="273539"/>
                  <a:pt x="111177" y="286239"/>
                </a:cubicBezTo>
                <a:cubicBezTo>
                  <a:pt x="94773" y="298939"/>
                  <a:pt x="-2594" y="279889"/>
                  <a:pt x="52" y="279889"/>
                </a:cubicBezTo>
                <a:cubicBezTo>
                  <a:pt x="2698" y="279889"/>
                  <a:pt x="113823" y="307935"/>
                  <a:pt x="127052" y="286239"/>
                </a:cubicBezTo>
                <a:cubicBezTo>
                  <a:pt x="140281" y="264543"/>
                  <a:pt x="83660" y="190460"/>
                  <a:pt x="79427" y="149714"/>
                </a:cubicBezTo>
                <a:cubicBezTo>
                  <a:pt x="75194" y="108968"/>
                  <a:pt x="117527" y="-8507"/>
                  <a:pt x="120702" y="4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8BEFFDA-5D7B-B8F5-42AA-2431706938D4}"/>
              </a:ext>
            </a:extLst>
          </p:cNvPr>
          <p:cNvSpPr/>
          <p:nvPr/>
        </p:nvSpPr>
        <p:spPr>
          <a:xfrm>
            <a:off x="6429620" y="9283640"/>
            <a:ext cx="263259" cy="733354"/>
          </a:xfrm>
          <a:custGeom>
            <a:avLst/>
            <a:gdLst>
              <a:gd name="connsiteX0" fmla="*/ 28330 w 263259"/>
              <a:gd name="connsiteY0" fmla="*/ 60 h 733354"/>
              <a:gd name="connsiteX1" fmla="*/ 2930 w 263259"/>
              <a:gd name="connsiteY1" fmla="*/ 108010 h 733354"/>
              <a:gd name="connsiteX2" fmla="*/ 110880 w 263259"/>
              <a:gd name="connsiteY2" fmla="*/ 485835 h 733354"/>
              <a:gd name="connsiteX3" fmla="*/ 104530 w 263259"/>
              <a:gd name="connsiteY3" fmla="*/ 425510 h 733354"/>
              <a:gd name="connsiteX4" fmla="*/ 260105 w 263259"/>
              <a:gd name="connsiteY4" fmla="*/ 727135 h 733354"/>
              <a:gd name="connsiteX5" fmla="*/ 202955 w 263259"/>
              <a:gd name="connsiteY5" fmla="*/ 616010 h 733354"/>
              <a:gd name="connsiteX6" fmla="*/ 129930 w 263259"/>
              <a:gd name="connsiteY6" fmla="*/ 457260 h 733354"/>
              <a:gd name="connsiteX7" fmla="*/ 66430 w 263259"/>
              <a:gd name="connsiteY7" fmla="*/ 301685 h 733354"/>
              <a:gd name="connsiteX8" fmla="*/ 2930 w 263259"/>
              <a:gd name="connsiteY8" fmla="*/ 95310 h 733354"/>
              <a:gd name="connsiteX9" fmla="*/ 28330 w 263259"/>
              <a:gd name="connsiteY9" fmla="*/ 60 h 73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259" h="733354">
                <a:moveTo>
                  <a:pt x="28330" y="60"/>
                </a:moveTo>
                <a:cubicBezTo>
                  <a:pt x="28330" y="2177"/>
                  <a:pt x="-10828" y="27048"/>
                  <a:pt x="2930" y="108010"/>
                </a:cubicBezTo>
                <a:cubicBezTo>
                  <a:pt x="16688" y="188973"/>
                  <a:pt x="93947" y="432918"/>
                  <a:pt x="110880" y="485835"/>
                </a:cubicBezTo>
                <a:cubicBezTo>
                  <a:pt x="127813" y="538752"/>
                  <a:pt x="79659" y="385293"/>
                  <a:pt x="104530" y="425510"/>
                </a:cubicBezTo>
                <a:cubicBezTo>
                  <a:pt x="129401" y="465727"/>
                  <a:pt x="260105" y="727135"/>
                  <a:pt x="260105" y="727135"/>
                </a:cubicBezTo>
                <a:cubicBezTo>
                  <a:pt x="276509" y="758885"/>
                  <a:pt x="224651" y="660989"/>
                  <a:pt x="202955" y="616010"/>
                </a:cubicBezTo>
                <a:cubicBezTo>
                  <a:pt x="181259" y="571031"/>
                  <a:pt x="152684" y="509648"/>
                  <a:pt x="129930" y="457260"/>
                </a:cubicBezTo>
                <a:cubicBezTo>
                  <a:pt x="107176" y="404873"/>
                  <a:pt x="87597" y="362010"/>
                  <a:pt x="66430" y="301685"/>
                </a:cubicBezTo>
                <a:cubicBezTo>
                  <a:pt x="45263" y="241360"/>
                  <a:pt x="10338" y="138702"/>
                  <a:pt x="2930" y="95310"/>
                </a:cubicBezTo>
                <a:cubicBezTo>
                  <a:pt x="-4478" y="51918"/>
                  <a:pt x="28330" y="-2057"/>
                  <a:pt x="28330" y="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7FCB42E3-9CA5-8328-D81F-066C9DEB1CD7}"/>
              </a:ext>
            </a:extLst>
          </p:cNvPr>
          <p:cNvSpPr/>
          <p:nvPr/>
        </p:nvSpPr>
        <p:spPr>
          <a:xfrm>
            <a:off x="6408903" y="9425514"/>
            <a:ext cx="188989" cy="677352"/>
          </a:xfrm>
          <a:custGeom>
            <a:avLst/>
            <a:gdLst>
              <a:gd name="connsiteX0" fmla="*/ 4597 w 188989"/>
              <a:gd name="connsiteY0" fmla="*/ 7411 h 677352"/>
              <a:gd name="connsiteX1" fmla="*/ 39522 w 188989"/>
              <a:gd name="connsiteY1" fmla="*/ 191561 h 677352"/>
              <a:gd name="connsiteX2" fmla="*/ 137947 w 188989"/>
              <a:gd name="connsiteY2" fmla="*/ 515411 h 677352"/>
              <a:gd name="connsiteX3" fmla="*/ 115722 w 188989"/>
              <a:gd name="connsiteY3" fmla="*/ 451911 h 677352"/>
              <a:gd name="connsiteX4" fmla="*/ 188747 w 188989"/>
              <a:gd name="connsiteY4" fmla="*/ 677336 h 677352"/>
              <a:gd name="connsiteX5" fmla="*/ 134772 w 188989"/>
              <a:gd name="connsiteY5" fmla="*/ 439211 h 677352"/>
              <a:gd name="connsiteX6" fmla="*/ 4597 w 188989"/>
              <a:gd name="connsiteY6" fmla="*/ 7411 h 6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89" h="677352">
                <a:moveTo>
                  <a:pt x="4597" y="7411"/>
                </a:moveTo>
                <a:cubicBezTo>
                  <a:pt x="-11278" y="-33864"/>
                  <a:pt x="17297" y="106894"/>
                  <a:pt x="39522" y="191561"/>
                </a:cubicBezTo>
                <a:cubicBezTo>
                  <a:pt x="61747" y="276228"/>
                  <a:pt x="125247" y="472019"/>
                  <a:pt x="137947" y="515411"/>
                </a:cubicBezTo>
                <a:cubicBezTo>
                  <a:pt x="150647" y="558803"/>
                  <a:pt x="107255" y="424923"/>
                  <a:pt x="115722" y="451911"/>
                </a:cubicBezTo>
                <a:cubicBezTo>
                  <a:pt x="124189" y="478899"/>
                  <a:pt x="185572" y="679453"/>
                  <a:pt x="188747" y="677336"/>
                </a:cubicBezTo>
                <a:cubicBezTo>
                  <a:pt x="191922" y="675219"/>
                  <a:pt x="163347" y="544515"/>
                  <a:pt x="134772" y="439211"/>
                </a:cubicBezTo>
                <a:cubicBezTo>
                  <a:pt x="106197" y="333907"/>
                  <a:pt x="20472" y="48686"/>
                  <a:pt x="4597" y="741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D5A1D30-7BA4-B03F-6941-BCA275764CB2}"/>
              </a:ext>
            </a:extLst>
          </p:cNvPr>
          <p:cNvSpPr/>
          <p:nvPr/>
        </p:nvSpPr>
        <p:spPr>
          <a:xfrm>
            <a:off x="6099175" y="9183789"/>
            <a:ext cx="184857" cy="334861"/>
          </a:xfrm>
          <a:custGeom>
            <a:avLst/>
            <a:gdLst>
              <a:gd name="connsiteX0" fmla="*/ 158750 w 184857"/>
              <a:gd name="connsiteY0" fmla="*/ 1486 h 334861"/>
              <a:gd name="connsiteX1" fmla="*/ 180975 w 184857"/>
              <a:gd name="connsiteY1" fmla="*/ 87211 h 334861"/>
              <a:gd name="connsiteX2" fmla="*/ 66675 w 184857"/>
              <a:gd name="connsiteY2" fmla="*/ 261836 h 334861"/>
              <a:gd name="connsiteX3" fmla="*/ 0 w 184857"/>
              <a:gd name="connsiteY3" fmla="*/ 334861 h 334861"/>
              <a:gd name="connsiteX4" fmla="*/ 165100 w 184857"/>
              <a:gd name="connsiteY4" fmla="*/ 153886 h 334861"/>
              <a:gd name="connsiteX5" fmla="*/ 158750 w 184857"/>
              <a:gd name="connsiteY5" fmla="*/ 1486 h 33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57" h="334861">
                <a:moveTo>
                  <a:pt x="158750" y="1486"/>
                </a:moveTo>
                <a:cubicBezTo>
                  <a:pt x="161396" y="-9627"/>
                  <a:pt x="196321" y="43819"/>
                  <a:pt x="180975" y="87211"/>
                </a:cubicBezTo>
                <a:cubicBezTo>
                  <a:pt x="165629" y="130603"/>
                  <a:pt x="96837" y="220561"/>
                  <a:pt x="66675" y="261836"/>
                </a:cubicBezTo>
                <a:cubicBezTo>
                  <a:pt x="36513" y="303111"/>
                  <a:pt x="0" y="334861"/>
                  <a:pt x="0" y="334861"/>
                </a:cubicBezTo>
                <a:cubicBezTo>
                  <a:pt x="16404" y="316869"/>
                  <a:pt x="136525" y="207332"/>
                  <a:pt x="165100" y="153886"/>
                </a:cubicBezTo>
                <a:cubicBezTo>
                  <a:pt x="193675" y="100440"/>
                  <a:pt x="156104" y="12599"/>
                  <a:pt x="158750" y="14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8EBE2C3-3E9B-001C-FB9D-D34CF0DED3D6}"/>
              </a:ext>
            </a:extLst>
          </p:cNvPr>
          <p:cNvSpPr/>
          <p:nvPr/>
        </p:nvSpPr>
        <p:spPr>
          <a:xfrm>
            <a:off x="6107974" y="9493179"/>
            <a:ext cx="139715" cy="488717"/>
          </a:xfrm>
          <a:custGeom>
            <a:avLst/>
            <a:gdLst>
              <a:gd name="connsiteX0" fmla="*/ 64226 w 139715"/>
              <a:gd name="connsiteY0" fmla="*/ 71 h 488717"/>
              <a:gd name="connsiteX1" fmla="*/ 22951 w 139715"/>
              <a:gd name="connsiteY1" fmla="*/ 152471 h 488717"/>
              <a:gd name="connsiteX2" fmla="*/ 86451 w 139715"/>
              <a:gd name="connsiteY2" fmla="*/ 311221 h 488717"/>
              <a:gd name="connsiteX3" fmla="*/ 57876 w 139715"/>
              <a:gd name="connsiteY3" fmla="*/ 273121 h 488717"/>
              <a:gd name="connsiteX4" fmla="*/ 137251 w 139715"/>
              <a:gd name="connsiteY4" fmla="*/ 485846 h 488717"/>
              <a:gd name="connsiteX5" fmla="*/ 108676 w 139715"/>
              <a:gd name="connsiteY5" fmla="*/ 381071 h 488717"/>
              <a:gd name="connsiteX6" fmla="*/ 726 w 139715"/>
              <a:gd name="connsiteY6" fmla="*/ 171521 h 488717"/>
              <a:gd name="connsiteX7" fmla="*/ 64226 w 139715"/>
              <a:gd name="connsiteY7" fmla="*/ 71 h 48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15" h="488717">
                <a:moveTo>
                  <a:pt x="64226" y="71"/>
                </a:moveTo>
                <a:cubicBezTo>
                  <a:pt x="67930" y="-3104"/>
                  <a:pt x="19247" y="100613"/>
                  <a:pt x="22951" y="152471"/>
                </a:cubicBezTo>
                <a:cubicBezTo>
                  <a:pt x="26655" y="204329"/>
                  <a:pt x="80630" y="291113"/>
                  <a:pt x="86451" y="311221"/>
                </a:cubicBezTo>
                <a:cubicBezTo>
                  <a:pt x="92272" y="331329"/>
                  <a:pt x="49409" y="244017"/>
                  <a:pt x="57876" y="273121"/>
                </a:cubicBezTo>
                <a:cubicBezTo>
                  <a:pt x="66343" y="302225"/>
                  <a:pt x="128784" y="467854"/>
                  <a:pt x="137251" y="485846"/>
                </a:cubicBezTo>
                <a:cubicBezTo>
                  <a:pt x="145718" y="503838"/>
                  <a:pt x="131430" y="433459"/>
                  <a:pt x="108676" y="381071"/>
                </a:cubicBezTo>
                <a:cubicBezTo>
                  <a:pt x="85922" y="328684"/>
                  <a:pt x="9193" y="229729"/>
                  <a:pt x="726" y="171521"/>
                </a:cubicBezTo>
                <a:cubicBezTo>
                  <a:pt x="-7741" y="113313"/>
                  <a:pt x="60522" y="3246"/>
                  <a:pt x="64226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4C1C0A3C-EC75-87CE-6DD5-AE5B9D871403}"/>
              </a:ext>
            </a:extLst>
          </p:cNvPr>
          <p:cNvSpPr/>
          <p:nvPr/>
        </p:nvSpPr>
        <p:spPr>
          <a:xfrm>
            <a:off x="6701164" y="9154590"/>
            <a:ext cx="489612" cy="533788"/>
          </a:xfrm>
          <a:custGeom>
            <a:avLst/>
            <a:gdLst>
              <a:gd name="connsiteX0" fmla="*/ 1261 w 489612"/>
              <a:gd name="connsiteY0" fmla="*/ 2110 h 533788"/>
              <a:gd name="connsiteX1" fmla="*/ 391786 w 489612"/>
              <a:gd name="connsiteY1" fmla="*/ 437085 h 533788"/>
              <a:gd name="connsiteX2" fmla="*/ 331461 w 489612"/>
              <a:gd name="connsiteY2" fmla="*/ 395810 h 533788"/>
              <a:gd name="connsiteX3" fmla="*/ 487036 w 489612"/>
              <a:gd name="connsiteY3" fmla="*/ 532335 h 533788"/>
              <a:gd name="connsiteX4" fmla="*/ 417186 w 489612"/>
              <a:gd name="connsiteY4" fmla="*/ 456135 h 533788"/>
              <a:gd name="connsiteX5" fmla="*/ 271136 w 489612"/>
              <a:gd name="connsiteY5" fmla="*/ 278335 h 533788"/>
              <a:gd name="connsiteX6" fmla="*/ 1261 w 489612"/>
              <a:gd name="connsiteY6" fmla="*/ 2110 h 5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12" h="533788">
                <a:moveTo>
                  <a:pt x="1261" y="2110"/>
                </a:moveTo>
                <a:cubicBezTo>
                  <a:pt x="21369" y="28568"/>
                  <a:pt x="336753" y="371468"/>
                  <a:pt x="391786" y="437085"/>
                </a:cubicBezTo>
                <a:cubicBezTo>
                  <a:pt x="446819" y="502702"/>
                  <a:pt x="315586" y="379935"/>
                  <a:pt x="331461" y="395810"/>
                </a:cubicBezTo>
                <a:cubicBezTo>
                  <a:pt x="347336" y="411685"/>
                  <a:pt x="472749" y="522281"/>
                  <a:pt x="487036" y="532335"/>
                </a:cubicBezTo>
                <a:cubicBezTo>
                  <a:pt x="501323" y="542389"/>
                  <a:pt x="453169" y="498468"/>
                  <a:pt x="417186" y="456135"/>
                </a:cubicBezTo>
                <a:cubicBezTo>
                  <a:pt x="381203" y="413802"/>
                  <a:pt x="335165" y="351360"/>
                  <a:pt x="271136" y="278335"/>
                </a:cubicBezTo>
                <a:cubicBezTo>
                  <a:pt x="207107" y="205310"/>
                  <a:pt x="-18847" y="-24348"/>
                  <a:pt x="1261" y="21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607137E-F610-E64B-5EEE-A56034510AFD}"/>
              </a:ext>
            </a:extLst>
          </p:cNvPr>
          <p:cNvSpPr/>
          <p:nvPr/>
        </p:nvSpPr>
        <p:spPr>
          <a:xfrm>
            <a:off x="6784605" y="9388289"/>
            <a:ext cx="185375" cy="713141"/>
          </a:xfrm>
          <a:custGeom>
            <a:avLst/>
            <a:gdLst>
              <a:gd name="connsiteX0" fmla="*/ 32120 w 185375"/>
              <a:gd name="connsiteY0" fmla="*/ 186 h 713141"/>
              <a:gd name="connsiteX1" fmla="*/ 35295 w 185375"/>
              <a:gd name="connsiteY1" fmla="*/ 228786 h 713141"/>
              <a:gd name="connsiteX2" fmla="*/ 89270 w 185375"/>
              <a:gd name="connsiteY2" fmla="*/ 463736 h 713141"/>
              <a:gd name="connsiteX3" fmla="*/ 63870 w 185375"/>
              <a:gd name="connsiteY3" fmla="*/ 425636 h 713141"/>
              <a:gd name="connsiteX4" fmla="*/ 105145 w 185375"/>
              <a:gd name="connsiteY4" fmla="*/ 568511 h 713141"/>
              <a:gd name="connsiteX5" fmla="*/ 184520 w 185375"/>
              <a:gd name="connsiteY5" fmla="*/ 711386 h 713141"/>
              <a:gd name="connsiteX6" fmla="*/ 140070 w 185375"/>
              <a:gd name="connsiteY6" fmla="*/ 632011 h 713141"/>
              <a:gd name="connsiteX7" fmla="*/ 32120 w 185375"/>
              <a:gd name="connsiteY7" fmla="*/ 403411 h 713141"/>
              <a:gd name="connsiteX8" fmla="*/ 38470 w 185375"/>
              <a:gd name="connsiteY8" fmla="*/ 412936 h 713141"/>
              <a:gd name="connsiteX9" fmla="*/ 16245 w 185375"/>
              <a:gd name="connsiteY9" fmla="*/ 190686 h 713141"/>
              <a:gd name="connsiteX10" fmla="*/ 370 w 185375"/>
              <a:gd name="connsiteY10" fmla="*/ 266886 h 713141"/>
              <a:gd name="connsiteX11" fmla="*/ 32120 w 185375"/>
              <a:gd name="connsiteY11" fmla="*/ 186 h 7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75" h="713141">
                <a:moveTo>
                  <a:pt x="32120" y="186"/>
                </a:moveTo>
                <a:cubicBezTo>
                  <a:pt x="37941" y="-6164"/>
                  <a:pt x="25770" y="151528"/>
                  <a:pt x="35295" y="228786"/>
                </a:cubicBezTo>
                <a:cubicBezTo>
                  <a:pt x="44820" y="306044"/>
                  <a:pt x="84507" y="430928"/>
                  <a:pt x="89270" y="463736"/>
                </a:cubicBezTo>
                <a:cubicBezTo>
                  <a:pt x="94033" y="496544"/>
                  <a:pt x="61224" y="408173"/>
                  <a:pt x="63870" y="425636"/>
                </a:cubicBezTo>
                <a:cubicBezTo>
                  <a:pt x="66516" y="443099"/>
                  <a:pt x="85037" y="520886"/>
                  <a:pt x="105145" y="568511"/>
                </a:cubicBezTo>
                <a:cubicBezTo>
                  <a:pt x="125253" y="616136"/>
                  <a:pt x="178699" y="700803"/>
                  <a:pt x="184520" y="711386"/>
                </a:cubicBezTo>
                <a:cubicBezTo>
                  <a:pt x="190341" y="721969"/>
                  <a:pt x="165470" y="683340"/>
                  <a:pt x="140070" y="632011"/>
                </a:cubicBezTo>
                <a:cubicBezTo>
                  <a:pt x="114670" y="580682"/>
                  <a:pt x="32120" y="403411"/>
                  <a:pt x="32120" y="403411"/>
                </a:cubicBezTo>
                <a:cubicBezTo>
                  <a:pt x="15187" y="366899"/>
                  <a:pt x="41116" y="448390"/>
                  <a:pt x="38470" y="412936"/>
                </a:cubicBezTo>
                <a:cubicBezTo>
                  <a:pt x="35824" y="377482"/>
                  <a:pt x="22595" y="215028"/>
                  <a:pt x="16245" y="190686"/>
                </a:cubicBezTo>
                <a:cubicBezTo>
                  <a:pt x="9895" y="166344"/>
                  <a:pt x="-2276" y="294403"/>
                  <a:pt x="370" y="266886"/>
                </a:cubicBezTo>
                <a:cubicBezTo>
                  <a:pt x="3016" y="239369"/>
                  <a:pt x="26299" y="6536"/>
                  <a:pt x="32120" y="1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FE85E52-7D6B-0F14-A410-598773E6432E}"/>
              </a:ext>
            </a:extLst>
          </p:cNvPr>
          <p:cNvSpPr/>
          <p:nvPr/>
        </p:nvSpPr>
        <p:spPr>
          <a:xfrm>
            <a:off x="7193673" y="9704599"/>
            <a:ext cx="878387" cy="708279"/>
          </a:xfrm>
          <a:custGeom>
            <a:avLst/>
            <a:gdLst>
              <a:gd name="connsiteX0" fmla="*/ 877 w 878387"/>
              <a:gd name="connsiteY0" fmla="*/ 1376 h 708279"/>
              <a:gd name="connsiteX1" fmla="*/ 413627 w 878387"/>
              <a:gd name="connsiteY1" fmla="*/ 328401 h 708279"/>
              <a:gd name="connsiteX2" fmla="*/ 375527 w 878387"/>
              <a:gd name="connsiteY2" fmla="*/ 264901 h 708279"/>
              <a:gd name="connsiteX3" fmla="*/ 734302 w 878387"/>
              <a:gd name="connsiteY3" fmla="*/ 598276 h 708279"/>
              <a:gd name="connsiteX4" fmla="*/ 877177 w 878387"/>
              <a:gd name="connsiteY4" fmla="*/ 706226 h 708279"/>
              <a:gd name="connsiteX5" fmla="*/ 785102 w 878387"/>
              <a:gd name="connsiteY5" fmla="*/ 649076 h 708279"/>
              <a:gd name="connsiteX6" fmla="*/ 493002 w 878387"/>
              <a:gd name="connsiteY6" fmla="*/ 417301 h 708279"/>
              <a:gd name="connsiteX7" fmla="*/ 391402 w 878387"/>
              <a:gd name="connsiteY7" fmla="*/ 303001 h 708279"/>
              <a:gd name="connsiteX8" fmla="*/ 305677 w 878387"/>
              <a:gd name="connsiteY8" fmla="*/ 214101 h 708279"/>
              <a:gd name="connsiteX9" fmla="*/ 877 w 878387"/>
              <a:gd name="connsiteY9" fmla="*/ 1376 h 70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387" h="708279">
                <a:moveTo>
                  <a:pt x="877" y="1376"/>
                </a:moveTo>
                <a:cubicBezTo>
                  <a:pt x="18869" y="20426"/>
                  <a:pt x="351185" y="284480"/>
                  <a:pt x="413627" y="328401"/>
                </a:cubicBezTo>
                <a:cubicBezTo>
                  <a:pt x="476069" y="372322"/>
                  <a:pt x="322081" y="219922"/>
                  <a:pt x="375527" y="264901"/>
                </a:cubicBezTo>
                <a:cubicBezTo>
                  <a:pt x="428973" y="309880"/>
                  <a:pt x="650694" y="524722"/>
                  <a:pt x="734302" y="598276"/>
                </a:cubicBezTo>
                <a:cubicBezTo>
                  <a:pt x="817910" y="671830"/>
                  <a:pt x="868710" y="697759"/>
                  <a:pt x="877177" y="706226"/>
                </a:cubicBezTo>
                <a:cubicBezTo>
                  <a:pt x="885644" y="714693"/>
                  <a:pt x="849131" y="697230"/>
                  <a:pt x="785102" y="649076"/>
                </a:cubicBezTo>
                <a:cubicBezTo>
                  <a:pt x="721073" y="600922"/>
                  <a:pt x="558619" y="474980"/>
                  <a:pt x="493002" y="417301"/>
                </a:cubicBezTo>
                <a:cubicBezTo>
                  <a:pt x="427385" y="359622"/>
                  <a:pt x="422623" y="336868"/>
                  <a:pt x="391402" y="303001"/>
                </a:cubicBezTo>
                <a:cubicBezTo>
                  <a:pt x="360181" y="269134"/>
                  <a:pt x="364415" y="261726"/>
                  <a:pt x="305677" y="214101"/>
                </a:cubicBezTo>
                <a:cubicBezTo>
                  <a:pt x="246940" y="166476"/>
                  <a:pt x="-17115" y="-17674"/>
                  <a:pt x="877" y="13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6EAD4C0-DD20-5E20-0000-15A58ED94B90}"/>
              </a:ext>
            </a:extLst>
          </p:cNvPr>
          <p:cNvSpPr/>
          <p:nvPr/>
        </p:nvSpPr>
        <p:spPr>
          <a:xfrm>
            <a:off x="6810188" y="10098347"/>
            <a:ext cx="397215" cy="626553"/>
          </a:xfrm>
          <a:custGeom>
            <a:avLst/>
            <a:gdLst>
              <a:gd name="connsiteX0" fmla="*/ 187 w 397215"/>
              <a:gd name="connsiteY0" fmla="*/ 1328 h 626553"/>
              <a:gd name="connsiteX1" fmla="*/ 174812 w 397215"/>
              <a:gd name="connsiteY1" fmla="*/ 258503 h 626553"/>
              <a:gd name="connsiteX2" fmla="*/ 257362 w 397215"/>
              <a:gd name="connsiteY2" fmla="*/ 474403 h 626553"/>
              <a:gd name="connsiteX3" fmla="*/ 241487 w 397215"/>
              <a:gd name="connsiteY3" fmla="*/ 395028 h 626553"/>
              <a:gd name="connsiteX4" fmla="*/ 393887 w 397215"/>
              <a:gd name="connsiteY4" fmla="*/ 623628 h 626553"/>
              <a:gd name="connsiteX5" fmla="*/ 333562 w 397215"/>
              <a:gd name="connsiteY5" fmla="*/ 506153 h 626553"/>
              <a:gd name="connsiteX6" fmla="*/ 184337 w 397215"/>
              <a:gd name="connsiteY6" fmla="*/ 245803 h 626553"/>
              <a:gd name="connsiteX7" fmla="*/ 114487 w 397215"/>
              <a:gd name="connsiteY7" fmla="*/ 71178 h 626553"/>
              <a:gd name="connsiteX8" fmla="*/ 139887 w 397215"/>
              <a:gd name="connsiteY8" fmla="*/ 153728 h 626553"/>
              <a:gd name="connsiteX9" fmla="*/ 187 w 397215"/>
              <a:gd name="connsiteY9" fmla="*/ 1328 h 62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215" h="626553">
                <a:moveTo>
                  <a:pt x="187" y="1328"/>
                </a:moveTo>
                <a:cubicBezTo>
                  <a:pt x="6008" y="18790"/>
                  <a:pt x="131950" y="179657"/>
                  <a:pt x="174812" y="258503"/>
                </a:cubicBezTo>
                <a:cubicBezTo>
                  <a:pt x="217674" y="337349"/>
                  <a:pt x="246250" y="451649"/>
                  <a:pt x="257362" y="474403"/>
                </a:cubicBezTo>
                <a:cubicBezTo>
                  <a:pt x="268474" y="497157"/>
                  <a:pt x="218733" y="370157"/>
                  <a:pt x="241487" y="395028"/>
                </a:cubicBezTo>
                <a:cubicBezTo>
                  <a:pt x="264241" y="419899"/>
                  <a:pt x="378541" y="605107"/>
                  <a:pt x="393887" y="623628"/>
                </a:cubicBezTo>
                <a:cubicBezTo>
                  <a:pt x="409233" y="642149"/>
                  <a:pt x="368487" y="569124"/>
                  <a:pt x="333562" y="506153"/>
                </a:cubicBezTo>
                <a:cubicBezTo>
                  <a:pt x="298637" y="443182"/>
                  <a:pt x="220849" y="318299"/>
                  <a:pt x="184337" y="245803"/>
                </a:cubicBezTo>
                <a:cubicBezTo>
                  <a:pt x="147825" y="173307"/>
                  <a:pt x="121895" y="86524"/>
                  <a:pt x="114487" y="71178"/>
                </a:cubicBezTo>
                <a:cubicBezTo>
                  <a:pt x="107079" y="55832"/>
                  <a:pt x="153645" y="163253"/>
                  <a:pt x="139887" y="153728"/>
                </a:cubicBezTo>
                <a:cubicBezTo>
                  <a:pt x="126129" y="144203"/>
                  <a:pt x="-5634" y="-16134"/>
                  <a:pt x="187" y="13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46F5213-A745-28DF-6466-C9A17753D76E}"/>
              </a:ext>
            </a:extLst>
          </p:cNvPr>
          <p:cNvSpPr/>
          <p:nvPr/>
        </p:nvSpPr>
        <p:spPr>
          <a:xfrm>
            <a:off x="7382233" y="10423355"/>
            <a:ext cx="698226" cy="905773"/>
          </a:xfrm>
          <a:custGeom>
            <a:avLst/>
            <a:gdLst>
              <a:gd name="connsiteX0" fmla="*/ 698142 w 698226"/>
              <a:gd name="connsiteY0" fmla="*/ 170 h 905773"/>
              <a:gd name="connsiteX1" fmla="*/ 364767 w 698226"/>
              <a:gd name="connsiteY1" fmla="*/ 419270 h 905773"/>
              <a:gd name="connsiteX2" fmla="*/ 139342 w 698226"/>
              <a:gd name="connsiteY2" fmla="*/ 714545 h 905773"/>
              <a:gd name="connsiteX3" fmla="*/ 5992 w 698226"/>
              <a:gd name="connsiteY3" fmla="*/ 898695 h 905773"/>
              <a:gd name="connsiteX4" fmla="*/ 333017 w 698226"/>
              <a:gd name="connsiteY4" fmla="*/ 470070 h 905773"/>
              <a:gd name="connsiteX5" fmla="*/ 698142 w 698226"/>
              <a:gd name="connsiteY5" fmla="*/ 170 h 9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226" h="905773">
                <a:moveTo>
                  <a:pt x="698142" y="170"/>
                </a:moveTo>
                <a:cubicBezTo>
                  <a:pt x="703434" y="-8297"/>
                  <a:pt x="457900" y="300208"/>
                  <a:pt x="364767" y="419270"/>
                </a:cubicBezTo>
                <a:cubicBezTo>
                  <a:pt x="271634" y="538332"/>
                  <a:pt x="199138" y="634641"/>
                  <a:pt x="139342" y="714545"/>
                </a:cubicBezTo>
                <a:cubicBezTo>
                  <a:pt x="79546" y="794449"/>
                  <a:pt x="-26287" y="939441"/>
                  <a:pt x="5992" y="898695"/>
                </a:cubicBezTo>
                <a:cubicBezTo>
                  <a:pt x="38271" y="857949"/>
                  <a:pt x="219246" y="614003"/>
                  <a:pt x="333017" y="470070"/>
                </a:cubicBezTo>
                <a:cubicBezTo>
                  <a:pt x="446788" y="326137"/>
                  <a:pt x="692850" y="8637"/>
                  <a:pt x="698142" y="1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D2E1AC2-245A-0AB6-7C51-B08C5D3712C9}"/>
              </a:ext>
            </a:extLst>
          </p:cNvPr>
          <p:cNvSpPr/>
          <p:nvPr/>
        </p:nvSpPr>
        <p:spPr>
          <a:xfrm>
            <a:off x="7525633" y="10392845"/>
            <a:ext cx="520411" cy="724088"/>
          </a:xfrm>
          <a:custGeom>
            <a:avLst/>
            <a:gdLst>
              <a:gd name="connsiteX0" fmla="*/ 513467 w 520411"/>
              <a:gd name="connsiteY0" fmla="*/ 11630 h 724088"/>
              <a:gd name="connsiteX1" fmla="*/ 164217 w 520411"/>
              <a:gd name="connsiteY1" fmla="*/ 487880 h 724088"/>
              <a:gd name="connsiteX2" fmla="*/ 234067 w 520411"/>
              <a:gd name="connsiteY2" fmla="*/ 379930 h 724088"/>
              <a:gd name="connsiteX3" fmla="*/ 110242 w 520411"/>
              <a:gd name="connsiteY3" fmla="*/ 503755 h 724088"/>
              <a:gd name="connsiteX4" fmla="*/ 2292 w 520411"/>
              <a:gd name="connsiteY4" fmla="*/ 722830 h 724088"/>
              <a:gd name="connsiteX5" fmla="*/ 215017 w 520411"/>
              <a:gd name="connsiteY5" fmla="*/ 395805 h 724088"/>
              <a:gd name="connsiteX6" fmla="*/ 383292 w 520411"/>
              <a:gd name="connsiteY6" fmla="*/ 164030 h 724088"/>
              <a:gd name="connsiteX7" fmla="*/ 513467 w 520411"/>
              <a:gd name="connsiteY7" fmla="*/ 11630 h 7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411" h="724088">
                <a:moveTo>
                  <a:pt x="513467" y="11630"/>
                </a:moveTo>
                <a:cubicBezTo>
                  <a:pt x="476955" y="65605"/>
                  <a:pt x="210784" y="426497"/>
                  <a:pt x="164217" y="487880"/>
                </a:cubicBezTo>
                <a:cubicBezTo>
                  <a:pt x="117650" y="549263"/>
                  <a:pt x="243063" y="377284"/>
                  <a:pt x="234067" y="379930"/>
                </a:cubicBezTo>
                <a:cubicBezTo>
                  <a:pt x="225071" y="382576"/>
                  <a:pt x="148871" y="446605"/>
                  <a:pt x="110242" y="503755"/>
                </a:cubicBezTo>
                <a:cubicBezTo>
                  <a:pt x="71613" y="560905"/>
                  <a:pt x="-15170" y="740822"/>
                  <a:pt x="2292" y="722830"/>
                </a:cubicBezTo>
                <a:cubicBezTo>
                  <a:pt x="19754" y="704838"/>
                  <a:pt x="151517" y="488938"/>
                  <a:pt x="215017" y="395805"/>
                </a:cubicBezTo>
                <a:cubicBezTo>
                  <a:pt x="278517" y="302672"/>
                  <a:pt x="333550" y="222238"/>
                  <a:pt x="383292" y="164030"/>
                </a:cubicBezTo>
                <a:cubicBezTo>
                  <a:pt x="433034" y="105822"/>
                  <a:pt x="549979" y="-42345"/>
                  <a:pt x="513467" y="11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0D3FC75-6717-563D-BED3-CF60B0D2F8B6}"/>
              </a:ext>
            </a:extLst>
          </p:cNvPr>
          <p:cNvSpPr/>
          <p:nvPr/>
        </p:nvSpPr>
        <p:spPr>
          <a:xfrm>
            <a:off x="6318213" y="9729444"/>
            <a:ext cx="424683" cy="1029832"/>
          </a:xfrm>
          <a:custGeom>
            <a:avLst/>
            <a:gdLst>
              <a:gd name="connsiteX0" fmla="*/ 37 w 424683"/>
              <a:gd name="connsiteY0" fmla="*/ 1931 h 1029832"/>
              <a:gd name="connsiteX1" fmla="*/ 69887 w 424683"/>
              <a:gd name="connsiteY1" fmla="*/ 167031 h 1029832"/>
              <a:gd name="connsiteX2" fmla="*/ 85762 w 424683"/>
              <a:gd name="connsiteY2" fmla="*/ 278156 h 1029832"/>
              <a:gd name="connsiteX3" fmla="*/ 82587 w 424683"/>
              <a:gd name="connsiteY3" fmla="*/ 243231 h 1029832"/>
              <a:gd name="connsiteX4" fmla="*/ 158787 w 424683"/>
              <a:gd name="connsiteY4" fmla="*/ 452781 h 1029832"/>
              <a:gd name="connsiteX5" fmla="*/ 247687 w 424683"/>
              <a:gd name="connsiteY5" fmla="*/ 697256 h 1029832"/>
              <a:gd name="connsiteX6" fmla="*/ 250862 w 424683"/>
              <a:gd name="connsiteY6" fmla="*/ 665506 h 1029832"/>
              <a:gd name="connsiteX7" fmla="*/ 412787 w 424683"/>
              <a:gd name="connsiteY7" fmla="*/ 1008406 h 1029832"/>
              <a:gd name="connsiteX8" fmla="*/ 393737 w 424683"/>
              <a:gd name="connsiteY8" fmla="*/ 960781 h 1029832"/>
              <a:gd name="connsiteX9" fmla="*/ 244512 w 424683"/>
              <a:gd name="connsiteY9" fmla="*/ 690906 h 1029832"/>
              <a:gd name="connsiteX10" fmla="*/ 92112 w 424683"/>
              <a:gd name="connsiteY10" fmla="*/ 360706 h 1029832"/>
              <a:gd name="connsiteX11" fmla="*/ 60362 w 424683"/>
              <a:gd name="connsiteY11" fmla="*/ 94006 h 1029832"/>
              <a:gd name="connsiteX12" fmla="*/ 37 w 424683"/>
              <a:gd name="connsiteY12" fmla="*/ 1931 h 10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3" h="1029832">
                <a:moveTo>
                  <a:pt x="37" y="1931"/>
                </a:moveTo>
                <a:cubicBezTo>
                  <a:pt x="1624" y="14102"/>
                  <a:pt x="55600" y="120994"/>
                  <a:pt x="69887" y="167031"/>
                </a:cubicBezTo>
                <a:cubicBezTo>
                  <a:pt x="84174" y="213068"/>
                  <a:pt x="83645" y="265456"/>
                  <a:pt x="85762" y="278156"/>
                </a:cubicBezTo>
                <a:cubicBezTo>
                  <a:pt x="87879" y="290856"/>
                  <a:pt x="70416" y="214127"/>
                  <a:pt x="82587" y="243231"/>
                </a:cubicBezTo>
                <a:cubicBezTo>
                  <a:pt x="94758" y="272335"/>
                  <a:pt x="158787" y="452781"/>
                  <a:pt x="158787" y="452781"/>
                </a:cubicBezTo>
                <a:cubicBezTo>
                  <a:pt x="186304" y="528452"/>
                  <a:pt x="232341" y="661802"/>
                  <a:pt x="247687" y="697256"/>
                </a:cubicBezTo>
                <a:cubicBezTo>
                  <a:pt x="263033" y="732710"/>
                  <a:pt x="223345" y="613648"/>
                  <a:pt x="250862" y="665506"/>
                </a:cubicBezTo>
                <a:cubicBezTo>
                  <a:pt x="278379" y="717364"/>
                  <a:pt x="388975" y="959194"/>
                  <a:pt x="412787" y="1008406"/>
                </a:cubicBezTo>
                <a:cubicBezTo>
                  <a:pt x="436600" y="1057619"/>
                  <a:pt x="421783" y="1013698"/>
                  <a:pt x="393737" y="960781"/>
                </a:cubicBezTo>
                <a:cubicBezTo>
                  <a:pt x="365691" y="907864"/>
                  <a:pt x="294783" y="790918"/>
                  <a:pt x="244512" y="690906"/>
                </a:cubicBezTo>
                <a:cubicBezTo>
                  <a:pt x="194241" y="590894"/>
                  <a:pt x="122804" y="460189"/>
                  <a:pt x="92112" y="360706"/>
                </a:cubicBezTo>
                <a:cubicBezTo>
                  <a:pt x="61420" y="261223"/>
                  <a:pt x="73062" y="151156"/>
                  <a:pt x="60362" y="94006"/>
                </a:cubicBezTo>
                <a:cubicBezTo>
                  <a:pt x="47662" y="36856"/>
                  <a:pt x="-1550" y="-10240"/>
                  <a:pt x="37" y="19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5EB943AD-D5B7-E837-C110-43B0410E8867}"/>
              </a:ext>
            </a:extLst>
          </p:cNvPr>
          <p:cNvSpPr/>
          <p:nvPr/>
        </p:nvSpPr>
        <p:spPr>
          <a:xfrm>
            <a:off x="6801866" y="10794260"/>
            <a:ext cx="505496" cy="516848"/>
          </a:xfrm>
          <a:custGeom>
            <a:avLst/>
            <a:gdLst>
              <a:gd name="connsiteX0" fmla="*/ 2159 w 505496"/>
              <a:gd name="connsiteY0" fmla="*/ 740 h 516848"/>
              <a:gd name="connsiteX1" fmla="*/ 326009 w 505496"/>
              <a:gd name="connsiteY1" fmla="*/ 242040 h 516848"/>
              <a:gd name="connsiteX2" fmla="*/ 497459 w 505496"/>
              <a:gd name="connsiteY2" fmla="*/ 511915 h 516848"/>
              <a:gd name="connsiteX3" fmla="*/ 459359 w 505496"/>
              <a:gd name="connsiteY3" fmla="*/ 403965 h 516848"/>
              <a:gd name="connsiteX4" fmla="*/ 300609 w 505496"/>
              <a:gd name="connsiteY4" fmla="*/ 245215 h 516848"/>
              <a:gd name="connsiteX5" fmla="*/ 189484 w 505496"/>
              <a:gd name="connsiteY5" fmla="*/ 169015 h 516848"/>
              <a:gd name="connsiteX6" fmla="*/ 2159 w 505496"/>
              <a:gd name="connsiteY6" fmla="*/ 740 h 5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496" h="516848">
                <a:moveTo>
                  <a:pt x="2159" y="740"/>
                </a:moveTo>
                <a:cubicBezTo>
                  <a:pt x="24913" y="12911"/>
                  <a:pt x="243459" y="156844"/>
                  <a:pt x="326009" y="242040"/>
                </a:cubicBezTo>
                <a:cubicBezTo>
                  <a:pt x="408559" y="327236"/>
                  <a:pt x="475234" y="484928"/>
                  <a:pt x="497459" y="511915"/>
                </a:cubicBezTo>
                <a:cubicBezTo>
                  <a:pt x="519684" y="538902"/>
                  <a:pt x="492167" y="448415"/>
                  <a:pt x="459359" y="403965"/>
                </a:cubicBezTo>
                <a:cubicBezTo>
                  <a:pt x="426551" y="359515"/>
                  <a:pt x="345588" y="284373"/>
                  <a:pt x="300609" y="245215"/>
                </a:cubicBezTo>
                <a:cubicBezTo>
                  <a:pt x="255630" y="206057"/>
                  <a:pt x="236051" y="208173"/>
                  <a:pt x="189484" y="169015"/>
                </a:cubicBezTo>
                <a:cubicBezTo>
                  <a:pt x="142917" y="129857"/>
                  <a:pt x="-20595" y="-11431"/>
                  <a:pt x="2159" y="7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5C5C9E2-5B32-D7D6-4C66-C3F9E37ECAB9}"/>
              </a:ext>
            </a:extLst>
          </p:cNvPr>
          <p:cNvSpPr/>
          <p:nvPr/>
        </p:nvSpPr>
        <p:spPr>
          <a:xfrm>
            <a:off x="7137255" y="10982324"/>
            <a:ext cx="238862" cy="387581"/>
          </a:xfrm>
          <a:custGeom>
            <a:avLst/>
            <a:gdLst>
              <a:gd name="connsiteX0" fmla="*/ 145 w 238862"/>
              <a:gd name="connsiteY0" fmla="*/ 1 h 387581"/>
              <a:gd name="connsiteX1" fmla="*/ 174770 w 238862"/>
              <a:gd name="connsiteY1" fmla="*/ 225426 h 387581"/>
              <a:gd name="connsiteX2" fmla="*/ 238270 w 238862"/>
              <a:gd name="connsiteY2" fmla="*/ 387351 h 387581"/>
              <a:gd name="connsiteX3" fmla="*/ 206520 w 238862"/>
              <a:gd name="connsiteY3" fmla="*/ 260351 h 387581"/>
              <a:gd name="connsiteX4" fmla="*/ 206520 w 238862"/>
              <a:gd name="connsiteY4" fmla="*/ 228601 h 387581"/>
              <a:gd name="connsiteX5" fmla="*/ 145 w 238862"/>
              <a:gd name="connsiteY5" fmla="*/ 1 h 3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62" h="387581">
                <a:moveTo>
                  <a:pt x="145" y="1"/>
                </a:moveTo>
                <a:cubicBezTo>
                  <a:pt x="-5147" y="-528"/>
                  <a:pt x="135083" y="160868"/>
                  <a:pt x="174770" y="225426"/>
                </a:cubicBezTo>
                <a:cubicBezTo>
                  <a:pt x="214457" y="289984"/>
                  <a:pt x="232978" y="381530"/>
                  <a:pt x="238270" y="387351"/>
                </a:cubicBezTo>
                <a:cubicBezTo>
                  <a:pt x="243562" y="393172"/>
                  <a:pt x="211812" y="286809"/>
                  <a:pt x="206520" y="260351"/>
                </a:cubicBezTo>
                <a:cubicBezTo>
                  <a:pt x="201228" y="233893"/>
                  <a:pt x="237741" y="271464"/>
                  <a:pt x="206520" y="228601"/>
                </a:cubicBezTo>
                <a:cubicBezTo>
                  <a:pt x="175299" y="185739"/>
                  <a:pt x="5437" y="530"/>
                  <a:pt x="145" y="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8DC7190-781B-BFF7-619D-2BF940A1D78A}"/>
              </a:ext>
            </a:extLst>
          </p:cNvPr>
          <p:cNvSpPr/>
          <p:nvPr/>
        </p:nvSpPr>
        <p:spPr>
          <a:xfrm>
            <a:off x="7301898" y="10965660"/>
            <a:ext cx="248286" cy="289725"/>
          </a:xfrm>
          <a:custGeom>
            <a:avLst/>
            <a:gdLst>
              <a:gd name="connsiteX0" fmla="*/ 248252 w 248286"/>
              <a:gd name="connsiteY0" fmla="*/ 790 h 289725"/>
              <a:gd name="connsiteX1" fmla="*/ 172052 w 248286"/>
              <a:gd name="connsiteY1" fmla="*/ 115090 h 289725"/>
              <a:gd name="connsiteX2" fmla="*/ 99027 w 248286"/>
              <a:gd name="connsiteY2" fmla="*/ 270665 h 289725"/>
              <a:gd name="connsiteX3" fmla="*/ 105377 w 248286"/>
              <a:gd name="connsiteY3" fmla="*/ 232565 h 289725"/>
              <a:gd name="connsiteX4" fmla="*/ 602 w 248286"/>
              <a:gd name="connsiteY4" fmla="*/ 83340 h 289725"/>
              <a:gd name="connsiteX5" fmla="*/ 64102 w 248286"/>
              <a:gd name="connsiteY5" fmla="*/ 178590 h 289725"/>
              <a:gd name="connsiteX6" fmla="*/ 99027 w 248286"/>
              <a:gd name="connsiteY6" fmla="*/ 289715 h 289725"/>
              <a:gd name="connsiteX7" fmla="*/ 162527 w 248286"/>
              <a:gd name="connsiteY7" fmla="*/ 172240 h 289725"/>
              <a:gd name="connsiteX8" fmla="*/ 248252 w 248286"/>
              <a:gd name="connsiteY8" fmla="*/ 790 h 28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86" h="289725">
                <a:moveTo>
                  <a:pt x="248252" y="790"/>
                </a:moveTo>
                <a:cubicBezTo>
                  <a:pt x="249840" y="-8735"/>
                  <a:pt x="196923" y="70111"/>
                  <a:pt x="172052" y="115090"/>
                </a:cubicBezTo>
                <a:cubicBezTo>
                  <a:pt x="147181" y="160069"/>
                  <a:pt x="110139" y="251086"/>
                  <a:pt x="99027" y="270665"/>
                </a:cubicBezTo>
                <a:cubicBezTo>
                  <a:pt x="87915" y="290244"/>
                  <a:pt x="121781" y="263786"/>
                  <a:pt x="105377" y="232565"/>
                </a:cubicBezTo>
                <a:cubicBezTo>
                  <a:pt x="88973" y="201344"/>
                  <a:pt x="7481" y="92336"/>
                  <a:pt x="602" y="83340"/>
                </a:cubicBezTo>
                <a:cubicBezTo>
                  <a:pt x="-6277" y="74344"/>
                  <a:pt x="47698" y="144194"/>
                  <a:pt x="64102" y="178590"/>
                </a:cubicBezTo>
                <a:cubicBezTo>
                  <a:pt x="80506" y="212986"/>
                  <a:pt x="82623" y="290773"/>
                  <a:pt x="99027" y="289715"/>
                </a:cubicBezTo>
                <a:cubicBezTo>
                  <a:pt x="115431" y="288657"/>
                  <a:pt x="139773" y="218807"/>
                  <a:pt x="162527" y="172240"/>
                </a:cubicBezTo>
                <a:cubicBezTo>
                  <a:pt x="185281" y="125673"/>
                  <a:pt x="246664" y="10315"/>
                  <a:pt x="248252" y="79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F0013E45-1370-12FF-10D2-442E85DCC3B2}"/>
              </a:ext>
            </a:extLst>
          </p:cNvPr>
          <p:cNvSpPr/>
          <p:nvPr/>
        </p:nvSpPr>
        <p:spPr>
          <a:xfrm>
            <a:off x="6642100" y="10687050"/>
            <a:ext cx="613108" cy="616312"/>
          </a:xfrm>
          <a:custGeom>
            <a:avLst/>
            <a:gdLst>
              <a:gd name="connsiteX0" fmla="*/ 0 w 613108"/>
              <a:gd name="connsiteY0" fmla="*/ 0 h 616312"/>
              <a:gd name="connsiteX1" fmla="*/ 276225 w 613108"/>
              <a:gd name="connsiteY1" fmla="*/ 301625 h 616312"/>
              <a:gd name="connsiteX2" fmla="*/ 485775 w 613108"/>
              <a:gd name="connsiteY2" fmla="*/ 441325 h 616312"/>
              <a:gd name="connsiteX3" fmla="*/ 609600 w 613108"/>
              <a:gd name="connsiteY3" fmla="*/ 615950 h 616312"/>
              <a:gd name="connsiteX4" fmla="*/ 558800 w 613108"/>
              <a:gd name="connsiteY4" fmla="*/ 482600 h 616312"/>
              <a:gd name="connsiteX5" fmla="*/ 352425 w 613108"/>
              <a:gd name="connsiteY5" fmla="*/ 330200 h 616312"/>
              <a:gd name="connsiteX6" fmla="*/ 285750 w 613108"/>
              <a:gd name="connsiteY6" fmla="*/ 273050 h 616312"/>
              <a:gd name="connsiteX7" fmla="*/ 0 w 613108"/>
              <a:gd name="connsiteY7" fmla="*/ 0 h 6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108" h="616312">
                <a:moveTo>
                  <a:pt x="0" y="0"/>
                </a:moveTo>
                <a:cubicBezTo>
                  <a:pt x="97631" y="114035"/>
                  <a:pt x="195263" y="228071"/>
                  <a:pt x="276225" y="301625"/>
                </a:cubicBezTo>
                <a:cubicBezTo>
                  <a:pt x="357187" y="375179"/>
                  <a:pt x="430213" y="388938"/>
                  <a:pt x="485775" y="441325"/>
                </a:cubicBezTo>
                <a:cubicBezTo>
                  <a:pt x="541337" y="493712"/>
                  <a:pt x="597429" y="609071"/>
                  <a:pt x="609600" y="615950"/>
                </a:cubicBezTo>
                <a:cubicBezTo>
                  <a:pt x="621771" y="622829"/>
                  <a:pt x="601662" y="530225"/>
                  <a:pt x="558800" y="482600"/>
                </a:cubicBezTo>
                <a:cubicBezTo>
                  <a:pt x="515938" y="434975"/>
                  <a:pt x="397933" y="365125"/>
                  <a:pt x="352425" y="330200"/>
                </a:cubicBezTo>
                <a:cubicBezTo>
                  <a:pt x="306917" y="295275"/>
                  <a:pt x="285750" y="273050"/>
                  <a:pt x="285750" y="273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489CC38-04E2-A6EF-A39A-52132080D2F1}"/>
              </a:ext>
            </a:extLst>
          </p:cNvPr>
          <p:cNvSpPr/>
          <p:nvPr/>
        </p:nvSpPr>
        <p:spPr>
          <a:xfrm>
            <a:off x="5670389" y="9813849"/>
            <a:ext cx="469121" cy="544155"/>
          </a:xfrm>
          <a:custGeom>
            <a:avLst/>
            <a:gdLst>
              <a:gd name="connsiteX0" fmla="*/ 161 w 469121"/>
              <a:gd name="connsiteY0" fmla="*/ 76 h 544155"/>
              <a:gd name="connsiteX1" fmla="*/ 438311 w 469121"/>
              <a:gd name="connsiteY1" fmla="*/ 501726 h 544155"/>
              <a:gd name="connsiteX2" fmla="*/ 387511 w 469121"/>
              <a:gd name="connsiteY2" fmla="*/ 463626 h 544155"/>
              <a:gd name="connsiteX3" fmla="*/ 161 w 469121"/>
              <a:gd name="connsiteY3" fmla="*/ 76 h 54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21" h="544155">
                <a:moveTo>
                  <a:pt x="161" y="76"/>
                </a:moveTo>
                <a:cubicBezTo>
                  <a:pt x="8628" y="6426"/>
                  <a:pt x="373753" y="424468"/>
                  <a:pt x="438311" y="501726"/>
                </a:cubicBezTo>
                <a:cubicBezTo>
                  <a:pt x="502869" y="578984"/>
                  <a:pt x="456303" y="541414"/>
                  <a:pt x="387511" y="463626"/>
                </a:cubicBezTo>
                <a:cubicBezTo>
                  <a:pt x="318719" y="385839"/>
                  <a:pt x="-8306" y="-6274"/>
                  <a:pt x="161" y="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BD0249A-42C0-52E9-2B77-9BFFF45C1935}"/>
              </a:ext>
            </a:extLst>
          </p:cNvPr>
          <p:cNvSpPr/>
          <p:nvPr/>
        </p:nvSpPr>
        <p:spPr>
          <a:xfrm>
            <a:off x="5354703" y="9313908"/>
            <a:ext cx="282788" cy="545084"/>
          </a:xfrm>
          <a:custGeom>
            <a:avLst/>
            <a:gdLst>
              <a:gd name="connsiteX0" fmla="*/ 1522 w 282788"/>
              <a:gd name="connsiteY0" fmla="*/ 4717 h 545084"/>
              <a:gd name="connsiteX1" fmla="*/ 277747 w 282788"/>
              <a:gd name="connsiteY1" fmla="*/ 538117 h 545084"/>
              <a:gd name="connsiteX2" fmla="*/ 169797 w 282788"/>
              <a:gd name="connsiteY2" fmla="*/ 290467 h 545084"/>
              <a:gd name="connsiteX3" fmla="*/ 1522 w 282788"/>
              <a:gd name="connsiteY3" fmla="*/ 4717 h 54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88" h="545084">
                <a:moveTo>
                  <a:pt x="1522" y="4717"/>
                </a:moveTo>
                <a:cubicBezTo>
                  <a:pt x="19514" y="45992"/>
                  <a:pt x="249701" y="490492"/>
                  <a:pt x="277747" y="538117"/>
                </a:cubicBezTo>
                <a:cubicBezTo>
                  <a:pt x="305793" y="585742"/>
                  <a:pt x="209484" y="376721"/>
                  <a:pt x="169797" y="290467"/>
                </a:cubicBezTo>
                <a:cubicBezTo>
                  <a:pt x="130110" y="204213"/>
                  <a:pt x="-16470" y="-36558"/>
                  <a:pt x="1522" y="47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FB80CAC-358E-D046-1C76-12C0270A7AD2}"/>
              </a:ext>
            </a:extLst>
          </p:cNvPr>
          <p:cNvSpPr/>
          <p:nvPr/>
        </p:nvSpPr>
        <p:spPr>
          <a:xfrm>
            <a:off x="5295899" y="9226498"/>
            <a:ext cx="441331" cy="768408"/>
          </a:xfrm>
          <a:custGeom>
            <a:avLst/>
            <a:gdLst>
              <a:gd name="connsiteX0" fmla="*/ 1 w 441331"/>
              <a:gd name="connsiteY0" fmla="*/ 52 h 768408"/>
              <a:gd name="connsiteX1" fmla="*/ 206376 w 441331"/>
              <a:gd name="connsiteY1" fmla="*/ 466777 h 768408"/>
              <a:gd name="connsiteX2" fmla="*/ 203201 w 441331"/>
              <a:gd name="connsiteY2" fmla="*/ 447727 h 768408"/>
              <a:gd name="connsiteX3" fmla="*/ 441326 w 441331"/>
              <a:gd name="connsiteY3" fmla="*/ 768402 h 768408"/>
              <a:gd name="connsiteX4" fmla="*/ 209551 w 441331"/>
              <a:gd name="connsiteY4" fmla="*/ 438202 h 768408"/>
              <a:gd name="connsiteX5" fmla="*/ 1 w 441331"/>
              <a:gd name="connsiteY5" fmla="*/ 52 h 7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331" h="768408">
                <a:moveTo>
                  <a:pt x="1" y="52"/>
                </a:moveTo>
                <a:cubicBezTo>
                  <a:pt x="-528" y="4815"/>
                  <a:pt x="172509" y="392165"/>
                  <a:pt x="206376" y="466777"/>
                </a:cubicBezTo>
                <a:cubicBezTo>
                  <a:pt x="240243" y="541389"/>
                  <a:pt x="164043" y="397456"/>
                  <a:pt x="203201" y="447727"/>
                </a:cubicBezTo>
                <a:cubicBezTo>
                  <a:pt x="242359" y="497998"/>
                  <a:pt x="440268" y="769990"/>
                  <a:pt x="441326" y="768402"/>
                </a:cubicBezTo>
                <a:cubicBezTo>
                  <a:pt x="442384" y="766814"/>
                  <a:pt x="279930" y="562556"/>
                  <a:pt x="209551" y="438202"/>
                </a:cubicBezTo>
                <a:cubicBezTo>
                  <a:pt x="139172" y="313848"/>
                  <a:pt x="530" y="-4711"/>
                  <a:pt x="1" y="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386EDDF-79F7-9F59-9BC9-AD28189F2B0F}"/>
              </a:ext>
            </a:extLst>
          </p:cNvPr>
          <p:cNvSpPr/>
          <p:nvPr/>
        </p:nvSpPr>
        <p:spPr>
          <a:xfrm>
            <a:off x="5661085" y="9858802"/>
            <a:ext cx="492228" cy="793594"/>
          </a:xfrm>
          <a:custGeom>
            <a:avLst/>
            <a:gdLst>
              <a:gd name="connsiteX0" fmla="*/ 15815 w 492228"/>
              <a:gd name="connsiteY0" fmla="*/ 28148 h 793594"/>
              <a:gd name="connsiteX1" fmla="*/ 390465 w 492228"/>
              <a:gd name="connsiteY1" fmla="*/ 555198 h 793594"/>
              <a:gd name="connsiteX2" fmla="*/ 447615 w 492228"/>
              <a:gd name="connsiteY2" fmla="*/ 634573 h 793594"/>
              <a:gd name="connsiteX3" fmla="*/ 492065 w 492228"/>
              <a:gd name="connsiteY3" fmla="*/ 793323 h 793594"/>
              <a:gd name="connsiteX4" fmla="*/ 431740 w 492228"/>
              <a:gd name="connsiteY4" fmla="*/ 593298 h 793594"/>
              <a:gd name="connsiteX5" fmla="*/ 104715 w 492228"/>
              <a:gd name="connsiteY5" fmla="*/ 126573 h 793594"/>
              <a:gd name="connsiteX6" fmla="*/ 15815 w 492228"/>
              <a:gd name="connsiteY6" fmla="*/ 28148 h 79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28" h="793594">
                <a:moveTo>
                  <a:pt x="15815" y="28148"/>
                </a:moveTo>
                <a:cubicBezTo>
                  <a:pt x="63440" y="99586"/>
                  <a:pt x="318498" y="454127"/>
                  <a:pt x="390465" y="555198"/>
                </a:cubicBezTo>
                <a:cubicBezTo>
                  <a:pt x="462432" y="656269"/>
                  <a:pt x="430682" y="594886"/>
                  <a:pt x="447615" y="634573"/>
                </a:cubicBezTo>
                <a:cubicBezTo>
                  <a:pt x="464548" y="674260"/>
                  <a:pt x="494711" y="800202"/>
                  <a:pt x="492065" y="793323"/>
                </a:cubicBezTo>
                <a:cubicBezTo>
                  <a:pt x="489419" y="786444"/>
                  <a:pt x="496298" y="704423"/>
                  <a:pt x="431740" y="593298"/>
                </a:cubicBezTo>
                <a:cubicBezTo>
                  <a:pt x="367182" y="482173"/>
                  <a:pt x="172448" y="220235"/>
                  <a:pt x="104715" y="126573"/>
                </a:cubicBezTo>
                <a:cubicBezTo>
                  <a:pt x="36982" y="32911"/>
                  <a:pt x="-31810" y="-43290"/>
                  <a:pt x="15815" y="281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124469F8-1FEE-C418-8301-EF8F9B00E211}"/>
              </a:ext>
            </a:extLst>
          </p:cNvPr>
          <p:cNvSpPr/>
          <p:nvPr/>
        </p:nvSpPr>
        <p:spPr>
          <a:xfrm>
            <a:off x="6953814" y="10322677"/>
            <a:ext cx="115290" cy="652493"/>
          </a:xfrm>
          <a:custGeom>
            <a:avLst/>
            <a:gdLst>
              <a:gd name="connsiteX0" fmla="*/ 439 w 115290"/>
              <a:gd name="connsiteY0" fmla="*/ 418 h 652493"/>
              <a:gd name="connsiteX1" fmla="*/ 63003 w 115290"/>
              <a:gd name="connsiteY1" fmla="*/ 269925 h 652493"/>
              <a:gd name="connsiteX2" fmla="*/ 111129 w 115290"/>
              <a:gd name="connsiteY2" fmla="*/ 558683 h 652493"/>
              <a:gd name="connsiteX3" fmla="*/ 111129 w 115290"/>
              <a:gd name="connsiteY3" fmla="*/ 640498 h 652493"/>
              <a:gd name="connsiteX4" fmla="*/ 96691 w 115290"/>
              <a:gd name="connsiteY4" fmla="*/ 332489 h 652493"/>
              <a:gd name="connsiteX5" fmla="*/ 439 w 115290"/>
              <a:gd name="connsiteY5" fmla="*/ 418 h 6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90" h="652493">
                <a:moveTo>
                  <a:pt x="439" y="418"/>
                </a:moveTo>
                <a:cubicBezTo>
                  <a:pt x="-5176" y="-10009"/>
                  <a:pt x="44555" y="176881"/>
                  <a:pt x="63003" y="269925"/>
                </a:cubicBezTo>
                <a:cubicBezTo>
                  <a:pt x="81451" y="362969"/>
                  <a:pt x="103108" y="496921"/>
                  <a:pt x="111129" y="558683"/>
                </a:cubicBezTo>
                <a:cubicBezTo>
                  <a:pt x="119150" y="620445"/>
                  <a:pt x="113535" y="678197"/>
                  <a:pt x="111129" y="640498"/>
                </a:cubicBezTo>
                <a:cubicBezTo>
                  <a:pt x="108723" y="602799"/>
                  <a:pt x="109525" y="434356"/>
                  <a:pt x="96691" y="332489"/>
                </a:cubicBezTo>
                <a:cubicBezTo>
                  <a:pt x="83857" y="230622"/>
                  <a:pt x="6054" y="10845"/>
                  <a:pt x="439" y="4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40443A1-43F4-7169-2E08-D01505B187E8}"/>
              </a:ext>
            </a:extLst>
          </p:cNvPr>
          <p:cNvSpPr/>
          <p:nvPr/>
        </p:nvSpPr>
        <p:spPr>
          <a:xfrm>
            <a:off x="6905910" y="9470545"/>
            <a:ext cx="158608" cy="496835"/>
          </a:xfrm>
          <a:custGeom>
            <a:avLst/>
            <a:gdLst>
              <a:gd name="connsiteX0" fmla="*/ 216 w 158608"/>
              <a:gd name="connsiteY0" fmla="*/ 714 h 496835"/>
              <a:gd name="connsiteX1" fmla="*/ 120532 w 158608"/>
              <a:gd name="connsiteY1" fmla="*/ 178781 h 496835"/>
              <a:gd name="connsiteX2" fmla="*/ 125345 w 158608"/>
              <a:gd name="connsiteY2" fmla="*/ 496415 h 496835"/>
              <a:gd name="connsiteX3" fmla="*/ 154221 w 158608"/>
              <a:gd name="connsiteY3" fmla="*/ 241346 h 496835"/>
              <a:gd name="connsiteX4" fmla="*/ 216 w 158608"/>
              <a:gd name="connsiteY4" fmla="*/ 714 h 4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08" h="496835">
                <a:moveTo>
                  <a:pt x="216" y="714"/>
                </a:moveTo>
                <a:cubicBezTo>
                  <a:pt x="-5399" y="-9714"/>
                  <a:pt x="99677" y="96164"/>
                  <a:pt x="120532" y="178781"/>
                </a:cubicBezTo>
                <a:cubicBezTo>
                  <a:pt x="141387" y="261398"/>
                  <a:pt x="119730" y="485987"/>
                  <a:pt x="125345" y="496415"/>
                </a:cubicBezTo>
                <a:cubicBezTo>
                  <a:pt x="130960" y="506843"/>
                  <a:pt x="171867" y="320755"/>
                  <a:pt x="154221" y="241346"/>
                </a:cubicBezTo>
                <a:cubicBezTo>
                  <a:pt x="136575" y="161938"/>
                  <a:pt x="5831" y="11142"/>
                  <a:pt x="216" y="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D96A7FD6-1892-796C-8524-A31DA9E3127F}"/>
              </a:ext>
            </a:extLst>
          </p:cNvPr>
          <p:cNvSpPr/>
          <p:nvPr/>
        </p:nvSpPr>
        <p:spPr>
          <a:xfrm>
            <a:off x="6896419" y="9444704"/>
            <a:ext cx="86841" cy="609739"/>
          </a:xfrm>
          <a:custGeom>
            <a:avLst/>
            <a:gdLst>
              <a:gd name="connsiteX0" fmla="*/ 82 w 86841"/>
              <a:gd name="connsiteY0" fmla="*/ 12117 h 609739"/>
              <a:gd name="connsiteX1" fmla="*/ 28958 w 86841"/>
              <a:gd name="connsiteY1" fmla="*/ 257561 h 609739"/>
              <a:gd name="connsiteX2" fmla="*/ 24145 w 86841"/>
              <a:gd name="connsiteY2" fmla="*/ 373064 h 609739"/>
              <a:gd name="connsiteX3" fmla="*/ 86709 w 86841"/>
              <a:gd name="connsiteY3" fmla="*/ 608883 h 609739"/>
              <a:gd name="connsiteX4" fmla="*/ 4895 w 86841"/>
              <a:gd name="connsiteY4" fmla="*/ 281624 h 609739"/>
              <a:gd name="connsiteX5" fmla="*/ 19333 w 86841"/>
              <a:gd name="connsiteY5" fmla="*/ 60243 h 609739"/>
              <a:gd name="connsiteX6" fmla="*/ 82 w 86841"/>
              <a:gd name="connsiteY6" fmla="*/ 12117 h 6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1" h="609739">
                <a:moveTo>
                  <a:pt x="82" y="12117"/>
                </a:moveTo>
                <a:cubicBezTo>
                  <a:pt x="1686" y="45003"/>
                  <a:pt x="24948" y="197403"/>
                  <a:pt x="28958" y="257561"/>
                </a:cubicBezTo>
                <a:cubicBezTo>
                  <a:pt x="32969" y="317719"/>
                  <a:pt x="14520" y="314510"/>
                  <a:pt x="24145" y="373064"/>
                </a:cubicBezTo>
                <a:cubicBezTo>
                  <a:pt x="33770" y="431618"/>
                  <a:pt x="89917" y="624123"/>
                  <a:pt x="86709" y="608883"/>
                </a:cubicBezTo>
                <a:cubicBezTo>
                  <a:pt x="83501" y="593643"/>
                  <a:pt x="16124" y="373064"/>
                  <a:pt x="4895" y="281624"/>
                </a:cubicBezTo>
                <a:cubicBezTo>
                  <a:pt x="-6334" y="190184"/>
                  <a:pt x="19333" y="60243"/>
                  <a:pt x="19333" y="60243"/>
                </a:cubicBezTo>
                <a:cubicBezTo>
                  <a:pt x="20937" y="19336"/>
                  <a:pt x="-1522" y="-20769"/>
                  <a:pt x="82" y="12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684A242-7E25-B0E8-D3A2-4C97DD5F157A}"/>
              </a:ext>
            </a:extLst>
          </p:cNvPr>
          <p:cNvSpPr/>
          <p:nvPr/>
        </p:nvSpPr>
        <p:spPr>
          <a:xfrm>
            <a:off x="6180013" y="7924479"/>
            <a:ext cx="741367" cy="441072"/>
          </a:xfrm>
          <a:custGeom>
            <a:avLst/>
            <a:gdLst>
              <a:gd name="connsiteX0" fmla="*/ 2423 w 741367"/>
              <a:gd name="connsiteY0" fmla="*/ 321 h 441072"/>
              <a:gd name="connsiteX1" fmla="*/ 420954 w 741367"/>
              <a:gd name="connsiteY1" fmla="*/ 236882 h 441072"/>
              <a:gd name="connsiteX2" fmla="*/ 298124 w 741367"/>
              <a:gd name="connsiteY2" fmla="*/ 232333 h 441072"/>
              <a:gd name="connsiteX3" fmla="*/ 725754 w 741367"/>
              <a:gd name="connsiteY3" fmla="*/ 437049 h 441072"/>
              <a:gd name="connsiteX4" fmla="*/ 630220 w 741367"/>
              <a:gd name="connsiteY4" fmla="*/ 359712 h 441072"/>
              <a:gd name="connsiteX5" fmla="*/ 457348 w 741367"/>
              <a:gd name="connsiteY5" fmla="*/ 255079 h 441072"/>
              <a:gd name="connsiteX6" fmla="*/ 257181 w 741367"/>
              <a:gd name="connsiteY6" fmla="*/ 186840 h 441072"/>
              <a:gd name="connsiteX7" fmla="*/ 2423 w 741367"/>
              <a:gd name="connsiteY7" fmla="*/ 321 h 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367" h="441072">
                <a:moveTo>
                  <a:pt x="2423" y="321"/>
                </a:moveTo>
                <a:cubicBezTo>
                  <a:pt x="29718" y="8661"/>
                  <a:pt x="371671" y="198213"/>
                  <a:pt x="420954" y="236882"/>
                </a:cubicBezTo>
                <a:cubicBezTo>
                  <a:pt x="470237" y="275551"/>
                  <a:pt x="247324" y="198972"/>
                  <a:pt x="298124" y="232333"/>
                </a:cubicBezTo>
                <a:cubicBezTo>
                  <a:pt x="348924" y="265694"/>
                  <a:pt x="670405" y="415819"/>
                  <a:pt x="725754" y="437049"/>
                </a:cubicBezTo>
                <a:cubicBezTo>
                  <a:pt x="781103" y="458279"/>
                  <a:pt x="674954" y="390040"/>
                  <a:pt x="630220" y="359712"/>
                </a:cubicBezTo>
                <a:cubicBezTo>
                  <a:pt x="585486" y="329384"/>
                  <a:pt x="519521" y="283891"/>
                  <a:pt x="457348" y="255079"/>
                </a:cubicBezTo>
                <a:cubicBezTo>
                  <a:pt x="395175" y="226267"/>
                  <a:pt x="328453" y="225509"/>
                  <a:pt x="257181" y="186840"/>
                </a:cubicBezTo>
                <a:cubicBezTo>
                  <a:pt x="185909" y="148171"/>
                  <a:pt x="-24872" y="-8019"/>
                  <a:pt x="2423" y="32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0D7A1B4-237F-EFEE-A067-A9F5C8D679C8}"/>
              </a:ext>
            </a:extLst>
          </p:cNvPr>
          <p:cNvSpPr/>
          <p:nvPr/>
        </p:nvSpPr>
        <p:spPr>
          <a:xfrm>
            <a:off x="6167664" y="7905071"/>
            <a:ext cx="188253" cy="922763"/>
          </a:xfrm>
          <a:custGeom>
            <a:avLst/>
            <a:gdLst>
              <a:gd name="connsiteX0" fmla="*/ 1124 w 188253"/>
              <a:gd name="connsiteY0" fmla="*/ 1532 h 922763"/>
              <a:gd name="connsiteX1" fmla="*/ 92109 w 188253"/>
              <a:gd name="connsiteY1" fmla="*/ 397317 h 922763"/>
              <a:gd name="connsiteX2" fmla="*/ 146700 w 188253"/>
              <a:gd name="connsiteY2" fmla="*/ 693019 h 922763"/>
              <a:gd name="connsiteX3" fmla="*/ 187643 w 188253"/>
              <a:gd name="connsiteY3" fmla="*/ 920481 h 922763"/>
              <a:gd name="connsiteX4" fmla="*/ 160348 w 188253"/>
              <a:gd name="connsiteY4" fmla="*/ 551992 h 922763"/>
              <a:gd name="connsiteX5" fmla="*/ 1124 w 188253"/>
              <a:gd name="connsiteY5" fmla="*/ 1532 h 9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253" h="922763">
                <a:moveTo>
                  <a:pt x="1124" y="1532"/>
                </a:moveTo>
                <a:cubicBezTo>
                  <a:pt x="-10249" y="-24247"/>
                  <a:pt x="67846" y="282069"/>
                  <a:pt x="92109" y="397317"/>
                </a:cubicBezTo>
                <a:cubicBezTo>
                  <a:pt x="116372" y="512565"/>
                  <a:pt x="130778" y="605825"/>
                  <a:pt x="146700" y="693019"/>
                </a:cubicBezTo>
                <a:cubicBezTo>
                  <a:pt x="162622" y="780213"/>
                  <a:pt x="185368" y="943986"/>
                  <a:pt x="187643" y="920481"/>
                </a:cubicBezTo>
                <a:cubicBezTo>
                  <a:pt x="189918" y="896977"/>
                  <a:pt x="186885" y="702875"/>
                  <a:pt x="160348" y="551992"/>
                </a:cubicBezTo>
                <a:cubicBezTo>
                  <a:pt x="133811" y="401109"/>
                  <a:pt x="12497" y="27311"/>
                  <a:pt x="1124" y="15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CE2FA07-FDAB-5853-29E8-07D118D3AAEE}"/>
              </a:ext>
            </a:extLst>
          </p:cNvPr>
          <p:cNvSpPr/>
          <p:nvPr/>
        </p:nvSpPr>
        <p:spPr>
          <a:xfrm>
            <a:off x="6341520" y="8111202"/>
            <a:ext cx="273161" cy="491440"/>
          </a:xfrm>
          <a:custGeom>
            <a:avLst/>
            <a:gdLst>
              <a:gd name="connsiteX0" fmla="*/ 168462 w 273161"/>
              <a:gd name="connsiteY0" fmla="*/ 117 h 491440"/>
              <a:gd name="connsiteX1" fmla="*/ 163913 w 273161"/>
              <a:gd name="connsiteY1" fmla="*/ 159341 h 491440"/>
              <a:gd name="connsiteX2" fmla="*/ 200307 w 273161"/>
              <a:gd name="connsiteY2" fmla="*/ 209383 h 491440"/>
              <a:gd name="connsiteX3" fmla="*/ 273095 w 273161"/>
              <a:gd name="connsiteY3" fmla="*/ 268523 h 491440"/>
              <a:gd name="connsiteX4" fmla="*/ 186659 w 273161"/>
              <a:gd name="connsiteY4" fmla="*/ 318565 h 491440"/>
              <a:gd name="connsiteX5" fmla="*/ 140 w 273161"/>
              <a:gd name="connsiteY5" fmla="*/ 491437 h 491440"/>
              <a:gd name="connsiteX6" fmla="*/ 218504 w 273161"/>
              <a:gd name="connsiteY6" fmla="*/ 323114 h 491440"/>
              <a:gd name="connsiteX7" fmla="*/ 191208 w 273161"/>
              <a:gd name="connsiteY7" fmla="*/ 259425 h 491440"/>
              <a:gd name="connsiteX8" fmla="*/ 163913 w 273161"/>
              <a:gd name="connsiteY8" fmla="*/ 186637 h 491440"/>
              <a:gd name="connsiteX9" fmla="*/ 168462 w 273161"/>
              <a:gd name="connsiteY9" fmla="*/ 117 h 4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61" h="491440">
                <a:moveTo>
                  <a:pt x="168462" y="117"/>
                </a:moveTo>
                <a:cubicBezTo>
                  <a:pt x="168462" y="-4432"/>
                  <a:pt x="158606" y="124463"/>
                  <a:pt x="163913" y="159341"/>
                </a:cubicBezTo>
                <a:cubicBezTo>
                  <a:pt x="169220" y="194219"/>
                  <a:pt x="182110" y="191186"/>
                  <a:pt x="200307" y="209383"/>
                </a:cubicBezTo>
                <a:cubicBezTo>
                  <a:pt x="218504" y="227580"/>
                  <a:pt x="275370" y="250326"/>
                  <a:pt x="273095" y="268523"/>
                </a:cubicBezTo>
                <a:cubicBezTo>
                  <a:pt x="270820" y="286720"/>
                  <a:pt x="232151" y="281413"/>
                  <a:pt x="186659" y="318565"/>
                </a:cubicBezTo>
                <a:cubicBezTo>
                  <a:pt x="141167" y="355717"/>
                  <a:pt x="-5167" y="490679"/>
                  <a:pt x="140" y="491437"/>
                </a:cubicBezTo>
                <a:cubicBezTo>
                  <a:pt x="5447" y="492195"/>
                  <a:pt x="186659" y="361783"/>
                  <a:pt x="218504" y="323114"/>
                </a:cubicBezTo>
                <a:cubicBezTo>
                  <a:pt x="250349" y="284445"/>
                  <a:pt x="200306" y="282171"/>
                  <a:pt x="191208" y="259425"/>
                </a:cubicBezTo>
                <a:cubicBezTo>
                  <a:pt x="182110" y="236679"/>
                  <a:pt x="168462" y="226064"/>
                  <a:pt x="163913" y="186637"/>
                </a:cubicBezTo>
                <a:cubicBezTo>
                  <a:pt x="159364" y="147210"/>
                  <a:pt x="168462" y="4666"/>
                  <a:pt x="168462" y="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C0CC0D49-409F-5019-B68A-97482FD8752D}"/>
              </a:ext>
            </a:extLst>
          </p:cNvPr>
          <p:cNvSpPr/>
          <p:nvPr/>
        </p:nvSpPr>
        <p:spPr>
          <a:xfrm>
            <a:off x="2574903" y="6673827"/>
            <a:ext cx="591338" cy="193846"/>
          </a:xfrm>
          <a:custGeom>
            <a:avLst/>
            <a:gdLst>
              <a:gd name="connsiteX0" fmla="*/ 590572 w 591338"/>
              <a:gd name="connsiteY0" fmla="*/ 23 h 193846"/>
              <a:gd name="connsiteX1" fmla="*/ 273072 w 591338"/>
              <a:gd name="connsiteY1" fmla="*/ 98448 h 193846"/>
              <a:gd name="connsiteX2" fmla="*/ 22 w 591338"/>
              <a:gd name="connsiteY2" fmla="*/ 193698 h 193846"/>
              <a:gd name="connsiteX3" fmla="*/ 257197 w 591338"/>
              <a:gd name="connsiteY3" fmla="*/ 76223 h 193846"/>
              <a:gd name="connsiteX4" fmla="*/ 177822 w 591338"/>
              <a:gd name="connsiteY4" fmla="*/ 88923 h 193846"/>
              <a:gd name="connsiteX5" fmla="*/ 590572 w 591338"/>
              <a:gd name="connsiteY5" fmla="*/ 23 h 1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38" h="193846">
                <a:moveTo>
                  <a:pt x="590572" y="23"/>
                </a:moveTo>
                <a:cubicBezTo>
                  <a:pt x="606447" y="1611"/>
                  <a:pt x="371497" y="66169"/>
                  <a:pt x="273072" y="98448"/>
                </a:cubicBezTo>
                <a:cubicBezTo>
                  <a:pt x="174647" y="130727"/>
                  <a:pt x="2668" y="197402"/>
                  <a:pt x="22" y="193698"/>
                </a:cubicBezTo>
                <a:cubicBezTo>
                  <a:pt x="-2624" y="189994"/>
                  <a:pt x="227564" y="93685"/>
                  <a:pt x="257197" y="76223"/>
                </a:cubicBezTo>
                <a:cubicBezTo>
                  <a:pt x="286830" y="58761"/>
                  <a:pt x="126493" y="101623"/>
                  <a:pt x="177822" y="88923"/>
                </a:cubicBezTo>
                <a:cubicBezTo>
                  <a:pt x="229151" y="76223"/>
                  <a:pt x="574697" y="-1565"/>
                  <a:pt x="590572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1B4AB1C-1684-07D1-7573-F5677F9A052B}"/>
              </a:ext>
            </a:extLst>
          </p:cNvPr>
          <p:cNvSpPr/>
          <p:nvPr/>
        </p:nvSpPr>
        <p:spPr>
          <a:xfrm>
            <a:off x="2678101" y="6753107"/>
            <a:ext cx="455851" cy="354894"/>
          </a:xfrm>
          <a:custGeom>
            <a:avLst/>
            <a:gdLst>
              <a:gd name="connsiteX0" fmla="*/ 452449 w 455851"/>
              <a:gd name="connsiteY0" fmla="*/ 118 h 354894"/>
              <a:gd name="connsiteX1" fmla="*/ 211149 w 455851"/>
              <a:gd name="connsiteY1" fmla="*/ 79493 h 354894"/>
              <a:gd name="connsiteX2" fmla="*/ 90499 w 455851"/>
              <a:gd name="connsiteY2" fmla="*/ 127118 h 354894"/>
              <a:gd name="connsiteX3" fmla="*/ 141299 w 455851"/>
              <a:gd name="connsiteY3" fmla="*/ 231893 h 354894"/>
              <a:gd name="connsiteX4" fmla="*/ 122249 w 455851"/>
              <a:gd name="connsiteY4" fmla="*/ 209668 h 354894"/>
              <a:gd name="connsiteX5" fmla="*/ 300049 w 455851"/>
              <a:gd name="connsiteY5" fmla="*/ 352543 h 354894"/>
              <a:gd name="connsiteX6" fmla="*/ 211149 w 455851"/>
              <a:gd name="connsiteY6" fmla="*/ 289043 h 354894"/>
              <a:gd name="connsiteX7" fmla="*/ 74624 w 455851"/>
              <a:gd name="connsiteY7" fmla="*/ 165218 h 354894"/>
              <a:gd name="connsiteX8" fmla="*/ 96849 w 455851"/>
              <a:gd name="connsiteY8" fmla="*/ 98543 h 354894"/>
              <a:gd name="connsiteX9" fmla="*/ 14299 w 455851"/>
              <a:gd name="connsiteY9" fmla="*/ 98543 h 354894"/>
              <a:gd name="connsiteX10" fmla="*/ 452449 w 455851"/>
              <a:gd name="connsiteY10" fmla="*/ 118 h 3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851" h="354894">
                <a:moveTo>
                  <a:pt x="452449" y="118"/>
                </a:moveTo>
                <a:cubicBezTo>
                  <a:pt x="485257" y="-3057"/>
                  <a:pt x="271474" y="58326"/>
                  <a:pt x="211149" y="79493"/>
                </a:cubicBezTo>
                <a:cubicBezTo>
                  <a:pt x="150824" y="100660"/>
                  <a:pt x="102141" y="101718"/>
                  <a:pt x="90499" y="127118"/>
                </a:cubicBezTo>
                <a:cubicBezTo>
                  <a:pt x="78857" y="152518"/>
                  <a:pt x="136007" y="218135"/>
                  <a:pt x="141299" y="231893"/>
                </a:cubicBezTo>
                <a:cubicBezTo>
                  <a:pt x="146591" y="245651"/>
                  <a:pt x="95791" y="189560"/>
                  <a:pt x="122249" y="209668"/>
                </a:cubicBezTo>
                <a:cubicBezTo>
                  <a:pt x="148707" y="229776"/>
                  <a:pt x="285232" y="339314"/>
                  <a:pt x="300049" y="352543"/>
                </a:cubicBezTo>
                <a:cubicBezTo>
                  <a:pt x="314866" y="365772"/>
                  <a:pt x="248720" y="320264"/>
                  <a:pt x="211149" y="289043"/>
                </a:cubicBezTo>
                <a:cubicBezTo>
                  <a:pt x="173578" y="257822"/>
                  <a:pt x="93674" y="196968"/>
                  <a:pt x="74624" y="165218"/>
                </a:cubicBezTo>
                <a:cubicBezTo>
                  <a:pt x="55574" y="133468"/>
                  <a:pt x="106903" y="109655"/>
                  <a:pt x="96849" y="98543"/>
                </a:cubicBezTo>
                <a:cubicBezTo>
                  <a:pt x="86795" y="87431"/>
                  <a:pt x="-42322" y="116005"/>
                  <a:pt x="14299" y="98543"/>
                </a:cubicBezTo>
                <a:cubicBezTo>
                  <a:pt x="70920" y="81081"/>
                  <a:pt x="419641" y="3293"/>
                  <a:pt x="452449" y="1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DF30321-8F6B-0FBB-58E8-2B1DF03E4DB6}"/>
              </a:ext>
            </a:extLst>
          </p:cNvPr>
          <p:cNvSpPr/>
          <p:nvPr/>
        </p:nvSpPr>
        <p:spPr>
          <a:xfrm>
            <a:off x="2641793" y="6876078"/>
            <a:ext cx="376087" cy="293401"/>
          </a:xfrm>
          <a:custGeom>
            <a:avLst/>
            <a:gdLst>
              <a:gd name="connsiteX0" fmla="*/ 6157 w 376087"/>
              <a:gd name="connsiteY0" fmla="*/ 972 h 293401"/>
              <a:gd name="connsiteX1" fmla="*/ 41082 w 376087"/>
              <a:gd name="connsiteY1" fmla="*/ 73997 h 293401"/>
              <a:gd name="connsiteX2" fmla="*/ 260157 w 376087"/>
              <a:gd name="connsiteY2" fmla="*/ 197822 h 293401"/>
              <a:gd name="connsiteX3" fmla="*/ 171257 w 376087"/>
              <a:gd name="connsiteY3" fmla="*/ 178772 h 293401"/>
              <a:gd name="connsiteX4" fmla="*/ 374457 w 376087"/>
              <a:gd name="connsiteY4" fmla="*/ 293072 h 293401"/>
              <a:gd name="connsiteX5" fmla="*/ 253807 w 376087"/>
              <a:gd name="connsiteY5" fmla="*/ 210522 h 293401"/>
              <a:gd name="connsiteX6" fmla="*/ 25207 w 376087"/>
              <a:gd name="connsiteY6" fmla="*/ 124797 h 293401"/>
              <a:gd name="connsiteX7" fmla="*/ 6157 w 376087"/>
              <a:gd name="connsiteY7" fmla="*/ 972 h 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87" h="293401">
                <a:moveTo>
                  <a:pt x="6157" y="972"/>
                </a:moveTo>
                <a:cubicBezTo>
                  <a:pt x="8803" y="-7495"/>
                  <a:pt x="-1251" y="41189"/>
                  <a:pt x="41082" y="73997"/>
                </a:cubicBezTo>
                <a:cubicBezTo>
                  <a:pt x="83415" y="106805"/>
                  <a:pt x="238461" y="180360"/>
                  <a:pt x="260157" y="197822"/>
                </a:cubicBezTo>
                <a:cubicBezTo>
                  <a:pt x="281853" y="215284"/>
                  <a:pt x="152207" y="162897"/>
                  <a:pt x="171257" y="178772"/>
                </a:cubicBezTo>
                <a:cubicBezTo>
                  <a:pt x="190307" y="194647"/>
                  <a:pt x="360699" y="287780"/>
                  <a:pt x="374457" y="293072"/>
                </a:cubicBezTo>
                <a:cubicBezTo>
                  <a:pt x="388215" y="298364"/>
                  <a:pt x="312015" y="238568"/>
                  <a:pt x="253807" y="210522"/>
                </a:cubicBezTo>
                <a:cubicBezTo>
                  <a:pt x="195599" y="182476"/>
                  <a:pt x="64365" y="156547"/>
                  <a:pt x="25207" y="124797"/>
                </a:cubicBezTo>
                <a:cubicBezTo>
                  <a:pt x="-13951" y="93047"/>
                  <a:pt x="3511" y="9439"/>
                  <a:pt x="6157" y="9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6C9B527C-4F59-5339-426E-4095B99B528B}"/>
              </a:ext>
            </a:extLst>
          </p:cNvPr>
          <p:cNvSpPr/>
          <p:nvPr/>
        </p:nvSpPr>
        <p:spPr>
          <a:xfrm>
            <a:off x="2320840" y="6880096"/>
            <a:ext cx="330421" cy="1220254"/>
          </a:xfrm>
          <a:custGeom>
            <a:avLst/>
            <a:gdLst>
              <a:gd name="connsiteX0" fmla="*/ 269960 w 330421"/>
              <a:gd name="connsiteY0" fmla="*/ 129 h 1220254"/>
              <a:gd name="connsiteX1" fmla="*/ 209635 w 330421"/>
              <a:gd name="connsiteY1" fmla="*/ 209679 h 1220254"/>
              <a:gd name="connsiteX2" fmla="*/ 35010 w 330421"/>
              <a:gd name="connsiteY2" fmla="*/ 720854 h 1220254"/>
              <a:gd name="connsiteX3" fmla="*/ 63585 w 330421"/>
              <a:gd name="connsiteY3" fmla="*/ 666879 h 1220254"/>
              <a:gd name="connsiteX4" fmla="*/ 12785 w 330421"/>
              <a:gd name="connsiteY4" fmla="*/ 889129 h 1220254"/>
              <a:gd name="connsiteX5" fmla="*/ 54060 w 330421"/>
              <a:gd name="connsiteY5" fmla="*/ 1035179 h 1220254"/>
              <a:gd name="connsiteX6" fmla="*/ 12785 w 330421"/>
              <a:gd name="connsiteY6" fmla="*/ 1003429 h 1220254"/>
              <a:gd name="connsiteX7" fmla="*/ 320760 w 330421"/>
              <a:gd name="connsiteY7" fmla="*/ 1216154 h 1220254"/>
              <a:gd name="connsiteX8" fmla="*/ 241385 w 330421"/>
              <a:gd name="connsiteY8" fmla="*/ 1136779 h 1220254"/>
              <a:gd name="connsiteX9" fmla="*/ 123910 w 330421"/>
              <a:gd name="connsiteY9" fmla="*/ 1051054 h 1220254"/>
              <a:gd name="connsiteX10" fmla="*/ 44535 w 330421"/>
              <a:gd name="connsiteY10" fmla="*/ 978029 h 1220254"/>
              <a:gd name="connsiteX11" fmla="*/ 28660 w 330421"/>
              <a:gd name="connsiteY11" fmla="*/ 784354 h 1220254"/>
              <a:gd name="connsiteX12" fmla="*/ 165185 w 330421"/>
              <a:gd name="connsiteY12" fmla="*/ 435104 h 1220254"/>
              <a:gd name="connsiteX13" fmla="*/ 123910 w 330421"/>
              <a:gd name="connsiteY13" fmla="*/ 546229 h 1220254"/>
              <a:gd name="connsiteX14" fmla="*/ 203285 w 330421"/>
              <a:gd name="connsiteY14" fmla="*/ 184279 h 1220254"/>
              <a:gd name="connsiteX15" fmla="*/ 269960 w 330421"/>
              <a:gd name="connsiteY15" fmla="*/ 129 h 12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421" h="1220254">
                <a:moveTo>
                  <a:pt x="269960" y="129"/>
                </a:moveTo>
                <a:cubicBezTo>
                  <a:pt x="271018" y="4362"/>
                  <a:pt x="248793" y="89558"/>
                  <a:pt x="209635" y="209679"/>
                </a:cubicBezTo>
                <a:cubicBezTo>
                  <a:pt x="170477" y="329800"/>
                  <a:pt x="59352" y="644654"/>
                  <a:pt x="35010" y="720854"/>
                </a:cubicBezTo>
                <a:cubicBezTo>
                  <a:pt x="10668" y="797054"/>
                  <a:pt x="67289" y="638833"/>
                  <a:pt x="63585" y="666879"/>
                </a:cubicBezTo>
                <a:cubicBezTo>
                  <a:pt x="59881" y="694925"/>
                  <a:pt x="14372" y="827746"/>
                  <a:pt x="12785" y="889129"/>
                </a:cubicBezTo>
                <a:cubicBezTo>
                  <a:pt x="11198" y="950512"/>
                  <a:pt x="54060" y="1016129"/>
                  <a:pt x="54060" y="1035179"/>
                </a:cubicBezTo>
                <a:cubicBezTo>
                  <a:pt x="54060" y="1054229"/>
                  <a:pt x="-31665" y="973267"/>
                  <a:pt x="12785" y="1003429"/>
                </a:cubicBezTo>
                <a:cubicBezTo>
                  <a:pt x="57235" y="1033591"/>
                  <a:pt x="282660" y="1193929"/>
                  <a:pt x="320760" y="1216154"/>
                </a:cubicBezTo>
                <a:cubicBezTo>
                  <a:pt x="358860" y="1238379"/>
                  <a:pt x="274193" y="1164296"/>
                  <a:pt x="241385" y="1136779"/>
                </a:cubicBezTo>
                <a:cubicBezTo>
                  <a:pt x="208577" y="1109262"/>
                  <a:pt x="156718" y="1077512"/>
                  <a:pt x="123910" y="1051054"/>
                </a:cubicBezTo>
                <a:cubicBezTo>
                  <a:pt x="91102" y="1024596"/>
                  <a:pt x="60410" y="1022479"/>
                  <a:pt x="44535" y="978029"/>
                </a:cubicBezTo>
                <a:cubicBezTo>
                  <a:pt x="28660" y="933579"/>
                  <a:pt x="8552" y="874841"/>
                  <a:pt x="28660" y="784354"/>
                </a:cubicBezTo>
                <a:cubicBezTo>
                  <a:pt x="48768" y="693867"/>
                  <a:pt x="149310" y="474791"/>
                  <a:pt x="165185" y="435104"/>
                </a:cubicBezTo>
                <a:cubicBezTo>
                  <a:pt x="181060" y="395417"/>
                  <a:pt x="117560" y="588033"/>
                  <a:pt x="123910" y="546229"/>
                </a:cubicBezTo>
                <a:cubicBezTo>
                  <a:pt x="130260" y="504425"/>
                  <a:pt x="182118" y="272121"/>
                  <a:pt x="203285" y="184279"/>
                </a:cubicBezTo>
                <a:cubicBezTo>
                  <a:pt x="224452" y="96437"/>
                  <a:pt x="268902" y="-4104"/>
                  <a:pt x="269960" y="1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BC4C96B-2169-961B-31FA-DCD5C6F8AA60}"/>
              </a:ext>
            </a:extLst>
          </p:cNvPr>
          <p:cNvSpPr/>
          <p:nvPr/>
        </p:nvSpPr>
        <p:spPr>
          <a:xfrm>
            <a:off x="2595170" y="6870360"/>
            <a:ext cx="196435" cy="267040"/>
          </a:xfrm>
          <a:custGeom>
            <a:avLst/>
            <a:gdLst>
              <a:gd name="connsiteX0" fmla="*/ 27380 w 196435"/>
              <a:gd name="connsiteY0" fmla="*/ 340 h 267040"/>
              <a:gd name="connsiteX1" fmla="*/ 8330 w 196435"/>
              <a:gd name="connsiteY1" fmla="*/ 120990 h 267040"/>
              <a:gd name="connsiteX2" fmla="*/ 186130 w 196435"/>
              <a:gd name="connsiteY2" fmla="*/ 257515 h 267040"/>
              <a:gd name="connsiteX3" fmla="*/ 157555 w 196435"/>
              <a:gd name="connsiteY3" fmla="*/ 244815 h 267040"/>
              <a:gd name="connsiteX4" fmla="*/ 11505 w 196435"/>
              <a:gd name="connsiteY4" fmla="*/ 159090 h 267040"/>
              <a:gd name="connsiteX5" fmla="*/ 27380 w 196435"/>
              <a:gd name="connsiteY5" fmla="*/ 340 h 26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35" h="267040">
                <a:moveTo>
                  <a:pt x="27380" y="340"/>
                </a:moveTo>
                <a:cubicBezTo>
                  <a:pt x="26851" y="-6010"/>
                  <a:pt x="-18128" y="78128"/>
                  <a:pt x="8330" y="120990"/>
                </a:cubicBezTo>
                <a:cubicBezTo>
                  <a:pt x="34788" y="163852"/>
                  <a:pt x="161259" y="236878"/>
                  <a:pt x="186130" y="257515"/>
                </a:cubicBezTo>
                <a:cubicBezTo>
                  <a:pt x="211001" y="278152"/>
                  <a:pt x="186659" y="261219"/>
                  <a:pt x="157555" y="244815"/>
                </a:cubicBezTo>
                <a:cubicBezTo>
                  <a:pt x="128451" y="228411"/>
                  <a:pt x="33201" y="196661"/>
                  <a:pt x="11505" y="159090"/>
                </a:cubicBezTo>
                <a:cubicBezTo>
                  <a:pt x="-10191" y="121519"/>
                  <a:pt x="27909" y="6690"/>
                  <a:pt x="27380" y="3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04E19B8-F606-6DF1-B507-614CC312BB0D}"/>
              </a:ext>
            </a:extLst>
          </p:cNvPr>
          <p:cNvSpPr/>
          <p:nvPr/>
        </p:nvSpPr>
        <p:spPr>
          <a:xfrm>
            <a:off x="3606146" y="7548370"/>
            <a:ext cx="496527" cy="393513"/>
          </a:xfrm>
          <a:custGeom>
            <a:avLst/>
            <a:gdLst>
              <a:gd name="connsiteX0" fmla="*/ 654 w 496527"/>
              <a:gd name="connsiteY0" fmla="*/ 1780 h 393513"/>
              <a:gd name="connsiteX1" fmla="*/ 308629 w 496527"/>
              <a:gd name="connsiteY1" fmla="*/ 185930 h 393513"/>
              <a:gd name="connsiteX2" fmla="*/ 492779 w 496527"/>
              <a:gd name="connsiteY2" fmla="*/ 389130 h 393513"/>
              <a:gd name="connsiteX3" fmla="*/ 397529 w 496527"/>
              <a:gd name="connsiteY3" fmla="*/ 300230 h 393513"/>
              <a:gd name="connsiteX4" fmla="*/ 654 w 496527"/>
              <a:gd name="connsiteY4" fmla="*/ 1780 h 3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27" h="393513">
                <a:moveTo>
                  <a:pt x="654" y="1780"/>
                </a:moveTo>
                <a:cubicBezTo>
                  <a:pt x="-14163" y="-17270"/>
                  <a:pt x="226608" y="121372"/>
                  <a:pt x="308629" y="185930"/>
                </a:cubicBezTo>
                <a:cubicBezTo>
                  <a:pt x="390650" y="250488"/>
                  <a:pt x="477962" y="370080"/>
                  <a:pt x="492779" y="389130"/>
                </a:cubicBezTo>
                <a:cubicBezTo>
                  <a:pt x="507596" y="408180"/>
                  <a:pt x="479021" y="362672"/>
                  <a:pt x="397529" y="300230"/>
                </a:cubicBezTo>
                <a:cubicBezTo>
                  <a:pt x="316037" y="237788"/>
                  <a:pt x="15471" y="20830"/>
                  <a:pt x="654" y="17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87F314F-D466-BE22-1BC5-B084286FA504}"/>
              </a:ext>
            </a:extLst>
          </p:cNvPr>
          <p:cNvSpPr/>
          <p:nvPr/>
        </p:nvSpPr>
        <p:spPr>
          <a:xfrm>
            <a:off x="3860628" y="7774823"/>
            <a:ext cx="1041829" cy="1098104"/>
          </a:xfrm>
          <a:custGeom>
            <a:avLst/>
            <a:gdLst>
              <a:gd name="connsiteX0" fmla="*/ 172 w 1041829"/>
              <a:gd name="connsiteY0" fmla="*/ 752 h 1098104"/>
              <a:gd name="connsiteX1" fmla="*/ 552622 w 1041829"/>
              <a:gd name="connsiteY1" fmla="*/ 604002 h 1098104"/>
              <a:gd name="connsiteX2" fmla="*/ 530397 w 1041829"/>
              <a:gd name="connsiteY2" fmla="*/ 559552 h 1098104"/>
              <a:gd name="connsiteX3" fmla="*/ 1035222 w 1041829"/>
              <a:gd name="connsiteY3" fmla="*/ 1092952 h 1098104"/>
              <a:gd name="connsiteX4" fmla="*/ 793922 w 1041829"/>
              <a:gd name="connsiteY4" fmla="*/ 807202 h 1098104"/>
              <a:gd name="connsiteX5" fmla="*/ 438322 w 1041829"/>
              <a:gd name="connsiteY5" fmla="*/ 432552 h 1098104"/>
              <a:gd name="connsiteX6" fmla="*/ 492297 w 1041829"/>
              <a:gd name="connsiteY6" fmla="*/ 477002 h 1098104"/>
              <a:gd name="connsiteX7" fmla="*/ 172 w 1041829"/>
              <a:gd name="connsiteY7" fmla="*/ 752 h 109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829" h="1098104">
                <a:moveTo>
                  <a:pt x="172" y="752"/>
                </a:moveTo>
                <a:cubicBezTo>
                  <a:pt x="10226" y="21919"/>
                  <a:pt x="464251" y="510869"/>
                  <a:pt x="552622" y="604002"/>
                </a:cubicBezTo>
                <a:cubicBezTo>
                  <a:pt x="640993" y="697135"/>
                  <a:pt x="449964" y="478060"/>
                  <a:pt x="530397" y="559552"/>
                </a:cubicBezTo>
                <a:cubicBezTo>
                  <a:pt x="610830" y="641044"/>
                  <a:pt x="991301" y="1051677"/>
                  <a:pt x="1035222" y="1092952"/>
                </a:cubicBezTo>
                <a:cubicBezTo>
                  <a:pt x="1079143" y="1134227"/>
                  <a:pt x="893405" y="917269"/>
                  <a:pt x="793922" y="807202"/>
                </a:cubicBezTo>
                <a:cubicBezTo>
                  <a:pt x="694439" y="697135"/>
                  <a:pt x="488593" y="487585"/>
                  <a:pt x="438322" y="432552"/>
                </a:cubicBezTo>
                <a:cubicBezTo>
                  <a:pt x="388051" y="377519"/>
                  <a:pt x="562147" y="542619"/>
                  <a:pt x="492297" y="477002"/>
                </a:cubicBezTo>
                <a:cubicBezTo>
                  <a:pt x="422447" y="411385"/>
                  <a:pt x="-9882" y="-20415"/>
                  <a:pt x="172" y="7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CF907BC-01CA-FE9D-AE58-C0FB15DEE84A}"/>
              </a:ext>
            </a:extLst>
          </p:cNvPr>
          <p:cNvSpPr/>
          <p:nvPr/>
        </p:nvSpPr>
        <p:spPr>
          <a:xfrm>
            <a:off x="4161741" y="7990922"/>
            <a:ext cx="706025" cy="762509"/>
          </a:xfrm>
          <a:custGeom>
            <a:avLst/>
            <a:gdLst>
              <a:gd name="connsiteX0" fmla="*/ 684 w 706025"/>
              <a:gd name="connsiteY0" fmla="*/ 553 h 762509"/>
              <a:gd name="connsiteX1" fmla="*/ 670609 w 706025"/>
              <a:gd name="connsiteY1" fmla="*/ 721278 h 762509"/>
              <a:gd name="connsiteX2" fmla="*/ 546784 w 706025"/>
              <a:gd name="connsiteY2" fmla="*/ 603803 h 762509"/>
              <a:gd name="connsiteX3" fmla="*/ 684 w 706025"/>
              <a:gd name="connsiteY3" fmla="*/ 553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5" h="762509">
                <a:moveTo>
                  <a:pt x="684" y="553"/>
                </a:moveTo>
                <a:cubicBezTo>
                  <a:pt x="21321" y="20132"/>
                  <a:pt x="579592" y="620736"/>
                  <a:pt x="670609" y="721278"/>
                </a:cubicBezTo>
                <a:cubicBezTo>
                  <a:pt x="761626" y="821820"/>
                  <a:pt x="661613" y="721278"/>
                  <a:pt x="546784" y="603803"/>
                </a:cubicBezTo>
                <a:cubicBezTo>
                  <a:pt x="431955" y="486328"/>
                  <a:pt x="-19953" y="-19026"/>
                  <a:pt x="684" y="5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B5E51A05-CA6D-09B9-F194-FE6CCA36E5BB}"/>
              </a:ext>
            </a:extLst>
          </p:cNvPr>
          <p:cNvSpPr/>
          <p:nvPr/>
        </p:nvSpPr>
        <p:spPr>
          <a:xfrm>
            <a:off x="5081892" y="9021848"/>
            <a:ext cx="750601" cy="1229407"/>
          </a:xfrm>
          <a:custGeom>
            <a:avLst/>
            <a:gdLst>
              <a:gd name="connsiteX0" fmla="*/ 1283 w 750601"/>
              <a:gd name="connsiteY0" fmla="*/ 4677 h 1229407"/>
              <a:gd name="connsiteX1" fmla="*/ 306083 w 750601"/>
              <a:gd name="connsiteY1" fmla="*/ 569827 h 1229407"/>
              <a:gd name="connsiteX2" fmla="*/ 312433 w 750601"/>
              <a:gd name="connsiteY2" fmla="*/ 547602 h 1229407"/>
              <a:gd name="connsiteX3" fmla="*/ 734708 w 750601"/>
              <a:gd name="connsiteY3" fmla="*/ 1201652 h 1229407"/>
              <a:gd name="connsiteX4" fmla="*/ 626758 w 750601"/>
              <a:gd name="connsiteY4" fmla="*/ 1052427 h 1229407"/>
              <a:gd name="connsiteX5" fmla="*/ 299733 w 750601"/>
              <a:gd name="connsiteY5" fmla="*/ 544427 h 1229407"/>
              <a:gd name="connsiteX6" fmla="*/ 201308 w 750601"/>
              <a:gd name="connsiteY6" fmla="*/ 312652 h 1229407"/>
              <a:gd name="connsiteX7" fmla="*/ 1283 w 750601"/>
              <a:gd name="connsiteY7" fmla="*/ 4677 h 12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01" h="1229407">
                <a:moveTo>
                  <a:pt x="1283" y="4677"/>
                </a:moveTo>
                <a:cubicBezTo>
                  <a:pt x="18745" y="47539"/>
                  <a:pt x="254225" y="479340"/>
                  <a:pt x="306083" y="569827"/>
                </a:cubicBezTo>
                <a:cubicBezTo>
                  <a:pt x="357941" y="660315"/>
                  <a:pt x="240996" y="442298"/>
                  <a:pt x="312433" y="547602"/>
                </a:cubicBezTo>
                <a:cubicBezTo>
                  <a:pt x="383870" y="652906"/>
                  <a:pt x="682321" y="1117515"/>
                  <a:pt x="734708" y="1201652"/>
                </a:cubicBezTo>
                <a:cubicBezTo>
                  <a:pt x="787096" y="1285790"/>
                  <a:pt x="699254" y="1161964"/>
                  <a:pt x="626758" y="1052427"/>
                </a:cubicBezTo>
                <a:cubicBezTo>
                  <a:pt x="554262" y="942890"/>
                  <a:pt x="370641" y="667723"/>
                  <a:pt x="299733" y="544427"/>
                </a:cubicBezTo>
                <a:cubicBezTo>
                  <a:pt x="228825" y="421131"/>
                  <a:pt x="253166" y="399965"/>
                  <a:pt x="201308" y="312652"/>
                </a:cubicBezTo>
                <a:cubicBezTo>
                  <a:pt x="149450" y="225339"/>
                  <a:pt x="-16179" y="-38185"/>
                  <a:pt x="1283" y="46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544145E-9F22-49F9-7177-A825CB3F0E34}"/>
              </a:ext>
            </a:extLst>
          </p:cNvPr>
          <p:cNvSpPr/>
          <p:nvPr/>
        </p:nvSpPr>
        <p:spPr>
          <a:xfrm>
            <a:off x="4970306" y="8932646"/>
            <a:ext cx="332014" cy="549859"/>
          </a:xfrm>
          <a:custGeom>
            <a:avLst/>
            <a:gdLst>
              <a:gd name="connsiteX0" fmla="*/ 1744 w 332014"/>
              <a:gd name="connsiteY0" fmla="*/ 1804 h 549859"/>
              <a:gd name="connsiteX1" fmla="*/ 325594 w 332014"/>
              <a:gd name="connsiteY1" fmla="*/ 535204 h 549859"/>
              <a:gd name="connsiteX2" fmla="*/ 201769 w 332014"/>
              <a:gd name="connsiteY2" fmla="*/ 366929 h 549859"/>
              <a:gd name="connsiteX3" fmla="*/ 1744 w 332014"/>
              <a:gd name="connsiteY3" fmla="*/ 1804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" h="549859">
                <a:moveTo>
                  <a:pt x="1744" y="1804"/>
                </a:moveTo>
                <a:cubicBezTo>
                  <a:pt x="22382" y="29850"/>
                  <a:pt x="292257" y="474350"/>
                  <a:pt x="325594" y="535204"/>
                </a:cubicBezTo>
                <a:cubicBezTo>
                  <a:pt x="358931" y="596058"/>
                  <a:pt x="254157" y="453183"/>
                  <a:pt x="201769" y="366929"/>
                </a:cubicBezTo>
                <a:cubicBezTo>
                  <a:pt x="149382" y="280675"/>
                  <a:pt x="-18894" y="-26242"/>
                  <a:pt x="1744" y="18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8D7B170-ED9F-1AF2-65BD-2A049557CA77}"/>
              </a:ext>
            </a:extLst>
          </p:cNvPr>
          <p:cNvSpPr/>
          <p:nvPr/>
        </p:nvSpPr>
        <p:spPr>
          <a:xfrm>
            <a:off x="5857801" y="10267618"/>
            <a:ext cx="247843" cy="374767"/>
          </a:xfrm>
          <a:custGeom>
            <a:avLst/>
            <a:gdLst>
              <a:gd name="connsiteX0" fmla="*/ 74 w 247843"/>
              <a:gd name="connsiteY0" fmla="*/ 332 h 374767"/>
              <a:gd name="connsiteX1" fmla="*/ 231849 w 247843"/>
              <a:gd name="connsiteY1" fmla="*/ 355932 h 374767"/>
              <a:gd name="connsiteX2" fmla="*/ 206449 w 247843"/>
              <a:gd name="connsiteY2" fmla="*/ 292432 h 374767"/>
              <a:gd name="connsiteX3" fmla="*/ 74 w 247843"/>
              <a:gd name="connsiteY3" fmla="*/ 332 h 37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43" h="374767">
                <a:moveTo>
                  <a:pt x="74" y="332"/>
                </a:moveTo>
                <a:cubicBezTo>
                  <a:pt x="4307" y="10915"/>
                  <a:pt x="197453" y="307249"/>
                  <a:pt x="231849" y="355932"/>
                </a:cubicBezTo>
                <a:cubicBezTo>
                  <a:pt x="266245" y="404615"/>
                  <a:pt x="239257" y="350111"/>
                  <a:pt x="206449" y="292432"/>
                </a:cubicBezTo>
                <a:cubicBezTo>
                  <a:pt x="173641" y="234753"/>
                  <a:pt x="-4159" y="-10251"/>
                  <a:pt x="74" y="3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8F434F3-C517-8D3F-24F0-4390CF57D265}"/>
              </a:ext>
            </a:extLst>
          </p:cNvPr>
          <p:cNvSpPr/>
          <p:nvPr/>
        </p:nvSpPr>
        <p:spPr>
          <a:xfrm>
            <a:off x="4617080" y="8623281"/>
            <a:ext cx="104343" cy="750730"/>
          </a:xfrm>
          <a:custGeom>
            <a:avLst/>
            <a:gdLst>
              <a:gd name="connsiteX0" fmla="*/ 104145 w 104343"/>
              <a:gd name="connsiteY0" fmla="*/ 19 h 750730"/>
              <a:gd name="connsiteX1" fmla="*/ 50170 w 104343"/>
              <a:gd name="connsiteY1" fmla="*/ 431819 h 750730"/>
              <a:gd name="connsiteX2" fmla="*/ 62870 w 104343"/>
              <a:gd name="connsiteY2" fmla="*/ 342919 h 750730"/>
              <a:gd name="connsiteX3" fmla="*/ 5720 w 104343"/>
              <a:gd name="connsiteY3" fmla="*/ 723919 h 750730"/>
              <a:gd name="connsiteX4" fmla="*/ 12070 w 104343"/>
              <a:gd name="connsiteY4" fmla="*/ 682644 h 750730"/>
              <a:gd name="connsiteX5" fmla="*/ 94620 w 104343"/>
              <a:gd name="connsiteY5" fmla="*/ 390544 h 750730"/>
              <a:gd name="connsiteX6" fmla="*/ 69220 w 104343"/>
              <a:gd name="connsiteY6" fmla="*/ 450869 h 750730"/>
              <a:gd name="connsiteX7" fmla="*/ 104145 w 104343"/>
              <a:gd name="connsiteY7" fmla="*/ 19 h 7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43" h="750730">
                <a:moveTo>
                  <a:pt x="104145" y="19"/>
                </a:moveTo>
                <a:cubicBezTo>
                  <a:pt x="100970" y="-3156"/>
                  <a:pt x="57049" y="374669"/>
                  <a:pt x="50170" y="431819"/>
                </a:cubicBezTo>
                <a:cubicBezTo>
                  <a:pt x="43291" y="488969"/>
                  <a:pt x="70278" y="294236"/>
                  <a:pt x="62870" y="342919"/>
                </a:cubicBezTo>
                <a:cubicBezTo>
                  <a:pt x="55462" y="391602"/>
                  <a:pt x="14187" y="667298"/>
                  <a:pt x="5720" y="723919"/>
                </a:cubicBezTo>
                <a:cubicBezTo>
                  <a:pt x="-2747" y="780540"/>
                  <a:pt x="-2747" y="738206"/>
                  <a:pt x="12070" y="682644"/>
                </a:cubicBezTo>
                <a:cubicBezTo>
                  <a:pt x="26887" y="627082"/>
                  <a:pt x="85095" y="429173"/>
                  <a:pt x="94620" y="390544"/>
                </a:cubicBezTo>
                <a:cubicBezTo>
                  <a:pt x="104145" y="351915"/>
                  <a:pt x="67103" y="509077"/>
                  <a:pt x="69220" y="450869"/>
                </a:cubicBezTo>
                <a:cubicBezTo>
                  <a:pt x="71337" y="392661"/>
                  <a:pt x="107320" y="3194"/>
                  <a:pt x="104145" y="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24B38EE-188E-2AB4-6187-E90C8904C367}"/>
              </a:ext>
            </a:extLst>
          </p:cNvPr>
          <p:cNvSpPr/>
          <p:nvPr/>
        </p:nvSpPr>
        <p:spPr>
          <a:xfrm>
            <a:off x="1938657" y="7907002"/>
            <a:ext cx="415782" cy="269384"/>
          </a:xfrm>
          <a:custGeom>
            <a:avLst/>
            <a:gdLst>
              <a:gd name="connsiteX0" fmla="*/ 979 w 415782"/>
              <a:gd name="connsiteY0" fmla="*/ 267180 h 269384"/>
              <a:gd name="connsiteX1" fmla="*/ 402761 w 415782"/>
              <a:gd name="connsiteY1" fmla="*/ 3943 h 269384"/>
              <a:gd name="connsiteX2" fmla="*/ 291925 w 415782"/>
              <a:gd name="connsiteY2" fmla="*/ 121707 h 269384"/>
              <a:gd name="connsiteX3" fmla="*/ 979 w 415782"/>
              <a:gd name="connsiteY3" fmla="*/ 267180 h 26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782" h="269384">
                <a:moveTo>
                  <a:pt x="979" y="267180"/>
                </a:moveTo>
                <a:cubicBezTo>
                  <a:pt x="19452" y="247553"/>
                  <a:pt x="354270" y="28188"/>
                  <a:pt x="402761" y="3943"/>
                </a:cubicBezTo>
                <a:cubicBezTo>
                  <a:pt x="451252" y="-20302"/>
                  <a:pt x="353116" y="73216"/>
                  <a:pt x="291925" y="121707"/>
                </a:cubicBezTo>
                <a:cubicBezTo>
                  <a:pt x="230734" y="170198"/>
                  <a:pt x="-17494" y="286807"/>
                  <a:pt x="979" y="2671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12D883A5-9BF2-0A76-1A22-CC9B405C1CF0}"/>
              </a:ext>
            </a:extLst>
          </p:cNvPr>
          <p:cNvSpPr/>
          <p:nvPr/>
        </p:nvSpPr>
        <p:spPr>
          <a:xfrm>
            <a:off x="518569" y="9266449"/>
            <a:ext cx="377604" cy="1027308"/>
          </a:xfrm>
          <a:custGeom>
            <a:avLst/>
            <a:gdLst>
              <a:gd name="connsiteX0" fmla="*/ 376781 w 377604"/>
              <a:gd name="connsiteY0" fmla="*/ 1376 h 1027308"/>
              <a:gd name="connsiteX1" fmla="*/ 106906 w 377604"/>
              <a:gd name="connsiteY1" fmla="*/ 496676 h 1027308"/>
              <a:gd name="connsiteX2" fmla="*/ 18006 w 377604"/>
              <a:gd name="connsiteY2" fmla="*/ 982451 h 1027308"/>
              <a:gd name="connsiteX3" fmla="*/ 18006 w 377604"/>
              <a:gd name="connsiteY3" fmla="*/ 931651 h 1027308"/>
              <a:gd name="connsiteX4" fmla="*/ 208506 w 377604"/>
              <a:gd name="connsiteY4" fmla="*/ 328401 h 1027308"/>
              <a:gd name="connsiteX5" fmla="*/ 173581 w 377604"/>
              <a:gd name="connsiteY5" fmla="*/ 398251 h 1027308"/>
              <a:gd name="connsiteX6" fmla="*/ 338681 w 377604"/>
              <a:gd name="connsiteY6" fmla="*/ 118851 h 1027308"/>
              <a:gd name="connsiteX7" fmla="*/ 195806 w 377604"/>
              <a:gd name="connsiteY7" fmla="*/ 341101 h 1027308"/>
              <a:gd name="connsiteX8" fmla="*/ 376781 w 377604"/>
              <a:gd name="connsiteY8" fmla="*/ 1376 h 10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04" h="1027308">
                <a:moveTo>
                  <a:pt x="376781" y="1376"/>
                </a:moveTo>
                <a:cubicBezTo>
                  <a:pt x="361964" y="27305"/>
                  <a:pt x="166702" y="333164"/>
                  <a:pt x="106906" y="496676"/>
                </a:cubicBezTo>
                <a:cubicBezTo>
                  <a:pt x="47110" y="660188"/>
                  <a:pt x="32823" y="909955"/>
                  <a:pt x="18006" y="982451"/>
                </a:cubicBezTo>
                <a:cubicBezTo>
                  <a:pt x="3189" y="1054947"/>
                  <a:pt x="-13744" y="1040659"/>
                  <a:pt x="18006" y="931651"/>
                </a:cubicBezTo>
                <a:cubicBezTo>
                  <a:pt x="49756" y="822643"/>
                  <a:pt x="182577" y="417301"/>
                  <a:pt x="208506" y="328401"/>
                </a:cubicBezTo>
                <a:cubicBezTo>
                  <a:pt x="234435" y="239501"/>
                  <a:pt x="151885" y="433176"/>
                  <a:pt x="173581" y="398251"/>
                </a:cubicBezTo>
                <a:cubicBezTo>
                  <a:pt x="195277" y="363326"/>
                  <a:pt x="334977" y="128376"/>
                  <a:pt x="338681" y="118851"/>
                </a:cubicBezTo>
                <a:cubicBezTo>
                  <a:pt x="342385" y="109326"/>
                  <a:pt x="189985" y="358034"/>
                  <a:pt x="195806" y="341101"/>
                </a:cubicBezTo>
                <a:cubicBezTo>
                  <a:pt x="201627" y="324168"/>
                  <a:pt x="391598" y="-24553"/>
                  <a:pt x="376781" y="137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7F005B1-7FA2-7AC7-333E-85C4115432BE}"/>
              </a:ext>
            </a:extLst>
          </p:cNvPr>
          <p:cNvSpPr/>
          <p:nvPr/>
        </p:nvSpPr>
        <p:spPr>
          <a:xfrm>
            <a:off x="503532" y="9340357"/>
            <a:ext cx="669453" cy="1000765"/>
          </a:xfrm>
          <a:custGeom>
            <a:avLst/>
            <a:gdLst>
              <a:gd name="connsiteX0" fmla="*/ 668043 w 669453"/>
              <a:gd name="connsiteY0" fmla="*/ 3668 h 1000765"/>
              <a:gd name="connsiteX1" fmla="*/ 258468 w 669453"/>
              <a:gd name="connsiteY1" fmla="*/ 448168 h 1000765"/>
              <a:gd name="connsiteX2" fmla="*/ 328318 w 669453"/>
              <a:gd name="connsiteY2" fmla="*/ 337043 h 1000765"/>
              <a:gd name="connsiteX3" fmla="*/ 226718 w 669453"/>
              <a:gd name="connsiteY3" fmla="*/ 559293 h 1000765"/>
              <a:gd name="connsiteX4" fmla="*/ 74318 w 669453"/>
              <a:gd name="connsiteY4" fmla="*/ 848218 h 1000765"/>
              <a:gd name="connsiteX5" fmla="*/ 1293 w 669453"/>
              <a:gd name="connsiteY5" fmla="*/ 997443 h 1000765"/>
              <a:gd name="connsiteX6" fmla="*/ 131468 w 669453"/>
              <a:gd name="connsiteY6" fmla="*/ 711693 h 1000765"/>
              <a:gd name="connsiteX7" fmla="*/ 382293 w 669453"/>
              <a:gd name="connsiteY7" fmla="*/ 260843 h 1000765"/>
              <a:gd name="connsiteX8" fmla="*/ 668043 w 669453"/>
              <a:gd name="connsiteY8" fmla="*/ 3668 h 10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53" h="1000765">
                <a:moveTo>
                  <a:pt x="668043" y="3668"/>
                </a:moveTo>
                <a:cubicBezTo>
                  <a:pt x="647406" y="34889"/>
                  <a:pt x="315089" y="392606"/>
                  <a:pt x="258468" y="448168"/>
                </a:cubicBezTo>
                <a:cubicBezTo>
                  <a:pt x="201847" y="503731"/>
                  <a:pt x="333610" y="318522"/>
                  <a:pt x="328318" y="337043"/>
                </a:cubicBezTo>
                <a:cubicBezTo>
                  <a:pt x="323026" y="355564"/>
                  <a:pt x="269051" y="474097"/>
                  <a:pt x="226718" y="559293"/>
                </a:cubicBezTo>
                <a:cubicBezTo>
                  <a:pt x="184385" y="644489"/>
                  <a:pt x="111889" y="775193"/>
                  <a:pt x="74318" y="848218"/>
                </a:cubicBezTo>
                <a:cubicBezTo>
                  <a:pt x="36747" y="921243"/>
                  <a:pt x="-8232" y="1020197"/>
                  <a:pt x="1293" y="997443"/>
                </a:cubicBezTo>
                <a:cubicBezTo>
                  <a:pt x="10818" y="974689"/>
                  <a:pt x="67968" y="834460"/>
                  <a:pt x="131468" y="711693"/>
                </a:cubicBezTo>
                <a:cubicBezTo>
                  <a:pt x="194968" y="588926"/>
                  <a:pt x="287043" y="374085"/>
                  <a:pt x="382293" y="260843"/>
                </a:cubicBezTo>
                <a:cubicBezTo>
                  <a:pt x="477543" y="147601"/>
                  <a:pt x="688680" y="-27553"/>
                  <a:pt x="668043" y="3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5A50C49-0A88-BD5B-91AA-01E2C4AC587E}"/>
              </a:ext>
            </a:extLst>
          </p:cNvPr>
          <p:cNvSpPr/>
          <p:nvPr/>
        </p:nvSpPr>
        <p:spPr>
          <a:xfrm>
            <a:off x="685758" y="9254600"/>
            <a:ext cx="314393" cy="556521"/>
          </a:xfrm>
          <a:custGeom>
            <a:avLst/>
            <a:gdLst>
              <a:gd name="connsiteX0" fmla="*/ 314367 w 314393"/>
              <a:gd name="connsiteY0" fmla="*/ 525 h 556521"/>
              <a:gd name="connsiteX1" fmla="*/ 127042 w 314393"/>
              <a:gd name="connsiteY1" fmla="*/ 276750 h 556521"/>
              <a:gd name="connsiteX2" fmla="*/ 42 w 314393"/>
              <a:gd name="connsiteY2" fmla="*/ 556150 h 556521"/>
              <a:gd name="connsiteX3" fmla="*/ 139742 w 314393"/>
              <a:gd name="connsiteY3" fmla="*/ 216425 h 556521"/>
              <a:gd name="connsiteX4" fmla="*/ 314367 w 314393"/>
              <a:gd name="connsiteY4" fmla="*/ 525 h 5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93" h="556521">
                <a:moveTo>
                  <a:pt x="314367" y="525"/>
                </a:moveTo>
                <a:cubicBezTo>
                  <a:pt x="312250" y="10579"/>
                  <a:pt x="179429" y="184146"/>
                  <a:pt x="127042" y="276750"/>
                </a:cubicBezTo>
                <a:cubicBezTo>
                  <a:pt x="74655" y="369354"/>
                  <a:pt x="-2075" y="566204"/>
                  <a:pt x="42" y="556150"/>
                </a:cubicBezTo>
                <a:cubicBezTo>
                  <a:pt x="2159" y="546096"/>
                  <a:pt x="88942" y="305854"/>
                  <a:pt x="139742" y="216425"/>
                </a:cubicBezTo>
                <a:cubicBezTo>
                  <a:pt x="190542" y="126996"/>
                  <a:pt x="316484" y="-9529"/>
                  <a:pt x="314367" y="52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FBEBB4B-C847-24FF-E382-F9EE6A1F4B06}"/>
              </a:ext>
            </a:extLst>
          </p:cNvPr>
          <p:cNvSpPr/>
          <p:nvPr/>
        </p:nvSpPr>
        <p:spPr>
          <a:xfrm>
            <a:off x="792597" y="9294769"/>
            <a:ext cx="252328" cy="378247"/>
          </a:xfrm>
          <a:custGeom>
            <a:avLst/>
            <a:gdLst>
              <a:gd name="connsiteX0" fmla="*/ 251978 w 252328"/>
              <a:gd name="connsiteY0" fmla="*/ 1631 h 378247"/>
              <a:gd name="connsiteX1" fmla="*/ 64653 w 252328"/>
              <a:gd name="connsiteY1" fmla="*/ 246106 h 378247"/>
              <a:gd name="connsiteX2" fmla="*/ 1153 w 252328"/>
              <a:gd name="connsiteY2" fmla="*/ 376281 h 378247"/>
              <a:gd name="connsiteX3" fmla="*/ 109103 w 252328"/>
              <a:gd name="connsiteY3" fmla="*/ 150856 h 378247"/>
              <a:gd name="connsiteX4" fmla="*/ 251978 w 252328"/>
              <a:gd name="connsiteY4" fmla="*/ 1631 h 3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28" h="378247">
                <a:moveTo>
                  <a:pt x="251978" y="1631"/>
                </a:moveTo>
                <a:cubicBezTo>
                  <a:pt x="244570" y="17506"/>
                  <a:pt x="106457" y="183664"/>
                  <a:pt x="64653" y="246106"/>
                </a:cubicBezTo>
                <a:cubicBezTo>
                  <a:pt x="22849" y="308548"/>
                  <a:pt x="-6255" y="392156"/>
                  <a:pt x="1153" y="376281"/>
                </a:cubicBezTo>
                <a:cubicBezTo>
                  <a:pt x="8561" y="360406"/>
                  <a:pt x="71003" y="212239"/>
                  <a:pt x="109103" y="150856"/>
                </a:cubicBezTo>
                <a:cubicBezTo>
                  <a:pt x="147203" y="89473"/>
                  <a:pt x="259386" y="-14244"/>
                  <a:pt x="251978" y="163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11E143D-446C-A5AF-DBAC-A8D843FF8380}"/>
              </a:ext>
            </a:extLst>
          </p:cNvPr>
          <p:cNvSpPr/>
          <p:nvPr/>
        </p:nvSpPr>
        <p:spPr>
          <a:xfrm>
            <a:off x="1116705" y="8735522"/>
            <a:ext cx="453602" cy="645801"/>
          </a:xfrm>
          <a:custGeom>
            <a:avLst/>
            <a:gdLst>
              <a:gd name="connsiteX0" fmla="*/ 10420 w 453602"/>
              <a:gd name="connsiteY0" fmla="*/ 630728 h 645801"/>
              <a:gd name="connsiteX1" fmla="*/ 162820 w 453602"/>
              <a:gd name="connsiteY1" fmla="*/ 310053 h 645801"/>
              <a:gd name="connsiteX2" fmla="*/ 51695 w 453602"/>
              <a:gd name="connsiteY2" fmla="*/ 427528 h 645801"/>
              <a:gd name="connsiteX3" fmla="*/ 334270 w 453602"/>
              <a:gd name="connsiteY3" fmla="*/ 160828 h 645801"/>
              <a:gd name="connsiteX4" fmla="*/ 216795 w 453602"/>
              <a:gd name="connsiteY4" fmla="*/ 281478 h 645801"/>
              <a:gd name="connsiteX5" fmla="*/ 451745 w 453602"/>
              <a:gd name="connsiteY5" fmla="*/ 2078 h 645801"/>
              <a:gd name="connsiteX6" fmla="*/ 318395 w 453602"/>
              <a:gd name="connsiteY6" fmla="*/ 160828 h 645801"/>
              <a:gd name="connsiteX7" fmla="*/ 169170 w 453602"/>
              <a:gd name="connsiteY7" fmla="*/ 287828 h 645801"/>
              <a:gd name="connsiteX8" fmla="*/ 99320 w 453602"/>
              <a:gd name="connsiteY8" fmla="*/ 427528 h 645801"/>
              <a:gd name="connsiteX9" fmla="*/ 86620 w 453602"/>
              <a:gd name="connsiteY9" fmla="*/ 452928 h 645801"/>
              <a:gd name="connsiteX10" fmla="*/ 895 w 453602"/>
              <a:gd name="connsiteY10" fmla="*/ 408478 h 645801"/>
              <a:gd name="connsiteX11" fmla="*/ 42170 w 453602"/>
              <a:gd name="connsiteY11" fmla="*/ 443403 h 645801"/>
              <a:gd name="connsiteX12" fmla="*/ 48520 w 453602"/>
              <a:gd name="connsiteY12" fmla="*/ 475153 h 645801"/>
              <a:gd name="connsiteX13" fmla="*/ 26295 w 453602"/>
              <a:gd name="connsiteY13" fmla="*/ 583103 h 645801"/>
              <a:gd name="connsiteX14" fmla="*/ 10420 w 453602"/>
              <a:gd name="connsiteY14" fmla="*/ 630728 h 6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602" h="645801">
                <a:moveTo>
                  <a:pt x="10420" y="630728"/>
                </a:moveTo>
                <a:cubicBezTo>
                  <a:pt x="33174" y="585220"/>
                  <a:pt x="155941" y="343920"/>
                  <a:pt x="162820" y="310053"/>
                </a:cubicBezTo>
                <a:cubicBezTo>
                  <a:pt x="169699" y="276186"/>
                  <a:pt x="23120" y="452399"/>
                  <a:pt x="51695" y="427528"/>
                </a:cubicBezTo>
                <a:cubicBezTo>
                  <a:pt x="80270" y="402657"/>
                  <a:pt x="306753" y="185170"/>
                  <a:pt x="334270" y="160828"/>
                </a:cubicBezTo>
                <a:cubicBezTo>
                  <a:pt x="361787" y="136486"/>
                  <a:pt x="197216" y="307936"/>
                  <a:pt x="216795" y="281478"/>
                </a:cubicBezTo>
                <a:cubicBezTo>
                  <a:pt x="236374" y="255020"/>
                  <a:pt x="451745" y="2078"/>
                  <a:pt x="451745" y="2078"/>
                </a:cubicBezTo>
                <a:cubicBezTo>
                  <a:pt x="468678" y="-18030"/>
                  <a:pt x="365491" y="113203"/>
                  <a:pt x="318395" y="160828"/>
                </a:cubicBezTo>
                <a:cubicBezTo>
                  <a:pt x="271299" y="208453"/>
                  <a:pt x="205682" y="243378"/>
                  <a:pt x="169170" y="287828"/>
                </a:cubicBezTo>
                <a:cubicBezTo>
                  <a:pt x="132658" y="332278"/>
                  <a:pt x="99320" y="427528"/>
                  <a:pt x="99320" y="427528"/>
                </a:cubicBezTo>
                <a:cubicBezTo>
                  <a:pt x="85562" y="455045"/>
                  <a:pt x="103024" y="456103"/>
                  <a:pt x="86620" y="452928"/>
                </a:cubicBezTo>
                <a:cubicBezTo>
                  <a:pt x="70216" y="449753"/>
                  <a:pt x="8303" y="410065"/>
                  <a:pt x="895" y="408478"/>
                </a:cubicBezTo>
                <a:cubicBezTo>
                  <a:pt x="-6513" y="406891"/>
                  <a:pt x="34233" y="432290"/>
                  <a:pt x="42170" y="443403"/>
                </a:cubicBezTo>
                <a:cubicBezTo>
                  <a:pt x="50108" y="454515"/>
                  <a:pt x="51166" y="451870"/>
                  <a:pt x="48520" y="475153"/>
                </a:cubicBezTo>
                <a:cubicBezTo>
                  <a:pt x="45874" y="498436"/>
                  <a:pt x="31058" y="559820"/>
                  <a:pt x="26295" y="583103"/>
                </a:cubicBezTo>
                <a:cubicBezTo>
                  <a:pt x="21533" y="606386"/>
                  <a:pt x="-12334" y="676236"/>
                  <a:pt x="10420" y="63072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107C3A7-D249-99AE-2401-61DBCD9018CB}"/>
              </a:ext>
            </a:extLst>
          </p:cNvPr>
          <p:cNvSpPr/>
          <p:nvPr/>
        </p:nvSpPr>
        <p:spPr>
          <a:xfrm>
            <a:off x="1016544" y="9111594"/>
            <a:ext cx="212377" cy="277510"/>
          </a:xfrm>
          <a:custGeom>
            <a:avLst/>
            <a:gdLst>
              <a:gd name="connsiteX0" fmla="*/ 50256 w 212377"/>
              <a:gd name="connsiteY0" fmla="*/ 656 h 277510"/>
              <a:gd name="connsiteX1" fmla="*/ 18506 w 212377"/>
              <a:gd name="connsiteY1" fmla="*/ 111781 h 277510"/>
              <a:gd name="connsiteX2" fmla="*/ 28031 w 212377"/>
              <a:gd name="connsiteY2" fmla="*/ 143531 h 277510"/>
              <a:gd name="connsiteX3" fmla="*/ 88356 w 212377"/>
              <a:gd name="connsiteY3" fmla="*/ 210206 h 277510"/>
              <a:gd name="connsiteX4" fmla="*/ 2631 w 212377"/>
              <a:gd name="connsiteY4" fmla="*/ 184806 h 277510"/>
              <a:gd name="connsiteX5" fmla="*/ 209006 w 212377"/>
              <a:gd name="connsiteY5" fmla="*/ 276881 h 277510"/>
              <a:gd name="connsiteX6" fmla="*/ 126456 w 212377"/>
              <a:gd name="connsiteY6" fmla="*/ 222906 h 277510"/>
              <a:gd name="connsiteX7" fmla="*/ 69306 w 212377"/>
              <a:gd name="connsiteY7" fmla="*/ 175281 h 277510"/>
              <a:gd name="connsiteX8" fmla="*/ 2631 w 212377"/>
              <a:gd name="connsiteY8" fmla="*/ 168931 h 277510"/>
              <a:gd name="connsiteX9" fmla="*/ 50256 w 212377"/>
              <a:gd name="connsiteY9" fmla="*/ 656 h 2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377" h="277510">
                <a:moveTo>
                  <a:pt x="50256" y="656"/>
                </a:moveTo>
                <a:cubicBezTo>
                  <a:pt x="52902" y="-8869"/>
                  <a:pt x="22210" y="87969"/>
                  <a:pt x="18506" y="111781"/>
                </a:cubicBezTo>
                <a:cubicBezTo>
                  <a:pt x="14802" y="135594"/>
                  <a:pt x="16389" y="127127"/>
                  <a:pt x="28031" y="143531"/>
                </a:cubicBezTo>
                <a:cubicBezTo>
                  <a:pt x="39673" y="159935"/>
                  <a:pt x="92589" y="203327"/>
                  <a:pt x="88356" y="210206"/>
                </a:cubicBezTo>
                <a:cubicBezTo>
                  <a:pt x="84123" y="217085"/>
                  <a:pt x="-17477" y="173694"/>
                  <a:pt x="2631" y="184806"/>
                </a:cubicBezTo>
                <a:cubicBezTo>
                  <a:pt x="22739" y="195918"/>
                  <a:pt x="188369" y="270531"/>
                  <a:pt x="209006" y="276881"/>
                </a:cubicBezTo>
                <a:cubicBezTo>
                  <a:pt x="229643" y="283231"/>
                  <a:pt x="149739" y="239839"/>
                  <a:pt x="126456" y="222906"/>
                </a:cubicBezTo>
                <a:cubicBezTo>
                  <a:pt x="103173" y="205973"/>
                  <a:pt x="89944" y="184277"/>
                  <a:pt x="69306" y="175281"/>
                </a:cubicBezTo>
                <a:cubicBezTo>
                  <a:pt x="48668" y="166285"/>
                  <a:pt x="4219" y="192744"/>
                  <a:pt x="2631" y="168931"/>
                </a:cubicBezTo>
                <a:cubicBezTo>
                  <a:pt x="1043" y="145118"/>
                  <a:pt x="47610" y="10181"/>
                  <a:pt x="50256" y="65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8049795-39AC-B269-F104-C2EF646D546F}"/>
              </a:ext>
            </a:extLst>
          </p:cNvPr>
          <p:cNvSpPr/>
          <p:nvPr/>
        </p:nvSpPr>
        <p:spPr>
          <a:xfrm>
            <a:off x="880963" y="8579801"/>
            <a:ext cx="732941" cy="718853"/>
          </a:xfrm>
          <a:custGeom>
            <a:avLst/>
            <a:gdLst>
              <a:gd name="connsiteX0" fmla="*/ 1687 w 732941"/>
              <a:gd name="connsiteY0" fmla="*/ 716599 h 718853"/>
              <a:gd name="connsiteX1" fmla="*/ 376337 w 732941"/>
              <a:gd name="connsiteY1" fmla="*/ 275274 h 718853"/>
              <a:gd name="connsiteX2" fmla="*/ 728762 w 732941"/>
              <a:gd name="connsiteY2" fmla="*/ 2224 h 718853"/>
              <a:gd name="connsiteX3" fmla="*/ 579537 w 732941"/>
              <a:gd name="connsiteY3" fmla="*/ 138749 h 718853"/>
              <a:gd name="connsiteX4" fmla="*/ 252512 w 732941"/>
              <a:gd name="connsiteY4" fmla="*/ 434024 h 718853"/>
              <a:gd name="connsiteX5" fmla="*/ 1687 w 732941"/>
              <a:gd name="connsiteY5" fmla="*/ 716599 h 71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41" h="718853">
                <a:moveTo>
                  <a:pt x="1687" y="716599"/>
                </a:moveTo>
                <a:cubicBezTo>
                  <a:pt x="22325" y="690141"/>
                  <a:pt x="255158" y="394337"/>
                  <a:pt x="376337" y="275274"/>
                </a:cubicBezTo>
                <a:cubicBezTo>
                  <a:pt x="497516" y="156211"/>
                  <a:pt x="694895" y="24978"/>
                  <a:pt x="728762" y="2224"/>
                </a:cubicBezTo>
                <a:cubicBezTo>
                  <a:pt x="762629" y="-20530"/>
                  <a:pt x="579537" y="138749"/>
                  <a:pt x="579537" y="138749"/>
                </a:cubicBezTo>
                <a:cubicBezTo>
                  <a:pt x="500162" y="210716"/>
                  <a:pt x="350408" y="338245"/>
                  <a:pt x="252512" y="434024"/>
                </a:cubicBezTo>
                <a:cubicBezTo>
                  <a:pt x="154616" y="529803"/>
                  <a:pt x="-18951" y="743057"/>
                  <a:pt x="1687" y="71659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8BAF917A-4ADF-32DD-C9F4-606BA097C1A8}"/>
              </a:ext>
            </a:extLst>
          </p:cNvPr>
          <p:cNvSpPr/>
          <p:nvPr/>
        </p:nvSpPr>
        <p:spPr>
          <a:xfrm>
            <a:off x="859846" y="8260713"/>
            <a:ext cx="1001086" cy="1009368"/>
          </a:xfrm>
          <a:custGeom>
            <a:avLst/>
            <a:gdLst>
              <a:gd name="connsiteX0" fmla="*/ 3754 w 1001086"/>
              <a:gd name="connsiteY0" fmla="*/ 1007112 h 1009368"/>
              <a:gd name="connsiteX1" fmla="*/ 410154 w 1001086"/>
              <a:gd name="connsiteY1" fmla="*/ 473712 h 1009368"/>
              <a:gd name="connsiteX2" fmla="*/ 1000704 w 1001086"/>
              <a:gd name="connsiteY2" fmla="*/ 637 h 1009368"/>
              <a:gd name="connsiteX3" fmla="*/ 495879 w 1001086"/>
              <a:gd name="connsiteY3" fmla="*/ 378462 h 1009368"/>
              <a:gd name="connsiteX4" fmla="*/ 222829 w 1001086"/>
              <a:gd name="connsiteY4" fmla="*/ 654687 h 1009368"/>
              <a:gd name="connsiteX5" fmla="*/ 3754 w 1001086"/>
              <a:gd name="connsiteY5" fmla="*/ 1007112 h 10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86" h="1009368">
                <a:moveTo>
                  <a:pt x="3754" y="1007112"/>
                </a:moveTo>
                <a:cubicBezTo>
                  <a:pt x="34975" y="976950"/>
                  <a:pt x="243996" y="641458"/>
                  <a:pt x="410154" y="473712"/>
                </a:cubicBezTo>
                <a:cubicBezTo>
                  <a:pt x="576312" y="305966"/>
                  <a:pt x="986417" y="16512"/>
                  <a:pt x="1000704" y="637"/>
                </a:cubicBezTo>
                <a:cubicBezTo>
                  <a:pt x="1014992" y="-15238"/>
                  <a:pt x="625525" y="269454"/>
                  <a:pt x="495879" y="378462"/>
                </a:cubicBezTo>
                <a:cubicBezTo>
                  <a:pt x="366233" y="487470"/>
                  <a:pt x="301675" y="552558"/>
                  <a:pt x="222829" y="654687"/>
                </a:cubicBezTo>
                <a:cubicBezTo>
                  <a:pt x="143983" y="756816"/>
                  <a:pt x="-27467" y="1037274"/>
                  <a:pt x="3754" y="10071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AD8ED478-9B57-A407-B5F3-C9478C84EEAC}"/>
              </a:ext>
            </a:extLst>
          </p:cNvPr>
          <p:cNvSpPr/>
          <p:nvPr/>
        </p:nvSpPr>
        <p:spPr>
          <a:xfrm>
            <a:off x="1130841" y="8569298"/>
            <a:ext cx="714404" cy="520427"/>
          </a:xfrm>
          <a:custGeom>
            <a:avLst/>
            <a:gdLst>
              <a:gd name="connsiteX0" fmla="*/ 5809 w 714404"/>
              <a:gd name="connsiteY0" fmla="*/ 517552 h 520427"/>
              <a:gd name="connsiteX1" fmla="*/ 453484 w 714404"/>
              <a:gd name="connsiteY1" fmla="*/ 152427 h 520427"/>
              <a:gd name="connsiteX2" fmla="*/ 713834 w 714404"/>
              <a:gd name="connsiteY2" fmla="*/ 27 h 520427"/>
              <a:gd name="connsiteX3" fmla="*/ 386809 w 714404"/>
              <a:gd name="connsiteY3" fmla="*/ 161952 h 520427"/>
              <a:gd name="connsiteX4" fmla="*/ 399509 w 714404"/>
              <a:gd name="connsiteY4" fmla="*/ 190527 h 520427"/>
              <a:gd name="connsiteX5" fmla="*/ 212184 w 714404"/>
              <a:gd name="connsiteY5" fmla="*/ 317527 h 520427"/>
              <a:gd name="connsiteX6" fmla="*/ 5809 w 714404"/>
              <a:gd name="connsiteY6" fmla="*/ 517552 h 5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04" h="520427">
                <a:moveTo>
                  <a:pt x="5809" y="517552"/>
                </a:moveTo>
                <a:cubicBezTo>
                  <a:pt x="46026" y="490035"/>
                  <a:pt x="335480" y="238681"/>
                  <a:pt x="453484" y="152427"/>
                </a:cubicBezTo>
                <a:cubicBezTo>
                  <a:pt x="571488" y="66173"/>
                  <a:pt x="724946" y="-1560"/>
                  <a:pt x="713834" y="27"/>
                </a:cubicBezTo>
                <a:cubicBezTo>
                  <a:pt x="702722" y="1614"/>
                  <a:pt x="439196" y="130202"/>
                  <a:pt x="386809" y="161952"/>
                </a:cubicBezTo>
                <a:cubicBezTo>
                  <a:pt x="334422" y="193702"/>
                  <a:pt x="428613" y="164598"/>
                  <a:pt x="399509" y="190527"/>
                </a:cubicBezTo>
                <a:cubicBezTo>
                  <a:pt x="370405" y="216456"/>
                  <a:pt x="279388" y="267785"/>
                  <a:pt x="212184" y="317527"/>
                </a:cubicBezTo>
                <a:cubicBezTo>
                  <a:pt x="144980" y="367269"/>
                  <a:pt x="-34408" y="545069"/>
                  <a:pt x="5809" y="5175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6939D4E9-ECB7-CC8C-F1AD-8A652C4FD279}"/>
              </a:ext>
            </a:extLst>
          </p:cNvPr>
          <p:cNvSpPr/>
          <p:nvPr/>
        </p:nvSpPr>
        <p:spPr>
          <a:xfrm>
            <a:off x="1597638" y="8478947"/>
            <a:ext cx="1329745" cy="217755"/>
          </a:xfrm>
          <a:custGeom>
            <a:avLst/>
            <a:gdLst>
              <a:gd name="connsiteX0" fmla="*/ 2562 w 1329745"/>
              <a:gd name="connsiteY0" fmla="*/ 217378 h 217755"/>
              <a:gd name="connsiteX1" fmla="*/ 656612 w 1329745"/>
              <a:gd name="connsiteY1" fmla="*/ 7828 h 217755"/>
              <a:gd name="connsiteX2" fmla="*/ 735987 w 1329745"/>
              <a:gd name="connsiteY2" fmla="*/ 45928 h 217755"/>
              <a:gd name="connsiteX3" fmla="*/ 970937 w 1329745"/>
              <a:gd name="connsiteY3" fmla="*/ 58628 h 217755"/>
              <a:gd name="connsiteX4" fmla="*/ 913787 w 1329745"/>
              <a:gd name="connsiteY4" fmla="*/ 68153 h 217755"/>
              <a:gd name="connsiteX5" fmla="*/ 1323362 w 1329745"/>
              <a:gd name="connsiteY5" fmla="*/ 125303 h 217755"/>
              <a:gd name="connsiteX6" fmla="*/ 1136037 w 1329745"/>
              <a:gd name="connsiteY6" fmla="*/ 90378 h 217755"/>
              <a:gd name="connsiteX7" fmla="*/ 770912 w 1329745"/>
              <a:gd name="connsiteY7" fmla="*/ 52278 h 217755"/>
              <a:gd name="connsiteX8" fmla="*/ 529612 w 1329745"/>
              <a:gd name="connsiteY8" fmla="*/ 55453 h 217755"/>
              <a:gd name="connsiteX9" fmla="*/ 631212 w 1329745"/>
              <a:gd name="connsiteY9" fmla="*/ 23703 h 217755"/>
              <a:gd name="connsiteX10" fmla="*/ 437537 w 1329745"/>
              <a:gd name="connsiteY10" fmla="*/ 58628 h 217755"/>
              <a:gd name="connsiteX11" fmla="*/ 2562 w 1329745"/>
              <a:gd name="connsiteY11" fmla="*/ 217378 h 2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9745" h="217755">
                <a:moveTo>
                  <a:pt x="2562" y="217378"/>
                </a:moveTo>
                <a:cubicBezTo>
                  <a:pt x="39075" y="208911"/>
                  <a:pt x="534375" y="36403"/>
                  <a:pt x="656612" y="7828"/>
                </a:cubicBezTo>
                <a:cubicBezTo>
                  <a:pt x="778849" y="-20747"/>
                  <a:pt x="683600" y="37461"/>
                  <a:pt x="735987" y="45928"/>
                </a:cubicBezTo>
                <a:cubicBezTo>
                  <a:pt x="788374" y="54395"/>
                  <a:pt x="941304" y="54924"/>
                  <a:pt x="970937" y="58628"/>
                </a:cubicBezTo>
                <a:cubicBezTo>
                  <a:pt x="1000570" y="62332"/>
                  <a:pt x="855050" y="57041"/>
                  <a:pt x="913787" y="68153"/>
                </a:cubicBezTo>
                <a:cubicBezTo>
                  <a:pt x="972524" y="79265"/>
                  <a:pt x="1286320" y="121599"/>
                  <a:pt x="1323362" y="125303"/>
                </a:cubicBezTo>
                <a:cubicBezTo>
                  <a:pt x="1360404" y="129007"/>
                  <a:pt x="1228112" y="102549"/>
                  <a:pt x="1136037" y="90378"/>
                </a:cubicBezTo>
                <a:cubicBezTo>
                  <a:pt x="1043962" y="78207"/>
                  <a:pt x="871983" y="58099"/>
                  <a:pt x="770912" y="52278"/>
                </a:cubicBezTo>
                <a:cubicBezTo>
                  <a:pt x="669841" y="46457"/>
                  <a:pt x="552895" y="60215"/>
                  <a:pt x="529612" y="55453"/>
                </a:cubicBezTo>
                <a:cubicBezTo>
                  <a:pt x="506329" y="50690"/>
                  <a:pt x="646558" y="23174"/>
                  <a:pt x="631212" y="23703"/>
                </a:cubicBezTo>
                <a:cubicBezTo>
                  <a:pt x="615866" y="24232"/>
                  <a:pt x="544958" y="27936"/>
                  <a:pt x="437537" y="58628"/>
                </a:cubicBezTo>
                <a:cubicBezTo>
                  <a:pt x="330116" y="89320"/>
                  <a:pt x="-33951" y="225845"/>
                  <a:pt x="2562" y="21737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5CF064FA-B395-7F8F-2A78-579B6CDCF53C}"/>
              </a:ext>
            </a:extLst>
          </p:cNvPr>
          <p:cNvSpPr/>
          <p:nvPr/>
        </p:nvSpPr>
        <p:spPr>
          <a:xfrm>
            <a:off x="1495425" y="8434615"/>
            <a:ext cx="1374363" cy="261710"/>
          </a:xfrm>
          <a:custGeom>
            <a:avLst/>
            <a:gdLst>
              <a:gd name="connsiteX0" fmla="*/ 0 w 1374363"/>
              <a:gd name="connsiteY0" fmla="*/ 261710 h 261710"/>
              <a:gd name="connsiteX1" fmla="*/ 330200 w 1374363"/>
              <a:gd name="connsiteY1" fmla="*/ 112485 h 261710"/>
              <a:gd name="connsiteX2" fmla="*/ 304800 w 1374363"/>
              <a:gd name="connsiteY2" fmla="*/ 87085 h 261710"/>
              <a:gd name="connsiteX3" fmla="*/ 647700 w 1374363"/>
              <a:gd name="connsiteY3" fmla="*/ 33110 h 261710"/>
              <a:gd name="connsiteX4" fmla="*/ 654050 w 1374363"/>
              <a:gd name="connsiteY4" fmla="*/ 17235 h 261710"/>
              <a:gd name="connsiteX5" fmla="*/ 1038225 w 1374363"/>
              <a:gd name="connsiteY5" fmla="*/ 33110 h 261710"/>
              <a:gd name="connsiteX6" fmla="*/ 1022350 w 1374363"/>
              <a:gd name="connsiteY6" fmla="*/ 17235 h 261710"/>
              <a:gd name="connsiteX7" fmla="*/ 1362075 w 1374363"/>
              <a:gd name="connsiteY7" fmla="*/ 83910 h 261710"/>
              <a:gd name="connsiteX8" fmla="*/ 1260475 w 1374363"/>
              <a:gd name="connsiteY8" fmla="*/ 58510 h 261710"/>
              <a:gd name="connsiteX9" fmla="*/ 889000 w 1374363"/>
              <a:gd name="connsiteY9" fmla="*/ 17235 h 261710"/>
              <a:gd name="connsiteX10" fmla="*/ 628650 w 1374363"/>
              <a:gd name="connsiteY10" fmla="*/ 7710 h 261710"/>
              <a:gd name="connsiteX11" fmla="*/ 282575 w 1374363"/>
              <a:gd name="connsiteY11" fmla="*/ 128360 h 261710"/>
              <a:gd name="connsiteX12" fmla="*/ 200025 w 1374363"/>
              <a:gd name="connsiteY12" fmla="*/ 122010 h 261710"/>
              <a:gd name="connsiteX13" fmla="*/ 327025 w 1374363"/>
              <a:gd name="connsiteY13" fmla="*/ 112485 h 261710"/>
              <a:gd name="connsiteX14" fmla="*/ 0 w 1374363"/>
              <a:gd name="connsiteY14" fmla="*/ 261710 h 26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4363" h="261710">
                <a:moveTo>
                  <a:pt x="0" y="261710"/>
                </a:moveTo>
                <a:cubicBezTo>
                  <a:pt x="529" y="261710"/>
                  <a:pt x="279400" y="141589"/>
                  <a:pt x="330200" y="112485"/>
                </a:cubicBezTo>
                <a:cubicBezTo>
                  <a:pt x="381000" y="83381"/>
                  <a:pt x="251883" y="100314"/>
                  <a:pt x="304800" y="87085"/>
                </a:cubicBezTo>
                <a:cubicBezTo>
                  <a:pt x="357717" y="73856"/>
                  <a:pt x="647700" y="33110"/>
                  <a:pt x="647700" y="33110"/>
                </a:cubicBezTo>
                <a:cubicBezTo>
                  <a:pt x="705908" y="21468"/>
                  <a:pt x="588963" y="17235"/>
                  <a:pt x="654050" y="17235"/>
                </a:cubicBezTo>
                <a:cubicBezTo>
                  <a:pt x="719137" y="17235"/>
                  <a:pt x="976842" y="33110"/>
                  <a:pt x="1038225" y="33110"/>
                </a:cubicBezTo>
                <a:cubicBezTo>
                  <a:pt x="1099608" y="33110"/>
                  <a:pt x="968375" y="8768"/>
                  <a:pt x="1022350" y="17235"/>
                </a:cubicBezTo>
                <a:cubicBezTo>
                  <a:pt x="1076325" y="25702"/>
                  <a:pt x="1322388" y="77031"/>
                  <a:pt x="1362075" y="83910"/>
                </a:cubicBezTo>
                <a:cubicBezTo>
                  <a:pt x="1401762" y="90789"/>
                  <a:pt x="1339321" y="69623"/>
                  <a:pt x="1260475" y="58510"/>
                </a:cubicBezTo>
                <a:cubicBezTo>
                  <a:pt x="1181629" y="47397"/>
                  <a:pt x="994304" y="25702"/>
                  <a:pt x="889000" y="17235"/>
                </a:cubicBezTo>
                <a:cubicBezTo>
                  <a:pt x="783696" y="8768"/>
                  <a:pt x="729721" y="-10811"/>
                  <a:pt x="628650" y="7710"/>
                </a:cubicBezTo>
                <a:cubicBezTo>
                  <a:pt x="527579" y="26231"/>
                  <a:pt x="354013" y="109310"/>
                  <a:pt x="282575" y="128360"/>
                </a:cubicBezTo>
                <a:cubicBezTo>
                  <a:pt x="211138" y="147410"/>
                  <a:pt x="192617" y="124656"/>
                  <a:pt x="200025" y="122010"/>
                </a:cubicBezTo>
                <a:cubicBezTo>
                  <a:pt x="207433" y="119364"/>
                  <a:pt x="356129" y="94493"/>
                  <a:pt x="327025" y="112485"/>
                </a:cubicBezTo>
                <a:cubicBezTo>
                  <a:pt x="297921" y="130477"/>
                  <a:pt x="-529" y="261710"/>
                  <a:pt x="0" y="2617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2DBA852-06E7-2E2D-29FA-F2E2E457E53B}"/>
              </a:ext>
            </a:extLst>
          </p:cNvPr>
          <p:cNvSpPr/>
          <p:nvPr/>
        </p:nvSpPr>
        <p:spPr>
          <a:xfrm>
            <a:off x="1304863" y="8278993"/>
            <a:ext cx="1673535" cy="464957"/>
          </a:xfrm>
          <a:custGeom>
            <a:avLst/>
            <a:gdLst>
              <a:gd name="connsiteX0" fmla="*/ 62 w 1673535"/>
              <a:gd name="connsiteY0" fmla="*/ 464957 h 464957"/>
              <a:gd name="connsiteX1" fmla="*/ 619187 w 1673535"/>
              <a:gd name="connsiteY1" fmla="*/ 96657 h 464957"/>
              <a:gd name="connsiteX2" fmla="*/ 803337 w 1673535"/>
              <a:gd name="connsiteY2" fmla="*/ 29982 h 464957"/>
              <a:gd name="connsiteX3" fmla="*/ 704912 w 1673535"/>
              <a:gd name="connsiteY3" fmla="*/ 64907 h 464957"/>
              <a:gd name="connsiteX4" fmla="*/ 1152587 w 1673535"/>
              <a:gd name="connsiteY4" fmla="*/ 17282 h 464957"/>
              <a:gd name="connsiteX5" fmla="*/ 1089087 w 1673535"/>
              <a:gd name="connsiteY5" fmla="*/ 1407 h 464957"/>
              <a:gd name="connsiteX6" fmla="*/ 1670112 w 1673535"/>
              <a:gd name="connsiteY6" fmla="*/ 49032 h 464957"/>
              <a:gd name="connsiteX7" fmla="*/ 1308162 w 1673535"/>
              <a:gd name="connsiteY7" fmla="*/ 10932 h 464957"/>
              <a:gd name="connsiteX8" fmla="*/ 866837 w 1673535"/>
              <a:gd name="connsiteY8" fmla="*/ 4582 h 464957"/>
              <a:gd name="connsiteX9" fmla="*/ 701737 w 1673535"/>
              <a:gd name="connsiteY9" fmla="*/ 49032 h 464957"/>
              <a:gd name="connsiteX10" fmla="*/ 581087 w 1673535"/>
              <a:gd name="connsiteY10" fmla="*/ 93482 h 464957"/>
              <a:gd name="connsiteX11" fmla="*/ 62 w 1673535"/>
              <a:gd name="connsiteY11" fmla="*/ 464957 h 4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3535" h="464957">
                <a:moveTo>
                  <a:pt x="62" y="464957"/>
                </a:moveTo>
                <a:cubicBezTo>
                  <a:pt x="6412" y="465486"/>
                  <a:pt x="485308" y="169153"/>
                  <a:pt x="619187" y="96657"/>
                </a:cubicBezTo>
                <a:cubicBezTo>
                  <a:pt x="753066" y="24161"/>
                  <a:pt x="789050" y="35274"/>
                  <a:pt x="803337" y="29982"/>
                </a:cubicBezTo>
                <a:cubicBezTo>
                  <a:pt x="817624" y="24690"/>
                  <a:pt x="646704" y="67024"/>
                  <a:pt x="704912" y="64907"/>
                </a:cubicBezTo>
                <a:cubicBezTo>
                  <a:pt x="763120" y="62790"/>
                  <a:pt x="1088558" y="27865"/>
                  <a:pt x="1152587" y="17282"/>
                </a:cubicBezTo>
                <a:cubicBezTo>
                  <a:pt x="1216616" y="6699"/>
                  <a:pt x="1002833" y="-3885"/>
                  <a:pt x="1089087" y="1407"/>
                </a:cubicBezTo>
                <a:cubicBezTo>
                  <a:pt x="1175341" y="6699"/>
                  <a:pt x="1633600" y="47445"/>
                  <a:pt x="1670112" y="49032"/>
                </a:cubicBezTo>
                <a:cubicBezTo>
                  <a:pt x="1706624" y="50619"/>
                  <a:pt x="1442041" y="18340"/>
                  <a:pt x="1308162" y="10932"/>
                </a:cubicBezTo>
                <a:cubicBezTo>
                  <a:pt x="1174283" y="3524"/>
                  <a:pt x="967908" y="-1768"/>
                  <a:pt x="866837" y="4582"/>
                </a:cubicBezTo>
                <a:cubicBezTo>
                  <a:pt x="765766" y="10932"/>
                  <a:pt x="749362" y="34215"/>
                  <a:pt x="701737" y="49032"/>
                </a:cubicBezTo>
                <a:cubicBezTo>
                  <a:pt x="654112" y="63849"/>
                  <a:pt x="692212" y="24690"/>
                  <a:pt x="581087" y="93482"/>
                </a:cubicBezTo>
                <a:cubicBezTo>
                  <a:pt x="469962" y="162274"/>
                  <a:pt x="-6288" y="464428"/>
                  <a:pt x="62" y="4649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8A4CE53-CDA1-5C09-F5ED-DBE033B1AB44}"/>
              </a:ext>
            </a:extLst>
          </p:cNvPr>
          <p:cNvSpPr/>
          <p:nvPr/>
        </p:nvSpPr>
        <p:spPr>
          <a:xfrm>
            <a:off x="1789563" y="8173264"/>
            <a:ext cx="1349596" cy="167480"/>
          </a:xfrm>
          <a:custGeom>
            <a:avLst/>
            <a:gdLst>
              <a:gd name="connsiteX0" fmla="*/ 1137 w 1349596"/>
              <a:gd name="connsiteY0" fmla="*/ 167461 h 167480"/>
              <a:gd name="connsiteX1" fmla="*/ 417062 w 1349596"/>
              <a:gd name="connsiteY1" fmla="*/ 40461 h 167480"/>
              <a:gd name="connsiteX2" fmla="*/ 404362 w 1349596"/>
              <a:gd name="connsiteY2" fmla="*/ 24586 h 167480"/>
              <a:gd name="connsiteX3" fmla="*/ 890137 w 1349596"/>
              <a:gd name="connsiteY3" fmla="*/ 11886 h 167480"/>
              <a:gd name="connsiteX4" fmla="*/ 852037 w 1349596"/>
              <a:gd name="connsiteY4" fmla="*/ 8711 h 167480"/>
              <a:gd name="connsiteX5" fmla="*/ 1344162 w 1349596"/>
              <a:gd name="connsiteY5" fmla="*/ 132536 h 167480"/>
              <a:gd name="connsiteX6" fmla="*/ 1099687 w 1349596"/>
              <a:gd name="connsiteY6" fmla="*/ 56336 h 167480"/>
              <a:gd name="connsiteX7" fmla="*/ 858387 w 1349596"/>
              <a:gd name="connsiteY7" fmla="*/ 8711 h 167480"/>
              <a:gd name="connsiteX8" fmla="*/ 677412 w 1349596"/>
              <a:gd name="connsiteY8" fmla="*/ 11886 h 167480"/>
              <a:gd name="connsiteX9" fmla="*/ 305937 w 1349596"/>
              <a:gd name="connsiteY9" fmla="*/ 49986 h 167480"/>
              <a:gd name="connsiteX10" fmla="*/ 1137 w 1349596"/>
              <a:gd name="connsiteY10" fmla="*/ 167461 h 1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596" h="167480">
                <a:moveTo>
                  <a:pt x="1137" y="167461"/>
                </a:moveTo>
                <a:cubicBezTo>
                  <a:pt x="19658" y="165874"/>
                  <a:pt x="417062" y="40461"/>
                  <a:pt x="417062" y="40461"/>
                </a:cubicBezTo>
                <a:cubicBezTo>
                  <a:pt x="484266" y="16648"/>
                  <a:pt x="325516" y="29348"/>
                  <a:pt x="404362" y="24586"/>
                </a:cubicBezTo>
                <a:cubicBezTo>
                  <a:pt x="483208" y="19824"/>
                  <a:pt x="815525" y="14532"/>
                  <a:pt x="890137" y="11886"/>
                </a:cubicBezTo>
                <a:cubicBezTo>
                  <a:pt x="964749" y="9240"/>
                  <a:pt x="776366" y="-11397"/>
                  <a:pt x="852037" y="8711"/>
                </a:cubicBezTo>
                <a:cubicBezTo>
                  <a:pt x="927708" y="28819"/>
                  <a:pt x="1302887" y="124599"/>
                  <a:pt x="1344162" y="132536"/>
                </a:cubicBezTo>
                <a:cubicBezTo>
                  <a:pt x="1385437" y="140473"/>
                  <a:pt x="1180649" y="76973"/>
                  <a:pt x="1099687" y="56336"/>
                </a:cubicBezTo>
                <a:cubicBezTo>
                  <a:pt x="1018725" y="35699"/>
                  <a:pt x="928766" y="16119"/>
                  <a:pt x="858387" y="8711"/>
                </a:cubicBezTo>
                <a:cubicBezTo>
                  <a:pt x="788008" y="1303"/>
                  <a:pt x="769487" y="5007"/>
                  <a:pt x="677412" y="11886"/>
                </a:cubicBezTo>
                <a:cubicBezTo>
                  <a:pt x="585337" y="18765"/>
                  <a:pt x="417062" y="24586"/>
                  <a:pt x="305937" y="49986"/>
                </a:cubicBezTo>
                <a:cubicBezTo>
                  <a:pt x="194812" y="75386"/>
                  <a:pt x="-17384" y="169048"/>
                  <a:pt x="1137" y="16746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1B3B0AD-BE0D-43A7-2511-3440AA30CCF4}"/>
              </a:ext>
            </a:extLst>
          </p:cNvPr>
          <p:cNvSpPr/>
          <p:nvPr/>
        </p:nvSpPr>
        <p:spPr>
          <a:xfrm>
            <a:off x="1700790" y="8092769"/>
            <a:ext cx="1724258" cy="292846"/>
          </a:xfrm>
          <a:custGeom>
            <a:avLst/>
            <a:gdLst>
              <a:gd name="connsiteX0" fmla="*/ 26410 w 1724258"/>
              <a:gd name="connsiteY0" fmla="*/ 228906 h 292846"/>
              <a:gd name="connsiteX1" fmla="*/ 521710 w 1724258"/>
              <a:gd name="connsiteY1" fmla="*/ 54281 h 292846"/>
              <a:gd name="connsiteX2" fmla="*/ 832860 w 1724258"/>
              <a:gd name="connsiteY2" fmla="*/ 38406 h 292846"/>
              <a:gd name="connsiteX3" fmla="*/ 801110 w 1724258"/>
              <a:gd name="connsiteY3" fmla="*/ 25706 h 292846"/>
              <a:gd name="connsiteX4" fmla="*/ 1213860 w 1724258"/>
              <a:gd name="connsiteY4" fmla="*/ 41581 h 292846"/>
              <a:gd name="connsiteX5" fmla="*/ 1715510 w 1724258"/>
              <a:gd name="connsiteY5" fmla="*/ 289231 h 292846"/>
              <a:gd name="connsiteX6" fmla="*/ 1521835 w 1724258"/>
              <a:gd name="connsiteY6" fmla="*/ 184456 h 292846"/>
              <a:gd name="connsiteX7" fmla="*/ 1378960 w 1724258"/>
              <a:gd name="connsiteY7" fmla="*/ 120956 h 292846"/>
              <a:gd name="connsiteX8" fmla="*/ 1026535 w 1724258"/>
              <a:gd name="connsiteY8" fmla="*/ 9831 h 292846"/>
              <a:gd name="connsiteX9" fmla="*/ 709035 w 1724258"/>
              <a:gd name="connsiteY9" fmla="*/ 9831 h 292846"/>
              <a:gd name="connsiteX10" fmla="*/ 547110 w 1724258"/>
              <a:gd name="connsiteY10" fmla="*/ 47931 h 292846"/>
              <a:gd name="connsiteX11" fmla="*/ 121660 w 1724258"/>
              <a:gd name="connsiteY11" fmla="*/ 200331 h 292846"/>
              <a:gd name="connsiteX12" fmla="*/ 26410 w 1724258"/>
              <a:gd name="connsiteY12" fmla="*/ 228906 h 2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4258" h="292846">
                <a:moveTo>
                  <a:pt x="26410" y="228906"/>
                </a:moveTo>
                <a:cubicBezTo>
                  <a:pt x="93085" y="204564"/>
                  <a:pt x="387302" y="86031"/>
                  <a:pt x="521710" y="54281"/>
                </a:cubicBezTo>
                <a:cubicBezTo>
                  <a:pt x="656118" y="22531"/>
                  <a:pt x="786293" y="43168"/>
                  <a:pt x="832860" y="38406"/>
                </a:cubicBezTo>
                <a:cubicBezTo>
                  <a:pt x="879427" y="33644"/>
                  <a:pt x="737610" y="25177"/>
                  <a:pt x="801110" y="25706"/>
                </a:cubicBezTo>
                <a:cubicBezTo>
                  <a:pt x="864610" y="26235"/>
                  <a:pt x="1061460" y="-2340"/>
                  <a:pt x="1213860" y="41581"/>
                </a:cubicBezTo>
                <a:cubicBezTo>
                  <a:pt x="1366260" y="85502"/>
                  <a:pt x="1664181" y="265419"/>
                  <a:pt x="1715510" y="289231"/>
                </a:cubicBezTo>
                <a:cubicBezTo>
                  <a:pt x="1766839" y="313043"/>
                  <a:pt x="1577926" y="212502"/>
                  <a:pt x="1521835" y="184456"/>
                </a:cubicBezTo>
                <a:cubicBezTo>
                  <a:pt x="1465744" y="156410"/>
                  <a:pt x="1461510" y="150060"/>
                  <a:pt x="1378960" y="120956"/>
                </a:cubicBezTo>
                <a:cubicBezTo>
                  <a:pt x="1296410" y="91852"/>
                  <a:pt x="1138189" y="28352"/>
                  <a:pt x="1026535" y="9831"/>
                </a:cubicBezTo>
                <a:cubicBezTo>
                  <a:pt x="914881" y="-8690"/>
                  <a:pt x="788939" y="3481"/>
                  <a:pt x="709035" y="9831"/>
                </a:cubicBezTo>
                <a:cubicBezTo>
                  <a:pt x="629131" y="16181"/>
                  <a:pt x="645006" y="16181"/>
                  <a:pt x="547110" y="47931"/>
                </a:cubicBezTo>
                <a:cubicBezTo>
                  <a:pt x="449214" y="79681"/>
                  <a:pt x="213735" y="166994"/>
                  <a:pt x="121660" y="200331"/>
                </a:cubicBezTo>
                <a:cubicBezTo>
                  <a:pt x="29585" y="233668"/>
                  <a:pt x="-40265" y="253248"/>
                  <a:pt x="26410" y="22890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6262F8D-F310-3C24-1D5A-22CFE40FB7EF}"/>
              </a:ext>
            </a:extLst>
          </p:cNvPr>
          <p:cNvSpPr/>
          <p:nvPr/>
        </p:nvSpPr>
        <p:spPr>
          <a:xfrm>
            <a:off x="2905125" y="8626475"/>
            <a:ext cx="894918" cy="668883"/>
          </a:xfrm>
          <a:custGeom>
            <a:avLst/>
            <a:gdLst>
              <a:gd name="connsiteX0" fmla="*/ 0 w 894918"/>
              <a:gd name="connsiteY0" fmla="*/ 0 h 668883"/>
              <a:gd name="connsiteX1" fmla="*/ 463550 w 894918"/>
              <a:gd name="connsiteY1" fmla="*/ 263525 h 668883"/>
              <a:gd name="connsiteX2" fmla="*/ 434975 w 894918"/>
              <a:gd name="connsiteY2" fmla="*/ 234950 h 668883"/>
              <a:gd name="connsiteX3" fmla="*/ 879475 w 894918"/>
              <a:gd name="connsiteY3" fmla="*/ 654050 h 668883"/>
              <a:gd name="connsiteX4" fmla="*/ 758825 w 894918"/>
              <a:gd name="connsiteY4" fmla="*/ 546100 h 668883"/>
              <a:gd name="connsiteX5" fmla="*/ 425450 w 894918"/>
              <a:gd name="connsiteY5" fmla="*/ 269875 h 668883"/>
              <a:gd name="connsiteX6" fmla="*/ 361950 w 894918"/>
              <a:gd name="connsiteY6" fmla="*/ 196850 h 668883"/>
              <a:gd name="connsiteX7" fmla="*/ 158750 w 894918"/>
              <a:gd name="connsiteY7" fmla="*/ 73025 h 668883"/>
              <a:gd name="connsiteX8" fmla="*/ 0 w 894918"/>
              <a:gd name="connsiteY8" fmla="*/ 0 h 6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918" h="668883">
                <a:moveTo>
                  <a:pt x="0" y="0"/>
                </a:moveTo>
                <a:lnTo>
                  <a:pt x="463550" y="263525"/>
                </a:lnTo>
                <a:cubicBezTo>
                  <a:pt x="536046" y="302683"/>
                  <a:pt x="434975" y="234950"/>
                  <a:pt x="434975" y="234950"/>
                </a:cubicBezTo>
                <a:lnTo>
                  <a:pt x="879475" y="654050"/>
                </a:lnTo>
                <a:cubicBezTo>
                  <a:pt x="933450" y="705908"/>
                  <a:pt x="834496" y="610129"/>
                  <a:pt x="758825" y="546100"/>
                </a:cubicBezTo>
                <a:cubicBezTo>
                  <a:pt x="683154" y="482071"/>
                  <a:pt x="491596" y="328083"/>
                  <a:pt x="425450" y="269875"/>
                </a:cubicBezTo>
                <a:cubicBezTo>
                  <a:pt x="359304" y="211667"/>
                  <a:pt x="406400" y="229658"/>
                  <a:pt x="361950" y="196850"/>
                </a:cubicBezTo>
                <a:cubicBezTo>
                  <a:pt x="317500" y="164042"/>
                  <a:pt x="158750" y="73025"/>
                  <a:pt x="158750" y="730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EBA7D85-E0B0-BA9E-54E1-F86C99CED93B}"/>
              </a:ext>
            </a:extLst>
          </p:cNvPr>
          <p:cNvSpPr/>
          <p:nvPr/>
        </p:nvSpPr>
        <p:spPr>
          <a:xfrm>
            <a:off x="3400389" y="8855249"/>
            <a:ext cx="607180" cy="579766"/>
          </a:xfrm>
          <a:custGeom>
            <a:avLst/>
            <a:gdLst>
              <a:gd name="connsiteX0" fmla="*/ 25436 w 607180"/>
              <a:gd name="connsiteY0" fmla="*/ 28401 h 579766"/>
              <a:gd name="connsiteX1" fmla="*/ 584236 w 607180"/>
              <a:gd name="connsiteY1" fmla="*/ 561801 h 579766"/>
              <a:gd name="connsiteX2" fmla="*/ 463586 w 607180"/>
              <a:gd name="connsiteY2" fmla="*/ 422101 h 579766"/>
              <a:gd name="connsiteX3" fmla="*/ 130211 w 607180"/>
              <a:gd name="connsiteY3" fmla="*/ 107776 h 579766"/>
              <a:gd name="connsiteX4" fmla="*/ 25436 w 607180"/>
              <a:gd name="connsiteY4" fmla="*/ 28401 h 57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80" h="579766">
                <a:moveTo>
                  <a:pt x="25436" y="28401"/>
                </a:moveTo>
                <a:cubicBezTo>
                  <a:pt x="101107" y="104072"/>
                  <a:pt x="511211" y="496184"/>
                  <a:pt x="584236" y="561801"/>
                </a:cubicBezTo>
                <a:cubicBezTo>
                  <a:pt x="657261" y="627418"/>
                  <a:pt x="539257" y="497772"/>
                  <a:pt x="463586" y="422101"/>
                </a:cubicBezTo>
                <a:cubicBezTo>
                  <a:pt x="387915" y="346430"/>
                  <a:pt x="200061" y="170218"/>
                  <a:pt x="130211" y="107776"/>
                </a:cubicBezTo>
                <a:cubicBezTo>
                  <a:pt x="60361" y="45334"/>
                  <a:pt x="-50235" y="-47270"/>
                  <a:pt x="25436" y="2840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2E5940EE-EE94-6318-FDAF-486B1A37F577}"/>
              </a:ext>
            </a:extLst>
          </p:cNvPr>
          <p:cNvSpPr/>
          <p:nvPr/>
        </p:nvSpPr>
        <p:spPr>
          <a:xfrm>
            <a:off x="2725236" y="8533018"/>
            <a:ext cx="1250382" cy="837285"/>
          </a:xfrm>
          <a:custGeom>
            <a:avLst/>
            <a:gdLst>
              <a:gd name="connsiteX0" fmla="*/ 5264 w 1250382"/>
              <a:gd name="connsiteY0" fmla="*/ 4557 h 837285"/>
              <a:gd name="connsiteX1" fmla="*/ 306889 w 1250382"/>
              <a:gd name="connsiteY1" fmla="*/ 68057 h 837285"/>
              <a:gd name="connsiteX2" fmla="*/ 624389 w 1250382"/>
              <a:gd name="connsiteY2" fmla="*/ 249032 h 837285"/>
              <a:gd name="connsiteX3" fmla="*/ 598989 w 1250382"/>
              <a:gd name="connsiteY3" fmla="*/ 214107 h 837285"/>
              <a:gd name="connsiteX4" fmla="*/ 916489 w 1250382"/>
              <a:gd name="connsiteY4" fmla="*/ 455407 h 837285"/>
              <a:gd name="connsiteX5" fmla="*/ 910139 w 1250382"/>
              <a:gd name="connsiteY5" fmla="*/ 445882 h 837285"/>
              <a:gd name="connsiteX6" fmla="*/ 1240339 w 1250382"/>
              <a:gd name="connsiteY6" fmla="*/ 826882 h 837285"/>
              <a:gd name="connsiteX7" fmla="*/ 1135564 w 1250382"/>
              <a:gd name="connsiteY7" fmla="*/ 699882 h 837285"/>
              <a:gd name="connsiteX8" fmla="*/ 837114 w 1250382"/>
              <a:gd name="connsiteY8" fmla="*/ 385557 h 837285"/>
              <a:gd name="connsiteX9" fmla="*/ 656139 w 1250382"/>
              <a:gd name="connsiteY9" fmla="*/ 255382 h 837285"/>
              <a:gd name="connsiteX10" fmla="*/ 570414 w 1250382"/>
              <a:gd name="connsiteY10" fmla="*/ 179182 h 837285"/>
              <a:gd name="connsiteX11" fmla="*/ 5264 w 1250382"/>
              <a:gd name="connsiteY11" fmla="*/ 4557 h 8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382" h="837285">
                <a:moveTo>
                  <a:pt x="5264" y="4557"/>
                </a:moveTo>
                <a:cubicBezTo>
                  <a:pt x="-38657" y="-13964"/>
                  <a:pt x="203702" y="27311"/>
                  <a:pt x="306889" y="68057"/>
                </a:cubicBezTo>
                <a:cubicBezTo>
                  <a:pt x="410076" y="108803"/>
                  <a:pt x="575706" y="224690"/>
                  <a:pt x="624389" y="249032"/>
                </a:cubicBezTo>
                <a:cubicBezTo>
                  <a:pt x="673072" y="273374"/>
                  <a:pt x="550306" y="179711"/>
                  <a:pt x="598989" y="214107"/>
                </a:cubicBezTo>
                <a:cubicBezTo>
                  <a:pt x="647672" y="248503"/>
                  <a:pt x="916489" y="455407"/>
                  <a:pt x="916489" y="455407"/>
                </a:cubicBezTo>
                <a:cubicBezTo>
                  <a:pt x="968347" y="494036"/>
                  <a:pt x="910139" y="445882"/>
                  <a:pt x="910139" y="445882"/>
                </a:cubicBezTo>
                <a:lnTo>
                  <a:pt x="1240339" y="826882"/>
                </a:lnTo>
                <a:cubicBezTo>
                  <a:pt x="1277910" y="869215"/>
                  <a:pt x="1202768" y="773436"/>
                  <a:pt x="1135564" y="699882"/>
                </a:cubicBezTo>
                <a:cubicBezTo>
                  <a:pt x="1068360" y="626328"/>
                  <a:pt x="917018" y="459640"/>
                  <a:pt x="837114" y="385557"/>
                </a:cubicBezTo>
                <a:cubicBezTo>
                  <a:pt x="757210" y="311474"/>
                  <a:pt x="700589" y="289778"/>
                  <a:pt x="656139" y="255382"/>
                </a:cubicBezTo>
                <a:cubicBezTo>
                  <a:pt x="611689" y="220986"/>
                  <a:pt x="674660" y="218340"/>
                  <a:pt x="570414" y="179182"/>
                </a:cubicBezTo>
                <a:cubicBezTo>
                  <a:pt x="466168" y="140024"/>
                  <a:pt x="49185" y="23078"/>
                  <a:pt x="5264" y="45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A58818F4-331B-4CB4-B1F5-13E8319DA7D5}"/>
              </a:ext>
            </a:extLst>
          </p:cNvPr>
          <p:cNvSpPr/>
          <p:nvPr/>
        </p:nvSpPr>
        <p:spPr>
          <a:xfrm>
            <a:off x="3028312" y="8364016"/>
            <a:ext cx="810716" cy="356582"/>
          </a:xfrm>
          <a:custGeom>
            <a:avLst/>
            <a:gdLst>
              <a:gd name="connsiteX0" fmla="*/ 638 w 810716"/>
              <a:gd name="connsiteY0" fmla="*/ 2109 h 356582"/>
              <a:gd name="connsiteX1" fmla="*/ 295913 w 810716"/>
              <a:gd name="connsiteY1" fmla="*/ 68784 h 356582"/>
              <a:gd name="connsiteX2" fmla="*/ 797563 w 810716"/>
              <a:gd name="connsiteY2" fmla="*/ 348184 h 356582"/>
              <a:gd name="connsiteX3" fmla="*/ 645163 w 810716"/>
              <a:gd name="connsiteY3" fmla="*/ 268809 h 356582"/>
              <a:gd name="connsiteX4" fmla="*/ 435613 w 810716"/>
              <a:gd name="connsiteY4" fmla="*/ 116409 h 356582"/>
              <a:gd name="connsiteX5" fmla="*/ 222888 w 810716"/>
              <a:gd name="connsiteY5" fmla="*/ 24334 h 356582"/>
              <a:gd name="connsiteX6" fmla="*/ 638 w 810716"/>
              <a:gd name="connsiteY6" fmla="*/ 2109 h 35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716" h="356582">
                <a:moveTo>
                  <a:pt x="638" y="2109"/>
                </a:moveTo>
                <a:cubicBezTo>
                  <a:pt x="12809" y="9517"/>
                  <a:pt x="163092" y="11105"/>
                  <a:pt x="295913" y="68784"/>
                </a:cubicBezTo>
                <a:cubicBezTo>
                  <a:pt x="428734" y="126463"/>
                  <a:pt x="739355" y="314847"/>
                  <a:pt x="797563" y="348184"/>
                </a:cubicBezTo>
                <a:cubicBezTo>
                  <a:pt x="855771" y="381522"/>
                  <a:pt x="705488" y="307438"/>
                  <a:pt x="645163" y="268809"/>
                </a:cubicBezTo>
                <a:cubicBezTo>
                  <a:pt x="584838" y="230180"/>
                  <a:pt x="505992" y="157155"/>
                  <a:pt x="435613" y="116409"/>
                </a:cubicBezTo>
                <a:cubicBezTo>
                  <a:pt x="365234" y="75663"/>
                  <a:pt x="292209" y="40738"/>
                  <a:pt x="222888" y="24334"/>
                </a:cubicBezTo>
                <a:cubicBezTo>
                  <a:pt x="153567" y="7930"/>
                  <a:pt x="-11533" y="-5299"/>
                  <a:pt x="638" y="210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25F908AD-55E9-B283-29AC-A4D17D820C4D}"/>
              </a:ext>
            </a:extLst>
          </p:cNvPr>
          <p:cNvSpPr/>
          <p:nvPr/>
        </p:nvSpPr>
        <p:spPr>
          <a:xfrm>
            <a:off x="3430349" y="8373243"/>
            <a:ext cx="842711" cy="680007"/>
          </a:xfrm>
          <a:custGeom>
            <a:avLst/>
            <a:gdLst>
              <a:gd name="connsiteX0" fmla="*/ 8176 w 842711"/>
              <a:gd name="connsiteY0" fmla="*/ 8757 h 680007"/>
              <a:gd name="connsiteX1" fmla="*/ 805101 w 842711"/>
              <a:gd name="connsiteY1" fmla="*/ 646932 h 680007"/>
              <a:gd name="connsiteX2" fmla="*/ 690801 w 842711"/>
              <a:gd name="connsiteY2" fmla="*/ 567557 h 680007"/>
              <a:gd name="connsiteX3" fmla="*/ 490776 w 842711"/>
              <a:gd name="connsiteY3" fmla="*/ 383407 h 680007"/>
              <a:gd name="connsiteX4" fmla="*/ 395526 w 842711"/>
              <a:gd name="connsiteY4" fmla="*/ 281807 h 680007"/>
              <a:gd name="connsiteX5" fmla="*/ 8176 w 842711"/>
              <a:gd name="connsiteY5" fmla="*/ 8757 h 6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711" h="680007">
                <a:moveTo>
                  <a:pt x="8176" y="8757"/>
                </a:moveTo>
                <a:cubicBezTo>
                  <a:pt x="76438" y="69611"/>
                  <a:pt x="691330" y="553799"/>
                  <a:pt x="805101" y="646932"/>
                </a:cubicBezTo>
                <a:cubicBezTo>
                  <a:pt x="918872" y="740065"/>
                  <a:pt x="743188" y="611478"/>
                  <a:pt x="690801" y="567557"/>
                </a:cubicBezTo>
                <a:cubicBezTo>
                  <a:pt x="638414" y="523636"/>
                  <a:pt x="539989" y="431032"/>
                  <a:pt x="490776" y="383407"/>
                </a:cubicBezTo>
                <a:cubicBezTo>
                  <a:pt x="441564" y="335782"/>
                  <a:pt x="471726" y="341603"/>
                  <a:pt x="395526" y="281807"/>
                </a:cubicBezTo>
                <a:cubicBezTo>
                  <a:pt x="319326" y="222011"/>
                  <a:pt x="-60086" y="-52097"/>
                  <a:pt x="8176" y="875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07FEA2D-98DB-24B5-81ED-1B73DD74158B}"/>
              </a:ext>
            </a:extLst>
          </p:cNvPr>
          <p:cNvSpPr/>
          <p:nvPr/>
        </p:nvSpPr>
        <p:spPr>
          <a:xfrm>
            <a:off x="2422477" y="8345991"/>
            <a:ext cx="1048733" cy="332732"/>
          </a:xfrm>
          <a:custGeom>
            <a:avLst/>
            <a:gdLst>
              <a:gd name="connsiteX0" fmla="*/ 48 w 1048733"/>
              <a:gd name="connsiteY0" fmla="*/ 4259 h 332732"/>
              <a:gd name="connsiteX1" fmla="*/ 393748 w 1048733"/>
              <a:gd name="connsiteY1" fmla="*/ 42359 h 332732"/>
              <a:gd name="connsiteX2" fmla="*/ 742998 w 1048733"/>
              <a:gd name="connsiteY2" fmla="*/ 156659 h 332732"/>
              <a:gd name="connsiteX3" fmla="*/ 695373 w 1048733"/>
              <a:gd name="connsiteY3" fmla="*/ 159834 h 332732"/>
              <a:gd name="connsiteX4" fmla="*/ 1044623 w 1048733"/>
              <a:gd name="connsiteY4" fmla="*/ 331284 h 332732"/>
              <a:gd name="connsiteX5" fmla="*/ 876348 w 1048733"/>
              <a:gd name="connsiteY5" fmla="*/ 236034 h 332732"/>
              <a:gd name="connsiteX6" fmla="*/ 717598 w 1048733"/>
              <a:gd name="connsiteY6" fmla="*/ 128084 h 332732"/>
              <a:gd name="connsiteX7" fmla="*/ 419148 w 1048733"/>
              <a:gd name="connsiteY7" fmla="*/ 13784 h 332732"/>
              <a:gd name="connsiteX8" fmla="*/ 48 w 1048733"/>
              <a:gd name="connsiteY8" fmla="*/ 4259 h 3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33" h="332732">
                <a:moveTo>
                  <a:pt x="48" y="4259"/>
                </a:moveTo>
                <a:cubicBezTo>
                  <a:pt x="-4185" y="9021"/>
                  <a:pt x="269923" y="16959"/>
                  <a:pt x="393748" y="42359"/>
                </a:cubicBezTo>
                <a:cubicBezTo>
                  <a:pt x="517573" y="67759"/>
                  <a:pt x="692727" y="137080"/>
                  <a:pt x="742998" y="156659"/>
                </a:cubicBezTo>
                <a:cubicBezTo>
                  <a:pt x="793269" y="176238"/>
                  <a:pt x="645102" y="130730"/>
                  <a:pt x="695373" y="159834"/>
                </a:cubicBezTo>
                <a:cubicBezTo>
                  <a:pt x="745644" y="188938"/>
                  <a:pt x="1014461" y="318584"/>
                  <a:pt x="1044623" y="331284"/>
                </a:cubicBezTo>
                <a:cubicBezTo>
                  <a:pt x="1074786" y="343984"/>
                  <a:pt x="930852" y="269901"/>
                  <a:pt x="876348" y="236034"/>
                </a:cubicBezTo>
                <a:cubicBezTo>
                  <a:pt x="821844" y="202167"/>
                  <a:pt x="793798" y="165126"/>
                  <a:pt x="717598" y="128084"/>
                </a:cubicBezTo>
                <a:cubicBezTo>
                  <a:pt x="641398" y="91042"/>
                  <a:pt x="534506" y="32834"/>
                  <a:pt x="419148" y="13784"/>
                </a:cubicBezTo>
                <a:cubicBezTo>
                  <a:pt x="303790" y="-5266"/>
                  <a:pt x="4281" y="-503"/>
                  <a:pt x="48" y="42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B2271C0-AD85-1CB4-E364-D365E10408F7}"/>
              </a:ext>
            </a:extLst>
          </p:cNvPr>
          <p:cNvSpPr/>
          <p:nvPr/>
        </p:nvSpPr>
        <p:spPr>
          <a:xfrm>
            <a:off x="2800578" y="8302672"/>
            <a:ext cx="1066896" cy="760974"/>
          </a:xfrm>
          <a:custGeom>
            <a:avLst/>
            <a:gdLst>
              <a:gd name="connsiteX0" fmla="*/ 25172 w 1066896"/>
              <a:gd name="connsiteY0" fmla="*/ 19003 h 760974"/>
              <a:gd name="connsiteX1" fmla="*/ 726847 w 1066896"/>
              <a:gd name="connsiteY1" fmla="*/ 415878 h 760974"/>
              <a:gd name="connsiteX2" fmla="*/ 1053872 w 1066896"/>
              <a:gd name="connsiteY2" fmla="*/ 749253 h 760974"/>
              <a:gd name="connsiteX3" fmla="*/ 961797 w 1066896"/>
              <a:gd name="connsiteY3" fmla="*/ 650828 h 760974"/>
              <a:gd name="connsiteX4" fmla="*/ 593497 w 1066896"/>
              <a:gd name="connsiteY4" fmla="*/ 317453 h 760974"/>
              <a:gd name="connsiteX5" fmla="*/ 193447 w 1066896"/>
              <a:gd name="connsiteY5" fmla="*/ 88853 h 760974"/>
              <a:gd name="connsiteX6" fmla="*/ 25172 w 1066896"/>
              <a:gd name="connsiteY6" fmla="*/ 19003 h 7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96" h="760974">
                <a:moveTo>
                  <a:pt x="25172" y="19003"/>
                </a:moveTo>
                <a:cubicBezTo>
                  <a:pt x="114072" y="73507"/>
                  <a:pt x="555397" y="294170"/>
                  <a:pt x="726847" y="415878"/>
                </a:cubicBezTo>
                <a:cubicBezTo>
                  <a:pt x="898297" y="537586"/>
                  <a:pt x="1014714" y="710095"/>
                  <a:pt x="1053872" y="749253"/>
                </a:cubicBezTo>
                <a:cubicBezTo>
                  <a:pt x="1093030" y="788411"/>
                  <a:pt x="1038526" y="722794"/>
                  <a:pt x="961797" y="650828"/>
                </a:cubicBezTo>
                <a:cubicBezTo>
                  <a:pt x="885068" y="578862"/>
                  <a:pt x="721555" y="411115"/>
                  <a:pt x="593497" y="317453"/>
                </a:cubicBezTo>
                <a:cubicBezTo>
                  <a:pt x="465439" y="223791"/>
                  <a:pt x="282347" y="138066"/>
                  <a:pt x="193447" y="88853"/>
                </a:cubicBezTo>
                <a:cubicBezTo>
                  <a:pt x="104547" y="39641"/>
                  <a:pt x="-63728" y="-35501"/>
                  <a:pt x="25172" y="1900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5E5A6D9E-544B-D733-916B-2C3723C827F8}"/>
              </a:ext>
            </a:extLst>
          </p:cNvPr>
          <p:cNvSpPr/>
          <p:nvPr/>
        </p:nvSpPr>
        <p:spPr>
          <a:xfrm>
            <a:off x="3863975" y="9363075"/>
            <a:ext cx="532663" cy="768423"/>
          </a:xfrm>
          <a:custGeom>
            <a:avLst/>
            <a:gdLst>
              <a:gd name="connsiteX0" fmla="*/ 0 w 532663"/>
              <a:gd name="connsiteY0" fmla="*/ 0 h 768423"/>
              <a:gd name="connsiteX1" fmla="*/ 419100 w 532663"/>
              <a:gd name="connsiteY1" fmla="*/ 447675 h 768423"/>
              <a:gd name="connsiteX2" fmla="*/ 485775 w 532663"/>
              <a:gd name="connsiteY2" fmla="*/ 581025 h 768423"/>
              <a:gd name="connsiteX3" fmla="*/ 523875 w 532663"/>
              <a:gd name="connsiteY3" fmla="*/ 768350 h 768423"/>
              <a:gd name="connsiteX4" fmla="*/ 508000 w 532663"/>
              <a:gd name="connsiteY4" fmla="*/ 558800 h 768423"/>
              <a:gd name="connsiteX5" fmla="*/ 279400 w 532663"/>
              <a:gd name="connsiteY5" fmla="*/ 307975 h 768423"/>
              <a:gd name="connsiteX6" fmla="*/ 0 w 532663"/>
              <a:gd name="connsiteY6" fmla="*/ 0 h 7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663" h="768423">
                <a:moveTo>
                  <a:pt x="0" y="0"/>
                </a:moveTo>
                <a:cubicBezTo>
                  <a:pt x="23283" y="23283"/>
                  <a:pt x="338138" y="350838"/>
                  <a:pt x="419100" y="447675"/>
                </a:cubicBezTo>
                <a:cubicBezTo>
                  <a:pt x="500062" y="544512"/>
                  <a:pt x="468313" y="527579"/>
                  <a:pt x="485775" y="581025"/>
                </a:cubicBezTo>
                <a:cubicBezTo>
                  <a:pt x="503237" y="634471"/>
                  <a:pt x="520171" y="772054"/>
                  <a:pt x="523875" y="768350"/>
                </a:cubicBezTo>
                <a:cubicBezTo>
                  <a:pt x="527579" y="764646"/>
                  <a:pt x="548746" y="635529"/>
                  <a:pt x="508000" y="558800"/>
                </a:cubicBezTo>
                <a:cubicBezTo>
                  <a:pt x="467254" y="482071"/>
                  <a:pt x="359833" y="397404"/>
                  <a:pt x="279400" y="307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6A63389-0EE5-8406-DD35-91E1FB4F05D2}"/>
              </a:ext>
            </a:extLst>
          </p:cNvPr>
          <p:cNvSpPr/>
          <p:nvPr/>
        </p:nvSpPr>
        <p:spPr>
          <a:xfrm>
            <a:off x="3927394" y="9124937"/>
            <a:ext cx="713070" cy="833277"/>
          </a:xfrm>
          <a:custGeom>
            <a:avLst/>
            <a:gdLst>
              <a:gd name="connsiteX0" fmla="*/ 81 w 713070"/>
              <a:gd name="connsiteY0" fmla="*/ 13 h 833277"/>
              <a:gd name="connsiteX1" fmla="*/ 431881 w 713070"/>
              <a:gd name="connsiteY1" fmla="*/ 517538 h 833277"/>
              <a:gd name="connsiteX2" fmla="*/ 708106 w 713070"/>
              <a:gd name="connsiteY2" fmla="*/ 825513 h 833277"/>
              <a:gd name="connsiteX3" fmla="*/ 593806 w 713070"/>
              <a:gd name="connsiteY3" fmla="*/ 720738 h 833277"/>
              <a:gd name="connsiteX4" fmla="*/ 396956 w 713070"/>
              <a:gd name="connsiteY4" fmla="*/ 501663 h 833277"/>
              <a:gd name="connsiteX5" fmla="*/ 81 w 713070"/>
              <a:gd name="connsiteY5" fmla="*/ 13 h 83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70" h="833277">
                <a:moveTo>
                  <a:pt x="81" y="13"/>
                </a:moveTo>
                <a:cubicBezTo>
                  <a:pt x="5902" y="2659"/>
                  <a:pt x="313877" y="379955"/>
                  <a:pt x="431881" y="517538"/>
                </a:cubicBezTo>
                <a:cubicBezTo>
                  <a:pt x="549885" y="655121"/>
                  <a:pt x="681119" y="791646"/>
                  <a:pt x="708106" y="825513"/>
                </a:cubicBezTo>
                <a:cubicBezTo>
                  <a:pt x="735093" y="859380"/>
                  <a:pt x="645664" y="774713"/>
                  <a:pt x="593806" y="720738"/>
                </a:cubicBezTo>
                <a:cubicBezTo>
                  <a:pt x="541948" y="666763"/>
                  <a:pt x="492206" y="617021"/>
                  <a:pt x="396956" y="501663"/>
                </a:cubicBezTo>
                <a:cubicBezTo>
                  <a:pt x="301706" y="386305"/>
                  <a:pt x="-5740" y="-2633"/>
                  <a:pt x="81" y="1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932AB26-ADF3-8535-26D5-3701108B6B81}"/>
              </a:ext>
            </a:extLst>
          </p:cNvPr>
          <p:cNvSpPr/>
          <p:nvPr/>
        </p:nvSpPr>
        <p:spPr>
          <a:xfrm>
            <a:off x="3917910" y="9226412"/>
            <a:ext cx="568709" cy="649726"/>
          </a:xfrm>
          <a:custGeom>
            <a:avLst/>
            <a:gdLst>
              <a:gd name="connsiteX0" fmla="*/ 40 w 568709"/>
              <a:gd name="connsiteY0" fmla="*/ 138 h 649726"/>
              <a:gd name="connsiteX1" fmla="*/ 419140 w 568709"/>
              <a:gd name="connsiteY1" fmla="*/ 482738 h 649726"/>
              <a:gd name="connsiteX2" fmla="*/ 568365 w 568709"/>
              <a:gd name="connsiteY2" fmla="*/ 647838 h 649726"/>
              <a:gd name="connsiteX3" fmla="*/ 444540 w 568709"/>
              <a:gd name="connsiteY3" fmla="*/ 533538 h 649726"/>
              <a:gd name="connsiteX4" fmla="*/ 40 w 568709"/>
              <a:gd name="connsiteY4" fmla="*/ 138 h 64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709" h="649726">
                <a:moveTo>
                  <a:pt x="40" y="138"/>
                </a:moveTo>
                <a:cubicBezTo>
                  <a:pt x="-4193" y="-8329"/>
                  <a:pt x="324419" y="374788"/>
                  <a:pt x="419140" y="482738"/>
                </a:cubicBezTo>
                <a:cubicBezTo>
                  <a:pt x="513861" y="590688"/>
                  <a:pt x="564132" y="639371"/>
                  <a:pt x="568365" y="647838"/>
                </a:cubicBezTo>
                <a:cubicBezTo>
                  <a:pt x="572598" y="656305"/>
                  <a:pt x="538203" y="639371"/>
                  <a:pt x="444540" y="533538"/>
                </a:cubicBezTo>
                <a:cubicBezTo>
                  <a:pt x="350878" y="427705"/>
                  <a:pt x="4273" y="8605"/>
                  <a:pt x="40" y="1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E69A095B-0F60-3BBC-3432-69D99BFE365F}"/>
              </a:ext>
            </a:extLst>
          </p:cNvPr>
          <p:cNvSpPr/>
          <p:nvPr/>
        </p:nvSpPr>
        <p:spPr>
          <a:xfrm>
            <a:off x="4389280" y="9880448"/>
            <a:ext cx="112084" cy="419603"/>
          </a:xfrm>
          <a:custGeom>
            <a:avLst/>
            <a:gdLst>
              <a:gd name="connsiteX0" fmla="*/ 23970 w 112084"/>
              <a:gd name="connsiteY0" fmla="*/ 152 h 419603"/>
              <a:gd name="connsiteX1" fmla="*/ 17620 w 112084"/>
              <a:gd name="connsiteY1" fmla="*/ 197002 h 419603"/>
              <a:gd name="connsiteX2" fmla="*/ 109695 w 112084"/>
              <a:gd name="connsiteY2" fmla="*/ 412902 h 419603"/>
              <a:gd name="connsiteX3" fmla="*/ 77945 w 112084"/>
              <a:gd name="connsiteY3" fmla="*/ 352577 h 419603"/>
              <a:gd name="connsiteX4" fmla="*/ 1745 w 112084"/>
              <a:gd name="connsiteY4" fmla="*/ 228752 h 419603"/>
              <a:gd name="connsiteX5" fmla="*/ 23970 w 112084"/>
              <a:gd name="connsiteY5" fmla="*/ 152 h 41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84" h="419603">
                <a:moveTo>
                  <a:pt x="23970" y="152"/>
                </a:moveTo>
                <a:cubicBezTo>
                  <a:pt x="26616" y="-5140"/>
                  <a:pt x="3332" y="128210"/>
                  <a:pt x="17620" y="197002"/>
                </a:cubicBezTo>
                <a:cubicBezTo>
                  <a:pt x="31908" y="265794"/>
                  <a:pt x="99641" y="386973"/>
                  <a:pt x="109695" y="412902"/>
                </a:cubicBezTo>
                <a:cubicBezTo>
                  <a:pt x="119749" y="438831"/>
                  <a:pt x="95937" y="383269"/>
                  <a:pt x="77945" y="352577"/>
                </a:cubicBezTo>
                <a:cubicBezTo>
                  <a:pt x="59953" y="321885"/>
                  <a:pt x="10741" y="286431"/>
                  <a:pt x="1745" y="228752"/>
                </a:cubicBezTo>
                <a:cubicBezTo>
                  <a:pt x="-7251" y="171073"/>
                  <a:pt x="21324" y="5444"/>
                  <a:pt x="23970" y="1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8C35ECA-4D41-6C3D-D535-7CC1CB6C67BA}"/>
              </a:ext>
            </a:extLst>
          </p:cNvPr>
          <p:cNvSpPr/>
          <p:nvPr/>
        </p:nvSpPr>
        <p:spPr>
          <a:xfrm>
            <a:off x="4216331" y="9058275"/>
            <a:ext cx="638504" cy="533737"/>
          </a:xfrm>
          <a:custGeom>
            <a:avLst/>
            <a:gdLst>
              <a:gd name="connsiteX0" fmla="*/ 69 w 638504"/>
              <a:gd name="connsiteY0" fmla="*/ 0 h 533737"/>
              <a:gd name="connsiteX1" fmla="*/ 349319 w 638504"/>
              <a:gd name="connsiteY1" fmla="*/ 365125 h 533737"/>
              <a:gd name="connsiteX2" fmla="*/ 631894 w 638504"/>
              <a:gd name="connsiteY2" fmla="*/ 527050 h 533737"/>
              <a:gd name="connsiteX3" fmla="*/ 530294 w 638504"/>
              <a:gd name="connsiteY3" fmla="*/ 488950 h 533737"/>
              <a:gd name="connsiteX4" fmla="*/ 320744 w 638504"/>
              <a:gd name="connsiteY4" fmla="*/ 361950 h 533737"/>
              <a:gd name="connsiteX5" fmla="*/ 69 w 638504"/>
              <a:gd name="connsiteY5" fmla="*/ 0 h 5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04" h="533737">
                <a:moveTo>
                  <a:pt x="69" y="0"/>
                </a:moveTo>
                <a:cubicBezTo>
                  <a:pt x="4832" y="529"/>
                  <a:pt x="244015" y="277283"/>
                  <a:pt x="349319" y="365125"/>
                </a:cubicBezTo>
                <a:cubicBezTo>
                  <a:pt x="454623" y="452967"/>
                  <a:pt x="601732" y="506413"/>
                  <a:pt x="631894" y="527050"/>
                </a:cubicBezTo>
                <a:cubicBezTo>
                  <a:pt x="662056" y="547687"/>
                  <a:pt x="582152" y="516467"/>
                  <a:pt x="530294" y="488950"/>
                </a:cubicBezTo>
                <a:cubicBezTo>
                  <a:pt x="478436" y="461433"/>
                  <a:pt x="405940" y="439208"/>
                  <a:pt x="320744" y="361950"/>
                </a:cubicBezTo>
                <a:cubicBezTo>
                  <a:pt x="235548" y="284692"/>
                  <a:pt x="-4694" y="-529"/>
                  <a:pt x="69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B39E3999-FC2D-DE46-AAA0-645BB2E39C85}"/>
              </a:ext>
            </a:extLst>
          </p:cNvPr>
          <p:cNvSpPr/>
          <p:nvPr/>
        </p:nvSpPr>
        <p:spPr>
          <a:xfrm>
            <a:off x="4336670" y="9114982"/>
            <a:ext cx="884198" cy="740091"/>
          </a:xfrm>
          <a:custGeom>
            <a:avLst/>
            <a:gdLst>
              <a:gd name="connsiteX0" fmla="*/ 380 w 884198"/>
              <a:gd name="connsiteY0" fmla="*/ 443 h 740091"/>
              <a:gd name="connsiteX1" fmla="*/ 327405 w 884198"/>
              <a:gd name="connsiteY1" fmla="*/ 317943 h 740091"/>
              <a:gd name="connsiteX2" fmla="*/ 479805 w 884198"/>
              <a:gd name="connsiteY2" fmla="*/ 397318 h 740091"/>
              <a:gd name="connsiteX3" fmla="*/ 416305 w 884198"/>
              <a:gd name="connsiteY3" fmla="*/ 397318 h 740091"/>
              <a:gd name="connsiteX4" fmla="*/ 629030 w 884198"/>
              <a:gd name="connsiteY4" fmla="*/ 498918 h 740091"/>
              <a:gd name="connsiteX5" fmla="*/ 876680 w 884198"/>
              <a:gd name="connsiteY5" fmla="*/ 733868 h 740091"/>
              <a:gd name="connsiteX6" fmla="*/ 781430 w 884198"/>
              <a:gd name="connsiteY6" fmla="*/ 648143 h 740091"/>
              <a:gd name="connsiteX7" fmla="*/ 397255 w 884198"/>
              <a:gd name="connsiteY7" fmla="*/ 394143 h 740091"/>
              <a:gd name="connsiteX8" fmla="*/ 380 w 884198"/>
              <a:gd name="connsiteY8" fmla="*/ 443 h 74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198" h="740091">
                <a:moveTo>
                  <a:pt x="380" y="443"/>
                </a:moveTo>
                <a:cubicBezTo>
                  <a:pt x="-11262" y="-12257"/>
                  <a:pt x="247501" y="251797"/>
                  <a:pt x="327405" y="317943"/>
                </a:cubicBezTo>
                <a:cubicBezTo>
                  <a:pt x="407309" y="384089"/>
                  <a:pt x="464988" y="384089"/>
                  <a:pt x="479805" y="397318"/>
                </a:cubicBezTo>
                <a:cubicBezTo>
                  <a:pt x="494622" y="410547"/>
                  <a:pt x="391434" y="380385"/>
                  <a:pt x="416305" y="397318"/>
                </a:cubicBezTo>
                <a:cubicBezTo>
                  <a:pt x="441176" y="414251"/>
                  <a:pt x="552301" y="442826"/>
                  <a:pt x="629030" y="498918"/>
                </a:cubicBezTo>
                <a:cubicBezTo>
                  <a:pt x="705759" y="555010"/>
                  <a:pt x="851280" y="708997"/>
                  <a:pt x="876680" y="733868"/>
                </a:cubicBezTo>
                <a:cubicBezTo>
                  <a:pt x="902080" y="758739"/>
                  <a:pt x="861334" y="704764"/>
                  <a:pt x="781430" y="648143"/>
                </a:cubicBezTo>
                <a:cubicBezTo>
                  <a:pt x="701526" y="591522"/>
                  <a:pt x="529017" y="497860"/>
                  <a:pt x="397255" y="394143"/>
                </a:cubicBezTo>
                <a:cubicBezTo>
                  <a:pt x="265493" y="290426"/>
                  <a:pt x="12022" y="13143"/>
                  <a:pt x="380" y="4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1CF8CDAA-EEE0-7396-E1E0-656F399E418B}"/>
              </a:ext>
            </a:extLst>
          </p:cNvPr>
          <p:cNvSpPr/>
          <p:nvPr/>
        </p:nvSpPr>
        <p:spPr>
          <a:xfrm>
            <a:off x="3568523" y="8708443"/>
            <a:ext cx="928740" cy="885793"/>
          </a:xfrm>
          <a:custGeom>
            <a:avLst/>
            <a:gdLst>
              <a:gd name="connsiteX0" fmla="*/ 177 w 928740"/>
              <a:gd name="connsiteY0" fmla="*/ 582 h 885793"/>
              <a:gd name="connsiteX1" fmla="*/ 625652 w 928740"/>
              <a:gd name="connsiteY1" fmla="*/ 505407 h 885793"/>
              <a:gd name="connsiteX2" fmla="*/ 600252 w 928740"/>
              <a:gd name="connsiteY2" fmla="*/ 486357 h 885793"/>
              <a:gd name="connsiteX3" fmla="*/ 809802 w 928740"/>
              <a:gd name="connsiteY3" fmla="*/ 711782 h 885793"/>
              <a:gd name="connsiteX4" fmla="*/ 924102 w 928740"/>
              <a:gd name="connsiteY4" fmla="*/ 880057 h 885793"/>
              <a:gd name="connsiteX5" fmla="*/ 882827 w 928740"/>
              <a:gd name="connsiteY5" fmla="*/ 816557 h 885793"/>
              <a:gd name="connsiteX6" fmla="*/ 670102 w 928740"/>
              <a:gd name="connsiteY6" fmla="*/ 530807 h 885793"/>
              <a:gd name="connsiteX7" fmla="*/ 562152 w 928740"/>
              <a:gd name="connsiteY7" fmla="*/ 406982 h 885793"/>
              <a:gd name="connsiteX8" fmla="*/ 177 w 928740"/>
              <a:gd name="connsiteY8" fmla="*/ 582 h 88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40" h="885793">
                <a:moveTo>
                  <a:pt x="177" y="582"/>
                </a:moveTo>
                <a:cubicBezTo>
                  <a:pt x="10760" y="16986"/>
                  <a:pt x="525640" y="424445"/>
                  <a:pt x="625652" y="505407"/>
                </a:cubicBezTo>
                <a:cubicBezTo>
                  <a:pt x="725664" y="586369"/>
                  <a:pt x="569560" y="451961"/>
                  <a:pt x="600252" y="486357"/>
                </a:cubicBezTo>
                <a:cubicBezTo>
                  <a:pt x="630944" y="520753"/>
                  <a:pt x="755827" y="646165"/>
                  <a:pt x="809802" y="711782"/>
                </a:cubicBezTo>
                <a:cubicBezTo>
                  <a:pt x="863777" y="777399"/>
                  <a:pt x="911931" y="862595"/>
                  <a:pt x="924102" y="880057"/>
                </a:cubicBezTo>
                <a:cubicBezTo>
                  <a:pt x="936273" y="897519"/>
                  <a:pt x="925160" y="874765"/>
                  <a:pt x="882827" y="816557"/>
                </a:cubicBezTo>
                <a:cubicBezTo>
                  <a:pt x="840494" y="758349"/>
                  <a:pt x="723548" y="599069"/>
                  <a:pt x="670102" y="530807"/>
                </a:cubicBezTo>
                <a:cubicBezTo>
                  <a:pt x="616656" y="462545"/>
                  <a:pt x="668514" y="494824"/>
                  <a:pt x="562152" y="406982"/>
                </a:cubicBezTo>
                <a:cubicBezTo>
                  <a:pt x="455790" y="319140"/>
                  <a:pt x="-10406" y="-15822"/>
                  <a:pt x="177" y="58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825005-A581-D37D-BAD9-142C9C46856F}"/>
              </a:ext>
            </a:extLst>
          </p:cNvPr>
          <p:cNvSpPr/>
          <p:nvPr/>
        </p:nvSpPr>
        <p:spPr>
          <a:xfrm>
            <a:off x="3891733" y="8981445"/>
            <a:ext cx="628176" cy="678733"/>
          </a:xfrm>
          <a:custGeom>
            <a:avLst/>
            <a:gdLst>
              <a:gd name="connsiteX0" fmla="*/ 817 w 628176"/>
              <a:gd name="connsiteY0" fmla="*/ 630 h 678733"/>
              <a:gd name="connsiteX1" fmla="*/ 600892 w 628176"/>
              <a:gd name="connsiteY1" fmla="*/ 645155 h 678733"/>
              <a:gd name="connsiteX2" fmla="*/ 473892 w 628176"/>
              <a:gd name="connsiteY2" fmla="*/ 527680 h 678733"/>
              <a:gd name="connsiteX3" fmla="*/ 817 w 628176"/>
              <a:gd name="connsiteY3" fmla="*/ 630 h 67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6" h="678733">
                <a:moveTo>
                  <a:pt x="817" y="630"/>
                </a:moveTo>
                <a:cubicBezTo>
                  <a:pt x="21984" y="20209"/>
                  <a:pt x="522046" y="557313"/>
                  <a:pt x="600892" y="645155"/>
                </a:cubicBezTo>
                <a:cubicBezTo>
                  <a:pt x="679738" y="732997"/>
                  <a:pt x="572317" y="632455"/>
                  <a:pt x="473892" y="527680"/>
                </a:cubicBezTo>
                <a:cubicBezTo>
                  <a:pt x="375467" y="422905"/>
                  <a:pt x="-20350" y="-18949"/>
                  <a:pt x="817" y="6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62DC10A-7D24-58B1-3E9A-8BFFBE614A0B}"/>
              </a:ext>
            </a:extLst>
          </p:cNvPr>
          <p:cNvSpPr/>
          <p:nvPr/>
        </p:nvSpPr>
        <p:spPr>
          <a:xfrm>
            <a:off x="5298921" y="9947252"/>
            <a:ext cx="413183" cy="762041"/>
          </a:xfrm>
          <a:custGeom>
            <a:avLst/>
            <a:gdLst>
              <a:gd name="connsiteX0" fmla="*/ 154 w 413183"/>
              <a:gd name="connsiteY0" fmla="*/ 23 h 762041"/>
              <a:gd name="connsiteX1" fmla="*/ 263679 w 413183"/>
              <a:gd name="connsiteY1" fmla="*/ 358798 h 762041"/>
              <a:gd name="connsiteX2" fmla="*/ 412904 w 413183"/>
              <a:gd name="connsiteY2" fmla="*/ 762023 h 762041"/>
              <a:gd name="connsiteX3" fmla="*/ 228754 w 413183"/>
              <a:gd name="connsiteY3" fmla="*/ 342923 h 762041"/>
              <a:gd name="connsiteX4" fmla="*/ 154 w 413183"/>
              <a:gd name="connsiteY4" fmla="*/ 23 h 7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83" h="762041">
                <a:moveTo>
                  <a:pt x="154" y="23"/>
                </a:moveTo>
                <a:cubicBezTo>
                  <a:pt x="5975" y="2669"/>
                  <a:pt x="194887" y="231798"/>
                  <a:pt x="263679" y="358798"/>
                </a:cubicBezTo>
                <a:cubicBezTo>
                  <a:pt x="332471" y="485798"/>
                  <a:pt x="418725" y="764669"/>
                  <a:pt x="412904" y="762023"/>
                </a:cubicBezTo>
                <a:cubicBezTo>
                  <a:pt x="407083" y="759377"/>
                  <a:pt x="302837" y="469394"/>
                  <a:pt x="228754" y="342923"/>
                </a:cubicBezTo>
                <a:cubicBezTo>
                  <a:pt x="154671" y="216452"/>
                  <a:pt x="-5667" y="-2623"/>
                  <a:pt x="154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57E76AB-59F6-F0B1-E520-F4E0602A2B0A}"/>
              </a:ext>
            </a:extLst>
          </p:cNvPr>
          <p:cNvSpPr/>
          <p:nvPr/>
        </p:nvSpPr>
        <p:spPr>
          <a:xfrm>
            <a:off x="5213140" y="9817017"/>
            <a:ext cx="552849" cy="938422"/>
          </a:xfrm>
          <a:custGeom>
            <a:avLst/>
            <a:gdLst>
              <a:gd name="connsiteX0" fmla="*/ 210 w 552849"/>
              <a:gd name="connsiteY0" fmla="*/ 83 h 938422"/>
              <a:gd name="connsiteX1" fmla="*/ 346285 w 552849"/>
              <a:gd name="connsiteY1" fmla="*/ 403308 h 938422"/>
              <a:gd name="connsiteX2" fmla="*/ 438360 w 552849"/>
              <a:gd name="connsiteY2" fmla="*/ 644608 h 938422"/>
              <a:gd name="connsiteX3" fmla="*/ 432010 w 552849"/>
              <a:gd name="connsiteY3" fmla="*/ 603333 h 938422"/>
              <a:gd name="connsiteX4" fmla="*/ 552660 w 552849"/>
              <a:gd name="connsiteY4" fmla="*/ 936708 h 938422"/>
              <a:gd name="connsiteX5" fmla="*/ 400260 w 552849"/>
              <a:gd name="connsiteY5" fmla="*/ 438233 h 938422"/>
              <a:gd name="connsiteX6" fmla="*/ 210 w 552849"/>
              <a:gd name="connsiteY6" fmla="*/ 83 h 9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49" h="938422">
                <a:moveTo>
                  <a:pt x="210" y="83"/>
                </a:moveTo>
                <a:cubicBezTo>
                  <a:pt x="-8786" y="-5738"/>
                  <a:pt x="273260" y="295887"/>
                  <a:pt x="346285" y="403308"/>
                </a:cubicBezTo>
                <a:cubicBezTo>
                  <a:pt x="419310" y="510729"/>
                  <a:pt x="424073" y="611271"/>
                  <a:pt x="438360" y="644608"/>
                </a:cubicBezTo>
                <a:cubicBezTo>
                  <a:pt x="452647" y="677945"/>
                  <a:pt x="412960" y="554650"/>
                  <a:pt x="432010" y="603333"/>
                </a:cubicBezTo>
                <a:cubicBezTo>
                  <a:pt x="451060" y="652016"/>
                  <a:pt x="557952" y="964225"/>
                  <a:pt x="552660" y="936708"/>
                </a:cubicBezTo>
                <a:cubicBezTo>
                  <a:pt x="547368" y="909191"/>
                  <a:pt x="487572" y="596983"/>
                  <a:pt x="400260" y="438233"/>
                </a:cubicBezTo>
                <a:cubicBezTo>
                  <a:pt x="312948" y="279483"/>
                  <a:pt x="9206" y="5904"/>
                  <a:pt x="210" y="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7701616-2CCE-494F-4B20-6C8578372749}"/>
              </a:ext>
            </a:extLst>
          </p:cNvPr>
          <p:cNvSpPr/>
          <p:nvPr/>
        </p:nvSpPr>
        <p:spPr>
          <a:xfrm>
            <a:off x="4638669" y="9737653"/>
            <a:ext cx="907661" cy="1128768"/>
          </a:xfrm>
          <a:custGeom>
            <a:avLst/>
            <a:gdLst>
              <a:gd name="connsiteX0" fmla="*/ 6 w 907661"/>
              <a:gd name="connsiteY0" fmla="*/ 72 h 1128768"/>
              <a:gd name="connsiteX1" fmla="*/ 215906 w 907661"/>
              <a:gd name="connsiteY1" fmla="*/ 266772 h 1128768"/>
              <a:gd name="connsiteX2" fmla="*/ 514356 w 907661"/>
              <a:gd name="connsiteY2" fmla="*/ 527122 h 1128768"/>
              <a:gd name="connsiteX3" fmla="*/ 492131 w 907661"/>
              <a:gd name="connsiteY3" fmla="*/ 527122 h 1128768"/>
              <a:gd name="connsiteX4" fmla="*/ 885831 w 907661"/>
              <a:gd name="connsiteY4" fmla="*/ 1098622 h 1128768"/>
              <a:gd name="connsiteX5" fmla="*/ 828681 w 907661"/>
              <a:gd name="connsiteY5" fmla="*/ 1006547 h 1128768"/>
              <a:gd name="connsiteX6" fmla="*/ 590556 w 907661"/>
              <a:gd name="connsiteY6" fmla="*/ 641422 h 1128768"/>
              <a:gd name="connsiteX7" fmla="*/ 368306 w 907661"/>
              <a:gd name="connsiteY7" fmla="*/ 435047 h 1128768"/>
              <a:gd name="connsiteX8" fmla="*/ 222256 w 907661"/>
              <a:gd name="connsiteY8" fmla="*/ 292172 h 1128768"/>
              <a:gd name="connsiteX9" fmla="*/ 6 w 907661"/>
              <a:gd name="connsiteY9" fmla="*/ 72 h 112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661" h="1128768">
                <a:moveTo>
                  <a:pt x="6" y="72"/>
                </a:moveTo>
                <a:cubicBezTo>
                  <a:pt x="-1052" y="-4161"/>
                  <a:pt x="130181" y="178930"/>
                  <a:pt x="215906" y="266772"/>
                </a:cubicBezTo>
                <a:cubicBezTo>
                  <a:pt x="301631" y="354614"/>
                  <a:pt x="468319" y="483730"/>
                  <a:pt x="514356" y="527122"/>
                </a:cubicBezTo>
                <a:cubicBezTo>
                  <a:pt x="560393" y="570514"/>
                  <a:pt x="430219" y="431872"/>
                  <a:pt x="492131" y="527122"/>
                </a:cubicBezTo>
                <a:cubicBezTo>
                  <a:pt x="554043" y="622372"/>
                  <a:pt x="829739" y="1018718"/>
                  <a:pt x="885831" y="1098622"/>
                </a:cubicBezTo>
                <a:cubicBezTo>
                  <a:pt x="941923" y="1178526"/>
                  <a:pt x="877893" y="1082747"/>
                  <a:pt x="828681" y="1006547"/>
                </a:cubicBezTo>
                <a:cubicBezTo>
                  <a:pt x="779469" y="930347"/>
                  <a:pt x="667285" y="736672"/>
                  <a:pt x="590556" y="641422"/>
                </a:cubicBezTo>
                <a:cubicBezTo>
                  <a:pt x="513827" y="546172"/>
                  <a:pt x="429689" y="493255"/>
                  <a:pt x="368306" y="435047"/>
                </a:cubicBezTo>
                <a:cubicBezTo>
                  <a:pt x="306923" y="376839"/>
                  <a:pt x="278348" y="362022"/>
                  <a:pt x="222256" y="292172"/>
                </a:cubicBezTo>
                <a:cubicBezTo>
                  <a:pt x="166164" y="222322"/>
                  <a:pt x="1064" y="4305"/>
                  <a:pt x="6" y="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F9D54F4-2D68-9FA6-92BA-38D4396678BD}"/>
              </a:ext>
            </a:extLst>
          </p:cNvPr>
          <p:cNvSpPr/>
          <p:nvPr/>
        </p:nvSpPr>
        <p:spPr>
          <a:xfrm>
            <a:off x="4437849" y="9832861"/>
            <a:ext cx="515201" cy="864364"/>
          </a:xfrm>
          <a:custGeom>
            <a:avLst/>
            <a:gdLst>
              <a:gd name="connsiteX0" fmla="*/ 13501 w 515201"/>
              <a:gd name="connsiteY0" fmla="*/ 114 h 864364"/>
              <a:gd name="connsiteX1" fmla="*/ 26201 w 515201"/>
              <a:gd name="connsiteY1" fmla="*/ 238239 h 864364"/>
              <a:gd name="connsiteX2" fmla="*/ 48426 w 515201"/>
              <a:gd name="connsiteY2" fmla="*/ 381114 h 864364"/>
              <a:gd name="connsiteX3" fmla="*/ 226226 w 515201"/>
              <a:gd name="connsiteY3" fmla="*/ 612889 h 864364"/>
              <a:gd name="connsiteX4" fmla="*/ 210351 w 515201"/>
              <a:gd name="connsiteY4" fmla="*/ 593839 h 864364"/>
              <a:gd name="connsiteX5" fmla="*/ 515151 w 515201"/>
              <a:gd name="connsiteY5" fmla="*/ 863714 h 864364"/>
              <a:gd name="connsiteX6" fmla="*/ 184951 w 515201"/>
              <a:gd name="connsiteY6" fmla="*/ 504939 h 864364"/>
              <a:gd name="connsiteX7" fmla="*/ 26201 w 515201"/>
              <a:gd name="connsiteY7" fmla="*/ 358889 h 864364"/>
              <a:gd name="connsiteX8" fmla="*/ 801 w 515201"/>
              <a:gd name="connsiteY8" fmla="*/ 269989 h 864364"/>
              <a:gd name="connsiteX9" fmla="*/ 13501 w 515201"/>
              <a:gd name="connsiteY9" fmla="*/ 114 h 86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201" h="864364">
                <a:moveTo>
                  <a:pt x="13501" y="114"/>
                </a:moveTo>
                <a:cubicBezTo>
                  <a:pt x="17734" y="-5178"/>
                  <a:pt x="20380" y="174739"/>
                  <a:pt x="26201" y="238239"/>
                </a:cubicBezTo>
                <a:cubicBezTo>
                  <a:pt x="32022" y="301739"/>
                  <a:pt x="15089" y="318672"/>
                  <a:pt x="48426" y="381114"/>
                </a:cubicBezTo>
                <a:cubicBezTo>
                  <a:pt x="81763" y="443556"/>
                  <a:pt x="199239" y="577435"/>
                  <a:pt x="226226" y="612889"/>
                </a:cubicBezTo>
                <a:cubicBezTo>
                  <a:pt x="253214" y="648343"/>
                  <a:pt x="162197" y="552035"/>
                  <a:pt x="210351" y="593839"/>
                </a:cubicBezTo>
                <a:cubicBezTo>
                  <a:pt x="258505" y="635643"/>
                  <a:pt x="519384" y="878531"/>
                  <a:pt x="515151" y="863714"/>
                </a:cubicBezTo>
                <a:cubicBezTo>
                  <a:pt x="510918" y="848897"/>
                  <a:pt x="266442" y="589076"/>
                  <a:pt x="184951" y="504939"/>
                </a:cubicBezTo>
                <a:cubicBezTo>
                  <a:pt x="103460" y="420802"/>
                  <a:pt x="56893" y="398047"/>
                  <a:pt x="26201" y="358889"/>
                </a:cubicBezTo>
                <a:cubicBezTo>
                  <a:pt x="-4491" y="319731"/>
                  <a:pt x="-257" y="325551"/>
                  <a:pt x="801" y="269989"/>
                </a:cubicBezTo>
                <a:cubicBezTo>
                  <a:pt x="1859" y="214427"/>
                  <a:pt x="9268" y="5406"/>
                  <a:pt x="13501" y="1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8F27AC-09F7-DBAA-158C-A43691B63071}"/>
              </a:ext>
            </a:extLst>
          </p:cNvPr>
          <p:cNvSpPr/>
          <p:nvPr/>
        </p:nvSpPr>
        <p:spPr>
          <a:xfrm>
            <a:off x="4486848" y="9870615"/>
            <a:ext cx="399778" cy="726807"/>
          </a:xfrm>
          <a:custGeom>
            <a:avLst/>
            <a:gdLst>
              <a:gd name="connsiteX0" fmla="*/ 18477 w 399778"/>
              <a:gd name="connsiteY0" fmla="*/ 460 h 726807"/>
              <a:gd name="connsiteX1" fmla="*/ 24827 w 399778"/>
              <a:gd name="connsiteY1" fmla="*/ 219535 h 726807"/>
              <a:gd name="connsiteX2" fmla="*/ 43877 w 399778"/>
              <a:gd name="connsiteY2" fmla="*/ 330660 h 726807"/>
              <a:gd name="connsiteX3" fmla="*/ 66102 w 399778"/>
              <a:gd name="connsiteY3" fmla="*/ 384635 h 726807"/>
              <a:gd name="connsiteX4" fmla="*/ 69277 w 399778"/>
              <a:gd name="connsiteY4" fmla="*/ 365585 h 726807"/>
              <a:gd name="connsiteX5" fmla="*/ 396302 w 399778"/>
              <a:gd name="connsiteY5" fmla="*/ 724360 h 726807"/>
              <a:gd name="connsiteX6" fmla="*/ 228027 w 399778"/>
              <a:gd name="connsiteY6" fmla="*/ 511635 h 726807"/>
              <a:gd name="connsiteX7" fmla="*/ 15302 w 399778"/>
              <a:gd name="connsiteY7" fmla="*/ 283035 h 726807"/>
              <a:gd name="connsiteX8" fmla="*/ 18477 w 399778"/>
              <a:gd name="connsiteY8" fmla="*/ 460 h 7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778" h="726807">
                <a:moveTo>
                  <a:pt x="18477" y="460"/>
                </a:moveTo>
                <a:cubicBezTo>
                  <a:pt x="20065" y="-10123"/>
                  <a:pt x="20594" y="164502"/>
                  <a:pt x="24827" y="219535"/>
                </a:cubicBezTo>
                <a:cubicBezTo>
                  <a:pt x="29060" y="274568"/>
                  <a:pt x="36998" y="303143"/>
                  <a:pt x="43877" y="330660"/>
                </a:cubicBezTo>
                <a:cubicBezTo>
                  <a:pt x="50756" y="358177"/>
                  <a:pt x="61869" y="378814"/>
                  <a:pt x="66102" y="384635"/>
                </a:cubicBezTo>
                <a:cubicBezTo>
                  <a:pt x="70335" y="390456"/>
                  <a:pt x="14244" y="308964"/>
                  <a:pt x="69277" y="365585"/>
                </a:cubicBezTo>
                <a:cubicBezTo>
                  <a:pt x="124310" y="422206"/>
                  <a:pt x="369844" y="700018"/>
                  <a:pt x="396302" y="724360"/>
                </a:cubicBezTo>
                <a:cubicBezTo>
                  <a:pt x="422760" y="748702"/>
                  <a:pt x="291527" y="585189"/>
                  <a:pt x="228027" y="511635"/>
                </a:cubicBezTo>
                <a:cubicBezTo>
                  <a:pt x="164527" y="438081"/>
                  <a:pt x="50756" y="365056"/>
                  <a:pt x="15302" y="283035"/>
                </a:cubicBezTo>
                <a:cubicBezTo>
                  <a:pt x="-20152" y="201014"/>
                  <a:pt x="16889" y="11043"/>
                  <a:pt x="18477" y="4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497536F5-EF1E-1600-E085-0A35DC3F5F09}"/>
              </a:ext>
            </a:extLst>
          </p:cNvPr>
          <p:cNvSpPr/>
          <p:nvPr/>
        </p:nvSpPr>
        <p:spPr>
          <a:xfrm>
            <a:off x="4044707" y="9404334"/>
            <a:ext cx="383484" cy="495426"/>
          </a:xfrm>
          <a:custGeom>
            <a:avLst/>
            <a:gdLst>
              <a:gd name="connsiteX0" fmla="*/ 243 w 383484"/>
              <a:gd name="connsiteY0" fmla="*/ 16 h 495426"/>
              <a:gd name="connsiteX1" fmla="*/ 193918 w 383484"/>
              <a:gd name="connsiteY1" fmla="*/ 241316 h 495426"/>
              <a:gd name="connsiteX2" fmla="*/ 378068 w 383484"/>
              <a:gd name="connsiteY2" fmla="*/ 488966 h 495426"/>
              <a:gd name="connsiteX3" fmla="*/ 314568 w 383484"/>
              <a:gd name="connsiteY3" fmla="*/ 400066 h 495426"/>
              <a:gd name="connsiteX4" fmla="*/ 111368 w 383484"/>
              <a:gd name="connsiteY4" fmla="*/ 155591 h 495426"/>
              <a:gd name="connsiteX5" fmla="*/ 152643 w 383484"/>
              <a:gd name="connsiteY5" fmla="*/ 228616 h 495426"/>
              <a:gd name="connsiteX6" fmla="*/ 243 w 383484"/>
              <a:gd name="connsiteY6" fmla="*/ 16 h 4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84" h="495426">
                <a:moveTo>
                  <a:pt x="243" y="16"/>
                </a:moveTo>
                <a:cubicBezTo>
                  <a:pt x="7122" y="2133"/>
                  <a:pt x="130947" y="159824"/>
                  <a:pt x="193918" y="241316"/>
                </a:cubicBezTo>
                <a:cubicBezTo>
                  <a:pt x="256889" y="322808"/>
                  <a:pt x="357960" y="462508"/>
                  <a:pt x="378068" y="488966"/>
                </a:cubicBezTo>
                <a:cubicBezTo>
                  <a:pt x="398176" y="515424"/>
                  <a:pt x="359018" y="455628"/>
                  <a:pt x="314568" y="400066"/>
                </a:cubicBezTo>
                <a:cubicBezTo>
                  <a:pt x="270118" y="344504"/>
                  <a:pt x="138356" y="184166"/>
                  <a:pt x="111368" y="155591"/>
                </a:cubicBezTo>
                <a:cubicBezTo>
                  <a:pt x="84381" y="127016"/>
                  <a:pt x="170635" y="252429"/>
                  <a:pt x="152643" y="228616"/>
                </a:cubicBezTo>
                <a:cubicBezTo>
                  <a:pt x="134651" y="204804"/>
                  <a:pt x="-6636" y="-2101"/>
                  <a:pt x="243" y="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F3CDECC-6DF9-FC63-A68C-B1EDF49F619D}"/>
              </a:ext>
            </a:extLst>
          </p:cNvPr>
          <p:cNvSpPr/>
          <p:nvPr/>
        </p:nvSpPr>
        <p:spPr>
          <a:xfrm>
            <a:off x="4625136" y="10024290"/>
            <a:ext cx="769803" cy="996798"/>
          </a:xfrm>
          <a:custGeom>
            <a:avLst/>
            <a:gdLst>
              <a:gd name="connsiteX0" fmla="*/ 839 w 769803"/>
              <a:gd name="connsiteY0" fmla="*/ 2360 h 996798"/>
              <a:gd name="connsiteX1" fmla="*/ 162764 w 769803"/>
              <a:gd name="connsiteY1" fmla="*/ 221435 h 996798"/>
              <a:gd name="connsiteX2" fmla="*/ 159589 w 769803"/>
              <a:gd name="connsiteY2" fmla="*/ 272235 h 996798"/>
              <a:gd name="connsiteX3" fmla="*/ 219914 w 769803"/>
              <a:gd name="connsiteY3" fmla="*/ 278585 h 996798"/>
              <a:gd name="connsiteX4" fmla="*/ 289764 w 769803"/>
              <a:gd name="connsiteY4" fmla="*/ 383360 h 996798"/>
              <a:gd name="connsiteX5" fmla="*/ 385014 w 769803"/>
              <a:gd name="connsiteY5" fmla="*/ 453210 h 996798"/>
              <a:gd name="connsiteX6" fmla="*/ 372314 w 769803"/>
              <a:gd name="connsiteY6" fmla="*/ 465910 h 996798"/>
              <a:gd name="connsiteX7" fmla="*/ 435814 w 769803"/>
              <a:gd name="connsiteY7" fmla="*/ 535760 h 996798"/>
              <a:gd name="connsiteX8" fmla="*/ 397714 w 769803"/>
              <a:gd name="connsiteY8" fmla="*/ 545285 h 996798"/>
              <a:gd name="connsiteX9" fmla="*/ 508839 w 769803"/>
              <a:gd name="connsiteY9" fmla="*/ 615135 h 996798"/>
              <a:gd name="connsiteX10" fmla="*/ 629489 w 769803"/>
              <a:gd name="connsiteY10" fmla="*/ 742135 h 996798"/>
              <a:gd name="connsiteX11" fmla="*/ 762839 w 769803"/>
              <a:gd name="connsiteY11" fmla="*/ 980260 h 996798"/>
              <a:gd name="connsiteX12" fmla="*/ 702514 w 769803"/>
              <a:gd name="connsiteY12" fmla="*/ 907235 h 996798"/>
              <a:gd name="connsiteX13" fmla="*/ 299289 w 769803"/>
              <a:gd name="connsiteY13" fmla="*/ 354785 h 996798"/>
              <a:gd name="connsiteX14" fmla="*/ 108789 w 769803"/>
              <a:gd name="connsiteY14" fmla="*/ 119835 h 996798"/>
              <a:gd name="connsiteX15" fmla="*/ 839 w 769803"/>
              <a:gd name="connsiteY15" fmla="*/ 2360 h 99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803" h="996798">
                <a:moveTo>
                  <a:pt x="839" y="2360"/>
                </a:moveTo>
                <a:cubicBezTo>
                  <a:pt x="9835" y="19293"/>
                  <a:pt x="136306" y="176456"/>
                  <a:pt x="162764" y="221435"/>
                </a:cubicBezTo>
                <a:cubicBezTo>
                  <a:pt x="189222" y="266414"/>
                  <a:pt x="150064" y="262710"/>
                  <a:pt x="159589" y="272235"/>
                </a:cubicBezTo>
                <a:cubicBezTo>
                  <a:pt x="169114" y="281760"/>
                  <a:pt x="198218" y="260064"/>
                  <a:pt x="219914" y="278585"/>
                </a:cubicBezTo>
                <a:cubicBezTo>
                  <a:pt x="241610" y="297106"/>
                  <a:pt x="262247" y="354256"/>
                  <a:pt x="289764" y="383360"/>
                </a:cubicBezTo>
                <a:cubicBezTo>
                  <a:pt x="317281" y="412464"/>
                  <a:pt x="385014" y="453210"/>
                  <a:pt x="385014" y="453210"/>
                </a:cubicBezTo>
                <a:cubicBezTo>
                  <a:pt x="398772" y="466968"/>
                  <a:pt x="363847" y="452152"/>
                  <a:pt x="372314" y="465910"/>
                </a:cubicBezTo>
                <a:cubicBezTo>
                  <a:pt x="380781" y="479668"/>
                  <a:pt x="431581" y="522531"/>
                  <a:pt x="435814" y="535760"/>
                </a:cubicBezTo>
                <a:cubicBezTo>
                  <a:pt x="440047" y="548989"/>
                  <a:pt x="385543" y="532056"/>
                  <a:pt x="397714" y="545285"/>
                </a:cubicBezTo>
                <a:cubicBezTo>
                  <a:pt x="409885" y="558514"/>
                  <a:pt x="470210" y="582327"/>
                  <a:pt x="508839" y="615135"/>
                </a:cubicBezTo>
                <a:cubicBezTo>
                  <a:pt x="547468" y="647943"/>
                  <a:pt x="587156" y="681281"/>
                  <a:pt x="629489" y="742135"/>
                </a:cubicBezTo>
                <a:cubicBezTo>
                  <a:pt x="671822" y="802989"/>
                  <a:pt x="750668" y="952743"/>
                  <a:pt x="762839" y="980260"/>
                </a:cubicBezTo>
                <a:cubicBezTo>
                  <a:pt x="775010" y="1007777"/>
                  <a:pt x="779772" y="1011481"/>
                  <a:pt x="702514" y="907235"/>
                </a:cubicBezTo>
                <a:cubicBezTo>
                  <a:pt x="625256" y="802989"/>
                  <a:pt x="398243" y="486018"/>
                  <a:pt x="299289" y="354785"/>
                </a:cubicBezTo>
                <a:cubicBezTo>
                  <a:pt x="200335" y="223552"/>
                  <a:pt x="160647" y="176456"/>
                  <a:pt x="108789" y="119835"/>
                </a:cubicBezTo>
                <a:cubicBezTo>
                  <a:pt x="56931" y="63214"/>
                  <a:pt x="-8157" y="-14573"/>
                  <a:pt x="839" y="236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4741EC70-E84E-AFB9-74CB-EC2A9096BF78}"/>
              </a:ext>
            </a:extLst>
          </p:cNvPr>
          <p:cNvSpPr/>
          <p:nvPr/>
        </p:nvSpPr>
        <p:spPr>
          <a:xfrm>
            <a:off x="4695537" y="9985304"/>
            <a:ext cx="705547" cy="1011429"/>
          </a:xfrm>
          <a:custGeom>
            <a:avLst/>
            <a:gdLst>
              <a:gd name="connsiteX0" fmla="*/ 288 w 705547"/>
              <a:gd name="connsiteY0" fmla="*/ 71 h 1011429"/>
              <a:gd name="connsiteX1" fmla="*/ 298738 w 705547"/>
              <a:gd name="connsiteY1" fmla="*/ 409646 h 1011429"/>
              <a:gd name="connsiteX2" fmla="*/ 454313 w 705547"/>
              <a:gd name="connsiteY2" fmla="*/ 571571 h 1011429"/>
              <a:gd name="connsiteX3" fmla="*/ 628938 w 705547"/>
              <a:gd name="connsiteY3" fmla="*/ 825571 h 1011429"/>
              <a:gd name="connsiteX4" fmla="*/ 705138 w 705547"/>
              <a:gd name="connsiteY4" fmla="*/ 1009721 h 1011429"/>
              <a:gd name="connsiteX5" fmla="*/ 651163 w 705547"/>
              <a:gd name="connsiteY5" fmla="*/ 898596 h 1011429"/>
              <a:gd name="connsiteX6" fmla="*/ 489238 w 705547"/>
              <a:gd name="connsiteY6" fmla="*/ 596971 h 1011429"/>
              <a:gd name="connsiteX7" fmla="*/ 247938 w 705547"/>
              <a:gd name="connsiteY7" fmla="*/ 377896 h 1011429"/>
              <a:gd name="connsiteX8" fmla="*/ 288 w 705547"/>
              <a:gd name="connsiteY8" fmla="*/ 71 h 101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47" h="1011429">
                <a:moveTo>
                  <a:pt x="288" y="71"/>
                </a:moveTo>
                <a:cubicBezTo>
                  <a:pt x="8755" y="5363"/>
                  <a:pt x="223067" y="314396"/>
                  <a:pt x="298738" y="409646"/>
                </a:cubicBezTo>
                <a:cubicBezTo>
                  <a:pt x="374409" y="504896"/>
                  <a:pt x="399280" y="502250"/>
                  <a:pt x="454313" y="571571"/>
                </a:cubicBezTo>
                <a:cubicBezTo>
                  <a:pt x="509346" y="640892"/>
                  <a:pt x="587134" y="752546"/>
                  <a:pt x="628938" y="825571"/>
                </a:cubicBezTo>
                <a:cubicBezTo>
                  <a:pt x="670742" y="898596"/>
                  <a:pt x="701434" y="997550"/>
                  <a:pt x="705138" y="1009721"/>
                </a:cubicBezTo>
                <a:cubicBezTo>
                  <a:pt x="708842" y="1021892"/>
                  <a:pt x="687146" y="967388"/>
                  <a:pt x="651163" y="898596"/>
                </a:cubicBezTo>
                <a:cubicBezTo>
                  <a:pt x="615180" y="829804"/>
                  <a:pt x="556442" y="683754"/>
                  <a:pt x="489238" y="596971"/>
                </a:cubicBezTo>
                <a:cubicBezTo>
                  <a:pt x="422034" y="510188"/>
                  <a:pt x="324138" y="472088"/>
                  <a:pt x="247938" y="377896"/>
                </a:cubicBezTo>
                <a:cubicBezTo>
                  <a:pt x="171738" y="283704"/>
                  <a:pt x="-8179" y="-5221"/>
                  <a:pt x="288" y="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602F6FC-88BE-F764-F4B3-FE9A2BB5489D}"/>
              </a:ext>
            </a:extLst>
          </p:cNvPr>
          <p:cNvSpPr/>
          <p:nvPr/>
        </p:nvSpPr>
        <p:spPr>
          <a:xfrm>
            <a:off x="4928601" y="10711346"/>
            <a:ext cx="407309" cy="428997"/>
          </a:xfrm>
          <a:custGeom>
            <a:avLst/>
            <a:gdLst>
              <a:gd name="connsiteX0" fmla="*/ 2174 w 407309"/>
              <a:gd name="connsiteY0" fmla="*/ 1104 h 428997"/>
              <a:gd name="connsiteX1" fmla="*/ 332374 w 407309"/>
              <a:gd name="connsiteY1" fmla="*/ 363054 h 428997"/>
              <a:gd name="connsiteX2" fmla="*/ 399049 w 407309"/>
              <a:gd name="connsiteY2" fmla="*/ 420204 h 428997"/>
              <a:gd name="connsiteX3" fmla="*/ 199024 w 407309"/>
              <a:gd name="connsiteY3" fmla="*/ 255104 h 428997"/>
              <a:gd name="connsiteX4" fmla="*/ 2174 w 407309"/>
              <a:gd name="connsiteY4" fmla="*/ 1104 h 42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09" h="428997">
                <a:moveTo>
                  <a:pt x="2174" y="1104"/>
                </a:moveTo>
                <a:cubicBezTo>
                  <a:pt x="24399" y="19096"/>
                  <a:pt x="266228" y="293204"/>
                  <a:pt x="332374" y="363054"/>
                </a:cubicBezTo>
                <a:cubicBezTo>
                  <a:pt x="398520" y="432904"/>
                  <a:pt x="421274" y="438196"/>
                  <a:pt x="399049" y="420204"/>
                </a:cubicBezTo>
                <a:cubicBezTo>
                  <a:pt x="376824" y="402212"/>
                  <a:pt x="264111" y="320191"/>
                  <a:pt x="199024" y="255104"/>
                </a:cubicBezTo>
                <a:cubicBezTo>
                  <a:pt x="133937" y="190017"/>
                  <a:pt x="-20051" y="-16888"/>
                  <a:pt x="2174" y="11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35FEF91-0D09-43F6-509E-A78C66978B16}"/>
              </a:ext>
            </a:extLst>
          </p:cNvPr>
          <p:cNvSpPr/>
          <p:nvPr/>
        </p:nvSpPr>
        <p:spPr>
          <a:xfrm>
            <a:off x="4917210" y="10615663"/>
            <a:ext cx="425835" cy="441340"/>
          </a:xfrm>
          <a:custGeom>
            <a:avLst/>
            <a:gdLst>
              <a:gd name="connsiteX0" fmla="*/ 865 w 425835"/>
              <a:gd name="connsiteY0" fmla="*/ 1537 h 441340"/>
              <a:gd name="connsiteX1" fmla="*/ 235815 w 425835"/>
              <a:gd name="connsiteY1" fmla="*/ 226962 h 441340"/>
              <a:gd name="connsiteX2" fmla="*/ 423140 w 425835"/>
              <a:gd name="connsiteY2" fmla="*/ 436512 h 441340"/>
              <a:gd name="connsiteX3" fmla="*/ 324715 w 425835"/>
              <a:gd name="connsiteY3" fmla="*/ 344437 h 441340"/>
              <a:gd name="connsiteX4" fmla="*/ 865 w 425835"/>
              <a:gd name="connsiteY4" fmla="*/ 1537 h 44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5" h="441340">
                <a:moveTo>
                  <a:pt x="865" y="1537"/>
                </a:moveTo>
                <a:cubicBezTo>
                  <a:pt x="-13952" y="-18042"/>
                  <a:pt x="165436" y="154466"/>
                  <a:pt x="235815" y="226962"/>
                </a:cubicBezTo>
                <a:cubicBezTo>
                  <a:pt x="306194" y="299458"/>
                  <a:pt x="408323" y="416933"/>
                  <a:pt x="423140" y="436512"/>
                </a:cubicBezTo>
                <a:cubicBezTo>
                  <a:pt x="437957" y="456091"/>
                  <a:pt x="389802" y="414287"/>
                  <a:pt x="324715" y="344437"/>
                </a:cubicBezTo>
                <a:cubicBezTo>
                  <a:pt x="259628" y="274587"/>
                  <a:pt x="15682" y="21116"/>
                  <a:pt x="865" y="153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A8D188D7-FADC-7D58-B588-9E3D411DF6FF}"/>
              </a:ext>
            </a:extLst>
          </p:cNvPr>
          <p:cNvSpPr/>
          <p:nvPr/>
        </p:nvSpPr>
        <p:spPr>
          <a:xfrm>
            <a:off x="4916865" y="10681395"/>
            <a:ext cx="416057" cy="436762"/>
          </a:xfrm>
          <a:custGeom>
            <a:avLst/>
            <a:gdLst>
              <a:gd name="connsiteX0" fmla="*/ 10735 w 416057"/>
              <a:gd name="connsiteY0" fmla="*/ 12005 h 436762"/>
              <a:gd name="connsiteX1" fmla="*/ 201235 w 416057"/>
              <a:gd name="connsiteY1" fmla="*/ 183455 h 436762"/>
              <a:gd name="connsiteX2" fmla="*/ 410785 w 416057"/>
              <a:gd name="connsiteY2" fmla="*/ 431105 h 436762"/>
              <a:gd name="connsiteX3" fmla="*/ 350460 w 416057"/>
              <a:gd name="connsiteY3" fmla="*/ 351730 h 436762"/>
              <a:gd name="connsiteX4" fmla="*/ 321885 w 416057"/>
              <a:gd name="connsiteY4" fmla="*/ 291405 h 436762"/>
              <a:gd name="connsiteX5" fmla="*/ 55185 w 416057"/>
              <a:gd name="connsiteY5" fmla="*/ 43755 h 436762"/>
              <a:gd name="connsiteX6" fmla="*/ 10735 w 416057"/>
              <a:gd name="connsiteY6" fmla="*/ 12005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057" h="436762">
                <a:moveTo>
                  <a:pt x="10735" y="12005"/>
                </a:moveTo>
                <a:cubicBezTo>
                  <a:pt x="35077" y="35288"/>
                  <a:pt x="134560" y="113605"/>
                  <a:pt x="201235" y="183455"/>
                </a:cubicBezTo>
                <a:cubicBezTo>
                  <a:pt x="267910" y="253305"/>
                  <a:pt x="385914" y="403059"/>
                  <a:pt x="410785" y="431105"/>
                </a:cubicBezTo>
                <a:cubicBezTo>
                  <a:pt x="435656" y="459151"/>
                  <a:pt x="365277" y="375013"/>
                  <a:pt x="350460" y="351730"/>
                </a:cubicBezTo>
                <a:cubicBezTo>
                  <a:pt x="335643" y="328447"/>
                  <a:pt x="371097" y="342734"/>
                  <a:pt x="321885" y="291405"/>
                </a:cubicBezTo>
                <a:cubicBezTo>
                  <a:pt x="272673" y="240076"/>
                  <a:pt x="105985" y="88205"/>
                  <a:pt x="55185" y="43755"/>
                </a:cubicBezTo>
                <a:cubicBezTo>
                  <a:pt x="4385" y="-695"/>
                  <a:pt x="-13607" y="-11278"/>
                  <a:pt x="10735" y="120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83C6BE-3877-8640-650A-612F7A5C25B9}"/>
              </a:ext>
            </a:extLst>
          </p:cNvPr>
          <p:cNvSpPr/>
          <p:nvPr/>
        </p:nvSpPr>
        <p:spPr>
          <a:xfrm>
            <a:off x="5353037" y="9588059"/>
            <a:ext cx="644722" cy="1048653"/>
          </a:xfrm>
          <a:custGeom>
            <a:avLst/>
            <a:gdLst>
              <a:gd name="connsiteX0" fmla="*/ 13 w 644722"/>
              <a:gd name="connsiteY0" fmla="*/ 441 h 1048653"/>
              <a:gd name="connsiteX1" fmla="*/ 92088 w 644722"/>
              <a:gd name="connsiteY1" fmla="*/ 238566 h 1048653"/>
              <a:gd name="connsiteX2" fmla="*/ 196863 w 644722"/>
              <a:gd name="connsiteY2" fmla="*/ 397316 h 1048653"/>
              <a:gd name="connsiteX3" fmla="*/ 200038 w 644722"/>
              <a:gd name="connsiteY3" fmla="*/ 435416 h 1048653"/>
              <a:gd name="connsiteX4" fmla="*/ 371488 w 644722"/>
              <a:gd name="connsiteY4" fmla="*/ 670366 h 1048653"/>
              <a:gd name="connsiteX5" fmla="*/ 368313 w 644722"/>
              <a:gd name="connsiteY5" fmla="*/ 648141 h 1048653"/>
              <a:gd name="connsiteX6" fmla="*/ 533413 w 644722"/>
              <a:gd name="connsiteY6" fmla="*/ 898966 h 1048653"/>
              <a:gd name="connsiteX7" fmla="*/ 644538 w 644722"/>
              <a:gd name="connsiteY7" fmla="*/ 1048191 h 1048653"/>
              <a:gd name="connsiteX8" fmla="*/ 552463 w 644722"/>
              <a:gd name="connsiteY8" fmla="*/ 930716 h 1048653"/>
              <a:gd name="connsiteX9" fmla="*/ 301638 w 644722"/>
              <a:gd name="connsiteY9" fmla="*/ 552891 h 1048653"/>
              <a:gd name="connsiteX10" fmla="*/ 98438 w 644722"/>
              <a:gd name="connsiteY10" fmla="*/ 302066 h 1048653"/>
              <a:gd name="connsiteX11" fmla="*/ 13 w 644722"/>
              <a:gd name="connsiteY11" fmla="*/ 441 h 10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722" h="1048653">
                <a:moveTo>
                  <a:pt x="13" y="441"/>
                </a:moveTo>
                <a:cubicBezTo>
                  <a:pt x="-1045" y="-10142"/>
                  <a:pt x="59280" y="172420"/>
                  <a:pt x="92088" y="238566"/>
                </a:cubicBezTo>
                <a:cubicBezTo>
                  <a:pt x="124896" y="304712"/>
                  <a:pt x="178871" y="364508"/>
                  <a:pt x="196863" y="397316"/>
                </a:cubicBezTo>
                <a:cubicBezTo>
                  <a:pt x="214855" y="430124"/>
                  <a:pt x="170934" y="389908"/>
                  <a:pt x="200038" y="435416"/>
                </a:cubicBezTo>
                <a:cubicBezTo>
                  <a:pt x="229142" y="480924"/>
                  <a:pt x="343442" y="634912"/>
                  <a:pt x="371488" y="670366"/>
                </a:cubicBezTo>
                <a:cubicBezTo>
                  <a:pt x="399534" y="705820"/>
                  <a:pt x="341326" y="610041"/>
                  <a:pt x="368313" y="648141"/>
                </a:cubicBezTo>
                <a:cubicBezTo>
                  <a:pt x="395300" y="686241"/>
                  <a:pt x="487376" y="832291"/>
                  <a:pt x="533413" y="898966"/>
                </a:cubicBezTo>
                <a:cubicBezTo>
                  <a:pt x="579450" y="965641"/>
                  <a:pt x="641363" y="1042899"/>
                  <a:pt x="644538" y="1048191"/>
                </a:cubicBezTo>
                <a:cubicBezTo>
                  <a:pt x="647713" y="1053483"/>
                  <a:pt x="609613" y="1013266"/>
                  <a:pt x="552463" y="930716"/>
                </a:cubicBezTo>
                <a:cubicBezTo>
                  <a:pt x="495313" y="848166"/>
                  <a:pt x="377309" y="657666"/>
                  <a:pt x="301638" y="552891"/>
                </a:cubicBezTo>
                <a:cubicBezTo>
                  <a:pt x="225967" y="448116"/>
                  <a:pt x="145534" y="396787"/>
                  <a:pt x="98438" y="302066"/>
                </a:cubicBezTo>
                <a:cubicBezTo>
                  <a:pt x="51342" y="207345"/>
                  <a:pt x="1071" y="11024"/>
                  <a:pt x="13" y="44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F658BC0-704A-92E2-0CE7-D2951696B552}"/>
              </a:ext>
            </a:extLst>
          </p:cNvPr>
          <p:cNvSpPr/>
          <p:nvPr/>
        </p:nvSpPr>
        <p:spPr>
          <a:xfrm>
            <a:off x="1196300" y="9262390"/>
            <a:ext cx="1331373" cy="168284"/>
          </a:xfrm>
          <a:custGeom>
            <a:avLst/>
            <a:gdLst>
              <a:gd name="connsiteX0" fmla="*/ 675 w 1331373"/>
              <a:gd name="connsiteY0" fmla="*/ 62585 h 168284"/>
              <a:gd name="connsiteX1" fmla="*/ 753150 w 1331373"/>
              <a:gd name="connsiteY1" fmla="*/ 11785 h 168284"/>
              <a:gd name="connsiteX2" fmla="*/ 705525 w 1331373"/>
              <a:gd name="connsiteY2" fmla="*/ 21310 h 168284"/>
              <a:gd name="connsiteX3" fmla="*/ 1311950 w 1331373"/>
              <a:gd name="connsiteY3" fmla="*/ 164185 h 168284"/>
              <a:gd name="connsiteX4" fmla="*/ 1150025 w 1331373"/>
              <a:gd name="connsiteY4" fmla="*/ 119735 h 168284"/>
              <a:gd name="connsiteX5" fmla="*/ 832525 w 1331373"/>
              <a:gd name="connsiteY5" fmla="*/ 18135 h 168284"/>
              <a:gd name="connsiteX6" fmla="*/ 622975 w 1331373"/>
              <a:gd name="connsiteY6" fmla="*/ 5435 h 168284"/>
              <a:gd name="connsiteX7" fmla="*/ 675 w 1331373"/>
              <a:gd name="connsiteY7" fmla="*/ 62585 h 1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1373" h="168284">
                <a:moveTo>
                  <a:pt x="675" y="62585"/>
                </a:moveTo>
                <a:cubicBezTo>
                  <a:pt x="22371" y="63643"/>
                  <a:pt x="635675" y="18664"/>
                  <a:pt x="753150" y="11785"/>
                </a:cubicBezTo>
                <a:cubicBezTo>
                  <a:pt x="870625" y="4906"/>
                  <a:pt x="612392" y="-4090"/>
                  <a:pt x="705525" y="21310"/>
                </a:cubicBezTo>
                <a:cubicBezTo>
                  <a:pt x="798658" y="46710"/>
                  <a:pt x="1237867" y="147781"/>
                  <a:pt x="1311950" y="164185"/>
                </a:cubicBezTo>
                <a:cubicBezTo>
                  <a:pt x="1386033" y="180589"/>
                  <a:pt x="1229929" y="144077"/>
                  <a:pt x="1150025" y="119735"/>
                </a:cubicBezTo>
                <a:cubicBezTo>
                  <a:pt x="1070121" y="95393"/>
                  <a:pt x="920367" y="37185"/>
                  <a:pt x="832525" y="18135"/>
                </a:cubicBezTo>
                <a:cubicBezTo>
                  <a:pt x="744683" y="-915"/>
                  <a:pt x="759500" y="-4619"/>
                  <a:pt x="622975" y="5435"/>
                </a:cubicBezTo>
                <a:cubicBezTo>
                  <a:pt x="486450" y="15489"/>
                  <a:pt x="-21021" y="61527"/>
                  <a:pt x="675" y="625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19E5C82-D425-CC6F-1C5A-7BDB4B683954}"/>
              </a:ext>
            </a:extLst>
          </p:cNvPr>
          <p:cNvSpPr/>
          <p:nvPr/>
        </p:nvSpPr>
        <p:spPr>
          <a:xfrm>
            <a:off x="2726537" y="9548730"/>
            <a:ext cx="598438" cy="715134"/>
          </a:xfrm>
          <a:custGeom>
            <a:avLst/>
            <a:gdLst>
              <a:gd name="connsiteX0" fmla="*/ 788 w 598438"/>
              <a:gd name="connsiteY0" fmla="*/ 1670 h 715134"/>
              <a:gd name="connsiteX1" fmla="*/ 515138 w 598438"/>
              <a:gd name="connsiteY1" fmla="*/ 547770 h 715134"/>
              <a:gd name="connsiteX2" fmla="*/ 597688 w 598438"/>
              <a:gd name="connsiteY2" fmla="*/ 709695 h 715134"/>
              <a:gd name="connsiteX3" fmla="*/ 546888 w 598438"/>
              <a:gd name="connsiteY3" fmla="*/ 649370 h 715134"/>
              <a:gd name="connsiteX4" fmla="*/ 400838 w 598438"/>
              <a:gd name="connsiteY4" fmla="*/ 385845 h 715134"/>
              <a:gd name="connsiteX5" fmla="*/ 788 w 598438"/>
              <a:gd name="connsiteY5" fmla="*/ 1670 h 7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38" h="715134">
                <a:moveTo>
                  <a:pt x="788" y="1670"/>
                </a:moveTo>
                <a:cubicBezTo>
                  <a:pt x="19838" y="28657"/>
                  <a:pt x="415655" y="429766"/>
                  <a:pt x="515138" y="547770"/>
                </a:cubicBezTo>
                <a:cubicBezTo>
                  <a:pt x="614621" y="665774"/>
                  <a:pt x="592396" y="692762"/>
                  <a:pt x="597688" y="709695"/>
                </a:cubicBezTo>
                <a:cubicBezTo>
                  <a:pt x="602980" y="726628"/>
                  <a:pt x="579696" y="703345"/>
                  <a:pt x="546888" y="649370"/>
                </a:cubicBezTo>
                <a:cubicBezTo>
                  <a:pt x="514080" y="595395"/>
                  <a:pt x="488151" y="489562"/>
                  <a:pt x="400838" y="385845"/>
                </a:cubicBezTo>
                <a:cubicBezTo>
                  <a:pt x="313525" y="282128"/>
                  <a:pt x="-18262" y="-25317"/>
                  <a:pt x="788" y="167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503D618-A28F-BB9D-DFB0-D43C51207FDA}"/>
              </a:ext>
            </a:extLst>
          </p:cNvPr>
          <p:cNvSpPr/>
          <p:nvPr/>
        </p:nvSpPr>
        <p:spPr>
          <a:xfrm>
            <a:off x="3146423" y="9852021"/>
            <a:ext cx="464869" cy="904027"/>
          </a:xfrm>
          <a:custGeom>
            <a:avLst/>
            <a:gdLst>
              <a:gd name="connsiteX0" fmla="*/ 2 w 464869"/>
              <a:gd name="connsiteY0" fmla="*/ 4 h 904027"/>
              <a:gd name="connsiteX1" fmla="*/ 361952 w 464869"/>
              <a:gd name="connsiteY1" fmla="*/ 473079 h 904027"/>
              <a:gd name="connsiteX2" fmla="*/ 457202 w 464869"/>
              <a:gd name="connsiteY2" fmla="*/ 898529 h 904027"/>
              <a:gd name="connsiteX3" fmla="*/ 434977 w 464869"/>
              <a:gd name="connsiteY3" fmla="*/ 692154 h 904027"/>
              <a:gd name="connsiteX4" fmla="*/ 244477 w 464869"/>
              <a:gd name="connsiteY4" fmla="*/ 365129 h 904027"/>
              <a:gd name="connsiteX5" fmla="*/ 355602 w 464869"/>
              <a:gd name="connsiteY5" fmla="*/ 463554 h 904027"/>
              <a:gd name="connsiteX6" fmla="*/ 2 w 464869"/>
              <a:gd name="connsiteY6" fmla="*/ 4 h 9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869" h="904027">
                <a:moveTo>
                  <a:pt x="2" y="4"/>
                </a:moveTo>
                <a:cubicBezTo>
                  <a:pt x="1060" y="1592"/>
                  <a:pt x="285752" y="323325"/>
                  <a:pt x="361952" y="473079"/>
                </a:cubicBezTo>
                <a:cubicBezTo>
                  <a:pt x="438152" y="622833"/>
                  <a:pt x="445031" y="862017"/>
                  <a:pt x="457202" y="898529"/>
                </a:cubicBezTo>
                <a:cubicBezTo>
                  <a:pt x="469373" y="935041"/>
                  <a:pt x="470431" y="781054"/>
                  <a:pt x="434977" y="692154"/>
                </a:cubicBezTo>
                <a:cubicBezTo>
                  <a:pt x="399523" y="603254"/>
                  <a:pt x="257706" y="403229"/>
                  <a:pt x="244477" y="365129"/>
                </a:cubicBezTo>
                <a:cubicBezTo>
                  <a:pt x="231248" y="327029"/>
                  <a:pt x="390527" y="521762"/>
                  <a:pt x="355602" y="463554"/>
                </a:cubicBezTo>
                <a:cubicBezTo>
                  <a:pt x="320677" y="405346"/>
                  <a:pt x="-1056" y="-1584"/>
                  <a:pt x="2" y="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111A0D9D-A0FB-8A05-1B90-A2D525425DB8}"/>
              </a:ext>
            </a:extLst>
          </p:cNvPr>
          <p:cNvSpPr/>
          <p:nvPr/>
        </p:nvSpPr>
        <p:spPr>
          <a:xfrm>
            <a:off x="3606800" y="10904759"/>
            <a:ext cx="13184" cy="755768"/>
          </a:xfrm>
          <a:custGeom>
            <a:avLst/>
            <a:gdLst>
              <a:gd name="connsiteX0" fmla="*/ 9525 w 13184"/>
              <a:gd name="connsiteY0" fmla="*/ 7716 h 755768"/>
              <a:gd name="connsiteX1" fmla="*/ 12700 w 13184"/>
              <a:gd name="connsiteY1" fmla="*/ 747491 h 755768"/>
              <a:gd name="connsiteX2" fmla="*/ 0 w 13184"/>
              <a:gd name="connsiteY2" fmla="*/ 382366 h 755768"/>
              <a:gd name="connsiteX3" fmla="*/ 9525 w 13184"/>
              <a:gd name="connsiteY3" fmla="*/ 7716 h 7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755768">
                <a:moveTo>
                  <a:pt x="9525" y="7716"/>
                </a:moveTo>
                <a:cubicBezTo>
                  <a:pt x="11642" y="68570"/>
                  <a:pt x="14287" y="685049"/>
                  <a:pt x="12700" y="747491"/>
                </a:cubicBezTo>
                <a:cubicBezTo>
                  <a:pt x="11113" y="809933"/>
                  <a:pt x="0" y="502487"/>
                  <a:pt x="0" y="382366"/>
                </a:cubicBezTo>
                <a:cubicBezTo>
                  <a:pt x="0" y="262245"/>
                  <a:pt x="7408" y="-53138"/>
                  <a:pt x="9525" y="77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60E7CB08-5DCC-04A2-E966-1E0F1B348DA8}"/>
              </a:ext>
            </a:extLst>
          </p:cNvPr>
          <p:cNvSpPr/>
          <p:nvPr/>
        </p:nvSpPr>
        <p:spPr>
          <a:xfrm>
            <a:off x="3657217" y="10903086"/>
            <a:ext cx="44888" cy="1096950"/>
          </a:xfrm>
          <a:custGeom>
            <a:avLst/>
            <a:gdLst>
              <a:gd name="connsiteX0" fmla="*/ 9908 w 44888"/>
              <a:gd name="connsiteY0" fmla="*/ 9389 h 1096950"/>
              <a:gd name="connsiteX1" fmla="*/ 22608 w 44888"/>
              <a:gd name="connsiteY1" fmla="*/ 758689 h 1096950"/>
              <a:gd name="connsiteX2" fmla="*/ 383 w 44888"/>
              <a:gd name="connsiteY2" fmla="*/ 1085714 h 1096950"/>
              <a:gd name="connsiteX3" fmla="*/ 44833 w 44888"/>
              <a:gd name="connsiteY3" fmla="*/ 384039 h 1096950"/>
              <a:gd name="connsiteX4" fmla="*/ 9908 w 44888"/>
              <a:gd name="connsiteY4" fmla="*/ 9389 h 10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8" h="1096950">
                <a:moveTo>
                  <a:pt x="9908" y="9389"/>
                </a:moveTo>
                <a:cubicBezTo>
                  <a:pt x="6204" y="71831"/>
                  <a:pt x="24195" y="579302"/>
                  <a:pt x="22608" y="758689"/>
                </a:cubicBezTo>
                <a:cubicBezTo>
                  <a:pt x="21021" y="938076"/>
                  <a:pt x="-3321" y="1148156"/>
                  <a:pt x="383" y="1085714"/>
                </a:cubicBezTo>
                <a:cubicBezTo>
                  <a:pt x="4087" y="1023272"/>
                  <a:pt x="43246" y="558135"/>
                  <a:pt x="44833" y="384039"/>
                </a:cubicBezTo>
                <a:cubicBezTo>
                  <a:pt x="46420" y="209943"/>
                  <a:pt x="13612" y="-53053"/>
                  <a:pt x="9908" y="93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2E7C981-CE07-F90F-1680-416633397B4C}"/>
              </a:ext>
            </a:extLst>
          </p:cNvPr>
          <p:cNvSpPr/>
          <p:nvPr/>
        </p:nvSpPr>
        <p:spPr>
          <a:xfrm>
            <a:off x="3653215" y="9606139"/>
            <a:ext cx="1255517" cy="1930722"/>
          </a:xfrm>
          <a:custGeom>
            <a:avLst/>
            <a:gdLst>
              <a:gd name="connsiteX0" fmla="*/ 4385 w 1255517"/>
              <a:gd name="connsiteY0" fmla="*/ 3012 h 1930722"/>
              <a:gd name="connsiteX1" fmla="*/ 322437 w 1255517"/>
              <a:gd name="connsiteY1" fmla="*/ 670922 h 1930722"/>
              <a:gd name="connsiteX2" fmla="*/ 811442 w 1255517"/>
              <a:gd name="connsiteY2" fmla="*/ 1307026 h 1930722"/>
              <a:gd name="connsiteX3" fmla="*/ 755783 w 1255517"/>
              <a:gd name="connsiteY3" fmla="*/ 1263294 h 1930722"/>
              <a:gd name="connsiteX4" fmla="*/ 1252740 w 1255517"/>
              <a:gd name="connsiteY4" fmla="*/ 1923252 h 1930722"/>
              <a:gd name="connsiteX5" fmla="*/ 938663 w 1255517"/>
              <a:gd name="connsiteY5" fmla="*/ 1581346 h 1930722"/>
              <a:gd name="connsiteX6" fmla="*/ 553025 w 1255517"/>
              <a:gd name="connsiteY6" fmla="*/ 1000901 h 1930722"/>
              <a:gd name="connsiteX7" fmla="*/ 163411 w 1255517"/>
              <a:gd name="connsiteY7" fmla="*/ 448285 h 1930722"/>
              <a:gd name="connsiteX8" fmla="*/ 4385 w 1255517"/>
              <a:gd name="connsiteY8" fmla="*/ 3012 h 193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517" h="1930722">
                <a:moveTo>
                  <a:pt x="4385" y="3012"/>
                </a:moveTo>
                <a:cubicBezTo>
                  <a:pt x="30889" y="40118"/>
                  <a:pt x="187927" y="453586"/>
                  <a:pt x="322437" y="670922"/>
                </a:cubicBezTo>
                <a:cubicBezTo>
                  <a:pt x="456947" y="888258"/>
                  <a:pt x="739218" y="1208297"/>
                  <a:pt x="811442" y="1307026"/>
                </a:cubicBezTo>
                <a:cubicBezTo>
                  <a:pt x="883666" y="1405755"/>
                  <a:pt x="682233" y="1160590"/>
                  <a:pt x="755783" y="1263294"/>
                </a:cubicBezTo>
                <a:cubicBezTo>
                  <a:pt x="829333" y="1365998"/>
                  <a:pt x="1222260" y="1870243"/>
                  <a:pt x="1252740" y="1923252"/>
                </a:cubicBezTo>
                <a:cubicBezTo>
                  <a:pt x="1283220" y="1976261"/>
                  <a:pt x="1055282" y="1735071"/>
                  <a:pt x="938663" y="1581346"/>
                </a:cubicBezTo>
                <a:cubicBezTo>
                  <a:pt x="822044" y="1427621"/>
                  <a:pt x="682234" y="1189744"/>
                  <a:pt x="553025" y="1000901"/>
                </a:cubicBezTo>
                <a:cubicBezTo>
                  <a:pt x="423816" y="812058"/>
                  <a:pt x="250213" y="615925"/>
                  <a:pt x="163411" y="448285"/>
                </a:cubicBezTo>
                <a:cubicBezTo>
                  <a:pt x="76609" y="280645"/>
                  <a:pt x="-22119" y="-34094"/>
                  <a:pt x="4385" y="30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5F0D58D9-F059-8BE0-058A-E285D2D2DEBA}"/>
              </a:ext>
            </a:extLst>
          </p:cNvPr>
          <p:cNvSpPr/>
          <p:nvPr/>
        </p:nvSpPr>
        <p:spPr>
          <a:xfrm>
            <a:off x="4088794" y="10248015"/>
            <a:ext cx="846609" cy="1250065"/>
          </a:xfrm>
          <a:custGeom>
            <a:avLst/>
            <a:gdLst>
              <a:gd name="connsiteX0" fmla="*/ 2152 w 846609"/>
              <a:gd name="connsiteY0" fmla="*/ 1216 h 1250065"/>
              <a:gd name="connsiteX1" fmla="*/ 447425 w 846609"/>
              <a:gd name="connsiteY1" fmla="*/ 609491 h 1250065"/>
              <a:gd name="connsiteX2" fmla="*/ 395742 w 846609"/>
              <a:gd name="connsiteY2" fmla="*/ 585637 h 1250065"/>
              <a:gd name="connsiteX3" fmla="*/ 844990 w 846609"/>
              <a:gd name="connsiteY3" fmla="*/ 1245595 h 1250065"/>
              <a:gd name="connsiteX4" fmla="*/ 534889 w 846609"/>
              <a:gd name="connsiteY4" fmla="*/ 852006 h 1250065"/>
              <a:gd name="connsiteX5" fmla="*/ 236716 w 846609"/>
              <a:gd name="connsiteY5" fmla="*/ 402757 h 1250065"/>
              <a:gd name="connsiteX6" fmla="*/ 276472 w 846609"/>
              <a:gd name="connsiteY6" fmla="*/ 450465 h 1250065"/>
              <a:gd name="connsiteX7" fmla="*/ 2152 w 846609"/>
              <a:gd name="connsiteY7" fmla="*/ 1216 h 12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609" h="1250065">
                <a:moveTo>
                  <a:pt x="2152" y="1216"/>
                </a:moveTo>
                <a:cubicBezTo>
                  <a:pt x="30644" y="27720"/>
                  <a:pt x="381827" y="512088"/>
                  <a:pt x="447425" y="609491"/>
                </a:cubicBezTo>
                <a:cubicBezTo>
                  <a:pt x="513023" y="706894"/>
                  <a:pt x="329481" y="479620"/>
                  <a:pt x="395742" y="585637"/>
                </a:cubicBezTo>
                <a:cubicBezTo>
                  <a:pt x="462003" y="691654"/>
                  <a:pt x="821799" y="1201200"/>
                  <a:pt x="844990" y="1245595"/>
                </a:cubicBezTo>
                <a:cubicBezTo>
                  <a:pt x="868181" y="1289990"/>
                  <a:pt x="636268" y="992479"/>
                  <a:pt x="534889" y="852006"/>
                </a:cubicBezTo>
                <a:cubicBezTo>
                  <a:pt x="433510" y="711533"/>
                  <a:pt x="279786" y="469681"/>
                  <a:pt x="236716" y="402757"/>
                </a:cubicBezTo>
                <a:cubicBezTo>
                  <a:pt x="193646" y="335833"/>
                  <a:pt x="316229" y="511425"/>
                  <a:pt x="276472" y="450465"/>
                </a:cubicBezTo>
                <a:cubicBezTo>
                  <a:pt x="236715" y="389505"/>
                  <a:pt x="-26340" y="-25288"/>
                  <a:pt x="2152" y="12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403E63B-5624-BDA5-CB08-D20177492CDC}"/>
              </a:ext>
            </a:extLst>
          </p:cNvPr>
          <p:cNvSpPr/>
          <p:nvPr/>
        </p:nvSpPr>
        <p:spPr>
          <a:xfrm>
            <a:off x="195769" y="10367360"/>
            <a:ext cx="368795" cy="1589910"/>
          </a:xfrm>
          <a:custGeom>
            <a:avLst/>
            <a:gdLst>
              <a:gd name="connsiteX0" fmla="*/ 368774 w 368795"/>
              <a:gd name="connsiteY0" fmla="*/ 5117 h 1589910"/>
              <a:gd name="connsiteX1" fmla="*/ 313114 w 368795"/>
              <a:gd name="connsiteY1" fmla="*/ 362925 h 1589910"/>
              <a:gd name="connsiteX2" fmla="*/ 229626 w 368795"/>
              <a:gd name="connsiteY2" fmla="*/ 744588 h 1589910"/>
              <a:gd name="connsiteX3" fmla="*/ 301188 w 368795"/>
              <a:gd name="connsiteY3" fmla="*/ 661099 h 1589910"/>
              <a:gd name="connsiteX4" fmla="*/ 6989 w 368795"/>
              <a:gd name="connsiteY4" fmla="*/ 1567548 h 1589910"/>
              <a:gd name="connsiteX5" fmla="*/ 110356 w 368795"/>
              <a:gd name="connsiteY5" fmla="*/ 1257447 h 1589910"/>
              <a:gd name="connsiteX6" fmla="*/ 313114 w 368795"/>
              <a:gd name="connsiteY6" fmla="*/ 641221 h 1589910"/>
              <a:gd name="connsiteX7" fmla="*/ 146137 w 368795"/>
              <a:gd name="connsiteY7" fmla="*/ 983127 h 1589910"/>
              <a:gd name="connsiteX8" fmla="*/ 317090 w 368795"/>
              <a:gd name="connsiteY8" fmla="*/ 641221 h 1589910"/>
              <a:gd name="connsiteX9" fmla="*/ 368774 w 368795"/>
              <a:gd name="connsiteY9" fmla="*/ 5117 h 15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95" h="1589910">
                <a:moveTo>
                  <a:pt x="368774" y="5117"/>
                </a:moveTo>
                <a:cubicBezTo>
                  <a:pt x="368111" y="-41266"/>
                  <a:pt x="336305" y="239680"/>
                  <a:pt x="313114" y="362925"/>
                </a:cubicBezTo>
                <a:cubicBezTo>
                  <a:pt x="289923" y="486170"/>
                  <a:pt x="231614" y="694892"/>
                  <a:pt x="229626" y="744588"/>
                </a:cubicBezTo>
                <a:cubicBezTo>
                  <a:pt x="227638" y="794284"/>
                  <a:pt x="338294" y="523939"/>
                  <a:pt x="301188" y="661099"/>
                </a:cubicBezTo>
                <a:cubicBezTo>
                  <a:pt x="264082" y="798259"/>
                  <a:pt x="38794" y="1468157"/>
                  <a:pt x="6989" y="1567548"/>
                </a:cubicBezTo>
                <a:cubicBezTo>
                  <a:pt x="-24816" y="1666939"/>
                  <a:pt x="59335" y="1411835"/>
                  <a:pt x="110356" y="1257447"/>
                </a:cubicBezTo>
                <a:cubicBezTo>
                  <a:pt x="161377" y="1103059"/>
                  <a:pt x="307150" y="686941"/>
                  <a:pt x="313114" y="641221"/>
                </a:cubicBezTo>
                <a:cubicBezTo>
                  <a:pt x="319077" y="595501"/>
                  <a:pt x="145474" y="983127"/>
                  <a:pt x="146137" y="983127"/>
                </a:cubicBezTo>
                <a:cubicBezTo>
                  <a:pt x="146800" y="983127"/>
                  <a:pt x="279321" y="800910"/>
                  <a:pt x="317090" y="641221"/>
                </a:cubicBezTo>
                <a:cubicBezTo>
                  <a:pt x="354859" y="481532"/>
                  <a:pt x="369437" y="51500"/>
                  <a:pt x="368774" y="511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A37317-1F2A-AE9A-B9C4-EB5DFB445B6C}"/>
              </a:ext>
            </a:extLst>
          </p:cNvPr>
          <p:cNvSpPr/>
          <p:nvPr/>
        </p:nvSpPr>
        <p:spPr>
          <a:xfrm>
            <a:off x="134069" y="11280839"/>
            <a:ext cx="278685" cy="1001621"/>
          </a:xfrm>
          <a:custGeom>
            <a:avLst/>
            <a:gdLst>
              <a:gd name="connsiteX0" fmla="*/ 275423 w 278685"/>
              <a:gd name="connsiteY0" fmla="*/ 145185 h 1001621"/>
              <a:gd name="connsiteX1" fmla="*/ 56762 w 278685"/>
              <a:gd name="connsiteY1" fmla="*/ 642142 h 1001621"/>
              <a:gd name="connsiteX2" fmla="*/ 5079 w 278685"/>
              <a:gd name="connsiteY2" fmla="*/ 995975 h 1001621"/>
              <a:gd name="connsiteX3" fmla="*/ 28933 w 278685"/>
              <a:gd name="connsiteY3" fmla="*/ 797192 h 1001621"/>
              <a:gd name="connsiteX4" fmla="*/ 243618 w 278685"/>
              <a:gd name="connsiteY4" fmla="*/ 21940 h 1001621"/>
              <a:gd name="connsiteX5" fmla="*/ 191934 w 278685"/>
              <a:gd name="connsiteY5" fmla="*/ 208796 h 1001621"/>
              <a:gd name="connsiteX6" fmla="*/ 275423 w 278685"/>
              <a:gd name="connsiteY6" fmla="*/ 145185 h 10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85" h="1001621">
                <a:moveTo>
                  <a:pt x="275423" y="145185"/>
                </a:moveTo>
                <a:cubicBezTo>
                  <a:pt x="252894" y="217409"/>
                  <a:pt x="101819" y="500344"/>
                  <a:pt x="56762" y="642142"/>
                </a:cubicBezTo>
                <a:cubicBezTo>
                  <a:pt x="11705" y="783940"/>
                  <a:pt x="9717" y="970133"/>
                  <a:pt x="5079" y="995975"/>
                </a:cubicBezTo>
                <a:cubicBezTo>
                  <a:pt x="441" y="1021817"/>
                  <a:pt x="-10823" y="959531"/>
                  <a:pt x="28933" y="797192"/>
                </a:cubicBezTo>
                <a:cubicBezTo>
                  <a:pt x="68689" y="634853"/>
                  <a:pt x="243618" y="21940"/>
                  <a:pt x="243618" y="21940"/>
                </a:cubicBezTo>
                <a:cubicBezTo>
                  <a:pt x="270785" y="-76126"/>
                  <a:pt x="187296" y="184942"/>
                  <a:pt x="191934" y="208796"/>
                </a:cubicBezTo>
                <a:cubicBezTo>
                  <a:pt x="196572" y="232650"/>
                  <a:pt x="297952" y="72961"/>
                  <a:pt x="275423" y="1451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1DE9D13-A528-5550-D883-50243A7D6ADC}"/>
              </a:ext>
            </a:extLst>
          </p:cNvPr>
          <p:cNvSpPr/>
          <p:nvPr/>
        </p:nvSpPr>
        <p:spPr>
          <a:xfrm>
            <a:off x="1064641" y="9373750"/>
            <a:ext cx="1194507" cy="155934"/>
          </a:xfrm>
          <a:custGeom>
            <a:avLst/>
            <a:gdLst>
              <a:gd name="connsiteX0" fmla="*/ 834 w 1194507"/>
              <a:gd name="connsiteY0" fmla="*/ 155888 h 155934"/>
              <a:gd name="connsiteX1" fmla="*/ 648865 w 1194507"/>
              <a:gd name="connsiteY1" fmla="*/ 36619 h 155934"/>
              <a:gd name="connsiteX2" fmla="*/ 1185578 w 1194507"/>
              <a:gd name="connsiteY2" fmla="*/ 100229 h 155934"/>
              <a:gd name="connsiteX3" fmla="*/ 943063 w 1194507"/>
              <a:gd name="connsiteY3" fmla="*/ 64448 h 155934"/>
              <a:gd name="connsiteX4" fmla="*/ 414302 w 1194507"/>
              <a:gd name="connsiteY4" fmla="*/ 4813 h 155934"/>
              <a:gd name="connsiteX5" fmla="*/ 509717 w 1194507"/>
              <a:gd name="connsiteY5" fmla="*/ 20716 h 155934"/>
              <a:gd name="connsiteX6" fmla="*/ 834 w 1194507"/>
              <a:gd name="connsiteY6" fmla="*/ 155888 h 1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507" h="155934">
                <a:moveTo>
                  <a:pt x="834" y="155888"/>
                </a:moveTo>
                <a:cubicBezTo>
                  <a:pt x="24025" y="158539"/>
                  <a:pt x="451408" y="45895"/>
                  <a:pt x="648865" y="36619"/>
                </a:cubicBezTo>
                <a:cubicBezTo>
                  <a:pt x="846322" y="27343"/>
                  <a:pt x="1136545" y="95591"/>
                  <a:pt x="1185578" y="100229"/>
                </a:cubicBezTo>
                <a:cubicBezTo>
                  <a:pt x="1234611" y="104867"/>
                  <a:pt x="1071609" y="80351"/>
                  <a:pt x="943063" y="64448"/>
                </a:cubicBezTo>
                <a:cubicBezTo>
                  <a:pt x="814517" y="48545"/>
                  <a:pt x="486526" y="12102"/>
                  <a:pt x="414302" y="4813"/>
                </a:cubicBezTo>
                <a:cubicBezTo>
                  <a:pt x="342078" y="-2476"/>
                  <a:pt x="574653" y="-4463"/>
                  <a:pt x="509717" y="20716"/>
                </a:cubicBezTo>
                <a:cubicBezTo>
                  <a:pt x="444781" y="45895"/>
                  <a:pt x="-22357" y="153237"/>
                  <a:pt x="834" y="15588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48FACC6-B4D2-3C1F-341A-6AA6CFD0D62E}"/>
              </a:ext>
            </a:extLst>
          </p:cNvPr>
          <p:cNvSpPr/>
          <p:nvPr/>
        </p:nvSpPr>
        <p:spPr>
          <a:xfrm>
            <a:off x="1089021" y="9577915"/>
            <a:ext cx="1696772" cy="493870"/>
          </a:xfrm>
          <a:custGeom>
            <a:avLst/>
            <a:gdLst>
              <a:gd name="connsiteX0" fmla="*/ 308 w 1696772"/>
              <a:gd name="connsiteY0" fmla="*/ 106774 h 493870"/>
              <a:gd name="connsiteX1" fmla="*/ 1049880 w 1696772"/>
              <a:gd name="connsiteY1" fmla="*/ 67017 h 493870"/>
              <a:gd name="connsiteX2" fmla="*/ 1077709 w 1696772"/>
              <a:gd name="connsiteY2" fmla="*/ 63042 h 493870"/>
              <a:gd name="connsiteX3" fmla="*/ 1399737 w 1696772"/>
              <a:gd name="connsiteY3" fmla="*/ 82920 h 493870"/>
              <a:gd name="connsiteX4" fmla="*/ 1689960 w 1696772"/>
              <a:gd name="connsiteY4" fmla="*/ 480485 h 493870"/>
              <a:gd name="connsiteX5" fmla="*/ 1590569 w 1696772"/>
              <a:gd name="connsiteY5" fmla="*/ 377118 h 493870"/>
              <a:gd name="connsiteX6" fmla="*/ 1427567 w 1696772"/>
              <a:gd name="connsiteY6" fmla="*/ 150506 h 493870"/>
              <a:gd name="connsiteX7" fmla="*/ 819292 w 1696772"/>
              <a:gd name="connsiteY7" fmla="*/ 3407 h 493870"/>
              <a:gd name="connsiteX8" fmla="*/ 938562 w 1696772"/>
              <a:gd name="connsiteY8" fmla="*/ 51115 h 493870"/>
              <a:gd name="connsiteX9" fmla="*/ 308 w 1696772"/>
              <a:gd name="connsiteY9" fmla="*/ 106774 h 4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772" h="493870">
                <a:moveTo>
                  <a:pt x="308" y="106774"/>
                </a:moveTo>
                <a:cubicBezTo>
                  <a:pt x="18861" y="109424"/>
                  <a:pt x="870313" y="74306"/>
                  <a:pt x="1049880" y="67017"/>
                </a:cubicBezTo>
                <a:cubicBezTo>
                  <a:pt x="1229447" y="59728"/>
                  <a:pt x="1019400" y="60392"/>
                  <a:pt x="1077709" y="63042"/>
                </a:cubicBezTo>
                <a:cubicBezTo>
                  <a:pt x="1136018" y="65692"/>
                  <a:pt x="1297695" y="13346"/>
                  <a:pt x="1399737" y="82920"/>
                </a:cubicBezTo>
                <a:cubicBezTo>
                  <a:pt x="1501779" y="152494"/>
                  <a:pt x="1658155" y="431452"/>
                  <a:pt x="1689960" y="480485"/>
                </a:cubicBezTo>
                <a:cubicBezTo>
                  <a:pt x="1721765" y="529518"/>
                  <a:pt x="1634301" y="432114"/>
                  <a:pt x="1590569" y="377118"/>
                </a:cubicBezTo>
                <a:cubicBezTo>
                  <a:pt x="1546837" y="322122"/>
                  <a:pt x="1556113" y="212791"/>
                  <a:pt x="1427567" y="150506"/>
                </a:cubicBezTo>
                <a:cubicBezTo>
                  <a:pt x="1299021" y="88221"/>
                  <a:pt x="900793" y="19972"/>
                  <a:pt x="819292" y="3407"/>
                </a:cubicBezTo>
                <a:cubicBezTo>
                  <a:pt x="737791" y="-13158"/>
                  <a:pt x="1070421" y="35213"/>
                  <a:pt x="938562" y="51115"/>
                </a:cubicBezTo>
                <a:cubicBezTo>
                  <a:pt x="806703" y="67017"/>
                  <a:pt x="-18245" y="104124"/>
                  <a:pt x="308" y="10677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0D3EE5C-F18E-9DC5-D2FF-006D92600F63}"/>
              </a:ext>
            </a:extLst>
          </p:cNvPr>
          <p:cNvSpPr/>
          <p:nvPr/>
        </p:nvSpPr>
        <p:spPr>
          <a:xfrm>
            <a:off x="780038" y="10136795"/>
            <a:ext cx="2364801" cy="593531"/>
          </a:xfrm>
          <a:custGeom>
            <a:avLst/>
            <a:gdLst>
              <a:gd name="connsiteX0" fmla="*/ 3165 w 2364801"/>
              <a:gd name="connsiteY0" fmla="*/ 438440 h 593531"/>
              <a:gd name="connsiteX1" fmla="*/ 1223691 w 2364801"/>
              <a:gd name="connsiteY1" fmla="*/ 120388 h 593531"/>
              <a:gd name="connsiteX2" fmla="*/ 1291277 w 2364801"/>
              <a:gd name="connsiteY2" fmla="*/ 96534 h 593531"/>
              <a:gd name="connsiteX3" fmla="*/ 1187910 w 2364801"/>
              <a:gd name="connsiteY3" fmla="*/ 64728 h 593531"/>
              <a:gd name="connsiteX4" fmla="*/ 1951235 w 2364801"/>
              <a:gd name="connsiteY4" fmla="*/ 5094 h 593531"/>
              <a:gd name="connsiteX5" fmla="*/ 1827990 w 2364801"/>
              <a:gd name="connsiteY5" fmla="*/ 9069 h 593531"/>
              <a:gd name="connsiteX6" fmla="*/ 2062553 w 2364801"/>
              <a:gd name="connsiteY6" fmla="*/ 56777 h 593531"/>
              <a:gd name="connsiteX7" fmla="*/ 2364703 w 2364801"/>
              <a:gd name="connsiteY7" fmla="*/ 283389 h 593531"/>
              <a:gd name="connsiteX8" fmla="*/ 2098334 w 2364801"/>
              <a:gd name="connsiteY8" fmla="*/ 211828 h 593531"/>
              <a:gd name="connsiteX9" fmla="*/ 2324946 w 2364801"/>
              <a:gd name="connsiteY9" fmla="*/ 585539 h 593531"/>
              <a:gd name="connsiteX10" fmla="*/ 2086407 w 2364801"/>
              <a:gd name="connsiteY10" fmla="*/ 462294 h 593531"/>
              <a:gd name="connsiteX11" fmla="*/ 1032859 w 2364801"/>
              <a:gd name="connsiteY11" fmla="*/ 398683 h 593531"/>
              <a:gd name="connsiteX12" fmla="*/ 2197725 w 2364801"/>
              <a:gd name="connsiteY12" fmla="*/ 402659 h 593531"/>
              <a:gd name="connsiteX13" fmla="*/ 2102310 w 2364801"/>
              <a:gd name="connsiteY13" fmla="*/ 247608 h 593531"/>
              <a:gd name="connsiteX14" fmla="*/ 2074480 w 2364801"/>
              <a:gd name="connsiteY14" fmla="*/ 56777 h 593531"/>
              <a:gd name="connsiteX15" fmla="*/ 1048762 w 2364801"/>
              <a:gd name="connsiteY15" fmla="*/ 104485 h 593531"/>
              <a:gd name="connsiteX16" fmla="*/ 448439 w 2364801"/>
              <a:gd name="connsiteY16" fmla="*/ 128339 h 593531"/>
              <a:gd name="connsiteX17" fmla="*/ 857931 w 2364801"/>
              <a:gd name="connsiteY17" fmla="*/ 144242 h 593531"/>
              <a:gd name="connsiteX18" fmla="*/ 3165 w 2364801"/>
              <a:gd name="connsiteY18" fmla="*/ 438440 h 5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4801" h="593531">
                <a:moveTo>
                  <a:pt x="3165" y="438440"/>
                </a:moveTo>
                <a:cubicBezTo>
                  <a:pt x="64125" y="434464"/>
                  <a:pt x="1009006" y="177372"/>
                  <a:pt x="1223691" y="120388"/>
                </a:cubicBezTo>
                <a:cubicBezTo>
                  <a:pt x="1438376" y="63404"/>
                  <a:pt x="1297240" y="105811"/>
                  <a:pt x="1291277" y="96534"/>
                </a:cubicBezTo>
                <a:cubicBezTo>
                  <a:pt x="1285314" y="87257"/>
                  <a:pt x="1077917" y="79968"/>
                  <a:pt x="1187910" y="64728"/>
                </a:cubicBezTo>
                <a:cubicBezTo>
                  <a:pt x="1297903" y="49488"/>
                  <a:pt x="1844555" y="14370"/>
                  <a:pt x="1951235" y="5094"/>
                </a:cubicBezTo>
                <a:cubicBezTo>
                  <a:pt x="2057915" y="-4183"/>
                  <a:pt x="1809437" y="455"/>
                  <a:pt x="1827990" y="9069"/>
                </a:cubicBezTo>
                <a:cubicBezTo>
                  <a:pt x="1846543" y="17683"/>
                  <a:pt x="1973101" y="11057"/>
                  <a:pt x="2062553" y="56777"/>
                </a:cubicBezTo>
                <a:cubicBezTo>
                  <a:pt x="2152005" y="102497"/>
                  <a:pt x="2358740" y="257547"/>
                  <a:pt x="2364703" y="283389"/>
                </a:cubicBezTo>
                <a:cubicBezTo>
                  <a:pt x="2370666" y="309231"/>
                  <a:pt x="2104960" y="161470"/>
                  <a:pt x="2098334" y="211828"/>
                </a:cubicBezTo>
                <a:cubicBezTo>
                  <a:pt x="2091708" y="262186"/>
                  <a:pt x="2326934" y="543795"/>
                  <a:pt x="2324946" y="585539"/>
                </a:cubicBezTo>
                <a:cubicBezTo>
                  <a:pt x="2322958" y="627283"/>
                  <a:pt x="2301755" y="493437"/>
                  <a:pt x="2086407" y="462294"/>
                </a:cubicBezTo>
                <a:cubicBezTo>
                  <a:pt x="1871059" y="431151"/>
                  <a:pt x="1014306" y="408622"/>
                  <a:pt x="1032859" y="398683"/>
                </a:cubicBezTo>
                <a:cubicBezTo>
                  <a:pt x="1051412" y="388744"/>
                  <a:pt x="2019483" y="427838"/>
                  <a:pt x="2197725" y="402659"/>
                </a:cubicBezTo>
                <a:cubicBezTo>
                  <a:pt x="2375967" y="377480"/>
                  <a:pt x="2122851" y="305255"/>
                  <a:pt x="2102310" y="247608"/>
                </a:cubicBezTo>
                <a:cubicBezTo>
                  <a:pt x="2081769" y="189961"/>
                  <a:pt x="2250071" y="80631"/>
                  <a:pt x="2074480" y="56777"/>
                </a:cubicBezTo>
                <a:cubicBezTo>
                  <a:pt x="1898889" y="32923"/>
                  <a:pt x="1048762" y="104485"/>
                  <a:pt x="1048762" y="104485"/>
                </a:cubicBezTo>
                <a:lnTo>
                  <a:pt x="448439" y="128339"/>
                </a:lnTo>
                <a:cubicBezTo>
                  <a:pt x="416634" y="134965"/>
                  <a:pt x="934794" y="88583"/>
                  <a:pt x="857931" y="144242"/>
                </a:cubicBezTo>
                <a:cubicBezTo>
                  <a:pt x="781068" y="199901"/>
                  <a:pt x="-57795" y="442416"/>
                  <a:pt x="3165" y="4384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07ADE8A-6E80-1A20-14CD-B22277A299A0}"/>
              </a:ext>
            </a:extLst>
          </p:cNvPr>
          <p:cNvSpPr/>
          <p:nvPr/>
        </p:nvSpPr>
        <p:spPr>
          <a:xfrm>
            <a:off x="604104" y="10106086"/>
            <a:ext cx="207768" cy="1074639"/>
          </a:xfrm>
          <a:custGeom>
            <a:avLst/>
            <a:gdLst>
              <a:gd name="connsiteX0" fmla="*/ 43927 w 207768"/>
              <a:gd name="connsiteY0" fmla="*/ 22 h 1074639"/>
              <a:gd name="connsiteX1" fmla="*/ 127416 w 207768"/>
              <a:gd name="connsiteY1" fmla="*/ 481076 h 1074639"/>
              <a:gd name="connsiteX2" fmla="*/ 111513 w 207768"/>
              <a:gd name="connsiteY2" fmla="*/ 747444 h 1074639"/>
              <a:gd name="connsiteX3" fmla="*/ 195 w 207768"/>
              <a:gd name="connsiteY3" fmla="*/ 1073448 h 1074639"/>
              <a:gd name="connsiteX4" fmla="*/ 87659 w 207768"/>
              <a:gd name="connsiteY4" fmla="*/ 838884 h 1074639"/>
              <a:gd name="connsiteX5" fmla="*/ 202953 w 207768"/>
              <a:gd name="connsiteY5" fmla="*/ 377709 h 1074639"/>
              <a:gd name="connsiteX6" fmla="*/ 175124 w 207768"/>
              <a:gd name="connsiteY6" fmla="*/ 500954 h 1074639"/>
              <a:gd name="connsiteX7" fmla="*/ 43927 w 207768"/>
              <a:gd name="connsiteY7" fmla="*/ 22 h 107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68" h="1074639">
                <a:moveTo>
                  <a:pt x="43927" y="22"/>
                </a:moveTo>
                <a:cubicBezTo>
                  <a:pt x="35976" y="-3291"/>
                  <a:pt x="116152" y="356506"/>
                  <a:pt x="127416" y="481076"/>
                </a:cubicBezTo>
                <a:cubicBezTo>
                  <a:pt x="138680" y="605646"/>
                  <a:pt x="132716" y="648716"/>
                  <a:pt x="111513" y="747444"/>
                </a:cubicBezTo>
                <a:cubicBezTo>
                  <a:pt x="90310" y="846172"/>
                  <a:pt x="4171" y="1058208"/>
                  <a:pt x="195" y="1073448"/>
                </a:cubicBezTo>
                <a:cubicBezTo>
                  <a:pt x="-3781" y="1088688"/>
                  <a:pt x="53866" y="954840"/>
                  <a:pt x="87659" y="838884"/>
                </a:cubicBezTo>
                <a:cubicBezTo>
                  <a:pt x="121452" y="722928"/>
                  <a:pt x="188376" y="434031"/>
                  <a:pt x="202953" y="377709"/>
                </a:cubicBezTo>
                <a:cubicBezTo>
                  <a:pt x="217530" y="321387"/>
                  <a:pt x="196327" y="557938"/>
                  <a:pt x="175124" y="500954"/>
                </a:cubicBezTo>
                <a:cubicBezTo>
                  <a:pt x="153921" y="443970"/>
                  <a:pt x="51878" y="3335"/>
                  <a:pt x="43927" y="2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61E936AF-83B3-AE8B-6A95-95AE553CDA91}"/>
              </a:ext>
            </a:extLst>
          </p:cNvPr>
          <p:cNvSpPr/>
          <p:nvPr/>
        </p:nvSpPr>
        <p:spPr>
          <a:xfrm>
            <a:off x="869053" y="11493480"/>
            <a:ext cx="1879259" cy="350879"/>
          </a:xfrm>
          <a:custGeom>
            <a:avLst/>
            <a:gdLst>
              <a:gd name="connsiteX0" fmla="*/ 1615 w 1879259"/>
              <a:gd name="connsiteY0" fmla="*/ 210840 h 350879"/>
              <a:gd name="connsiteX1" fmla="*/ 860356 w 1879259"/>
              <a:gd name="connsiteY1" fmla="*/ 99522 h 350879"/>
              <a:gd name="connsiteX2" fmla="*/ 1476582 w 1879259"/>
              <a:gd name="connsiteY2" fmla="*/ 274450 h 350879"/>
              <a:gd name="connsiteX3" fmla="*/ 1389117 w 1879259"/>
              <a:gd name="connsiteY3" fmla="*/ 206864 h 350879"/>
              <a:gd name="connsiteX4" fmla="*/ 1623681 w 1879259"/>
              <a:gd name="connsiteY4" fmla="*/ 294329 h 350879"/>
              <a:gd name="connsiteX5" fmla="*/ 1874147 w 1879259"/>
              <a:gd name="connsiteY5" fmla="*/ 349988 h 350879"/>
              <a:gd name="connsiteX6" fmla="*/ 1381166 w 1879259"/>
              <a:gd name="connsiteY6" fmla="*/ 250597 h 350879"/>
              <a:gd name="connsiteX7" fmla="*/ 665549 w 1879259"/>
              <a:gd name="connsiteY7" fmla="*/ 130 h 350879"/>
              <a:gd name="connsiteX8" fmla="*/ 1615 w 1879259"/>
              <a:gd name="connsiteY8" fmla="*/ 210840 h 3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259" h="350879">
                <a:moveTo>
                  <a:pt x="1615" y="210840"/>
                </a:moveTo>
                <a:cubicBezTo>
                  <a:pt x="34083" y="227405"/>
                  <a:pt x="614528" y="88920"/>
                  <a:pt x="860356" y="99522"/>
                </a:cubicBezTo>
                <a:cubicBezTo>
                  <a:pt x="1106184" y="110124"/>
                  <a:pt x="1388455" y="256560"/>
                  <a:pt x="1476582" y="274450"/>
                </a:cubicBezTo>
                <a:cubicBezTo>
                  <a:pt x="1564709" y="292340"/>
                  <a:pt x="1364601" y="203551"/>
                  <a:pt x="1389117" y="206864"/>
                </a:cubicBezTo>
                <a:cubicBezTo>
                  <a:pt x="1413633" y="210177"/>
                  <a:pt x="1542843" y="270475"/>
                  <a:pt x="1623681" y="294329"/>
                </a:cubicBezTo>
                <a:cubicBezTo>
                  <a:pt x="1704519" y="318183"/>
                  <a:pt x="1914566" y="357277"/>
                  <a:pt x="1874147" y="349988"/>
                </a:cubicBezTo>
                <a:cubicBezTo>
                  <a:pt x="1833728" y="342699"/>
                  <a:pt x="1582599" y="308907"/>
                  <a:pt x="1381166" y="250597"/>
                </a:cubicBezTo>
                <a:cubicBezTo>
                  <a:pt x="1179733" y="192287"/>
                  <a:pt x="896799" y="6093"/>
                  <a:pt x="665549" y="130"/>
                </a:cubicBezTo>
                <a:cubicBezTo>
                  <a:pt x="434299" y="-5833"/>
                  <a:pt x="-30853" y="194275"/>
                  <a:pt x="1615" y="2108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3F469858-D498-EC04-F579-8D1755FB83E1}"/>
              </a:ext>
            </a:extLst>
          </p:cNvPr>
          <p:cNvSpPr/>
          <p:nvPr/>
        </p:nvSpPr>
        <p:spPr>
          <a:xfrm>
            <a:off x="1574009" y="10805823"/>
            <a:ext cx="1647034" cy="175006"/>
          </a:xfrm>
          <a:custGeom>
            <a:avLst/>
            <a:gdLst>
              <a:gd name="connsiteX0" fmla="*/ 167327 w 1647034"/>
              <a:gd name="connsiteY0" fmla="*/ 63610 h 175006"/>
              <a:gd name="connsiteX1" fmla="*/ 1356047 w 1647034"/>
              <a:gd name="connsiteY1" fmla="*/ 67586 h 175006"/>
              <a:gd name="connsiteX2" fmla="*/ 1646269 w 1647034"/>
              <a:gd name="connsiteY2" fmla="*/ 174928 h 175006"/>
              <a:gd name="connsiteX3" fmla="*/ 1431584 w 1647034"/>
              <a:gd name="connsiteY3" fmla="*/ 83488 h 175006"/>
              <a:gd name="connsiteX4" fmla="*/ 1157264 w 1647034"/>
              <a:gd name="connsiteY4" fmla="*/ 0 h 175006"/>
              <a:gd name="connsiteX5" fmla="*/ 111668 w 1647034"/>
              <a:gd name="connsiteY5" fmla="*/ 83488 h 175006"/>
              <a:gd name="connsiteX6" fmla="*/ 167327 w 1647034"/>
              <a:gd name="connsiteY6" fmla="*/ 63610 h 1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034" h="175006">
                <a:moveTo>
                  <a:pt x="167327" y="63610"/>
                </a:moveTo>
                <a:cubicBezTo>
                  <a:pt x="374723" y="60960"/>
                  <a:pt x="1109557" y="49033"/>
                  <a:pt x="1356047" y="67586"/>
                </a:cubicBezTo>
                <a:cubicBezTo>
                  <a:pt x="1602537" y="86139"/>
                  <a:pt x="1633680" y="172278"/>
                  <a:pt x="1646269" y="174928"/>
                </a:cubicBezTo>
                <a:cubicBezTo>
                  <a:pt x="1658858" y="177578"/>
                  <a:pt x="1513085" y="112643"/>
                  <a:pt x="1431584" y="83488"/>
                </a:cubicBezTo>
                <a:cubicBezTo>
                  <a:pt x="1350083" y="54333"/>
                  <a:pt x="1377250" y="0"/>
                  <a:pt x="1157264" y="0"/>
                </a:cubicBezTo>
                <a:cubicBezTo>
                  <a:pt x="937278" y="0"/>
                  <a:pt x="273345" y="72224"/>
                  <a:pt x="111668" y="83488"/>
                </a:cubicBezTo>
                <a:cubicBezTo>
                  <a:pt x="-50009" y="94752"/>
                  <a:pt x="-40069" y="66260"/>
                  <a:pt x="167327" y="6361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E498D771-096E-B8AC-EA3F-A619EA178300}"/>
              </a:ext>
            </a:extLst>
          </p:cNvPr>
          <p:cNvSpPr/>
          <p:nvPr/>
        </p:nvSpPr>
        <p:spPr>
          <a:xfrm>
            <a:off x="3130329" y="10513416"/>
            <a:ext cx="404027" cy="1040197"/>
          </a:xfrm>
          <a:custGeom>
            <a:avLst/>
            <a:gdLst>
              <a:gd name="connsiteX0" fmla="*/ 209219 w 404027"/>
              <a:gd name="connsiteY0" fmla="*/ 26038 h 1040197"/>
              <a:gd name="connsiteX1" fmla="*/ 364269 w 404027"/>
              <a:gd name="connsiteY1" fmla="*/ 431554 h 1040197"/>
              <a:gd name="connsiteX2" fmla="*/ 304634 w 404027"/>
              <a:gd name="connsiteY2" fmla="*/ 761534 h 1040197"/>
              <a:gd name="connsiteX3" fmla="*/ 340415 w 404027"/>
              <a:gd name="connsiteY3" fmla="*/ 642264 h 1040197"/>
              <a:gd name="connsiteX4" fmla="*/ 320537 w 404027"/>
              <a:gd name="connsiteY4" fmla="*/ 1031878 h 1040197"/>
              <a:gd name="connsiteX5" fmla="*/ 316561 w 404027"/>
              <a:gd name="connsiteY5" fmla="*/ 896706 h 1040197"/>
              <a:gd name="connsiteX6" fmla="*/ 153560 w 404027"/>
              <a:gd name="connsiteY6" fmla="*/ 753582 h 1040197"/>
              <a:gd name="connsiteX7" fmla="*/ 2485 w 404027"/>
              <a:gd name="connsiteY7" fmla="*/ 618410 h 1040197"/>
              <a:gd name="connsiteX8" fmla="*/ 280781 w 404027"/>
              <a:gd name="connsiteY8" fmla="*/ 829120 h 1040197"/>
              <a:gd name="connsiteX9" fmla="*/ 396074 w 404027"/>
              <a:gd name="connsiteY9" fmla="*/ 534921 h 1040197"/>
              <a:gd name="connsiteX10" fmla="*/ 376196 w 404027"/>
              <a:gd name="connsiteY10" fmla="*/ 356017 h 1040197"/>
              <a:gd name="connsiteX11" fmla="*/ 233073 w 404027"/>
              <a:gd name="connsiteY11" fmla="*/ 73746 h 1040197"/>
              <a:gd name="connsiteX12" fmla="*/ 209219 w 404027"/>
              <a:gd name="connsiteY12" fmla="*/ 26038 h 10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7" h="1040197">
                <a:moveTo>
                  <a:pt x="209219" y="26038"/>
                </a:moveTo>
                <a:cubicBezTo>
                  <a:pt x="231085" y="85673"/>
                  <a:pt x="348367" y="308971"/>
                  <a:pt x="364269" y="431554"/>
                </a:cubicBezTo>
                <a:cubicBezTo>
                  <a:pt x="380171" y="554137"/>
                  <a:pt x="308610" y="726416"/>
                  <a:pt x="304634" y="761534"/>
                </a:cubicBezTo>
                <a:cubicBezTo>
                  <a:pt x="300658" y="796652"/>
                  <a:pt x="337765" y="597207"/>
                  <a:pt x="340415" y="642264"/>
                </a:cubicBezTo>
                <a:cubicBezTo>
                  <a:pt x="343066" y="687321"/>
                  <a:pt x="324513" y="989471"/>
                  <a:pt x="320537" y="1031878"/>
                </a:cubicBezTo>
                <a:cubicBezTo>
                  <a:pt x="316561" y="1074285"/>
                  <a:pt x="344390" y="943089"/>
                  <a:pt x="316561" y="896706"/>
                </a:cubicBezTo>
                <a:cubicBezTo>
                  <a:pt x="288732" y="850323"/>
                  <a:pt x="153560" y="753582"/>
                  <a:pt x="153560" y="753582"/>
                </a:cubicBezTo>
                <a:cubicBezTo>
                  <a:pt x="101214" y="707199"/>
                  <a:pt x="-18718" y="605820"/>
                  <a:pt x="2485" y="618410"/>
                </a:cubicBezTo>
                <a:cubicBezTo>
                  <a:pt x="23688" y="631000"/>
                  <a:pt x="215183" y="843035"/>
                  <a:pt x="280781" y="829120"/>
                </a:cubicBezTo>
                <a:cubicBezTo>
                  <a:pt x="346379" y="815205"/>
                  <a:pt x="380172" y="613772"/>
                  <a:pt x="396074" y="534921"/>
                </a:cubicBezTo>
                <a:cubicBezTo>
                  <a:pt x="411977" y="456071"/>
                  <a:pt x="403363" y="432879"/>
                  <a:pt x="376196" y="356017"/>
                </a:cubicBezTo>
                <a:cubicBezTo>
                  <a:pt x="349029" y="279155"/>
                  <a:pt x="260902" y="126755"/>
                  <a:pt x="233073" y="73746"/>
                </a:cubicBezTo>
                <a:cubicBezTo>
                  <a:pt x="205244" y="20737"/>
                  <a:pt x="187353" y="-33597"/>
                  <a:pt x="209219" y="2603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48BBE51-0DAB-4447-E6B9-6B25993827F5}"/>
              </a:ext>
            </a:extLst>
          </p:cNvPr>
          <p:cNvSpPr/>
          <p:nvPr/>
        </p:nvSpPr>
        <p:spPr>
          <a:xfrm>
            <a:off x="3724107" y="10835409"/>
            <a:ext cx="148211" cy="1405729"/>
          </a:xfrm>
          <a:custGeom>
            <a:avLst/>
            <a:gdLst>
              <a:gd name="connsiteX0" fmla="*/ 148178 w 148211"/>
              <a:gd name="connsiteY0" fmla="*/ 2219 h 1405729"/>
              <a:gd name="connsiteX1" fmla="*/ 48787 w 148211"/>
              <a:gd name="connsiteY1" fmla="*/ 737714 h 1405729"/>
              <a:gd name="connsiteX2" fmla="*/ 64690 w 148211"/>
              <a:gd name="connsiteY2" fmla="*/ 630372 h 1405729"/>
              <a:gd name="connsiteX3" fmla="*/ 1079 w 148211"/>
              <a:gd name="connsiteY3" fmla="*/ 1393697 h 1405729"/>
              <a:gd name="connsiteX4" fmla="*/ 24933 w 148211"/>
              <a:gd name="connsiteY4" fmla="*/ 1043840 h 1405729"/>
              <a:gd name="connsiteX5" fmla="*/ 28909 w 148211"/>
              <a:gd name="connsiteY5" fmla="*/ 332198 h 1405729"/>
              <a:gd name="connsiteX6" fmla="*/ 36860 w 148211"/>
              <a:gd name="connsiteY6" fmla="*/ 503151 h 1405729"/>
              <a:gd name="connsiteX7" fmla="*/ 148178 w 148211"/>
              <a:gd name="connsiteY7" fmla="*/ 2219 h 1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211" h="1405729">
                <a:moveTo>
                  <a:pt x="148178" y="2219"/>
                </a:moveTo>
                <a:cubicBezTo>
                  <a:pt x="150166" y="41313"/>
                  <a:pt x="62702" y="633022"/>
                  <a:pt x="48787" y="737714"/>
                </a:cubicBezTo>
                <a:cubicBezTo>
                  <a:pt x="34872" y="842406"/>
                  <a:pt x="72641" y="521042"/>
                  <a:pt x="64690" y="630372"/>
                </a:cubicBezTo>
                <a:cubicBezTo>
                  <a:pt x="56739" y="739703"/>
                  <a:pt x="7705" y="1324786"/>
                  <a:pt x="1079" y="1393697"/>
                </a:cubicBezTo>
                <a:cubicBezTo>
                  <a:pt x="-5547" y="1462608"/>
                  <a:pt x="20295" y="1220756"/>
                  <a:pt x="24933" y="1043840"/>
                </a:cubicBezTo>
                <a:cubicBezTo>
                  <a:pt x="29571" y="866924"/>
                  <a:pt x="26921" y="422313"/>
                  <a:pt x="28909" y="332198"/>
                </a:cubicBezTo>
                <a:cubicBezTo>
                  <a:pt x="30897" y="242083"/>
                  <a:pt x="17644" y="553509"/>
                  <a:pt x="36860" y="503151"/>
                </a:cubicBezTo>
                <a:cubicBezTo>
                  <a:pt x="56076" y="452793"/>
                  <a:pt x="146190" y="-36875"/>
                  <a:pt x="148178" y="221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C9433A3E-4528-467A-7E09-EB2529DB157B}"/>
              </a:ext>
            </a:extLst>
          </p:cNvPr>
          <p:cNvSpPr/>
          <p:nvPr/>
        </p:nvSpPr>
        <p:spPr>
          <a:xfrm>
            <a:off x="4146463" y="11310110"/>
            <a:ext cx="194997" cy="883353"/>
          </a:xfrm>
          <a:custGeom>
            <a:avLst/>
            <a:gdLst>
              <a:gd name="connsiteX0" fmla="*/ 142 w 194997"/>
              <a:gd name="connsiteY0" fmla="*/ 620 h 883353"/>
              <a:gd name="connsiteX1" fmla="*/ 39899 w 194997"/>
              <a:gd name="connsiteY1" fmla="*/ 612871 h 883353"/>
              <a:gd name="connsiteX2" fmla="*/ 43874 w 194997"/>
              <a:gd name="connsiteY2" fmla="*/ 497577 h 883353"/>
              <a:gd name="connsiteX3" fmla="*/ 83631 w 194997"/>
              <a:gd name="connsiteY3" fmla="*/ 879240 h 883353"/>
              <a:gd name="connsiteX4" fmla="*/ 71704 w 194997"/>
              <a:gd name="connsiteY4" fmla="*/ 660579 h 883353"/>
              <a:gd name="connsiteX5" fmla="*/ 194949 w 194997"/>
              <a:gd name="connsiteY5" fmla="*/ 72182 h 883353"/>
              <a:gd name="connsiteX6" fmla="*/ 55801 w 194997"/>
              <a:gd name="connsiteY6" fmla="*/ 489626 h 883353"/>
              <a:gd name="connsiteX7" fmla="*/ 142 w 194997"/>
              <a:gd name="connsiteY7" fmla="*/ 620 h 8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97" h="883353">
                <a:moveTo>
                  <a:pt x="142" y="620"/>
                </a:moveTo>
                <a:cubicBezTo>
                  <a:pt x="-2508" y="21161"/>
                  <a:pt x="32610" y="530045"/>
                  <a:pt x="39899" y="612871"/>
                </a:cubicBezTo>
                <a:cubicBezTo>
                  <a:pt x="47188" y="695697"/>
                  <a:pt x="36585" y="453182"/>
                  <a:pt x="43874" y="497577"/>
                </a:cubicBezTo>
                <a:cubicBezTo>
                  <a:pt x="51163" y="541972"/>
                  <a:pt x="78993" y="852073"/>
                  <a:pt x="83631" y="879240"/>
                </a:cubicBezTo>
                <a:cubicBezTo>
                  <a:pt x="88269" y="906407"/>
                  <a:pt x="53151" y="795088"/>
                  <a:pt x="71704" y="660579"/>
                </a:cubicBezTo>
                <a:cubicBezTo>
                  <a:pt x="90257" y="526070"/>
                  <a:pt x="197599" y="100674"/>
                  <a:pt x="194949" y="72182"/>
                </a:cubicBezTo>
                <a:cubicBezTo>
                  <a:pt x="192299" y="43690"/>
                  <a:pt x="84293" y="502878"/>
                  <a:pt x="55801" y="489626"/>
                </a:cubicBezTo>
                <a:cubicBezTo>
                  <a:pt x="27309" y="476374"/>
                  <a:pt x="2792" y="-19921"/>
                  <a:pt x="142" y="6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7CE29B5-E480-DAB5-6B87-FC703B24A6AA}"/>
              </a:ext>
            </a:extLst>
          </p:cNvPr>
          <p:cNvSpPr/>
          <p:nvPr/>
        </p:nvSpPr>
        <p:spPr>
          <a:xfrm>
            <a:off x="7854655" y="10797103"/>
            <a:ext cx="462197" cy="1492709"/>
          </a:xfrm>
          <a:custGeom>
            <a:avLst/>
            <a:gdLst>
              <a:gd name="connsiteX0" fmla="*/ 1610 w 462197"/>
              <a:gd name="connsiteY0" fmla="*/ 7967 h 1492709"/>
              <a:gd name="connsiteX1" fmla="*/ 450694 w 462197"/>
              <a:gd name="connsiteY1" fmla="*/ 1463432 h 1492709"/>
              <a:gd name="connsiteX2" fmla="*/ 304607 w 462197"/>
              <a:gd name="connsiteY2" fmla="*/ 906135 h 1492709"/>
              <a:gd name="connsiteX3" fmla="*/ 1610 w 462197"/>
              <a:gd name="connsiteY3" fmla="*/ 7967 h 14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97" h="1492709">
                <a:moveTo>
                  <a:pt x="1610" y="7967"/>
                </a:moveTo>
                <a:cubicBezTo>
                  <a:pt x="25958" y="100850"/>
                  <a:pt x="400195" y="1313737"/>
                  <a:pt x="450694" y="1463432"/>
                </a:cubicBezTo>
                <a:cubicBezTo>
                  <a:pt x="501194" y="1613127"/>
                  <a:pt x="373142" y="1152320"/>
                  <a:pt x="304607" y="906135"/>
                </a:cubicBezTo>
                <a:cubicBezTo>
                  <a:pt x="236072" y="659950"/>
                  <a:pt x="-22738" y="-84916"/>
                  <a:pt x="1610" y="79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63866BD1-FEF1-ABE6-4154-BE19D6BA5E69}"/>
              </a:ext>
            </a:extLst>
          </p:cNvPr>
          <p:cNvSpPr/>
          <p:nvPr/>
        </p:nvSpPr>
        <p:spPr>
          <a:xfrm>
            <a:off x="7755662" y="10876387"/>
            <a:ext cx="430429" cy="1354832"/>
          </a:xfrm>
          <a:custGeom>
            <a:avLst/>
            <a:gdLst>
              <a:gd name="connsiteX0" fmla="*/ 78960 w 430429"/>
              <a:gd name="connsiteY0" fmla="*/ 4432 h 1354832"/>
              <a:gd name="connsiteX1" fmla="*/ 197995 w 430429"/>
              <a:gd name="connsiteY1" fmla="*/ 756512 h 1354832"/>
              <a:gd name="connsiteX2" fmla="*/ 425242 w 430429"/>
              <a:gd name="connsiteY2" fmla="*/ 1330041 h 1354832"/>
              <a:gd name="connsiteX3" fmla="*/ 327850 w 430429"/>
              <a:gd name="connsiteY3" fmla="*/ 1178543 h 1354832"/>
              <a:gd name="connsiteX4" fmla="*/ 3211 w 430429"/>
              <a:gd name="connsiteY4" fmla="*/ 529265 h 1354832"/>
              <a:gd name="connsiteX5" fmla="*/ 154710 w 430429"/>
              <a:gd name="connsiteY5" fmla="*/ 767334 h 1354832"/>
              <a:gd name="connsiteX6" fmla="*/ 35675 w 430429"/>
              <a:gd name="connsiteY6" fmla="*/ 426463 h 1354832"/>
              <a:gd name="connsiteX7" fmla="*/ 78960 w 430429"/>
              <a:gd name="connsiteY7" fmla="*/ 442695 h 1354832"/>
              <a:gd name="connsiteX8" fmla="*/ 78960 w 430429"/>
              <a:gd name="connsiteY8" fmla="*/ 4432 h 13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429" h="1354832">
                <a:moveTo>
                  <a:pt x="78960" y="4432"/>
                </a:moveTo>
                <a:cubicBezTo>
                  <a:pt x="98799" y="56735"/>
                  <a:pt x="140281" y="535577"/>
                  <a:pt x="197995" y="756512"/>
                </a:cubicBezTo>
                <a:cubicBezTo>
                  <a:pt x="255709" y="977447"/>
                  <a:pt x="403600" y="1259703"/>
                  <a:pt x="425242" y="1330041"/>
                </a:cubicBezTo>
                <a:cubicBezTo>
                  <a:pt x="446884" y="1400379"/>
                  <a:pt x="398188" y="1312006"/>
                  <a:pt x="327850" y="1178543"/>
                </a:cubicBezTo>
                <a:cubicBezTo>
                  <a:pt x="257512" y="1045080"/>
                  <a:pt x="32068" y="597800"/>
                  <a:pt x="3211" y="529265"/>
                </a:cubicBezTo>
                <a:cubicBezTo>
                  <a:pt x="-25646" y="460730"/>
                  <a:pt x="149299" y="784468"/>
                  <a:pt x="154710" y="767334"/>
                </a:cubicBezTo>
                <a:cubicBezTo>
                  <a:pt x="160121" y="750200"/>
                  <a:pt x="48300" y="480569"/>
                  <a:pt x="35675" y="426463"/>
                </a:cubicBezTo>
                <a:cubicBezTo>
                  <a:pt x="23050" y="372357"/>
                  <a:pt x="69942" y="506721"/>
                  <a:pt x="78960" y="442695"/>
                </a:cubicBezTo>
                <a:cubicBezTo>
                  <a:pt x="87978" y="378669"/>
                  <a:pt x="59121" y="-47871"/>
                  <a:pt x="78960" y="443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04D2095B-1AF5-24C0-0E7A-02206A0D06C7}"/>
              </a:ext>
            </a:extLst>
          </p:cNvPr>
          <p:cNvSpPr/>
          <p:nvPr/>
        </p:nvSpPr>
        <p:spPr>
          <a:xfrm>
            <a:off x="6968272" y="11226930"/>
            <a:ext cx="694262" cy="1006744"/>
          </a:xfrm>
          <a:custGeom>
            <a:avLst/>
            <a:gdLst>
              <a:gd name="connsiteX0" fmla="*/ 646 w 694262"/>
              <a:gd name="connsiteY0" fmla="*/ 171 h 1006744"/>
              <a:gd name="connsiteX1" fmla="*/ 368571 w 694262"/>
              <a:gd name="connsiteY1" fmla="*/ 97562 h 1006744"/>
              <a:gd name="connsiteX2" fmla="*/ 541711 w 694262"/>
              <a:gd name="connsiteY2" fmla="*/ 119205 h 1006744"/>
              <a:gd name="connsiteX3" fmla="*/ 465962 w 694262"/>
              <a:gd name="connsiteY3" fmla="*/ 189543 h 1006744"/>
              <a:gd name="connsiteX4" fmla="*/ 563354 w 694262"/>
              <a:gd name="connsiteY4" fmla="*/ 400559 h 1006744"/>
              <a:gd name="connsiteX5" fmla="*/ 541711 w 694262"/>
              <a:gd name="connsiteY5" fmla="*/ 416791 h 1006744"/>
              <a:gd name="connsiteX6" fmla="*/ 595818 w 694262"/>
              <a:gd name="connsiteY6" fmla="*/ 525004 h 1006744"/>
              <a:gd name="connsiteX7" fmla="*/ 579586 w 694262"/>
              <a:gd name="connsiteY7" fmla="*/ 589932 h 1006744"/>
              <a:gd name="connsiteX8" fmla="*/ 649924 w 694262"/>
              <a:gd name="connsiteY8" fmla="*/ 746840 h 1006744"/>
              <a:gd name="connsiteX9" fmla="*/ 693210 w 694262"/>
              <a:gd name="connsiteY9" fmla="*/ 1006552 h 1006744"/>
              <a:gd name="connsiteX10" fmla="*/ 606639 w 694262"/>
              <a:gd name="connsiteY10" fmla="*/ 703555 h 1006744"/>
              <a:gd name="connsiteX11" fmla="*/ 574175 w 694262"/>
              <a:gd name="connsiteY11" fmla="*/ 189543 h 1006744"/>
              <a:gd name="connsiteX12" fmla="*/ 563354 w 694262"/>
              <a:gd name="connsiteY12" fmla="*/ 292346 h 1006744"/>
              <a:gd name="connsiteX13" fmla="*/ 557943 w 694262"/>
              <a:gd name="connsiteY13" fmla="*/ 140848 h 1006744"/>
              <a:gd name="connsiteX14" fmla="*/ 465962 w 694262"/>
              <a:gd name="connsiteY14" fmla="*/ 75920 h 1006744"/>
              <a:gd name="connsiteX15" fmla="*/ 646 w 694262"/>
              <a:gd name="connsiteY15" fmla="*/ 171 h 10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262" h="1006744">
                <a:moveTo>
                  <a:pt x="646" y="171"/>
                </a:moveTo>
                <a:cubicBezTo>
                  <a:pt x="-15586" y="3778"/>
                  <a:pt x="278394" y="77723"/>
                  <a:pt x="368571" y="97562"/>
                </a:cubicBezTo>
                <a:cubicBezTo>
                  <a:pt x="458748" y="117401"/>
                  <a:pt x="525479" y="103875"/>
                  <a:pt x="541711" y="119205"/>
                </a:cubicBezTo>
                <a:cubicBezTo>
                  <a:pt x="557943" y="134535"/>
                  <a:pt x="462355" y="142651"/>
                  <a:pt x="465962" y="189543"/>
                </a:cubicBezTo>
                <a:cubicBezTo>
                  <a:pt x="469569" y="236435"/>
                  <a:pt x="563354" y="400559"/>
                  <a:pt x="563354" y="400559"/>
                </a:cubicBezTo>
                <a:cubicBezTo>
                  <a:pt x="575979" y="438434"/>
                  <a:pt x="536300" y="396050"/>
                  <a:pt x="541711" y="416791"/>
                </a:cubicBezTo>
                <a:cubicBezTo>
                  <a:pt x="547122" y="437532"/>
                  <a:pt x="589505" y="496147"/>
                  <a:pt x="595818" y="525004"/>
                </a:cubicBezTo>
                <a:cubicBezTo>
                  <a:pt x="602131" y="553861"/>
                  <a:pt x="570568" y="552959"/>
                  <a:pt x="579586" y="589932"/>
                </a:cubicBezTo>
                <a:cubicBezTo>
                  <a:pt x="588604" y="626905"/>
                  <a:pt x="630987" y="677403"/>
                  <a:pt x="649924" y="746840"/>
                </a:cubicBezTo>
                <a:cubicBezTo>
                  <a:pt x="668861" y="816277"/>
                  <a:pt x="700424" y="1013766"/>
                  <a:pt x="693210" y="1006552"/>
                </a:cubicBezTo>
                <a:cubicBezTo>
                  <a:pt x="685996" y="999338"/>
                  <a:pt x="626478" y="839723"/>
                  <a:pt x="606639" y="703555"/>
                </a:cubicBezTo>
                <a:cubicBezTo>
                  <a:pt x="586800" y="567387"/>
                  <a:pt x="581389" y="258078"/>
                  <a:pt x="574175" y="189543"/>
                </a:cubicBezTo>
                <a:cubicBezTo>
                  <a:pt x="566961" y="121008"/>
                  <a:pt x="566059" y="300462"/>
                  <a:pt x="563354" y="292346"/>
                </a:cubicBezTo>
                <a:cubicBezTo>
                  <a:pt x="560649" y="284230"/>
                  <a:pt x="574175" y="176919"/>
                  <a:pt x="557943" y="140848"/>
                </a:cubicBezTo>
                <a:cubicBezTo>
                  <a:pt x="541711" y="104777"/>
                  <a:pt x="554336" y="101170"/>
                  <a:pt x="465962" y="75920"/>
                </a:cubicBezTo>
                <a:cubicBezTo>
                  <a:pt x="377588" y="50670"/>
                  <a:pt x="16878" y="-3436"/>
                  <a:pt x="646" y="17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390B8A3E-59D6-EFA2-29DD-0E9BB3368BEC}"/>
              </a:ext>
            </a:extLst>
          </p:cNvPr>
          <p:cNvSpPr/>
          <p:nvPr/>
        </p:nvSpPr>
        <p:spPr>
          <a:xfrm>
            <a:off x="7628277" y="11172726"/>
            <a:ext cx="206759" cy="1035494"/>
          </a:xfrm>
          <a:custGeom>
            <a:avLst/>
            <a:gdLst>
              <a:gd name="connsiteX0" fmla="*/ 741 w 206759"/>
              <a:gd name="connsiteY0" fmla="*/ 268 h 1035494"/>
              <a:gd name="connsiteX1" fmla="*/ 119775 w 206759"/>
              <a:gd name="connsiteY1" fmla="*/ 48964 h 1035494"/>
              <a:gd name="connsiteX2" fmla="*/ 114364 w 206759"/>
              <a:gd name="connsiteY2" fmla="*/ 265390 h 1035494"/>
              <a:gd name="connsiteX3" fmla="*/ 146828 w 206759"/>
              <a:gd name="connsiteY3" fmla="*/ 633314 h 1035494"/>
              <a:gd name="connsiteX4" fmla="*/ 114364 w 206759"/>
              <a:gd name="connsiteY4" fmla="*/ 557565 h 1035494"/>
              <a:gd name="connsiteX5" fmla="*/ 206345 w 206759"/>
              <a:gd name="connsiteY5" fmla="*/ 1033702 h 1035494"/>
              <a:gd name="connsiteX6" fmla="*/ 71079 w 206759"/>
              <a:gd name="connsiteY6" fmla="*/ 357371 h 1035494"/>
              <a:gd name="connsiteX7" fmla="*/ 184703 w 206759"/>
              <a:gd name="connsiteY7" fmla="*/ 59785 h 1035494"/>
              <a:gd name="connsiteX8" fmla="*/ 741 w 206759"/>
              <a:gd name="connsiteY8" fmla="*/ 268 h 10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759" h="1035494">
                <a:moveTo>
                  <a:pt x="741" y="268"/>
                </a:moveTo>
                <a:cubicBezTo>
                  <a:pt x="-10080" y="-1535"/>
                  <a:pt x="100838" y="4777"/>
                  <a:pt x="119775" y="48964"/>
                </a:cubicBezTo>
                <a:cubicBezTo>
                  <a:pt x="138712" y="93151"/>
                  <a:pt x="109855" y="167998"/>
                  <a:pt x="114364" y="265390"/>
                </a:cubicBezTo>
                <a:cubicBezTo>
                  <a:pt x="118873" y="362782"/>
                  <a:pt x="146828" y="584618"/>
                  <a:pt x="146828" y="633314"/>
                </a:cubicBezTo>
                <a:cubicBezTo>
                  <a:pt x="146828" y="682010"/>
                  <a:pt x="104445" y="490834"/>
                  <a:pt x="114364" y="557565"/>
                </a:cubicBezTo>
                <a:cubicBezTo>
                  <a:pt x="124283" y="624296"/>
                  <a:pt x="213559" y="1067068"/>
                  <a:pt x="206345" y="1033702"/>
                </a:cubicBezTo>
                <a:cubicBezTo>
                  <a:pt x="199131" y="1000336"/>
                  <a:pt x="74686" y="519690"/>
                  <a:pt x="71079" y="357371"/>
                </a:cubicBezTo>
                <a:cubicBezTo>
                  <a:pt x="67472" y="195052"/>
                  <a:pt x="191015" y="121106"/>
                  <a:pt x="184703" y="59785"/>
                </a:cubicBezTo>
                <a:cubicBezTo>
                  <a:pt x="178391" y="-1536"/>
                  <a:pt x="11562" y="2071"/>
                  <a:pt x="741" y="2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16E1C6A-1D98-DF3A-5700-C77E2805944D}"/>
              </a:ext>
            </a:extLst>
          </p:cNvPr>
          <p:cNvSpPr/>
          <p:nvPr/>
        </p:nvSpPr>
        <p:spPr>
          <a:xfrm>
            <a:off x="4760704" y="9680328"/>
            <a:ext cx="901542" cy="985172"/>
          </a:xfrm>
          <a:custGeom>
            <a:avLst/>
            <a:gdLst>
              <a:gd name="connsiteX0" fmla="*/ 331 w 901542"/>
              <a:gd name="connsiteY0" fmla="*/ 3 h 985172"/>
              <a:gd name="connsiteX1" fmla="*/ 409173 w 901542"/>
              <a:gd name="connsiteY1" fmla="*/ 224207 h 985172"/>
              <a:gd name="connsiteX2" fmla="*/ 708111 w 901542"/>
              <a:gd name="connsiteY2" fmla="*/ 672614 h 985172"/>
              <a:gd name="connsiteX3" fmla="*/ 672942 w 901542"/>
              <a:gd name="connsiteY3" fmla="*/ 602276 h 985172"/>
              <a:gd name="connsiteX4" fmla="*/ 901542 w 901542"/>
              <a:gd name="connsiteY4" fmla="*/ 984741 h 985172"/>
              <a:gd name="connsiteX5" fmla="*/ 672942 w 901542"/>
              <a:gd name="connsiteY5" fmla="*/ 668218 h 985172"/>
              <a:gd name="connsiteX6" fmla="*/ 479511 w 901542"/>
              <a:gd name="connsiteY6" fmla="*/ 228603 h 985172"/>
              <a:gd name="connsiteX7" fmla="*/ 331 w 901542"/>
              <a:gd name="connsiteY7" fmla="*/ 3 h 9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42" h="985172">
                <a:moveTo>
                  <a:pt x="331" y="3"/>
                </a:moveTo>
                <a:cubicBezTo>
                  <a:pt x="-11392" y="-730"/>
                  <a:pt x="291210" y="112105"/>
                  <a:pt x="409173" y="224207"/>
                </a:cubicBezTo>
                <a:cubicBezTo>
                  <a:pt x="527136" y="336309"/>
                  <a:pt x="664150" y="609603"/>
                  <a:pt x="708111" y="672614"/>
                </a:cubicBezTo>
                <a:cubicBezTo>
                  <a:pt x="752073" y="735626"/>
                  <a:pt x="640704" y="550255"/>
                  <a:pt x="672942" y="602276"/>
                </a:cubicBezTo>
                <a:cubicBezTo>
                  <a:pt x="705180" y="654297"/>
                  <a:pt x="901542" y="973751"/>
                  <a:pt x="901542" y="984741"/>
                </a:cubicBezTo>
                <a:cubicBezTo>
                  <a:pt x="901542" y="995731"/>
                  <a:pt x="743280" y="794241"/>
                  <a:pt x="672942" y="668218"/>
                </a:cubicBezTo>
                <a:cubicBezTo>
                  <a:pt x="602604" y="542195"/>
                  <a:pt x="587950" y="340705"/>
                  <a:pt x="479511" y="228603"/>
                </a:cubicBezTo>
                <a:cubicBezTo>
                  <a:pt x="371073" y="116501"/>
                  <a:pt x="12054" y="736"/>
                  <a:pt x="331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99751F-8762-FBD1-67F9-054C012A08B2}"/>
              </a:ext>
            </a:extLst>
          </p:cNvPr>
          <p:cNvSpPr/>
          <p:nvPr/>
        </p:nvSpPr>
        <p:spPr>
          <a:xfrm>
            <a:off x="5240743" y="11055338"/>
            <a:ext cx="140920" cy="409876"/>
          </a:xfrm>
          <a:custGeom>
            <a:avLst/>
            <a:gdLst>
              <a:gd name="connsiteX0" fmla="*/ 140882 w 140920"/>
              <a:gd name="connsiteY0" fmla="*/ 12 h 409876"/>
              <a:gd name="connsiteX1" fmla="*/ 36107 w 140920"/>
              <a:gd name="connsiteY1" fmla="*/ 212737 h 409876"/>
              <a:gd name="connsiteX2" fmla="*/ 20232 w 140920"/>
              <a:gd name="connsiteY2" fmla="*/ 257187 h 409876"/>
              <a:gd name="connsiteX3" fmla="*/ 1182 w 140920"/>
              <a:gd name="connsiteY3" fmla="*/ 406412 h 409876"/>
              <a:gd name="connsiteX4" fmla="*/ 4357 w 140920"/>
              <a:gd name="connsiteY4" fmla="*/ 349262 h 409876"/>
              <a:gd name="connsiteX5" fmla="*/ 23407 w 140920"/>
              <a:gd name="connsiteY5" fmla="*/ 203212 h 409876"/>
              <a:gd name="connsiteX6" fmla="*/ 140882 w 140920"/>
              <a:gd name="connsiteY6" fmla="*/ 12 h 40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20" h="409876">
                <a:moveTo>
                  <a:pt x="140882" y="12"/>
                </a:moveTo>
                <a:cubicBezTo>
                  <a:pt x="142999" y="1600"/>
                  <a:pt x="56215" y="169875"/>
                  <a:pt x="36107" y="212737"/>
                </a:cubicBezTo>
                <a:cubicBezTo>
                  <a:pt x="15999" y="255599"/>
                  <a:pt x="26053" y="224908"/>
                  <a:pt x="20232" y="257187"/>
                </a:cubicBezTo>
                <a:cubicBezTo>
                  <a:pt x="14411" y="289466"/>
                  <a:pt x="3828" y="391066"/>
                  <a:pt x="1182" y="406412"/>
                </a:cubicBezTo>
                <a:cubicBezTo>
                  <a:pt x="-1464" y="421758"/>
                  <a:pt x="653" y="383129"/>
                  <a:pt x="4357" y="349262"/>
                </a:cubicBezTo>
                <a:cubicBezTo>
                  <a:pt x="8061" y="315395"/>
                  <a:pt x="4357" y="257187"/>
                  <a:pt x="23407" y="203212"/>
                </a:cubicBezTo>
                <a:cubicBezTo>
                  <a:pt x="42457" y="149237"/>
                  <a:pt x="138765" y="-1576"/>
                  <a:pt x="140882" y="1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5607A570-4C04-C159-2BAB-4D31189A44AE}"/>
              </a:ext>
            </a:extLst>
          </p:cNvPr>
          <p:cNvSpPr/>
          <p:nvPr/>
        </p:nvSpPr>
        <p:spPr>
          <a:xfrm>
            <a:off x="5114179" y="11543749"/>
            <a:ext cx="67534" cy="337104"/>
          </a:xfrm>
          <a:custGeom>
            <a:avLst/>
            <a:gdLst>
              <a:gd name="connsiteX0" fmla="*/ 67421 w 67534"/>
              <a:gd name="connsiteY0" fmla="*/ 551 h 337104"/>
              <a:gd name="connsiteX1" fmla="*/ 16621 w 67534"/>
              <a:gd name="connsiteY1" fmla="*/ 156126 h 337104"/>
              <a:gd name="connsiteX2" fmla="*/ 13446 w 67534"/>
              <a:gd name="connsiteY2" fmla="*/ 213276 h 337104"/>
              <a:gd name="connsiteX3" fmla="*/ 38846 w 67534"/>
              <a:gd name="connsiteY3" fmla="*/ 337101 h 337104"/>
              <a:gd name="connsiteX4" fmla="*/ 746 w 67534"/>
              <a:gd name="connsiteY4" fmla="*/ 216451 h 337104"/>
              <a:gd name="connsiteX5" fmla="*/ 67421 w 67534"/>
              <a:gd name="connsiteY5" fmla="*/ 551 h 3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4" h="337104">
                <a:moveTo>
                  <a:pt x="67421" y="551"/>
                </a:moveTo>
                <a:cubicBezTo>
                  <a:pt x="70067" y="-9503"/>
                  <a:pt x="25617" y="120672"/>
                  <a:pt x="16621" y="156126"/>
                </a:cubicBezTo>
                <a:cubicBezTo>
                  <a:pt x="7625" y="191580"/>
                  <a:pt x="9742" y="183114"/>
                  <a:pt x="13446" y="213276"/>
                </a:cubicBezTo>
                <a:cubicBezTo>
                  <a:pt x="17150" y="243439"/>
                  <a:pt x="40963" y="336572"/>
                  <a:pt x="38846" y="337101"/>
                </a:cubicBezTo>
                <a:cubicBezTo>
                  <a:pt x="36729" y="337630"/>
                  <a:pt x="-6133" y="272543"/>
                  <a:pt x="746" y="216451"/>
                </a:cubicBezTo>
                <a:cubicBezTo>
                  <a:pt x="7625" y="160359"/>
                  <a:pt x="64775" y="10605"/>
                  <a:pt x="67421" y="5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D328BD1-42F3-9E7D-BFCB-820C39B9800D}"/>
              </a:ext>
            </a:extLst>
          </p:cNvPr>
          <p:cNvSpPr/>
          <p:nvPr/>
        </p:nvSpPr>
        <p:spPr>
          <a:xfrm>
            <a:off x="5295789" y="11790863"/>
            <a:ext cx="67018" cy="341315"/>
          </a:xfrm>
          <a:custGeom>
            <a:avLst/>
            <a:gdLst>
              <a:gd name="connsiteX0" fmla="*/ 15986 w 67018"/>
              <a:gd name="connsiteY0" fmla="*/ 1087 h 341315"/>
              <a:gd name="connsiteX1" fmla="*/ 9636 w 67018"/>
              <a:gd name="connsiteY1" fmla="*/ 115387 h 341315"/>
              <a:gd name="connsiteX2" fmla="*/ 66786 w 67018"/>
              <a:gd name="connsiteY2" fmla="*/ 337637 h 341315"/>
              <a:gd name="connsiteX3" fmla="*/ 28686 w 67018"/>
              <a:gd name="connsiteY3" fmla="*/ 248737 h 341315"/>
              <a:gd name="connsiteX4" fmla="*/ 111 w 67018"/>
              <a:gd name="connsiteY4" fmla="*/ 178887 h 341315"/>
              <a:gd name="connsiteX5" fmla="*/ 15986 w 67018"/>
              <a:gd name="connsiteY5" fmla="*/ 1087 h 3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8" h="341315">
                <a:moveTo>
                  <a:pt x="15986" y="1087"/>
                </a:moveTo>
                <a:cubicBezTo>
                  <a:pt x="17574" y="-9496"/>
                  <a:pt x="1169" y="59295"/>
                  <a:pt x="9636" y="115387"/>
                </a:cubicBezTo>
                <a:cubicBezTo>
                  <a:pt x="18103" y="171479"/>
                  <a:pt x="63611" y="315412"/>
                  <a:pt x="66786" y="337637"/>
                </a:cubicBezTo>
                <a:cubicBezTo>
                  <a:pt x="69961" y="359862"/>
                  <a:pt x="39799" y="275195"/>
                  <a:pt x="28686" y="248737"/>
                </a:cubicBezTo>
                <a:cubicBezTo>
                  <a:pt x="17574" y="222279"/>
                  <a:pt x="1699" y="216987"/>
                  <a:pt x="111" y="178887"/>
                </a:cubicBezTo>
                <a:cubicBezTo>
                  <a:pt x="-1477" y="140787"/>
                  <a:pt x="14398" y="11670"/>
                  <a:pt x="15986" y="108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F7A475C0-7CD9-A8E9-439D-E995C1A2FD6B}"/>
              </a:ext>
            </a:extLst>
          </p:cNvPr>
          <p:cNvSpPr/>
          <p:nvPr/>
        </p:nvSpPr>
        <p:spPr>
          <a:xfrm>
            <a:off x="5358578" y="10830873"/>
            <a:ext cx="274636" cy="528306"/>
          </a:xfrm>
          <a:custGeom>
            <a:avLst/>
            <a:gdLst>
              <a:gd name="connsiteX0" fmla="*/ 270697 w 274636"/>
              <a:gd name="connsiteY0" fmla="*/ 5402 h 528306"/>
              <a:gd name="connsiteX1" fmla="*/ 165922 w 274636"/>
              <a:gd name="connsiteY1" fmla="*/ 107002 h 528306"/>
              <a:gd name="connsiteX2" fmla="*/ 16697 w 274636"/>
              <a:gd name="connsiteY2" fmla="*/ 294327 h 528306"/>
              <a:gd name="connsiteX3" fmla="*/ 42097 w 274636"/>
              <a:gd name="connsiteY3" fmla="*/ 262577 h 528306"/>
              <a:gd name="connsiteX4" fmla="*/ 13522 w 274636"/>
              <a:gd name="connsiteY4" fmla="*/ 361002 h 528306"/>
              <a:gd name="connsiteX5" fmla="*/ 822 w 274636"/>
              <a:gd name="connsiteY5" fmla="*/ 526102 h 528306"/>
              <a:gd name="connsiteX6" fmla="*/ 3997 w 274636"/>
              <a:gd name="connsiteY6" fmla="*/ 443552 h 528306"/>
              <a:gd name="connsiteX7" fmla="*/ 26222 w 274636"/>
              <a:gd name="connsiteY7" fmla="*/ 268927 h 528306"/>
              <a:gd name="connsiteX8" fmla="*/ 270697 w 274636"/>
              <a:gd name="connsiteY8" fmla="*/ 5402 h 52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36" h="528306">
                <a:moveTo>
                  <a:pt x="270697" y="5402"/>
                </a:moveTo>
                <a:cubicBezTo>
                  <a:pt x="293980" y="-21586"/>
                  <a:pt x="208255" y="58848"/>
                  <a:pt x="165922" y="107002"/>
                </a:cubicBezTo>
                <a:cubicBezTo>
                  <a:pt x="123589" y="155156"/>
                  <a:pt x="37334" y="268398"/>
                  <a:pt x="16697" y="294327"/>
                </a:cubicBezTo>
                <a:cubicBezTo>
                  <a:pt x="-3941" y="320256"/>
                  <a:pt x="42626" y="251465"/>
                  <a:pt x="42097" y="262577"/>
                </a:cubicBezTo>
                <a:cubicBezTo>
                  <a:pt x="41568" y="273689"/>
                  <a:pt x="20401" y="317081"/>
                  <a:pt x="13522" y="361002"/>
                </a:cubicBezTo>
                <a:cubicBezTo>
                  <a:pt x="6643" y="404923"/>
                  <a:pt x="2409" y="512344"/>
                  <a:pt x="822" y="526102"/>
                </a:cubicBezTo>
                <a:cubicBezTo>
                  <a:pt x="-765" y="539860"/>
                  <a:pt x="-236" y="486415"/>
                  <a:pt x="3997" y="443552"/>
                </a:cubicBezTo>
                <a:cubicBezTo>
                  <a:pt x="8230" y="400690"/>
                  <a:pt x="-15582" y="343540"/>
                  <a:pt x="26222" y="268927"/>
                </a:cubicBezTo>
                <a:cubicBezTo>
                  <a:pt x="68026" y="194314"/>
                  <a:pt x="247414" y="32390"/>
                  <a:pt x="270697" y="540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E36801A-E823-2EAD-4B72-4D6CBDEC0F1E}"/>
              </a:ext>
            </a:extLst>
          </p:cNvPr>
          <p:cNvSpPr/>
          <p:nvPr/>
        </p:nvSpPr>
        <p:spPr>
          <a:xfrm>
            <a:off x="5625078" y="10739995"/>
            <a:ext cx="351233" cy="128284"/>
          </a:xfrm>
          <a:custGeom>
            <a:avLst/>
            <a:gdLst>
              <a:gd name="connsiteX0" fmla="*/ 1022 w 351233"/>
              <a:gd name="connsiteY0" fmla="*/ 128030 h 128284"/>
              <a:gd name="connsiteX1" fmla="*/ 347097 w 351233"/>
              <a:gd name="connsiteY1" fmla="*/ 4205 h 128284"/>
              <a:gd name="connsiteX2" fmla="*/ 194697 w 351233"/>
              <a:gd name="connsiteY2" fmla="*/ 29605 h 128284"/>
              <a:gd name="connsiteX3" fmla="*/ 239147 w 351233"/>
              <a:gd name="connsiteY3" fmla="*/ 35955 h 128284"/>
              <a:gd name="connsiteX4" fmla="*/ 1022 w 351233"/>
              <a:gd name="connsiteY4" fmla="*/ 128030 h 12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33" h="128284">
                <a:moveTo>
                  <a:pt x="1022" y="128030"/>
                </a:moveTo>
                <a:cubicBezTo>
                  <a:pt x="19014" y="122738"/>
                  <a:pt x="314818" y="20609"/>
                  <a:pt x="347097" y="4205"/>
                </a:cubicBezTo>
                <a:cubicBezTo>
                  <a:pt x="379376" y="-12199"/>
                  <a:pt x="212689" y="24313"/>
                  <a:pt x="194697" y="29605"/>
                </a:cubicBezTo>
                <a:cubicBezTo>
                  <a:pt x="176705" y="34897"/>
                  <a:pt x="270368" y="17434"/>
                  <a:pt x="239147" y="35955"/>
                </a:cubicBezTo>
                <a:cubicBezTo>
                  <a:pt x="207926" y="54476"/>
                  <a:pt x="-16970" y="133322"/>
                  <a:pt x="1022" y="1280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1E930EAA-88EF-08D5-B48D-0E3BCC046756}"/>
              </a:ext>
            </a:extLst>
          </p:cNvPr>
          <p:cNvSpPr/>
          <p:nvPr/>
        </p:nvSpPr>
        <p:spPr>
          <a:xfrm>
            <a:off x="5530723" y="10998117"/>
            <a:ext cx="86898" cy="333754"/>
          </a:xfrm>
          <a:custGeom>
            <a:avLst/>
            <a:gdLst>
              <a:gd name="connsiteX0" fmla="*/ 76327 w 86898"/>
              <a:gd name="connsiteY0" fmla="*/ 83 h 333754"/>
              <a:gd name="connsiteX1" fmla="*/ 38227 w 86898"/>
              <a:gd name="connsiteY1" fmla="*/ 66758 h 333754"/>
              <a:gd name="connsiteX2" fmla="*/ 60452 w 86898"/>
              <a:gd name="connsiteY2" fmla="*/ 181058 h 333754"/>
              <a:gd name="connsiteX3" fmla="*/ 127 w 86898"/>
              <a:gd name="connsiteY3" fmla="*/ 333458 h 333754"/>
              <a:gd name="connsiteX4" fmla="*/ 79502 w 86898"/>
              <a:gd name="connsiteY4" fmla="*/ 139783 h 333754"/>
              <a:gd name="connsiteX5" fmla="*/ 79502 w 86898"/>
              <a:gd name="connsiteY5" fmla="*/ 142958 h 333754"/>
              <a:gd name="connsiteX6" fmla="*/ 44577 w 86898"/>
              <a:gd name="connsiteY6" fmla="*/ 79458 h 333754"/>
              <a:gd name="connsiteX7" fmla="*/ 76327 w 86898"/>
              <a:gd name="connsiteY7" fmla="*/ 83 h 3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98" h="333754">
                <a:moveTo>
                  <a:pt x="76327" y="83"/>
                </a:moveTo>
                <a:cubicBezTo>
                  <a:pt x="75269" y="-2034"/>
                  <a:pt x="40873" y="36596"/>
                  <a:pt x="38227" y="66758"/>
                </a:cubicBezTo>
                <a:cubicBezTo>
                  <a:pt x="35581" y="96920"/>
                  <a:pt x="66802" y="136608"/>
                  <a:pt x="60452" y="181058"/>
                </a:cubicBezTo>
                <a:cubicBezTo>
                  <a:pt x="54102" y="225508"/>
                  <a:pt x="-3048" y="340337"/>
                  <a:pt x="127" y="333458"/>
                </a:cubicBezTo>
                <a:cubicBezTo>
                  <a:pt x="3302" y="326579"/>
                  <a:pt x="79502" y="139783"/>
                  <a:pt x="79502" y="139783"/>
                </a:cubicBezTo>
                <a:cubicBezTo>
                  <a:pt x="92731" y="108033"/>
                  <a:pt x="85323" y="153012"/>
                  <a:pt x="79502" y="142958"/>
                </a:cubicBezTo>
                <a:cubicBezTo>
                  <a:pt x="73681" y="132904"/>
                  <a:pt x="41402" y="105387"/>
                  <a:pt x="44577" y="79458"/>
                </a:cubicBezTo>
                <a:cubicBezTo>
                  <a:pt x="47752" y="53529"/>
                  <a:pt x="77385" y="2200"/>
                  <a:pt x="76327" y="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9284AD1-16FD-C9D5-653B-408AF4C3DE1A}"/>
              </a:ext>
            </a:extLst>
          </p:cNvPr>
          <p:cNvSpPr/>
          <p:nvPr/>
        </p:nvSpPr>
        <p:spPr>
          <a:xfrm>
            <a:off x="6067424" y="10649359"/>
            <a:ext cx="317877" cy="50412"/>
          </a:xfrm>
          <a:custGeom>
            <a:avLst/>
            <a:gdLst>
              <a:gd name="connsiteX0" fmla="*/ 1 w 317877"/>
              <a:gd name="connsiteY0" fmla="*/ 50391 h 50412"/>
              <a:gd name="connsiteX1" fmla="*/ 168276 w 317877"/>
              <a:gd name="connsiteY1" fmla="*/ 9116 h 50412"/>
              <a:gd name="connsiteX2" fmla="*/ 317501 w 317877"/>
              <a:gd name="connsiteY2" fmla="*/ 31341 h 50412"/>
              <a:gd name="connsiteX3" fmla="*/ 209551 w 317877"/>
              <a:gd name="connsiteY3" fmla="*/ 12291 h 50412"/>
              <a:gd name="connsiteX4" fmla="*/ 165101 w 317877"/>
              <a:gd name="connsiteY4" fmla="*/ 2766 h 50412"/>
              <a:gd name="connsiteX5" fmla="*/ 1 w 317877"/>
              <a:gd name="connsiteY5" fmla="*/ 50391 h 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77" h="50412">
                <a:moveTo>
                  <a:pt x="1" y="50391"/>
                </a:moveTo>
                <a:cubicBezTo>
                  <a:pt x="530" y="51449"/>
                  <a:pt x="115359" y="12291"/>
                  <a:pt x="168276" y="9116"/>
                </a:cubicBezTo>
                <a:cubicBezTo>
                  <a:pt x="221193" y="5941"/>
                  <a:pt x="310622" y="30812"/>
                  <a:pt x="317501" y="31341"/>
                </a:cubicBezTo>
                <a:cubicBezTo>
                  <a:pt x="324380" y="31870"/>
                  <a:pt x="234951" y="17053"/>
                  <a:pt x="209551" y="12291"/>
                </a:cubicBezTo>
                <a:cubicBezTo>
                  <a:pt x="184151" y="7529"/>
                  <a:pt x="198968" y="-5701"/>
                  <a:pt x="165101" y="2766"/>
                </a:cubicBezTo>
                <a:cubicBezTo>
                  <a:pt x="131234" y="11233"/>
                  <a:pt x="-528" y="49333"/>
                  <a:pt x="1" y="5039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A08F00F-BB6C-1330-06B3-45793571C4EE}"/>
              </a:ext>
            </a:extLst>
          </p:cNvPr>
          <p:cNvSpPr/>
          <p:nvPr/>
        </p:nvSpPr>
        <p:spPr>
          <a:xfrm>
            <a:off x="5486327" y="11544033"/>
            <a:ext cx="73696" cy="628320"/>
          </a:xfrm>
          <a:custGeom>
            <a:avLst/>
            <a:gdLst>
              <a:gd name="connsiteX0" fmla="*/ 12773 w 73696"/>
              <a:gd name="connsiteY0" fmla="*/ 267 h 628320"/>
              <a:gd name="connsiteX1" fmla="*/ 3248 w 73696"/>
              <a:gd name="connsiteY1" fmla="*/ 244742 h 628320"/>
              <a:gd name="connsiteX2" fmla="*/ 73098 w 73696"/>
              <a:gd name="connsiteY2" fmla="*/ 622567 h 628320"/>
              <a:gd name="connsiteX3" fmla="*/ 34998 w 73696"/>
              <a:gd name="connsiteY3" fmla="*/ 460642 h 628320"/>
              <a:gd name="connsiteX4" fmla="*/ 73 w 73696"/>
              <a:gd name="connsiteY4" fmla="*/ 289192 h 628320"/>
              <a:gd name="connsiteX5" fmla="*/ 12773 w 73696"/>
              <a:gd name="connsiteY5" fmla="*/ 267 h 6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6" h="628320">
                <a:moveTo>
                  <a:pt x="12773" y="267"/>
                </a:moveTo>
                <a:cubicBezTo>
                  <a:pt x="13302" y="-7141"/>
                  <a:pt x="-6806" y="141025"/>
                  <a:pt x="3248" y="244742"/>
                </a:cubicBezTo>
                <a:cubicBezTo>
                  <a:pt x="13302" y="348459"/>
                  <a:pt x="67806" y="586584"/>
                  <a:pt x="73098" y="622567"/>
                </a:cubicBezTo>
                <a:cubicBezTo>
                  <a:pt x="78390" y="658550"/>
                  <a:pt x="47169" y="516204"/>
                  <a:pt x="34998" y="460642"/>
                </a:cubicBezTo>
                <a:cubicBezTo>
                  <a:pt x="22827" y="405080"/>
                  <a:pt x="-1514" y="361688"/>
                  <a:pt x="73" y="289192"/>
                </a:cubicBezTo>
                <a:cubicBezTo>
                  <a:pt x="1660" y="216696"/>
                  <a:pt x="12244" y="7675"/>
                  <a:pt x="12773" y="26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F3DE83F-498A-B893-A667-614E44FAACAC}"/>
              </a:ext>
            </a:extLst>
          </p:cNvPr>
          <p:cNvSpPr/>
          <p:nvPr/>
        </p:nvSpPr>
        <p:spPr>
          <a:xfrm>
            <a:off x="5378439" y="11477446"/>
            <a:ext cx="25519" cy="263845"/>
          </a:xfrm>
          <a:custGeom>
            <a:avLst/>
            <a:gdLst>
              <a:gd name="connsiteX0" fmla="*/ 19061 w 25519"/>
              <a:gd name="connsiteY0" fmla="*/ 179 h 263845"/>
              <a:gd name="connsiteX1" fmla="*/ 9536 w 25519"/>
              <a:gd name="connsiteY1" fmla="*/ 111304 h 263845"/>
              <a:gd name="connsiteX2" fmla="*/ 25411 w 25519"/>
              <a:gd name="connsiteY2" fmla="*/ 263704 h 263845"/>
              <a:gd name="connsiteX3" fmla="*/ 11 w 25519"/>
              <a:gd name="connsiteY3" fmla="*/ 136704 h 263845"/>
              <a:gd name="connsiteX4" fmla="*/ 19061 w 25519"/>
              <a:gd name="connsiteY4" fmla="*/ 179 h 2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" h="263845">
                <a:moveTo>
                  <a:pt x="19061" y="179"/>
                </a:moveTo>
                <a:cubicBezTo>
                  <a:pt x="20648" y="-4054"/>
                  <a:pt x="8478" y="67383"/>
                  <a:pt x="9536" y="111304"/>
                </a:cubicBezTo>
                <a:cubicBezTo>
                  <a:pt x="10594" y="155225"/>
                  <a:pt x="26998" y="259471"/>
                  <a:pt x="25411" y="263704"/>
                </a:cubicBezTo>
                <a:cubicBezTo>
                  <a:pt x="23824" y="267937"/>
                  <a:pt x="540" y="176391"/>
                  <a:pt x="11" y="136704"/>
                </a:cubicBezTo>
                <a:cubicBezTo>
                  <a:pt x="-518" y="97017"/>
                  <a:pt x="17474" y="4412"/>
                  <a:pt x="19061" y="17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0AC1969F-D12B-BFE3-3A26-86D9B3C2EBFD}"/>
              </a:ext>
            </a:extLst>
          </p:cNvPr>
          <p:cNvSpPr/>
          <p:nvPr/>
        </p:nvSpPr>
        <p:spPr>
          <a:xfrm>
            <a:off x="5304727" y="11358678"/>
            <a:ext cx="13423" cy="266771"/>
          </a:xfrm>
          <a:custGeom>
            <a:avLst/>
            <a:gdLst>
              <a:gd name="connsiteX0" fmla="*/ 3873 w 13423"/>
              <a:gd name="connsiteY0" fmla="*/ 1472 h 266771"/>
              <a:gd name="connsiteX1" fmla="*/ 13398 w 13423"/>
              <a:gd name="connsiteY1" fmla="*/ 261822 h 266771"/>
              <a:gd name="connsiteX2" fmla="*/ 698 w 13423"/>
              <a:gd name="connsiteY2" fmla="*/ 160222 h 266771"/>
              <a:gd name="connsiteX3" fmla="*/ 3873 w 13423"/>
              <a:gd name="connsiteY3" fmla="*/ 1472 h 26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266771">
                <a:moveTo>
                  <a:pt x="3873" y="1472"/>
                </a:moveTo>
                <a:cubicBezTo>
                  <a:pt x="5990" y="18405"/>
                  <a:pt x="13927" y="235364"/>
                  <a:pt x="13398" y="261822"/>
                </a:cubicBezTo>
                <a:cubicBezTo>
                  <a:pt x="12869" y="288280"/>
                  <a:pt x="2815" y="202026"/>
                  <a:pt x="698" y="160222"/>
                </a:cubicBezTo>
                <a:cubicBezTo>
                  <a:pt x="-1419" y="118418"/>
                  <a:pt x="1756" y="-15461"/>
                  <a:pt x="3873" y="14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D138738B-6264-0C48-61B1-A2C3636105AA}"/>
              </a:ext>
            </a:extLst>
          </p:cNvPr>
          <p:cNvSpPr/>
          <p:nvPr/>
        </p:nvSpPr>
        <p:spPr>
          <a:xfrm>
            <a:off x="5191120" y="11680501"/>
            <a:ext cx="44709" cy="372350"/>
          </a:xfrm>
          <a:custGeom>
            <a:avLst/>
            <a:gdLst>
              <a:gd name="connsiteX0" fmla="*/ 44455 w 44709"/>
              <a:gd name="connsiteY0" fmla="*/ 324 h 372350"/>
              <a:gd name="connsiteX1" fmla="*/ 19055 w 44709"/>
              <a:gd name="connsiteY1" fmla="*/ 193999 h 372350"/>
              <a:gd name="connsiteX2" fmla="*/ 38105 w 44709"/>
              <a:gd name="connsiteY2" fmla="*/ 371799 h 372350"/>
              <a:gd name="connsiteX3" fmla="*/ 5 w 44709"/>
              <a:gd name="connsiteY3" fmla="*/ 241624 h 372350"/>
              <a:gd name="connsiteX4" fmla="*/ 44455 w 44709"/>
              <a:gd name="connsiteY4" fmla="*/ 32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9" h="372350">
                <a:moveTo>
                  <a:pt x="44455" y="324"/>
                </a:moveTo>
                <a:cubicBezTo>
                  <a:pt x="47630" y="-7614"/>
                  <a:pt x="20113" y="132087"/>
                  <a:pt x="19055" y="193999"/>
                </a:cubicBezTo>
                <a:cubicBezTo>
                  <a:pt x="17997" y="255911"/>
                  <a:pt x="41280" y="363861"/>
                  <a:pt x="38105" y="371799"/>
                </a:cubicBezTo>
                <a:cubicBezTo>
                  <a:pt x="34930" y="379737"/>
                  <a:pt x="-524" y="300361"/>
                  <a:pt x="5" y="241624"/>
                </a:cubicBezTo>
                <a:cubicBezTo>
                  <a:pt x="534" y="182887"/>
                  <a:pt x="41280" y="8262"/>
                  <a:pt x="44455" y="32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D781658-A1BA-E76B-9C2A-04C11FC25360}"/>
              </a:ext>
            </a:extLst>
          </p:cNvPr>
          <p:cNvSpPr/>
          <p:nvPr/>
        </p:nvSpPr>
        <p:spPr>
          <a:xfrm>
            <a:off x="5695676" y="11061586"/>
            <a:ext cx="62548" cy="235423"/>
          </a:xfrm>
          <a:custGeom>
            <a:avLst/>
            <a:gdLst>
              <a:gd name="connsiteX0" fmla="*/ 274 w 62548"/>
              <a:gd name="connsiteY0" fmla="*/ 114 h 235423"/>
              <a:gd name="connsiteX1" fmla="*/ 38374 w 62548"/>
              <a:gd name="connsiteY1" fmla="*/ 111239 h 235423"/>
              <a:gd name="connsiteX2" fmla="*/ 41549 w 62548"/>
              <a:gd name="connsiteY2" fmla="*/ 165214 h 235423"/>
              <a:gd name="connsiteX3" fmla="*/ 41549 w 62548"/>
              <a:gd name="connsiteY3" fmla="*/ 235064 h 235423"/>
              <a:gd name="connsiteX4" fmla="*/ 60599 w 62548"/>
              <a:gd name="connsiteY4" fmla="*/ 133464 h 235423"/>
              <a:gd name="connsiteX5" fmla="*/ 274 w 62548"/>
              <a:gd name="connsiteY5" fmla="*/ 114 h 2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8" h="235423">
                <a:moveTo>
                  <a:pt x="274" y="114"/>
                </a:moveTo>
                <a:cubicBezTo>
                  <a:pt x="-3430" y="-3590"/>
                  <a:pt x="31495" y="83722"/>
                  <a:pt x="38374" y="111239"/>
                </a:cubicBezTo>
                <a:cubicBezTo>
                  <a:pt x="45253" y="138756"/>
                  <a:pt x="41020" y="144577"/>
                  <a:pt x="41549" y="165214"/>
                </a:cubicBezTo>
                <a:cubicBezTo>
                  <a:pt x="42078" y="185851"/>
                  <a:pt x="38374" y="240356"/>
                  <a:pt x="41549" y="235064"/>
                </a:cubicBezTo>
                <a:cubicBezTo>
                  <a:pt x="44724" y="229772"/>
                  <a:pt x="69595" y="173151"/>
                  <a:pt x="60599" y="133464"/>
                </a:cubicBezTo>
                <a:cubicBezTo>
                  <a:pt x="51603" y="93777"/>
                  <a:pt x="3978" y="3818"/>
                  <a:pt x="274" y="1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310D953-137A-5E2B-0D00-5E9533D2B6CB}"/>
              </a:ext>
            </a:extLst>
          </p:cNvPr>
          <p:cNvSpPr/>
          <p:nvPr/>
        </p:nvSpPr>
        <p:spPr>
          <a:xfrm>
            <a:off x="5692676" y="10877497"/>
            <a:ext cx="53881" cy="108059"/>
          </a:xfrm>
          <a:custGeom>
            <a:avLst/>
            <a:gdLst>
              <a:gd name="connsiteX0" fmla="*/ 47724 w 53881"/>
              <a:gd name="connsiteY0" fmla="*/ 53 h 108059"/>
              <a:gd name="connsiteX1" fmla="*/ 38199 w 53881"/>
              <a:gd name="connsiteY1" fmla="*/ 50853 h 108059"/>
              <a:gd name="connsiteX2" fmla="*/ 99 w 53881"/>
              <a:gd name="connsiteY2" fmla="*/ 108003 h 108059"/>
              <a:gd name="connsiteX3" fmla="*/ 50899 w 53881"/>
              <a:gd name="connsiteY3" fmla="*/ 60378 h 108059"/>
              <a:gd name="connsiteX4" fmla="*/ 47724 w 53881"/>
              <a:gd name="connsiteY4" fmla="*/ 53 h 1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1" h="108059">
                <a:moveTo>
                  <a:pt x="47724" y="53"/>
                </a:moveTo>
                <a:cubicBezTo>
                  <a:pt x="45607" y="-1535"/>
                  <a:pt x="46136" y="32861"/>
                  <a:pt x="38199" y="50853"/>
                </a:cubicBezTo>
                <a:cubicBezTo>
                  <a:pt x="30261" y="68845"/>
                  <a:pt x="-2018" y="106415"/>
                  <a:pt x="99" y="108003"/>
                </a:cubicBezTo>
                <a:cubicBezTo>
                  <a:pt x="2216" y="109591"/>
                  <a:pt x="43491" y="77311"/>
                  <a:pt x="50899" y="60378"/>
                </a:cubicBezTo>
                <a:cubicBezTo>
                  <a:pt x="58307" y="43445"/>
                  <a:pt x="49841" y="1641"/>
                  <a:pt x="47724" y="5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CED43F1-1350-EB8B-EB37-DC7F6CDD4842}"/>
              </a:ext>
            </a:extLst>
          </p:cNvPr>
          <p:cNvSpPr/>
          <p:nvPr/>
        </p:nvSpPr>
        <p:spPr>
          <a:xfrm>
            <a:off x="5739817" y="11064872"/>
            <a:ext cx="251746" cy="329689"/>
          </a:xfrm>
          <a:custGeom>
            <a:avLst/>
            <a:gdLst>
              <a:gd name="connsiteX0" fmla="*/ 251408 w 251746"/>
              <a:gd name="connsiteY0" fmla="*/ 3 h 329689"/>
              <a:gd name="connsiteX1" fmla="*/ 124408 w 251746"/>
              <a:gd name="connsiteY1" fmla="*/ 104778 h 329689"/>
              <a:gd name="connsiteX2" fmla="*/ 48208 w 251746"/>
              <a:gd name="connsiteY2" fmla="*/ 228603 h 329689"/>
              <a:gd name="connsiteX3" fmla="*/ 57733 w 251746"/>
              <a:gd name="connsiteY3" fmla="*/ 203203 h 329689"/>
              <a:gd name="connsiteX4" fmla="*/ 583 w 251746"/>
              <a:gd name="connsiteY4" fmla="*/ 327028 h 329689"/>
              <a:gd name="connsiteX5" fmla="*/ 99008 w 251746"/>
              <a:gd name="connsiteY5" fmla="*/ 66678 h 329689"/>
              <a:gd name="connsiteX6" fmla="*/ 83133 w 251746"/>
              <a:gd name="connsiteY6" fmla="*/ 107953 h 329689"/>
              <a:gd name="connsiteX7" fmla="*/ 251408 w 251746"/>
              <a:gd name="connsiteY7" fmla="*/ 3 h 32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46" h="329689">
                <a:moveTo>
                  <a:pt x="251408" y="3"/>
                </a:moveTo>
                <a:cubicBezTo>
                  <a:pt x="258287" y="-526"/>
                  <a:pt x="158275" y="66678"/>
                  <a:pt x="124408" y="104778"/>
                </a:cubicBezTo>
                <a:cubicBezTo>
                  <a:pt x="90541" y="142878"/>
                  <a:pt x="59320" y="212199"/>
                  <a:pt x="48208" y="228603"/>
                </a:cubicBezTo>
                <a:cubicBezTo>
                  <a:pt x="37096" y="245007"/>
                  <a:pt x="65670" y="186799"/>
                  <a:pt x="57733" y="203203"/>
                </a:cubicBezTo>
                <a:cubicBezTo>
                  <a:pt x="49795" y="219607"/>
                  <a:pt x="-6296" y="349782"/>
                  <a:pt x="583" y="327028"/>
                </a:cubicBezTo>
                <a:cubicBezTo>
                  <a:pt x="7462" y="304274"/>
                  <a:pt x="85250" y="103190"/>
                  <a:pt x="99008" y="66678"/>
                </a:cubicBezTo>
                <a:cubicBezTo>
                  <a:pt x="112766" y="30166"/>
                  <a:pt x="58791" y="115890"/>
                  <a:pt x="83133" y="107953"/>
                </a:cubicBezTo>
                <a:cubicBezTo>
                  <a:pt x="107475" y="100016"/>
                  <a:pt x="244529" y="532"/>
                  <a:pt x="251408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F9A0EEE6-BFD1-AE5F-ACBB-0E5C8EBBB4C2}"/>
              </a:ext>
            </a:extLst>
          </p:cNvPr>
          <p:cNvSpPr/>
          <p:nvPr/>
        </p:nvSpPr>
        <p:spPr>
          <a:xfrm>
            <a:off x="6002840" y="10740894"/>
            <a:ext cx="353779" cy="97973"/>
          </a:xfrm>
          <a:custGeom>
            <a:avLst/>
            <a:gdLst>
              <a:gd name="connsiteX0" fmla="*/ 1085 w 353779"/>
              <a:gd name="connsiteY0" fmla="*/ 95381 h 97973"/>
              <a:gd name="connsiteX1" fmla="*/ 185235 w 353779"/>
              <a:gd name="connsiteY1" fmla="*/ 85856 h 97973"/>
              <a:gd name="connsiteX2" fmla="*/ 350335 w 353779"/>
              <a:gd name="connsiteY2" fmla="*/ 131 h 97973"/>
              <a:gd name="connsiteX3" fmla="*/ 274135 w 353779"/>
              <a:gd name="connsiteY3" fmla="*/ 66806 h 97973"/>
              <a:gd name="connsiteX4" fmla="*/ 1085 w 353779"/>
              <a:gd name="connsiteY4" fmla="*/ 95381 h 9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79" h="97973">
                <a:moveTo>
                  <a:pt x="1085" y="95381"/>
                </a:moveTo>
                <a:cubicBezTo>
                  <a:pt x="-13732" y="98556"/>
                  <a:pt x="127027" y="101731"/>
                  <a:pt x="185235" y="85856"/>
                </a:cubicBezTo>
                <a:cubicBezTo>
                  <a:pt x="243443" y="69981"/>
                  <a:pt x="335518" y="3306"/>
                  <a:pt x="350335" y="131"/>
                </a:cubicBezTo>
                <a:cubicBezTo>
                  <a:pt x="365152" y="-3044"/>
                  <a:pt x="330756" y="51989"/>
                  <a:pt x="274135" y="66806"/>
                </a:cubicBezTo>
                <a:cubicBezTo>
                  <a:pt x="217514" y="81623"/>
                  <a:pt x="15902" y="92206"/>
                  <a:pt x="1085" y="9538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8C4AE0B0-51F5-6AB6-DA29-452CD2C2F2AF}"/>
              </a:ext>
            </a:extLst>
          </p:cNvPr>
          <p:cNvSpPr/>
          <p:nvPr/>
        </p:nvSpPr>
        <p:spPr>
          <a:xfrm>
            <a:off x="6378009" y="10701973"/>
            <a:ext cx="141707" cy="236909"/>
          </a:xfrm>
          <a:custGeom>
            <a:avLst/>
            <a:gdLst>
              <a:gd name="connsiteX0" fmla="*/ 566 w 141707"/>
              <a:gd name="connsiteY0" fmla="*/ 952 h 236909"/>
              <a:gd name="connsiteX1" fmla="*/ 89466 w 141707"/>
              <a:gd name="connsiteY1" fmla="*/ 112077 h 236909"/>
              <a:gd name="connsiteX2" fmla="*/ 114866 w 141707"/>
              <a:gd name="connsiteY2" fmla="*/ 147002 h 236909"/>
              <a:gd name="connsiteX3" fmla="*/ 121216 w 141707"/>
              <a:gd name="connsiteY3" fmla="*/ 235902 h 236909"/>
              <a:gd name="connsiteX4" fmla="*/ 137091 w 141707"/>
              <a:gd name="connsiteY4" fmla="*/ 181927 h 236909"/>
              <a:gd name="connsiteX5" fmla="*/ 566 w 141707"/>
              <a:gd name="connsiteY5" fmla="*/ 952 h 2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07" h="236909">
                <a:moveTo>
                  <a:pt x="566" y="952"/>
                </a:moveTo>
                <a:cubicBezTo>
                  <a:pt x="-7372" y="-10690"/>
                  <a:pt x="70416" y="87735"/>
                  <a:pt x="89466" y="112077"/>
                </a:cubicBezTo>
                <a:cubicBezTo>
                  <a:pt x="108516" y="136419"/>
                  <a:pt x="109574" y="126365"/>
                  <a:pt x="114866" y="147002"/>
                </a:cubicBezTo>
                <a:cubicBezTo>
                  <a:pt x="120158" y="167639"/>
                  <a:pt x="117512" y="230081"/>
                  <a:pt x="121216" y="235902"/>
                </a:cubicBezTo>
                <a:cubicBezTo>
                  <a:pt x="124920" y="241723"/>
                  <a:pt x="152437" y="222144"/>
                  <a:pt x="137091" y="181927"/>
                </a:cubicBezTo>
                <a:cubicBezTo>
                  <a:pt x="121745" y="141710"/>
                  <a:pt x="8504" y="12594"/>
                  <a:pt x="566" y="9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05A0015-324F-30D6-78BE-4C7C72C8F7EB}"/>
              </a:ext>
            </a:extLst>
          </p:cNvPr>
          <p:cNvSpPr/>
          <p:nvPr/>
        </p:nvSpPr>
        <p:spPr>
          <a:xfrm>
            <a:off x="6035862" y="10927992"/>
            <a:ext cx="442466" cy="112316"/>
          </a:xfrm>
          <a:custGeom>
            <a:avLst/>
            <a:gdLst>
              <a:gd name="connsiteX0" fmla="*/ 2988 w 442466"/>
              <a:gd name="connsiteY0" fmla="*/ 111483 h 112316"/>
              <a:gd name="connsiteX1" fmla="*/ 123638 w 442466"/>
              <a:gd name="connsiteY1" fmla="*/ 57508 h 112316"/>
              <a:gd name="connsiteX2" fmla="*/ 437963 w 442466"/>
              <a:gd name="connsiteY2" fmla="*/ 6708 h 112316"/>
              <a:gd name="connsiteX3" fmla="*/ 298263 w 442466"/>
              <a:gd name="connsiteY3" fmla="*/ 9883 h 112316"/>
              <a:gd name="connsiteX4" fmla="*/ 142688 w 442466"/>
              <a:gd name="connsiteY4" fmla="*/ 358 h 112316"/>
              <a:gd name="connsiteX5" fmla="*/ 231588 w 442466"/>
              <a:gd name="connsiteY5" fmla="*/ 13058 h 112316"/>
              <a:gd name="connsiteX6" fmla="*/ 2988 w 442466"/>
              <a:gd name="connsiteY6" fmla="*/ 111483 h 1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66" h="112316">
                <a:moveTo>
                  <a:pt x="2988" y="111483"/>
                </a:moveTo>
                <a:cubicBezTo>
                  <a:pt x="-15004" y="118891"/>
                  <a:pt x="51142" y="74970"/>
                  <a:pt x="123638" y="57508"/>
                </a:cubicBezTo>
                <a:cubicBezTo>
                  <a:pt x="196134" y="40046"/>
                  <a:pt x="408859" y="14645"/>
                  <a:pt x="437963" y="6708"/>
                </a:cubicBezTo>
                <a:cubicBezTo>
                  <a:pt x="467067" y="-1229"/>
                  <a:pt x="347475" y="10941"/>
                  <a:pt x="298263" y="9883"/>
                </a:cubicBezTo>
                <a:cubicBezTo>
                  <a:pt x="249051" y="8825"/>
                  <a:pt x="153800" y="-171"/>
                  <a:pt x="142688" y="358"/>
                </a:cubicBezTo>
                <a:cubicBezTo>
                  <a:pt x="131576" y="887"/>
                  <a:pt x="252225" y="-4404"/>
                  <a:pt x="231588" y="13058"/>
                </a:cubicBezTo>
                <a:cubicBezTo>
                  <a:pt x="210951" y="30520"/>
                  <a:pt x="20980" y="104075"/>
                  <a:pt x="2988" y="1114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980268-4163-103B-1903-9BB00E7B0070}"/>
              </a:ext>
            </a:extLst>
          </p:cNvPr>
          <p:cNvSpPr/>
          <p:nvPr/>
        </p:nvSpPr>
        <p:spPr>
          <a:xfrm>
            <a:off x="5397500" y="10928098"/>
            <a:ext cx="187325" cy="371827"/>
          </a:xfrm>
          <a:custGeom>
            <a:avLst/>
            <a:gdLst>
              <a:gd name="connsiteX0" fmla="*/ 187325 w 187325"/>
              <a:gd name="connsiteY0" fmla="*/ 252 h 371827"/>
              <a:gd name="connsiteX1" fmla="*/ 66675 w 187325"/>
              <a:gd name="connsiteY1" fmla="*/ 120902 h 371827"/>
              <a:gd name="connsiteX2" fmla="*/ 0 w 187325"/>
              <a:gd name="connsiteY2" fmla="*/ 371727 h 371827"/>
              <a:gd name="connsiteX3" fmla="*/ 66675 w 187325"/>
              <a:gd name="connsiteY3" fmla="*/ 149477 h 371827"/>
              <a:gd name="connsiteX4" fmla="*/ 187325 w 187325"/>
              <a:gd name="connsiteY4" fmla="*/ 252 h 3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71827">
                <a:moveTo>
                  <a:pt x="187325" y="252"/>
                </a:moveTo>
                <a:cubicBezTo>
                  <a:pt x="187325" y="-4510"/>
                  <a:pt x="97896" y="58990"/>
                  <a:pt x="66675" y="120902"/>
                </a:cubicBezTo>
                <a:cubicBezTo>
                  <a:pt x="35454" y="182815"/>
                  <a:pt x="0" y="366965"/>
                  <a:pt x="0" y="371727"/>
                </a:cubicBezTo>
                <a:cubicBezTo>
                  <a:pt x="0" y="376489"/>
                  <a:pt x="34396" y="210331"/>
                  <a:pt x="66675" y="149477"/>
                </a:cubicBezTo>
                <a:cubicBezTo>
                  <a:pt x="98954" y="88623"/>
                  <a:pt x="187325" y="5014"/>
                  <a:pt x="187325" y="25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23E0A281-CDFA-D11B-2CE0-39F7BA510E39}"/>
              </a:ext>
            </a:extLst>
          </p:cNvPr>
          <p:cNvSpPr/>
          <p:nvPr/>
        </p:nvSpPr>
        <p:spPr>
          <a:xfrm>
            <a:off x="5938832" y="11038807"/>
            <a:ext cx="185786" cy="274354"/>
          </a:xfrm>
          <a:custGeom>
            <a:avLst/>
            <a:gdLst>
              <a:gd name="connsiteX0" fmla="*/ 185743 w 185786"/>
              <a:gd name="connsiteY0" fmla="*/ 668 h 274354"/>
              <a:gd name="connsiteX1" fmla="*/ 36518 w 185786"/>
              <a:gd name="connsiteY1" fmla="*/ 127668 h 274354"/>
              <a:gd name="connsiteX2" fmla="*/ 4768 w 185786"/>
              <a:gd name="connsiteY2" fmla="*/ 273718 h 274354"/>
              <a:gd name="connsiteX3" fmla="*/ 7943 w 185786"/>
              <a:gd name="connsiteY3" fmla="*/ 175293 h 274354"/>
              <a:gd name="connsiteX4" fmla="*/ 77793 w 185786"/>
              <a:gd name="connsiteY4" fmla="*/ 45118 h 274354"/>
              <a:gd name="connsiteX5" fmla="*/ 52393 w 185786"/>
              <a:gd name="connsiteY5" fmla="*/ 76868 h 274354"/>
              <a:gd name="connsiteX6" fmla="*/ 185743 w 185786"/>
              <a:gd name="connsiteY6" fmla="*/ 668 h 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86" h="274354">
                <a:moveTo>
                  <a:pt x="185743" y="668"/>
                </a:moveTo>
                <a:cubicBezTo>
                  <a:pt x="183097" y="9135"/>
                  <a:pt x="66680" y="82160"/>
                  <a:pt x="36518" y="127668"/>
                </a:cubicBezTo>
                <a:cubicBezTo>
                  <a:pt x="6356" y="173176"/>
                  <a:pt x="9530" y="265781"/>
                  <a:pt x="4768" y="273718"/>
                </a:cubicBezTo>
                <a:cubicBezTo>
                  <a:pt x="5" y="281656"/>
                  <a:pt x="-4228" y="213393"/>
                  <a:pt x="7943" y="175293"/>
                </a:cubicBezTo>
                <a:cubicBezTo>
                  <a:pt x="20114" y="137193"/>
                  <a:pt x="70385" y="61522"/>
                  <a:pt x="77793" y="45118"/>
                </a:cubicBezTo>
                <a:cubicBezTo>
                  <a:pt x="85201" y="28714"/>
                  <a:pt x="35989" y="86922"/>
                  <a:pt x="52393" y="76868"/>
                </a:cubicBezTo>
                <a:cubicBezTo>
                  <a:pt x="68797" y="66814"/>
                  <a:pt x="188389" y="-7799"/>
                  <a:pt x="185743" y="6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C302D54B-EC47-BA32-3984-ADB5AB6BF87C}"/>
              </a:ext>
            </a:extLst>
          </p:cNvPr>
          <p:cNvSpPr/>
          <p:nvPr/>
        </p:nvSpPr>
        <p:spPr>
          <a:xfrm>
            <a:off x="6083027" y="10927382"/>
            <a:ext cx="766190" cy="97901"/>
          </a:xfrm>
          <a:custGeom>
            <a:avLst/>
            <a:gdLst>
              <a:gd name="connsiteX0" fmla="*/ 92348 w 766190"/>
              <a:gd name="connsiteY0" fmla="*/ 86693 h 97901"/>
              <a:gd name="connsiteX1" fmla="*/ 489223 w 766190"/>
              <a:gd name="connsiteY1" fmla="*/ 23193 h 97901"/>
              <a:gd name="connsiteX2" fmla="*/ 413023 w 766190"/>
              <a:gd name="connsiteY2" fmla="*/ 26368 h 97901"/>
              <a:gd name="connsiteX3" fmla="*/ 689248 w 766190"/>
              <a:gd name="connsiteY3" fmla="*/ 32718 h 97901"/>
              <a:gd name="connsiteX4" fmla="*/ 765448 w 766190"/>
              <a:gd name="connsiteY4" fmla="*/ 89868 h 97901"/>
              <a:gd name="connsiteX5" fmla="*/ 657498 w 766190"/>
              <a:gd name="connsiteY5" fmla="*/ 45418 h 97901"/>
              <a:gd name="connsiteX6" fmla="*/ 574948 w 766190"/>
              <a:gd name="connsiteY6" fmla="*/ 968 h 97901"/>
              <a:gd name="connsiteX7" fmla="*/ 41548 w 766190"/>
              <a:gd name="connsiteY7" fmla="*/ 89868 h 97901"/>
              <a:gd name="connsiteX8" fmla="*/ 92348 w 766190"/>
              <a:gd name="connsiteY8" fmla="*/ 86693 h 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190" h="97901">
                <a:moveTo>
                  <a:pt x="92348" y="86693"/>
                </a:moveTo>
                <a:cubicBezTo>
                  <a:pt x="166960" y="75581"/>
                  <a:pt x="435777" y="33247"/>
                  <a:pt x="489223" y="23193"/>
                </a:cubicBezTo>
                <a:cubicBezTo>
                  <a:pt x="542669" y="13139"/>
                  <a:pt x="379686" y="24781"/>
                  <a:pt x="413023" y="26368"/>
                </a:cubicBezTo>
                <a:cubicBezTo>
                  <a:pt x="446360" y="27955"/>
                  <a:pt x="630511" y="22135"/>
                  <a:pt x="689248" y="32718"/>
                </a:cubicBezTo>
                <a:cubicBezTo>
                  <a:pt x="747985" y="43301"/>
                  <a:pt x="770740" y="87751"/>
                  <a:pt x="765448" y="89868"/>
                </a:cubicBezTo>
                <a:cubicBezTo>
                  <a:pt x="760156" y="91985"/>
                  <a:pt x="689248" y="60235"/>
                  <a:pt x="657498" y="45418"/>
                </a:cubicBezTo>
                <a:cubicBezTo>
                  <a:pt x="625748" y="30601"/>
                  <a:pt x="677606" y="-6440"/>
                  <a:pt x="574948" y="968"/>
                </a:cubicBezTo>
                <a:cubicBezTo>
                  <a:pt x="472290" y="8376"/>
                  <a:pt x="127273" y="76110"/>
                  <a:pt x="41548" y="89868"/>
                </a:cubicBezTo>
                <a:cubicBezTo>
                  <a:pt x="-44177" y="103626"/>
                  <a:pt x="17736" y="97805"/>
                  <a:pt x="92348" y="8669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2429A85C-02E3-A60C-AF9E-B5ED2BF5BC15}"/>
              </a:ext>
            </a:extLst>
          </p:cNvPr>
          <p:cNvSpPr/>
          <p:nvPr/>
        </p:nvSpPr>
        <p:spPr>
          <a:xfrm>
            <a:off x="5562537" y="11214082"/>
            <a:ext cx="117565" cy="263570"/>
          </a:xfrm>
          <a:custGeom>
            <a:avLst/>
            <a:gdLst>
              <a:gd name="connsiteX0" fmla="*/ 104838 w 117565"/>
              <a:gd name="connsiteY0" fmla="*/ 18 h 263570"/>
              <a:gd name="connsiteX1" fmla="*/ 95313 w 117565"/>
              <a:gd name="connsiteY1" fmla="*/ 152418 h 263570"/>
              <a:gd name="connsiteX2" fmla="*/ 63 w 117565"/>
              <a:gd name="connsiteY2" fmla="*/ 263543 h 263570"/>
              <a:gd name="connsiteX3" fmla="*/ 111188 w 117565"/>
              <a:gd name="connsiteY3" fmla="*/ 142893 h 263570"/>
              <a:gd name="connsiteX4" fmla="*/ 104838 w 117565"/>
              <a:gd name="connsiteY4" fmla="*/ 18 h 26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" h="263570">
                <a:moveTo>
                  <a:pt x="104838" y="18"/>
                </a:moveTo>
                <a:cubicBezTo>
                  <a:pt x="102192" y="1606"/>
                  <a:pt x="112775" y="108497"/>
                  <a:pt x="95313" y="152418"/>
                </a:cubicBezTo>
                <a:cubicBezTo>
                  <a:pt x="77851" y="196339"/>
                  <a:pt x="-2583" y="265131"/>
                  <a:pt x="63" y="263543"/>
                </a:cubicBezTo>
                <a:cubicBezTo>
                  <a:pt x="2709" y="261956"/>
                  <a:pt x="94784" y="187872"/>
                  <a:pt x="111188" y="142893"/>
                </a:cubicBezTo>
                <a:cubicBezTo>
                  <a:pt x="127592" y="97914"/>
                  <a:pt x="107484" y="-1570"/>
                  <a:pt x="104838" y="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F4C99EA-E393-48E7-9825-D42E20909E61}"/>
              </a:ext>
            </a:extLst>
          </p:cNvPr>
          <p:cNvSpPr/>
          <p:nvPr/>
        </p:nvSpPr>
        <p:spPr>
          <a:xfrm>
            <a:off x="5606742" y="11676527"/>
            <a:ext cx="44790" cy="204605"/>
          </a:xfrm>
          <a:custGeom>
            <a:avLst/>
            <a:gdLst>
              <a:gd name="connsiteX0" fmla="*/ 44758 w 44790"/>
              <a:gd name="connsiteY0" fmla="*/ 1123 h 204605"/>
              <a:gd name="connsiteX1" fmla="*/ 3483 w 44790"/>
              <a:gd name="connsiteY1" fmla="*/ 201148 h 204605"/>
              <a:gd name="connsiteX2" fmla="*/ 9833 w 44790"/>
              <a:gd name="connsiteY2" fmla="*/ 121773 h 204605"/>
              <a:gd name="connsiteX3" fmla="*/ 44758 w 44790"/>
              <a:gd name="connsiteY3" fmla="*/ 1123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0" h="204605">
                <a:moveTo>
                  <a:pt x="44758" y="1123"/>
                </a:moveTo>
                <a:cubicBezTo>
                  <a:pt x="43700" y="14352"/>
                  <a:pt x="9304" y="181040"/>
                  <a:pt x="3483" y="201148"/>
                </a:cubicBezTo>
                <a:cubicBezTo>
                  <a:pt x="-2338" y="221256"/>
                  <a:pt x="-1280" y="148231"/>
                  <a:pt x="9833" y="121773"/>
                </a:cubicBezTo>
                <a:cubicBezTo>
                  <a:pt x="20945" y="95315"/>
                  <a:pt x="45816" y="-12106"/>
                  <a:pt x="44758" y="11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CCEF6F08-7EB1-EFF9-EA8E-7B155C91610D}"/>
              </a:ext>
            </a:extLst>
          </p:cNvPr>
          <p:cNvSpPr/>
          <p:nvPr/>
        </p:nvSpPr>
        <p:spPr>
          <a:xfrm>
            <a:off x="6851594" y="11039117"/>
            <a:ext cx="41375" cy="181723"/>
          </a:xfrm>
          <a:custGeom>
            <a:avLst/>
            <a:gdLst>
              <a:gd name="connsiteX0" fmla="*/ 56 w 41375"/>
              <a:gd name="connsiteY0" fmla="*/ 358 h 181723"/>
              <a:gd name="connsiteX1" fmla="*/ 31806 w 41375"/>
              <a:gd name="connsiteY1" fmla="*/ 79733 h 181723"/>
              <a:gd name="connsiteX2" fmla="*/ 6406 w 41375"/>
              <a:gd name="connsiteY2" fmla="*/ 181333 h 181723"/>
              <a:gd name="connsiteX3" fmla="*/ 41331 w 41375"/>
              <a:gd name="connsiteY3" fmla="*/ 111483 h 181723"/>
              <a:gd name="connsiteX4" fmla="*/ 56 w 41375"/>
              <a:gd name="connsiteY4" fmla="*/ 358 h 1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5" h="181723">
                <a:moveTo>
                  <a:pt x="56" y="358"/>
                </a:moveTo>
                <a:cubicBezTo>
                  <a:pt x="-1531" y="-4934"/>
                  <a:pt x="30748" y="49571"/>
                  <a:pt x="31806" y="79733"/>
                </a:cubicBezTo>
                <a:cubicBezTo>
                  <a:pt x="32864" y="109895"/>
                  <a:pt x="4819" y="176041"/>
                  <a:pt x="6406" y="181333"/>
                </a:cubicBezTo>
                <a:cubicBezTo>
                  <a:pt x="7993" y="186625"/>
                  <a:pt x="39744" y="136883"/>
                  <a:pt x="41331" y="111483"/>
                </a:cubicBezTo>
                <a:cubicBezTo>
                  <a:pt x="42919" y="86083"/>
                  <a:pt x="1643" y="5650"/>
                  <a:pt x="56" y="35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34CA5C3-E62C-3354-8025-A80A66D6B33B}"/>
              </a:ext>
            </a:extLst>
          </p:cNvPr>
          <p:cNvSpPr/>
          <p:nvPr/>
        </p:nvSpPr>
        <p:spPr>
          <a:xfrm>
            <a:off x="6021721" y="11124615"/>
            <a:ext cx="77591" cy="267894"/>
          </a:xfrm>
          <a:custGeom>
            <a:avLst/>
            <a:gdLst>
              <a:gd name="connsiteX0" fmla="*/ 77454 w 77591"/>
              <a:gd name="connsiteY0" fmla="*/ 585 h 267894"/>
              <a:gd name="connsiteX1" fmla="*/ 20304 w 77591"/>
              <a:gd name="connsiteY1" fmla="*/ 111710 h 267894"/>
              <a:gd name="connsiteX2" fmla="*/ 33004 w 77591"/>
              <a:gd name="connsiteY2" fmla="*/ 267285 h 267894"/>
              <a:gd name="connsiteX3" fmla="*/ 1254 w 77591"/>
              <a:gd name="connsiteY3" fmla="*/ 159335 h 267894"/>
              <a:gd name="connsiteX4" fmla="*/ 77454 w 77591"/>
              <a:gd name="connsiteY4" fmla="*/ 585 h 2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1" h="267894">
                <a:moveTo>
                  <a:pt x="77454" y="585"/>
                </a:moveTo>
                <a:cubicBezTo>
                  <a:pt x="80629" y="-7353"/>
                  <a:pt x="27712" y="67260"/>
                  <a:pt x="20304" y="111710"/>
                </a:cubicBezTo>
                <a:cubicBezTo>
                  <a:pt x="12896" y="156160"/>
                  <a:pt x="36179" y="259347"/>
                  <a:pt x="33004" y="267285"/>
                </a:cubicBezTo>
                <a:cubicBezTo>
                  <a:pt x="29829" y="275223"/>
                  <a:pt x="-7213" y="203785"/>
                  <a:pt x="1254" y="159335"/>
                </a:cubicBezTo>
                <a:cubicBezTo>
                  <a:pt x="9721" y="114885"/>
                  <a:pt x="74279" y="8523"/>
                  <a:pt x="77454" y="5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B77008A7-B86B-B5A7-D3FF-E72A9EEB49EA}"/>
              </a:ext>
            </a:extLst>
          </p:cNvPr>
          <p:cNvSpPr/>
          <p:nvPr/>
        </p:nvSpPr>
        <p:spPr>
          <a:xfrm>
            <a:off x="6248354" y="11185522"/>
            <a:ext cx="54479" cy="206380"/>
          </a:xfrm>
          <a:custGeom>
            <a:avLst/>
            <a:gdLst>
              <a:gd name="connsiteX0" fmla="*/ 46 w 54479"/>
              <a:gd name="connsiteY0" fmla="*/ 3 h 206380"/>
              <a:gd name="connsiteX1" fmla="*/ 44496 w 54479"/>
              <a:gd name="connsiteY1" fmla="*/ 88903 h 206380"/>
              <a:gd name="connsiteX2" fmla="*/ 41321 w 54479"/>
              <a:gd name="connsiteY2" fmla="*/ 206378 h 206380"/>
              <a:gd name="connsiteX3" fmla="*/ 54021 w 54479"/>
              <a:gd name="connsiteY3" fmla="*/ 92078 h 206380"/>
              <a:gd name="connsiteX4" fmla="*/ 46 w 54479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9" h="206380">
                <a:moveTo>
                  <a:pt x="46" y="3"/>
                </a:moveTo>
                <a:cubicBezTo>
                  <a:pt x="-1541" y="-526"/>
                  <a:pt x="37617" y="54507"/>
                  <a:pt x="44496" y="88903"/>
                </a:cubicBezTo>
                <a:cubicBezTo>
                  <a:pt x="51375" y="123299"/>
                  <a:pt x="39734" y="205849"/>
                  <a:pt x="41321" y="206378"/>
                </a:cubicBezTo>
                <a:cubicBezTo>
                  <a:pt x="42908" y="206907"/>
                  <a:pt x="57196" y="120653"/>
                  <a:pt x="54021" y="92078"/>
                </a:cubicBezTo>
                <a:cubicBezTo>
                  <a:pt x="50846" y="63503"/>
                  <a:pt x="1633" y="532"/>
                  <a:pt x="46" y="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4591E0C-19E7-B4A2-51F7-846D9D550ECC}"/>
              </a:ext>
            </a:extLst>
          </p:cNvPr>
          <p:cNvSpPr/>
          <p:nvPr/>
        </p:nvSpPr>
        <p:spPr>
          <a:xfrm>
            <a:off x="6127291" y="11271250"/>
            <a:ext cx="25986" cy="244249"/>
          </a:xfrm>
          <a:custGeom>
            <a:avLst/>
            <a:gdLst>
              <a:gd name="connsiteX0" fmla="*/ 459 w 25986"/>
              <a:gd name="connsiteY0" fmla="*/ 0 h 244249"/>
              <a:gd name="connsiteX1" fmla="*/ 16334 w 25986"/>
              <a:gd name="connsiteY1" fmla="*/ 120650 h 244249"/>
              <a:gd name="connsiteX2" fmla="*/ 9984 w 25986"/>
              <a:gd name="connsiteY2" fmla="*/ 200025 h 244249"/>
              <a:gd name="connsiteX3" fmla="*/ 459 w 25986"/>
              <a:gd name="connsiteY3" fmla="*/ 241300 h 244249"/>
              <a:gd name="connsiteX4" fmla="*/ 25859 w 25986"/>
              <a:gd name="connsiteY4" fmla="*/ 120650 h 244249"/>
              <a:gd name="connsiteX5" fmla="*/ 459 w 25986"/>
              <a:gd name="connsiteY5" fmla="*/ 0 h 2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86" h="244249">
                <a:moveTo>
                  <a:pt x="459" y="0"/>
                </a:moveTo>
                <a:cubicBezTo>
                  <a:pt x="-1128" y="0"/>
                  <a:pt x="14747" y="87313"/>
                  <a:pt x="16334" y="120650"/>
                </a:cubicBezTo>
                <a:cubicBezTo>
                  <a:pt x="17921" y="153987"/>
                  <a:pt x="12630" y="179917"/>
                  <a:pt x="9984" y="200025"/>
                </a:cubicBezTo>
                <a:cubicBezTo>
                  <a:pt x="7338" y="220133"/>
                  <a:pt x="-2187" y="254529"/>
                  <a:pt x="459" y="241300"/>
                </a:cubicBezTo>
                <a:cubicBezTo>
                  <a:pt x="3105" y="228071"/>
                  <a:pt x="27976" y="160337"/>
                  <a:pt x="25859" y="120650"/>
                </a:cubicBezTo>
                <a:cubicBezTo>
                  <a:pt x="23742" y="80963"/>
                  <a:pt x="2046" y="0"/>
                  <a:pt x="459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CE24548-0572-723A-464D-9E687D519453}"/>
              </a:ext>
            </a:extLst>
          </p:cNvPr>
          <p:cNvSpPr/>
          <p:nvPr/>
        </p:nvSpPr>
        <p:spPr>
          <a:xfrm>
            <a:off x="6447672" y="11168810"/>
            <a:ext cx="388712" cy="32679"/>
          </a:xfrm>
          <a:custGeom>
            <a:avLst/>
            <a:gdLst>
              <a:gd name="connsiteX0" fmla="*/ 753 w 388712"/>
              <a:gd name="connsiteY0" fmla="*/ 840 h 32679"/>
              <a:gd name="connsiteX1" fmla="*/ 375403 w 388712"/>
              <a:gd name="connsiteY1" fmla="*/ 32590 h 32679"/>
              <a:gd name="connsiteX2" fmla="*/ 280153 w 388712"/>
              <a:gd name="connsiteY2" fmla="*/ 10365 h 32679"/>
              <a:gd name="connsiteX3" fmla="*/ 753 w 388712"/>
              <a:gd name="connsiteY3" fmla="*/ 840 h 3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12" h="32679">
                <a:moveTo>
                  <a:pt x="753" y="840"/>
                </a:moveTo>
                <a:cubicBezTo>
                  <a:pt x="16628" y="4544"/>
                  <a:pt x="328836" y="31003"/>
                  <a:pt x="375403" y="32590"/>
                </a:cubicBezTo>
                <a:cubicBezTo>
                  <a:pt x="421970" y="34178"/>
                  <a:pt x="335715" y="14069"/>
                  <a:pt x="280153" y="10365"/>
                </a:cubicBezTo>
                <a:cubicBezTo>
                  <a:pt x="224591" y="6661"/>
                  <a:pt x="-15122" y="-2864"/>
                  <a:pt x="753" y="84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A4AEF844-CC1D-2DCB-7DCE-33C15F1825F7}"/>
              </a:ext>
            </a:extLst>
          </p:cNvPr>
          <p:cNvSpPr/>
          <p:nvPr/>
        </p:nvSpPr>
        <p:spPr>
          <a:xfrm>
            <a:off x="6223000" y="11016780"/>
            <a:ext cx="492188" cy="48095"/>
          </a:xfrm>
          <a:custGeom>
            <a:avLst/>
            <a:gdLst>
              <a:gd name="connsiteX0" fmla="*/ 0 w 492188"/>
              <a:gd name="connsiteY0" fmla="*/ 48095 h 48095"/>
              <a:gd name="connsiteX1" fmla="*/ 482600 w 492188"/>
              <a:gd name="connsiteY1" fmla="*/ 6820 h 48095"/>
              <a:gd name="connsiteX2" fmla="*/ 323850 w 492188"/>
              <a:gd name="connsiteY2" fmla="*/ 470 h 48095"/>
              <a:gd name="connsiteX3" fmla="*/ 349250 w 492188"/>
              <a:gd name="connsiteY3" fmla="*/ 470 h 48095"/>
              <a:gd name="connsiteX4" fmla="*/ 0 w 492188"/>
              <a:gd name="connsiteY4" fmla="*/ 48095 h 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88" h="48095">
                <a:moveTo>
                  <a:pt x="0" y="48095"/>
                </a:moveTo>
                <a:lnTo>
                  <a:pt x="482600" y="6820"/>
                </a:lnTo>
                <a:cubicBezTo>
                  <a:pt x="536575" y="-1117"/>
                  <a:pt x="346075" y="1528"/>
                  <a:pt x="323850" y="470"/>
                </a:cubicBezTo>
                <a:cubicBezTo>
                  <a:pt x="301625" y="-588"/>
                  <a:pt x="349250" y="470"/>
                  <a:pt x="349250" y="470"/>
                </a:cubicBezTo>
                <a:lnTo>
                  <a:pt x="0" y="48095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88521D6-D377-0D8C-CBA4-0FD2B615B2C9}"/>
              </a:ext>
            </a:extLst>
          </p:cNvPr>
          <p:cNvSpPr/>
          <p:nvPr/>
        </p:nvSpPr>
        <p:spPr>
          <a:xfrm>
            <a:off x="6273788" y="11487023"/>
            <a:ext cx="73111" cy="251024"/>
          </a:xfrm>
          <a:custGeom>
            <a:avLst/>
            <a:gdLst>
              <a:gd name="connsiteX0" fmla="*/ 6362 w 73111"/>
              <a:gd name="connsiteY0" fmla="*/ 127 h 251024"/>
              <a:gd name="connsiteX1" fmla="*/ 66687 w 73111"/>
              <a:gd name="connsiteY1" fmla="*/ 95377 h 251024"/>
              <a:gd name="connsiteX2" fmla="*/ 12 w 73111"/>
              <a:gd name="connsiteY2" fmla="*/ 250952 h 251024"/>
              <a:gd name="connsiteX3" fmla="*/ 73037 w 73111"/>
              <a:gd name="connsiteY3" fmla="*/ 114427 h 251024"/>
              <a:gd name="connsiteX4" fmla="*/ 6362 w 73111"/>
              <a:gd name="connsiteY4" fmla="*/ 127 h 25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" h="251024">
                <a:moveTo>
                  <a:pt x="6362" y="127"/>
                </a:moveTo>
                <a:cubicBezTo>
                  <a:pt x="5304" y="-3048"/>
                  <a:pt x="67745" y="53573"/>
                  <a:pt x="66687" y="95377"/>
                </a:cubicBezTo>
                <a:cubicBezTo>
                  <a:pt x="65629" y="137181"/>
                  <a:pt x="-1046" y="247777"/>
                  <a:pt x="12" y="250952"/>
                </a:cubicBezTo>
                <a:cubicBezTo>
                  <a:pt x="1070" y="254127"/>
                  <a:pt x="70391" y="151998"/>
                  <a:pt x="73037" y="114427"/>
                </a:cubicBezTo>
                <a:cubicBezTo>
                  <a:pt x="75683" y="76856"/>
                  <a:pt x="7420" y="3302"/>
                  <a:pt x="6362" y="12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B4CC1D4A-E987-1110-2931-9D86314D3C8E}"/>
              </a:ext>
            </a:extLst>
          </p:cNvPr>
          <p:cNvSpPr/>
          <p:nvPr/>
        </p:nvSpPr>
        <p:spPr>
          <a:xfrm>
            <a:off x="5730856" y="11657820"/>
            <a:ext cx="56617" cy="296073"/>
          </a:xfrm>
          <a:custGeom>
            <a:avLst/>
            <a:gdLst>
              <a:gd name="connsiteX0" fmla="*/ 19 w 56617"/>
              <a:gd name="connsiteY0" fmla="*/ 780 h 296073"/>
              <a:gd name="connsiteX1" fmla="*/ 44469 w 56617"/>
              <a:gd name="connsiteY1" fmla="*/ 146830 h 296073"/>
              <a:gd name="connsiteX2" fmla="*/ 22244 w 56617"/>
              <a:gd name="connsiteY2" fmla="*/ 296055 h 296073"/>
              <a:gd name="connsiteX3" fmla="*/ 53994 w 56617"/>
              <a:gd name="connsiteY3" fmla="*/ 137305 h 296073"/>
              <a:gd name="connsiteX4" fmla="*/ 50819 w 56617"/>
              <a:gd name="connsiteY4" fmla="*/ 89680 h 296073"/>
              <a:gd name="connsiteX5" fmla="*/ 19 w 56617"/>
              <a:gd name="connsiteY5" fmla="*/ 780 h 29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7" h="296073">
                <a:moveTo>
                  <a:pt x="19" y="780"/>
                </a:moveTo>
                <a:cubicBezTo>
                  <a:pt x="-1039" y="10305"/>
                  <a:pt x="40765" y="97618"/>
                  <a:pt x="44469" y="146830"/>
                </a:cubicBezTo>
                <a:cubicBezTo>
                  <a:pt x="48173" y="196043"/>
                  <a:pt x="20657" y="297642"/>
                  <a:pt x="22244" y="296055"/>
                </a:cubicBezTo>
                <a:cubicBezTo>
                  <a:pt x="23831" y="294468"/>
                  <a:pt x="49232" y="171701"/>
                  <a:pt x="53994" y="137305"/>
                </a:cubicBezTo>
                <a:cubicBezTo>
                  <a:pt x="58756" y="102909"/>
                  <a:pt x="56640" y="107672"/>
                  <a:pt x="50819" y="89680"/>
                </a:cubicBezTo>
                <a:cubicBezTo>
                  <a:pt x="44998" y="71688"/>
                  <a:pt x="1077" y="-8745"/>
                  <a:pt x="19" y="7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915DCAD-1F30-B42B-E040-88747D060102}"/>
              </a:ext>
            </a:extLst>
          </p:cNvPr>
          <p:cNvSpPr/>
          <p:nvPr/>
        </p:nvSpPr>
        <p:spPr>
          <a:xfrm>
            <a:off x="6593383" y="11332960"/>
            <a:ext cx="370892" cy="43190"/>
          </a:xfrm>
          <a:custGeom>
            <a:avLst/>
            <a:gdLst>
              <a:gd name="connsiteX0" fmla="*/ 4267 w 370892"/>
              <a:gd name="connsiteY0" fmla="*/ 43065 h 43190"/>
              <a:gd name="connsiteX1" fmla="*/ 356692 w 370892"/>
              <a:gd name="connsiteY1" fmla="*/ 1790 h 43190"/>
              <a:gd name="connsiteX2" fmla="*/ 280492 w 370892"/>
              <a:gd name="connsiteY2" fmla="*/ 8140 h 43190"/>
              <a:gd name="connsiteX3" fmla="*/ 83642 w 370892"/>
              <a:gd name="connsiteY3" fmla="*/ 14490 h 43190"/>
              <a:gd name="connsiteX4" fmla="*/ 156667 w 370892"/>
              <a:gd name="connsiteY4" fmla="*/ 14490 h 43190"/>
              <a:gd name="connsiteX5" fmla="*/ 4267 w 370892"/>
              <a:gd name="connsiteY5" fmla="*/ 43065 h 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92" h="43190">
                <a:moveTo>
                  <a:pt x="4267" y="43065"/>
                </a:moveTo>
                <a:cubicBezTo>
                  <a:pt x="37604" y="40948"/>
                  <a:pt x="310655" y="7611"/>
                  <a:pt x="356692" y="1790"/>
                </a:cubicBezTo>
                <a:cubicBezTo>
                  <a:pt x="402729" y="-4031"/>
                  <a:pt x="326000" y="6023"/>
                  <a:pt x="280492" y="8140"/>
                </a:cubicBezTo>
                <a:cubicBezTo>
                  <a:pt x="234984" y="10257"/>
                  <a:pt x="104279" y="13432"/>
                  <a:pt x="83642" y="14490"/>
                </a:cubicBezTo>
                <a:cubicBezTo>
                  <a:pt x="63005" y="15548"/>
                  <a:pt x="169896" y="9198"/>
                  <a:pt x="156667" y="14490"/>
                </a:cubicBezTo>
                <a:cubicBezTo>
                  <a:pt x="143438" y="19782"/>
                  <a:pt x="-29070" y="45182"/>
                  <a:pt x="4267" y="4306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811C318D-5E31-BB3F-587B-C364F9123935}"/>
              </a:ext>
            </a:extLst>
          </p:cNvPr>
          <p:cNvSpPr/>
          <p:nvPr/>
        </p:nvSpPr>
        <p:spPr>
          <a:xfrm>
            <a:off x="6397487" y="11258166"/>
            <a:ext cx="54240" cy="127505"/>
          </a:xfrm>
          <a:custGeom>
            <a:avLst/>
            <a:gdLst>
              <a:gd name="connsiteX0" fmla="*/ 138 w 54240"/>
              <a:gd name="connsiteY0" fmla="*/ 384 h 127505"/>
              <a:gd name="connsiteX1" fmla="*/ 38238 w 54240"/>
              <a:gd name="connsiteY1" fmla="*/ 35309 h 127505"/>
              <a:gd name="connsiteX2" fmla="*/ 28713 w 54240"/>
              <a:gd name="connsiteY2" fmla="*/ 127384 h 127505"/>
              <a:gd name="connsiteX3" fmla="*/ 54113 w 54240"/>
              <a:gd name="connsiteY3" fmla="*/ 54359 h 127505"/>
              <a:gd name="connsiteX4" fmla="*/ 138 w 54240"/>
              <a:gd name="connsiteY4" fmla="*/ 384 h 1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40" h="127505">
                <a:moveTo>
                  <a:pt x="138" y="384"/>
                </a:moveTo>
                <a:cubicBezTo>
                  <a:pt x="-2508" y="-2791"/>
                  <a:pt x="33476" y="14142"/>
                  <a:pt x="38238" y="35309"/>
                </a:cubicBezTo>
                <a:cubicBezTo>
                  <a:pt x="43000" y="56476"/>
                  <a:pt x="26067" y="124209"/>
                  <a:pt x="28713" y="127384"/>
                </a:cubicBezTo>
                <a:cubicBezTo>
                  <a:pt x="31359" y="130559"/>
                  <a:pt x="56230" y="70763"/>
                  <a:pt x="54113" y="54359"/>
                </a:cubicBezTo>
                <a:cubicBezTo>
                  <a:pt x="51996" y="37955"/>
                  <a:pt x="2784" y="3559"/>
                  <a:pt x="138" y="3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63D275AF-E02A-4581-B171-07242B01DE61}"/>
              </a:ext>
            </a:extLst>
          </p:cNvPr>
          <p:cNvSpPr/>
          <p:nvPr/>
        </p:nvSpPr>
        <p:spPr>
          <a:xfrm>
            <a:off x="6504382" y="11273657"/>
            <a:ext cx="417531" cy="37119"/>
          </a:xfrm>
          <a:custGeom>
            <a:avLst/>
            <a:gdLst>
              <a:gd name="connsiteX0" fmla="*/ 1193 w 417531"/>
              <a:gd name="connsiteY0" fmla="*/ 768 h 37119"/>
              <a:gd name="connsiteX1" fmla="*/ 131368 w 417531"/>
              <a:gd name="connsiteY1" fmla="*/ 35693 h 37119"/>
              <a:gd name="connsiteX2" fmla="*/ 48818 w 417531"/>
              <a:gd name="connsiteY2" fmla="*/ 29343 h 37119"/>
              <a:gd name="connsiteX3" fmla="*/ 413943 w 417531"/>
              <a:gd name="connsiteY3" fmla="*/ 19818 h 37119"/>
              <a:gd name="connsiteX4" fmla="*/ 223443 w 417531"/>
              <a:gd name="connsiteY4" fmla="*/ 13468 h 37119"/>
              <a:gd name="connsiteX5" fmla="*/ 1193 w 417531"/>
              <a:gd name="connsiteY5" fmla="*/ 768 h 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31" h="37119">
                <a:moveTo>
                  <a:pt x="1193" y="768"/>
                </a:moveTo>
                <a:cubicBezTo>
                  <a:pt x="-14153" y="4472"/>
                  <a:pt x="123431" y="30931"/>
                  <a:pt x="131368" y="35693"/>
                </a:cubicBezTo>
                <a:cubicBezTo>
                  <a:pt x="139306" y="40456"/>
                  <a:pt x="1722" y="31989"/>
                  <a:pt x="48818" y="29343"/>
                </a:cubicBezTo>
                <a:cubicBezTo>
                  <a:pt x="95914" y="26697"/>
                  <a:pt x="384839" y="22464"/>
                  <a:pt x="413943" y="19818"/>
                </a:cubicBezTo>
                <a:cubicBezTo>
                  <a:pt x="443047" y="17172"/>
                  <a:pt x="287472" y="19289"/>
                  <a:pt x="223443" y="13468"/>
                </a:cubicBezTo>
                <a:cubicBezTo>
                  <a:pt x="159414" y="7647"/>
                  <a:pt x="16539" y="-2936"/>
                  <a:pt x="1193" y="76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74BA9F7D-429E-A6BD-D229-8D65A9AECCB1}"/>
              </a:ext>
            </a:extLst>
          </p:cNvPr>
          <p:cNvSpPr/>
          <p:nvPr/>
        </p:nvSpPr>
        <p:spPr>
          <a:xfrm>
            <a:off x="6018551" y="10691497"/>
            <a:ext cx="292007" cy="33965"/>
          </a:xfrm>
          <a:custGeom>
            <a:avLst/>
            <a:gdLst>
              <a:gd name="connsiteX0" fmla="*/ 0 w 292007"/>
              <a:gd name="connsiteY0" fmla="*/ 33965 h 33965"/>
              <a:gd name="connsiteX1" fmla="*/ 277318 w 292007"/>
              <a:gd name="connsiteY1" fmla="*/ 3985 h 33965"/>
              <a:gd name="connsiteX2" fmla="*/ 228600 w 292007"/>
              <a:gd name="connsiteY2" fmla="*/ 3985 h 33965"/>
              <a:gd name="connsiteX3" fmla="*/ 0 w 292007"/>
              <a:gd name="connsiteY3" fmla="*/ 33965 h 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07" h="33965">
                <a:moveTo>
                  <a:pt x="0" y="33965"/>
                </a:moveTo>
                <a:cubicBezTo>
                  <a:pt x="8120" y="33965"/>
                  <a:pt x="239218" y="8982"/>
                  <a:pt x="277318" y="3985"/>
                </a:cubicBezTo>
                <a:cubicBezTo>
                  <a:pt x="315418" y="-1012"/>
                  <a:pt x="272321" y="-1636"/>
                  <a:pt x="228600" y="3985"/>
                </a:cubicBezTo>
                <a:lnTo>
                  <a:pt x="0" y="33965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A5B1AF2-DCDD-A2E6-0B35-6650D947120B}"/>
              </a:ext>
            </a:extLst>
          </p:cNvPr>
          <p:cNvSpPr/>
          <p:nvPr/>
        </p:nvSpPr>
        <p:spPr>
          <a:xfrm>
            <a:off x="6272769" y="10635182"/>
            <a:ext cx="209731" cy="176686"/>
          </a:xfrm>
          <a:custGeom>
            <a:avLst/>
            <a:gdLst>
              <a:gd name="connsiteX0" fmla="*/ 615 w 209731"/>
              <a:gd name="connsiteY0" fmla="*/ 339 h 176686"/>
              <a:gd name="connsiteX1" fmla="*/ 113041 w 209731"/>
              <a:gd name="connsiteY1" fmla="*/ 64048 h 176686"/>
              <a:gd name="connsiteX2" fmla="*/ 206729 w 209731"/>
              <a:gd name="connsiteY2" fmla="*/ 176474 h 176686"/>
              <a:gd name="connsiteX3" fmla="*/ 165506 w 209731"/>
              <a:gd name="connsiteY3" fmla="*/ 90280 h 176686"/>
              <a:gd name="connsiteX4" fmla="*/ 615 w 209731"/>
              <a:gd name="connsiteY4" fmla="*/ 339 h 1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31" h="176686">
                <a:moveTo>
                  <a:pt x="615" y="339"/>
                </a:moveTo>
                <a:cubicBezTo>
                  <a:pt x="-8129" y="-4033"/>
                  <a:pt x="78689" y="34692"/>
                  <a:pt x="113041" y="64048"/>
                </a:cubicBezTo>
                <a:cubicBezTo>
                  <a:pt x="147393" y="93404"/>
                  <a:pt x="197985" y="172102"/>
                  <a:pt x="206729" y="176474"/>
                </a:cubicBezTo>
                <a:cubicBezTo>
                  <a:pt x="215473" y="180846"/>
                  <a:pt x="206104" y="116513"/>
                  <a:pt x="165506" y="90280"/>
                </a:cubicBezTo>
                <a:cubicBezTo>
                  <a:pt x="124908" y="64047"/>
                  <a:pt x="9359" y="4711"/>
                  <a:pt x="615" y="33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CD10808E-4C3C-B76E-95D9-9F1574E0B11A}"/>
              </a:ext>
            </a:extLst>
          </p:cNvPr>
          <p:cNvSpPr/>
          <p:nvPr/>
        </p:nvSpPr>
        <p:spPr>
          <a:xfrm>
            <a:off x="5909349" y="11441229"/>
            <a:ext cx="49380" cy="217388"/>
          </a:xfrm>
          <a:custGeom>
            <a:avLst/>
            <a:gdLst>
              <a:gd name="connsiteX0" fmla="*/ 49241 w 49380"/>
              <a:gd name="connsiteY0" fmla="*/ 14 h 217388"/>
              <a:gd name="connsiteX1" fmla="*/ 15513 w 49380"/>
              <a:gd name="connsiteY1" fmla="*/ 116187 h 217388"/>
              <a:gd name="connsiteX2" fmla="*/ 23008 w 49380"/>
              <a:gd name="connsiteY2" fmla="*/ 217371 h 217388"/>
              <a:gd name="connsiteX3" fmla="*/ 523 w 49380"/>
              <a:gd name="connsiteY3" fmla="*/ 123682 h 217388"/>
              <a:gd name="connsiteX4" fmla="*/ 49241 w 49380"/>
              <a:gd name="connsiteY4" fmla="*/ 14 h 2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80" h="217388">
                <a:moveTo>
                  <a:pt x="49241" y="14"/>
                </a:moveTo>
                <a:cubicBezTo>
                  <a:pt x="51739" y="-1235"/>
                  <a:pt x="19885" y="79961"/>
                  <a:pt x="15513" y="116187"/>
                </a:cubicBezTo>
                <a:cubicBezTo>
                  <a:pt x="11141" y="152413"/>
                  <a:pt x="25506" y="216122"/>
                  <a:pt x="23008" y="217371"/>
                </a:cubicBezTo>
                <a:cubicBezTo>
                  <a:pt x="20510" y="218620"/>
                  <a:pt x="-3849" y="153662"/>
                  <a:pt x="523" y="123682"/>
                </a:cubicBezTo>
                <a:cubicBezTo>
                  <a:pt x="4895" y="93702"/>
                  <a:pt x="46743" y="1263"/>
                  <a:pt x="49241" y="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6FB0E19-5EFE-C45F-2DFD-2C45B4B9D32A}"/>
              </a:ext>
            </a:extLst>
          </p:cNvPr>
          <p:cNvSpPr/>
          <p:nvPr/>
        </p:nvSpPr>
        <p:spPr>
          <a:xfrm>
            <a:off x="5658525" y="11501019"/>
            <a:ext cx="19397" cy="135455"/>
          </a:xfrm>
          <a:custGeom>
            <a:avLst/>
            <a:gdLst>
              <a:gd name="connsiteX0" fmla="*/ 4009 w 19397"/>
              <a:gd name="connsiteY0" fmla="*/ 184 h 135455"/>
              <a:gd name="connsiteX1" fmla="*/ 7757 w 19397"/>
              <a:gd name="connsiteY1" fmla="*/ 90125 h 135455"/>
              <a:gd name="connsiteX2" fmla="*/ 262 w 19397"/>
              <a:gd name="connsiteY2" fmla="*/ 135096 h 135455"/>
              <a:gd name="connsiteX3" fmla="*/ 19000 w 19397"/>
              <a:gd name="connsiteY3" fmla="*/ 67640 h 135455"/>
              <a:gd name="connsiteX4" fmla="*/ 4009 w 19397"/>
              <a:gd name="connsiteY4" fmla="*/ 184 h 13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" h="135455">
                <a:moveTo>
                  <a:pt x="4009" y="184"/>
                </a:moveTo>
                <a:cubicBezTo>
                  <a:pt x="2135" y="3931"/>
                  <a:pt x="8382" y="67640"/>
                  <a:pt x="7757" y="90125"/>
                </a:cubicBezTo>
                <a:cubicBezTo>
                  <a:pt x="7133" y="112610"/>
                  <a:pt x="-1612" y="138843"/>
                  <a:pt x="262" y="135096"/>
                </a:cubicBezTo>
                <a:cubicBezTo>
                  <a:pt x="2136" y="131349"/>
                  <a:pt x="15877" y="84504"/>
                  <a:pt x="19000" y="67640"/>
                </a:cubicBezTo>
                <a:cubicBezTo>
                  <a:pt x="22123" y="50776"/>
                  <a:pt x="5883" y="-3563"/>
                  <a:pt x="4009" y="18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D1DCC4A-8E86-4310-27B9-7F09A46F987B}"/>
              </a:ext>
            </a:extLst>
          </p:cNvPr>
          <p:cNvSpPr/>
          <p:nvPr/>
        </p:nvSpPr>
        <p:spPr>
          <a:xfrm>
            <a:off x="6244479" y="11121030"/>
            <a:ext cx="241217" cy="27919"/>
          </a:xfrm>
          <a:custGeom>
            <a:avLst/>
            <a:gdLst>
              <a:gd name="connsiteX0" fmla="*/ 2672 w 241217"/>
              <a:gd name="connsiteY0" fmla="*/ 27904 h 27919"/>
              <a:gd name="connsiteX1" fmla="*/ 238767 w 241217"/>
              <a:gd name="connsiteY1" fmla="*/ 1672 h 27919"/>
              <a:gd name="connsiteX2" fmla="*/ 118846 w 241217"/>
              <a:gd name="connsiteY2" fmla="*/ 5419 h 27919"/>
              <a:gd name="connsiteX3" fmla="*/ 2672 w 241217"/>
              <a:gd name="connsiteY3" fmla="*/ 27904 h 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17" h="27919">
                <a:moveTo>
                  <a:pt x="2672" y="27904"/>
                </a:moveTo>
                <a:cubicBezTo>
                  <a:pt x="22659" y="27280"/>
                  <a:pt x="219405" y="5419"/>
                  <a:pt x="238767" y="1672"/>
                </a:cubicBezTo>
                <a:cubicBezTo>
                  <a:pt x="258129" y="-2076"/>
                  <a:pt x="157571" y="1047"/>
                  <a:pt x="118846" y="5419"/>
                </a:cubicBezTo>
                <a:cubicBezTo>
                  <a:pt x="80121" y="9791"/>
                  <a:pt x="-17315" y="28528"/>
                  <a:pt x="2672" y="2790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DFC2EB2-8D88-AC5F-4AAB-C0DAFEFEC0F7}"/>
              </a:ext>
            </a:extLst>
          </p:cNvPr>
          <p:cNvSpPr/>
          <p:nvPr/>
        </p:nvSpPr>
        <p:spPr>
          <a:xfrm>
            <a:off x="6456882" y="11508152"/>
            <a:ext cx="37920" cy="197636"/>
          </a:xfrm>
          <a:custGeom>
            <a:avLst/>
            <a:gdLst>
              <a:gd name="connsiteX0" fmla="*/ 37607 w 37920"/>
              <a:gd name="connsiteY0" fmla="*/ 546 h 197636"/>
              <a:gd name="connsiteX1" fmla="*/ 18869 w 37920"/>
              <a:gd name="connsiteY1" fmla="*/ 75497 h 197636"/>
              <a:gd name="connsiteX2" fmla="*/ 33859 w 37920"/>
              <a:gd name="connsiteY2" fmla="*/ 195418 h 197636"/>
              <a:gd name="connsiteX3" fmla="*/ 22616 w 37920"/>
              <a:gd name="connsiteY3" fmla="*/ 150448 h 197636"/>
              <a:gd name="connsiteX4" fmla="*/ 131 w 37920"/>
              <a:gd name="connsiteY4" fmla="*/ 112973 h 197636"/>
              <a:gd name="connsiteX5" fmla="*/ 37607 w 37920"/>
              <a:gd name="connsiteY5" fmla="*/ 546 h 1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0" h="197636">
                <a:moveTo>
                  <a:pt x="37607" y="546"/>
                </a:moveTo>
                <a:cubicBezTo>
                  <a:pt x="40730" y="-5700"/>
                  <a:pt x="19494" y="43018"/>
                  <a:pt x="18869" y="75497"/>
                </a:cubicBezTo>
                <a:cubicBezTo>
                  <a:pt x="18244" y="107976"/>
                  <a:pt x="33235" y="182926"/>
                  <a:pt x="33859" y="195418"/>
                </a:cubicBezTo>
                <a:cubicBezTo>
                  <a:pt x="34483" y="207910"/>
                  <a:pt x="28237" y="164189"/>
                  <a:pt x="22616" y="150448"/>
                </a:cubicBezTo>
                <a:cubicBezTo>
                  <a:pt x="16995" y="136707"/>
                  <a:pt x="-1743" y="134209"/>
                  <a:pt x="131" y="112973"/>
                </a:cubicBezTo>
                <a:cubicBezTo>
                  <a:pt x="2005" y="91737"/>
                  <a:pt x="34484" y="6792"/>
                  <a:pt x="37607" y="54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81356A5F-E945-1972-AC40-000191BFB6D7}"/>
              </a:ext>
            </a:extLst>
          </p:cNvPr>
          <p:cNvSpPr/>
          <p:nvPr/>
        </p:nvSpPr>
        <p:spPr>
          <a:xfrm>
            <a:off x="6904538" y="11343138"/>
            <a:ext cx="253463" cy="259821"/>
          </a:xfrm>
          <a:custGeom>
            <a:avLst/>
            <a:gdLst>
              <a:gd name="connsiteX0" fmla="*/ 73383 w 253463"/>
              <a:gd name="connsiteY0" fmla="*/ 669 h 259821"/>
              <a:gd name="connsiteX1" fmla="*/ 200800 w 253463"/>
              <a:gd name="connsiteY1" fmla="*/ 98105 h 259821"/>
              <a:gd name="connsiteX2" fmla="*/ 227032 w 253463"/>
              <a:gd name="connsiteY2" fmla="*/ 161813 h 259821"/>
              <a:gd name="connsiteX3" fmla="*/ 212042 w 253463"/>
              <a:gd name="connsiteY3" fmla="*/ 206783 h 259821"/>
              <a:gd name="connsiteX4" fmla="*/ 167072 w 253463"/>
              <a:gd name="connsiteY4" fmla="*/ 218026 h 259821"/>
              <a:gd name="connsiteX5" fmla="*/ 118354 w 253463"/>
              <a:gd name="connsiteY5" fmla="*/ 240511 h 259821"/>
              <a:gd name="connsiteX6" fmla="*/ 2180 w 253463"/>
              <a:gd name="connsiteY6" fmla="*/ 259249 h 259821"/>
              <a:gd name="connsiteX7" fmla="*/ 230780 w 253463"/>
              <a:gd name="connsiteY7" fmla="*/ 218026 h 259821"/>
              <a:gd name="connsiteX8" fmla="*/ 230780 w 253463"/>
              <a:gd name="connsiteY8" fmla="*/ 150570 h 259821"/>
              <a:gd name="connsiteX9" fmla="*/ 73383 w 253463"/>
              <a:gd name="connsiteY9" fmla="*/ 669 h 2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3" h="259821">
                <a:moveTo>
                  <a:pt x="73383" y="669"/>
                </a:moveTo>
                <a:cubicBezTo>
                  <a:pt x="68386" y="-8075"/>
                  <a:pt x="175192" y="71248"/>
                  <a:pt x="200800" y="98105"/>
                </a:cubicBezTo>
                <a:cubicBezTo>
                  <a:pt x="226408" y="124962"/>
                  <a:pt x="225158" y="143700"/>
                  <a:pt x="227032" y="161813"/>
                </a:cubicBezTo>
                <a:cubicBezTo>
                  <a:pt x="228906" y="179926"/>
                  <a:pt x="222035" y="197414"/>
                  <a:pt x="212042" y="206783"/>
                </a:cubicBezTo>
                <a:cubicBezTo>
                  <a:pt x="202049" y="216152"/>
                  <a:pt x="182687" y="212405"/>
                  <a:pt x="167072" y="218026"/>
                </a:cubicBezTo>
                <a:cubicBezTo>
                  <a:pt x="151457" y="223647"/>
                  <a:pt x="145836" y="233641"/>
                  <a:pt x="118354" y="240511"/>
                </a:cubicBezTo>
                <a:cubicBezTo>
                  <a:pt x="90872" y="247381"/>
                  <a:pt x="-16558" y="262997"/>
                  <a:pt x="2180" y="259249"/>
                </a:cubicBezTo>
                <a:cubicBezTo>
                  <a:pt x="20918" y="255502"/>
                  <a:pt x="192680" y="236139"/>
                  <a:pt x="230780" y="218026"/>
                </a:cubicBezTo>
                <a:cubicBezTo>
                  <a:pt x="268880" y="199913"/>
                  <a:pt x="252016" y="186172"/>
                  <a:pt x="230780" y="150570"/>
                </a:cubicBezTo>
                <a:cubicBezTo>
                  <a:pt x="209544" y="114968"/>
                  <a:pt x="78380" y="9413"/>
                  <a:pt x="73383" y="6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0AAC8761-58D5-49DC-0DCD-3DAD3BC0E544}"/>
              </a:ext>
            </a:extLst>
          </p:cNvPr>
          <p:cNvSpPr/>
          <p:nvPr/>
        </p:nvSpPr>
        <p:spPr>
          <a:xfrm>
            <a:off x="6602938" y="11496151"/>
            <a:ext cx="165259" cy="182511"/>
          </a:xfrm>
          <a:custGeom>
            <a:avLst/>
            <a:gdLst>
              <a:gd name="connsiteX0" fmla="*/ 229 w 165259"/>
              <a:gd name="connsiteY0" fmla="*/ 1305 h 182511"/>
              <a:gd name="connsiteX1" fmla="*/ 120151 w 165259"/>
              <a:gd name="connsiteY1" fmla="*/ 65013 h 182511"/>
              <a:gd name="connsiteX2" fmla="*/ 157626 w 165259"/>
              <a:gd name="connsiteY2" fmla="*/ 181187 h 182511"/>
              <a:gd name="connsiteX3" fmla="*/ 153878 w 165259"/>
              <a:gd name="connsiteY3" fmla="*/ 121226 h 182511"/>
              <a:gd name="connsiteX4" fmla="*/ 229 w 165259"/>
              <a:gd name="connsiteY4" fmla="*/ 1305 h 18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9" h="182511">
                <a:moveTo>
                  <a:pt x="229" y="1305"/>
                </a:moveTo>
                <a:cubicBezTo>
                  <a:pt x="-5392" y="-8064"/>
                  <a:pt x="93918" y="35033"/>
                  <a:pt x="120151" y="65013"/>
                </a:cubicBezTo>
                <a:cubicBezTo>
                  <a:pt x="146384" y="94993"/>
                  <a:pt x="152005" y="171818"/>
                  <a:pt x="157626" y="181187"/>
                </a:cubicBezTo>
                <a:cubicBezTo>
                  <a:pt x="163247" y="190556"/>
                  <a:pt x="173240" y="148084"/>
                  <a:pt x="153878" y="121226"/>
                </a:cubicBezTo>
                <a:cubicBezTo>
                  <a:pt x="134516" y="94369"/>
                  <a:pt x="5850" y="10674"/>
                  <a:pt x="229" y="130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AC70650-1753-7CC6-89B2-4F02A0135B51}"/>
              </a:ext>
            </a:extLst>
          </p:cNvPr>
          <p:cNvSpPr/>
          <p:nvPr/>
        </p:nvSpPr>
        <p:spPr>
          <a:xfrm>
            <a:off x="6531690" y="11767256"/>
            <a:ext cx="147832" cy="127823"/>
          </a:xfrm>
          <a:custGeom>
            <a:avLst/>
            <a:gdLst>
              <a:gd name="connsiteX0" fmla="*/ 274 w 147832"/>
              <a:gd name="connsiteY0" fmla="*/ 23 h 127823"/>
              <a:gd name="connsiteX1" fmla="*/ 30254 w 147832"/>
              <a:gd name="connsiteY1" fmla="*/ 71226 h 127823"/>
              <a:gd name="connsiteX2" fmla="*/ 146428 w 147832"/>
              <a:gd name="connsiteY2" fmla="*/ 127439 h 127823"/>
              <a:gd name="connsiteX3" fmla="*/ 97710 w 147832"/>
              <a:gd name="connsiteY3" fmla="*/ 97459 h 127823"/>
              <a:gd name="connsiteX4" fmla="*/ 41497 w 147832"/>
              <a:gd name="connsiteY4" fmla="*/ 63731 h 127823"/>
              <a:gd name="connsiteX5" fmla="*/ 274 w 147832"/>
              <a:gd name="connsiteY5" fmla="*/ 23 h 1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32" h="127823">
                <a:moveTo>
                  <a:pt x="274" y="23"/>
                </a:moveTo>
                <a:cubicBezTo>
                  <a:pt x="-1600" y="1272"/>
                  <a:pt x="5895" y="49990"/>
                  <a:pt x="30254" y="71226"/>
                </a:cubicBezTo>
                <a:cubicBezTo>
                  <a:pt x="54613" y="92462"/>
                  <a:pt x="135185" y="123067"/>
                  <a:pt x="146428" y="127439"/>
                </a:cubicBezTo>
                <a:cubicBezTo>
                  <a:pt x="157671" y="131811"/>
                  <a:pt x="97710" y="97459"/>
                  <a:pt x="97710" y="97459"/>
                </a:cubicBezTo>
                <a:cubicBezTo>
                  <a:pt x="80222" y="86841"/>
                  <a:pt x="59610" y="78721"/>
                  <a:pt x="41497" y="63731"/>
                </a:cubicBezTo>
                <a:cubicBezTo>
                  <a:pt x="23384" y="48741"/>
                  <a:pt x="2148" y="-1226"/>
                  <a:pt x="274" y="2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30B7D9F-AD93-0AB0-426C-D406B3C64AC4}"/>
              </a:ext>
            </a:extLst>
          </p:cNvPr>
          <p:cNvSpPr/>
          <p:nvPr/>
        </p:nvSpPr>
        <p:spPr>
          <a:xfrm>
            <a:off x="6872724" y="11927254"/>
            <a:ext cx="115436" cy="102357"/>
          </a:xfrm>
          <a:custGeom>
            <a:avLst/>
            <a:gdLst>
              <a:gd name="connsiteX0" fmla="*/ 266 w 115436"/>
              <a:gd name="connsiteY0" fmla="*/ 1169 h 102357"/>
              <a:gd name="connsiteX1" fmla="*/ 78965 w 115436"/>
              <a:gd name="connsiteY1" fmla="*/ 12412 h 102357"/>
              <a:gd name="connsiteX2" fmla="*/ 101450 w 115436"/>
              <a:gd name="connsiteY2" fmla="*/ 102353 h 102357"/>
              <a:gd name="connsiteX3" fmla="*/ 108945 w 115436"/>
              <a:gd name="connsiteY3" fmla="*/ 16159 h 102357"/>
              <a:gd name="connsiteX4" fmla="*/ 266 w 115436"/>
              <a:gd name="connsiteY4" fmla="*/ 1169 h 1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36" h="102357">
                <a:moveTo>
                  <a:pt x="266" y="1169"/>
                </a:moveTo>
                <a:cubicBezTo>
                  <a:pt x="-4731" y="544"/>
                  <a:pt x="62101" y="-4452"/>
                  <a:pt x="78965" y="12412"/>
                </a:cubicBezTo>
                <a:cubicBezTo>
                  <a:pt x="95829" y="29276"/>
                  <a:pt x="96453" y="101729"/>
                  <a:pt x="101450" y="102353"/>
                </a:cubicBezTo>
                <a:cubicBezTo>
                  <a:pt x="106447" y="102978"/>
                  <a:pt x="125184" y="34897"/>
                  <a:pt x="108945" y="16159"/>
                </a:cubicBezTo>
                <a:cubicBezTo>
                  <a:pt x="92706" y="-2579"/>
                  <a:pt x="5263" y="1794"/>
                  <a:pt x="266" y="11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045A541-4F38-A169-D9C3-2CEE33E4A87C}"/>
              </a:ext>
            </a:extLst>
          </p:cNvPr>
          <p:cNvSpPr/>
          <p:nvPr/>
        </p:nvSpPr>
        <p:spPr>
          <a:xfrm>
            <a:off x="6857816" y="11669792"/>
            <a:ext cx="103903" cy="75044"/>
          </a:xfrm>
          <a:custGeom>
            <a:avLst/>
            <a:gdLst>
              <a:gd name="connsiteX0" fmla="*/ 184 w 103903"/>
              <a:gd name="connsiteY0" fmla="*/ 51 h 75044"/>
              <a:gd name="connsiteX1" fmla="*/ 90125 w 103903"/>
              <a:gd name="connsiteY1" fmla="*/ 37526 h 75044"/>
              <a:gd name="connsiteX2" fmla="*/ 101368 w 103903"/>
              <a:gd name="connsiteY2" fmla="*/ 75001 h 75044"/>
              <a:gd name="connsiteX3" fmla="*/ 67640 w 103903"/>
              <a:gd name="connsiteY3" fmla="*/ 30031 h 75044"/>
              <a:gd name="connsiteX4" fmla="*/ 184 w 103903"/>
              <a:gd name="connsiteY4" fmla="*/ 51 h 7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03" h="75044">
                <a:moveTo>
                  <a:pt x="184" y="51"/>
                </a:moveTo>
                <a:cubicBezTo>
                  <a:pt x="3931" y="1300"/>
                  <a:pt x="73261" y="25034"/>
                  <a:pt x="90125" y="37526"/>
                </a:cubicBezTo>
                <a:cubicBezTo>
                  <a:pt x="106989" y="50018"/>
                  <a:pt x="105115" y="76250"/>
                  <a:pt x="101368" y="75001"/>
                </a:cubicBezTo>
                <a:cubicBezTo>
                  <a:pt x="97621" y="73752"/>
                  <a:pt x="84504" y="39400"/>
                  <a:pt x="67640" y="30031"/>
                </a:cubicBezTo>
                <a:cubicBezTo>
                  <a:pt x="50776" y="20662"/>
                  <a:pt x="-3563" y="-1198"/>
                  <a:pt x="184" y="51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663B3D68-7A2B-7B08-1B35-67833BF2EF34}"/>
              </a:ext>
            </a:extLst>
          </p:cNvPr>
          <p:cNvSpPr/>
          <p:nvPr/>
        </p:nvSpPr>
        <p:spPr>
          <a:xfrm>
            <a:off x="6827977" y="11774705"/>
            <a:ext cx="33782" cy="131286"/>
          </a:xfrm>
          <a:custGeom>
            <a:avLst/>
            <a:gdLst>
              <a:gd name="connsiteX0" fmla="*/ 43 w 33782"/>
              <a:gd name="connsiteY0" fmla="*/ 69 h 131286"/>
              <a:gd name="connsiteX1" fmla="*/ 26275 w 33782"/>
              <a:gd name="connsiteY1" fmla="*/ 56282 h 131286"/>
              <a:gd name="connsiteX2" fmla="*/ 7538 w 33782"/>
              <a:gd name="connsiteY2" fmla="*/ 131233 h 131286"/>
              <a:gd name="connsiteX3" fmla="*/ 33771 w 33782"/>
              <a:gd name="connsiteY3" fmla="*/ 67525 h 131286"/>
              <a:gd name="connsiteX4" fmla="*/ 43 w 33782"/>
              <a:gd name="connsiteY4" fmla="*/ 69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" h="131286">
                <a:moveTo>
                  <a:pt x="43" y="69"/>
                </a:moveTo>
                <a:cubicBezTo>
                  <a:pt x="-1206" y="-1805"/>
                  <a:pt x="25026" y="34421"/>
                  <a:pt x="26275" y="56282"/>
                </a:cubicBezTo>
                <a:cubicBezTo>
                  <a:pt x="27524" y="78143"/>
                  <a:pt x="6289" y="129359"/>
                  <a:pt x="7538" y="131233"/>
                </a:cubicBezTo>
                <a:cubicBezTo>
                  <a:pt x="8787" y="133107"/>
                  <a:pt x="34396" y="85638"/>
                  <a:pt x="33771" y="67525"/>
                </a:cubicBezTo>
                <a:cubicBezTo>
                  <a:pt x="33146" y="49412"/>
                  <a:pt x="1292" y="1943"/>
                  <a:pt x="43" y="6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662CF27D-CEC1-7B85-9F4C-B798A5088C19}"/>
              </a:ext>
            </a:extLst>
          </p:cNvPr>
          <p:cNvSpPr/>
          <p:nvPr/>
        </p:nvSpPr>
        <p:spPr>
          <a:xfrm>
            <a:off x="6910455" y="11605762"/>
            <a:ext cx="379256" cy="64450"/>
          </a:xfrm>
          <a:custGeom>
            <a:avLst/>
            <a:gdLst>
              <a:gd name="connsiteX0" fmla="*/ 11 w 379256"/>
              <a:gd name="connsiteY0" fmla="*/ 37848 h 64450"/>
              <a:gd name="connsiteX1" fmla="*/ 273581 w 379256"/>
              <a:gd name="connsiteY1" fmla="*/ 22858 h 64450"/>
              <a:gd name="connsiteX2" fmla="*/ 378512 w 379256"/>
              <a:gd name="connsiteY2" fmla="*/ 64081 h 64450"/>
              <a:gd name="connsiteX3" fmla="*/ 318552 w 379256"/>
              <a:gd name="connsiteY3" fmla="*/ 41595 h 64450"/>
              <a:gd name="connsiteX4" fmla="*/ 281076 w 379256"/>
              <a:gd name="connsiteY4" fmla="*/ 15363 h 64450"/>
              <a:gd name="connsiteX5" fmla="*/ 262338 w 379256"/>
              <a:gd name="connsiteY5" fmla="*/ 372 h 64450"/>
              <a:gd name="connsiteX6" fmla="*/ 11 w 379256"/>
              <a:gd name="connsiteY6" fmla="*/ 37848 h 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256" h="64450">
                <a:moveTo>
                  <a:pt x="11" y="37848"/>
                </a:moveTo>
                <a:cubicBezTo>
                  <a:pt x="1885" y="41595"/>
                  <a:pt x="210498" y="18486"/>
                  <a:pt x="273581" y="22858"/>
                </a:cubicBezTo>
                <a:cubicBezTo>
                  <a:pt x="336664" y="27230"/>
                  <a:pt x="371017" y="60958"/>
                  <a:pt x="378512" y="64081"/>
                </a:cubicBezTo>
                <a:cubicBezTo>
                  <a:pt x="386007" y="67204"/>
                  <a:pt x="334791" y="49715"/>
                  <a:pt x="318552" y="41595"/>
                </a:cubicBezTo>
                <a:cubicBezTo>
                  <a:pt x="302313" y="33475"/>
                  <a:pt x="281076" y="15363"/>
                  <a:pt x="281076" y="15363"/>
                </a:cubicBezTo>
                <a:cubicBezTo>
                  <a:pt x="271707" y="8493"/>
                  <a:pt x="307308" y="-2126"/>
                  <a:pt x="262338" y="372"/>
                </a:cubicBezTo>
                <a:cubicBezTo>
                  <a:pt x="217368" y="2870"/>
                  <a:pt x="-1863" y="34101"/>
                  <a:pt x="11" y="378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AD07657-1D78-90B0-10E1-54F500CA5A7A}"/>
              </a:ext>
            </a:extLst>
          </p:cNvPr>
          <p:cNvSpPr/>
          <p:nvPr/>
        </p:nvSpPr>
        <p:spPr>
          <a:xfrm>
            <a:off x="7000403" y="11890804"/>
            <a:ext cx="262449" cy="274257"/>
          </a:xfrm>
          <a:custGeom>
            <a:avLst/>
            <a:gdLst>
              <a:gd name="connsiteX0" fmla="*/ 4 w 262449"/>
              <a:gd name="connsiteY0" fmla="*/ 273714 h 274257"/>
              <a:gd name="connsiteX1" fmla="*/ 86197 w 262449"/>
              <a:gd name="connsiteY1" fmla="*/ 116317 h 274257"/>
              <a:gd name="connsiteX2" fmla="*/ 127420 w 262449"/>
              <a:gd name="connsiteY2" fmla="*/ 52609 h 274257"/>
              <a:gd name="connsiteX3" fmla="*/ 262331 w 262449"/>
              <a:gd name="connsiteY3" fmla="*/ 144 h 274257"/>
              <a:gd name="connsiteX4" fmla="*/ 149905 w 262449"/>
              <a:gd name="connsiteY4" fmla="*/ 37619 h 274257"/>
              <a:gd name="connsiteX5" fmla="*/ 82449 w 262449"/>
              <a:gd name="connsiteY5" fmla="*/ 56357 h 274257"/>
              <a:gd name="connsiteX6" fmla="*/ 4 w 262449"/>
              <a:gd name="connsiteY6" fmla="*/ 273714 h 2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49" h="274257">
                <a:moveTo>
                  <a:pt x="4" y="273714"/>
                </a:moveTo>
                <a:cubicBezTo>
                  <a:pt x="629" y="283707"/>
                  <a:pt x="64961" y="153168"/>
                  <a:pt x="86197" y="116317"/>
                </a:cubicBezTo>
                <a:cubicBezTo>
                  <a:pt x="107433" y="79466"/>
                  <a:pt x="98064" y="71971"/>
                  <a:pt x="127420" y="52609"/>
                </a:cubicBezTo>
                <a:cubicBezTo>
                  <a:pt x="156776" y="33247"/>
                  <a:pt x="258584" y="2642"/>
                  <a:pt x="262331" y="144"/>
                </a:cubicBezTo>
                <a:cubicBezTo>
                  <a:pt x="266079" y="-2354"/>
                  <a:pt x="179885" y="28250"/>
                  <a:pt x="149905" y="37619"/>
                </a:cubicBezTo>
                <a:cubicBezTo>
                  <a:pt x="119925" y="46988"/>
                  <a:pt x="106183" y="20131"/>
                  <a:pt x="82449" y="56357"/>
                </a:cubicBezTo>
                <a:cubicBezTo>
                  <a:pt x="58715" y="92583"/>
                  <a:pt x="-621" y="263721"/>
                  <a:pt x="4" y="27371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C0F3170C-6492-55AA-4EEB-61ED343080AC}"/>
              </a:ext>
            </a:extLst>
          </p:cNvPr>
          <p:cNvSpPr/>
          <p:nvPr/>
        </p:nvSpPr>
        <p:spPr>
          <a:xfrm>
            <a:off x="7014344" y="11739933"/>
            <a:ext cx="215102" cy="72338"/>
          </a:xfrm>
          <a:custGeom>
            <a:avLst/>
            <a:gdLst>
              <a:gd name="connsiteX0" fmla="*/ 1053 w 215102"/>
              <a:gd name="connsiteY0" fmla="*/ 72316 h 72338"/>
              <a:gd name="connsiteX1" fmla="*/ 210915 w 215102"/>
              <a:gd name="connsiteY1" fmla="*/ 4860 h 72338"/>
              <a:gd name="connsiteX2" fmla="*/ 132217 w 215102"/>
              <a:gd name="connsiteY2" fmla="*/ 12356 h 72338"/>
              <a:gd name="connsiteX3" fmla="*/ 1053 w 215102"/>
              <a:gd name="connsiteY3" fmla="*/ 72316 h 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02" h="72338">
                <a:moveTo>
                  <a:pt x="1053" y="72316"/>
                </a:moveTo>
                <a:cubicBezTo>
                  <a:pt x="14169" y="71067"/>
                  <a:pt x="189054" y="14853"/>
                  <a:pt x="210915" y="4860"/>
                </a:cubicBezTo>
                <a:cubicBezTo>
                  <a:pt x="232776" y="-5133"/>
                  <a:pt x="163447" y="1738"/>
                  <a:pt x="132217" y="12356"/>
                </a:cubicBezTo>
                <a:cubicBezTo>
                  <a:pt x="100987" y="22974"/>
                  <a:pt x="-12063" y="73565"/>
                  <a:pt x="1053" y="723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9470380-3F4E-FF92-35FB-E65091ED5745}"/>
              </a:ext>
            </a:extLst>
          </p:cNvPr>
          <p:cNvSpPr/>
          <p:nvPr/>
        </p:nvSpPr>
        <p:spPr>
          <a:xfrm>
            <a:off x="7198970" y="11773344"/>
            <a:ext cx="121393" cy="223567"/>
          </a:xfrm>
          <a:custGeom>
            <a:avLst/>
            <a:gdLst>
              <a:gd name="connsiteX0" fmla="*/ 112482 w 121393"/>
              <a:gd name="connsiteY0" fmla="*/ 1430 h 223567"/>
              <a:gd name="connsiteX1" fmla="*/ 112482 w 121393"/>
              <a:gd name="connsiteY1" fmla="*/ 72633 h 223567"/>
              <a:gd name="connsiteX2" fmla="*/ 56 w 121393"/>
              <a:gd name="connsiteY2" fmla="*/ 222535 h 223567"/>
              <a:gd name="connsiteX3" fmla="*/ 97492 w 121393"/>
              <a:gd name="connsiteY3" fmla="*/ 132594 h 223567"/>
              <a:gd name="connsiteX4" fmla="*/ 112482 w 121393"/>
              <a:gd name="connsiteY4" fmla="*/ 1430 h 2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93" h="223567">
                <a:moveTo>
                  <a:pt x="112482" y="1430"/>
                </a:moveTo>
                <a:cubicBezTo>
                  <a:pt x="114980" y="-8564"/>
                  <a:pt x="131220" y="35782"/>
                  <a:pt x="112482" y="72633"/>
                </a:cubicBezTo>
                <a:cubicBezTo>
                  <a:pt x="93744" y="109484"/>
                  <a:pt x="2554" y="212542"/>
                  <a:pt x="56" y="222535"/>
                </a:cubicBezTo>
                <a:cubicBezTo>
                  <a:pt x="-2442" y="232529"/>
                  <a:pt x="78754" y="167571"/>
                  <a:pt x="97492" y="132594"/>
                </a:cubicBezTo>
                <a:cubicBezTo>
                  <a:pt x="116230" y="97617"/>
                  <a:pt x="109984" y="11424"/>
                  <a:pt x="112482" y="143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66F6532-5897-7D68-3DA3-087D14D2BD1A}"/>
              </a:ext>
            </a:extLst>
          </p:cNvPr>
          <p:cNvSpPr/>
          <p:nvPr/>
        </p:nvSpPr>
        <p:spPr>
          <a:xfrm>
            <a:off x="5749200" y="11296637"/>
            <a:ext cx="122400" cy="277608"/>
          </a:xfrm>
          <a:custGeom>
            <a:avLst/>
            <a:gdLst>
              <a:gd name="connsiteX0" fmla="*/ 122400 w 122400"/>
              <a:gd name="connsiteY0" fmla="*/ 163 h 277608"/>
              <a:gd name="connsiteX1" fmla="*/ 32400 w 122400"/>
              <a:gd name="connsiteY1" fmla="*/ 169363 h 277608"/>
              <a:gd name="connsiteX2" fmla="*/ 0 w 122400"/>
              <a:gd name="connsiteY2" fmla="*/ 277363 h 277608"/>
              <a:gd name="connsiteX3" fmla="*/ 32400 w 122400"/>
              <a:gd name="connsiteY3" fmla="*/ 140563 h 277608"/>
              <a:gd name="connsiteX4" fmla="*/ 122400 w 122400"/>
              <a:gd name="connsiteY4" fmla="*/ 163 h 2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0" h="277608">
                <a:moveTo>
                  <a:pt x="122400" y="163"/>
                </a:moveTo>
                <a:cubicBezTo>
                  <a:pt x="122400" y="4963"/>
                  <a:pt x="52800" y="123163"/>
                  <a:pt x="32400" y="169363"/>
                </a:cubicBezTo>
                <a:cubicBezTo>
                  <a:pt x="12000" y="215563"/>
                  <a:pt x="0" y="282163"/>
                  <a:pt x="0" y="277363"/>
                </a:cubicBezTo>
                <a:cubicBezTo>
                  <a:pt x="0" y="272563"/>
                  <a:pt x="12600" y="183763"/>
                  <a:pt x="32400" y="140563"/>
                </a:cubicBezTo>
                <a:cubicBezTo>
                  <a:pt x="52200" y="97363"/>
                  <a:pt x="122400" y="-4637"/>
                  <a:pt x="122400" y="16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0B2A0F4-B822-DE9E-F681-A80E66DCFD8B}"/>
              </a:ext>
            </a:extLst>
          </p:cNvPr>
          <p:cNvSpPr/>
          <p:nvPr/>
        </p:nvSpPr>
        <p:spPr>
          <a:xfrm>
            <a:off x="6846554" y="11487600"/>
            <a:ext cx="200305" cy="28350"/>
          </a:xfrm>
          <a:custGeom>
            <a:avLst/>
            <a:gdLst>
              <a:gd name="connsiteX0" fmla="*/ 646 w 200305"/>
              <a:gd name="connsiteY0" fmla="*/ 25200 h 28350"/>
              <a:gd name="connsiteX1" fmla="*/ 195046 w 200305"/>
              <a:gd name="connsiteY1" fmla="*/ 0 h 28350"/>
              <a:gd name="connsiteX2" fmla="*/ 133846 w 200305"/>
              <a:gd name="connsiteY2" fmla="*/ 25200 h 28350"/>
              <a:gd name="connsiteX3" fmla="*/ 646 w 200305"/>
              <a:gd name="connsiteY3" fmla="*/ 25200 h 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05" h="28350">
                <a:moveTo>
                  <a:pt x="646" y="25200"/>
                </a:moveTo>
                <a:cubicBezTo>
                  <a:pt x="10846" y="21000"/>
                  <a:pt x="172846" y="0"/>
                  <a:pt x="195046" y="0"/>
                </a:cubicBezTo>
                <a:cubicBezTo>
                  <a:pt x="217246" y="0"/>
                  <a:pt x="163846" y="21000"/>
                  <a:pt x="133846" y="25200"/>
                </a:cubicBezTo>
                <a:cubicBezTo>
                  <a:pt x="103846" y="29400"/>
                  <a:pt x="-9554" y="29400"/>
                  <a:pt x="646" y="2520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EF81AA8F-F428-7593-61D1-75BF8ABAF002}"/>
              </a:ext>
            </a:extLst>
          </p:cNvPr>
          <p:cNvSpPr/>
          <p:nvPr/>
        </p:nvSpPr>
        <p:spPr>
          <a:xfrm>
            <a:off x="5792028" y="10878720"/>
            <a:ext cx="321211" cy="112278"/>
          </a:xfrm>
          <a:custGeom>
            <a:avLst/>
            <a:gdLst>
              <a:gd name="connsiteX0" fmla="*/ 372 w 321211"/>
              <a:gd name="connsiteY0" fmla="*/ 112080 h 112278"/>
              <a:gd name="connsiteX1" fmla="*/ 115572 w 321211"/>
              <a:gd name="connsiteY1" fmla="*/ 50880 h 112278"/>
              <a:gd name="connsiteX2" fmla="*/ 320772 w 321211"/>
              <a:gd name="connsiteY2" fmla="*/ 480 h 112278"/>
              <a:gd name="connsiteX3" fmla="*/ 169572 w 321211"/>
              <a:gd name="connsiteY3" fmla="*/ 25680 h 112278"/>
              <a:gd name="connsiteX4" fmla="*/ 151572 w 321211"/>
              <a:gd name="connsiteY4" fmla="*/ 29280 h 112278"/>
              <a:gd name="connsiteX5" fmla="*/ 372 w 321211"/>
              <a:gd name="connsiteY5" fmla="*/ 112080 h 1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11" h="112278">
                <a:moveTo>
                  <a:pt x="372" y="112080"/>
                </a:moveTo>
                <a:cubicBezTo>
                  <a:pt x="-5628" y="115680"/>
                  <a:pt x="62172" y="69480"/>
                  <a:pt x="115572" y="50880"/>
                </a:cubicBezTo>
                <a:cubicBezTo>
                  <a:pt x="168972" y="32280"/>
                  <a:pt x="311772" y="4680"/>
                  <a:pt x="320772" y="480"/>
                </a:cubicBezTo>
                <a:cubicBezTo>
                  <a:pt x="329772" y="-3720"/>
                  <a:pt x="197772" y="20880"/>
                  <a:pt x="169572" y="25680"/>
                </a:cubicBezTo>
                <a:cubicBezTo>
                  <a:pt x="141372" y="30480"/>
                  <a:pt x="185772" y="12480"/>
                  <a:pt x="151572" y="29280"/>
                </a:cubicBezTo>
                <a:cubicBezTo>
                  <a:pt x="117372" y="46080"/>
                  <a:pt x="6372" y="108480"/>
                  <a:pt x="372" y="11208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9F55814-2062-6E1E-023C-092E926E62F4}"/>
              </a:ext>
            </a:extLst>
          </p:cNvPr>
          <p:cNvSpPr/>
          <p:nvPr/>
        </p:nvSpPr>
        <p:spPr>
          <a:xfrm>
            <a:off x="6643888" y="11741852"/>
            <a:ext cx="52307" cy="322147"/>
          </a:xfrm>
          <a:custGeom>
            <a:avLst/>
            <a:gdLst>
              <a:gd name="connsiteX0" fmla="*/ 52112 w 52307"/>
              <a:gd name="connsiteY0" fmla="*/ 1348 h 322147"/>
              <a:gd name="connsiteX1" fmla="*/ 1712 w 52307"/>
              <a:gd name="connsiteY1" fmla="*/ 62548 h 322147"/>
              <a:gd name="connsiteX2" fmla="*/ 12512 w 52307"/>
              <a:gd name="connsiteY2" fmla="*/ 195748 h 322147"/>
              <a:gd name="connsiteX3" fmla="*/ 19712 w 52307"/>
              <a:gd name="connsiteY3" fmla="*/ 177748 h 322147"/>
              <a:gd name="connsiteX4" fmla="*/ 16112 w 52307"/>
              <a:gd name="connsiteY4" fmla="*/ 321748 h 322147"/>
              <a:gd name="connsiteX5" fmla="*/ 16112 w 52307"/>
              <a:gd name="connsiteY5" fmla="*/ 217348 h 322147"/>
              <a:gd name="connsiteX6" fmla="*/ 19712 w 52307"/>
              <a:gd name="connsiteY6" fmla="*/ 116548 h 322147"/>
              <a:gd name="connsiteX7" fmla="*/ 52112 w 52307"/>
              <a:gd name="connsiteY7" fmla="*/ 1348 h 32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7" h="322147">
                <a:moveTo>
                  <a:pt x="52112" y="1348"/>
                </a:moveTo>
                <a:cubicBezTo>
                  <a:pt x="49112" y="-7652"/>
                  <a:pt x="8312" y="30148"/>
                  <a:pt x="1712" y="62548"/>
                </a:cubicBezTo>
                <a:cubicBezTo>
                  <a:pt x="-4888" y="94948"/>
                  <a:pt x="9512" y="176548"/>
                  <a:pt x="12512" y="195748"/>
                </a:cubicBezTo>
                <a:cubicBezTo>
                  <a:pt x="15512" y="214948"/>
                  <a:pt x="19112" y="156748"/>
                  <a:pt x="19712" y="177748"/>
                </a:cubicBezTo>
                <a:cubicBezTo>
                  <a:pt x="20312" y="198748"/>
                  <a:pt x="16712" y="315148"/>
                  <a:pt x="16112" y="321748"/>
                </a:cubicBezTo>
                <a:cubicBezTo>
                  <a:pt x="15512" y="328348"/>
                  <a:pt x="15512" y="251548"/>
                  <a:pt x="16112" y="217348"/>
                </a:cubicBezTo>
                <a:cubicBezTo>
                  <a:pt x="16712" y="183148"/>
                  <a:pt x="16712" y="152548"/>
                  <a:pt x="19712" y="116548"/>
                </a:cubicBezTo>
                <a:cubicBezTo>
                  <a:pt x="22712" y="80548"/>
                  <a:pt x="55112" y="10348"/>
                  <a:pt x="52112" y="134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3F4B68CB-1542-80F0-229A-EA68012E915A}"/>
              </a:ext>
            </a:extLst>
          </p:cNvPr>
          <p:cNvSpPr/>
          <p:nvPr/>
        </p:nvSpPr>
        <p:spPr>
          <a:xfrm>
            <a:off x="6782316" y="11829598"/>
            <a:ext cx="39733" cy="262805"/>
          </a:xfrm>
          <a:custGeom>
            <a:avLst/>
            <a:gdLst>
              <a:gd name="connsiteX0" fmla="*/ 84 w 39733"/>
              <a:gd name="connsiteY0" fmla="*/ 2 h 262805"/>
              <a:gd name="connsiteX1" fmla="*/ 28884 w 39733"/>
              <a:gd name="connsiteY1" fmla="*/ 144002 h 262805"/>
              <a:gd name="connsiteX2" fmla="*/ 18084 w 39733"/>
              <a:gd name="connsiteY2" fmla="*/ 262802 h 262805"/>
              <a:gd name="connsiteX3" fmla="*/ 39684 w 39733"/>
              <a:gd name="connsiteY3" fmla="*/ 140402 h 262805"/>
              <a:gd name="connsiteX4" fmla="*/ 84 w 39733"/>
              <a:gd name="connsiteY4" fmla="*/ 2 h 2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" h="262805">
                <a:moveTo>
                  <a:pt x="84" y="2"/>
                </a:moveTo>
                <a:cubicBezTo>
                  <a:pt x="-1716" y="602"/>
                  <a:pt x="25884" y="100202"/>
                  <a:pt x="28884" y="144002"/>
                </a:cubicBezTo>
                <a:cubicBezTo>
                  <a:pt x="31884" y="187802"/>
                  <a:pt x="16284" y="263402"/>
                  <a:pt x="18084" y="262802"/>
                </a:cubicBezTo>
                <a:cubicBezTo>
                  <a:pt x="19884" y="262202"/>
                  <a:pt x="40884" y="178802"/>
                  <a:pt x="39684" y="140402"/>
                </a:cubicBezTo>
                <a:cubicBezTo>
                  <a:pt x="38484" y="102002"/>
                  <a:pt x="1884" y="-598"/>
                  <a:pt x="84" y="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DDB72334-2486-8AF0-A6B0-C838D994ABA8}"/>
              </a:ext>
            </a:extLst>
          </p:cNvPr>
          <p:cNvSpPr/>
          <p:nvPr/>
        </p:nvSpPr>
        <p:spPr>
          <a:xfrm>
            <a:off x="6188361" y="11145526"/>
            <a:ext cx="36691" cy="140611"/>
          </a:xfrm>
          <a:custGeom>
            <a:avLst/>
            <a:gdLst>
              <a:gd name="connsiteX0" fmla="*/ 39 w 36691"/>
              <a:gd name="connsiteY0" fmla="*/ 74 h 140611"/>
              <a:gd name="connsiteX1" fmla="*/ 28839 w 36691"/>
              <a:gd name="connsiteY1" fmla="*/ 90074 h 140611"/>
              <a:gd name="connsiteX2" fmla="*/ 21639 w 36691"/>
              <a:gd name="connsiteY2" fmla="*/ 140474 h 140611"/>
              <a:gd name="connsiteX3" fmla="*/ 36039 w 36691"/>
              <a:gd name="connsiteY3" fmla="*/ 75674 h 140611"/>
              <a:gd name="connsiteX4" fmla="*/ 39 w 36691"/>
              <a:gd name="connsiteY4" fmla="*/ 74 h 14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1" h="140611">
                <a:moveTo>
                  <a:pt x="39" y="74"/>
                </a:moveTo>
                <a:cubicBezTo>
                  <a:pt x="-1161" y="2474"/>
                  <a:pt x="25239" y="66674"/>
                  <a:pt x="28839" y="90074"/>
                </a:cubicBezTo>
                <a:cubicBezTo>
                  <a:pt x="32439" y="113474"/>
                  <a:pt x="20439" y="142874"/>
                  <a:pt x="21639" y="140474"/>
                </a:cubicBezTo>
                <a:cubicBezTo>
                  <a:pt x="22839" y="138074"/>
                  <a:pt x="40239" y="97274"/>
                  <a:pt x="36039" y="75674"/>
                </a:cubicBezTo>
                <a:cubicBezTo>
                  <a:pt x="31839" y="54074"/>
                  <a:pt x="1239" y="-2326"/>
                  <a:pt x="39" y="74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5D3C96F-39C6-EFB0-9768-35016CD04584}"/>
              </a:ext>
            </a:extLst>
          </p:cNvPr>
          <p:cNvSpPr/>
          <p:nvPr/>
        </p:nvSpPr>
        <p:spPr>
          <a:xfrm>
            <a:off x="6189249" y="11875903"/>
            <a:ext cx="85719" cy="208060"/>
          </a:xfrm>
          <a:custGeom>
            <a:avLst/>
            <a:gdLst>
              <a:gd name="connsiteX0" fmla="*/ 85551 w 85719"/>
              <a:gd name="connsiteY0" fmla="*/ 497 h 208060"/>
              <a:gd name="connsiteX1" fmla="*/ 24351 w 85719"/>
              <a:gd name="connsiteY1" fmla="*/ 68897 h 208060"/>
              <a:gd name="connsiteX2" fmla="*/ 27951 w 85719"/>
              <a:gd name="connsiteY2" fmla="*/ 205697 h 208060"/>
              <a:gd name="connsiteX3" fmla="*/ 13551 w 85719"/>
              <a:gd name="connsiteY3" fmla="*/ 151697 h 208060"/>
              <a:gd name="connsiteX4" fmla="*/ 2751 w 85719"/>
              <a:gd name="connsiteY4" fmla="*/ 101297 h 208060"/>
              <a:gd name="connsiteX5" fmla="*/ 85551 w 85719"/>
              <a:gd name="connsiteY5" fmla="*/ 497 h 20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19" h="208060">
                <a:moveTo>
                  <a:pt x="85551" y="497"/>
                </a:moveTo>
                <a:cubicBezTo>
                  <a:pt x="89151" y="-4903"/>
                  <a:pt x="33951" y="34697"/>
                  <a:pt x="24351" y="68897"/>
                </a:cubicBezTo>
                <a:cubicBezTo>
                  <a:pt x="14751" y="103097"/>
                  <a:pt x="29751" y="191897"/>
                  <a:pt x="27951" y="205697"/>
                </a:cubicBezTo>
                <a:cubicBezTo>
                  <a:pt x="26151" y="219497"/>
                  <a:pt x="17751" y="169097"/>
                  <a:pt x="13551" y="151697"/>
                </a:cubicBezTo>
                <a:cubicBezTo>
                  <a:pt x="9351" y="134297"/>
                  <a:pt x="-6249" y="123497"/>
                  <a:pt x="2751" y="101297"/>
                </a:cubicBezTo>
                <a:cubicBezTo>
                  <a:pt x="11751" y="79097"/>
                  <a:pt x="81951" y="5897"/>
                  <a:pt x="85551" y="49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9F5D60A-C10A-CEC6-438F-B29E2C829A66}"/>
              </a:ext>
            </a:extLst>
          </p:cNvPr>
          <p:cNvSpPr/>
          <p:nvPr/>
        </p:nvSpPr>
        <p:spPr>
          <a:xfrm>
            <a:off x="6757113" y="11725200"/>
            <a:ext cx="77545" cy="39600"/>
          </a:xfrm>
          <a:custGeom>
            <a:avLst/>
            <a:gdLst>
              <a:gd name="connsiteX0" fmla="*/ 87 w 77545"/>
              <a:gd name="connsiteY0" fmla="*/ 0 h 39600"/>
              <a:gd name="connsiteX1" fmla="*/ 57687 w 77545"/>
              <a:gd name="connsiteY1" fmla="*/ 10800 h 39600"/>
              <a:gd name="connsiteX2" fmla="*/ 75687 w 77545"/>
              <a:gd name="connsiteY2" fmla="*/ 39600 h 39600"/>
              <a:gd name="connsiteX3" fmla="*/ 72087 w 77545"/>
              <a:gd name="connsiteY3" fmla="*/ 10800 h 39600"/>
              <a:gd name="connsiteX4" fmla="*/ 87 w 77545"/>
              <a:gd name="connsiteY4" fmla="*/ 0 h 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45" h="39600">
                <a:moveTo>
                  <a:pt x="87" y="0"/>
                </a:moveTo>
                <a:cubicBezTo>
                  <a:pt x="-2313" y="0"/>
                  <a:pt x="45087" y="4200"/>
                  <a:pt x="57687" y="10800"/>
                </a:cubicBezTo>
                <a:cubicBezTo>
                  <a:pt x="70287" y="17400"/>
                  <a:pt x="73287" y="39600"/>
                  <a:pt x="75687" y="39600"/>
                </a:cubicBezTo>
                <a:cubicBezTo>
                  <a:pt x="78087" y="39600"/>
                  <a:pt x="79287" y="17400"/>
                  <a:pt x="72087" y="10800"/>
                </a:cubicBezTo>
                <a:cubicBezTo>
                  <a:pt x="64887" y="4200"/>
                  <a:pt x="2487" y="0"/>
                  <a:pt x="87" y="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4BD9250-07AF-2BB4-678D-D77249CDDB9F}"/>
              </a:ext>
            </a:extLst>
          </p:cNvPr>
          <p:cNvSpPr/>
          <p:nvPr/>
        </p:nvSpPr>
        <p:spPr>
          <a:xfrm>
            <a:off x="3668143" y="1431011"/>
            <a:ext cx="2569916" cy="2723055"/>
          </a:xfrm>
          <a:custGeom>
            <a:avLst/>
            <a:gdLst>
              <a:gd name="connsiteX0" fmla="*/ 2567557 w 2569916"/>
              <a:gd name="connsiteY0" fmla="*/ 4089 h 2723055"/>
              <a:gd name="connsiteX1" fmla="*/ 649857 w 2569916"/>
              <a:gd name="connsiteY1" fmla="*/ 753389 h 2723055"/>
              <a:gd name="connsiteX2" fmla="*/ 1005457 w 2569916"/>
              <a:gd name="connsiteY2" fmla="*/ 727989 h 2723055"/>
              <a:gd name="connsiteX3" fmla="*/ 319657 w 2569916"/>
              <a:gd name="connsiteY3" fmla="*/ 1362989 h 2723055"/>
              <a:gd name="connsiteX4" fmla="*/ 446657 w 2569916"/>
              <a:gd name="connsiteY4" fmla="*/ 1286789 h 2723055"/>
              <a:gd name="connsiteX5" fmla="*/ 65657 w 2569916"/>
              <a:gd name="connsiteY5" fmla="*/ 2277389 h 2723055"/>
              <a:gd name="connsiteX6" fmla="*/ 27557 w 2569916"/>
              <a:gd name="connsiteY6" fmla="*/ 2721889 h 2723055"/>
              <a:gd name="connsiteX7" fmla="*/ 65657 w 2569916"/>
              <a:gd name="connsiteY7" fmla="*/ 2353589 h 2723055"/>
              <a:gd name="connsiteX8" fmla="*/ 751457 w 2569916"/>
              <a:gd name="connsiteY8" fmla="*/ 969289 h 2723055"/>
              <a:gd name="connsiteX9" fmla="*/ 1234057 w 2569916"/>
              <a:gd name="connsiteY9" fmla="*/ 715289 h 2723055"/>
              <a:gd name="connsiteX10" fmla="*/ 687957 w 2569916"/>
              <a:gd name="connsiteY10" fmla="*/ 880389 h 2723055"/>
              <a:gd name="connsiteX11" fmla="*/ 1564257 w 2569916"/>
              <a:gd name="connsiteY11" fmla="*/ 359689 h 2723055"/>
              <a:gd name="connsiteX12" fmla="*/ 1056257 w 2569916"/>
              <a:gd name="connsiteY12" fmla="*/ 448589 h 2723055"/>
              <a:gd name="connsiteX13" fmla="*/ 2567557 w 2569916"/>
              <a:gd name="connsiteY13" fmla="*/ 4089 h 27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9916" h="2723055">
                <a:moveTo>
                  <a:pt x="2567557" y="4089"/>
                </a:moveTo>
                <a:cubicBezTo>
                  <a:pt x="2499824" y="54889"/>
                  <a:pt x="910207" y="632739"/>
                  <a:pt x="649857" y="753389"/>
                </a:cubicBezTo>
                <a:cubicBezTo>
                  <a:pt x="389507" y="874039"/>
                  <a:pt x="1060490" y="626389"/>
                  <a:pt x="1005457" y="727989"/>
                </a:cubicBezTo>
                <a:cubicBezTo>
                  <a:pt x="950424" y="829589"/>
                  <a:pt x="412790" y="1269856"/>
                  <a:pt x="319657" y="1362989"/>
                </a:cubicBezTo>
                <a:cubicBezTo>
                  <a:pt x="226524" y="1456122"/>
                  <a:pt x="488990" y="1134389"/>
                  <a:pt x="446657" y="1286789"/>
                </a:cubicBezTo>
                <a:cubicBezTo>
                  <a:pt x="404324" y="1439189"/>
                  <a:pt x="135507" y="2038206"/>
                  <a:pt x="65657" y="2277389"/>
                </a:cubicBezTo>
                <a:cubicBezTo>
                  <a:pt x="-4193" y="2516572"/>
                  <a:pt x="27557" y="2709189"/>
                  <a:pt x="27557" y="2721889"/>
                </a:cubicBezTo>
                <a:cubicBezTo>
                  <a:pt x="27557" y="2734589"/>
                  <a:pt x="-54993" y="2645689"/>
                  <a:pt x="65657" y="2353589"/>
                </a:cubicBezTo>
                <a:cubicBezTo>
                  <a:pt x="186307" y="2061489"/>
                  <a:pt x="556724" y="1242339"/>
                  <a:pt x="751457" y="969289"/>
                </a:cubicBezTo>
                <a:cubicBezTo>
                  <a:pt x="946190" y="696239"/>
                  <a:pt x="1244640" y="730106"/>
                  <a:pt x="1234057" y="715289"/>
                </a:cubicBezTo>
                <a:cubicBezTo>
                  <a:pt x="1223474" y="700472"/>
                  <a:pt x="632924" y="939656"/>
                  <a:pt x="687957" y="880389"/>
                </a:cubicBezTo>
                <a:cubicBezTo>
                  <a:pt x="742990" y="821122"/>
                  <a:pt x="1502874" y="431656"/>
                  <a:pt x="1564257" y="359689"/>
                </a:cubicBezTo>
                <a:cubicBezTo>
                  <a:pt x="1625640" y="287722"/>
                  <a:pt x="889040" y="505739"/>
                  <a:pt x="1056257" y="448589"/>
                </a:cubicBezTo>
                <a:cubicBezTo>
                  <a:pt x="1223474" y="391439"/>
                  <a:pt x="2635290" y="-46711"/>
                  <a:pt x="2567557" y="408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AAAB053-8CDD-3F3E-AD0E-C42251B957B7}"/>
              </a:ext>
            </a:extLst>
          </p:cNvPr>
          <p:cNvSpPr/>
          <p:nvPr/>
        </p:nvSpPr>
        <p:spPr>
          <a:xfrm>
            <a:off x="3732853" y="3357982"/>
            <a:ext cx="373325" cy="1776323"/>
          </a:xfrm>
          <a:custGeom>
            <a:avLst/>
            <a:gdLst>
              <a:gd name="connsiteX0" fmla="*/ 369247 w 373325"/>
              <a:gd name="connsiteY0" fmla="*/ 7518 h 1776323"/>
              <a:gd name="connsiteX1" fmla="*/ 204147 w 373325"/>
              <a:gd name="connsiteY1" fmla="*/ 426618 h 1776323"/>
              <a:gd name="connsiteX2" fmla="*/ 166047 w 373325"/>
              <a:gd name="connsiteY2" fmla="*/ 909218 h 1776323"/>
              <a:gd name="connsiteX3" fmla="*/ 166047 w 373325"/>
              <a:gd name="connsiteY3" fmla="*/ 794918 h 1776323"/>
              <a:gd name="connsiteX4" fmla="*/ 153347 w 373325"/>
              <a:gd name="connsiteY4" fmla="*/ 1760118 h 1776323"/>
              <a:gd name="connsiteX5" fmla="*/ 140647 w 373325"/>
              <a:gd name="connsiteY5" fmla="*/ 1341018 h 1776323"/>
              <a:gd name="connsiteX6" fmla="*/ 89847 w 373325"/>
              <a:gd name="connsiteY6" fmla="*/ 579018 h 1776323"/>
              <a:gd name="connsiteX7" fmla="*/ 13647 w 373325"/>
              <a:gd name="connsiteY7" fmla="*/ 794918 h 1776323"/>
              <a:gd name="connsiteX8" fmla="*/ 369247 w 373325"/>
              <a:gd name="connsiteY8" fmla="*/ 7518 h 177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25" h="1776323">
                <a:moveTo>
                  <a:pt x="369247" y="7518"/>
                </a:moveTo>
                <a:cubicBezTo>
                  <a:pt x="400997" y="-53865"/>
                  <a:pt x="238014" y="276335"/>
                  <a:pt x="204147" y="426618"/>
                </a:cubicBezTo>
                <a:cubicBezTo>
                  <a:pt x="170280" y="576901"/>
                  <a:pt x="172397" y="847835"/>
                  <a:pt x="166047" y="909218"/>
                </a:cubicBezTo>
                <a:cubicBezTo>
                  <a:pt x="159697" y="970601"/>
                  <a:pt x="168164" y="653101"/>
                  <a:pt x="166047" y="794918"/>
                </a:cubicBezTo>
                <a:cubicBezTo>
                  <a:pt x="163930" y="936735"/>
                  <a:pt x="157580" y="1669101"/>
                  <a:pt x="153347" y="1760118"/>
                </a:cubicBezTo>
                <a:cubicBezTo>
                  <a:pt x="149114" y="1851135"/>
                  <a:pt x="151230" y="1537868"/>
                  <a:pt x="140647" y="1341018"/>
                </a:cubicBezTo>
                <a:cubicBezTo>
                  <a:pt x="130064" y="1144168"/>
                  <a:pt x="111014" y="670035"/>
                  <a:pt x="89847" y="579018"/>
                </a:cubicBezTo>
                <a:cubicBezTo>
                  <a:pt x="68680" y="488001"/>
                  <a:pt x="-37153" y="883818"/>
                  <a:pt x="13647" y="794918"/>
                </a:cubicBezTo>
                <a:cubicBezTo>
                  <a:pt x="64447" y="706018"/>
                  <a:pt x="337497" y="68901"/>
                  <a:pt x="369247" y="75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EB0DA93-0C28-D248-CBA9-BE5C2B15DC4A}"/>
              </a:ext>
            </a:extLst>
          </p:cNvPr>
          <p:cNvSpPr/>
          <p:nvPr/>
        </p:nvSpPr>
        <p:spPr>
          <a:xfrm>
            <a:off x="2996470" y="1014441"/>
            <a:ext cx="2643169" cy="1284457"/>
          </a:xfrm>
          <a:custGeom>
            <a:avLst/>
            <a:gdLst>
              <a:gd name="connsiteX0" fmla="*/ 2642330 w 2643169"/>
              <a:gd name="connsiteY0" fmla="*/ 357159 h 1284457"/>
              <a:gd name="connsiteX1" fmla="*/ 1550130 w 2643169"/>
              <a:gd name="connsiteY1" fmla="*/ 192059 h 1284457"/>
              <a:gd name="connsiteX2" fmla="*/ 483330 w 2643169"/>
              <a:gd name="connsiteY2" fmla="*/ 522259 h 1284457"/>
              <a:gd name="connsiteX3" fmla="*/ 800830 w 2643169"/>
              <a:gd name="connsiteY3" fmla="*/ 382559 h 1284457"/>
              <a:gd name="connsiteX4" fmla="*/ 229330 w 2643169"/>
              <a:gd name="connsiteY4" fmla="*/ 877859 h 1284457"/>
              <a:gd name="connsiteX5" fmla="*/ 730 w 2643169"/>
              <a:gd name="connsiteY5" fmla="*/ 1284259 h 1284457"/>
              <a:gd name="connsiteX6" fmla="*/ 292830 w 2643169"/>
              <a:gd name="connsiteY6" fmla="*/ 827059 h 1284457"/>
              <a:gd name="connsiteX7" fmla="*/ 724630 w 2643169"/>
              <a:gd name="connsiteY7" fmla="*/ 357159 h 1284457"/>
              <a:gd name="connsiteX8" fmla="*/ 1258030 w 2643169"/>
              <a:gd name="connsiteY8" fmla="*/ 319059 h 1284457"/>
              <a:gd name="connsiteX9" fmla="*/ 1080230 w 2643169"/>
              <a:gd name="connsiteY9" fmla="*/ 1559 h 1284457"/>
              <a:gd name="connsiteX10" fmla="*/ 1448530 w 2643169"/>
              <a:gd name="connsiteY10" fmla="*/ 192059 h 1284457"/>
              <a:gd name="connsiteX11" fmla="*/ 1372330 w 2643169"/>
              <a:gd name="connsiteY11" fmla="*/ 65059 h 1284457"/>
              <a:gd name="connsiteX12" fmla="*/ 2642330 w 2643169"/>
              <a:gd name="connsiteY12" fmla="*/ 357159 h 12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3169" h="1284457">
                <a:moveTo>
                  <a:pt x="2642330" y="357159"/>
                </a:moveTo>
                <a:cubicBezTo>
                  <a:pt x="2671963" y="378326"/>
                  <a:pt x="1909963" y="164542"/>
                  <a:pt x="1550130" y="192059"/>
                </a:cubicBezTo>
                <a:cubicBezTo>
                  <a:pt x="1190297" y="219576"/>
                  <a:pt x="608213" y="490509"/>
                  <a:pt x="483330" y="522259"/>
                </a:cubicBezTo>
                <a:cubicBezTo>
                  <a:pt x="358447" y="554009"/>
                  <a:pt x="843163" y="323292"/>
                  <a:pt x="800830" y="382559"/>
                </a:cubicBezTo>
                <a:cubicBezTo>
                  <a:pt x="758497" y="441826"/>
                  <a:pt x="362680" y="727576"/>
                  <a:pt x="229330" y="877859"/>
                </a:cubicBezTo>
                <a:cubicBezTo>
                  <a:pt x="95980" y="1028142"/>
                  <a:pt x="-9853" y="1292726"/>
                  <a:pt x="730" y="1284259"/>
                </a:cubicBezTo>
                <a:cubicBezTo>
                  <a:pt x="11313" y="1275792"/>
                  <a:pt x="172180" y="981576"/>
                  <a:pt x="292830" y="827059"/>
                </a:cubicBezTo>
                <a:cubicBezTo>
                  <a:pt x="413480" y="672542"/>
                  <a:pt x="563763" y="441826"/>
                  <a:pt x="724630" y="357159"/>
                </a:cubicBezTo>
                <a:cubicBezTo>
                  <a:pt x="885497" y="272492"/>
                  <a:pt x="1198763" y="378326"/>
                  <a:pt x="1258030" y="319059"/>
                </a:cubicBezTo>
                <a:cubicBezTo>
                  <a:pt x="1317297" y="259792"/>
                  <a:pt x="1048480" y="22726"/>
                  <a:pt x="1080230" y="1559"/>
                </a:cubicBezTo>
                <a:cubicBezTo>
                  <a:pt x="1111980" y="-19608"/>
                  <a:pt x="1399847" y="181476"/>
                  <a:pt x="1448530" y="192059"/>
                </a:cubicBezTo>
                <a:cubicBezTo>
                  <a:pt x="1497213" y="202642"/>
                  <a:pt x="1175480" y="33309"/>
                  <a:pt x="1372330" y="65059"/>
                </a:cubicBezTo>
                <a:cubicBezTo>
                  <a:pt x="1569180" y="96809"/>
                  <a:pt x="2612697" y="335992"/>
                  <a:pt x="2642330" y="35715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8C1F91D3-E487-159C-284F-D197A6B73319}"/>
              </a:ext>
            </a:extLst>
          </p:cNvPr>
          <p:cNvSpPr/>
          <p:nvPr/>
        </p:nvSpPr>
        <p:spPr>
          <a:xfrm>
            <a:off x="3458917" y="1228484"/>
            <a:ext cx="2366818" cy="2277335"/>
          </a:xfrm>
          <a:custGeom>
            <a:avLst/>
            <a:gdLst>
              <a:gd name="connsiteX0" fmla="*/ 2357683 w 2366818"/>
              <a:gd name="connsiteY0" fmla="*/ 3416 h 2277335"/>
              <a:gd name="connsiteX1" fmla="*/ 1379783 w 2366818"/>
              <a:gd name="connsiteY1" fmla="*/ 282816 h 2277335"/>
              <a:gd name="connsiteX2" fmla="*/ 135183 w 2366818"/>
              <a:gd name="connsiteY2" fmla="*/ 1121016 h 2277335"/>
              <a:gd name="connsiteX3" fmla="*/ 338383 w 2366818"/>
              <a:gd name="connsiteY3" fmla="*/ 981316 h 2277335"/>
              <a:gd name="connsiteX4" fmla="*/ 8183 w 2366818"/>
              <a:gd name="connsiteY4" fmla="*/ 1730616 h 2277335"/>
              <a:gd name="connsiteX5" fmla="*/ 97083 w 2366818"/>
              <a:gd name="connsiteY5" fmla="*/ 2276716 h 2277335"/>
              <a:gd name="connsiteX6" fmla="*/ 58983 w 2366818"/>
              <a:gd name="connsiteY6" fmla="*/ 1819516 h 2277335"/>
              <a:gd name="connsiteX7" fmla="*/ 274883 w 2366818"/>
              <a:gd name="connsiteY7" fmla="*/ 968616 h 2277335"/>
              <a:gd name="connsiteX8" fmla="*/ 693983 w 2366818"/>
              <a:gd name="connsiteY8" fmla="*/ 790816 h 2277335"/>
              <a:gd name="connsiteX9" fmla="*/ 198683 w 2366818"/>
              <a:gd name="connsiteY9" fmla="*/ 905116 h 2277335"/>
              <a:gd name="connsiteX10" fmla="*/ 1252783 w 2366818"/>
              <a:gd name="connsiteY10" fmla="*/ 333616 h 2277335"/>
              <a:gd name="connsiteX11" fmla="*/ 795583 w 2366818"/>
              <a:gd name="connsiteY11" fmla="*/ 435216 h 2277335"/>
              <a:gd name="connsiteX12" fmla="*/ 2357683 w 2366818"/>
              <a:gd name="connsiteY12" fmla="*/ 3416 h 227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6818" h="2277335">
                <a:moveTo>
                  <a:pt x="2357683" y="3416"/>
                </a:moveTo>
                <a:cubicBezTo>
                  <a:pt x="2455050" y="-21984"/>
                  <a:pt x="1750200" y="96549"/>
                  <a:pt x="1379783" y="282816"/>
                </a:cubicBezTo>
                <a:cubicBezTo>
                  <a:pt x="1009366" y="469083"/>
                  <a:pt x="308750" y="1004599"/>
                  <a:pt x="135183" y="1121016"/>
                </a:cubicBezTo>
                <a:cubicBezTo>
                  <a:pt x="-38384" y="1237433"/>
                  <a:pt x="359550" y="879716"/>
                  <a:pt x="338383" y="981316"/>
                </a:cubicBezTo>
                <a:cubicBezTo>
                  <a:pt x="317216" y="1082916"/>
                  <a:pt x="48400" y="1514716"/>
                  <a:pt x="8183" y="1730616"/>
                </a:cubicBezTo>
                <a:cubicBezTo>
                  <a:pt x="-32034" y="1946516"/>
                  <a:pt x="88616" y="2261899"/>
                  <a:pt x="97083" y="2276716"/>
                </a:cubicBezTo>
                <a:cubicBezTo>
                  <a:pt x="105550" y="2291533"/>
                  <a:pt x="29350" y="2037533"/>
                  <a:pt x="58983" y="1819516"/>
                </a:cubicBezTo>
                <a:cubicBezTo>
                  <a:pt x="88616" y="1601499"/>
                  <a:pt x="169050" y="1140066"/>
                  <a:pt x="274883" y="968616"/>
                </a:cubicBezTo>
                <a:cubicBezTo>
                  <a:pt x="380716" y="797166"/>
                  <a:pt x="706683" y="801399"/>
                  <a:pt x="693983" y="790816"/>
                </a:cubicBezTo>
                <a:cubicBezTo>
                  <a:pt x="681283" y="780233"/>
                  <a:pt x="105550" y="981316"/>
                  <a:pt x="198683" y="905116"/>
                </a:cubicBezTo>
                <a:cubicBezTo>
                  <a:pt x="291816" y="828916"/>
                  <a:pt x="1153300" y="411933"/>
                  <a:pt x="1252783" y="333616"/>
                </a:cubicBezTo>
                <a:cubicBezTo>
                  <a:pt x="1352266" y="255299"/>
                  <a:pt x="615666" y="490249"/>
                  <a:pt x="795583" y="435216"/>
                </a:cubicBezTo>
                <a:cubicBezTo>
                  <a:pt x="975500" y="380183"/>
                  <a:pt x="2260316" y="28816"/>
                  <a:pt x="2357683" y="341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CCC8935-B8D8-36F2-F3A4-B4DD2BCC5E59}"/>
              </a:ext>
            </a:extLst>
          </p:cNvPr>
          <p:cNvSpPr/>
          <p:nvPr/>
        </p:nvSpPr>
        <p:spPr>
          <a:xfrm>
            <a:off x="4418471" y="876046"/>
            <a:ext cx="2007729" cy="571754"/>
          </a:xfrm>
          <a:custGeom>
            <a:avLst/>
            <a:gdLst>
              <a:gd name="connsiteX0" fmla="*/ 2007729 w 2007729"/>
              <a:gd name="connsiteY0" fmla="*/ 571754 h 571754"/>
              <a:gd name="connsiteX1" fmla="*/ 1271129 w 2007729"/>
              <a:gd name="connsiteY1" fmla="*/ 266954 h 571754"/>
              <a:gd name="connsiteX2" fmla="*/ 420229 w 2007729"/>
              <a:gd name="connsiteY2" fmla="*/ 254 h 571754"/>
              <a:gd name="connsiteX3" fmla="*/ 1017129 w 2007729"/>
              <a:gd name="connsiteY3" fmla="*/ 216154 h 571754"/>
              <a:gd name="connsiteX4" fmla="*/ 1129 w 2007729"/>
              <a:gd name="connsiteY4" fmla="*/ 114554 h 571754"/>
              <a:gd name="connsiteX5" fmla="*/ 801229 w 2007729"/>
              <a:gd name="connsiteY5" fmla="*/ 292354 h 571754"/>
              <a:gd name="connsiteX6" fmla="*/ 2007729 w 2007729"/>
              <a:gd name="connsiteY6" fmla="*/ 571754 h 5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729" h="571754">
                <a:moveTo>
                  <a:pt x="2007729" y="571754"/>
                </a:moveTo>
                <a:cubicBezTo>
                  <a:pt x="1771720" y="466979"/>
                  <a:pt x="1535712" y="362204"/>
                  <a:pt x="1271129" y="266954"/>
                </a:cubicBezTo>
                <a:cubicBezTo>
                  <a:pt x="1006546" y="171704"/>
                  <a:pt x="462562" y="8721"/>
                  <a:pt x="420229" y="254"/>
                </a:cubicBezTo>
                <a:cubicBezTo>
                  <a:pt x="377896" y="-8213"/>
                  <a:pt x="1086979" y="197104"/>
                  <a:pt x="1017129" y="216154"/>
                </a:cubicBezTo>
                <a:cubicBezTo>
                  <a:pt x="947279" y="235204"/>
                  <a:pt x="37112" y="101854"/>
                  <a:pt x="1129" y="114554"/>
                </a:cubicBezTo>
                <a:cubicBezTo>
                  <a:pt x="-34854" y="127254"/>
                  <a:pt x="801229" y="292354"/>
                  <a:pt x="801229" y="292354"/>
                </a:cubicBezTo>
                <a:lnTo>
                  <a:pt x="2007729" y="571754"/>
                </a:ln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FD116F45-C2F2-BD33-1792-F0B16C6A3864}"/>
              </a:ext>
            </a:extLst>
          </p:cNvPr>
          <p:cNvSpPr/>
          <p:nvPr/>
        </p:nvSpPr>
        <p:spPr>
          <a:xfrm>
            <a:off x="2971722" y="1672717"/>
            <a:ext cx="926174" cy="1503384"/>
          </a:xfrm>
          <a:custGeom>
            <a:avLst/>
            <a:gdLst>
              <a:gd name="connsiteX0" fmla="*/ 825578 w 926174"/>
              <a:gd name="connsiteY0" fmla="*/ 54483 h 1503384"/>
              <a:gd name="connsiteX1" fmla="*/ 330278 w 926174"/>
              <a:gd name="connsiteY1" fmla="*/ 562483 h 1503384"/>
              <a:gd name="connsiteX2" fmla="*/ 101678 w 926174"/>
              <a:gd name="connsiteY2" fmla="*/ 1489583 h 1503384"/>
              <a:gd name="connsiteX3" fmla="*/ 152478 w 926174"/>
              <a:gd name="connsiteY3" fmla="*/ 1083183 h 1503384"/>
              <a:gd name="connsiteX4" fmla="*/ 190578 w 926174"/>
              <a:gd name="connsiteY4" fmla="*/ 600583 h 1503384"/>
              <a:gd name="connsiteX5" fmla="*/ 78 w 926174"/>
              <a:gd name="connsiteY5" fmla="*/ 1159383 h 1503384"/>
              <a:gd name="connsiteX6" fmla="*/ 215978 w 926174"/>
              <a:gd name="connsiteY6" fmla="*/ 524383 h 1503384"/>
              <a:gd name="connsiteX7" fmla="*/ 876378 w 926174"/>
              <a:gd name="connsiteY7" fmla="*/ 67183 h 1503384"/>
              <a:gd name="connsiteX8" fmla="*/ 825578 w 926174"/>
              <a:gd name="connsiteY8" fmla="*/ 54483 h 1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174" h="1503384">
                <a:moveTo>
                  <a:pt x="825578" y="54483"/>
                </a:moveTo>
                <a:cubicBezTo>
                  <a:pt x="734561" y="137033"/>
                  <a:pt x="450928" y="323300"/>
                  <a:pt x="330278" y="562483"/>
                </a:cubicBezTo>
                <a:cubicBezTo>
                  <a:pt x="209628" y="801666"/>
                  <a:pt x="131311" y="1402800"/>
                  <a:pt x="101678" y="1489583"/>
                </a:cubicBezTo>
                <a:cubicBezTo>
                  <a:pt x="72045" y="1576366"/>
                  <a:pt x="137661" y="1231350"/>
                  <a:pt x="152478" y="1083183"/>
                </a:cubicBezTo>
                <a:cubicBezTo>
                  <a:pt x="167295" y="935016"/>
                  <a:pt x="215978" y="587883"/>
                  <a:pt x="190578" y="600583"/>
                </a:cubicBezTo>
                <a:cubicBezTo>
                  <a:pt x="165178" y="613283"/>
                  <a:pt x="-4155" y="1172083"/>
                  <a:pt x="78" y="1159383"/>
                </a:cubicBezTo>
                <a:cubicBezTo>
                  <a:pt x="4311" y="1146683"/>
                  <a:pt x="69928" y="706416"/>
                  <a:pt x="215978" y="524383"/>
                </a:cubicBezTo>
                <a:cubicBezTo>
                  <a:pt x="362028" y="342350"/>
                  <a:pt x="781128" y="145500"/>
                  <a:pt x="876378" y="67183"/>
                </a:cubicBezTo>
                <a:cubicBezTo>
                  <a:pt x="971628" y="-11134"/>
                  <a:pt x="916595" y="-28067"/>
                  <a:pt x="825578" y="5448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4A34328-D2D6-C917-5165-60966EAA38B8}"/>
              </a:ext>
            </a:extLst>
          </p:cNvPr>
          <p:cNvSpPr/>
          <p:nvPr/>
        </p:nvSpPr>
        <p:spPr>
          <a:xfrm>
            <a:off x="6057779" y="1308071"/>
            <a:ext cx="1094917" cy="1549621"/>
          </a:xfrm>
          <a:custGeom>
            <a:avLst/>
            <a:gdLst>
              <a:gd name="connsiteX0" fmla="*/ 121 w 1094917"/>
              <a:gd name="connsiteY0" fmla="*/ 29 h 1549621"/>
              <a:gd name="connsiteX1" fmla="*/ 571621 w 1094917"/>
              <a:gd name="connsiteY1" fmla="*/ 609629 h 1549621"/>
              <a:gd name="connsiteX2" fmla="*/ 851021 w 1094917"/>
              <a:gd name="connsiteY2" fmla="*/ 990629 h 1549621"/>
              <a:gd name="connsiteX3" fmla="*/ 876421 w 1094917"/>
              <a:gd name="connsiteY3" fmla="*/ 889029 h 1549621"/>
              <a:gd name="connsiteX4" fmla="*/ 1092321 w 1094917"/>
              <a:gd name="connsiteY4" fmla="*/ 1536729 h 1549621"/>
              <a:gd name="connsiteX5" fmla="*/ 990721 w 1094917"/>
              <a:gd name="connsiteY5" fmla="*/ 1270029 h 1549621"/>
              <a:gd name="connsiteX6" fmla="*/ 914521 w 1094917"/>
              <a:gd name="connsiteY6" fmla="*/ 660429 h 1549621"/>
              <a:gd name="connsiteX7" fmla="*/ 901821 w 1094917"/>
              <a:gd name="connsiteY7" fmla="*/ 838229 h 1549621"/>
              <a:gd name="connsiteX8" fmla="*/ 622421 w 1094917"/>
              <a:gd name="connsiteY8" fmla="*/ 635029 h 1549621"/>
              <a:gd name="connsiteX9" fmla="*/ 121 w 1094917"/>
              <a:gd name="connsiteY9" fmla="*/ 29 h 154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4917" h="1549621">
                <a:moveTo>
                  <a:pt x="121" y="29"/>
                </a:moveTo>
                <a:cubicBezTo>
                  <a:pt x="-8346" y="-4204"/>
                  <a:pt x="429804" y="444529"/>
                  <a:pt x="571621" y="609629"/>
                </a:cubicBezTo>
                <a:cubicBezTo>
                  <a:pt x="713438" y="774729"/>
                  <a:pt x="800221" y="944062"/>
                  <a:pt x="851021" y="990629"/>
                </a:cubicBezTo>
                <a:cubicBezTo>
                  <a:pt x="901821" y="1037196"/>
                  <a:pt x="836204" y="798012"/>
                  <a:pt x="876421" y="889029"/>
                </a:cubicBezTo>
                <a:cubicBezTo>
                  <a:pt x="916638" y="980046"/>
                  <a:pt x="1073271" y="1473229"/>
                  <a:pt x="1092321" y="1536729"/>
                </a:cubicBezTo>
                <a:cubicBezTo>
                  <a:pt x="1111371" y="1600229"/>
                  <a:pt x="1020354" y="1416079"/>
                  <a:pt x="990721" y="1270029"/>
                </a:cubicBezTo>
                <a:cubicBezTo>
                  <a:pt x="961088" y="1123979"/>
                  <a:pt x="929338" y="732396"/>
                  <a:pt x="914521" y="660429"/>
                </a:cubicBezTo>
                <a:cubicBezTo>
                  <a:pt x="899704" y="588462"/>
                  <a:pt x="950504" y="842462"/>
                  <a:pt x="901821" y="838229"/>
                </a:cubicBezTo>
                <a:cubicBezTo>
                  <a:pt x="853138" y="833996"/>
                  <a:pt x="768471" y="776846"/>
                  <a:pt x="622421" y="635029"/>
                </a:cubicBezTo>
                <a:cubicBezTo>
                  <a:pt x="476371" y="493212"/>
                  <a:pt x="8588" y="4262"/>
                  <a:pt x="121" y="29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2D10EA2-FFA8-0B92-16E8-1115CAED866D}"/>
              </a:ext>
            </a:extLst>
          </p:cNvPr>
          <p:cNvSpPr/>
          <p:nvPr/>
        </p:nvSpPr>
        <p:spPr>
          <a:xfrm>
            <a:off x="2982362" y="3403304"/>
            <a:ext cx="699216" cy="1322137"/>
          </a:xfrm>
          <a:custGeom>
            <a:avLst/>
            <a:gdLst>
              <a:gd name="connsiteX0" fmla="*/ 687938 w 699216"/>
              <a:gd name="connsiteY0" fmla="*/ 1321096 h 1322137"/>
              <a:gd name="connsiteX1" fmla="*/ 662538 w 699216"/>
              <a:gd name="connsiteY1" fmla="*/ 889296 h 1322137"/>
              <a:gd name="connsiteX2" fmla="*/ 573638 w 699216"/>
              <a:gd name="connsiteY2" fmla="*/ 444796 h 1322137"/>
              <a:gd name="connsiteX3" fmla="*/ 472038 w 699216"/>
              <a:gd name="connsiteY3" fmla="*/ 178096 h 1322137"/>
              <a:gd name="connsiteX4" fmla="*/ 2138 w 699216"/>
              <a:gd name="connsiteY4" fmla="*/ 296 h 1322137"/>
              <a:gd name="connsiteX5" fmla="*/ 306938 w 699216"/>
              <a:gd name="connsiteY5" fmla="*/ 139996 h 1322137"/>
              <a:gd name="connsiteX6" fmla="*/ 522838 w 699216"/>
              <a:gd name="connsiteY6" fmla="*/ 292396 h 1322137"/>
              <a:gd name="connsiteX7" fmla="*/ 484738 w 699216"/>
              <a:gd name="connsiteY7" fmla="*/ 762296 h 1322137"/>
              <a:gd name="connsiteX8" fmla="*/ 687938 w 699216"/>
              <a:gd name="connsiteY8" fmla="*/ 1321096 h 1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216" h="1322137">
                <a:moveTo>
                  <a:pt x="687938" y="1321096"/>
                </a:moveTo>
                <a:cubicBezTo>
                  <a:pt x="717571" y="1342263"/>
                  <a:pt x="681588" y="1035346"/>
                  <a:pt x="662538" y="889296"/>
                </a:cubicBezTo>
                <a:cubicBezTo>
                  <a:pt x="643488" y="743246"/>
                  <a:pt x="605388" y="563329"/>
                  <a:pt x="573638" y="444796"/>
                </a:cubicBezTo>
                <a:cubicBezTo>
                  <a:pt x="541888" y="326263"/>
                  <a:pt x="567288" y="252179"/>
                  <a:pt x="472038" y="178096"/>
                </a:cubicBezTo>
                <a:cubicBezTo>
                  <a:pt x="376788" y="104013"/>
                  <a:pt x="29655" y="6646"/>
                  <a:pt x="2138" y="296"/>
                </a:cubicBezTo>
                <a:cubicBezTo>
                  <a:pt x="-25379" y="-6054"/>
                  <a:pt x="220155" y="91313"/>
                  <a:pt x="306938" y="139996"/>
                </a:cubicBezTo>
                <a:cubicBezTo>
                  <a:pt x="393721" y="188679"/>
                  <a:pt x="493205" y="188679"/>
                  <a:pt x="522838" y="292396"/>
                </a:cubicBezTo>
                <a:cubicBezTo>
                  <a:pt x="552471" y="396113"/>
                  <a:pt x="450871" y="586613"/>
                  <a:pt x="484738" y="762296"/>
                </a:cubicBezTo>
                <a:cubicBezTo>
                  <a:pt x="518605" y="937979"/>
                  <a:pt x="658305" y="1299929"/>
                  <a:pt x="687938" y="13210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76174502-24A5-3320-B811-ED724BA3B0DC}"/>
              </a:ext>
            </a:extLst>
          </p:cNvPr>
          <p:cNvSpPr/>
          <p:nvPr/>
        </p:nvSpPr>
        <p:spPr>
          <a:xfrm>
            <a:off x="2869978" y="1178838"/>
            <a:ext cx="2325642" cy="2264457"/>
          </a:xfrm>
          <a:custGeom>
            <a:avLst/>
            <a:gdLst>
              <a:gd name="connsiteX0" fmla="*/ 2324322 w 2325642"/>
              <a:gd name="connsiteY0" fmla="*/ 2262 h 2264457"/>
              <a:gd name="connsiteX1" fmla="*/ 1244822 w 2325642"/>
              <a:gd name="connsiteY1" fmla="*/ 421362 h 2264457"/>
              <a:gd name="connsiteX2" fmla="*/ 355822 w 2325642"/>
              <a:gd name="connsiteY2" fmla="*/ 1373862 h 2264457"/>
              <a:gd name="connsiteX3" fmla="*/ 470122 w 2325642"/>
              <a:gd name="connsiteY3" fmla="*/ 1246862 h 2264457"/>
              <a:gd name="connsiteX4" fmla="*/ 203422 w 2325642"/>
              <a:gd name="connsiteY4" fmla="*/ 1958062 h 2264457"/>
              <a:gd name="connsiteX5" fmla="*/ 222 w 2325642"/>
              <a:gd name="connsiteY5" fmla="*/ 2262862 h 2264457"/>
              <a:gd name="connsiteX6" fmla="*/ 241522 w 2325642"/>
              <a:gd name="connsiteY6" fmla="*/ 1843762 h 2264457"/>
              <a:gd name="connsiteX7" fmla="*/ 838422 w 2325642"/>
              <a:gd name="connsiteY7" fmla="*/ 611862 h 2264457"/>
              <a:gd name="connsiteX8" fmla="*/ 584422 w 2325642"/>
              <a:gd name="connsiteY8" fmla="*/ 865862 h 2264457"/>
              <a:gd name="connsiteX9" fmla="*/ 1448022 w 2325642"/>
              <a:gd name="connsiteY9" fmla="*/ 281662 h 2264457"/>
              <a:gd name="connsiteX10" fmla="*/ 2324322 w 2325642"/>
              <a:gd name="connsiteY10" fmla="*/ 2262 h 22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642" h="2264457">
                <a:moveTo>
                  <a:pt x="2324322" y="2262"/>
                </a:moveTo>
                <a:cubicBezTo>
                  <a:pt x="2290455" y="25545"/>
                  <a:pt x="1572905" y="192762"/>
                  <a:pt x="1244822" y="421362"/>
                </a:cubicBezTo>
                <a:cubicBezTo>
                  <a:pt x="916739" y="649962"/>
                  <a:pt x="484939" y="1236279"/>
                  <a:pt x="355822" y="1373862"/>
                </a:cubicBezTo>
                <a:cubicBezTo>
                  <a:pt x="226705" y="1511445"/>
                  <a:pt x="495522" y="1149495"/>
                  <a:pt x="470122" y="1246862"/>
                </a:cubicBezTo>
                <a:cubicBezTo>
                  <a:pt x="444722" y="1344229"/>
                  <a:pt x="281739" y="1788729"/>
                  <a:pt x="203422" y="1958062"/>
                </a:cubicBezTo>
                <a:cubicBezTo>
                  <a:pt x="125105" y="2127395"/>
                  <a:pt x="-6128" y="2281912"/>
                  <a:pt x="222" y="2262862"/>
                </a:cubicBezTo>
                <a:cubicBezTo>
                  <a:pt x="6572" y="2243812"/>
                  <a:pt x="101822" y="2118929"/>
                  <a:pt x="241522" y="1843762"/>
                </a:cubicBezTo>
                <a:cubicBezTo>
                  <a:pt x="381222" y="1568595"/>
                  <a:pt x="781272" y="774845"/>
                  <a:pt x="838422" y="611862"/>
                </a:cubicBezTo>
                <a:cubicBezTo>
                  <a:pt x="895572" y="448879"/>
                  <a:pt x="482822" y="920895"/>
                  <a:pt x="584422" y="865862"/>
                </a:cubicBezTo>
                <a:cubicBezTo>
                  <a:pt x="686022" y="810829"/>
                  <a:pt x="1164389" y="423479"/>
                  <a:pt x="1448022" y="281662"/>
                </a:cubicBezTo>
                <a:cubicBezTo>
                  <a:pt x="1731655" y="139845"/>
                  <a:pt x="2358189" y="-21021"/>
                  <a:pt x="2324322" y="226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FB132AB2-76D7-C31D-E9AA-661BBCA5B904}"/>
              </a:ext>
            </a:extLst>
          </p:cNvPr>
          <p:cNvSpPr/>
          <p:nvPr/>
        </p:nvSpPr>
        <p:spPr>
          <a:xfrm>
            <a:off x="2106526" y="4632604"/>
            <a:ext cx="891082" cy="3341207"/>
          </a:xfrm>
          <a:custGeom>
            <a:avLst/>
            <a:gdLst>
              <a:gd name="connsiteX0" fmla="*/ 890674 w 891082"/>
              <a:gd name="connsiteY0" fmla="*/ 2896 h 3341207"/>
              <a:gd name="connsiteX1" fmla="*/ 623974 w 891082"/>
              <a:gd name="connsiteY1" fmla="*/ 714096 h 3341207"/>
              <a:gd name="connsiteX2" fmla="*/ 65174 w 891082"/>
              <a:gd name="connsiteY2" fmla="*/ 3190596 h 3341207"/>
              <a:gd name="connsiteX3" fmla="*/ 65174 w 891082"/>
              <a:gd name="connsiteY3" fmla="*/ 2822296 h 3341207"/>
              <a:gd name="connsiteX4" fmla="*/ 547774 w 891082"/>
              <a:gd name="connsiteY4" fmla="*/ 802996 h 3341207"/>
              <a:gd name="connsiteX5" fmla="*/ 331874 w 891082"/>
              <a:gd name="connsiteY5" fmla="*/ 1374496 h 3341207"/>
              <a:gd name="connsiteX6" fmla="*/ 674774 w 891082"/>
              <a:gd name="connsiteY6" fmla="*/ 498196 h 3341207"/>
              <a:gd name="connsiteX7" fmla="*/ 890674 w 891082"/>
              <a:gd name="connsiteY7" fmla="*/ 2896 h 334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082" h="3341207">
                <a:moveTo>
                  <a:pt x="890674" y="2896"/>
                </a:moveTo>
                <a:cubicBezTo>
                  <a:pt x="882207" y="38879"/>
                  <a:pt x="761557" y="182813"/>
                  <a:pt x="623974" y="714096"/>
                </a:cubicBezTo>
                <a:cubicBezTo>
                  <a:pt x="486391" y="1245379"/>
                  <a:pt x="158307" y="2839229"/>
                  <a:pt x="65174" y="3190596"/>
                </a:cubicBezTo>
                <a:cubicBezTo>
                  <a:pt x="-27959" y="3541963"/>
                  <a:pt x="-15259" y="3220229"/>
                  <a:pt x="65174" y="2822296"/>
                </a:cubicBezTo>
                <a:cubicBezTo>
                  <a:pt x="145607" y="2424363"/>
                  <a:pt x="503324" y="1044296"/>
                  <a:pt x="547774" y="802996"/>
                </a:cubicBezTo>
                <a:cubicBezTo>
                  <a:pt x="592224" y="561696"/>
                  <a:pt x="310707" y="1425296"/>
                  <a:pt x="331874" y="1374496"/>
                </a:cubicBezTo>
                <a:cubicBezTo>
                  <a:pt x="353041" y="1323696"/>
                  <a:pt x="575291" y="722563"/>
                  <a:pt x="674774" y="498196"/>
                </a:cubicBezTo>
                <a:cubicBezTo>
                  <a:pt x="774257" y="273829"/>
                  <a:pt x="899141" y="-33087"/>
                  <a:pt x="890674" y="289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59E636E6-C111-FECE-FD2F-92ED7692D1B0}"/>
              </a:ext>
            </a:extLst>
          </p:cNvPr>
          <p:cNvSpPr/>
          <p:nvPr/>
        </p:nvSpPr>
        <p:spPr>
          <a:xfrm>
            <a:off x="3023569" y="4875428"/>
            <a:ext cx="573530" cy="2239822"/>
          </a:xfrm>
          <a:custGeom>
            <a:avLst/>
            <a:gdLst>
              <a:gd name="connsiteX0" fmla="*/ 570531 w 573530"/>
              <a:gd name="connsiteY0" fmla="*/ 1372 h 2239822"/>
              <a:gd name="connsiteX1" fmla="*/ 430831 w 573530"/>
              <a:gd name="connsiteY1" fmla="*/ 509372 h 2239822"/>
              <a:gd name="connsiteX2" fmla="*/ 303831 w 573530"/>
              <a:gd name="connsiteY2" fmla="*/ 1525372 h 2239822"/>
              <a:gd name="connsiteX3" fmla="*/ 405431 w 573530"/>
              <a:gd name="connsiteY3" fmla="*/ 953872 h 2239822"/>
              <a:gd name="connsiteX4" fmla="*/ 11731 w 573530"/>
              <a:gd name="connsiteY4" fmla="*/ 2223872 h 2239822"/>
              <a:gd name="connsiteX5" fmla="*/ 113331 w 573530"/>
              <a:gd name="connsiteY5" fmla="*/ 1588872 h 2239822"/>
              <a:gd name="connsiteX6" fmla="*/ 214931 w 573530"/>
              <a:gd name="connsiteY6" fmla="*/ 445872 h 2239822"/>
              <a:gd name="connsiteX7" fmla="*/ 75231 w 573530"/>
              <a:gd name="connsiteY7" fmla="*/ 1322172 h 2239822"/>
              <a:gd name="connsiteX8" fmla="*/ 418131 w 573530"/>
              <a:gd name="connsiteY8" fmla="*/ 547472 h 2239822"/>
              <a:gd name="connsiteX9" fmla="*/ 176831 w 573530"/>
              <a:gd name="connsiteY9" fmla="*/ 1436472 h 2239822"/>
              <a:gd name="connsiteX10" fmla="*/ 291131 w 573530"/>
              <a:gd name="connsiteY10" fmla="*/ 649072 h 2239822"/>
              <a:gd name="connsiteX11" fmla="*/ 570531 w 573530"/>
              <a:gd name="connsiteY11" fmla="*/ 1372 h 223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30" h="2239822">
                <a:moveTo>
                  <a:pt x="570531" y="1372"/>
                </a:moveTo>
                <a:cubicBezTo>
                  <a:pt x="593814" y="-21911"/>
                  <a:pt x="475281" y="255372"/>
                  <a:pt x="430831" y="509372"/>
                </a:cubicBezTo>
                <a:cubicBezTo>
                  <a:pt x="386381" y="763372"/>
                  <a:pt x="308064" y="1451289"/>
                  <a:pt x="303831" y="1525372"/>
                </a:cubicBezTo>
                <a:cubicBezTo>
                  <a:pt x="299598" y="1599455"/>
                  <a:pt x="454114" y="837455"/>
                  <a:pt x="405431" y="953872"/>
                </a:cubicBezTo>
                <a:cubicBezTo>
                  <a:pt x="356748" y="1070289"/>
                  <a:pt x="60414" y="2118039"/>
                  <a:pt x="11731" y="2223872"/>
                </a:cubicBezTo>
                <a:cubicBezTo>
                  <a:pt x="-36952" y="2329705"/>
                  <a:pt x="79464" y="1885205"/>
                  <a:pt x="113331" y="1588872"/>
                </a:cubicBezTo>
                <a:cubicBezTo>
                  <a:pt x="147198" y="1292539"/>
                  <a:pt x="221281" y="490322"/>
                  <a:pt x="214931" y="445872"/>
                </a:cubicBezTo>
                <a:cubicBezTo>
                  <a:pt x="208581" y="401422"/>
                  <a:pt x="41364" y="1305239"/>
                  <a:pt x="75231" y="1322172"/>
                </a:cubicBezTo>
                <a:cubicBezTo>
                  <a:pt x="109098" y="1339105"/>
                  <a:pt x="401198" y="528422"/>
                  <a:pt x="418131" y="547472"/>
                </a:cubicBezTo>
                <a:cubicBezTo>
                  <a:pt x="435064" y="566522"/>
                  <a:pt x="197998" y="1419539"/>
                  <a:pt x="176831" y="1436472"/>
                </a:cubicBezTo>
                <a:cubicBezTo>
                  <a:pt x="155664" y="1453405"/>
                  <a:pt x="221281" y="886139"/>
                  <a:pt x="291131" y="649072"/>
                </a:cubicBezTo>
                <a:cubicBezTo>
                  <a:pt x="360981" y="412005"/>
                  <a:pt x="547248" y="24655"/>
                  <a:pt x="570531" y="137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2FFBBCE5-A35F-ACE2-E9E7-EE27DCE40248}"/>
              </a:ext>
            </a:extLst>
          </p:cNvPr>
          <p:cNvSpPr/>
          <p:nvPr/>
        </p:nvSpPr>
        <p:spPr>
          <a:xfrm>
            <a:off x="2243829" y="4697615"/>
            <a:ext cx="1160049" cy="3323492"/>
          </a:xfrm>
          <a:custGeom>
            <a:avLst/>
            <a:gdLst>
              <a:gd name="connsiteX0" fmla="*/ 1159771 w 1160049"/>
              <a:gd name="connsiteY0" fmla="*/ 1385 h 3323492"/>
              <a:gd name="connsiteX1" fmla="*/ 816871 w 1160049"/>
              <a:gd name="connsiteY1" fmla="*/ 445885 h 3323492"/>
              <a:gd name="connsiteX2" fmla="*/ 105671 w 1160049"/>
              <a:gd name="connsiteY2" fmla="*/ 2439785 h 3323492"/>
              <a:gd name="connsiteX3" fmla="*/ 245371 w 1160049"/>
              <a:gd name="connsiteY3" fmla="*/ 2147685 h 3323492"/>
              <a:gd name="connsiteX4" fmla="*/ 4071 w 1160049"/>
              <a:gd name="connsiteY4" fmla="*/ 3303385 h 3323492"/>
              <a:gd name="connsiteX5" fmla="*/ 143771 w 1160049"/>
              <a:gd name="connsiteY5" fmla="*/ 2782685 h 3323492"/>
              <a:gd name="connsiteX6" fmla="*/ 740671 w 1160049"/>
              <a:gd name="connsiteY6" fmla="*/ 1538085 h 3323492"/>
              <a:gd name="connsiteX7" fmla="*/ 156471 w 1160049"/>
              <a:gd name="connsiteY7" fmla="*/ 2566785 h 3323492"/>
              <a:gd name="connsiteX8" fmla="*/ 651771 w 1160049"/>
              <a:gd name="connsiteY8" fmla="*/ 1220585 h 3323492"/>
              <a:gd name="connsiteX9" fmla="*/ 918471 w 1160049"/>
              <a:gd name="connsiteY9" fmla="*/ 623685 h 3323492"/>
              <a:gd name="connsiteX10" fmla="*/ 473971 w 1160049"/>
              <a:gd name="connsiteY10" fmla="*/ 1347585 h 3323492"/>
              <a:gd name="connsiteX11" fmla="*/ 867671 w 1160049"/>
              <a:gd name="connsiteY11" fmla="*/ 344285 h 3323492"/>
              <a:gd name="connsiteX12" fmla="*/ 1159771 w 1160049"/>
              <a:gd name="connsiteY12" fmla="*/ 1385 h 332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0049" h="3323492">
                <a:moveTo>
                  <a:pt x="1159771" y="1385"/>
                </a:moveTo>
                <a:cubicBezTo>
                  <a:pt x="1151304" y="18318"/>
                  <a:pt x="992554" y="39485"/>
                  <a:pt x="816871" y="445885"/>
                </a:cubicBezTo>
                <a:cubicBezTo>
                  <a:pt x="641188" y="852285"/>
                  <a:pt x="200921" y="2156152"/>
                  <a:pt x="105671" y="2439785"/>
                </a:cubicBezTo>
                <a:cubicBezTo>
                  <a:pt x="10421" y="2723418"/>
                  <a:pt x="262304" y="2003752"/>
                  <a:pt x="245371" y="2147685"/>
                </a:cubicBezTo>
                <a:cubicBezTo>
                  <a:pt x="228438" y="2291618"/>
                  <a:pt x="21004" y="3197552"/>
                  <a:pt x="4071" y="3303385"/>
                </a:cubicBezTo>
                <a:cubicBezTo>
                  <a:pt x="-12862" y="3409218"/>
                  <a:pt x="21004" y="3076902"/>
                  <a:pt x="143771" y="2782685"/>
                </a:cubicBezTo>
                <a:cubicBezTo>
                  <a:pt x="266538" y="2488468"/>
                  <a:pt x="738554" y="1574068"/>
                  <a:pt x="740671" y="1538085"/>
                </a:cubicBezTo>
                <a:cubicBezTo>
                  <a:pt x="742788" y="1502102"/>
                  <a:pt x="171288" y="2619702"/>
                  <a:pt x="156471" y="2566785"/>
                </a:cubicBezTo>
                <a:cubicBezTo>
                  <a:pt x="141654" y="2513868"/>
                  <a:pt x="524771" y="1544435"/>
                  <a:pt x="651771" y="1220585"/>
                </a:cubicBezTo>
                <a:cubicBezTo>
                  <a:pt x="778771" y="896735"/>
                  <a:pt x="948104" y="602518"/>
                  <a:pt x="918471" y="623685"/>
                </a:cubicBezTo>
                <a:cubicBezTo>
                  <a:pt x="888838" y="644852"/>
                  <a:pt x="482438" y="1394152"/>
                  <a:pt x="473971" y="1347585"/>
                </a:cubicBezTo>
                <a:cubicBezTo>
                  <a:pt x="465504" y="1301018"/>
                  <a:pt x="753371" y="564418"/>
                  <a:pt x="867671" y="344285"/>
                </a:cubicBezTo>
                <a:cubicBezTo>
                  <a:pt x="981971" y="124152"/>
                  <a:pt x="1168238" y="-15548"/>
                  <a:pt x="1159771" y="1385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55ED9B02-570C-2475-35E2-5EB2A26CF304}"/>
              </a:ext>
            </a:extLst>
          </p:cNvPr>
          <p:cNvSpPr/>
          <p:nvPr/>
        </p:nvSpPr>
        <p:spPr>
          <a:xfrm>
            <a:off x="2583608" y="4780980"/>
            <a:ext cx="481749" cy="1183206"/>
          </a:xfrm>
          <a:custGeom>
            <a:avLst/>
            <a:gdLst>
              <a:gd name="connsiteX0" fmla="*/ 477092 w 481749"/>
              <a:gd name="connsiteY0" fmla="*/ 6920 h 1183206"/>
              <a:gd name="connsiteX1" fmla="*/ 19892 w 481749"/>
              <a:gd name="connsiteY1" fmla="*/ 1137220 h 1183206"/>
              <a:gd name="connsiteX2" fmla="*/ 108792 w 481749"/>
              <a:gd name="connsiteY2" fmla="*/ 921320 h 1183206"/>
              <a:gd name="connsiteX3" fmla="*/ 350092 w 481749"/>
              <a:gd name="connsiteY3" fmla="*/ 527620 h 1183206"/>
              <a:gd name="connsiteX4" fmla="*/ 261192 w 481749"/>
              <a:gd name="connsiteY4" fmla="*/ 654620 h 1183206"/>
              <a:gd name="connsiteX5" fmla="*/ 477092 w 481749"/>
              <a:gd name="connsiteY5" fmla="*/ 6920 h 11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9" h="1183206">
                <a:moveTo>
                  <a:pt x="477092" y="6920"/>
                </a:moveTo>
                <a:cubicBezTo>
                  <a:pt x="436875" y="87353"/>
                  <a:pt x="81275" y="984820"/>
                  <a:pt x="19892" y="1137220"/>
                </a:cubicBezTo>
                <a:cubicBezTo>
                  <a:pt x="-41491" y="1289620"/>
                  <a:pt x="53759" y="1022920"/>
                  <a:pt x="108792" y="921320"/>
                </a:cubicBezTo>
                <a:cubicBezTo>
                  <a:pt x="163825" y="819720"/>
                  <a:pt x="324692" y="572070"/>
                  <a:pt x="350092" y="527620"/>
                </a:cubicBezTo>
                <a:cubicBezTo>
                  <a:pt x="375492" y="483170"/>
                  <a:pt x="237909" y="737170"/>
                  <a:pt x="261192" y="654620"/>
                </a:cubicBezTo>
                <a:cubicBezTo>
                  <a:pt x="284475" y="572070"/>
                  <a:pt x="517309" y="-73513"/>
                  <a:pt x="477092" y="6920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5F12B712-22D2-6EA7-62F5-5005183302E3}"/>
              </a:ext>
            </a:extLst>
          </p:cNvPr>
          <p:cNvSpPr/>
          <p:nvPr/>
        </p:nvSpPr>
        <p:spPr>
          <a:xfrm>
            <a:off x="2604773" y="4787882"/>
            <a:ext cx="938799" cy="2285571"/>
          </a:xfrm>
          <a:custGeom>
            <a:avLst/>
            <a:gdLst>
              <a:gd name="connsiteX0" fmla="*/ 938527 w 938799"/>
              <a:gd name="connsiteY0" fmla="*/ 18 h 2285571"/>
              <a:gd name="connsiteX1" fmla="*/ 481327 w 938799"/>
              <a:gd name="connsiteY1" fmla="*/ 419118 h 2285571"/>
              <a:gd name="connsiteX2" fmla="*/ 100327 w 938799"/>
              <a:gd name="connsiteY2" fmla="*/ 1447818 h 2285571"/>
              <a:gd name="connsiteX3" fmla="*/ 354327 w 938799"/>
              <a:gd name="connsiteY3" fmla="*/ 1066818 h 2285571"/>
              <a:gd name="connsiteX4" fmla="*/ 11427 w 938799"/>
              <a:gd name="connsiteY4" fmla="*/ 2273318 h 2285571"/>
              <a:gd name="connsiteX5" fmla="*/ 138427 w 938799"/>
              <a:gd name="connsiteY5" fmla="*/ 1625618 h 2285571"/>
              <a:gd name="connsiteX6" fmla="*/ 684527 w 938799"/>
              <a:gd name="connsiteY6" fmla="*/ 584218 h 2285571"/>
              <a:gd name="connsiteX7" fmla="*/ 328927 w 938799"/>
              <a:gd name="connsiteY7" fmla="*/ 889018 h 2285571"/>
              <a:gd name="connsiteX8" fmla="*/ 544827 w 938799"/>
              <a:gd name="connsiteY8" fmla="*/ 431818 h 2285571"/>
              <a:gd name="connsiteX9" fmla="*/ 938527 w 938799"/>
              <a:gd name="connsiteY9" fmla="*/ 18 h 22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99" h="2285571">
                <a:moveTo>
                  <a:pt x="938527" y="18"/>
                </a:moveTo>
                <a:cubicBezTo>
                  <a:pt x="927944" y="-2099"/>
                  <a:pt x="621027" y="177818"/>
                  <a:pt x="481327" y="419118"/>
                </a:cubicBezTo>
                <a:cubicBezTo>
                  <a:pt x="341627" y="660418"/>
                  <a:pt x="121494" y="1339868"/>
                  <a:pt x="100327" y="1447818"/>
                </a:cubicBezTo>
                <a:cubicBezTo>
                  <a:pt x="79160" y="1555768"/>
                  <a:pt x="369144" y="929235"/>
                  <a:pt x="354327" y="1066818"/>
                </a:cubicBezTo>
                <a:cubicBezTo>
                  <a:pt x="339510" y="1204401"/>
                  <a:pt x="47410" y="2180185"/>
                  <a:pt x="11427" y="2273318"/>
                </a:cubicBezTo>
                <a:cubicBezTo>
                  <a:pt x="-24556" y="2366451"/>
                  <a:pt x="26244" y="1907135"/>
                  <a:pt x="138427" y="1625618"/>
                </a:cubicBezTo>
                <a:cubicBezTo>
                  <a:pt x="250610" y="1344101"/>
                  <a:pt x="652777" y="706985"/>
                  <a:pt x="684527" y="584218"/>
                </a:cubicBezTo>
                <a:cubicBezTo>
                  <a:pt x="716277" y="461451"/>
                  <a:pt x="352210" y="914418"/>
                  <a:pt x="328927" y="889018"/>
                </a:cubicBezTo>
                <a:cubicBezTo>
                  <a:pt x="305644" y="863618"/>
                  <a:pt x="441110" y="582101"/>
                  <a:pt x="544827" y="431818"/>
                </a:cubicBezTo>
                <a:cubicBezTo>
                  <a:pt x="648544" y="281535"/>
                  <a:pt x="949110" y="2135"/>
                  <a:pt x="938527" y="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F48E9723-FCA4-F168-07C5-AB4D672DE460}"/>
              </a:ext>
            </a:extLst>
          </p:cNvPr>
          <p:cNvSpPr/>
          <p:nvPr/>
        </p:nvSpPr>
        <p:spPr>
          <a:xfrm>
            <a:off x="3645717" y="1453157"/>
            <a:ext cx="2466743" cy="2246556"/>
          </a:xfrm>
          <a:custGeom>
            <a:avLst/>
            <a:gdLst>
              <a:gd name="connsiteX0" fmla="*/ 2462983 w 2466743"/>
              <a:gd name="connsiteY0" fmla="*/ 7343 h 2246556"/>
              <a:gd name="connsiteX1" fmla="*/ 1065983 w 2466743"/>
              <a:gd name="connsiteY1" fmla="*/ 896343 h 2246556"/>
              <a:gd name="connsiteX2" fmla="*/ 24583 w 2466743"/>
              <a:gd name="connsiteY2" fmla="*/ 1912343 h 2246556"/>
              <a:gd name="connsiteX3" fmla="*/ 303983 w 2466743"/>
              <a:gd name="connsiteY3" fmla="*/ 1493243 h 2246556"/>
              <a:gd name="connsiteX4" fmla="*/ 24583 w 2466743"/>
              <a:gd name="connsiteY4" fmla="*/ 2242543 h 2246556"/>
              <a:gd name="connsiteX5" fmla="*/ 557983 w 2466743"/>
              <a:gd name="connsiteY5" fmla="*/ 1099543 h 2246556"/>
              <a:gd name="connsiteX6" fmla="*/ 875483 w 2466743"/>
              <a:gd name="connsiteY6" fmla="*/ 845543 h 2246556"/>
              <a:gd name="connsiteX7" fmla="*/ 164283 w 2466743"/>
              <a:gd name="connsiteY7" fmla="*/ 1480543 h 2246556"/>
              <a:gd name="connsiteX8" fmla="*/ 1434283 w 2466743"/>
              <a:gd name="connsiteY8" fmla="*/ 528043 h 2246556"/>
              <a:gd name="connsiteX9" fmla="*/ 2462983 w 2466743"/>
              <a:gd name="connsiteY9" fmla="*/ 7343 h 224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743" h="2246556">
                <a:moveTo>
                  <a:pt x="2462983" y="7343"/>
                </a:moveTo>
                <a:cubicBezTo>
                  <a:pt x="2401600" y="68726"/>
                  <a:pt x="1472383" y="578843"/>
                  <a:pt x="1065983" y="896343"/>
                </a:cubicBezTo>
                <a:cubicBezTo>
                  <a:pt x="659583" y="1213843"/>
                  <a:pt x="151583" y="1812860"/>
                  <a:pt x="24583" y="1912343"/>
                </a:cubicBezTo>
                <a:cubicBezTo>
                  <a:pt x="-102417" y="2011826"/>
                  <a:pt x="303983" y="1438210"/>
                  <a:pt x="303983" y="1493243"/>
                </a:cubicBezTo>
                <a:cubicBezTo>
                  <a:pt x="303983" y="1548276"/>
                  <a:pt x="-17750" y="2308160"/>
                  <a:pt x="24583" y="2242543"/>
                </a:cubicBezTo>
                <a:cubicBezTo>
                  <a:pt x="66916" y="2176926"/>
                  <a:pt x="416166" y="1332376"/>
                  <a:pt x="557983" y="1099543"/>
                </a:cubicBezTo>
                <a:cubicBezTo>
                  <a:pt x="699800" y="866710"/>
                  <a:pt x="941100" y="782043"/>
                  <a:pt x="875483" y="845543"/>
                </a:cubicBezTo>
                <a:cubicBezTo>
                  <a:pt x="809866" y="909043"/>
                  <a:pt x="71150" y="1533460"/>
                  <a:pt x="164283" y="1480543"/>
                </a:cubicBezTo>
                <a:cubicBezTo>
                  <a:pt x="257416" y="1427626"/>
                  <a:pt x="1049050" y="773576"/>
                  <a:pt x="1434283" y="528043"/>
                </a:cubicBezTo>
                <a:cubicBezTo>
                  <a:pt x="1819516" y="282510"/>
                  <a:pt x="2524366" y="-54040"/>
                  <a:pt x="2462983" y="7343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2CDA9567-DC24-DCDA-083E-6E3B4539E7C9}"/>
              </a:ext>
            </a:extLst>
          </p:cNvPr>
          <p:cNvSpPr/>
          <p:nvPr/>
        </p:nvSpPr>
        <p:spPr>
          <a:xfrm>
            <a:off x="3062921" y="1337008"/>
            <a:ext cx="2517377" cy="1857295"/>
          </a:xfrm>
          <a:custGeom>
            <a:avLst/>
            <a:gdLst>
              <a:gd name="connsiteX0" fmla="*/ 2512379 w 2517377"/>
              <a:gd name="connsiteY0" fmla="*/ 9192 h 1857295"/>
              <a:gd name="connsiteX1" fmla="*/ 962979 w 2517377"/>
              <a:gd name="connsiteY1" fmla="*/ 987092 h 1857295"/>
              <a:gd name="connsiteX2" fmla="*/ 10479 w 2517377"/>
              <a:gd name="connsiteY2" fmla="*/ 1850692 h 1857295"/>
              <a:gd name="connsiteX3" fmla="*/ 518479 w 2517377"/>
              <a:gd name="connsiteY3" fmla="*/ 1342692 h 1857295"/>
              <a:gd name="connsiteX4" fmla="*/ 1496379 w 2517377"/>
              <a:gd name="connsiteY4" fmla="*/ 567992 h 1857295"/>
              <a:gd name="connsiteX5" fmla="*/ 404179 w 2517377"/>
              <a:gd name="connsiteY5" fmla="*/ 1317292 h 1857295"/>
              <a:gd name="connsiteX6" fmla="*/ 1420179 w 2517377"/>
              <a:gd name="connsiteY6" fmla="*/ 542592 h 1857295"/>
              <a:gd name="connsiteX7" fmla="*/ 2512379 w 2517377"/>
              <a:gd name="connsiteY7" fmla="*/ 9192 h 18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377" h="1857295">
                <a:moveTo>
                  <a:pt x="2512379" y="9192"/>
                </a:moveTo>
                <a:cubicBezTo>
                  <a:pt x="2436179" y="83275"/>
                  <a:pt x="1379962" y="680175"/>
                  <a:pt x="962979" y="987092"/>
                </a:cubicBezTo>
                <a:cubicBezTo>
                  <a:pt x="545996" y="1294009"/>
                  <a:pt x="84562" y="1791425"/>
                  <a:pt x="10479" y="1850692"/>
                </a:cubicBezTo>
                <a:cubicBezTo>
                  <a:pt x="-63604" y="1909959"/>
                  <a:pt x="270829" y="1556475"/>
                  <a:pt x="518479" y="1342692"/>
                </a:cubicBezTo>
                <a:cubicBezTo>
                  <a:pt x="766129" y="1128909"/>
                  <a:pt x="1515429" y="572225"/>
                  <a:pt x="1496379" y="567992"/>
                </a:cubicBezTo>
                <a:cubicBezTo>
                  <a:pt x="1477329" y="563759"/>
                  <a:pt x="416879" y="1321525"/>
                  <a:pt x="404179" y="1317292"/>
                </a:cubicBezTo>
                <a:cubicBezTo>
                  <a:pt x="391479" y="1313059"/>
                  <a:pt x="1066696" y="758492"/>
                  <a:pt x="1420179" y="542592"/>
                </a:cubicBezTo>
                <a:cubicBezTo>
                  <a:pt x="1773662" y="326692"/>
                  <a:pt x="2588579" y="-64891"/>
                  <a:pt x="2512379" y="9192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0DCB0BDC-345C-6329-8350-5A457F35BDFA}"/>
              </a:ext>
            </a:extLst>
          </p:cNvPr>
          <p:cNvSpPr/>
          <p:nvPr/>
        </p:nvSpPr>
        <p:spPr>
          <a:xfrm>
            <a:off x="2850933" y="1085014"/>
            <a:ext cx="1857549" cy="2281647"/>
          </a:xfrm>
          <a:custGeom>
            <a:avLst/>
            <a:gdLst>
              <a:gd name="connsiteX0" fmla="*/ 1848067 w 1857549"/>
              <a:gd name="connsiteY0" fmla="*/ 19886 h 2281647"/>
              <a:gd name="connsiteX1" fmla="*/ 768567 w 1857549"/>
              <a:gd name="connsiteY1" fmla="*/ 946986 h 2281647"/>
              <a:gd name="connsiteX2" fmla="*/ 222467 w 1857549"/>
              <a:gd name="connsiteY2" fmla="*/ 1708986 h 2281647"/>
              <a:gd name="connsiteX3" fmla="*/ 6567 w 1857549"/>
              <a:gd name="connsiteY3" fmla="*/ 2280486 h 2281647"/>
              <a:gd name="connsiteX4" fmla="*/ 108167 w 1857549"/>
              <a:gd name="connsiteY4" fmla="*/ 1823286 h 2281647"/>
              <a:gd name="connsiteX5" fmla="*/ 616167 w 1857549"/>
              <a:gd name="connsiteY5" fmla="*/ 731086 h 2281647"/>
              <a:gd name="connsiteX6" fmla="*/ 324067 w 1857549"/>
              <a:gd name="connsiteY6" fmla="*/ 1366086 h 2281647"/>
              <a:gd name="connsiteX7" fmla="*/ 1047967 w 1857549"/>
              <a:gd name="connsiteY7" fmla="*/ 375486 h 2281647"/>
              <a:gd name="connsiteX8" fmla="*/ 692367 w 1857549"/>
              <a:gd name="connsiteY8" fmla="*/ 946986 h 2281647"/>
              <a:gd name="connsiteX9" fmla="*/ 1263867 w 1857549"/>
              <a:gd name="connsiteY9" fmla="*/ 362786 h 2281647"/>
              <a:gd name="connsiteX10" fmla="*/ 1848067 w 1857549"/>
              <a:gd name="connsiteY10" fmla="*/ 19886 h 228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549" h="2281647">
                <a:moveTo>
                  <a:pt x="1848067" y="19886"/>
                </a:moveTo>
                <a:cubicBezTo>
                  <a:pt x="1765517" y="117253"/>
                  <a:pt x="1039500" y="665469"/>
                  <a:pt x="768567" y="946986"/>
                </a:cubicBezTo>
                <a:cubicBezTo>
                  <a:pt x="497634" y="1228503"/>
                  <a:pt x="349467" y="1486736"/>
                  <a:pt x="222467" y="1708986"/>
                </a:cubicBezTo>
                <a:cubicBezTo>
                  <a:pt x="95467" y="1931236"/>
                  <a:pt x="25617" y="2261436"/>
                  <a:pt x="6567" y="2280486"/>
                </a:cubicBezTo>
                <a:cubicBezTo>
                  <a:pt x="-12483" y="2299536"/>
                  <a:pt x="6567" y="2081519"/>
                  <a:pt x="108167" y="1823286"/>
                </a:cubicBezTo>
                <a:cubicBezTo>
                  <a:pt x="209767" y="1565053"/>
                  <a:pt x="580184" y="807286"/>
                  <a:pt x="616167" y="731086"/>
                </a:cubicBezTo>
                <a:cubicBezTo>
                  <a:pt x="652150" y="654886"/>
                  <a:pt x="252100" y="1425353"/>
                  <a:pt x="324067" y="1366086"/>
                </a:cubicBezTo>
                <a:cubicBezTo>
                  <a:pt x="396034" y="1306819"/>
                  <a:pt x="986584" y="445336"/>
                  <a:pt x="1047967" y="375486"/>
                </a:cubicBezTo>
                <a:cubicBezTo>
                  <a:pt x="1109350" y="305636"/>
                  <a:pt x="656384" y="949103"/>
                  <a:pt x="692367" y="946986"/>
                </a:cubicBezTo>
                <a:cubicBezTo>
                  <a:pt x="728350" y="944869"/>
                  <a:pt x="1075484" y="519419"/>
                  <a:pt x="1263867" y="362786"/>
                </a:cubicBezTo>
                <a:cubicBezTo>
                  <a:pt x="1452250" y="206153"/>
                  <a:pt x="1930617" y="-77481"/>
                  <a:pt x="1848067" y="19886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DE86BC2E-86E5-776C-F6A7-AED5DE94EE10}"/>
              </a:ext>
            </a:extLst>
          </p:cNvPr>
          <p:cNvSpPr/>
          <p:nvPr/>
        </p:nvSpPr>
        <p:spPr>
          <a:xfrm>
            <a:off x="3591019" y="1191982"/>
            <a:ext cx="1742241" cy="2519263"/>
          </a:xfrm>
          <a:custGeom>
            <a:avLst/>
            <a:gdLst>
              <a:gd name="connsiteX0" fmla="*/ 1717581 w 1742241"/>
              <a:gd name="connsiteY0" fmla="*/ 39918 h 2519263"/>
              <a:gd name="connsiteX1" fmla="*/ 282481 w 1742241"/>
              <a:gd name="connsiteY1" fmla="*/ 1386118 h 2519263"/>
              <a:gd name="connsiteX2" fmla="*/ 41181 w 1742241"/>
              <a:gd name="connsiteY2" fmla="*/ 2491018 h 2519263"/>
              <a:gd name="connsiteX3" fmla="*/ 15781 w 1742241"/>
              <a:gd name="connsiteY3" fmla="*/ 2110018 h 2519263"/>
              <a:gd name="connsiteX4" fmla="*/ 206281 w 1742241"/>
              <a:gd name="connsiteY4" fmla="*/ 1233718 h 2519263"/>
              <a:gd name="connsiteX5" fmla="*/ 130081 w 1742241"/>
              <a:gd name="connsiteY5" fmla="*/ 1678218 h 2519263"/>
              <a:gd name="connsiteX6" fmla="*/ 688881 w 1742241"/>
              <a:gd name="connsiteY6" fmla="*/ 662218 h 2519263"/>
              <a:gd name="connsiteX7" fmla="*/ 561881 w 1742241"/>
              <a:gd name="connsiteY7" fmla="*/ 967018 h 2519263"/>
              <a:gd name="connsiteX8" fmla="*/ 1146081 w 1742241"/>
              <a:gd name="connsiteY8" fmla="*/ 408218 h 2519263"/>
              <a:gd name="connsiteX9" fmla="*/ 1717581 w 1742241"/>
              <a:gd name="connsiteY9" fmla="*/ 39918 h 25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241" h="2519263">
                <a:moveTo>
                  <a:pt x="1717581" y="39918"/>
                </a:moveTo>
                <a:cubicBezTo>
                  <a:pt x="1573648" y="202901"/>
                  <a:pt x="561881" y="977601"/>
                  <a:pt x="282481" y="1386118"/>
                </a:cubicBezTo>
                <a:cubicBezTo>
                  <a:pt x="3081" y="1794635"/>
                  <a:pt x="85631" y="2370368"/>
                  <a:pt x="41181" y="2491018"/>
                </a:cubicBezTo>
                <a:cubicBezTo>
                  <a:pt x="-3269" y="2611668"/>
                  <a:pt x="-11736" y="2319568"/>
                  <a:pt x="15781" y="2110018"/>
                </a:cubicBezTo>
                <a:cubicBezTo>
                  <a:pt x="43298" y="1900468"/>
                  <a:pt x="187231" y="1305685"/>
                  <a:pt x="206281" y="1233718"/>
                </a:cubicBezTo>
                <a:cubicBezTo>
                  <a:pt x="225331" y="1161751"/>
                  <a:pt x="49648" y="1773468"/>
                  <a:pt x="130081" y="1678218"/>
                </a:cubicBezTo>
                <a:cubicBezTo>
                  <a:pt x="210514" y="1582968"/>
                  <a:pt x="616914" y="780751"/>
                  <a:pt x="688881" y="662218"/>
                </a:cubicBezTo>
                <a:cubicBezTo>
                  <a:pt x="760848" y="543685"/>
                  <a:pt x="485681" y="1009351"/>
                  <a:pt x="561881" y="967018"/>
                </a:cubicBezTo>
                <a:cubicBezTo>
                  <a:pt x="638081" y="924685"/>
                  <a:pt x="955581" y="560618"/>
                  <a:pt x="1146081" y="408218"/>
                </a:cubicBezTo>
                <a:cubicBezTo>
                  <a:pt x="1336581" y="255818"/>
                  <a:pt x="1861514" y="-123065"/>
                  <a:pt x="1717581" y="39918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7B493960-AFAB-4EF4-4303-7CB693A92FA5}"/>
              </a:ext>
            </a:extLst>
          </p:cNvPr>
          <p:cNvSpPr/>
          <p:nvPr/>
        </p:nvSpPr>
        <p:spPr>
          <a:xfrm>
            <a:off x="5031704" y="1678323"/>
            <a:ext cx="1363800" cy="521445"/>
          </a:xfrm>
          <a:custGeom>
            <a:avLst/>
            <a:gdLst>
              <a:gd name="connsiteX0" fmla="*/ 1343696 w 1363800"/>
              <a:gd name="connsiteY0" fmla="*/ 10777 h 521445"/>
              <a:gd name="connsiteX1" fmla="*/ 10196 w 1363800"/>
              <a:gd name="connsiteY1" fmla="*/ 518777 h 521445"/>
              <a:gd name="connsiteX2" fmla="*/ 759496 w 1363800"/>
              <a:gd name="connsiteY2" fmla="*/ 201277 h 521445"/>
              <a:gd name="connsiteX3" fmla="*/ 1343696 w 1363800"/>
              <a:gd name="connsiteY3" fmla="*/ 10777 h 5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800" h="521445">
                <a:moveTo>
                  <a:pt x="1343696" y="10777"/>
                </a:moveTo>
                <a:cubicBezTo>
                  <a:pt x="1218813" y="63694"/>
                  <a:pt x="107563" y="487027"/>
                  <a:pt x="10196" y="518777"/>
                </a:cubicBezTo>
                <a:cubicBezTo>
                  <a:pt x="-87171" y="550527"/>
                  <a:pt x="539363" y="290177"/>
                  <a:pt x="759496" y="201277"/>
                </a:cubicBezTo>
                <a:cubicBezTo>
                  <a:pt x="979629" y="112377"/>
                  <a:pt x="1468579" y="-42140"/>
                  <a:pt x="1343696" y="10777"/>
                </a:cubicBezTo>
                <a:close/>
              </a:path>
            </a:pathLst>
          </a:custGeom>
          <a:solidFill>
            <a:srgbClr val="0D81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69" name="Picture 2" descr="今日も、誰かの大切な一日を乗せて。 - YouTube">
            <a:extLst>
              <a:ext uri="{FF2B5EF4-FFF2-40B4-BE49-F238E27FC236}">
                <a16:creationId xmlns:a16="http://schemas.microsoft.com/office/drawing/2014/main" id="{76AB7134-1800-274C-D653-4F167E7B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4" t="83939" r="44144" b="3964"/>
          <a:stretch/>
        </p:blipFill>
        <p:spPr bwMode="auto">
          <a:xfrm>
            <a:off x="132542" y="139875"/>
            <a:ext cx="1706212" cy="1006745"/>
          </a:xfrm>
          <a:prstGeom prst="rect">
            <a:avLst/>
          </a:prstGeom>
          <a:solidFill>
            <a:srgbClr val="0D8145"/>
          </a:solidFill>
        </p:spPr>
      </p:pic>
      <p:sp>
        <p:nvSpPr>
          <p:cNvPr id="1471" name="テキスト ボックス 1470">
            <a:extLst>
              <a:ext uri="{FF2B5EF4-FFF2-40B4-BE49-F238E27FC236}">
                <a16:creationId xmlns:a16="http://schemas.microsoft.com/office/drawing/2014/main" id="{DB66D8A1-D208-8139-47A7-0392E448B298}"/>
              </a:ext>
            </a:extLst>
          </p:cNvPr>
          <p:cNvSpPr txBox="1"/>
          <p:nvPr/>
        </p:nvSpPr>
        <p:spPr>
          <a:xfrm>
            <a:off x="8247091" y="1823747"/>
            <a:ext cx="738664" cy="7940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600" b="1" i="0" u="none" strike="noStrike">
                <a:solidFill>
                  <a:srgbClr val="0D8145"/>
                </a:solidFill>
                <a:effectLst/>
                <a:latin typeface="YouTube Sans"/>
              </a:rPr>
              <a:t>今日も、誰かの大切な一日を乗せて。</a:t>
            </a:r>
          </a:p>
        </p:txBody>
      </p:sp>
    </p:spTree>
    <p:extLst>
      <p:ext uri="{BB962C8B-B14F-4D97-AF65-F5344CB8AC3E}">
        <p14:creationId xmlns:p14="http://schemas.microsoft.com/office/powerpoint/2010/main" val="72948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 hidden="1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27989"/>
          <a:stretch/>
        </p:blipFill>
        <p:spPr bwMode="auto">
          <a:xfrm>
            <a:off x="0" y="567214"/>
            <a:ext cx="9601200" cy="1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04809EE-3D39-B2B3-D2C1-FE4A2E126405}"/>
              </a:ext>
            </a:extLst>
          </p:cNvPr>
          <p:cNvSpPr/>
          <p:nvPr/>
        </p:nvSpPr>
        <p:spPr>
          <a:xfrm>
            <a:off x="5149788" y="3450851"/>
            <a:ext cx="757625" cy="264565"/>
          </a:xfrm>
          <a:custGeom>
            <a:avLst/>
            <a:gdLst>
              <a:gd name="connsiteX0" fmla="*/ 62 w 757625"/>
              <a:gd name="connsiteY0" fmla="*/ 171824 h 264565"/>
              <a:gd name="connsiteX1" fmla="*/ 228662 w 757625"/>
              <a:gd name="connsiteY1" fmla="*/ 76574 h 264565"/>
              <a:gd name="connsiteX2" fmla="*/ 269937 w 757625"/>
              <a:gd name="connsiteY2" fmla="*/ 32124 h 264565"/>
              <a:gd name="connsiteX3" fmla="*/ 263587 w 757625"/>
              <a:gd name="connsiteY3" fmla="*/ 63874 h 264565"/>
              <a:gd name="connsiteX4" fmla="*/ 349312 w 757625"/>
              <a:gd name="connsiteY4" fmla="*/ 6724 h 264565"/>
              <a:gd name="connsiteX5" fmla="*/ 339787 w 757625"/>
              <a:gd name="connsiteY5" fmla="*/ 47999 h 264565"/>
              <a:gd name="connsiteX6" fmla="*/ 435037 w 757625"/>
              <a:gd name="connsiteY6" fmla="*/ 374 h 264565"/>
              <a:gd name="connsiteX7" fmla="*/ 431862 w 757625"/>
              <a:gd name="connsiteY7" fmla="*/ 25774 h 264565"/>
              <a:gd name="connsiteX8" fmla="*/ 530287 w 757625"/>
              <a:gd name="connsiteY8" fmla="*/ 25774 h 264565"/>
              <a:gd name="connsiteX9" fmla="*/ 517587 w 757625"/>
              <a:gd name="connsiteY9" fmla="*/ 32124 h 264565"/>
              <a:gd name="connsiteX10" fmla="*/ 673162 w 757625"/>
              <a:gd name="connsiteY10" fmla="*/ 114674 h 264565"/>
              <a:gd name="connsiteX11" fmla="*/ 660462 w 757625"/>
              <a:gd name="connsiteY11" fmla="*/ 95624 h 264565"/>
              <a:gd name="connsiteX12" fmla="*/ 711262 w 757625"/>
              <a:gd name="connsiteY12" fmla="*/ 200399 h 264565"/>
              <a:gd name="connsiteX13" fmla="*/ 755712 w 757625"/>
              <a:gd name="connsiteY13" fmla="*/ 263899 h 264565"/>
              <a:gd name="connsiteX14" fmla="*/ 739837 w 757625"/>
              <a:gd name="connsiteY14" fmla="*/ 228974 h 264565"/>
              <a:gd name="connsiteX15" fmla="*/ 654112 w 757625"/>
              <a:gd name="connsiteY15" fmla="*/ 155949 h 264565"/>
              <a:gd name="connsiteX16" fmla="*/ 692212 w 757625"/>
              <a:gd name="connsiteY16" fmla="*/ 206749 h 264565"/>
              <a:gd name="connsiteX17" fmla="*/ 565212 w 757625"/>
              <a:gd name="connsiteY17" fmla="*/ 73399 h 264565"/>
              <a:gd name="connsiteX18" fmla="*/ 498537 w 757625"/>
              <a:gd name="connsiteY18" fmla="*/ 60699 h 264565"/>
              <a:gd name="connsiteX19" fmla="*/ 403287 w 757625"/>
              <a:gd name="connsiteY19" fmla="*/ 57524 h 264565"/>
              <a:gd name="connsiteX20" fmla="*/ 295337 w 757625"/>
              <a:gd name="connsiteY20" fmla="*/ 92449 h 264565"/>
              <a:gd name="connsiteX21" fmla="*/ 311212 w 757625"/>
              <a:gd name="connsiteY21" fmla="*/ 57524 h 264565"/>
              <a:gd name="connsiteX22" fmla="*/ 206437 w 757625"/>
              <a:gd name="connsiteY22" fmla="*/ 105149 h 264565"/>
              <a:gd name="connsiteX23" fmla="*/ 62 w 757625"/>
              <a:gd name="connsiteY23" fmla="*/ 171824 h 2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625" h="264565">
                <a:moveTo>
                  <a:pt x="62" y="171824"/>
                </a:moveTo>
                <a:cubicBezTo>
                  <a:pt x="3766" y="167062"/>
                  <a:pt x="183683" y="99857"/>
                  <a:pt x="228662" y="76574"/>
                </a:cubicBezTo>
                <a:cubicBezTo>
                  <a:pt x="273641" y="53291"/>
                  <a:pt x="264116" y="34241"/>
                  <a:pt x="269937" y="32124"/>
                </a:cubicBezTo>
                <a:cubicBezTo>
                  <a:pt x="275758" y="30007"/>
                  <a:pt x="250358" y="68107"/>
                  <a:pt x="263587" y="63874"/>
                </a:cubicBezTo>
                <a:cubicBezTo>
                  <a:pt x="276816" y="59641"/>
                  <a:pt x="336612" y="9370"/>
                  <a:pt x="349312" y="6724"/>
                </a:cubicBezTo>
                <a:cubicBezTo>
                  <a:pt x="362012" y="4078"/>
                  <a:pt x="325500" y="49057"/>
                  <a:pt x="339787" y="47999"/>
                </a:cubicBezTo>
                <a:cubicBezTo>
                  <a:pt x="354074" y="46941"/>
                  <a:pt x="419691" y="4078"/>
                  <a:pt x="435037" y="374"/>
                </a:cubicBezTo>
                <a:cubicBezTo>
                  <a:pt x="450383" y="-3330"/>
                  <a:pt x="415987" y="21541"/>
                  <a:pt x="431862" y="25774"/>
                </a:cubicBezTo>
                <a:cubicBezTo>
                  <a:pt x="447737" y="30007"/>
                  <a:pt x="530287" y="25774"/>
                  <a:pt x="530287" y="25774"/>
                </a:cubicBezTo>
                <a:cubicBezTo>
                  <a:pt x="544574" y="26832"/>
                  <a:pt x="493775" y="17307"/>
                  <a:pt x="517587" y="32124"/>
                </a:cubicBezTo>
                <a:cubicBezTo>
                  <a:pt x="541399" y="46941"/>
                  <a:pt x="649350" y="104091"/>
                  <a:pt x="673162" y="114674"/>
                </a:cubicBezTo>
                <a:cubicBezTo>
                  <a:pt x="696974" y="125257"/>
                  <a:pt x="654112" y="81336"/>
                  <a:pt x="660462" y="95624"/>
                </a:cubicBezTo>
                <a:cubicBezTo>
                  <a:pt x="666812" y="109912"/>
                  <a:pt x="695387" y="172353"/>
                  <a:pt x="711262" y="200399"/>
                </a:cubicBezTo>
                <a:cubicBezTo>
                  <a:pt x="727137" y="228445"/>
                  <a:pt x="750950" y="259137"/>
                  <a:pt x="755712" y="263899"/>
                </a:cubicBezTo>
                <a:cubicBezTo>
                  <a:pt x="760474" y="268661"/>
                  <a:pt x="756770" y="246966"/>
                  <a:pt x="739837" y="228974"/>
                </a:cubicBezTo>
                <a:cubicBezTo>
                  <a:pt x="722904" y="210982"/>
                  <a:pt x="662049" y="159653"/>
                  <a:pt x="654112" y="155949"/>
                </a:cubicBezTo>
                <a:cubicBezTo>
                  <a:pt x="646175" y="152245"/>
                  <a:pt x="707029" y="220507"/>
                  <a:pt x="692212" y="206749"/>
                </a:cubicBezTo>
                <a:cubicBezTo>
                  <a:pt x="677395" y="192991"/>
                  <a:pt x="597491" y="97741"/>
                  <a:pt x="565212" y="73399"/>
                </a:cubicBezTo>
                <a:cubicBezTo>
                  <a:pt x="532933" y="49057"/>
                  <a:pt x="525525" y="63345"/>
                  <a:pt x="498537" y="60699"/>
                </a:cubicBezTo>
                <a:cubicBezTo>
                  <a:pt x="471550" y="58053"/>
                  <a:pt x="437154" y="52232"/>
                  <a:pt x="403287" y="57524"/>
                </a:cubicBezTo>
                <a:cubicBezTo>
                  <a:pt x="369420" y="62816"/>
                  <a:pt x="310683" y="92449"/>
                  <a:pt x="295337" y="92449"/>
                </a:cubicBezTo>
                <a:cubicBezTo>
                  <a:pt x="279991" y="92449"/>
                  <a:pt x="326029" y="55407"/>
                  <a:pt x="311212" y="57524"/>
                </a:cubicBezTo>
                <a:cubicBezTo>
                  <a:pt x="296395" y="59641"/>
                  <a:pt x="254591" y="88216"/>
                  <a:pt x="206437" y="105149"/>
                </a:cubicBezTo>
                <a:cubicBezTo>
                  <a:pt x="158283" y="122082"/>
                  <a:pt x="-3642" y="176586"/>
                  <a:pt x="62" y="1718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8309495-D5AD-706D-0485-A7D4639D0BE3}"/>
              </a:ext>
            </a:extLst>
          </p:cNvPr>
          <p:cNvSpPr/>
          <p:nvPr/>
        </p:nvSpPr>
        <p:spPr>
          <a:xfrm>
            <a:off x="5124428" y="3466149"/>
            <a:ext cx="550239" cy="131138"/>
          </a:xfrm>
          <a:custGeom>
            <a:avLst/>
            <a:gdLst>
              <a:gd name="connsiteX0" fmla="*/ 22 w 550239"/>
              <a:gd name="connsiteY0" fmla="*/ 112076 h 131138"/>
              <a:gd name="connsiteX1" fmla="*/ 104797 w 550239"/>
              <a:gd name="connsiteY1" fmla="*/ 115251 h 131138"/>
              <a:gd name="connsiteX2" fmla="*/ 133372 w 550239"/>
              <a:gd name="connsiteY2" fmla="*/ 105726 h 131138"/>
              <a:gd name="connsiteX3" fmla="*/ 107972 w 550239"/>
              <a:gd name="connsiteY3" fmla="*/ 86676 h 131138"/>
              <a:gd name="connsiteX4" fmla="*/ 184172 w 550239"/>
              <a:gd name="connsiteY4" fmla="*/ 80326 h 131138"/>
              <a:gd name="connsiteX5" fmla="*/ 298472 w 550239"/>
              <a:gd name="connsiteY5" fmla="*/ 32701 h 131138"/>
              <a:gd name="connsiteX6" fmla="*/ 234972 w 550239"/>
              <a:gd name="connsiteY6" fmla="*/ 35876 h 131138"/>
              <a:gd name="connsiteX7" fmla="*/ 438172 w 550239"/>
              <a:gd name="connsiteY7" fmla="*/ 951 h 131138"/>
              <a:gd name="connsiteX8" fmla="*/ 549297 w 550239"/>
              <a:gd name="connsiteY8" fmla="*/ 10476 h 131138"/>
              <a:gd name="connsiteX9" fmla="*/ 473097 w 550239"/>
              <a:gd name="connsiteY9" fmla="*/ 16826 h 131138"/>
              <a:gd name="connsiteX10" fmla="*/ 180997 w 550239"/>
              <a:gd name="connsiteY10" fmla="*/ 89851 h 131138"/>
              <a:gd name="connsiteX11" fmla="*/ 158772 w 550239"/>
              <a:gd name="connsiteY11" fmla="*/ 108901 h 131138"/>
              <a:gd name="connsiteX12" fmla="*/ 114322 w 550239"/>
              <a:gd name="connsiteY12" fmla="*/ 131126 h 131138"/>
              <a:gd name="connsiteX13" fmla="*/ 22 w 550239"/>
              <a:gd name="connsiteY13" fmla="*/ 112076 h 13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239" h="131138">
                <a:moveTo>
                  <a:pt x="22" y="112076"/>
                </a:moveTo>
                <a:cubicBezTo>
                  <a:pt x="-1566" y="109430"/>
                  <a:pt x="82572" y="116309"/>
                  <a:pt x="104797" y="115251"/>
                </a:cubicBezTo>
                <a:cubicBezTo>
                  <a:pt x="127022" y="114193"/>
                  <a:pt x="132843" y="110488"/>
                  <a:pt x="133372" y="105726"/>
                </a:cubicBezTo>
                <a:cubicBezTo>
                  <a:pt x="133901" y="100963"/>
                  <a:pt x="99505" y="90909"/>
                  <a:pt x="107972" y="86676"/>
                </a:cubicBezTo>
                <a:cubicBezTo>
                  <a:pt x="116439" y="82443"/>
                  <a:pt x="152422" y="89322"/>
                  <a:pt x="184172" y="80326"/>
                </a:cubicBezTo>
                <a:cubicBezTo>
                  <a:pt x="215922" y="71330"/>
                  <a:pt x="290005" y="40109"/>
                  <a:pt x="298472" y="32701"/>
                </a:cubicBezTo>
                <a:cubicBezTo>
                  <a:pt x="306939" y="25293"/>
                  <a:pt x="211689" y="41168"/>
                  <a:pt x="234972" y="35876"/>
                </a:cubicBezTo>
                <a:cubicBezTo>
                  <a:pt x="258255" y="30584"/>
                  <a:pt x="385785" y="5184"/>
                  <a:pt x="438172" y="951"/>
                </a:cubicBezTo>
                <a:cubicBezTo>
                  <a:pt x="490559" y="-3282"/>
                  <a:pt x="543476" y="7830"/>
                  <a:pt x="549297" y="10476"/>
                </a:cubicBezTo>
                <a:cubicBezTo>
                  <a:pt x="555118" y="13122"/>
                  <a:pt x="534480" y="3597"/>
                  <a:pt x="473097" y="16826"/>
                </a:cubicBezTo>
                <a:cubicBezTo>
                  <a:pt x="411714" y="30055"/>
                  <a:pt x="233385" y="74505"/>
                  <a:pt x="180997" y="89851"/>
                </a:cubicBezTo>
                <a:cubicBezTo>
                  <a:pt x="128610" y="105197"/>
                  <a:pt x="169884" y="102022"/>
                  <a:pt x="158772" y="108901"/>
                </a:cubicBezTo>
                <a:cubicBezTo>
                  <a:pt x="147660" y="115780"/>
                  <a:pt x="134430" y="130597"/>
                  <a:pt x="114322" y="131126"/>
                </a:cubicBezTo>
                <a:cubicBezTo>
                  <a:pt x="94214" y="131655"/>
                  <a:pt x="1610" y="114722"/>
                  <a:pt x="22" y="1120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2548002-75D4-F52D-CEF2-9FA4E92B84CE}"/>
              </a:ext>
            </a:extLst>
          </p:cNvPr>
          <p:cNvSpPr/>
          <p:nvPr/>
        </p:nvSpPr>
        <p:spPr>
          <a:xfrm>
            <a:off x="5682777" y="3470035"/>
            <a:ext cx="255065" cy="271088"/>
          </a:xfrm>
          <a:custGeom>
            <a:avLst/>
            <a:gdLst>
              <a:gd name="connsiteX0" fmla="*/ 473 w 255065"/>
              <a:gd name="connsiteY0" fmla="*/ 240 h 271088"/>
              <a:gd name="connsiteX1" fmla="*/ 149698 w 255065"/>
              <a:gd name="connsiteY1" fmla="*/ 120890 h 271088"/>
              <a:gd name="connsiteX2" fmla="*/ 140173 w 255065"/>
              <a:gd name="connsiteY2" fmla="*/ 95490 h 271088"/>
              <a:gd name="connsiteX3" fmla="*/ 187798 w 255065"/>
              <a:gd name="connsiteY3" fmla="*/ 181215 h 271088"/>
              <a:gd name="connsiteX4" fmla="*/ 171923 w 255065"/>
              <a:gd name="connsiteY4" fmla="*/ 139940 h 271088"/>
              <a:gd name="connsiteX5" fmla="*/ 254473 w 255065"/>
              <a:gd name="connsiteY5" fmla="*/ 270115 h 271088"/>
              <a:gd name="connsiteX6" fmla="*/ 203673 w 255065"/>
              <a:gd name="connsiteY6" fmla="*/ 193915 h 271088"/>
              <a:gd name="connsiteX7" fmla="*/ 105248 w 255065"/>
              <a:gd name="connsiteY7" fmla="*/ 92315 h 271088"/>
              <a:gd name="connsiteX8" fmla="*/ 473 w 255065"/>
              <a:gd name="connsiteY8" fmla="*/ 240 h 27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5" h="271088">
                <a:moveTo>
                  <a:pt x="473" y="240"/>
                </a:moveTo>
                <a:cubicBezTo>
                  <a:pt x="7881" y="5003"/>
                  <a:pt x="126415" y="105015"/>
                  <a:pt x="149698" y="120890"/>
                </a:cubicBezTo>
                <a:cubicBezTo>
                  <a:pt x="172981" y="136765"/>
                  <a:pt x="133823" y="85436"/>
                  <a:pt x="140173" y="95490"/>
                </a:cubicBezTo>
                <a:cubicBezTo>
                  <a:pt x="146523" y="105544"/>
                  <a:pt x="182506" y="173807"/>
                  <a:pt x="187798" y="181215"/>
                </a:cubicBezTo>
                <a:cubicBezTo>
                  <a:pt x="193090" y="188623"/>
                  <a:pt x="160811" y="125124"/>
                  <a:pt x="171923" y="139940"/>
                </a:cubicBezTo>
                <a:cubicBezTo>
                  <a:pt x="183035" y="154756"/>
                  <a:pt x="249181" y="261119"/>
                  <a:pt x="254473" y="270115"/>
                </a:cubicBezTo>
                <a:cubicBezTo>
                  <a:pt x="259765" y="279111"/>
                  <a:pt x="228544" y="223548"/>
                  <a:pt x="203673" y="193915"/>
                </a:cubicBezTo>
                <a:cubicBezTo>
                  <a:pt x="178802" y="164282"/>
                  <a:pt x="135940" y="121948"/>
                  <a:pt x="105248" y="92315"/>
                </a:cubicBezTo>
                <a:cubicBezTo>
                  <a:pt x="74556" y="62682"/>
                  <a:pt x="-6935" y="-4523"/>
                  <a:pt x="473" y="2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953C44F-9D57-86D1-0A9E-5799E3F0470D}"/>
              </a:ext>
            </a:extLst>
          </p:cNvPr>
          <p:cNvSpPr/>
          <p:nvPr/>
        </p:nvSpPr>
        <p:spPr>
          <a:xfrm>
            <a:off x="5238535" y="3489255"/>
            <a:ext cx="194531" cy="180007"/>
          </a:xfrm>
          <a:custGeom>
            <a:avLst/>
            <a:gdLst>
              <a:gd name="connsiteX0" fmla="*/ 193890 w 194531"/>
              <a:gd name="connsiteY0" fmla="*/ 70 h 180007"/>
              <a:gd name="connsiteX1" fmla="*/ 101815 w 194531"/>
              <a:gd name="connsiteY1" fmla="*/ 69920 h 180007"/>
              <a:gd name="connsiteX2" fmla="*/ 57365 w 194531"/>
              <a:gd name="connsiteY2" fmla="*/ 155645 h 180007"/>
              <a:gd name="connsiteX3" fmla="*/ 70065 w 194531"/>
              <a:gd name="connsiteY3" fmla="*/ 104845 h 180007"/>
              <a:gd name="connsiteX4" fmla="*/ 41490 w 194531"/>
              <a:gd name="connsiteY4" fmla="*/ 177870 h 180007"/>
              <a:gd name="connsiteX5" fmla="*/ 215 w 194531"/>
              <a:gd name="connsiteY5" fmla="*/ 161995 h 180007"/>
              <a:gd name="connsiteX6" fmla="*/ 60540 w 194531"/>
              <a:gd name="connsiteY6" fmla="*/ 177870 h 180007"/>
              <a:gd name="connsiteX7" fmla="*/ 44665 w 194531"/>
              <a:gd name="connsiteY7" fmla="*/ 108020 h 180007"/>
              <a:gd name="connsiteX8" fmla="*/ 114515 w 194531"/>
              <a:gd name="connsiteY8" fmla="*/ 31820 h 180007"/>
              <a:gd name="connsiteX9" fmla="*/ 51015 w 194531"/>
              <a:gd name="connsiteY9" fmla="*/ 82620 h 180007"/>
              <a:gd name="connsiteX10" fmla="*/ 193890 w 194531"/>
              <a:gd name="connsiteY10" fmla="*/ 70 h 1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531" h="180007">
                <a:moveTo>
                  <a:pt x="193890" y="70"/>
                </a:moveTo>
                <a:cubicBezTo>
                  <a:pt x="202357" y="-2047"/>
                  <a:pt x="124569" y="43991"/>
                  <a:pt x="101815" y="69920"/>
                </a:cubicBezTo>
                <a:cubicBezTo>
                  <a:pt x="79061" y="95849"/>
                  <a:pt x="62657" y="149824"/>
                  <a:pt x="57365" y="155645"/>
                </a:cubicBezTo>
                <a:cubicBezTo>
                  <a:pt x="52073" y="161466"/>
                  <a:pt x="72711" y="101141"/>
                  <a:pt x="70065" y="104845"/>
                </a:cubicBezTo>
                <a:cubicBezTo>
                  <a:pt x="67419" y="108549"/>
                  <a:pt x="53132" y="168345"/>
                  <a:pt x="41490" y="177870"/>
                </a:cubicBezTo>
                <a:cubicBezTo>
                  <a:pt x="29848" y="187395"/>
                  <a:pt x="-2960" y="161995"/>
                  <a:pt x="215" y="161995"/>
                </a:cubicBezTo>
                <a:cubicBezTo>
                  <a:pt x="3390" y="161995"/>
                  <a:pt x="53132" y="186866"/>
                  <a:pt x="60540" y="177870"/>
                </a:cubicBezTo>
                <a:cubicBezTo>
                  <a:pt x="67948" y="168874"/>
                  <a:pt x="35669" y="132362"/>
                  <a:pt x="44665" y="108020"/>
                </a:cubicBezTo>
                <a:cubicBezTo>
                  <a:pt x="53661" y="83678"/>
                  <a:pt x="113457" y="36053"/>
                  <a:pt x="114515" y="31820"/>
                </a:cubicBezTo>
                <a:cubicBezTo>
                  <a:pt x="115573" y="27587"/>
                  <a:pt x="41490" y="83149"/>
                  <a:pt x="51015" y="82620"/>
                </a:cubicBezTo>
                <a:cubicBezTo>
                  <a:pt x="60540" y="82091"/>
                  <a:pt x="185423" y="2187"/>
                  <a:pt x="193890" y="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06E1C4-8FC6-E6E5-4A0E-157290FF0DD1}"/>
              </a:ext>
            </a:extLst>
          </p:cNvPr>
          <p:cNvSpPr/>
          <p:nvPr/>
        </p:nvSpPr>
        <p:spPr>
          <a:xfrm>
            <a:off x="5185202" y="3622094"/>
            <a:ext cx="506401" cy="166510"/>
          </a:xfrm>
          <a:custGeom>
            <a:avLst/>
            <a:gdLst>
              <a:gd name="connsiteX0" fmla="*/ 2748 w 506401"/>
              <a:gd name="connsiteY0" fmla="*/ 581 h 166510"/>
              <a:gd name="connsiteX1" fmla="*/ 282148 w 506401"/>
              <a:gd name="connsiteY1" fmla="*/ 114881 h 166510"/>
              <a:gd name="connsiteX2" fmla="*/ 228173 w 506401"/>
              <a:gd name="connsiteY2" fmla="*/ 102181 h 166510"/>
              <a:gd name="connsiteX3" fmla="*/ 501223 w 506401"/>
              <a:gd name="connsiteY3" fmla="*/ 165681 h 166510"/>
              <a:gd name="connsiteX4" fmla="*/ 393273 w 506401"/>
              <a:gd name="connsiteY4" fmla="*/ 137106 h 166510"/>
              <a:gd name="connsiteX5" fmla="*/ 221823 w 506401"/>
              <a:gd name="connsiteY5" fmla="*/ 118056 h 166510"/>
              <a:gd name="connsiteX6" fmla="*/ 59898 w 506401"/>
              <a:gd name="connsiteY6" fmla="*/ 86306 h 166510"/>
              <a:gd name="connsiteX7" fmla="*/ 148798 w 506401"/>
              <a:gd name="connsiteY7" fmla="*/ 105356 h 166510"/>
              <a:gd name="connsiteX8" fmla="*/ 107523 w 506401"/>
              <a:gd name="connsiteY8" fmla="*/ 73606 h 166510"/>
              <a:gd name="connsiteX9" fmla="*/ 151973 w 506401"/>
              <a:gd name="connsiteY9" fmla="*/ 86306 h 166510"/>
              <a:gd name="connsiteX10" fmla="*/ 139273 w 506401"/>
              <a:gd name="connsiteY10" fmla="*/ 70431 h 166510"/>
              <a:gd name="connsiteX11" fmla="*/ 2748 w 506401"/>
              <a:gd name="connsiteY11" fmla="*/ 581 h 1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401" h="166510">
                <a:moveTo>
                  <a:pt x="2748" y="581"/>
                </a:moveTo>
                <a:cubicBezTo>
                  <a:pt x="26561" y="7989"/>
                  <a:pt x="244577" y="97948"/>
                  <a:pt x="282148" y="114881"/>
                </a:cubicBezTo>
                <a:cubicBezTo>
                  <a:pt x="319719" y="131814"/>
                  <a:pt x="228173" y="102181"/>
                  <a:pt x="228173" y="102181"/>
                </a:cubicBezTo>
                <a:lnTo>
                  <a:pt x="501223" y="165681"/>
                </a:lnTo>
                <a:cubicBezTo>
                  <a:pt x="528740" y="171502"/>
                  <a:pt x="439840" y="145043"/>
                  <a:pt x="393273" y="137106"/>
                </a:cubicBezTo>
                <a:cubicBezTo>
                  <a:pt x="346706" y="129169"/>
                  <a:pt x="277386" y="126523"/>
                  <a:pt x="221823" y="118056"/>
                </a:cubicBezTo>
                <a:cubicBezTo>
                  <a:pt x="166261" y="109589"/>
                  <a:pt x="72069" y="88423"/>
                  <a:pt x="59898" y="86306"/>
                </a:cubicBezTo>
                <a:cubicBezTo>
                  <a:pt x="47727" y="84189"/>
                  <a:pt x="140861" y="107473"/>
                  <a:pt x="148798" y="105356"/>
                </a:cubicBezTo>
                <a:cubicBezTo>
                  <a:pt x="156735" y="103239"/>
                  <a:pt x="106994" y="76781"/>
                  <a:pt x="107523" y="73606"/>
                </a:cubicBezTo>
                <a:cubicBezTo>
                  <a:pt x="108052" y="70431"/>
                  <a:pt x="151973" y="86306"/>
                  <a:pt x="151973" y="86306"/>
                </a:cubicBezTo>
                <a:cubicBezTo>
                  <a:pt x="157265" y="85777"/>
                  <a:pt x="161498" y="82073"/>
                  <a:pt x="139273" y="70431"/>
                </a:cubicBezTo>
                <a:cubicBezTo>
                  <a:pt x="117048" y="58789"/>
                  <a:pt x="-21065" y="-6827"/>
                  <a:pt x="2748" y="5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D8E97DF-A859-8CD0-6D54-32BA64A22AC4}"/>
              </a:ext>
            </a:extLst>
          </p:cNvPr>
          <p:cNvSpPr/>
          <p:nvPr/>
        </p:nvSpPr>
        <p:spPr>
          <a:xfrm>
            <a:off x="5673446" y="3612860"/>
            <a:ext cx="210062" cy="163996"/>
          </a:xfrm>
          <a:custGeom>
            <a:avLst/>
            <a:gdLst>
              <a:gd name="connsiteX0" fmla="*/ 105054 w 210062"/>
              <a:gd name="connsiteY0" fmla="*/ 290 h 163996"/>
              <a:gd name="connsiteX1" fmla="*/ 181254 w 210062"/>
              <a:gd name="connsiteY1" fmla="*/ 95540 h 163996"/>
              <a:gd name="connsiteX2" fmla="*/ 200304 w 210062"/>
              <a:gd name="connsiteY2" fmla="*/ 117765 h 163996"/>
              <a:gd name="connsiteX3" fmla="*/ 162204 w 210062"/>
              <a:gd name="connsiteY3" fmla="*/ 133640 h 163996"/>
              <a:gd name="connsiteX4" fmla="*/ 12979 w 210062"/>
              <a:gd name="connsiteY4" fmla="*/ 133640 h 163996"/>
              <a:gd name="connsiteX5" fmla="*/ 117754 w 210062"/>
              <a:gd name="connsiteY5" fmla="*/ 162215 h 163996"/>
              <a:gd name="connsiteX6" fmla="*/ 279 w 210062"/>
              <a:gd name="connsiteY6" fmla="*/ 159040 h 163996"/>
              <a:gd name="connsiteX7" fmla="*/ 159029 w 210062"/>
              <a:gd name="connsiteY7" fmla="*/ 143165 h 163996"/>
              <a:gd name="connsiteX8" fmla="*/ 209829 w 210062"/>
              <a:gd name="connsiteY8" fmla="*/ 146340 h 163996"/>
              <a:gd name="connsiteX9" fmla="*/ 178079 w 210062"/>
              <a:gd name="connsiteY9" fmla="*/ 82840 h 163996"/>
              <a:gd name="connsiteX10" fmla="*/ 181254 w 210062"/>
              <a:gd name="connsiteY10" fmla="*/ 28865 h 163996"/>
              <a:gd name="connsiteX11" fmla="*/ 178079 w 210062"/>
              <a:gd name="connsiteY11" fmla="*/ 63790 h 163996"/>
              <a:gd name="connsiteX12" fmla="*/ 105054 w 210062"/>
              <a:gd name="connsiteY12" fmla="*/ 290 h 1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062" h="163996">
                <a:moveTo>
                  <a:pt x="105054" y="290"/>
                </a:moveTo>
                <a:cubicBezTo>
                  <a:pt x="105583" y="5582"/>
                  <a:pt x="165379" y="75961"/>
                  <a:pt x="181254" y="95540"/>
                </a:cubicBezTo>
                <a:cubicBezTo>
                  <a:pt x="197129" y="115119"/>
                  <a:pt x="203479" y="111415"/>
                  <a:pt x="200304" y="117765"/>
                </a:cubicBezTo>
                <a:cubicBezTo>
                  <a:pt x="197129" y="124115"/>
                  <a:pt x="193425" y="130994"/>
                  <a:pt x="162204" y="133640"/>
                </a:cubicBezTo>
                <a:cubicBezTo>
                  <a:pt x="130983" y="136286"/>
                  <a:pt x="20387" y="128878"/>
                  <a:pt x="12979" y="133640"/>
                </a:cubicBezTo>
                <a:cubicBezTo>
                  <a:pt x="5571" y="138403"/>
                  <a:pt x="119871" y="157982"/>
                  <a:pt x="117754" y="162215"/>
                </a:cubicBezTo>
                <a:cubicBezTo>
                  <a:pt x="115637" y="166448"/>
                  <a:pt x="-6600" y="162215"/>
                  <a:pt x="279" y="159040"/>
                </a:cubicBezTo>
                <a:cubicBezTo>
                  <a:pt x="7158" y="155865"/>
                  <a:pt x="124104" y="145282"/>
                  <a:pt x="159029" y="143165"/>
                </a:cubicBezTo>
                <a:cubicBezTo>
                  <a:pt x="193954" y="141048"/>
                  <a:pt x="206654" y="156394"/>
                  <a:pt x="209829" y="146340"/>
                </a:cubicBezTo>
                <a:cubicBezTo>
                  <a:pt x="213004" y="136286"/>
                  <a:pt x="182841" y="102419"/>
                  <a:pt x="178079" y="82840"/>
                </a:cubicBezTo>
                <a:cubicBezTo>
                  <a:pt x="173317" y="63261"/>
                  <a:pt x="181254" y="32040"/>
                  <a:pt x="181254" y="28865"/>
                </a:cubicBezTo>
                <a:cubicBezTo>
                  <a:pt x="181254" y="25690"/>
                  <a:pt x="188662" y="63790"/>
                  <a:pt x="178079" y="63790"/>
                </a:cubicBezTo>
                <a:cubicBezTo>
                  <a:pt x="167496" y="63790"/>
                  <a:pt x="104525" y="-5002"/>
                  <a:pt x="105054" y="2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231DE2A-9781-12FA-862D-4463CA7A32C9}"/>
              </a:ext>
            </a:extLst>
          </p:cNvPr>
          <p:cNvSpPr/>
          <p:nvPr/>
        </p:nvSpPr>
        <p:spPr>
          <a:xfrm>
            <a:off x="5051412" y="3613103"/>
            <a:ext cx="612947" cy="203653"/>
          </a:xfrm>
          <a:custGeom>
            <a:avLst/>
            <a:gdLst>
              <a:gd name="connsiteX0" fmla="*/ 190513 w 612947"/>
              <a:gd name="connsiteY0" fmla="*/ 19097 h 203653"/>
              <a:gd name="connsiteX1" fmla="*/ 82563 w 612947"/>
              <a:gd name="connsiteY1" fmla="*/ 19097 h 203653"/>
              <a:gd name="connsiteX2" fmla="*/ 13 w 612947"/>
              <a:gd name="connsiteY2" fmla="*/ 47 h 203653"/>
              <a:gd name="connsiteX3" fmla="*/ 76213 w 612947"/>
              <a:gd name="connsiteY3" fmla="*/ 25447 h 203653"/>
              <a:gd name="connsiteX4" fmla="*/ 101613 w 612947"/>
              <a:gd name="connsiteY4" fmla="*/ 60372 h 203653"/>
              <a:gd name="connsiteX5" fmla="*/ 101613 w 612947"/>
              <a:gd name="connsiteY5" fmla="*/ 130222 h 203653"/>
              <a:gd name="connsiteX6" fmla="*/ 111138 w 612947"/>
              <a:gd name="connsiteY6" fmla="*/ 95297 h 203653"/>
              <a:gd name="connsiteX7" fmla="*/ 206388 w 612947"/>
              <a:gd name="connsiteY7" fmla="*/ 117522 h 203653"/>
              <a:gd name="connsiteX8" fmla="*/ 133363 w 612947"/>
              <a:gd name="connsiteY8" fmla="*/ 101647 h 203653"/>
              <a:gd name="connsiteX9" fmla="*/ 238138 w 612947"/>
              <a:gd name="connsiteY9" fmla="*/ 152447 h 203653"/>
              <a:gd name="connsiteX10" fmla="*/ 238138 w 612947"/>
              <a:gd name="connsiteY10" fmla="*/ 200072 h 203653"/>
              <a:gd name="connsiteX11" fmla="*/ 228613 w 612947"/>
              <a:gd name="connsiteY11" fmla="*/ 127047 h 203653"/>
              <a:gd name="connsiteX12" fmla="*/ 365138 w 612947"/>
              <a:gd name="connsiteY12" fmla="*/ 168322 h 203653"/>
              <a:gd name="connsiteX13" fmla="*/ 311163 w 612947"/>
              <a:gd name="connsiteY13" fmla="*/ 158797 h 203653"/>
              <a:gd name="connsiteX14" fmla="*/ 482613 w 612947"/>
              <a:gd name="connsiteY14" fmla="*/ 203247 h 203653"/>
              <a:gd name="connsiteX15" fmla="*/ 412763 w 612947"/>
              <a:gd name="connsiteY15" fmla="*/ 181022 h 203653"/>
              <a:gd name="connsiteX16" fmla="*/ 612788 w 612947"/>
              <a:gd name="connsiteY16" fmla="*/ 184197 h 203653"/>
              <a:gd name="connsiteX17" fmla="*/ 374663 w 612947"/>
              <a:gd name="connsiteY17" fmla="*/ 161972 h 203653"/>
              <a:gd name="connsiteX18" fmla="*/ 187338 w 612947"/>
              <a:gd name="connsiteY18" fmla="*/ 85772 h 203653"/>
              <a:gd name="connsiteX19" fmla="*/ 219088 w 612947"/>
              <a:gd name="connsiteY19" fmla="*/ 127047 h 203653"/>
              <a:gd name="connsiteX20" fmla="*/ 123838 w 612947"/>
              <a:gd name="connsiteY20" fmla="*/ 111172 h 203653"/>
              <a:gd name="connsiteX21" fmla="*/ 111138 w 612947"/>
              <a:gd name="connsiteY21" fmla="*/ 66722 h 203653"/>
              <a:gd name="connsiteX22" fmla="*/ 98438 w 612947"/>
              <a:gd name="connsiteY22" fmla="*/ 41322 h 203653"/>
              <a:gd name="connsiteX23" fmla="*/ 53988 w 612947"/>
              <a:gd name="connsiteY23" fmla="*/ 19097 h 203653"/>
              <a:gd name="connsiteX24" fmla="*/ 190513 w 612947"/>
              <a:gd name="connsiteY24" fmla="*/ 19097 h 20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947" h="203653">
                <a:moveTo>
                  <a:pt x="190513" y="19097"/>
                </a:moveTo>
                <a:cubicBezTo>
                  <a:pt x="195275" y="19097"/>
                  <a:pt x="114313" y="22272"/>
                  <a:pt x="82563" y="19097"/>
                </a:cubicBezTo>
                <a:cubicBezTo>
                  <a:pt x="50813" y="15922"/>
                  <a:pt x="1071" y="-1011"/>
                  <a:pt x="13" y="47"/>
                </a:cubicBezTo>
                <a:cubicBezTo>
                  <a:pt x="-1045" y="1105"/>
                  <a:pt x="59280" y="15393"/>
                  <a:pt x="76213" y="25447"/>
                </a:cubicBezTo>
                <a:cubicBezTo>
                  <a:pt x="93146" y="35501"/>
                  <a:pt x="97380" y="42910"/>
                  <a:pt x="101613" y="60372"/>
                </a:cubicBezTo>
                <a:cubicBezTo>
                  <a:pt x="105846" y="77834"/>
                  <a:pt x="100025" y="124401"/>
                  <a:pt x="101613" y="130222"/>
                </a:cubicBezTo>
                <a:cubicBezTo>
                  <a:pt x="103200" y="136043"/>
                  <a:pt x="93676" y="97414"/>
                  <a:pt x="111138" y="95297"/>
                </a:cubicBezTo>
                <a:cubicBezTo>
                  <a:pt x="128600" y="93180"/>
                  <a:pt x="202684" y="116464"/>
                  <a:pt x="206388" y="117522"/>
                </a:cubicBezTo>
                <a:cubicBezTo>
                  <a:pt x="210092" y="118580"/>
                  <a:pt x="128071" y="95826"/>
                  <a:pt x="133363" y="101647"/>
                </a:cubicBezTo>
                <a:cubicBezTo>
                  <a:pt x="138655" y="107468"/>
                  <a:pt x="220676" y="136043"/>
                  <a:pt x="238138" y="152447"/>
                </a:cubicBezTo>
                <a:cubicBezTo>
                  <a:pt x="255601" y="168851"/>
                  <a:pt x="239725" y="204305"/>
                  <a:pt x="238138" y="200072"/>
                </a:cubicBezTo>
                <a:cubicBezTo>
                  <a:pt x="236551" y="195839"/>
                  <a:pt x="207447" y="132339"/>
                  <a:pt x="228613" y="127047"/>
                </a:cubicBezTo>
                <a:cubicBezTo>
                  <a:pt x="249779" y="121755"/>
                  <a:pt x="351380" y="163030"/>
                  <a:pt x="365138" y="168322"/>
                </a:cubicBezTo>
                <a:cubicBezTo>
                  <a:pt x="378896" y="173614"/>
                  <a:pt x="291584" y="152976"/>
                  <a:pt x="311163" y="158797"/>
                </a:cubicBezTo>
                <a:cubicBezTo>
                  <a:pt x="330742" y="164618"/>
                  <a:pt x="465680" y="199543"/>
                  <a:pt x="482613" y="203247"/>
                </a:cubicBezTo>
                <a:cubicBezTo>
                  <a:pt x="499546" y="206951"/>
                  <a:pt x="391067" y="184197"/>
                  <a:pt x="412763" y="181022"/>
                </a:cubicBezTo>
                <a:cubicBezTo>
                  <a:pt x="434459" y="177847"/>
                  <a:pt x="619138" y="187372"/>
                  <a:pt x="612788" y="184197"/>
                </a:cubicBezTo>
                <a:cubicBezTo>
                  <a:pt x="606438" y="181022"/>
                  <a:pt x="445571" y="178376"/>
                  <a:pt x="374663" y="161972"/>
                </a:cubicBezTo>
                <a:cubicBezTo>
                  <a:pt x="303755" y="145568"/>
                  <a:pt x="213267" y="91593"/>
                  <a:pt x="187338" y="85772"/>
                </a:cubicBezTo>
                <a:cubicBezTo>
                  <a:pt x="161409" y="79951"/>
                  <a:pt x="229671" y="122814"/>
                  <a:pt x="219088" y="127047"/>
                </a:cubicBezTo>
                <a:cubicBezTo>
                  <a:pt x="208505" y="131280"/>
                  <a:pt x="141830" y="121226"/>
                  <a:pt x="123838" y="111172"/>
                </a:cubicBezTo>
                <a:cubicBezTo>
                  <a:pt x="105846" y="101118"/>
                  <a:pt x="115371" y="78364"/>
                  <a:pt x="111138" y="66722"/>
                </a:cubicBezTo>
                <a:cubicBezTo>
                  <a:pt x="106905" y="55080"/>
                  <a:pt x="107963" y="49259"/>
                  <a:pt x="98438" y="41322"/>
                </a:cubicBezTo>
                <a:cubicBezTo>
                  <a:pt x="88913" y="33385"/>
                  <a:pt x="40759" y="20684"/>
                  <a:pt x="53988" y="19097"/>
                </a:cubicBezTo>
                <a:cubicBezTo>
                  <a:pt x="67217" y="17510"/>
                  <a:pt x="185751" y="19097"/>
                  <a:pt x="190513" y="190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2A2339B-FD98-0A58-F707-42DD39EF98CF}"/>
              </a:ext>
            </a:extLst>
          </p:cNvPr>
          <p:cNvSpPr/>
          <p:nvPr/>
        </p:nvSpPr>
        <p:spPr>
          <a:xfrm>
            <a:off x="5629129" y="3717915"/>
            <a:ext cx="258805" cy="41376"/>
          </a:xfrm>
          <a:custGeom>
            <a:avLst/>
            <a:gdLst>
              <a:gd name="connsiteX0" fmla="*/ 146 w 258805"/>
              <a:gd name="connsiteY0" fmla="*/ 31760 h 41376"/>
              <a:gd name="connsiteX1" fmla="*/ 165246 w 258805"/>
              <a:gd name="connsiteY1" fmla="*/ 28585 h 41376"/>
              <a:gd name="connsiteX2" fmla="*/ 257321 w 258805"/>
              <a:gd name="connsiteY2" fmla="*/ 10 h 41376"/>
              <a:gd name="connsiteX3" fmla="*/ 216046 w 258805"/>
              <a:gd name="connsiteY3" fmla="*/ 25410 h 41376"/>
              <a:gd name="connsiteX4" fmla="*/ 136671 w 258805"/>
              <a:gd name="connsiteY4" fmla="*/ 41285 h 41376"/>
              <a:gd name="connsiteX5" fmla="*/ 146 w 258805"/>
              <a:gd name="connsiteY5" fmla="*/ 31760 h 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05" h="41376">
                <a:moveTo>
                  <a:pt x="146" y="31760"/>
                </a:moveTo>
                <a:cubicBezTo>
                  <a:pt x="4908" y="29643"/>
                  <a:pt x="122384" y="33877"/>
                  <a:pt x="165246" y="28585"/>
                </a:cubicBezTo>
                <a:cubicBezTo>
                  <a:pt x="208108" y="23293"/>
                  <a:pt x="248854" y="539"/>
                  <a:pt x="257321" y="10"/>
                </a:cubicBezTo>
                <a:cubicBezTo>
                  <a:pt x="265788" y="-519"/>
                  <a:pt x="236154" y="18531"/>
                  <a:pt x="216046" y="25410"/>
                </a:cubicBezTo>
                <a:cubicBezTo>
                  <a:pt x="195938" y="32289"/>
                  <a:pt x="165246" y="40227"/>
                  <a:pt x="136671" y="41285"/>
                </a:cubicBezTo>
                <a:cubicBezTo>
                  <a:pt x="108096" y="42343"/>
                  <a:pt x="-4616" y="33877"/>
                  <a:pt x="146" y="317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3F08B96-00A4-5055-4F03-01374BA4E2FF}"/>
              </a:ext>
            </a:extLst>
          </p:cNvPr>
          <p:cNvSpPr/>
          <p:nvPr/>
        </p:nvSpPr>
        <p:spPr>
          <a:xfrm>
            <a:off x="5630798" y="3459741"/>
            <a:ext cx="282347" cy="254721"/>
          </a:xfrm>
          <a:custGeom>
            <a:avLst/>
            <a:gdLst>
              <a:gd name="connsiteX0" fmla="*/ 1652 w 282347"/>
              <a:gd name="connsiteY0" fmla="*/ 1009 h 254721"/>
              <a:gd name="connsiteX1" fmla="*/ 119127 w 282347"/>
              <a:gd name="connsiteY1" fmla="*/ 54984 h 254721"/>
              <a:gd name="connsiteX2" fmla="*/ 211202 w 282347"/>
              <a:gd name="connsiteY2" fmla="*/ 128009 h 254721"/>
              <a:gd name="connsiteX3" fmla="*/ 198502 w 282347"/>
              <a:gd name="connsiteY3" fmla="*/ 102609 h 254721"/>
              <a:gd name="connsiteX4" fmla="*/ 281052 w 282347"/>
              <a:gd name="connsiteY4" fmla="*/ 251834 h 254721"/>
              <a:gd name="connsiteX5" fmla="*/ 242952 w 282347"/>
              <a:gd name="connsiteY5" fmla="*/ 194684 h 254721"/>
              <a:gd name="connsiteX6" fmla="*/ 163577 w 282347"/>
              <a:gd name="connsiteY6" fmla="*/ 115309 h 254721"/>
              <a:gd name="connsiteX7" fmla="*/ 55627 w 282347"/>
              <a:gd name="connsiteY7" fmla="*/ 26409 h 254721"/>
              <a:gd name="connsiteX8" fmla="*/ 1652 w 282347"/>
              <a:gd name="connsiteY8" fmla="*/ 1009 h 2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347" h="254721">
                <a:moveTo>
                  <a:pt x="1652" y="1009"/>
                </a:moveTo>
                <a:cubicBezTo>
                  <a:pt x="12235" y="5772"/>
                  <a:pt x="84202" y="33817"/>
                  <a:pt x="119127" y="54984"/>
                </a:cubicBezTo>
                <a:cubicBezTo>
                  <a:pt x="154052" y="76151"/>
                  <a:pt x="197973" y="120072"/>
                  <a:pt x="211202" y="128009"/>
                </a:cubicBezTo>
                <a:cubicBezTo>
                  <a:pt x="224431" y="135946"/>
                  <a:pt x="186860" y="81972"/>
                  <a:pt x="198502" y="102609"/>
                </a:cubicBezTo>
                <a:cubicBezTo>
                  <a:pt x="210144" y="123246"/>
                  <a:pt x="273644" y="236488"/>
                  <a:pt x="281052" y="251834"/>
                </a:cubicBezTo>
                <a:cubicBezTo>
                  <a:pt x="288460" y="267180"/>
                  <a:pt x="262531" y="217438"/>
                  <a:pt x="242952" y="194684"/>
                </a:cubicBezTo>
                <a:cubicBezTo>
                  <a:pt x="223373" y="171930"/>
                  <a:pt x="194798" y="143355"/>
                  <a:pt x="163577" y="115309"/>
                </a:cubicBezTo>
                <a:cubicBezTo>
                  <a:pt x="132356" y="87263"/>
                  <a:pt x="77323" y="43871"/>
                  <a:pt x="55627" y="26409"/>
                </a:cubicBezTo>
                <a:cubicBezTo>
                  <a:pt x="33931" y="8947"/>
                  <a:pt x="-8931" y="-3754"/>
                  <a:pt x="1652" y="10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7168C07-7480-5231-E530-AF1F2A10306B}"/>
              </a:ext>
            </a:extLst>
          </p:cNvPr>
          <p:cNvSpPr/>
          <p:nvPr/>
        </p:nvSpPr>
        <p:spPr>
          <a:xfrm>
            <a:off x="5108386" y="3374817"/>
            <a:ext cx="605233" cy="168425"/>
          </a:xfrm>
          <a:custGeom>
            <a:avLst/>
            <a:gdLst>
              <a:gd name="connsiteX0" fmla="*/ 9714 w 605233"/>
              <a:gd name="connsiteY0" fmla="*/ 165308 h 168425"/>
              <a:gd name="connsiteX1" fmla="*/ 362139 w 605233"/>
              <a:gd name="connsiteY1" fmla="*/ 47833 h 168425"/>
              <a:gd name="connsiteX2" fmla="*/ 298639 w 605233"/>
              <a:gd name="connsiteY2" fmla="*/ 51008 h 168425"/>
              <a:gd name="connsiteX3" fmla="*/ 479614 w 605233"/>
              <a:gd name="connsiteY3" fmla="*/ 35133 h 168425"/>
              <a:gd name="connsiteX4" fmla="*/ 603439 w 605233"/>
              <a:gd name="connsiteY4" fmla="*/ 66883 h 168425"/>
              <a:gd name="connsiteX5" fmla="*/ 549464 w 605233"/>
              <a:gd name="connsiteY5" fmla="*/ 41483 h 168425"/>
              <a:gd name="connsiteX6" fmla="*/ 498664 w 605233"/>
              <a:gd name="connsiteY6" fmla="*/ 208 h 168425"/>
              <a:gd name="connsiteX7" fmla="*/ 314514 w 605233"/>
              <a:gd name="connsiteY7" fmla="*/ 25608 h 168425"/>
              <a:gd name="connsiteX8" fmla="*/ 279589 w 605233"/>
              <a:gd name="connsiteY8" fmla="*/ 28783 h 168425"/>
              <a:gd name="connsiteX9" fmla="*/ 317689 w 605233"/>
              <a:gd name="connsiteY9" fmla="*/ 28783 h 168425"/>
              <a:gd name="connsiteX10" fmla="*/ 130364 w 605233"/>
              <a:gd name="connsiteY10" fmla="*/ 66883 h 168425"/>
              <a:gd name="connsiteX11" fmla="*/ 203389 w 605233"/>
              <a:gd name="connsiteY11" fmla="*/ 63708 h 168425"/>
              <a:gd name="connsiteX12" fmla="*/ 136714 w 605233"/>
              <a:gd name="connsiteY12" fmla="*/ 98633 h 168425"/>
              <a:gd name="connsiteX13" fmla="*/ 101789 w 605233"/>
              <a:gd name="connsiteY13" fmla="*/ 130383 h 168425"/>
              <a:gd name="connsiteX14" fmla="*/ 9714 w 605233"/>
              <a:gd name="connsiteY14" fmla="*/ 165308 h 1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233" h="168425">
                <a:moveTo>
                  <a:pt x="9714" y="165308"/>
                </a:moveTo>
                <a:cubicBezTo>
                  <a:pt x="53106" y="151550"/>
                  <a:pt x="313985" y="66883"/>
                  <a:pt x="362139" y="47833"/>
                </a:cubicBezTo>
                <a:cubicBezTo>
                  <a:pt x="410293" y="28783"/>
                  <a:pt x="279060" y="53125"/>
                  <a:pt x="298639" y="51008"/>
                </a:cubicBezTo>
                <a:cubicBezTo>
                  <a:pt x="318218" y="48891"/>
                  <a:pt x="428814" y="32487"/>
                  <a:pt x="479614" y="35133"/>
                </a:cubicBezTo>
                <a:cubicBezTo>
                  <a:pt x="530414" y="37779"/>
                  <a:pt x="591797" y="65825"/>
                  <a:pt x="603439" y="66883"/>
                </a:cubicBezTo>
                <a:cubicBezTo>
                  <a:pt x="615081" y="67941"/>
                  <a:pt x="566926" y="52595"/>
                  <a:pt x="549464" y="41483"/>
                </a:cubicBezTo>
                <a:cubicBezTo>
                  <a:pt x="532002" y="30371"/>
                  <a:pt x="537822" y="2854"/>
                  <a:pt x="498664" y="208"/>
                </a:cubicBezTo>
                <a:cubicBezTo>
                  <a:pt x="459506" y="-2438"/>
                  <a:pt x="351027" y="20845"/>
                  <a:pt x="314514" y="25608"/>
                </a:cubicBezTo>
                <a:cubicBezTo>
                  <a:pt x="278002" y="30370"/>
                  <a:pt x="279060" y="28254"/>
                  <a:pt x="279589" y="28783"/>
                </a:cubicBezTo>
                <a:cubicBezTo>
                  <a:pt x="280118" y="29312"/>
                  <a:pt x="342560" y="22433"/>
                  <a:pt x="317689" y="28783"/>
                </a:cubicBezTo>
                <a:cubicBezTo>
                  <a:pt x="292818" y="35133"/>
                  <a:pt x="149414" y="61062"/>
                  <a:pt x="130364" y="66883"/>
                </a:cubicBezTo>
                <a:cubicBezTo>
                  <a:pt x="111314" y="72704"/>
                  <a:pt x="202331" y="58417"/>
                  <a:pt x="203389" y="63708"/>
                </a:cubicBezTo>
                <a:cubicBezTo>
                  <a:pt x="204447" y="68999"/>
                  <a:pt x="153647" y="87521"/>
                  <a:pt x="136714" y="98633"/>
                </a:cubicBezTo>
                <a:cubicBezTo>
                  <a:pt x="119781" y="109745"/>
                  <a:pt x="122427" y="117154"/>
                  <a:pt x="101789" y="130383"/>
                </a:cubicBezTo>
                <a:cubicBezTo>
                  <a:pt x="81151" y="143612"/>
                  <a:pt x="-33678" y="179066"/>
                  <a:pt x="9714" y="1653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41EAC0-C6F9-1DEE-C3CD-F5FB96F37DEE}"/>
              </a:ext>
            </a:extLst>
          </p:cNvPr>
          <p:cNvSpPr/>
          <p:nvPr/>
        </p:nvSpPr>
        <p:spPr>
          <a:xfrm>
            <a:off x="5701951" y="3400423"/>
            <a:ext cx="270327" cy="434572"/>
          </a:xfrm>
          <a:custGeom>
            <a:avLst/>
            <a:gdLst>
              <a:gd name="connsiteX0" fmla="*/ 349 w 270327"/>
              <a:gd name="connsiteY0" fmla="*/ 2 h 434572"/>
              <a:gd name="connsiteX1" fmla="*/ 133699 w 270327"/>
              <a:gd name="connsiteY1" fmla="*/ 79377 h 434572"/>
              <a:gd name="connsiteX2" fmla="*/ 241649 w 270327"/>
              <a:gd name="connsiteY2" fmla="*/ 241302 h 434572"/>
              <a:gd name="connsiteX3" fmla="*/ 238474 w 270327"/>
              <a:gd name="connsiteY3" fmla="*/ 219077 h 434572"/>
              <a:gd name="connsiteX4" fmla="*/ 235299 w 270327"/>
              <a:gd name="connsiteY4" fmla="*/ 292102 h 434572"/>
              <a:gd name="connsiteX5" fmla="*/ 270224 w 270327"/>
              <a:gd name="connsiteY5" fmla="*/ 431802 h 434572"/>
              <a:gd name="connsiteX6" fmla="*/ 241649 w 270327"/>
              <a:gd name="connsiteY6" fmla="*/ 377827 h 434572"/>
              <a:gd name="connsiteX7" fmla="*/ 133699 w 270327"/>
              <a:gd name="connsiteY7" fmla="*/ 288927 h 434572"/>
              <a:gd name="connsiteX8" fmla="*/ 162274 w 270327"/>
              <a:gd name="connsiteY8" fmla="*/ 314327 h 434572"/>
              <a:gd name="connsiteX9" fmla="*/ 187674 w 270327"/>
              <a:gd name="connsiteY9" fmla="*/ 238127 h 434572"/>
              <a:gd name="connsiteX10" fmla="*/ 108299 w 270327"/>
              <a:gd name="connsiteY10" fmla="*/ 120652 h 434572"/>
              <a:gd name="connsiteX11" fmla="*/ 194024 w 270327"/>
              <a:gd name="connsiteY11" fmla="*/ 200027 h 434572"/>
              <a:gd name="connsiteX12" fmla="*/ 146399 w 270327"/>
              <a:gd name="connsiteY12" fmla="*/ 142877 h 434572"/>
              <a:gd name="connsiteX13" fmla="*/ 44799 w 270327"/>
              <a:gd name="connsiteY13" fmla="*/ 57152 h 434572"/>
              <a:gd name="connsiteX14" fmla="*/ 92424 w 270327"/>
              <a:gd name="connsiteY14" fmla="*/ 76202 h 434572"/>
              <a:gd name="connsiteX15" fmla="*/ 349 w 270327"/>
              <a:gd name="connsiteY15" fmla="*/ 2 h 4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27" h="434572">
                <a:moveTo>
                  <a:pt x="349" y="2"/>
                </a:moveTo>
                <a:cubicBezTo>
                  <a:pt x="7228" y="531"/>
                  <a:pt x="93482" y="39160"/>
                  <a:pt x="133699" y="79377"/>
                </a:cubicBezTo>
                <a:cubicBezTo>
                  <a:pt x="173916" y="119594"/>
                  <a:pt x="224187" y="218019"/>
                  <a:pt x="241649" y="241302"/>
                </a:cubicBezTo>
                <a:cubicBezTo>
                  <a:pt x="259112" y="264585"/>
                  <a:pt x="239532" y="210610"/>
                  <a:pt x="238474" y="219077"/>
                </a:cubicBezTo>
                <a:cubicBezTo>
                  <a:pt x="237416" y="227544"/>
                  <a:pt x="230007" y="256648"/>
                  <a:pt x="235299" y="292102"/>
                </a:cubicBezTo>
                <a:cubicBezTo>
                  <a:pt x="240591" y="327556"/>
                  <a:pt x="269166" y="417515"/>
                  <a:pt x="270224" y="431802"/>
                </a:cubicBezTo>
                <a:cubicBezTo>
                  <a:pt x="271282" y="446089"/>
                  <a:pt x="264403" y="401639"/>
                  <a:pt x="241649" y="377827"/>
                </a:cubicBezTo>
                <a:cubicBezTo>
                  <a:pt x="218895" y="354015"/>
                  <a:pt x="146928" y="299510"/>
                  <a:pt x="133699" y="288927"/>
                </a:cubicBezTo>
                <a:cubicBezTo>
                  <a:pt x="120470" y="278344"/>
                  <a:pt x="153278" y="322794"/>
                  <a:pt x="162274" y="314327"/>
                </a:cubicBezTo>
                <a:cubicBezTo>
                  <a:pt x="171270" y="305860"/>
                  <a:pt x="196670" y="270406"/>
                  <a:pt x="187674" y="238127"/>
                </a:cubicBezTo>
                <a:cubicBezTo>
                  <a:pt x="178678" y="205848"/>
                  <a:pt x="107241" y="127002"/>
                  <a:pt x="108299" y="120652"/>
                </a:cubicBezTo>
                <a:cubicBezTo>
                  <a:pt x="109357" y="114302"/>
                  <a:pt x="187674" y="196323"/>
                  <a:pt x="194024" y="200027"/>
                </a:cubicBezTo>
                <a:cubicBezTo>
                  <a:pt x="200374" y="203731"/>
                  <a:pt x="171270" y="166689"/>
                  <a:pt x="146399" y="142877"/>
                </a:cubicBezTo>
                <a:cubicBezTo>
                  <a:pt x="121528" y="119065"/>
                  <a:pt x="53795" y="68264"/>
                  <a:pt x="44799" y="57152"/>
                </a:cubicBezTo>
                <a:cubicBezTo>
                  <a:pt x="35803" y="46040"/>
                  <a:pt x="94541" y="82023"/>
                  <a:pt x="92424" y="76202"/>
                </a:cubicBezTo>
                <a:cubicBezTo>
                  <a:pt x="90307" y="70381"/>
                  <a:pt x="-6530" y="-527"/>
                  <a:pt x="349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1DFA574-358D-5A82-12AC-F40846EB06D0}"/>
              </a:ext>
            </a:extLst>
          </p:cNvPr>
          <p:cNvSpPr/>
          <p:nvPr/>
        </p:nvSpPr>
        <p:spPr>
          <a:xfrm>
            <a:off x="5354792" y="3456909"/>
            <a:ext cx="360535" cy="302633"/>
          </a:xfrm>
          <a:custGeom>
            <a:avLst/>
            <a:gdLst>
              <a:gd name="connsiteX0" fmla="*/ 331633 w 360535"/>
              <a:gd name="connsiteY0" fmla="*/ 26066 h 302633"/>
              <a:gd name="connsiteX1" fmla="*/ 360208 w 360535"/>
              <a:gd name="connsiteY1" fmla="*/ 102266 h 302633"/>
              <a:gd name="connsiteX2" fmla="*/ 344333 w 360535"/>
              <a:gd name="connsiteY2" fmla="*/ 219741 h 302633"/>
              <a:gd name="connsiteX3" fmla="*/ 303058 w 360535"/>
              <a:gd name="connsiteY3" fmla="*/ 286416 h 302633"/>
              <a:gd name="connsiteX4" fmla="*/ 249083 w 360535"/>
              <a:gd name="connsiteY4" fmla="*/ 302291 h 302633"/>
              <a:gd name="connsiteX5" fmla="*/ 96683 w 360535"/>
              <a:gd name="connsiteY5" fmla="*/ 276891 h 302633"/>
              <a:gd name="connsiteX6" fmla="*/ 55408 w 360535"/>
              <a:gd name="connsiteY6" fmla="*/ 235616 h 302633"/>
              <a:gd name="connsiteX7" fmla="*/ 49058 w 360535"/>
              <a:gd name="connsiteY7" fmla="*/ 178466 h 302633"/>
              <a:gd name="connsiteX8" fmla="*/ 36358 w 360535"/>
              <a:gd name="connsiteY8" fmla="*/ 118141 h 302633"/>
              <a:gd name="connsiteX9" fmla="*/ 1433 w 360535"/>
              <a:gd name="connsiteY9" fmla="*/ 95916 h 302633"/>
              <a:gd name="connsiteX10" fmla="*/ 90333 w 360535"/>
              <a:gd name="connsiteY10" fmla="*/ 38766 h 302633"/>
              <a:gd name="connsiteX11" fmla="*/ 172883 w 360535"/>
              <a:gd name="connsiteY11" fmla="*/ 666 h 302633"/>
              <a:gd name="connsiteX12" fmla="*/ 331633 w 360535"/>
              <a:gd name="connsiteY12" fmla="*/ 26066 h 3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535" h="302633">
                <a:moveTo>
                  <a:pt x="331633" y="26066"/>
                </a:moveTo>
                <a:cubicBezTo>
                  <a:pt x="362854" y="42999"/>
                  <a:pt x="358091" y="69987"/>
                  <a:pt x="360208" y="102266"/>
                </a:cubicBezTo>
                <a:cubicBezTo>
                  <a:pt x="362325" y="134545"/>
                  <a:pt x="353858" y="189049"/>
                  <a:pt x="344333" y="219741"/>
                </a:cubicBezTo>
                <a:cubicBezTo>
                  <a:pt x="334808" y="250433"/>
                  <a:pt x="318933" y="272658"/>
                  <a:pt x="303058" y="286416"/>
                </a:cubicBezTo>
                <a:cubicBezTo>
                  <a:pt x="287183" y="300174"/>
                  <a:pt x="283479" y="303879"/>
                  <a:pt x="249083" y="302291"/>
                </a:cubicBezTo>
                <a:cubicBezTo>
                  <a:pt x="214687" y="300704"/>
                  <a:pt x="128962" y="288004"/>
                  <a:pt x="96683" y="276891"/>
                </a:cubicBezTo>
                <a:cubicBezTo>
                  <a:pt x="64404" y="265779"/>
                  <a:pt x="63345" y="252020"/>
                  <a:pt x="55408" y="235616"/>
                </a:cubicBezTo>
                <a:cubicBezTo>
                  <a:pt x="47470" y="219212"/>
                  <a:pt x="52233" y="198045"/>
                  <a:pt x="49058" y="178466"/>
                </a:cubicBezTo>
                <a:cubicBezTo>
                  <a:pt x="45883" y="158887"/>
                  <a:pt x="44295" y="131899"/>
                  <a:pt x="36358" y="118141"/>
                </a:cubicBezTo>
                <a:cubicBezTo>
                  <a:pt x="28420" y="104383"/>
                  <a:pt x="-7563" y="109145"/>
                  <a:pt x="1433" y="95916"/>
                </a:cubicBezTo>
                <a:cubicBezTo>
                  <a:pt x="10429" y="82687"/>
                  <a:pt x="61758" y="54641"/>
                  <a:pt x="90333" y="38766"/>
                </a:cubicBezTo>
                <a:cubicBezTo>
                  <a:pt x="118908" y="22891"/>
                  <a:pt x="136371" y="4370"/>
                  <a:pt x="172883" y="666"/>
                </a:cubicBezTo>
                <a:cubicBezTo>
                  <a:pt x="209395" y="-3038"/>
                  <a:pt x="300412" y="9133"/>
                  <a:pt x="331633" y="260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E3D73BA-F505-59DF-15AC-95DBA6C2DEE3}"/>
              </a:ext>
            </a:extLst>
          </p:cNvPr>
          <p:cNvSpPr/>
          <p:nvPr/>
        </p:nvSpPr>
        <p:spPr>
          <a:xfrm>
            <a:off x="5576844" y="3526094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8CB1829A-DCDF-12DE-9CD3-9E02E7FA1125}"/>
              </a:ext>
            </a:extLst>
          </p:cNvPr>
          <p:cNvSpPr/>
          <p:nvPr/>
        </p:nvSpPr>
        <p:spPr>
          <a:xfrm>
            <a:off x="5552933" y="3577564"/>
            <a:ext cx="69844" cy="69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78B185D4-2C14-AAE9-27BE-EEE75BF0B166}"/>
              </a:ext>
            </a:extLst>
          </p:cNvPr>
          <p:cNvSpPr/>
          <p:nvPr/>
        </p:nvSpPr>
        <p:spPr>
          <a:xfrm rot="18542783">
            <a:off x="5491233" y="3582851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F478B2-A6AB-CFAB-1646-D6F2641EA67E}"/>
              </a:ext>
            </a:extLst>
          </p:cNvPr>
          <p:cNvSpPr/>
          <p:nvPr/>
        </p:nvSpPr>
        <p:spPr>
          <a:xfrm>
            <a:off x="5616322" y="3698630"/>
            <a:ext cx="342320" cy="105082"/>
          </a:xfrm>
          <a:custGeom>
            <a:avLst/>
            <a:gdLst>
              <a:gd name="connsiteX0" fmla="*/ 253 w 342320"/>
              <a:gd name="connsiteY0" fmla="*/ 105020 h 105082"/>
              <a:gd name="connsiteX1" fmla="*/ 238378 w 342320"/>
              <a:gd name="connsiteY1" fmla="*/ 76445 h 105082"/>
              <a:gd name="connsiteX2" fmla="*/ 339978 w 342320"/>
              <a:gd name="connsiteY2" fmla="*/ 98670 h 105082"/>
              <a:gd name="connsiteX3" fmla="*/ 305053 w 342320"/>
              <a:gd name="connsiteY3" fmla="*/ 73270 h 105082"/>
              <a:gd name="connsiteX4" fmla="*/ 251078 w 342320"/>
              <a:gd name="connsiteY4" fmla="*/ 245 h 105082"/>
              <a:gd name="connsiteX5" fmla="*/ 289178 w 342320"/>
              <a:gd name="connsiteY5" fmla="*/ 47870 h 105082"/>
              <a:gd name="connsiteX6" fmla="*/ 263778 w 342320"/>
              <a:gd name="connsiteY6" fmla="*/ 57395 h 105082"/>
              <a:gd name="connsiteX7" fmla="*/ 117728 w 342320"/>
              <a:gd name="connsiteY7" fmla="*/ 60570 h 105082"/>
              <a:gd name="connsiteX8" fmla="*/ 190753 w 342320"/>
              <a:gd name="connsiteY8" fmla="*/ 66920 h 105082"/>
              <a:gd name="connsiteX9" fmla="*/ 253 w 342320"/>
              <a:gd name="connsiteY9" fmla="*/ 105020 h 1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320" h="105082">
                <a:moveTo>
                  <a:pt x="253" y="105020"/>
                </a:moveTo>
                <a:cubicBezTo>
                  <a:pt x="8191" y="106608"/>
                  <a:pt x="181757" y="77503"/>
                  <a:pt x="238378" y="76445"/>
                </a:cubicBezTo>
                <a:cubicBezTo>
                  <a:pt x="294999" y="75387"/>
                  <a:pt x="328866" y="99199"/>
                  <a:pt x="339978" y="98670"/>
                </a:cubicBezTo>
                <a:cubicBezTo>
                  <a:pt x="351090" y="98141"/>
                  <a:pt x="319870" y="89674"/>
                  <a:pt x="305053" y="73270"/>
                </a:cubicBezTo>
                <a:cubicBezTo>
                  <a:pt x="290236" y="56866"/>
                  <a:pt x="253724" y="4478"/>
                  <a:pt x="251078" y="245"/>
                </a:cubicBezTo>
                <a:cubicBezTo>
                  <a:pt x="248432" y="-3988"/>
                  <a:pt x="289178" y="47870"/>
                  <a:pt x="289178" y="47870"/>
                </a:cubicBezTo>
                <a:cubicBezTo>
                  <a:pt x="291295" y="57395"/>
                  <a:pt x="292353" y="55278"/>
                  <a:pt x="263778" y="57395"/>
                </a:cubicBezTo>
                <a:cubicBezTo>
                  <a:pt x="235203" y="59512"/>
                  <a:pt x="129899" y="58983"/>
                  <a:pt x="117728" y="60570"/>
                </a:cubicBezTo>
                <a:cubicBezTo>
                  <a:pt x="105557" y="62157"/>
                  <a:pt x="208215" y="61099"/>
                  <a:pt x="190753" y="66920"/>
                </a:cubicBezTo>
                <a:cubicBezTo>
                  <a:pt x="173291" y="72741"/>
                  <a:pt x="-7685" y="103432"/>
                  <a:pt x="253" y="1050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8650965-F94E-1A70-AA3B-28E1FF628386}"/>
              </a:ext>
            </a:extLst>
          </p:cNvPr>
          <p:cNvSpPr/>
          <p:nvPr/>
        </p:nvSpPr>
        <p:spPr>
          <a:xfrm>
            <a:off x="5667231" y="3383179"/>
            <a:ext cx="287907" cy="386888"/>
          </a:xfrm>
          <a:custGeom>
            <a:avLst/>
            <a:gdLst>
              <a:gd name="connsiteX0" fmla="*/ 144 w 287907"/>
              <a:gd name="connsiteY0" fmla="*/ 1371 h 386888"/>
              <a:gd name="connsiteX1" fmla="*/ 146194 w 287907"/>
              <a:gd name="connsiteY1" fmla="*/ 58521 h 386888"/>
              <a:gd name="connsiteX2" fmla="*/ 219219 w 287907"/>
              <a:gd name="connsiteY2" fmla="*/ 147421 h 386888"/>
              <a:gd name="connsiteX3" fmla="*/ 212869 w 287907"/>
              <a:gd name="connsiteY3" fmla="*/ 128371 h 386888"/>
              <a:gd name="connsiteX4" fmla="*/ 273194 w 287907"/>
              <a:gd name="connsiteY4" fmla="*/ 239496 h 386888"/>
              <a:gd name="connsiteX5" fmla="*/ 285894 w 287907"/>
              <a:gd name="connsiteY5" fmla="*/ 350621 h 386888"/>
              <a:gd name="connsiteX6" fmla="*/ 282719 w 287907"/>
              <a:gd name="connsiteY6" fmla="*/ 296646 h 386888"/>
              <a:gd name="connsiteX7" fmla="*/ 285894 w 287907"/>
              <a:gd name="connsiteY7" fmla="*/ 385546 h 386888"/>
              <a:gd name="connsiteX8" fmla="*/ 279544 w 287907"/>
              <a:gd name="connsiteY8" fmla="*/ 337921 h 386888"/>
              <a:gd name="connsiteX9" fmla="*/ 200169 w 287907"/>
              <a:gd name="connsiteY9" fmla="*/ 179171 h 386888"/>
              <a:gd name="connsiteX10" fmla="*/ 174769 w 287907"/>
              <a:gd name="connsiteY10" fmla="*/ 115671 h 386888"/>
              <a:gd name="connsiteX11" fmla="*/ 144 w 287907"/>
              <a:gd name="connsiteY11" fmla="*/ 1371 h 3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07" h="386888">
                <a:moveTo>
                  <a:pt x="144" y="1371"/>
                </a:moveTo>
                <a:cubicBezTo>
                  <a:pt x="-4619" y="-8154"/>
                  <a:pt x="109682" y="34179"/>
                  <a:pt x="146194" y="58521"/>
                </a:cubicBezTo>
                <a:cubicBezTo>
                  <a:pt x="182707" y="82863"/>
                  <a:pt x="219219" y="147421"/>
                  <a:pt x="219219" y="147421"/>
                </a:cubicBezTo>
                <a:cubicBezTo>
                  <a:pt x="230332" y="159063"/>
                  <a:pt x="203873" y="113025"/>
                  <a:pt x="212869" y="128371"/>
                </a:cubicBezTo>
                <a:cubicBezTo>
                  <a:pt x="221865" y="143717"/>
                  <a:pt x="261023" y="202455"/>
                  <a:pt x="273194" y="239496"/>
                </a:cubicBezTo>
                <a:cubicBezTo>
                  <a:pt x="285365" y="276537"/>
                  <a:pt x="284307" y="341096"/>
                  <a:pt x="285894" y="350621"/>
                </a:cubicBezTo>
                <a:cubicBezTo>
                  <a:pt x="287482" y="360146"/>
                  <a:pt x="282719" y="290825"/>
                  <a:pt x="282719" y="296646"/>
                </a:cubicBezTo>
                <a:cubicBezTo>
                  <a:pt x="282719" y="302467"/>
                  <a:pt x="286423" y="378667"/>
                  <a:pt x="285894" y="385546"/>
                </a:cubicBezTo>
                <a:cubicBezTo>
                  <a:pt x="285365" y="392425"/>
                  <a:pt x="293832" y="372317"/>
                  <a:pt x="279544" y="337921"/>
                </a:cubicBezTo>
                <a:cubicBezTo>
                  <a:pt x="265257" y="303525"/>
                  <a:pt x="217631" y="216213"/>
                  <a:pt x="200169" y="179171"/>
                </a:cubicBezTo>
                <a:cubicBezTo>
                  <a:pt x="182707" y="142129"/>
                  <a:pt x="200169" y="146363"/>
                  <a:pt x="174769" y="115671"/>
                </a:cubicBezTo>
                <a:cubicBezTo>
                  <a:pt x="149369" y="84979"/>
                  <a:pt x="4907" y="10896"/>
                  <a:pt x="144" y="13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F08B79F-691B-9056-B780-F1DDA9DB47E1}"/>
              </a:ext>
            </a:extLst>
          </p:cNvPr>
          <p:cNvSpPr/>
          <p:nvPr/>
        </p:nvSpPr>
        <p:spPr>
          <a:xfrm>
            <a:off x="5168887" y="3492500"/>
            <a:ext cx="260363" cy="209594"/>
          </a:xfrm>
          <a:custGeom>
            <a:avLst/>
            <a:gdLst>
              <a:gd name="connsiteX0" fmla="*/ 260363 w 260363"/>
              <a:gd name="connsiteY0" fmla="*/ 0 h 209594"/>
              <a:gd name="connsiteX1" fmla="*/ 165113 w 260363"/>
              <a:gd name="connsiteY1" fmla="*/ 76200 h 209594"/>
              <a:gd name="connsiteX2" fmla="*/ 88913 w 260363"/>
              <a:gd name="connsiteY2" fmla="*/ 139700 h 209594"/>
              <a:gd name="connsiteX3" fmla="*/ 63513 w 260363"/>
              <a:gd name="connsiteY3" fmla="*/ 209550 h 209594"/>
              <a:gd name="connsiteX4" fmla="*/ 69863 w 260363"/>
              <a:gd name="connsiteY4" fmla="*/ 149225 h 209594"/>
              <a:gd name="connsiteX5" fmla="*/ 13 w 260363"/>
              <a:gd name="connsiteY5" fmla="*/ 85725 h 209594"/>
              <a:gd name="connsiteX6" fmla="*/ 76213 w 260363"/>
              <a:gd name="connsiteY6" fmla="*/ 111125 h 209594"/>
              <a:gd name="connsiteX7" fmla="*/ 120663 w 260363"/>
              <a:gd name="connsiteY7" fmla="*/ 63500 h 209594"/>
              <a:gd name="connsiteX8" fmla="*/ 22238 w 260363"/>
              <a:gd name="connsiteY8" fmla="*/ 79375 h 209594"/>
              <a:gd name="connsiteX9" fmla="*/ 130188 w 260363"/>
              <a:gd name="connsiteY9" fmla="*/ 41275 h 209594"/>
              <a:gd name="connsiteX10" fmla="*/ 260363 w 260363"/>
              <a:gd name="connsiteY10" fmla="*/ 0 h 2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63" h="209594">
                <a:moveTo>
                  <a:pt x="260363" y="0"/>
                </a:moveTo>
                <a:lnTo>
                  <a:pt x="165113" y="76200"/>
                </a:lnTo>
                <a:cubicBezTo>
                  <a:pt x="136538" y="99483"/>
                  <a:pt x="105846" y="117475"/>
                  <a:pt x="88913" y="139700"/>
                </a:cubicBezTo>
                <a:cubicBezTo>
                  <a:pt x="71980" y="161925"/>
                  <a:pt x="66688" y="207963"/>
                  <a:pt x="63513" y="209550"/>
                </a:cubicBezTo>
                <a:cubicBezTo>
                  <a:pt x="60338" y="211137"/>
                  <a:pt x="80446" y="169863"/>
                  <a:pt x="69863" y="149225"/>
                </a:cubicBezTo>
                <a:cubicBezTo>
                  <a:pt x="59280" y="128588"/>
                  <a:pt x="-1045" y="92075"/>
                  <a:pt x="13" y="85725"/>
                </a:cubicBezTo>
                <a:cubicBezTo>
                  <a:pt x="1071" y="79375"/>
                  <a:pt x="56105" y="114829"/>
                  <a:pt x="76213" y="111125"/>
                </a:cubicBezTo>
                <a:cubicBezTo>
                  <a:pt x="96321" y="107421"/>
                  <a:pt x="129659" y="68792"/>
                  <a:pt x="120663" y="63500"/>
                </a:cubicBezTo>
                <a:cubicBezTo>
                  <a:pt x="111667" y="58208"/>
                  <a:pt x="20651" y="83079"/>
                  <a:pt x="22238" y="79375"/>
                </a:cubicBezTo>
                <a:cubicBezTo>
                  <a:pt x="23825" y="75671"/>
                  <a:pt x="130188" y="41275"/>
                  <a:pt x="130188" y="41275"/>
                </a:cubicBezTo>
                <a:lnTo>
                  <a:pt x="260363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6A6F789-FEA1-94A6-93DC-9BCE2A930935}"/>
              </a:ext>
            </a:extLst>
          </p:cNvPr>
          <p:cNvSpPr/>
          <p:nvPr/>
        </p:nvSpPr>
        <p:spPr>
          <a:xfrm>
            <a:off x="5111563" y="3437447"/>
            <a:ext cx="217463" cy="90712"/>
          </a:xfrm>
          <a:custGeom>
            <a:avLst/>
            <a:gdLst>
              <a:gd name="connsiteX0" fmla="*/ 216087 w 217463"/>
              <a:gd name="connsiteY0" fmla="*/ 1078 h 90712"/>
              <a:gd name="connsiteX1" fmla="*/ 3362 w 217463"/>
              <a:gd name="connsiteY1" fmla="*/ 89978 h 90712"/>
              <a:gd name="connsiteX2" fmla="*/ 92262 w 217463"/>
              <a:gd name="connsiteY2" fmla="*/ 42353 h 90712"/>
              <a:gd name="connsiteX3" fmla="*/ 216087 w 217463"/>
              <a:gd name="connsiteY3" fmla="*/ 1078 h 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3" h="90712">
                <a:moveTo>
                  <a:pt x="216087" y="1078"/>
                </a:moveTo>
                <a:cubicBezTo>
                  <a:pt x="201270" y="9016"/>
                  <a:pt x="23999" y="83099"/>
                  <a:pt x="3362" y="89978"/>
                </a:cubicBezTo>
                <a:cubicBezTo>
                  <a:pt x="-17275" y="96857"/>
                  <a:pt x="62629" y="53465"/>
                  <a:pt x="92262" y="42353"/>
                </a:cubicBezTo>
                <a:cubicBezTo>
                  <a:pt x="121895" y="31241"/>
                  <a:pt x="230904" y="-6860"/>
                  <a:pt x="216087" y="10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E278619-1A41-B73E-D077-48ADB93443C8}"/>
              </a:ext>
            </a:extLst>
          </p:cNvPr>
          <p:cNvSpPr/>
          <p:nvPr/>
        </p:nvSpPr>
        <p:spPr>
          <a:xfrm>
            <a:off x="5051396" y="3654194"/>
            <a:ext cx="235103" cy="143312"/>
          </a:xfrm>
          <a:custGeom>
            <a:avLst/>
            <a:gdLst>
              <a:gd name="connsiteX0" fmla="*/ 152429 w 235103"/>
              <a:gd name="connsiteY0" fmla="*/ 231 h 143312"/>
              <a:gd name="connsiteX1" fmla="*/ 88929 w 235103"/>
              <a:gd name="connsiteY1" fmla="*/ 44681 h 143312"/>
              <a:gd name="connsiteX2" fmla="*/ 29 w 235103"/>
              <a:gd name="connsiteY2" fmla="*/ 38331 h 143312"/>
              <a:gd name="connsiteX3" fmla="*/ 79404 w 235103"/>
              <a:gd name="connsiteY3" fmla="*/ 41506 h 143312"/>
              <a:gd name="connsiteX4" fmla="*/ 111154 w 235103"/>
              <a:gd name="connsiteY4" fmla="*/ 82781 h 143312"/>
              <a:gd name="connsiteX5" fmla="*/ 88929 w 235103"/>
              <a:gd name="connsiteY5" fmla="*/ 120881 h 143312"/>
              <a:gd name="connsiteX6" fmla="*/ 85754 w 235103"/>
              <a:gd name="connsiteY6" fmla="*/ 124056 h 143312"/>
              <a:gd name="connsiteX7" fmla="*/ 117504 w 235103"/>
              <a:gd name="connsiteY7" fmla="*/ 82781 h 143312"/>
              <a:gd name="connsiteX8" fmla="*/ 165129 w 235103"/>
              <a:gd name="connsiteY8" fmla="*/ 101831 h 143312"/>
              <a:gd name="connsiteX9" fmla="*/ 146079 w 235103"/>
              <a:gd name="connsiteY9" fmla="*/ 143106 h 143312"/>
              <a:gd name="connsiteX10" fmla="*/ 196879 w 235103"/>
              <a:gd name="connsiteY10" fmla="*/ 82781 h 143312"/>
              <a:gd name="connsiteX11" fmla="*/ 234979 w 235103"/>
              <a:gd name="connsiteY11" fmla="*/ 143106 h 143312"/>
              <a:gd name="connsiteX12" fmla="*/ 184179 w 235103"/>
              <a:gd name="connsiteY12" fmla="*/ 92306 h 143312"/>
              <a:gd name="connsiteX13" fmla="*/ 107979 w 235103"/>
              <a:gd name="connsiteY13" fmla="*/ 66906 h 143312"/>
              <a:gd name="connsiteX14" fmla="*/ 152429 w 235103"/>
              <a:gd name="connsiteY14" fmla="*/ 231 h 14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3" h="143312">
                <a:moveTo>
                  <a:pt x="152429" y="231"/>
                </a:moveTo>
                <a:cubicBezTo>
                  <a:pt x="149254" y="-3473"/>
                  <a:pt x="114329" y="38331"/>
                  <a:pt x="88929" y="44681"/>
                </a:cubicBezTo>
                <a:cubicBezTo>
                  <a:pt x="63529" y="51031"/>
                  <a:pt x="1616" y="38860"/>
                  <a:pt x="29" y="38331"/>
                </a:cubicBezTo>
                <a:cubicBezTo>
                  <a:pt x="-1558" y="37802"/>
                  <a:pt x="60883" y="34098"/>
                  <a:pt x="79404" y="41506"/>
                </a:cubicBezTo>
                <a:cubicBezTo>
                  <a:pt x="97925" y="48914"/>
                  <a:pt x="109567" y="69552"/>
                  <a:pt x="111154" y="82781"/>
                </a:cubicBezTo>
                <a:cubicBezTo>
                  <a:pt x="112741" y="96010"/>
                  <a:pt x="88929" y="120881"/>
                  <a:pt x="88929" y="120881"/>
                </a:cubicBezTo>
                <a:cubicBezTo>
                  <a:pt x="84696" y="127760"/>
                  <a:pt x="80992" y="130406"/>
                  <a:pt x="85754" y="124056"/>
                </a:cubicBezTo>
                <a:cubicBezTo>
                  <a:pt x="90516" y="117706"/>
                  <a:pt x="104275" y="86485"/>
                  <a:pt x="117504" y="82781"/>
                </a:cubicBezTo>
                <a:cubicBezTo>
                  <a:pt x="130733" y="79077"/>
                  <a:pt x="160367" y="91777"/>
                  <a:pt x="165129" y="101831"/>
                </a:cubicBezTo>
                <a:cubicBezTo>
                  <a:pt x="169892" y="111885"/>
                  <a:pt x="140787" y="146281"/>
                  <a:pt x="146079" y="143106"/>
                </a:cubicBezTo>
                <a:cubicBezTo>
                  <a:pt x="151371" y="139931"/>
                  <a:pt x="182062" y="82781"/>
                  <a:pt x="196879" y="82781"/>
                </a:cubicBezTo>
                <a:cubicBezTo>
                  <a:pt x="211696" y="82781"/>
                  <a:pt x="237096" y="141518"/>
                  <a:pt x="234979" y="143106"/>
                </a:cubicBezTo>
                <a:cubicBezTo>
                  <a:pt x="232862" y="144694"/>
                  <a:pt x="205346" y="105006"/>
                  <a:pt x="184179" y="92306"/>
                </a:cubicBezTo>
                <a:cubicBezTo>
                  <a:pt x="163012" y="79606"/>
                  <a:pt x="113800" y="79077"/>
                  <a:pt x="107979" y="66906"/>
                </a:cubicBezTo>
                <a:cubicBezTo>
                  <a:pt x="102158" y="54735"/>
                  <a:pt x="155604" y="3935"/>
                  <a:pt x="152429" y="2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BBAEC0E-04C1-A340-1207-D43252F0C109}"/>
              </a:ext>
            </a:extLst>
          </p:cNvPr>
          <p:cNvSpPr/>
          <p:nvPr/>
        </p:nvSpPr>
        <p:spPr>
          <a:xfrm>
            <a:off x="4922985" y="3041553"/>
            <a:ext cx="780709" cy="127120"/>
          </a:xfrm>
          <a:custGeom>
            <a:avLst/>
            <a:gdLst>
              <a:gd name="connsiteX0" fmla="*/ 1440 w 780709"/>
              <a:gd name="connsiteY0" fmla="*/ 127097 h 127120"/>
              <a:gd name="connsiteX1" fmla="*/ 293540 w 780709"/>
              <a:gd name="connsiteY1" fmla="*/ 82647 h 127120"/>
              <a:gd name="connsiteX2" fmla="*/ 214165 w 780709"/>
              <a:gd name="connsiteY2" fmla="*/ 104872 h 127120"/>
              <a:gd name="connsiteX3" fmla="*/ 490390 w 780709"/>
              <a:gd name="connsiteY3" fmla="*/ 69947 h 127120"/>
              <a:gd name="connsiteX4" fmla="*/ 382440 w 780709"/>
              <a:gd name="connsiteY4" fmla="*/ 38197 h 127120"/>
              <a:gd name="connsiteX5" fmla="*/ 585640 w 780709"/>
              <a:gd name="connsiteY5" fmla="*/ 50897 h 127120"/>
              <a:gd name="connsiteX6" fmla="*/ 547540 w 780709"/>
              <a:gd name="connsiteY6" fmla="*/ 38197 h 127120"/>
              <a:gd name="connsiteX7" fmla="*/ 674540 w 780709"/>
              <a:gd name="connsiteY7" fmla="*/ 41372 h 127120"/>
              <a:gd name="connsiteX8" fmla="*/ 645965 w 780709"/>
              <a:gd name="connsiteY8" fmla="*/ 19147 h 127120"/>
              <a:gd name="connsiteX9" fmla="*/ 779315 w 780709"/>
              <a:gd name="connsiteY9" fmla="*/ 73122 h 127120"/>
              <a:gd name="connsiteX10" fmla="*/ 699940 w 780709"/>
              <a:gd name="connsiteY10" fmla="*/ 50897 h 127120"/>
              <a:gd name="connsiteX11" fmla="*/ 461815 w 780709"/>
              <a:gd name="connsiteY11" fmla="*/ 97 h 127120"/>
              <a:gd name="connsiteX12" fmla="*/ 566590 w 780709"/>
              <a:gd name="connsiteY12" fmla="*/ 38197 h 127120"/>
              <a:gd name="connsiteX13" fmla="*/ 452290 w 780709"/>
              <a:gd name="connsiteY13" fmla="*/ 44547 h 127120"/>
              <a:gd name="connsiteX14" fmla="*/ 271315 w 780709"/>
              <a:gd name="connsiteY14" fmla="*/ 44547 h 127120"/>
              <a:gd name="connsiteX15" fmla="*/ 401490 w 780709"/>
              <a:gd name="connsiteY15" fmla="*/ 60422 h 127120"/>
              <a:gd name="connsiteX16" fmla="*/ 312590 w 780709"/>
              <a:gd name="connsiteY16" fmla="*/ 69947 h 127120"/>
              <a:gd name="connsiteX17" fmla="*/ 223690 w 780709"/>
              <a:gd name="connsiteY17" fmla="*/ 98522 h 127120"/>
              <a:gd name="connsiteX18" fmla="*/ 182415 w 780709"/>
              <a:gd name="connsiteY18" fmla="*/ 88997 h 127120"/>
              <a:gd name="connsiteX19" fmla="*/ 1440 w 780709"/>
              <a:gd name="connsiteY19" fmla="*/ 127097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0709" h="127120">
                <a:moveTo>
                  <a:pt x="1440" y="127097"/>
                </a:moveTo>
                <a:cubicBezTo>
                  <a:pt x="19961" y="126039"/>
                  <a:pt x="258086" y="86351"/>
                  <a:pt x="293540" y="82647"/>
                </a:cubicBezTo>
                <a:cubicBezTo>
                  <a:pt x="328994" y="78943"/>
                  <a:pt x="181357" y="106989"/>
                  <a:pt x="214165" y="104872"/>
                </a:cubicBezTo>
                <a:cubicBezTo>
                  <a:pt x="246973" y="102755"/>
                  <a:pt x="462344" y="81059"/>
                  <a:pt x="490390" y="69947"/>
                </a:cubicBezTo>
                <a:cubicBezTo>
                  <a:pt x="518436" y="58834"/>
                  <a:pt x="366565" y="41372"/>
                  <a:pt x="382440" y="38197"/>
                </a:cubicBezTo>
                <a:cubicBezTo>
                  <a:pt x="398315" y="35022"/>
                  <a:pt x="558123" y="50897"/>
                  <a:pt x="585640" y="50897"/>
                </a:cubicBezTo>
                <a:cubicBezTo>
                  <a:pt x="613157" y="50897"/>
                  <a:pt x="532723" y="39784"/>
                  <a:pt x="547540" y="38197"/>
                </a:cubicBezTo>
                <a:cubicBezTo>
                  <a:pt x="562357" y="36610"/>
                  <a:pt x="658136" y="44547"/>
                  <a:pt x="674540" y="41372"/>
                </a:cubicBezTo>
                <a:cubicBezTo>
                  <a:pt x="690944" y="38197"/>
                  <a:pt x="628503" y="13855"/>
                  <a:pt x="645965" y="19147"/>
                </a:cubicBezTo>
                <a:cubicBezTo>
                  <a:pt x="663427" y="24439"/>
                  <a:pt x="770319" y="67830"/>
                  <a:pt x="779315" y="73122"/>
                </a:cubicBezTo>
                <a:cubicBezTo>
                  <a:pt x="788311" y="78414"/>
                  <a:pt x="752857" y="63068"/>
                  <a:pt x="699940" y="50897"/>
                </a:cubicBezTo>
                <a:cubicBezTo>
                  <a:pt x="647023" y="38726"/>
                  <a:pt x="484040" y="2214"/>
                  <a:pt x="461815" y="97"/>
                </a:cubicBezTo>
                <a:cubicBezTo>
                  <a:pt x="439590" y="-2020"/>
                  <a:pt x="568177" y="30789"/>
                  <a:pt x="566590" y="38197"/>
                </a:cubicBezTo>
                <a:cubicBezTo>
                  <a:pt x="565003" y="45605"/>
                  <a:pt x="501502" y="43489"/>
                  <a:pt x="452290" y="44547"/>
                </a:cubicBezTo>
                <a:cubicBezTo>
                  <a:pt x="403078" y="45605"/>
                  <a:pt x="279782" y="41901"/>
                  <a:pt x="271315" y="44547"/>
                </a:cubicBezTo>
                <a:cubicBezTo>
                  <a:pt x="262848" y="47193"/>
                  <a:pt x="394611" y="56189"/>
                  <a:pt x="401490" y="60422"/>
                </a:cubicBezTo>
                <a:cubicBezTo>
                  <a:pt x="408369" y="64655"/>
                  <a:pt x="342223" y="63597"/>
                  <a:pt x="312590" y="69947"/>
                </a:cubicBezTo>
                <a:cubicBezTo>
                  <a:pt x="282957" y="76297"/>
                  <a:pt x="245386" y="95347"/>
                  <a:pt x="223690" y="98522"/>
                </a:cubicBezTo>
                <a:cubicBezTo>
                  <a:pt x="201994" y="101697"/>
                  <a:pt x="216282" y="84235"/>
                  <a:pt x="182415" y="88997"/>
                </a:cubicBezTo>
                <a:cubicBezTo>
                  <a:pt x="148548" y="93759"/>
                  <a:pt x="-17081" y="128155"/>
                  <a:pt x="1440" y="1270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E9B299F-1A6A-708E-750D-E4FE644105DD}"/>
              </a:ext>
            </a:extLst>
          </p:cNvPr>
          <p:cNvSpPr/>
          <p:nvPr/>
        </p:nvSpPr>
        <p:spPr>
          <a:xfrm>
            <a:off x="5676900" y="3073400"/>
            <a:ext cx="412783" cy="152400"/>
          </a:xfrm>
          <a:custGeom>
            <a:avLst/>
            <a:gdLst>
              <a:gd name="connsiteX0" fmla="*/ 0 w 412783"/>
              <a:gd name="connsiteY0" fmla="*/ 0 h 152400"/>
              <a:gd name="connsiteX1" fmla="*/ 82550 w 412783"/>
              <a:gd name="connsiteY1" fmla="*/ 31750 h 152400"/>
              <a:gd name="connsiteX2" fmla="*/ 104775 w 412783"/>
              <a:gd name="connsiteY2" fmla="*/ 73025 h 152400"/>
              <a:gd name="connsiteX3" fmla="*/ 107950 w 412783"/>
              <a:gd name="connsiteY3" fmla="*/ 31750 h 152400"/>
              <a:gd name="connsiteX4" fmla="*/ 228600 w 412783"/>
              <a:gd name="connsiteY4" fmla="*/ 117475 h 152400"/>
              <a:gd name="connsiteX5" fmla="*/ 190500 w 412783"/>
              <a:gd name="connsiteY5" fmla="*/ 69850 h 152400"/>
              <a:gd name="connsiteX6" fmla="*/ 266700 w 412783"/>
              <a:gd name="connsiteY6" fmla="*/ 73025 h 152400"/>
              <a:gd name="connsiteX7" fmla="*/ 342900 w 412783"/>
              <a:gd name="connsiteY7" fmla="*/ 73025 h 152400"/>
              <a:gd name="connsiteX8" fmla="*/ 336550 w 412783"/>
              <a:gd name="connsiteY8" fmla="*/ 95250 h 152400"/>
              <a:gd name="connsiteX9" fmla="*/ 260350 w 412783"/>
              <a:gd name="connsiteY9" fmla="*/ 152400 h 152400"/>
              <a:gd name="connsiteX10" fmla="*/ 342900 w 412783"/>
              <a:gd name="connsiteY10" fmla="*/ 95250 h 152400"/>
              <a:gd name="connsiteX11" fmla="*/ 412750 w 412783"/>
              <a:gd name="connsiteY11" fmla="*/ 69850 h 152400"/>
              <a:gd name="connsiteX12" fmla="*/ 349250 w 412783"/>
              <a:gd name="connsiteY12" fmla="*/ 60325 h 152400"/>
              <a:gd name="connsiteX13" fmla="*/ 171450 w 412783"/>
              <a:gd name="connsiteY13" fmla="*/ 50800 h 152400"/>
              <a:gd name="connsiteX14" fmla="*/ 200025 w 412783"/>
              <a:gd name="connsiteY14" fmla="*/ 63500 h 152400"/>
              <a:gd name="connsiteX15" fmla="*/ 127000 w 412783"/>
              <a:gd name="connsiteY15" fmla="*/ 34925 h 152400"/>
              <a:gd name="connsiteX16" fmla="*/ 0 w 412783"/>
              <a:gd name="connsiteY16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783" h="152400">
                <a:moveTo>
                  <a:pt x="0" y="0"/>
                </a:moveTo>
                <a:cubicBezTo>
                  <a:pt x="32544" y="9789"/>
                  <a:pt x="65088" y="19579"/>
                  <a:pt x="82550" y="31750"/>
                </a:cubicBezTo>
                <a:cubicBezTo>
                  <a:pt x="100012" y="43921"/>
                  <a:pt x="100542" y="73025"/>
                  <a:pt x="104775" y="73025"/>
                </a:cubicBezTo>
                <a:cubicBezTo>
                  <a:pt x="109008" y="73025"/>
                  <a:pt x="87313" y="24342"/>
                  <a:pt x="107950" y="31750"/>
                </a:cubicBezTo>
                <a:cubicBezTo>
                  <a:pt x="128587" y="39158"/>
                  <a:pt x="214842" y="111125"/>
                  <a:pt x="228600" y="117475"/>
                </a:cubicBezTo>
                <a:cubicBezTo>
                  <a:pt x="242358" y="123825"/>
                  <a:pt x="184150" y="77258"/>
                  <a:pt x="190500" y="69850"/>
                </a:cubicBezTo>
                <a:cubicBezTo>
                  <a:pt x="196850" y="62442"/>
                  <a:pt x="241300" y="72496"/>
                  <a:pt x="266700" y="73025"/>
                </a:cubicBezTo>
                <a:cubicBezTo>
                  <a:pt x="292100" y="73554"/>
                  <a:pt x="331258" y="69321"/>
                  <a:pt x="342900" y="73025"/>
                </a:cubicBezTo>
                <a:cubicBezTo>
                  <a:pt x="354542" y="76729"/>
                  <a:pt x="350308" y="82021"/>
                  <a:pt x="336550" y="95250"/>
                </a:cubicBezTo>
                <a:cubicBezTo>
                  <a:pt x="322792" y="108479"/>
                  <a:pt x="259292" y="152400"/>
                  <a:pt x="260350" y="152400"/>
                </a:cubicBezTo>
                <a:cubicBezTo>
                  <a:pt x="261408" y="152400"/>
                  <a:pt x="317500" y="109008"/>
                  <a:pt x="342900" y="95250"/>
                </a:cubicBezTo>
                <a:cubicBezTo>
                  <a:pt x="368300" y="81492"/>
                  <a:pt x="411692" y="75671"/>
                  <a:pt x="412750" y="69850"/>
                </a:cubicBezTo>
                <a:cubicBezTo>
                  <a:pt x="413808" y="64029"/>
                  <a:pt x="389467" y="63500"/>
                  <a:pt x="349250" y="60325"/>
                </a:cubicBezTo>
                <a:cubicBezTo>
                  <a:pt x="309033" y="57150"/>
                  <a:pt x="196321" y="50271"/>
                  <a:pt x="171450" y="50800"/>
                </a:cubicBezTo>
                <a:cubicBezTo>
                  <a:pt x="146579" y="51329"/>
                  <a:pt x="207433" y="66146"/>
                  <a:pt x="200025" y="63500"/>
                </a:cubicBezTo>
                <a:cubicBezTo>
                  <a:pt x="192617" y="60854"/>
                  <a:pt x="127000" y="34925"/>
                  <a:pt x="127000" y="34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6FA6326-CDD1-C336-2D1C-40CA943E385A}"/>
              </a:ext>
            </a:extLst>
          </p:cNvPr>
          <p:cNvSpPr/>
          <p:nvPr/>
        </p:nvSpPr>
        <p:spPr>
          <a:xfrm>
            <a:off x="5032375" y="2936303"/>
            <a:ext cx="525855" cy="159322"/>
          </a:xfrm>
          <a:custGeom>
            <a:avLst/>
            <a:gdLst>
              <a:gd name="connsiteX0" fmla="*/ 0 w 525855"/>
              <a:gd name="connsiteY0" fmla="*/ 159322 h 159322"/>
              <a:gd name="connsiteX1" fmla="*/ 139700 w 525855"/>
              <a:gd name="connsiteY1" fmla="*/ 102172 h 159322"/>
              <a:gd name="connsiteX2" fmla="*/ 393700 w 525855"/>
              <a:gd name="connsiteY2" fmla="*/ 83122 h 159322"/>
              <a:gd name="connsiteX3" fmla="*/ 282575 w 525855"/>
              <a:gd name="connsiteY3" fmla="*/ 73597 h 159322"/>
              <a:gd name="connsiteX4" fmla="*/ 520700 w 525855"/>
              <a:gd name="connsiteY4" fmla="*/ 572 h 159322"/>
              <a:gd name="connsiteX5" fmla="*/ 431800 w 525855"/>
              <a:gd name="connsiteY5" fmla="*/ 41847 h 159322"/>
              <a:gd name="connsiteX6" fmla="*/ 263525 w 525855"/>
              <a:gd name="connsiteY6" fmla="*/ 83122 h 159322"/>
              <a:gd name="connsiteX7" fmla="*/ 0 w 525855"/>
              <a:gd name="connsiteY7" fmla="*/ 159322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855" h="159322">
                <a:moveTo>
                  <a:pt x="0" y="159322"/>
                </a:moveTo>
                <a:cubicBezTo>
                  <a:pt x="37041" y="137097"/>
                  <a:pt x="74083" y="114872"/>
                  <a:pt x="139700" y="102172"/>
                </a:cubicBezTo>
                <a:cubicBezTo>
                  <a:pt x="205317" y="89472"/>
                  <a:pt x="369888" y="87884"/>
                  <a:pt x="393700" y="83122"/>
                </a:cubicBezTo>
                <a:cubicBezTo>
                  <a:pt x="417512" y="78360"/>
                  <a:pt x="261408" y="87355"/>
                  <a:pt x="282575" y="73597"/>
                </a:cubicBezTo>
                <a:cubicBezTo>
                  <a:pt x="303742" y="59839"/>
                  <a:pt x="495829" y="5864"/>
                  <a:pt x="520700" y="572"/>
                </a:cubicBezTo>
                <a:cubicBezTo>
                  <a:pt x="545571" y="-4720"/>
                  <a:pt x="474662" y="28089"/>
                  <a:pt x="431800" y="41847"/>
                </a:cubicBezTo>
                <a:cubicBezTo>
                  <a:pt x="388938" y="55605"/>
                  <a:pt x="263525" y="83122"/>
                  <a:pt x="263525" y="83122"/>
                </a:cubicBezTo>
                <a:lnTo>
                  <a:pt x="0" y="159322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9149603-DA9F-21EB-FAD0-6303D7AD968C}"/>
              </a:ext>
            </a:extLst>
          </p:cNvPr>
          <p:cNvSpPr/>
          <p:nvPr/>
        </p:nvSpPr>
        <p:spPr>
          <a:xfrm>
            <a:off x="5442428" y="2965159"/>
            <a:ext cx="667026" cy="226072"/>
          </a:xfrm>
          <a:custGeom>
            <a:avLst/>
            <a:gdLst>
              <a:gd name="connsiteX0" fmla="*/ 2697 w 667026"/>
              <a:gd name="connsiteY0" fmla="*/ 35216 h 226072"/>
              <a:gd name="connsiteX1" fmla="*/ 88422 w 667026"/>
              <a:gd name="connsiteY1" fmla="*/ 25691 h 226072"/>
              <a:gd name="connsiteX2" fmla="*/ 313847 w 667026"/>
              <a:gd name="connsiteY2" fmla="*/ 22516 h 226072"/>
              <a:gd name="connsiteX3" fmla="*/ 424972 w 667026"/>
              <a:gd name="connsiteY3" fmla="*/ 54266 h 226072"/>
              <a:gd name="connsiteX4" fmla="*/ 320197 w 667026"/>
              <a:gd name="connsiteY4" fmla="*/ 51091 h 226072"/>
              <a:gd name="connsiteX5" fmla="*/ 472597 w 667026"/>
              <a:gd name="connsiteY5" fmla="*/ 51091 h 226072"/>
              <a:gd name="connsiteX6" fmla="*/ 571022 w 667026"/>
              <a:gd name="connsiteY6" fmla="*/ 114591 h 226072"/>
              <a:gd name="connsiteX7" fmla="*/ 555147 w 667026"/>
              <a:gd name="connsiteY7" fmla="*/ 63791 h 226072"/>
              <a:gd name="connsiteX8" fmla="*/ 605947 w 667026"/>
              <a:gd name="connsiteY8" fmla="*/ 108241 h 226072"/>
              <a:gd name="connsiteX9" fmla="*/ 586897 w 667026"/>
              <a:gd name="connsiteY9" fmla="*/ 35216 h 226072"/>
              <a:gd name="connsiteX10" fmla="*/ 666272 w 667026"/>
              <a:gd name="connsiteY10" fmla="*/ 222541 h 226072"/>
              <a:gd name="connsiteX11" fmla="*/ 621822 w 667026"/>
              <a:gd name="connsiteY11" fmla="*/ 152691 h 226072"/>
              <a:gd name="connsiteX12" fmla="*/ 539272 w 667026"/>
              <a:gd name="connsiteY12" fmla="*/ 89191 h 226072"/>
              <a:gd name="connsiteX13" fmla="*/ 466247 w 667026"/>
              <a:gd name="connsiteY13" fmla="*/ 51091 h 226072"/>
              <a:gd name="connsiteX14" fmla="*/ 253522 w 667026"/>
              <a:gd name="connsiteY14" fmla="*/ 9816 h 226072"/>
              <a:gd name="connsiteX15" fmla="*/ 266222 w 667026"/>
              <a:gd name="connsiteY15" fmla="*/ 9816 h 226072"/>
              <a:gd name="connsiteX16" fmla="*/ 136047 w 667026"/>
              <a:gd name="connsiteY16" fmla="*/ 291 h 226072"/>
              <a:gd name="connsiteX17" fmla="*/ 177322 w 667026"/>
              <a:gd name="connsiteY17" fmla="*/ 22516 h 226072"/>
              <a:gd name="connsiteX18" fmla="*/ 2697 w 667026"/>
              <a:gd name="connsiteY18" fmla="*/ 35216 h 2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026" h="226072">
                <a:moveTo>
                  <a:pt x="2697" y="35216"/>
                </a:moveTo>
                <a:cubicBezTo>
                  <a:pt x="-12120" y="35745"/>
                  <a:pt x="36564" y="27808"/>
                  <a:pt x="88422" y="25691"/>
                </a:cubicBezTo>
                <a:cubicBezTo>
                  <a:pt x="140280" y="23574"/>
                  <a:pt x="257756" y="17754"/>
                  <a:pt x="313847" y="22516"/>
                </a:cubicBezTo>
                <a:cubicBezTo>
                  <a:pt x="369938" y="27278"/>
                  <a:pt x="423914" y="49504"/>
                  <a:pt x="424972" y="54266"/>
                </a:cubicBezTo>
                <a:cubicBezTo>
                  <a:pt x="426030" y="59028"/>
                  <a:pt x="312260" y="51620"/>
                  <a:pt x="320197" y="51091"/>
                </a:cubicBezTo>
                <a:cubicBezTo>
                  <a:pt x="328135" y="50562"/>
                  <a:pt x="430793" y="40508"/>
                  <a:pt x="472597" y="51091"/>
                </a:cubicBezTo>
                <a:cubicBezTo>
                  <a:pt x="514401" y="61674"/>
                  <a:pt x="557264" y="112474"/>
                  <a:pt x="571022" y="114591"/>
                </a:cubicBezTo>
                <a:cubicBezTo>
                  <a:pt x="584780" y="116708"/>
                  <a:pt x="549326" y="64849"/>
                  <a:pt x="555147" y="63791"/>
                </a:cubicBezTo>
                <a:cubicBezTo>
                  <a:pt x="560968" y="62733"/>
                  <a:pt x="600655" y="113004"/>
                  <a:pt x="605947" y="108241"/>
                </a:cubicBezTo>
                <a:cubicBezTo>
                  <a:pt x="611239" y="103479"/>
                  <a:pt x="576843" y="16166"/>
                  <a:pt x="586897" y="35216"/>
                </a:cubicBezTo>
                <a:cubicBezTo>
                  <a:pt x="596951" y="54266"/>
                  <a:pt x="660451" y="202962"/>
                  <a:pt x="666272" y="222541"/>
                </a:cubicBezTo>
                <a:cubicBezTo>
                  <a:pt x="672093" y="242120"/>
                  <a:pt x="642989" y="174916"/>
                  <a:pt x="621822" y="152691"/>
                </a:cubicBezTo>
                <a:cubicBezTo>
                  <a:pt x="600655" y="130466"/>
                  <a:pt x="565201" y="106124"/>
                  <a:pt x="539272" y="89191"/>
                </a:cubicBezTo>
                <a:cubicBezTo>
                  <a:pt x="513343" y="72258"/>
                  <a:pt x="513872" y="64320"/>
                  <a:pt x="466247" y="51091"/>
                </a:cubicBezTo>
                <a:cubicBezTo>
                  <a:pt x="418622" y="37862"/>
                  <a:pt x="253522" y="9816"/>
                  <a:pt x="253522" y="9816"/>
                </a:cubicBezTo>
                <a:cubicBezTo>
                  <a:pt x="220184" y="2937"/>
                  <a:pt x="266222" y="9816"/>
                  <a:pt x="266222" y="9816"/>
                </a:cubicBezTo>
                <a:cubicBezTo>
                  <a:pt x="246643" y="8229"/>
                  <a:pt x="150864" y="-1826"/>
                  <a:pt x="136047" y="291"/>
                </a:cubicBezTo>
                <a:cubicBezTo>
                  <a:pt x="121230" y="2408"/>
                  <a:pt x="206955" y="16695"/>
                  <a:pt x="177322" y="22516"/>
                </a:cubicBezTo>
                <a:cubicBezTo>
                  <a:pt x="147689" y="28337"/>
                  <a:pt x="17514" y="34687"/>
                  <a:pt x="2697" y="352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88A4451-D6E5-23AD-C812-343D7EFE365F}"/>
              </a:ext>
            </a:extLst>
          </p:cNvPr>
          <p:cNvSpPr/>
          <p:nvPr/>
        </p:nvSpPr>
        <p:spPr>
          <a:xfrm>
            <a:off x="6038826" y="2968578"/>
            <a:ext cx="81210" cy="203536"/>
          </a:xfrm>
          <a:custGeom>
            <a:avLst/>
            <a:gdLst>
              <a:gd name="connsiteX0" fmla="*/ 28599 w 81210"/>
              <a:gd name="connsiteY0" fmla="*/ 47 h 203536"/>
              <a:gd name="connsiteX1" fmla="*/ 79399 w 81210"/>
              <a:gd name="connsiteY1" fmla="*/ 95297 h 203536"/>
              <a:gd name="connsiteX2" fmla="*/ 69874 w 81210"/>
              <a:gd name="connsiteY2" fmla="*/ 149272 h 203536"/>
              <a:gd name="connsiteX3" fmla="*/ 69874 w 81210"/>
              <a:gd name="connsiteY3" fmla="*/ 111172 h 203536"/>
              <a:gd name="connsiteX4" fmla="*/ 44474 w 81210"/>
              <a:gd name="connsiteY4" fmla="*/ 158797 h 203536"/>
              <a:gd name="connsiteX5" fmla="*/ 24 w 81210"/>
              <a:gd name="connsiteY5" fmla="*/ 203247 h 203536"/>
              <a:gd name="connsiteX6" fmla="*/ 50824 w 81210"/>
              <a:gd name="connsiteY6" fmla="*/ 136572 h 203536"/>
              <a:gd name="connsiteX7" fmla="*/ 53999 w 81210"/>
              <a:gd name="connsiteY7" fmla="*/ 117522 h 203536"/>
              <a:gd name="connsiteX8" fmla="*/ 57174 w 81210"/>
              <a:gd name="connsiteY8" fmla="*/ 82597 h 203536"/>
              <a:gd name="connsiteX9" fmla="*/ 28599 w 81210"/>
              <a:gd name="connsiteY9" fmla="*/ 47 h 2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0" h="203536">
                <a:moveTo>
                  <a:pt x="28599" y="47"/>
                </a:moveTo>
                <a:cubicBezTo>
                  <a:pt x="32303" y="2164"/>
                  <a:pt x="72520" y="70426"/>
                  <a:pt x="79399" y="95297"/>
                </a:cubicBezTo>
                <a:cubicBezTo>
                  <a:pt x="86278" y="120168"/>
                  <a:pt x="71462" y="146626"/>
                  <a:pt x="69874" y="149272"/>
                </a:cubicBezTo>
                <a:cubicBezTo>
                  <a:pt x="68287" y="151918"/>
                  <a:pt x="74107" y="109585"/>
                  <a:pt x="69874" y="111172"/>
                </a:cubicBezTo>
                <a:cubicBezTo>
                  <a:pt x="65641" y="112759"/>
                  <a:pt x="56116" y="143451"/>
                  <a:pt x="44474" y="158797"/>
                </a:cubicBezTo>
                <a:cubicBezTo>
                  <a:pt x="32832" y="174143"/>
                  <a:pt x="-1034" y="206951"/>
                  <a:pt x="24" y="203247"/>
                </a:cubicBezTo>
                <a:cubicBezTo>
                  <a:pt x="1082" y="199543"/>
                  <a:pt x="50824" y="136572"/>
                  <a:pt x="50824" y="136572"/>
                </a:cubicBezTo>
                <a:cubicBezTo>
                  <a:pt x="59820" y="122285"/>
                  <a:pt x="52941" y="126518"/>
                  <a:pt x="53999" y="117522"/>
                </a:cubicBezTo>
                <a:cubicBezTo>
                  <a:pt x="55057" y="108526"/>
                  <a:pt x="59820" y="97943"/>
                  <a:pt x="57174" y="82597"/>
                </a:cubicBezTo>
                <a:cubicBezTo>
                  <a:pt x="54528" y="67251"/>
                  <a:pt x="24895" y="-2070"/>
                  <a:pt x="28599" y="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F73F882-E1AD-D8EA-3C22-E0779E606BB4}"/>
              </a:ext>
            </a:extLst>
          </p:cNvPr>
          <p:cNvSpPr/>
          <p:nvPr/>
        </p:nvSpPr>
        <p:spPr>
          <a:xfrm>
            <a:off x="6645268" y="3613147"/>
            <a:ext cx="92155" cy="155680"/>
          </a:xfrm>
          <a:custGeom>
            <a:avLst/>
            <a:gdLst>
              <a:gd name="connsiteX0" fmla="*/ 92082 w 92155"/>
              <a:gd name="connsiteY0" fmla="*/ 3 h 155680"/>
              <a:gd name="connsiteX1" fmla="*/ 34932 w 92155"/>
              <a:gd name="connsiteY1" fmla="*/ 73028 h 155680"/>
              <a:gd name="connsiteX2" fmla="*/ 7 w 92155"/>
              <a:gd name="connsiteY2" fmla="*/ 155578 h 155680"/>
              <a:gd name="connsiteX3" fmla="*/ 31757 w 92155"/>
              <a:gd name="connsiteY3" fmla="*/ 88903 h 155680"/>
              <a:gd name="connsiteX4" fmla="*/ 28582 w 92155"/>
              <a:gd name="connsiteY4" fmla="*/ 34928 h 155680"/>
              <a:gd name="connsiteX5" fmla="*/ 22232 w 92155"/>
              <a:gd name="connsiteY5" fmla="*/ 69853 h 155680"/>
              <a:gd name="connsiteX6" fmla="*/ 92082 w 92155"/>
              <a:gd name="connsiteY6" fmla="*/ 3 h 1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55" h="155680">
                <a:moveTo>
                  <a:pt x="92082" y="3"/>
                </a:moveTo>
                <a:cubicBezTo>
                  <a:pt x="94199" y="532"/>
                  <a:pt x="50278" y="47099"/>
                  <a:pt x="34932" y="73028"/>
                </a:cubicBezTo>
                <a:cubicBezTo>
                  <a:pt x="19586" y="98957"/>
                  <a:pt x="536" y="152932"/>
                  <a:pt x="7" y="155578"/>
                </a:cubicBezTo>
                <a:cubicBezTo>
                  <a:pt x="-522" y="158224"/>
                  <a:pt x="26995" y="109011"/>
                  <a:pt x="31757" y="88903"/>
                </a:cubicBezTo>
                <a:cubicBezTo>
                  <a:pt x="36519" y="68795"/>
                  <a:pt x="30169" y="38103"/>
                  <a:pt x="28582" y="34928"/>
                </a:cubicBezTo>
                <a:cubicBezTo>
                  <a:pt x="26995" y="31753"/>
                  <a:pt x="13765" y="73028"/>
                  <a:pt x="22232" y="69853"/>
                </a:cubicBezTo>
                <a:cubicBezTo>
                  <a:pt x="30699" y="66678"/>
                  <a:pt x="89965" y="-526"/>
                  <a:pt x="92082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023DC6A-655E-2EE1-1F13-BA3CCF900C17}"/>
              </a:ext>
            </a:extLst>
          </p:cNvPr>
          <p:cNvSpPr/>
          <p:nvPr/>
        </p:nvSpPr>
        <p:spPr>
          <a:xfrm>
            <a:off x="6620463" y="3635373"/>
            <a:ext cx="47099" cy="177802"/>
          </a:xfrm>
          <a:custGeom>
            <a:avLst/>
            <a:gdLst>
              <a:gd name="connsiteX0" fmla="*/ 47037 w 47099"/>
              <a:gd name="connsiteY0" fmla="*/ 2 h 177802"/>
              <a:gd name="connsiteX1" fmla="*/ 12112 w 47099"/>
              <a:gd name="connsiteY1" fmla="*/ 85727 h 177802"/>
              <a:gd name="connsiteX2" fmla="*/ 2587 w 47099"/>
              <a:gd name="connsiteY2" fmla="*/ 114302 h 177802"/>
              <a:gd name="connsiteX3" fmla="*/ 2587 w 47099"/>
              <a:gd name="connsiteY3" fmla="*/ 177802 h 177802"/>
              <a:gd name="connsiteX4" fmla="*/ 2587 w 47099"/>
              <a:gd name="connsiteY4" fmla="*/ 146052 h 177802"/>
              <a:gd name="connsiteX5" fmla="*/ 2587 w 47099"/>
              <a:gd name="connsiteY5" fmla="*/ 50802 h 177802"/>
              <a:gd name="connsiteX6" fmla="*/ 2587 w 47099"/>
              <a:gd name="connsiteY6" fmla="*/ 82552 h 177802"/>
              <a:gd name="connsiteX7" fmla="*/ 47037 w 47099"/>
              <a:gd name="connsiteY7" fmla="*/ 2 h 1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99" h="177802">
                <a:moveTo>
                  <a:pt x="47037" y="2"/>
                </a:moveTo>
                <a:cubicBezTo>
                  <a:pt x="48624" y="531"/>
                  <a:pt x="19520" y="66677"/>
                  <a:pt x="12112" y="85727"/>
                </a:cubicBezTo>
                <a:cubicBezTo>
                  <a:pt x="4704" y="104777"/>
                  <a:pt x="4174" y="98956"/>
                  <a:pt x="2587" y="114302"/>
                </a:cubicBezTo>
                <a:cubicBezTo>
                  <a:pt x="999" y="129648"/>
                  <a:pt x="2587" y="177802"/>
                  <a:pt x="2587" y="177802"/>
                </a:cubicBezTo>
                <a:lnTo>
                  <a:pt x="2587" y="146052"/>
                </a:lnTo>
                <a:lnTo>
                  <a:pt x="2587" y="50802"/>
                </a:lnTo>
                <a:cubicBezTo>
                  <a:pt x="2587" y="40219"/>
                  <a:pt x="-3234" y="87844"/>
                  <a:pt x="2587" y="82552"/>
                </a:cubicBezTo>
                <a:cubicBezTo>
                  <a:pt x="8408" y="77260"/>
                  <a:pt x="45450" y="-527"/>
                  <a:pt x="47037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4A93B45-AA55-4642-4D9D-37DCCCAFE0D6}"/>
              </a:ext>
            </a:extLst>
          </p:cNvPr>
          <p:cNvSpPr/>
          <p:nvPr/>
        </p:nvSpPr>
        <p:spPr>
          <a:xfrm>
            <a:off x="6664283" y="3720764"/>
            <a:ext cx="268720" cy="89614"/>
          </a:xfrm>
          <a:custGeom>
            <a:avLst/>
            <a:gdLst>
              <a:gd name="connsiteX0" fmla="*/ 42 w 268720"/>
              <a:gd name="connsiteY0" fmla="*/ 336 h 89614"/>
              <a:gd name="connsiteX1" fmla="*/ 57192 w 268720"/>
              <a:gd name="connsiteY1" fmla="*/ 54311 h 89614"/>
              <a:gd name="connsiteX2" fmla="*/ 95292 w 268720"/>
              <a:gd name="connsiteY2" fmla="*/ 70186 h 89614"/>
              <a:gd name="connsiteX3" fmla="*/ 266742 w 268720"/>
              <a:gd name="connsiteY3" fmla="*/ 89236 h 89614"/>
              <a:gd name="connsiteX4" fmla="*/ 181017 w 268720"/>
              <a:gd name="connsiteY4" fmla="*/ 82886 h 89614"/>
              <a:gd name="connsiteX5" fmla="*/ 66717 w 268720"/>
              <a:gd name="connsiteY5" fmla="*/ 82886 h 89614"/>
              <a:gd name="connsiteX6" fmla="*/ 42 w 268720"/>
              <a:gd name="connsiteY6" fmla="*/ 336 h 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20" h="89614">
                <a:moveTo>
                  <a:pt x="42" y="336"/>
                </a:moveTo>
                <a:cubicBezTo>
                  <a:pt x="-1545" y="-4426"/>
                  <a:pt x="41317" y="42669"/>
                  <a:pt x="57192" y="54311"/>
                </a:cubicBezTo>
                <a:cubicBezTo>
                  <a:pt x="73067" y="65953"/>
                  <a:pt x="60367" y="64365"/>
                  <a:pt x="95292" y="70186"/>
                </a:cubicBezTo>
                <a:cubicBezTo>
                  <a:pt x="130217" y="76007"/>
                  <a:pt x="252455" y="87119"/>
                  <a:pt x="266742" y="89236"/>
                </a:cubicBezTo>
                <a:cubicBezTo>
                  <a:pt x="281030" y="91353"/>
                  <a:pt x="214354" y="83944"/>
                  <a:pt x="181017" y="82886"/>
                </a:cubicBezTo>
                <a:cubicBezTo>
                  <a:pt x="147680" y="81828"/>
                  <a:pt x="94234" y="94528"/>
                  <a:pt x="66717" y="82886"/>
                </a:cubicBezTo>
                <a:cubicBezTo>
                  <a:pt x="39200" y="71244"/>
                  <a:pt x="1629" y="5098"/>
                  <a:pt x="42" y="3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F07B3BD-BCDB-145D-CD37-2088CDD84E0C}"/>
              </a:ext>
            </a:extLst>
          </p:cNvPr>
          <p:cNvSpPr/>
          <p:nvPr/>
        </p:nvSpPr>
        <p:spPr>
          <a:xfrm>
            <a:off x="6599807" y="3657550"/>
            <a:ext cx="51875" cy="155625"/>
          </a:xfrm>
          <a:custGeom>
            <a:avLst/>
            <a:gdLst>
              <a:gd name="connsiteX0" fmla="*/ 51818 w 51875"/>
              <a:gd name="connsiteY0" fmla="*/ 50 h 155625"/>
              <a:gd name="connsiteX1" fmla="*/ 16893 w 51875"/>
              <a:gd name="connsiteY1" fmla="*/ 88950 h 155625"/>
              <a:gd name="connsiteX2" fmla="*/ 23243 w 51875"/>
              <a:gd name="connsiteY2" fmla="*/ 155625 h 155625"/>
              <a:gd name="connsiteX3" fmla="*/ 1018 w 51875"/>
              <a:gd name="connsiteY3" fmla="*/ 88950 h 155625"/>
              <a:gd name="connsiteX4" fmla="*/ 7368 w 51875"/>
              <a:gd name="connsiteY4" fmla="*/ 101650 h 155625"/>
              <a:gd name="connsiteX5" fmla="*/ 51818 w 51875"/>
              <a:gd name="connsiteY5" fmla="*/ 50 h 1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5" h="155625">
                <a:moveTo>
                  <a:pt x="51818" y="50"/>
                </a:moveTo>
                <a:cubicBezTo>
                  <a:pt x="53406" y="-2067"/>
                  <a:pt x="21655" y="63021"/>
                  <a:pt x="16893" y="88950"/>
                </a:cubicBezTo>
                <a:cubicBezTo>
                  <a:pt x="12131" y="114879"/>
                  <a:pt x="25889" y="155625"/>
                  <a:pt x="23243" y="155625"/>
                </a:cubicBezTo>
                <a:cubicBezTo>
                  <a:pt x="20597" y="155625"/>
                  <a:pt x="3664" y="97946"/>
                  <a:pt x="1018" y="88950"/>
                </a:cubicBezTo>
                <a:cubicBezTo>
                  <a:pt x="-1628" y="79954"/>
                  <a:pt x="1018" y="112762"/>
                  <a:pt x="7368" y="101650"/>
                </a:cubicBezTo>
                <a:cubicBezTo>
                  <a:pt x="13718" y="90538"/>
                  <a:pt x="50230" y="2167"/>
                  <a:pt x="51818" y="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6E4DEBF-A6CE-E9E7-11A3-04FC469DADC3}"/>
              </a:ext>
            </a:extLst>
          </p:cNvPr>
          <p:cNvSpPr/>
          <p:nvPr/>
        </p:nvSpPr>
        <p:spPr>
          <a:xfrm>
            <a:off x="6619525" y="3784146"/>
            <a:ext cx="319806" cy="32365"/>
          </a:xfrm>
          <a:custGeom>
            <a:avLst/>
            <a:gdLst>
              <a:gd name="connsiteX0" fmla="*/ 350 w 319806"/>
              <a:gd name="connsiteY0" fmla="*/ 29029 h 32365"/>
              <a:gd name="connsiteX1" fmla="*/ 124175 w 319806"/>
              <a:gd name="connsiteY1" fmla="*/ 22679 h 32365"/>
              <a:gd name="connsiteX2" fmla="*/ 317850 w 319806"/>
              <a:gd name="connsiteY2" fmla="*/ 32204 h 32365"/>
              <a:gd name="connsiteX3" fmla="*/ 222600 w 319806"/>
              <a:gd name="connsiteY3" fmla="*/ 13154 h 32365"/>
              <a:gd name="connsiteX4" fmla="*/ 197200 w 319806"/>
              <a:gd name="connsiteY4" fmla="*/ 13154 h 32365"/>
              <a:gd name="connsiteX5" fmla="*/ 140050 w 319806"/>
              <a:gd name="connsiteY5" fmla="*/ 19504 h 32365"/>
              <a:gd name="connsiteX6" fmla="*/ 54325 w 319806"/>
              <a:gd name="connsiteY6" fmla="*/ 454 h 32365"/>
              <a:gd name="connsiteX7" fmla="*/ 86075 w 319806"/>
              <a:gd name="connsiteY7" fmla="*/ 6804 h 32365"/>
              <a:gd name="connsiteX8" fmla="*/ 350 w 319806"/>
              <a:gd name="connsiteY8" fmla="*/ 29029 h 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806" h="32365">
                <a:moveTo>
                  <a:pt x="350" y="29029"/>
                </a:moveTo>
                <a:cubicBezTo>
                  <a:pt x="6700" y="31675"/>
                  <a:pt x="71258" y="22150"/>
                  <a:pt x="124175" y="22679"/>
                </a:cubicBezTo>
                <a:cubicBezTo>
                  <a:pt x="177092" y="23208"/>
                  <a:pt x="301446" y="33791"/>
                  <a:pt x="317850" y="32204"/>
                </a:cubicBezTo>
                <a:cubicBezTo>
                  <a:pt x="334254" y="30617"/>
                  <a:pt x="242708" y="16329"/>
                  <a:pt x="222600" y="13154"/>
                </a:cubicBezTo>
                <a:cubicBezTo>
                  <a:pt x="202492" y="9979"/>
                  <a:pt x="210958" y="12096"/>
                  <a:pt x="197200" y="13154"/>
                </a:cubicBezTo>
                <a:cubicBezTo>
                  <a:pt x="183442" y="14212"/>
                  <a:pt x="163863" y="21621"/>
                  <a:pt x="140050" y="19504"/>
                </a:cubicBezTo>
                <a:cubicBezTo>
                  <a:pt x="116237" y="17387"/>
                  <a:pt x="63321" y="2571"/>
                  <a:pt x="54325" y="454"/>
                </a:cubicBezTo>
                <a:cubicBezTo>
                  <a:pt x="45329" y="-1663"/>
                  <a:pt x="96129" y="4158"/>
                  <a:pt x="86075" y="6804"/>
                </a:cubicBezTo>
                <a:cubicBezTo>
                  <a:pt x="76021" y="9450"/>
                  <a:pt x="-6000" y="26383"/>
                  <a:pt x="350" y="290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C728B6-DE42-83D3-80BD-B3ED973DF2B6}"/>
              </a:ext>
            </a:extLst>
          </p:cNvPr>
          <p:cNvSpPr/>
          <p:nvPr/>
        </p:nvSpPr>
        <p:spPr>
          <a:xfrm>
            <a:off x="6899195" y="3721084"/>
            <a:ext cx="175154" cy="104836"/>
          </a:xfrm>
          <a:custGeom>
            <a:avLst/>
            <a:gdLst>
              <a:gd name="connsiteX0" fmla="*/ 174705 w 175154"/>
              <a:gd name="connsiteY0" fmla="*/ 16 h 104836"/>
              <a:gd name="connsiteX1" fmla="*/ 117555 w 175154"/>
              <a:gd name="connsiteY1" fmla="*/ 66691 h 104836"/>
              <a:gd name="connsiteX2" fmla="*/ 80 w 175154"/>
              <a:gd name="connsiteY2" fmla="*/ 104791 h 104836"/>
              <a:gd name="connsiteX3" fmla="*/ 136605 w 175154"/>
              <a:gd name="connsiteY3" fmla="*/ 73041 h 104836"/>
              <a:gd name="connsiteX4" fmla="*/ 174705 w 175154"/>
              <a:gd name="connsiteY4" fmla="*/ 16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54" h="104836">
                <a:moveTo>
                  <a:pt x="174705" y="16"/>
                </a:moveTo>
                <a:cubicBezTo>
                  <a:pt x="171530" y="-1042"/>
                  <a:pt x="146659" y="49228"/>
                  <a:pt x="117555" y="66691"/>
                </a:cubicBezTo>
                <a:cubicBezTo>
                  <a:pt x="88451" y="84154"/>
                  <a:pt x="-3095" y="103733"/>
                  <a:pt x="80" y="104791"/>
                </a:cubicBezTo>
                <a:cubicBezTo>
                  <a:pt x="3255" y="105849"/>
                  <a:pt x="109088" y="88387"/>
                  <a:pt x="136605" y="73041"/>
                </a:cubicBezTo>
                <a:cubicBezTo>
                  <a:pt x="164122" y="57695"/>
                  <a:pt x="177880" y="1074"/>
                  <a:pt x="174705" y="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647A1E9-A947-1B28-3949-F26F11FC8484}"/>
              </a:ext>
            </a:extLst>
          </p:cNvPr>
          <p:cNvSpPr/>
          <p:nvPr/>
        </p:nvSpPr>
        <p:spPr>
          <a:xfrm>
            <a:off x="6935479" y="3708083"/>
            <a:ext cx="190342" cy="134877"/>
          </a:xfrm>
          <a:custGeom>
            <a:avLst/>
            <a:gdLst>
              <a:gd name="connsiteX0" fmla="*/ 189221 w 190342"/>
              <a:gd name="connsiteY0" fmla="*/ 317 h 134877"/>
              <a:gd name="connsiteX1" fmla="*/ 157471 w 190342"/>
              <a:gd name="connsiteY1" fmla="*/ 57467 h 134877"/>
              <a:gd name="connsiteX2" fmla="*/ 1896 w 190342"/>
              <a:gd name="connsiteY2" fmla="*/ 133667 h 134877"/>
              <a:gd name="connsiteX3" fmla="*/ 78096 w 190342"/>
              <a:gd name="connsiteY3" fmla="*/ 101917 h 134877"/>
              <a:gd name="connsiteX4" fmla="*/ 182871 w 190342"/>
              <a:gd name="connsiteY4" fmla="*/ 70167 h 134877"/>
              <a:gd name="connsiteX5" fmla="*/ 135246 w 190342"/>
              <a:gd name="connsiteY5" fmla="*/ 82867 h 134877"/>
              <a:gd name="connsiteX6" fmla="*/ 189221 w 190342"/>
              <a:gd name="connsiteY6" fmla="*/ 317 h 1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42" h="134877">
                <a:moveTo>
                  <a:pt x="189221" y="317"/>
                </a:moveTo>
                <a:cubicBezTo>
                  <a:pt x="192925" y="-3916"/>
                  <a:pt x="188692" y="35242"/>
                  <a:pt x="157471" y="57467"/>
                </a:cubicBezTo>
                <a:cubicBezTo>
                  <a:pt x="126250" y="79692"/>
                  <a:pt x="15125" y="126259"/>
                  <a:pt x="1896" y="133667"/>
                </a:cubicBezTo>
                <a:cubicBezTo>
                  <a:pt x="-11333" y="141075"/>
                  <a:pt x="47933" y="112500"/>
                  <a:pt x="78096" y="101917"/>
                </a:cubicBezTo>
                <a:cubicBezTo>
                  <a:pt x="108258" y="91334"/>
                  <a:pt x="173346" y="73342"/>
                  <a:pt x="182871" y="70167"/>
                </a:cubicBezTo>
                <a:cubicBezTo>
                  <a:pt x="192396" y="66992"/>
                  <a:pt x="134717" y="89746"/>
                  <a:pt x="135246" y="82867"/>
                </a:cubicBezTo>
                <a:cubicBezTo>
                  <a:pt x="135775" y="75988"/>
                  <a:pt x="185517" y="4550"/>
                  <a:pt x="189221" y="3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C4B1C70-EA84-5A3F-95F7-3CD8F87B6149}"/>
              </a:ext>
            </a:extLst>
          </p:cNvPr>
          <p:cNvSpPr/>
          <p:nvPr/>
        </p:nvSpPr>
        <p:spPr>
          <a:xfrm>
            <a:off x="6688623" y="3511514"/>
            <a:ext cx="510619" cy="210322"/>
          </a:xfrm>
          <a:custGeom>
            <a:avLst/>
            <a:gdLst>
              <a:gd name="connsiteX0" fmla="*/ 1102 w 510619"/>
              <a:gd name="connsiteY0" fmla="*/ 136561 h 210322"/>
              <a:gd name="connsiteX1" fmla="*/ 178902 w 510619"/>
              <a:gd name="connsiteY1" fmla="*/ 50836 h 210322"/>
              <a:gd name="connsiteX2" fmla="*/ 223352 w 510619"/>
              <a:gd name="connsiteY2" fmla="*/ 50836 h 210322"/>
              <a:gd name="connsiteX3" fmla="*/ 197952 w 510619"/>
              <a:gd name="connsiteY3" fmla="*/ 38136 h 210322"/>
              <a:gd name="connsiteX4" fmla="*/ 302727 w 510619"/>
              <a:gd name="connsiteY4" fmla="*/ 66711 h 210322"/>
              <a:gd name="connsiteX5" fmla="*/ 302727 w 510619"/>
              <a:gd name="connsiteY5" fmla="*/ 41311 h 210322"/>
              <a:gd name="connsiteX6" fmla="*/ 363052 w 510619"/>
              <a:gd name="connsiteY6" fmla="*/ 92111 h 210322"/>
              <a:gd name="connsiteX7" fmla="*/ 359877 w 510619"/>
              <a:gd name="connsiteY7" fmla="*/ 60361 h 210322"/>
              <a:gd name="connsiteX8" fmla="*/ 432902 w 510619"/>
              <a:gd name="connsiteY8" fmla="*/ 142911 h 210322"/>
              <a:gd name="connsiteX9" fmla="*/ 417027 w 510619"/>
              <a:gd name="connsiteY9" fmla="*/ 130211 h 210322"/>
              <a:gd name="connsiteX10" fmla="*/ 455127 w 510619"/>
              <a:gd name="connsiteY10" fmla="*/ 158786 h 210322"/>
              <a:gd name="connsiteX11" fmla="*/ 451952 w 510619"/>
              <a:gd name="connsiteY11" fmla="*/ 127036 h 210322"/>
              <a:gd name="connsiteX12" fmla="*/ 502752 w 510619"/>
              <a:gd name="connsiteY12" fmla="*/ 171486 h 210322"/>
              <a:gd name="connsiteX13" fmla="*/ 505927 w 510619"/>
              <a:gd name="connsiteY13" fmla="*/ 209586 h 210322"/>
              <a:gd name="connsiteX14" fmla="*/ 458302 w 510619"/>
              <a:gd name="connsiteY14" fmla="*/ 136561 h 210322"/>
              <a:gd name="connsiteX15" fmla="*/ 423377 w 510619"/>
              <a:gd name="connsiteY15" fmla="*/ 107986 h 210322"/>
              <a:gd name="connsiteX16" fmla="*/ 429727 w 510619"/>
              <a:gd name="connsiteY16" fmla="*/ 66711 h 210322"/>
              <a:gd name="connsiteX17" fmla="*/ 394802 w 510619"/>
              <a:gd name="connsiteY17" fmla="*/ 69886 h 210322"/>
              <a:gd name="connsiteX18" fmla="*/ 382102 w 510619"/>
              <a:gd name="connsiteY18" fmla="*/ 31786 h 210322"/>
              <a:gd name="connsiteX19" fmla="*/ 350352 w 510619"/>
              <a:gd name="connsiteY19" fmla="*/ 38136 h 210322"/>
              <a:gd name="connsiteX20" fmla="*/ 274152 w 510619"/>
              <a:gd name="connsiteY20" fmla="*/ 6386 h 210322"/>
              <a:gd name="connsiteX21" fmla="*/ 258277 w 510619"/>
              <a:gd name="connsiteY21" fmla="*/ 22261 h 210322"/>
              <a:gd name="connsiteX22" fmla="*/ 172552 w 510619"/>
              <a:gd name="connsiteY22" fmla="*/ 36 h 210322"/>
              <a:gd name="connsiteX23" fmla="*/ 217002 w 510619"/>
              <a:gd name="connsiteY23" fmla="*/ 28611 h 210322"/>
              <a:gd name="connsiteX24" fmla="*/ 201127 w 510619"/>
              <a:gd name="connsiteY24" fmla="*/ 38136 h 210322"/>
              <a:gd name="connsiteX25" fmla="*/ 169377 w 510619"/>
              <a:gd name="connsiteY25" fmla="*/ 34961 h 210322"/>
              <a:gd name="connsiteX26" fmla="*/ 105877 w 510619"/>
              <a:gd name="connsiteY26" fmla="*/ 54011 h 210322"/>
              <a:gd name="connsiteX27" fmla="*/ 1102 w 510619"/>
              <a:gd name="connsiteY27" fmla="*/ 136561 h 2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0619" h="210322">
                <a:moveTo>
                  <a:pt x="1102" y="136561"/>
                </a:moveTo>
                <a:cubicBezTo>
                  <a:pt x="13273" y="136032"/>
                  <a:pt x="141860" y="65123"/>
                  <a:pt x="178902" y="50836"/>
                </a:cubicBezTo>
                <a:cubicBezTo>
                  <a:pt x="215944" y="36548"/>
                  <a:pt x="220177" y="52953"/>
                  <a:pt x="223352" y="50836"/>
                </a:cubicBezTo>
                <a:cubicBezTo>
                  <a:pt x="226527" y="48719"/>
                  <a:pt x="184723" y="35490"/>
                  <a:pt x="197952" y="38136"/>
                </a:cubicBezTo>
                <a:cubicBezTo>
                  <a:pt x="211181" y="40782"/>
                  <a:pt x="285265" y="66182"/>
                  <a:pt x="302727" y="66711"/>
                </a:cubicBezTo>
                <a:cubicBezTo>
                  <a:pt x="320189" y="67240"/>
                  <a:pt x="292673" y="37078"/>
                  <a:pt x="302727" y="41311"/>
                </a:cubicBezTo>
                <a:cubicBezTo>
                  <a:pt x="312781" y="45544"/>
                  <a:pt x="353527" y="88936"/>
                  <a:pt x="363052" y="92111"/>
                </a:cubicBezTo>
                <a:cubicBezTo>
                  <a:pt x="372577" y="95286"/>
                  <a:pt x="348235" y="51894"/>
                  <a:pt x="359877" y="60361"/>
                </a:cubicBezTo>
                <a:cubicBezTo>
                  <a:pt x="371519" y="68828"/>
                  <a:pt x="423377" y="131269"/>
                  <a:pt x="432902" y="142911"/>
                </a:cubicBezTo>
                <a:cubicBezTo>
                  <a:pt x="442427" y="154553"/>
                  <a:pt x="413323" y="127565"/>
                  <a:pt x="417027" y="130211"/>
                </a:cubicBezTo>
                <a:cubicBezTo>
                  <a:pt x="420731" y="132857"/>
                  <a:pt x="449306" y="159315"/>
                  <a:pt x="455127" y="158786"/>
                </a:cubicBezTo>
                <a:cubicBezTo>
                  <a:pt x="460948" y="158257"/>
                  <a:pt x="444015" y="124919"/>
                  <a:pt x="451952" y="127036"/>
                </a:cubicBezTo>
                <a:cubicBezTo>
                  <a:pt x="459889" y="129153"/>
                  <a:pt x="493756" y="157728"/>
                  <a:pt x="502752" y="171486"/>
                </a:cubicBezTo>
                <a:cubicBezTo>
                  <a:pt x="511748" y="185244"/>
                  <a:pt x="513335" y="215407"/>
                  <a:pt x="505927" y="209586"/>
                </a:cubicBezTo>
                <a:cubicBezTo>
                  <a:pt x="498519" y="203765"/>
                  <a:pt x="472060" y="153494"/>
                  <a:pt x="458302" y="136561"/>
                </a:cubicBezTo>
                <a:cubicBezTo>
                  <a:pt x="444544" y="119628"/>
                  <a:pt x="428139" y="119628"/>
                  <a:pt x="423377" y="107986"/>
                </a:cubicBezTo>
                <a:cubicBezTo>
                  <a:pt x="418615" y="96344"/>
                  <a:pt x="434489" y="73061"/>
                  <a:pt x="429727" y="66711"/>
                </a:cubicBezTo>
                <a:cubicBezTo>
                  <a:pt x="424965" y="60361"/>
                  <a:pt x="402739" y="75707"/>
                  <a:pt x="394802" y="69886"/>
                </a:cubicBezTo>
                <a:cubicBezTo>
                  <a:pt x="386865" y="64065"/>
                  <a:pt x="389510" y="37078"/>
                  <a:pt x="382102" y="31786"/>
                </a:cubicBezTo>
                <a:cubicBezTo>
                  <a:pt x="374694" y="26494"/>
                  <a:pt x="368344" y="42369"/>
                  <a:pt x="350352" y="38136"/>
                </a:cubicBezTo>
                <a:cubicBezTo>
                  <a:pt x="332360" y="33903"/>
                  <a:pt x="274152" y="6386"/>
                  <a:pt x="274152" y="6386"/>
                </a:cubicBezTo>
                <a:cubicBezTo>
                  <a:pt x="258806" y="3740"/>
                  <a:pt x="275210" y="23319"/>
                  <a:pt x="258277" y="22261"/>
                </a:cubicBezTo>
                <a:cubicBezTo>
                  <a:pt x="241344" y="21203"/>
                  <a:pt x="179431" y="-1022"/>
                  <a:pt x="172552" y="36"/>
                </a:cubicBezTo>
                <a:cubicBezTo>
                  <a:pt x="165673" y="1094"/>
                  <a:pt x="217002" y="28611"/>
                  <a:pt x="217002" y="28611"/>
                </a:cubicBezTo>
                <a:cubicBezTo>
                  <a:pt x="221764" y="34961"/>
                  <a:pt x="209064" y="37078"/>
                  <a:pt x="201127" y="38136"/>
                </a:cubicBezTo>
                <a:cubicBezTo>
                  <a:pt x="193190" y="39194"/>
                  <a:pt x="185252" y="32315"/>
                  <a:pt x="169377" y="34961"/>
                </a:cubicBezTo>
                <a:cubicBezTo>
                  <a:pt x="153502" y="37607"/>
                  <a:pt x="130748" y="41311"/>
                  <a:pt x="105877" y="54011"/>
                </a:cubicBezTo>
                <a:cubicBezTo>
                  <a:pt x="81006" y="66711"/>
                  <a:pt x="-11069" y="137090"/>
                  <a:pt x="1102" y="1365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D25E335-29DD-9713-45B7-54EDAA6D72B7}"/>
              </a:ext>
            </a:extLst>
          </p:cNvPr>
          <p:cNvSpPr/>
          <p:nvPr/>
        </p:nvSpPr>
        <p:spPr>
          <a:xfrm>
            <a:off x="7038918" y="3555732"/>
            <a:ext cx="67573" cy="205012"/>
          </a:xfrm>
          <a:custGeom>
            <a:avLst/>
            <a:gdLst>
              <a:gd name="connsiteX0" fmla="*/ 57 w 67573"/>
              <a:gd name="connsiteY0" fmla="*/ 268 h 205012"/>
              <a:gd name="connsiteX1" fmla="*/ 38157 w 67573"/>
              <a:gd name="connsiteY1" fmla="*/ 114568 h 205012"/>
              <a:gd name="connsiteX2" fmla="*/ 41332 w 67573"/>
              <a:gd name="connsiteY2" fmla="*/ 136793 h 205012"/>
              <a:gd name="connsiteX3" fmla="*/ 66732 w 67573"/>
              <a:gd name="connsiteY3" fmla="*/ 203468 h 205012"/>
              <a:gd name="connsiteX4" fmla="*/ 57207 w 67573"/>
              <a:gd name="connsiteY4" fmla="*/ 178068 h 205012"/>
              <a:gd name="connsiteX5" fmla="*/ 15932 w 67573"/>
              <a:gd name="connsiteY5" fmla="*/ 114568 h 205012"/>
              <a:gd name="connsiteX6" fmla="*/ 28632 w 67573"/>
              <a:gd name="connsiteY6" fmla="*/ 82818 h 205012"/>
              <a:gd name="connsiteX7" fmla="*/ 57 w 67573"/>
              <a:gd name="connsiteY7" fmla="*/ 268 h 2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3" h="205012">
                <a:moveTo>
                  <a:pt x="57" y="268"/>
                </a:moveTo>
                <a:cubicBezTo>
                  <a:pt x="1644" y="5560"/>
                  <a:pt x="31278" y="91814"/>
                  <a:pt x="38157" y="114568"/>
                </a:cubicBezTo>
                <a:cubicBezTo>
                  <a:pt x="45036" y="137322"/>
                  <a:pt x="36569" y="121976"/>
                  <a:pt x="41332" y="136793"/>
                </a:cubicBezTo>
                <a:cubicBezTo>
                  <a:pt x="46095" y="151610"/>
                  <a:pt x="64086" y="196589"/>
                  <a:pt x="66732" y="203468"/>
                </a:cubicBezTo>
                <a:cubicBezTo>
                  <a:pt x="69378" y="210347"/>
                  <a:pt x="65674" y="192885"/>
                  <a:pt x="57207" y="178068"/>
                </a:cubicBezTo>
                <a:cubicBezTo>
                  <a:pt x="48740" y="163251"/>
                  <a:pt x="20694" y="130443"/>
                  <a:pt x="15932" y="114568"/>
                </a:cubicBezTo>
                <a:cubicBezTo>
                  <a:pt x="11170" y="98693"/>
                  <a:pt x="27045" y="96047"/>
                  <a:pt x="28632" y="82818"/>
                </a:cubicBezTo>
                <a:cubicBezTo>
                  <a:pt x="30219" y="69589"/>
                  <a:pt x="-1530" y="-5024"/>
                  <a:pt x="57" y="2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DA03AFB4-4355-9B22-02A3-609BA07F02ED}"/>
              </a:ext>
            </a:extLst>
          </p:cNvPr>
          <p:cNvSpPr/>
          <p:nvPr/>
        </p:nvSpPr>
        <p:spPr>
          <a:xfrm>
            <a:off x="6714327" y="3536702"/>
            <a:ext cx="291738" cy="276520"/>
          </a:xfrm>
          <a:custGeom>
            <a:avLst/>
            <a:gdLst>
              <a:gd name="connsiteX0" fmla="*/ 223048 w 291738"/>
              <a:gd name="connsiteY0" fmla="*/ 6598 h 276520"/>
              <a:gd name="connsiteX1" fmla="*/ 270673 w 291738"/>
              <a:gd name="connsiteY1" fmla="*/ 54223 h 276520"/>
              <a:gd name="connsiteX2" fmla="*/ 286548 w 291738"/>
              <a:gd name="connsiteY2" fmla="*/ 105023 h 276520"/>
              <a:gd name="connsiteX3" fmla="*/ 289723 w 291738"/>
              <a:gd name="connsiteY3" fmla="*/ 190748 h 276520"/>
              <a:gd name="connsiteX4" fmla="*/ 257973 w 291738"/>
              <a:gd name="connsiteY4" fmla="*/ 244723 h 276520"/>
              <a:gd name="connsiteX5" fmla="*/ 194473 w 291738"/>
              <a:gd name="connsiteY5" fmla="*/ 276473 h 276520"/>
              <a:gd name="connsiteX6" fmla="*/ 73823 w 291738"/>
              <a:gd name="connsiteY6" fmla="*/ 251073 h 276520"/>
              <a:gd name="connsiteX7" fmla="*/ 38898 w 291738"/>
              <a:gd name="connsiteY7" fmla="*/ 219323 h 276520"/>
              <a:gd name="connsiteX8" fmla="*/ 19848 w 291738"/>
              <a:gd name="connsiteY8" fmla="*/ 168523 h 276520"/>
              <a:gd name="connsiteX9" fmla="*/ 16673 w 291738"/>
              <a:gd name="connsiteY9" fmla="*/ 133598 h 276520"/>
              <a:gd name="connsiteX10" fmla="*/ 16673 w 291738"/>
              <a:gd name="connsiteY10" fmla="*/ 108198 h 276520"/>
              <a:gd name="connsiteX11" fmla="*/ 798 w 291738"/>
              <a:gd name="connsiteY11" fmla="*/ 105023 h 276520"/>
              <a:gd name="connsiteX12" fmla="*/ 45248 w 291738"/>
              <a:gd name="connsiteY12" fmla="*/ 63748 h 276520"/>
              <a:gd name="connsiteX13" fmla="*/ 105573 w 291738"/>
              <a:gd name="connsiteY13" fmla="*/ 31998 h 276520"/>
              <a:gd name="connsiteX14" fmla="*/ 159548 w 291738"/>
              <a:gd name="connsiteY14" fmla="*/ 3423 h 276520"/>
              <a:gd name="connsiteX15" fmla="*/ 223048 w 291738"/>
              <a:gd name="connsiteY15" fmla="*/ 6598 h 27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738" h="276520">
                <a:moveTo>
                  <a:pt x="223048" y="6598"/>
                </a:moveTo>
                <a:cubicBezTo>
                  <a:pt x="241569" y="15065"/>
                  <a:pt x="260090" y="37819"/>
                  <a:pt x="270673" y="54223"/>
                </a:cubicBezTo>
                <a:cubicBezTo>
                  <a:pt x="281256" y="70627"/>
                  <a:pt x="283373" y="82269"/>
                  <a:pt x="286548" y="105023"/>
                </a:cubicBezTo>
                <a:cubicBezTo>
                  <a:pt x="289723" y="127777"/>
                  <a:pt x="294486" y="167465"/>
                  <a:pt x="289723" y="190748"/>
                </a:cubicBezTo>
                <a:cubicBezTo>
                  <a:pt x="284961" y="214031"/>
                  <a:pt x="273848" y="230436"/>
                  <a:pt x="257973" y="244723"/>
                </a:cubicBezTo>
                <a:cubicBezTo>
                  <a:pt x="242098" y="259011"/>
                  <a:pt x="225165" y="275415"/>
                  <a:pt x="194473" y="276473"/>
                </a:cubicBezTo>
                <a:cubicBezTo>
                  <a:pt x="163781" y="277531"/>
                  <a:pt x="99752" y="260598"/>
                  <a:pt x="73823" y="251073"/>
                </a:cubicBezTo>
                <a:cubicBezTo>
                  <a:pt x="47894" y="241548"/>
                  <a:pt x="47894" y="233081"/>
                  <a:pt x="38898" y="219323"/>
                </a:cubicBezTo>
                <a:cubicBezTo>
                  <a:pt x="29902" y="205565"/>
                  <a:pt x="23552" y="182810"/>
                  <a:pt x="19848" y="168523"/>
                </a:cubicBezTo>
                <a:cubicBezTo>
                  <a:pt x="16144" y="154236"/>
                  <a:pt x="17202" y="143652"/>
                  <a:pt x="16673" y="133598"/>
                </a:cubicBezTo>
                <a:cubicBezTo>
                  <a:pt x="16144" y="123544"/>
                  <a:pt x="16673" y="108198"/>
                  <a:pt x="16673" y="108198"/>
                </a:cubicBezTo>
                <a:cubicBezTo>
                  <a:pt x="14027" y="103436"/>
                  <a:pt x="-3965" y="112431"/>
                  <a:pt x="798" y="105023"/>
                </a:cubicBezTo>
                <a:cubicBezTo>
                  <a:pt x="5560" y="97615"/>
                  <a:pt x="27786" y="75919"/>
                  <a:pt x="45248" y="63748"/>
                </a:cubicBezTo>
                <a:cubicBezTo>
                  <a:pt x="62710" y="51577"/>
                  <a:pt x="105573" y="31998"/>
                  <a:pt x="105573" y="31998"/>
                </a:cubicBezTo>
                <a:cubicBezTo>
                  <a:pt x="124623" y="21944"/>
                  <a:pt x="141027" y="8186"/>
                  <a:pt x="159548" y="3423"/>
                </a:cubicBezTo>
                <a:cubicBezTo>
                  <a:pt x="178069" y="-1340"/>
                  <a:pt x="204527" y="-1869"/>
                  <a:pt x="223048" y="65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78F2C2D0-F1C3-486F-4670-278A942D02F2}"/>
              </a:ext>
            </a:extLst>
          </p:cNvPr>
          <p:cNvSpPr/>
          <p:nvPr/>
        </p:nvSpPr>
        <p:spPr>
          <a:xfrm>
            <a:off x="6861264" y="3583133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469BCADC-807E-ACAA-4F7B-04045EB753C7}"/>
              </a:ext>
            </a:extLst>
          </p:cNvPr>
          <p:cNvSpPr/>
          <p:nvPr/>
        </p:nvSpPr>
        <p:spPr>
          <a:xfrm rot="6513488">
            <a:off x="6866255" y="3610066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035665F-C00F-A131-930F-1C5DF3480333}"/>
              </a:ext>
            </a:extLst>
          </p:cNvPr>
          <p:cNvSpPr/>
          <p:nvPr/>
        </p:nvSpPr>
        <p:spPr>
          <a:xfrm>
            <a:off x="6686302" y="3456712"/>
            <a:ext cx="215606" cy="121547"/>
          </a:xfrm>
          <a:custGeom>
            <a:avLst/>
            <a:gdLst>
              <a:gd name="connsiteX0" fmla="*/ 248 w 215606"/>
              <a:gd name="connsiteY0" fmla="*/ 121513 h 121547"/>
              <a:gd name="connsiteX1" fmla="*/ 209798 w 215606"/>
              <a:gd name="connsiteY1" fmla="*/ 13563 h 121547"/>
              <a:gd name="connsiteX2" fmla="*/ 152648 w 215606"/>
              <a:gd name="connsiteY2" fmla="*/ 38963 h 121547"/>
              <a:gd name="connsiteX3" fmla="*/ 105023 w 215606"/>
              <a:gd name="connsiteY3" fmla="*/ 48488 h 121547"/>
              <a:gd name="connsiteX4" fmla="*/ 165348 w 215606"/>
              <a:gd name="connsiteY4" fmla="*/ 863 h 121547"/>
              <a:gd name="connsiteX5" fmla="*/ 248 w 215606"/>
              <a:gd name="connsiteY5" fmla="*/ 121513 h 1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6" h="121547">
                <a:moveTo>
                  <a:pt x="248" y="121513"/>
                </a:moveTo>
                <a:cubicBezTo>
                  <a:pt x="7656" y="123630"/>
                  <a:pt x="184398" y="27321"/>
                  <a:pt x="209798" y="13563"/>
                </a:cubicBezTo>
                <a:cubicBezTo>
                  <a:pt x="235198" y="-195"/>
                  <a:pt x="170110" y="33142"/>
                  <a:pt x="152648" y="38963"/>
                </a:cubicBezTo>
                <a:cubicBezTo>
                  <a:pt x="135186" y="44784"/>
                  <a:pt x="102906" y="54838"/>
                  <a:pt x="105023" y="48488"/>
                </a:cubicBezTo>
                <a:cubicBezTo>
                  <a:pt x="107140" y="42138"/>
                  <a:pt x="177519" y="-7074"/>
                  <a:pt x="165348" y="863"/>
                </a:cubicBezTo>
                <a:cubicBezTo>
                  <a:pt x="153177" y="8800"/>
                  <a:pt x="-7160" y="119396"/>
                  <a:pt x="248" y="1215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BECFA28-BA7A-7B4C-3376-5E782AD030C3}"/>
              </a:ext>
            </a:extLst>
          </p:cNvPr>
          <p:cNvSpPr/>
          <p:nvPr/>
        </p:nvSpPr>
        <p:spPr>
          <a:xfrm>
            <a:off x="6899159" y="3441322"/>
            <a:ext cx="250971" cy="131944"/>
          </a:xfrm>
          <a:custGeom>
            <a:avLst/>
            <a:gdLst>
              <a:gd name="connsiteX0" fmla="*/ 116 w 250971"/>
              <a:gd name="connsiteY0" fmla="*/ 378 h 131944"/>
              <a:gd name="connsiteX1" fmla="*/ 120766 w 250971"/>
              <a:gd name="connsiteY1" fmla="*/ 6728 h 131944"/>
              <a:gd name="connsiteX2" fmla="*/ 73141 w 250971"/>
              <a:gd name="connsiteY2" fmla="*/ 6728 h 131944"/>
              <a:gd name="connsiteX3" fmla="*/ 155691 w 250971"/>
              <a:gd name="connsiteY3" fmla="*/ 6728 h 131944"/>
              <a:gd name="connsiteX4" fmla="*/ 231891 w 250971"/>
              <a:gd name="connsiteY4" fmla="*/ 76578 h 131944"/>
              <a:gd name="connsiteX5" fmla="*/ 219191 w 250971"/>
              <a:gd name="connsiteY5" fmla="*/ 48003 h 131944"/>
              <a:gd name="connsiteX6" fmla="*/ 250941 w 250971"/>
              <a:gd name="connsiteY6" fmla="*/ 130553 h 131944"/>
              <a:gd name="connsiteX7" fmla="*/ 225541 w 250971"/>
              <a:gd name="connsiteY7" fmla="*/ 101978 h 131944"/>
              <a:gd name="connsiteX8" fmla="*/ 158866 w 250971"/>
              <a:gd name="connsiteY8" fmla="*/ 28953 h 131944"/>
              <a:gd name="connsiteX9" fmla="*/ 133466 w 250971"/>
              <a:gd name="connsiteY9" fmla="*/ 19428 h 131944"/>
              <a:gd name="connsiteX10" fmla="*/ 73141 w 250971"/>
              <a:gd name="connsiteY10" fmla="*/ 22603 h 131944"/>
              <a:gd name="connsiteX11" fmla="*/ 146166 w 250971"/>
              <a:gd name="connsiteY11" fmla="*/ 19428 h 131944"/>
              <a:gd name="connsiteX12" fmla="*/ 116 w 250971"/>
              <a:gd name="connsiteY12" fmla="*/ 378 h 13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971" h="131944">
                <a:moveTo>
                  <a:pt x="116" y="378"/>
                </a:moveTo>
                <a:cubicBezTo>
                  <a:pt x="-4117" y="-1739"/>
                  <a:pt x="108595" y="5670"/>
                  <a:pt x="120766" y="6728"/>
                </a:cubicBezTo>
                <a:cubicBezTo>
                  <a:pt x="132937" y="7786"/>
                  <a:pt x="73141" y="6728"/>
                  <a:pt x="73141" y="6728"/>
                </a:cubicBezTo>
                <a:cubicBezTo>
                  <a:pt x="78962" y="6728"/>
                  <a:pt x="129233" y="-4914"/>
                  <a:pt x="155691" y="6728"/>
                </a:cubicBezTo>
                <a:cubicBezTo>
                  <a:pt x="182149" y="18370"/>
                  <a:pt x="221308" y="69699"/>
                  <a:pt x="231891" y="76578"/>
                </a:cubicBezTo>
                <a:cubicBezTo>
                  <a:pt x="242474" y="83457"/>
                  <a:pt x="216016" y="39007"/>
                  <a:pt x="219191" y="48003"/>
                </a:cubicBezTo>
                <a:cubicBezTo>
                  <a:pt x="222366" y="56999"/>
                  <a:pt x="249883" y="121557"/>
                  <a:pt x="250941" y="130553"/>
                </a:cubicBezTo>
                <a:cubicBezTo>
                  <a:pt x="251999" y="139549"/>
                  <a:pt x="225541" y="101978"/>
                  <a:pt x="225541" y="101978"/>
                </a:cubicBezTo>
                <a:cubicBezTo>
                  <a:pt x="210195" y="85045"/>
                  <a:pt x="174212" y="42711"/>
                  <a:pt x="158866" y="28953"/>
                </a:cubicBezTo>
                <a:cubicBezTo>
                  <a:pt x="143520" y="15195"/>
                  <a:pt x="147753" y="20486"/>
                  <a:pt x="133466" y="19428"/>
                </a:cubicBezTo>
                <a:cubicBezTo>
                  <a:pt x="119179" y="18370"/>
                  <a:pt x="71024" y="22603"/>
                  <a:pt x="73141" y="22603"/>
                </a:cubicBezTo>
                <a:cubicBezTo>
                  <a:pt x="75258" y="22603"/>
                  <a:pt x="159395" y="21015"/>
                  <a:pt x="146166" y="19428"/>
                </a:cubicBezTo>
                <a:cubicBezTo>
                  <a:pt x="132937" y="17841"/>
                  <a:pt x="4349" y="2495"/>
                  <a:pt x="116" y="3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0D28C8-9167-52D1-F6D9-2E48ADC75396}"/>
              </a:ext>
            </a:extLst>
          </p:cNvPr>
          <p:cNvSpPr/>
          <p:nvPr/>
        </p:nvSpPr>
        <p:spPr>
          <a:xfrm>
            <a:off x="6870698" y="3463899"/>
            <a:ext cx="230859" cy="44550"/>
          </a:xfrm>
          <a:custGeom>
            <a:avLst/>
            <a:gdLst>
              <a:gd name="connsiteX0" fmla="*/ 2 w 230859"/>
              <a:gd name="connsiteY0" fmla="*/ 15901 h 44550"/>
              <a:gd name="connsiteX1" fmla="*/ 120652 w 230859"/>
              <a:gd name="connsiteY1" fmla="*/ 6376 h 44550"/>
              <a:gd name="connsiteX2" fmla="*/ 228602 w 230859"/>
              <a:gd name="connsiteY2" fmla="*/ 44476 h 44550"/>
              <a:gd name="connsiteX3" fmla="*/ 190502 w 230859"/>
              <a:gd name="connsiteY3" fmla="*/ 15901 h 44550"/>
              <a:gd name="connsiteX4" fmla="*/ 149227 w 230859"/>
              <a:gd name="connsiteY4" fmla="*/ 9551 h 44550"/>
              <a:gd name="connsiteX5" fmla="*/ 117477 w 230859"/>
              <a:gd name="connsiteY5" fmla="*/ 26 h 44550"/>
              <a:gd name="connsiteX6" fmla="*/ 2 w 230859"/>
              <a:gd name="connsiteY6" fmla="*/ 15901 h 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9" h="44550">
                <a:moveTo>
                  <a:pt x="2" y="15901"/>
                </a:moveTo>
                <a:cubicBezTo>
                  <a:pt x="531" y="16959"/>
                  <a:pt x="82552" y="1613"/>
                  <a:pt x="120652" y="6376"/>
                </a:cubicBezTo>
                <a:cubicBezTo>
                  <a:pt x="158752" y="11138"/>
                  <a:pt x="216960" y="42889"/>
                  <a:pt x="228602" y="44476"/>
                </a:cubicBezTo>
                <a:cubicBezTo>
                  <a:pt x="240244" y="46063"/>
                  <a:pt x="203731" y="21722"/>
                  <a:pt x="190502" y="15901"/>
                </a:cubicBezTo>
                <a:cubicBezTo>
                  <a:pt x="177273" y="10080"/>
                  <a:pt x="161398" y="12197"/>
                  <a:pt x="149227" y="9551"/>
                </a:cubicBezTo>
                <a:cubicBezTo>
                  <a:pt x="137056" y="6905"/>
                  <a:pt x="138644" y="-503"/>
                  <a:pt x="117477" y="26"/>
                </a:cubicBezTo>
                <a:cubicBezTo>
                  <a:pt x="96310" y="555"/>
                  <a:pt x="-527" y="14843"/>
                  <a:pt x="2" y="159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560AA4-BC3C-7C2A-FA55-E2D0F71E404B}"/>
              </a:ext>
            </a:extLst>
          </p:cNvPr>
          <p:cNvSpPr/>
          <p:nvPr/>
        </p:nvSpPr>
        <p:spPr>
          <a:xfrm>
            <a:off x="6954379" y="3714708"/>
            <a:ext cx="208501" cy="147416"/>
          </a:xfrm>
          <a:custGeom>
            <a:avLst/>
            <a:gdLst>
              <a:gd name="connsiteX0" fmla="*/ 208421 w 208501"/>
              <a:gd name="connsiteY0" fmla="*/ 42 h 147416"/>
              <a:gd name="connsiteX1" fmla="*/ 173496 w 208501"/>
              <a:gd name="connsiteY1" fmla="*/ 60367 h 147416"/>
              <a:gd name="connsiteX2" fmla="*/ 122696 w 208501"/>
              <a:gd name="connsiteY2" fmla="*/ 111167 h 147416"/>
              <a:gd name="connsiteX3" fmla="*/ 144921 w 208501"/>
              <a:gd name="connsiteY3" fmla="*/ 88942 h 147416"/>
              <a:gd name="connsiteX4" fmla="*/ 27446 w 208501"/>
              <a:gd name="connsiteY4" fmla="*/ 130217 h 147416"/>
              <a:gd name="connsiteX5" fmla="*/ 5221 w 208501"/>
              <a:gd name="connsiteY5" fmla="*/ 146092 h 147416"/>
              <a:gd name="connsiteX6" fmla="*/ 103646 w 208501"/>
              <a:gd name="connsiteY6" fmla="*/ 98467 h 147416"/>
              <a:gd name="connsiteX7" fmla="*/ 163971 w 208501"/>
              <a:gd name="connsiteY7" fmla="*/ 69892 h 147416"/>
              <a:gd name="connsiteX8" fmla="*/ 208421 w 208501"/>
              <a:gd name="connsiteY8" fmla="*/ 42 h 14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01" h="147416">
                <a:moveTo>
                  <a:pt x="208421" y="42"/>
                </a:moveTo>
                <a:cubicBezTo>
                  <a:pt x="210008" y="-1545"/>
                  <a:pt x="187783" y="41846"/>
                  <a:pt x="173496" y="60367"/>
                </a:cubicBezTo>
                <a:cubicBezTo>
                  <a:pt x="159209" y="78888"/>
                  <a:pt x="122696" y="111167"/>
                  <a:pt x="122696" y="111167"/>
                </a:cubicBezTo>
                <a:cubicBezTo>
                  <a:pt x="117934" y="115929"/>
                  <a:pt x="160796" y="85767"/>
                  <a:pt x="144921" y="88942"/>
                </a:cubicBezTo>
                <a:cubicBezTo>
                  <a:pt x="129046" y="92117"/>
                  <a:pt x="50729" y="120692"/>
                  <a:pt x="27446" y="130217"/>
                </a:cubicBezTo>
                <a:cubicBezTo>
                  <a:pt x="4163" y="139742"/>
                  <a:pt x="-7479" y="151384"/>
                  <a:pt x="5221" y="146092"/>
                </a:cubicBezTo>
                <a:cubicBezTo>
                  <a:pt x="17921" y="140800"/>
                  <a:pt x="103646" y="98467"/>
                  <a:pt x="103646" y="98467"/>
                </a:cubicBezTo>
                <a:cubicBezTo>
                  <a:pt x="130104" y="85767"/>
                  <a:pt x="149154" y="83650"/>
                  <a:pt x="163971" y="69892"/>
                </a:cubicBezTo>
                <a:cubicBezTo>
                  <a:pt x="178788" y="56134"/>
                  <a:pt x="206834" y="1629"/>
                  <a:pt x="208421" y="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6E32040-9A07-454D-9E5C-6146AD4C5F2D}"/>
              </a:ext>
            </a:extLst>
          </p:cNvPr>
          <p:cNvSpPr/>
          <p:nvPr/>
        </p:nvSpPr>
        <p:spPr>
          <a:xfrm>
            <a:off x="6625508" y="3479688"/>
            <a:ext cx="102537" cy="168472"/>
          </a:xfrm>
          <a:custGeom>
            <a:avLst/>
            <a:gdLst>
              <a:gd name="connsiteX0" fmla="*/ 102317 w 102537"/>
              <a:gd name="connsiteY0" fmla="*/ 112 h 168472"/>
              <a:gd name="connsiteX1" fmla="*/ 45167 w 102537"/>
              <a:gd name="connsiteY1" fmla="*/ 69962 h 168472"/>
              <a:gd name="connsiteX2" fmla="*/ 717 w 102537"/>
              <a:gd name="connsiteY2" fmla="*/ 168387 h 168472"/>
              <a:gd name="connsiteX3" fmla="*/ 22942 w 102537"/>
              <a:gd name="connsiteY3" fmla="*/ 85837 h 168472"/>
              <a:gd name="connsiteX4" fmla="*/ 102317 w 102537"/>
              <a:gd name="connsiteY4" fmla="*/ 112 h 1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7" h="168472">
                <a:moveTo>
                  <a:pt x="102317" y="112"/>
                </a:moveTo>
                <a:cubicBezTo>
                  <a:pt x="106021" y="-2534"/>
                  <a:pt x="62100" y="41916"/>
                  <a:pt x="45167" y="69962"/>
                </a:cubicBezTo>
                <a:cubicBezTo>
                  <a:pt x="28234" y="98008"/>
                  <a:pt x="4421" y="165741"/>
                  <a:pt x="717" y="168387"/>
                </a:cubicBezTo>
                <a:cubicBezTo>
                  <a:pt x="-2987" y="171033"/>
                  <a:pt x="8125" y="111237"/>
                  <a:pt x="22942" y="85837"/>
                </a:cubicBezTo>
                <a:cubicBezTo>
                  <a:pt x="37759" y="60437"/>
                  <a:pt x="98613" y="2758"/>
                  <a:pt x="102317" y="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D11F922-1CE7-6444-6C39-D1DEDA40EABB}"/>
              </a:ext>
            </a:extLst>
          </p:cNvPr>
          <p:cNvSpPr/>
          <p:nvPr/>
        </p:nvSpPr>
        <p:spPr>
          <a:xfrm>
            <a:off x="6991318" y="3407612"/>
            <a:ext cx="142954" cy="69228"/>
          </a:xfrm>
          <a:custGeom>
            <a:avLst/>
            <a:gdLst>
              <a:gd name="connsiteX0" fmla="*/ 32 w 142954"/>
              <a:gd name="connsiteY0" fmla="*/ 2338 h 69228"/>
              <a:gd name="connsiteX1" fmla="*/ 79407 w 142954"/>
              <a:gd name="connsiteY1" fmla="*/ 8688 h 69228"/>
              <a:gd name="connsiteX2" fmla="*/ 142907 w 142954"/>
              <a:gd name="connsiteY2" fmla="*/ 69013 h 69228"/>
              <a:gd name="connsiteX3" fmla="*/ 88932 w 142954"/>
              <a:gd name="connsiteY3" fmla="*/ 27738 h 69228"/>
              <a:gd name="connsiteX4" fmla="*/ 32 w 142954"/>
              <a:gd name="connsiteY4" fmla="*/ 2338 h 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54" h="69228">
                <a:moveTo>
                  <a:pt x="32" y="2338"/>
                </a:moveTo>
                <a:cubicBezTo>
                  <a:pt x="-1555" y="-837"/>
                  <a:pt x="55595" y="-2425"/>
                  <a:pt x="79407" y="8688"/>
                </a:cubicBezTo>
                <a:cubicBezTo>
                  <a:pt x="103220" y="19801"/>
                  <a:pt x="141320" y="65838"/>
                  <a:pt x="142907" y="69013"/>
                </a:cubicBezTo>
                <a:cubicBezTo>
                  <a:pt x="144494" y="72188"/>
                  <a:pt x="105865" y="39380"/>
                  <a:pt x="88932" y="27738"/>
                </a:cubicBezTo>
                <a:cubicBezTo>
                  <a:pt x="71999" y="16096"/>
                  <a:pt x="1619" y="5513"/>
                  <a:pt x="32" y="23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9CBDDD6-D4EA-B801-188A-DE93EA01FC51}"/>
              </a:ext>
            </a:extLst>
          </p:cNvPr>
          <p:cNvSpPr/>
          <p:nvPr/>
        </p:nvSpPr>
        <p:spPr>
          <a:xfrm>
            <a:off x="6666053" y="3108321"/>
            <a:ext cx="17338" cy="174744"/>
          </a:xfrm>
          <a:custGeom>
            <a:avLst/>
            <a:gdLst>
              <a:gd name="connsiteX0" fmla="*/ 4622 w 17338"/>
              <a:gd name="connsiteY0" fmla="*/ 4 h 174744"/>
              <a:gd name="connsiteX1" fmla="*/ 17322 w 17338"/>
              <a:gd name="connsiteY1" fmla="*/ 63504 h 174744"/>
              <a:gd name="connsiteX2" fmla="*/ 1447 w 17338"/>
              <a:gd name="connsiteY2" fmla="*/ 117479 h 174744"/>
              <a:gd name="connsiteX3" fmla="*/ 1447 w 17338"/>
              <a:gd name="connsiteY3" fmla="*/ 174629 h 174744"/>
              <a:gd name="connsiteX4" fmla="*/ 7797 w 17338"/>
              <a:gd name="connsiteY4" fmla="*/ 130179 h 174744"/>
              <a:gd name="connsiteX5" fmla="*/ 10972 w 17338"/>
              <a:gd name="connsiteY5" fmla="*/ 60329 h 174744"/>
              <a:gd name="connsiteX6" fmla="*/ 4622 w 17338"/>
              <a:gd name="connsiteY6" fmla="*/ 4 h 1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8" h="174744">
                <a:moveTo>
                  <a:pt x="4622" y="4"/>
                </a:moveTo>
                <a:cubicBezTo>
                  <a:pt x="5680" y="533"/>
                  <a:pt x="17851" y="43925"/>
                  <a:pt x="17322" y="63504"/>
                </a:cubicBezTo>
                <a:cubicBezTo>
                  <a:pt x="16793" y="83083"/>
                  <a:pt x="4093" y="98958"/>
                  <a:pt x="1447" y="117479"/>
                </a:cubicBezTo>
                <a:cubicBezTo>
                  <a:pt x="-1199" y="136000"/>
                  <a:pt x="389" y="172512"/>
                  <a:pt x="1447" y="174629"/>
                </a:cubicBezTo>
                <a:cubicBezTo>
                  <a:pt x="2505" y="176746"/>
                  <a:pt x="6210" y="149229"/>
                  <a:pt x="7797" y="130179"/>
                </a:cubicBezTo>
                <a:cubicBezTo>
                  <a:pt x="9384" y="111129"/>
                  <a:pt x="10443" y="78321"/>
                  <a:pt x="10972" y="60329"/>
                </a:cubicBezTo>
                <a:cubicBezTo>
                  <a:pt x="11501" y="42337"/>
                  <a:pt x="3564" y="-525"/>
                  <a:pt x="4622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1E4B291-EF28-19EE-05C3-3EF67483C77F}"/>
              </a:ext>
            </a:extLst>
          </p:cNvPr>
          <p:cNvSpPr/>
          <p:nvPr/>
        </p:nvSpPr>
        <p:spPr>
          <a:xfrm>
            <a:off x="6756399" y="3120568"/>
            <a:ext cx="428937" cy="105488"/>
          </a:xfrm>
          <a:custGeom>
            <a:avLst/>
            <a:gdLst>
              <a:gd name="connsiteX0" fmla="*/ 1 w 428937"/>
              <a:gd name="connsiteY0" fmla="*/ 98882 h 105488"/>
              <a:gd name="connsiteX1" fmla="*/ 123826 w 428937"/>
              <a:gd name="connsiteY1" fmla="*/ 70307 h 105488"/>
              <a:gd name="connsiteX2" fmla="*/ 79376 w 428937"/>
              <a:gd name="connsiteY2" fmla="*/ 105232 h 105488"/>
              <a:gd name="connsiteX3" fmla="*/ 180976 w 428937"/>
              <a:gd name="connsiteY3" fmla="*/ 48082 h 105488"/>
              <a:gd name="connsiteX4" fmla="*/ 250826 w 428937"/>
              <a:gd name="connsiteY4" fmla="*/ 35382 h 105488"/>
              <a:gd name="connsiteX5" fmla="*/ 250826 w 428937"/>
              <a:gd name="connsiteY5" fmla="*/ 16332 h 105488"/>
              <a:gd name="connsiteX6" fmla="*/ 425451 w 428937"/>
              <a:gd name="connsiteY6" fmla="*/ 457 h 105488"/>
              <a:gd name="connsiteX7" fmla="*/ 358776 w 428937"/>
              <a:gd name="connsiteY7" fmla="*/ 6807 h 105488"/>
              <a:gd name="connsiteX8" fmla="*/ 254001 w 428937"/>
              <a:gd name="connsiteY8" fmla="*/ 32207 h 105488"/>
              <a:gd name="connsiteX9" fmla="*/ 127001 w 428937"/>
              <a:gd name="connsiteY9" fmla="*/ 54432 h 105488"/>
              <a:gd name="connsiteX10" fmla="*/ 1 w 428937"/>
              <a:gd name="connsiteY10" fmla="*/ 98882 h 1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37" h="105488">
                <a:moveTo>
                  <a:pt x="1" y="98882"/>
                </a:moveTo>
                <a:cubicBezTo>
                  <a:pt x="-528" y="101528"/>
                  <a:pt x="110597" y="69249"/>
                  <a:pt x="123826" y="70307"/>
                </a:cubicBezTo>
                <a:cubicBezTo>
                  <a:pt x="137055" y="71365"/>
                  <a:pt x="69851" y="108936"/>
                  <a:pt x="79376" y="105232"/>
                </a:cubicBezTo>
                <a:cubicBezTo>
                  <a:pt x="88901" y="101528"/>
                  <a:pt x="152401" y="59724"/>
                  <a:pt x="180976" y="48082"/>
                </a:cubicBezTo>
                <a:cubicBezTo>
                  <a:pt x="209551" y="36440"/>
                  <a:pt x="250826" y="35382"/>
                  <a:pt x="250826" y="35382"/>
                </a:cubicBezTo>
                <a:cubicBezTo>
                  <a:pt x="262468" y="30090"/>
                  <a:pt x="221722" y="22153"/>
                  <a:pt x="250826" y="16332"/>
                </a:cubicBezTo>
                <a:cubicBezTo>
                  <a:pt x="279930" y="10511"/>
                  <a:pt x="425451" y="457"/>
                  <a:pt x="425451" y="457"/>
                </a:cubicBezTo>
                <a:cubicBezTo>
                  <a:pt x="443443" y="-1131"/>
                  <a:pt x="387351" y="1515"/>
                  <a:pt x="358776" y="6807"/>
                </a:cubicBezTo>
                <a:cubicBezTo>
                  <a:pt x="330201" y="12099"/>
                  <a:pt x="292630" y="24269"/>
                  <a:pt x="254001" y="32207"/>
                </a:cubicBezTo>
                <a:cubicBezTo>
                  <a:pt x="215372" y="40144"/>
                  <a:pt x="164043" y="44378"/>
                  <a:pt x="127001" y="54432"/>
                </a:cubicBezTo>
                <a:cubicBezTo>
                  <a:pt x="89959" y="64486"/>
                  <a:pt x="530" y="96236"/>
                  <a:pt x="1" y="988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342FB19-196B-26E4-2B70-54B17B8EE526}"/>
              </a:ext>
            </a:extLst>
          </p:cNvPr>
          <p:cNvSpPr/>
          <p:nvPr/>
        </p:nvSpPr>
        <p:spPr>
          <a:xfrm>
            <a:off x="6746507" y="3019339"/>
            <a:ext cx="358260" cy="111371"/>
          </a:xfrm>
          <a:custGeom>
            <a:avLst/>
            <a:gdLst>
              <a:gd name="connsiteX0" fmla="*/ 368 w 358260"/>
              <a:gd name="connsiteY0" fmla="*/ 111211 h 111371"/>
              <a:gd name="connsiteX1" fmla="*/ 95618 w 358260"/>
              <a:gd name="connsiteY1" fmla="*/ 57236 h 111371"/>
              <a:gd name="connsiteX2" fmla="*/ 63868 w 358260"/>
              <a:gd name="connsiteY2" fmla="*/ 38186 h 111371"/>
              <a:gd name="connsiteX3" fmla="*/ 200393 w 358260"/>
              <a:gd name="connsiteY3" fmla="*/ 19136 h 111371"/>
              <a:gd name="connsiteX4" fmla="*/ 181343 w 358260"/>
              <a:gd name="connsiteY4" fmla="*/ 9611 h 111371"/>
              <a:gd name="connsiteX5" fmla="*/ 355968 w 358260"/>
              <a:gd name="connsiteY5" fmla="*/ 9611 h 111371"/>
              <a:gd name="connsiteX6" fmla="*/ 276593 w 358260"/>
              <a:gd name="connsiteY6" fmla="*/ 86 h 111371"/>
              <a:gd name="connsiteX7" fmla="*/ 209918 w 358260"/>
              <a:gd name="connsiteY7" fmla="*/ 15961 h 111371"/>
              <a:gd name="connsiteX8" fmla="*/ 136893 w 358260"/>
              <a:gd name="connsiteY8" fmla="*/ 38186 h 111371"/>
              <a:gd name="connsiteX9" fmla="*/ 368 w 358260"/>
              <a:gd name="connsiteY9" fmla="*/ 11121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60" h="111371">
                <a:moveTo>
                  <a:pt x="368" y="111211"/>
                </a:moveTo>
                <a:cubicBezTo>
                  <a:pt x="-6511" y="114386"/>
                  <a:pt x="85035" y="69407"/>
                  <a:pt x="95618" y="57236"/>
                </a:cubicBezTo>
                <a:cubicBezTo>
                  <a:pt x="106201" y="45065"/>
                  <a:pt x="46406" y="44536"/>
                  <a:pt x="63868" y="38186"/>
                </a:cubicBezTo>
                <a:cubicBezTo>
                  <a:pt x="81330" y="31836"/>
                  <a:pt x="200393" y="19136"/>
                  <a:pt x="200393" y="19136"/>
                </a:cubicBezTo>
                <a:cubicBezTo>
                  <a:pt x="219972" y="14374"/>
                  <a:pt x="155414" y="11198"/>
                  <a:pt x="181343" y="9611"/>
                </a:cubicBezTo>
                <a:cubicBezTo>
                  <a:pt x="207272" y="8023"/>
                  <a:pt x="340093" y="11198"/>
                  <a:pt x="355968" y="9611"/>
                </a:cubicBezTo>
                <a:cubicBezTo>
                  <a:pt x="371843" y="8023"/>
                  <a:pt x="300935" y="-972"/>
                  <a:pt x="276593" y="86"/>
                </a:cubicBezTo>
                <a:cubicBezTo>
                  <a:pt x="252251" y="1144"/>
                  <a:pt x="233201" y="9611"/>
                  <a:pt x="209918" y="15961"/>
                </a:cubicBezTo>
                <a:cubicBezTo>
                  <a:pt x="186635" y="22311"/>
                  <a:pt x="170230" y="24428"/>
                  <a:pt x="136893" y="38186"/>
                </a:cubicBezTo>
                <a:cubicBezTo>
                  <a:pt x="103556" y="51944"/>
                  <a:pt x="7247" y="108036"/>
                  <a:pt x="368" y="1112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BFE36D4-CE06-C558-D15B-3BD460C44DD4}"/>
              </a:ext>
            </a:extLst>
          </p:cNvPr>
          <p:cNvSpPr/>
          <p:nvPr/>
        </p:nvSpPr>
        <p:spPr>
          <a:xfrm>
            <a:off x="6969114" y="3035087"/>
            <a:ext cx="219096" cy="38448"/>
          </a:xfrm>
          <a:custGeom>
            <a:avLst/>
            <a:gdLst>
              <a:gd name="connsiteX0" fmla="*/ 11 w 219096"/>
              <a:gd name="connsiteY0" fmla="*/ 22438 h 38448"/>
              <a:gd name="connsiteX1" fmla="*/ 107961 w 219096"/>
              <a:gd name="connsiteY1" fmla="*/ 213 h 38448"/>
              <a:gd name="connsiteX2" fmla="*/ 219086 w 219096"/>
              <a:gd name="connsiteY2" fmla="*/ 38313 h 38448"/>
              <a:gd name="connsiteX3" fmla="*/ 114311 w 219096"/>
              <a:gd name="connsiteY3" fmla="*/ 12913 h 38448"/>
              <a:gd name="connsiteX4" fmla="*/ 11 w 219096"/>
              <a:gd name="connsiteY4" fmla="*/ 22438 h 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6" h="38448">
                <a:moveTo>
                  <a:pt x="11" y="22438"/>
                </a:moveTo>
                <a:cubicBezTo>
                  <a:pt x="-1047" y="20321"/>
                  <a:pt x="71449" y="-2433"/>
                  <a:pt x="107961" y="213"/>
                </a:cubicBezTo>
                <a:cubicBezTo>
                  <a:pt x="144473" y="2859"/>
                  <a:pt x="218028" y="36196"/>
                  <a:pt x="219086" y="38313"/>
                </a:cubicBezTo>
                <a:cubicBezTo>
                  <a:pt x="220144" y="40430"/>
                  <a:pt x="144473" y="17146"/>
                  <a:pt x="114311" y="12913"/>
                </a:cubicBezTo>
                <a:cubicBezTo>
                  <a:pt x="84149" y="8680"/>
                  <a:pt x="1069" y="24555"/>
                  <a:pt x="11" y="224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761923D-8484-D6E4-C0E6-4E24B735520F}"/>
              </a:ext>
            </a:extLst>
          </p:cNvPr>
          <p:cNvSpPr/>
          <p:nvPr/>
        </p:nvSpPr>
        <p:spPr>
          <a:xfrm>
            <a:off x="6705598" y="3008597"/>
            <a:ext cx="282823" cy="125148"/>
          </a:xfrm>
          <a:custGeom>
            <a:avLst/>
            <a:gdLst>
              <a:gd name="connsiteX0" fmla="*/ 85727 w 282823"/>
              <a:gd name="connsiteY0" fmla="*/ 125128 h 125148"/>
              <a:gd name="connsiteX1" fmla="*/ 2 w 282823"/>
              <a:gd name="connsiteY1" fmla="*/ 106078 h 125148"/>
              <a:gd name="connsiteX2" fmla="*/ 82552 w 282823"/>
              <a:gd name="connsiteY2" fmla="*/ 67978 h 125148"/>
              <a:gd name="connsiteX3" fmla="*/ 53977 w 282823"/>
              <a:gd name="connsiteY3" fmla="*/ 61628 h 125148"/>
              <a:gd name="connsiteX4" fmla="*/ 209552 w 282823"/>
              <a:gd name="connsiteY4" fmla="*/ 4478 h 125148"/>
              <a:gd name="connsiteX5" fmla="*/ 282577 w 282823"/>
              <a:gd name="connsiteY5" fmla="*/ 4478 h 125148"/>
              <a:gd name="connsiteX6" fmla="*/ 187327 w 282823"/>
              <a:gd name="connsiteY6" fmla="*/ 10828 h 125148"/>
              <a:gd name="connsiteX7" fmla="*/ 82552 w 282823"/>
              <a:gd name="connsiteY7" fmla="*/ 29878 h 125148"/>
              <a:gd name="connsiteX8" fmla="*/ 44452 w 282823"/>
              <a:gd name="connsiteY8" fmla="*/ 64803 h 125148"/>
              <a:gd name="connsiteX9" fmla="*/ 38102 w 282823"/>
              <a:gd name="connsiteY9" fmla="*/ 102903 h 125148"/>
              <a:gd name="connsiteX10" fmla="*/ 85727 w 282823"/>
              <a:gd name="connsiteY10" fmla="*/ 125128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823" h="125148">
                <a:moveTo>
                  <a:pt x="85727" y="125128"/>
                </a:moveTo>
                <a:cubicBezTo>
                  <a:pt x="79377" y="125657"/>
                  <a:pt x="531" y="115603"/>
                  <a:pt x="2" y="106078"/>
                </a:cubicBezTo>
                <a:cubicBezTo>
                  <a:pt x="-527" y="96553"/>
                  <a:pt x="73556" y="75386"/>
                  <a:pt x="82552" y="67978"/>
                </a:cubicBezTo>
                <a:cubicBezTo>
                  <a:pt x="91548" y="60570"/>
                  <a:pt x="32810" y="72211"/>
                  <a:pt x="53977" y="61628"/>
                </a:cubicBezTo>
                <a:cubicBezTo>
                  <a:pt x="75144" y="51045"/>
                  <a:pt x="171452" y="14003"/>
                  <a:pt x="209552" y="4478"/>
                </a:cubicBezTo>
                <a:cubicBezTo>
                  <a:pt x="247652" y="-5047"/>
                  <a:pt x="286281" y="3420"/>
                  <a:pt x="282577" y="4478"/>
                </a:cubicBezTo>
                <a:cubicBezTo>
                  <a:pt x="278873" y="5536"/>
                  <a:pt x="220665" y="6595"/>
                  <a:pt x="187327" y="10828"/>
                </a:cubicBezTo>
                <a:cubicBezTo>
                  <a:pt x="153989" y="15061"/>
                  <a:pt x="106364" y="20882"/>
                  <a:pt x="82552" y="29878"/>
                </a:cubicBezTo>
                <a:cubicBezTo>
                  <a:pt x="58740" y="38874"/>
                  <a:pt x="51860" y="52632"/>
                  <a:pt x="44452" y="64803"/>
                </a:cubicBezTo>
                <a:cubicBezTo>
                  <a:pt x="37044" y="76974"/>
                  <a:pt x="32281" y="94436"/>
                  <a:pt x="38102" y="102903"/>
                </a:cubicBezTo>
                <a:cubicBezTo>
                  <a:pt x="43923" y="111370"/>
                  <a:pt x="92077" y="124599"/>
                  <a:pt x="85727" y="1251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9C0F4BD-3B50-D20C-1D16-00177ACB796B}"/>
              </a:ext>
            </a:extLst>
          </p:cNvPr>
          <p:cNvSpPr/>
          <p:nvPr/>
        </p:nvSpPr>
        <p:spPr>
          <a:xfrm>
            <a:off x="6637985" y="3095370"/>
            <a:ext cx="385444" cy="188005"/>
          </a:xfrm>
          <a:custGeom>
            <a:avLst/>
            <a:gdLst>
              <a:gd name="connsiteX0" fmla="*/ 940 w 385444"/>
              <a:gd name="connsiteY0" fmla="*/ 187580 h 188005"/>
              <a:gd name="connsiteX1" fmla="*/ 105715 w 385444"/>
              <a:gd name="connsiteY1" fmla="*/ 117730 h 188005"/>
              <a:gd name="connsiteX2" fmla="*/ 204140 w 385444"/>
              <a:gd name="connsiteY2" fmla="*/ 130430 h 188005"/>
              <a:gd name="connsiteX3" fmla="*/ 166040 w 385444"/>
              <a:gd name="connsiteY3" fmla="*/ 105030 h 188005"/>
              <a:gd name="connsiteX4" fmla="*/ 277165 w 385444"/>
              <a:gd name="connsiteY4" fmla="*/ 12955 h 188005"/>
              <a:gd name="connsiteX5" fmla="*/ 232715 w 385444"/>
              <a:gd name="connsiteY5" fmla="*/ 41530 h 188005"/>
              <a:gd name="connsiteX6" fmla="*/ 385115 w 385444"/>
              <a:gd name="connsiteY6" fmla="*/ 255 h 188005"/>
              <a:gd name="connsiteX7" fmla="*/ 267640 w 385444"/>
              <a:gd name="connsiteY7" fmla="*/ 25655 h 188005"/>
              <a:gd name="connsiteX8" fmla="*/ 80315 w 385444"/>
              <a:gd name="connsiteY8" fmla="*/ 57405 h 188005"/>
              <a:gd name="connsiteX9" fmla="*/ 185090 w 385444"/>
              <a:gd name="connsiteY9" fmla="*/ 35180 h 188005"/>
              <a:gd name="connsiteX10" fmla="*/ 185090 w 385444"/>
              <a:gd name="connsiteY10" fmla="*/ 63755 h 188005"/>
              <a:gd name="connsiteX11" fmla="*/ 239065 w 385444"/>
              <a:gd name="connsiteY11" fmla="*/ 38355 h 188005"/>
              <a:gd name="connsiteX12" fmla="*/ 169215 w 385444"/>
              <a:gd name="connsiteY12" fmla="*/ 79630 h 188005"/>
              <a:gd name="connsiteX13" fmla="*/ 940 w 385444"/>
              <a:gd name="connsiteY13" fmla="*/ 187580 h 1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444" h="188005">
                <a:moveTo>
                  <a:pt x="940" y="187580"/>
                </a:moveTo>
                <a:cubicBezTo>
                  <a:pt x="-9643" y="193930"/>
                  <a:pt x="71848" y="127255"/>
                  <a:pt x="105715" y="117730"/>
                </a:cubicBezTo>
                <a:cubicBezTo>
                  <a:pt x="139582" y="108205"/>
                  <a:pt x="194086" y="132547"/>
                  <a:pt x="204140" y="130430"/>
                </a:cubicBezTo>
                <a:cubicBezTo>
                  <a:pt x="214194" y="128313"/>
                  <a:pt x="153869" y="124609"/>
                  <a:pt x="166040" y="105030"/>
                </a:cubicBezTo>
                <a:cubicBezTo>
                  <a:pt x="178211" y="85451"/>
                  <a:pt x="266053" y="23538"/>
                  <a:pt x="277165" y="12955"/>
                </a:cubicBezTo>
                <a:cubicBezTo>
                  <a:pt x="288277" y="2372"/>
                  <a:pt x="214723" y="43647"/>
                  <a:pt x="232715" y="41530"/>
                </a:cubicBezTo>
                <a:cubicBezTo>
                  <a:pt x="250707" y="39413"/>
                  <a:pt x="379294" y="2901"/>
                  <a:pt x="385115" y="255"/>
                </a:cubicBezTo>
                <a:cubicBezTo>
                  <a:pt x="390936" y="-2391"/>
                  <a:pt x="318440" y="16130"/>
                  <a:pt x="267640" y="25655"/>
                </a:cubicBezTo>
                <a:cubicBezTo>
                  <a:pt x="216840" y="35180"/>
                  <a:pt x="94073" y="55818"/>
                  <a:pt x="80315" y="57405"/>
                </a:cubicBezTo>
                <a:cubicBezTo>
                  <a:pt x="66557" y="58992"/>
                  <a:pt x="167628" y="34122"/>
                  <a:pt x="185090" y="35180"/>
                </a:cubicBezTo>
                <a:cubicBezTo>
                  <a:pt x="202552" y="36238"/>
                  <a:pt x="176094" y="63226"/>
                  <a:pt x="185090" y="63755"/>
                </a:cubicBezTo>
                <a:cubicBezTo>
                  <a:pt x="194086" y="64284"/>
                  <a:pt x="241711" y="35709"/>
                  <a:pt x="239065" y="38355"/>
                </a:cubicBezTo>
                <a:cubicBezTo>
                  <a:pt x="236419" y="41001"/>
                  <a:pt x="209431" y="57934"/>
                  <a:pt x="169215" y="79630"/>
                </a:cubicBezTo>
                <a:cubicBezTo>
                  <a:pt x="128999" y="101326"/>
                  <a:pt x="11523" y="181230"/>
                  <a:pt x="940" y="1875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16F76EE-E295-2A2D-9CB4-337A850E83AF}"/>
              </a:ext>
            </a:extLst>
          </p:cNvPr>
          <p:cNvSpPr/>
          <p:nvPr/>
        </p:nvSpPr>
        <p:spPr>
          <a:xfrm>
            <a:off x="6705326" y="3079733"/>
            <a:ext cx="45181" cy="114344"/>
          </a:xfrm>
          <a:custGeom>
            <a:avLst/>
            <a:gdLst>
              <a:gd name="connsiteX0" fmla="*/ 19324 w 45181"/>
              <a:gd name="connsiteY0" fmla="*/ 17 h 114344"/>
              <a:gd name="connsiteX1" fmla="*/ 25674 w 45181"/>
              <a:gd name="connsiteY1" fmla="*/ 66692 h 114344"/>
              <a:gd name="connsiteX2" fmla="*/ 274 w 45181"/>
              <a:gd name="connsiteY2" fmla="*/ 114317 h 114344"/>
              <a:gd name="connsiteX3" fmla="*/ 44724 w 45181"/>
              <a:gd name="connsiteY3" fmla="*/ 60342 h 114344"/>
              <a:gd name="connsiteX4" fmla="*/ 19324 w 45181"/>
              <a:gd name="connsiteY4" fmla="*/ 17 h 1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" h="114344">
                <a:moveTo>
                  <a:pt x="19324" y="17"/>
                </a:moveTo>
                <a:cubicBezTo>
                  <a:pt x="16149" y="1075"/>
                  <a:pt x="28849" y="47642"/>
                  <a:pt x="25674" y="66692"/>
                </a:cubicBezTo>
                <a:cubicBezTo>
                  <a:pt x="22499" y="85742"/>
                  <a:pt x="-2901" y="115375"/>
                  <a:pt x="274" y="114317"/>
                </a:cubicBezTo>
                <a:cubicBezTo>
                  <a:pt x="3449" y="113259"/>
                  <a:pt x="40491" y="74100"/>
                  <a:pt x="44724" y="60342"/>
                </a:cubicBezTo>
                <a:cubicBezTo>
                  <a:pt x="48957" y="46584"/>
                  <a:pt x="22499" y="-1041"/>
                  <a:pt x="19324" y="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6725FB5-CE31-D0AF-4273-05467245D0D6}"/>
              </a:ext>
            </a:extLst>
          </p:cNvPr>
          <p:cNvSpPr/>
          <p:nvPr/>
        </p:nvSpPr>
        <p:spPr>
          <a:xfrm>
            <a:off x="6978365" y="3086084"/>
            <a:ext cx="233025" cy="50904"/>
          </a:xfrm>
          <a:custGeom>
            <a:avLst/>
            <a:gdLst>
              <a:gd name="connsiteX0" fmla="*/ 285 w 233025"/>
              <a:gd name="connsiteY0" fmla="*/ 50816 h 50904"/>
              <a:gd name="connsiteX1" fmla="*/ 117760 w 233025"/>
              <a:gd name="connsiteY1" fmla="*/ 12716 h 50904"/>
              <a:gd name="connsiteX2" fmla="*/ 232060 w 233025"/>
              <a:gd name="connsiteY2" fmla="*/ 28591 h 50904"/>
              <a:gd name="connsiteX3" fmla="*/ 174910 w 233025"/>
              <a:gd name="connsiteY3" fmla="*/ 25416 h 50904"/>
              <a:gd name="connsiteX4" fmla="*/ 216185 w 233025"/>
              <a:gd name="connsiteY4" fmla="*/ 41291 h 50904"/>
              <a:gd name="connsiteX5" fmla="*/ 152685 w 233025"/>
              <a:gd name="connsiteY5" fmla="*/ 16 h 50904"/>
              <a:gd name="connsiteX6" fmla="*/ 285 w 233025"/>
              <a:gd name="connsiteY6" fmla="*/ 50816 h 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25" h="50904">
                <a:moveTo>
                  <a:pt x="285" y="50816"/>
                </a:moveTo>
                <a:cubicBezTo>
                  <a:pt x="-5536" y="52933"/>
                  <a:pt x="79131" y="16420"/>
                  <a:pt x="117760" y="12716"/>
                </a:cubicBezTo>
                <a:cubicBezTo>
                  <a:pt x="156389" y="9012"/>
                  <a:pt x="222535" y="26474"/>
                  <a:pt x="232060" y="28591"/>
                </a:cubicBezTo>
                <a:cubicBezTo>
                  <a:pt x="241585" y="30708"/>
                  <a:pt x="177556" y="23299"/>
                  <a:pt x="174910" y="25416"/>
                </a:cubicBezTo>
                <a:cubicBezTo>
                  <a:pt x="172264" y="27533"/>
                  <a:pt x="219889" y="45524"/>
                  <a:pt x="216185" y="41291"/>
                </a:cubicBezTo>
                <a:cubicBezTo>
                  <a:pt x="212481" y="37058"/>
                  <a:pt x="182318" y="1074"/>
                  <a:pt x="152685" y="16"/>
                </a:cubicBezTo>
                <a:cubicBezTo>
                  <a:pt x="123052" y="-1042"/>
                  <a:pt x="6106" y="48699"/>
                  <a:pt x="285" y="508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1BE9404-972A-EACA-A60B-9D8382711F75}"/>
              </a:ext>
            </a:extLst>
          </p:cNvPr>
          <p:cNvSpPr/>
          <p:nvPr/>
        </p:nvSpPr>
        <p:spPr>
          <a:xfrm>
            <a:off x="6483862" y="3597836"/>
            <a:ext cx="60871" cy="390733"/>
          </a:xfrm>
          <a:custGeom>
            <a:avLst/>
            <a:gdLst>
              <a:gd name="connsiteX0" fmla="*/ 1605 w 60871"/>
              <a:gd name="connsiteY0" fmla="*/ 497 h 390733"/>
              <a:gd name="connsiteX1" fmla="*/ 5838 w 60871"/>
              <a:gd name="connsiteY1" fmla="*/ 195231 h 390733"/>
              <a:gd name="connsiteX2" fmla="*/ 60871 w 60871"/>
              <a:gd name="connsiteY2" fmla="*/ 389964 h 390733"/>
              <a:gd name="connsiteX3" fmla="*/ 5838 w 60871"/>
              <a:gd name="connsiteY3" fmla="*/ 254497 h 390733"/>
              <a:gd name="connsiteX4" fmla="*/ 1605 w 60871"/>
              <a:gd name="connsiteY4" fmla="*/ 497 h 39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1" h="390733">
                <a:moveTo>
                  <a:pt x="1605" y="497"/>
                </a:moveTo>
                <a:cubicBezTo>
                  <a:pt x="1605" y="-9381"/>
                  <a:pt x="-4040" y="130320"/>
                  <a:pt x="5838" y="195231"/>
                </a:cubicBezTo>
                <a:cubicBezTo>
                  <a:pt x="15716" y="260142"/>
                  <a:pt x="60871" y="380086"/>
                  <a:pt x="60871" y="389964"/>
                </a:cubicBezTo>
                <a:cubicBezTo>
                  <a:pt x="60871" y="399842"/>
                  <a:pt x="15010" y="312353"/>
                  <a:pt x="5838" y="254497"/>
                </a:cubicBezTo>
                <a:cubicBezTo>
                  <a:pt x="-3334" y="196642"/>
                  <a:pt x="1605" y="10375"/>
                  <a:pt x="1605" y="4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0572FDF-A1F4-5D01-2983-718E85CE15F7}"/>
              </a:ext>
            </a:extLst>
          </p:cNvPr>
          <p:cNvSpPr/>
          <p:nvPr/>
        </p:nvSpPr>
        <p:spPr>
          <a:xfrm>
            <a:off x="6447324" y="3974957"/>
            <a:ext cx="43813" cy="158213"/>
          </a:xfrm>
          <a:custGeom>
            <a:avLst/>
            <a:gdLst>
              <a:gd name="connsiteX0" fmla="*/ 43 w 43813"/>
              <a:gd name="connsiteY0" fmla="*/ 143 h 158213"/>
              <a:gd name="connsiteX1" fmla="*/ 42376 w 43813"/>
              <a:gd name="connsiteY1" fmla="*/ 156776 h 158213"/>
              <a:gd name="connsiteX2" fmla="*/ 33909 w 43813"/>
              <a:gd name="connsiteY2" fmla="*/ 80576 h 158213"/>
              <a:gd name="connsiteX3" fmla="*/ 33909 w 43813"/>
              <a:gd name="connsiteY3" fmla="*/ 127143 h 158213"/>
              <a:gd name="connsiteX4" fmla="*/ 43 w 43813"/>
              <a:gd name="connsiteY4" fmla="*/ 143 h 1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3" h="158213">
                <a:moveTo>
                  <a:pt x="43" y="143"/>
                </a:moveTo>
                <a:cubicBezTo>
                  <a:pt x="1454" y="5082"/>
                  <a:pt x="36732" y="143371"/>
                  <a:pt x="42376" y="156776"/>
                </a:cubicBezTo>
                <a:cubicBezTo>
                  <a:pt x="48020" y="170181"/>
                  <a:pt x="35320" y="85515"/>
                  <a:pt x="33909" y="80576"/>
                </a:cubicBezTo>
                <a:cubicBezTo>
                  <a:pt x="32498" y="75637"/>
                  <a:pt x="36026" y="134904"/>
                  <a:pt x="33909" y="127143"/>
                </a:cubicBezTo>
                <a:cubicBezTo>
                  <a:pt x="31792" y="119382"/>
                  <a:pt x="-1368" y="-4796"/>
                  <a:pt x="43" y="1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7BA0853-3384-F73D-5827-1BC19A410E88}"/>
              </a:ext>
            </a:extLst>
          </p:cNvPr>
          <p:cNvSpPr/>
          <p:nvPr/>
        </p:nvSpPr>
        <p:spPr>
          <a:xfrm>
            <a:off x="6654794" y="4325925"/>
            <a:ext cx="105867" cy="196078"/>
          </a:xfrm>
          <a:custGeom>
            <a:avLst/>
            <a:gdLst>
              <a:gd name="connsiteX0" fmla="*/ 6 w 105867"/>
              <a:gd name="connsiteY0" fmla="*/ 542 h 196078"/>
              <a:gd name="connsiteX1" fmla="*/ 76206 w 105867"/>
              <a:gd name="connsiteY1" fmla="*/ 89442 h 196078"/>
              <a:gd name="connsiteX2" fmla="*/ 105839 w 105867"/>
              <a:gd name="connsiteY2" fmla="*/ 195275 h 196078"/>
              <a:gd name="connsiteX3" fmla="*/ 80439 w 105867"/>
              <a:gd name="connsiteY3" fmla="*/ 131775 h 196078"/>
              <a:gd name="connsiteX4" fmla="*/ 6 w 105867"/>
              <a:gd name="connsiteY4" fmla="*/ 542 h 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67" h="196078">
                <a:moveTo>
                  <a:pt x="6" y="542"/>
                </a:moveTo>
                <a:cubicBezTo>
                  <a:pt x="-699" y="-6513"/>
                  <a:pt x="58567" y="56987"/>
                  <a:pt x="76206" y="89442"/>
                </a:cubicBezTo>
                <a:cubicBezTo>
                  <a:pt x="93845" y="121897"/>
                  <a:pt x="105134" y="188220"/>
                  <a:pt x="105839" y="195275"/>
                </a:cubicBezTo>
                <a:cubicBezTo>
                  <a:pt x="106544" y="202330"/>
                  <a:pt x="93844" y="161408"/>
                  <a:pt x="80439" y="131775"/>
                </a:cubicBezTo>
                <a:cubicBezTo>
                  <a:pt x="67034" y="102142"/>
                  <a:pt x="711" y="7597"/>
                  <a:pt x="6" y="5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C3A8727-7028-9F03-66C1-B490617720F5}"/>
              </a:ext>
            </a:extLst>
          </p:cNvPr>
          <p:cNvSpPr/>
          <p:nvPr/>
        </p:nvSpPr>
        <p:spPr>
          <a:xfrm>
            <a:off x="6344138" y="3640269"/>
            <a:ext cx="44033" cy="237853"/>
          </a:xfrm>
          <a:custGeom>
            <a:avLst/>
            <a:gdLst>
              <a:gd name="connsiteX0" fmla="*/ 1629 w 44033"/>
              <a:gd name="connsiteY0" fmla="*/ 398 h 237853"/>
              <a:gd name="connsiteX1" fmla="*/ 10095 w 44033"/>
              <a:gd name="connsiteY1" fmla="*/ 127398 h 237853"/>
              <a:gd name="connsiteX2" fmla="*/ 43962 w 44033"/>
              <a:gd name="connsiteY2" fmla="*/ 237464 h 237853"/>
              <a:gd name="connsiteX3" fmla="*/ 18562 w 44033"/>
              <a:gd name="connsiteY3" fmla="*/ 161264 h 237853"/>
              <a:gd name="connsiteX4" fmla="*/ 1629 w 44033"/>
              <a:gd name="connsiteY4" fmla="*/ 89298 h 237853"/>
              <a:gd name="connsiteX5" fmla="*/ 1629 w 44033"/>
              <a:gd name="connsiteY5" fmla="*/ 398 h 2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3" h="237853">
                <a:moveTo>
                  <a:pt x="1629" y="398"/>
                </a:moveTo>
                <a:cubicBezTo>
                  <a:pt x="3040" y="6748"/>
                  <a:pt x="3040" y="87887"/>
                  <a:pt x="10095" y="127398"/>
                </a:cubicBezTo>
                <a:cubicBezTo>
                  <a:pt x="17150" y="166909"/>
                  <a:pt x="42551" y="231820"/>
                  <a:pt x="43962" y="237464"/>
                </a:cubicBezTo>
                <a:cubicBezTo>
                  <a:pt x="45373" y="243108"/>
                  <a:pt x="25617" y="185958"/>
                  <a:pt x="18562" y="161264"/>
                </a:cubicBezTo>
                <a:cubicBezTo>
                  <a:pt x="11507" y="136570"/>
                  <a:pt x="4451" y="113287"/>
                  <a:pt x="1629" y="89298"/>
                </a:cubicBezTo>
                <a:cubicBezTo>
                  <a:pt x="-1193" y="65309"/>
                  <a:pt x="218" y="-5952"/>
                  <a:pt x="1629" y="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11E5801-6D5B-4A09-2B54-08B8CC090DB3}"/>
              </a:ext>
            </a:extLst>
          </p:cNvPr>
          <p:cNvSpPr/>
          <p:nvPr/>
        </p:nvSpPr>
        <p:spPr>
          <a:xfrm>
            <a:off x="6383757" y="3856531"/>
            <a:ext cx="48395" cy="118608"/>
          </a:xfrm>
          <a:custGeom>
            <a:avLst/>
            <a:gdLst>
              <a:gd name="connsiteX0" fmla="*/ 110 w 48395"/>
              <a:gd name="connsiteY0" fmla="*/ 36 h 118608"/>
              <a:gd name="connsiteX1" fmla="*/ 33976 w 48395"/>
              <a:gd name="connsiteY1" fmla="*/ 63536 h 118608"/>
              <a:gd name="connsiteX2" fmla="*/ 42443 w 48395"/>
              <a:gd name="connsiteY2" fmla="*/ 118569 h 118608"/>
              <a:gd name="connsiteX3" fmla="*/ 46676 w 48395"/>
              <a:gd name="connsiteY3" fmla="*/ 55069 h 118608"/>
              <a:gd name="connsiteX4" fmla="*/ 110 w 48395"/>
              <a:gd name="connsiteY4" fmla="*/ 36 h 1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5" h="118608">
                <a:moveTo>
                  <a:pt x="110" y="36"/>
                </a:moveTo>
                <a:cubicBezTo>
                  <a:pt x="-2007" y="1447"/>
                  <a:pt x="26921" y="43781"/>
                  <a:pt x="33976" y="63536"/>
                </a:cubicBezTo>
                <a:cubicBezTo>
                  <a:pt x="41032" y="83292"/>
                  <a:pt x="40326" y="119980"/>
                  <a:pt x="42443" y="118569"/>
                </a:cubicBezTo>
                <a:cubicBezTo>
                  <a:pt x="44560" y="117158"/>
                  <a:pt x="51615" y="72002"/>
                  <a:pt x="46676" y="55069"/>
                </a:cubicBezTo>
                <a:cubicBezTo>
                  <a:pt x="41737" y="38136"/>
                  <a:pt x="2227" y="-1375"/>
                  <a:pt x="110" y="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16F45D-5A88-2E21-D692-83E100FD2555}"/>
              </a:ext>
            </a:extLst>
          </p:cNvPr>
          <p:cNvSpPr/>
          <p:nvPr/>
        </p:nvSpPr>
        <p:spPr>
          <a:xfrm>
            <a:off x="6578490" y="4127495"/>
            <a:ext cx="48396" cy="190510"/>
          </a:xfrm>
          <a:custGeom>
            <a:avLst/>
            <a:gdLst>
              <a:gd name="connsiteX0" fmla="*/ 110 w 48396"/>
              <a:gd name="connsiteY0" fmla="*/ 5 h 190510"/>
              <a:gd name="connsiteX1" fmla="*/ 33977 w 48396"/>
              <a:gd name="connsiteY1" fmla="*/ 93138 h 190510"/>
              <a:gd name="connsiteX2" fmla="*/ 42443 w 48396"/>
              <a:gd name="connsiteY2" fmla="*/ 190505 h 190510"/>
              <a:gd name="connsiteX3" fmla="*/ 46677 w 48396"/>
              <a:gd name="connsiteY3" fmla="*/ 97372 h 190510"/>
              <a:gd name="connsiteX4" fmla="*/ 110 w 48396"/>
              <a:gd name="connsiteY4" fmla="*/ 5 h 19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6" h="190510">
                <a:moveTo>
                  <a:pt x="110" y="5"/>
                </a:moveTo>
                <a:cubicBezTo>
                  <a:pt x="-2007" y="-701"/>
                  <a:pt x="26922" y="61388"/>
                  <a:pt x="33977" y="93138"/>
                </a:cubicBezTo>
                <a:cubicBezTo>
                  <a:pt x="41032" y="124888"/>
                  <a:pt x="40326" y="189799"/>
                  <a:pt x="42443" y="190505"/>
                </a:cubicBezTo>
                <a:cubicBezTo>
                  <a:pt x="44560" y="191211"/>
                  <a:pt x="51616" y="124889"/>
                  <a:pt x="46677" y="97372"/>
                </a:cubicBezTo>
                <a:cubicBezTo>
                  <a:pt x="41738" y="69855"/>
                  <a:pt x="2227" y="711"/>
                  <a:pt x="110" y="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9D16305-3103-6FA5-DA92-724192AC15EB}"/>
              </a:ext>
            </a:extLst>
          </p:cNvPr>
          <p:cNvSpPr/>
          <p:nvPr/>
        </p:nvSpPr>
        <p:spPr>
          <a:xfrm>
            <a:off x="6314565" y="3390655"/>
            <a:ext cx="22735" cy="135712"/>
          </a:xfrm>
          <a:custGeom>
            <a:avLst/>
            <a:gdLst>
              <a:gd name="connsiteX0" fmla="*/ 22735 w 22735"/>
              <a:gd name="connsiteY0" fmla="*/ 245 h 135712"/>
              <a:gd name="connsiteX1" fmla="*/ 1568 w 22735"/>
              <a:gd name="connsiteY1" fmla="*/ 72212 h 135712"/>
              <a:gd name="connsiteX2" fmla="*/ 1568 w 22735"/>
              <a:gd name="connsiteY2" fmla="*/ 135712 h 135712"/>
              <a:gd name="connsiteX3" fmla="*/ 1568 w 22735"/>
              <a:gd name="connsiteY3" fmla="*/ 51045 h 135712"/>
              <a:gd name="connsiteX4" fmla="*/ 22735 w 22735"/>
              <a:gd name="connsiteY4" fmla="*/ 245 h 1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5" h="135712">
                <a:moveTo>
                  <a:pt x="22735" y="245"/>
                </a:moveTo>
                <a:cubicBezTo>
                  <a:pt x="22735" y="3773"/>
                  <a:pt x="5096" y="49634"/>
                  <a:pt x="1568" y="72212"/>
                </a:cubicBezTo>
                <a:cubicBezTo>
                  <a:pt x="-1960" y="94790"/>
                  <a:pt x="1568" y="135712"/>
                  <a:pt x="1568" y="135712"/>
                </a:cubicBezTo>
                <a:cubicBezTo>
                  <a:pt x="1568" y="132184"/>
                  <a:pt x="-1254" y="70095"/>
                  <a:pt x="1568" y="51045"/>
                </a:cubicBezTo>
                <a:cubicBezTo>
                  <a:pt x="4390" y="31995"/>
                  <a:pt x="22735" y="-3283"/>
                  <a:pt x="22735" y="2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9983A12-FC2D-BFB8-7894-22349313D0AD}"/>
              </a:ext>
            </a:extLst>
          </p:cNvPr>
          <p:cNvSpPr/>
          <p:nvPr/>
        </p:nvSpPr>
        <p:spPr>
          <a:xfrm>
            <a:off x="6519324" y="4347591"/>
            <a:ext cx="42385" cy="182160"/>
          </a:xfrm>
          <a:custGeom>
            <a:avLst/>
            <a:gdLst>
              <a:gd name="connsiteX0" fmla="*/ 38109 w 42385"/>
              <a:gd name="connsiteY0" fmla="*/ 42 h 182160"/>
              <a:gd name="connsiteX1" fmla="*/ 8476 w 42385"/>
              <a:gd name="connsiteY1" fmla="*/ 105876 h 182160"/>
              <a:gd name="connsiteX2" fmla="*/ 42343 w 42385"/>
              <a:gd name="connsiteY2" fmla="*/ 182076 h 182160"/>
              <a:gd name="connsiteX3" fmla="*/ 9 w 42385"/>
              <a:gd name="connsiteY3" fmla="*/ 118576 h 182160"/>
              <a:gd name="connsiteX4" fmla="*/ 38109 w 42385"/>
              <a:gd name="connsiteY4" fmla="*/ 42 h 1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5" h="182160">
                <a:moveTo>
                  <a:pt x="38109" y="42"/>
                </a:moveTo>
                <a:cubicBezTo>
                  <a:pt x="39520" y="-2075"/>
                  <a:pt x="7770" y="75537"/>
                  <a:pt x="8476" y="105876"/>
                </a:cubicBezTo>
                <a:cubicBezTo>
                  <a:pt x="9182" y="136215"/>
                  <a:pt x="43754" y="179959"/>
                  <a:pt x="42343" y="182076"/>
                </a:cubicBezTo>
                <a:cubicBezTo>
                  <a:pt x="40932" y="184193"/>
                  <a:pt x="715" y="146093"/>
                  <a:pt x="9" y="118576"/>
                </a:cubicBezTo>
                <a:cubicBezTo>
                  <a:pt x="-697" y="91059"/>
                  <a:pt x="36698" y="2159"/>
                  <a:pt x="38109" y="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D11F73C-FD3D-DB67-7874-ADE0FCF819F2}"/>
              </a:ext>
            </a:extLst>
          </p:cNvPr>
          <p:cNvSpPr/>
          <p:nvPr/>
        </p:nvSpPr>
        <p:spPr>
          <a:xfrm>
            <a:off x="6654748" y="4402642"/>
            <a:ext cx="38174" cy="148227"/>
          </a:xfrm>
          <a:custGeom>
            <a:avLst/>
            <a:gdLst>
              <a:gd name="connsiteX0" fmla="*/ 52 w 38174"/>
              <a:gd name="connsiteY0" fmla="*/ 25 h 148227"/>
              <a:gd name="connsiteX1" fmla="*/ 29685 w 38174"/>
              <a:gd name="connsiteY1" fmla="*/ 80458 h 148227"/>
              <a:gd name="connsiteX2" fmla="*/ 21219 w 38174"/>
              <a:gd name="connsiteY2" fmla="*/ 148191 h 148227"/>
              <a:gd name="connsiteX3" fmla="*/ 38152 w 38174"/>
              <a:gd name="connsiteY3" fmla="*/ 88925 h 148227"/>
              <a:gd name="connsiteX4" fmla="*/ 52 w 38174"/>
              <a:gd name="connsiteY4" fmla="*/ 25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4" h="148227">
                <a:moveTo>
                  <a:pt x="52" y="25"/>
                </a:moveTo>
                <a:cubicBezTo>
                  <a:pt x="-1359" y="-1386"/>
                  <a:pt x="26157" y="55764"/>
                  <a:pt x="29685" y="80458"/>
                </a:cubicBezTo>
                <a:cubicBezTo>
                  <a:pt x="33213" y="105152"/>
                  <a:pt x="19808" y="146780"/>
                  <a:pt x="21219" y="148191"/>
                </a:cubicBezTo>
                <a:cubicBezTo>
                  <a:pt x="22630" y="149602"/>
                  <a:pt x="38858" y="109386"/>
                  <a:pt x="38152" y="88925"/>
                </a:cubicBezTo>
                <a:cubicBezTo>
                  <a:pt x="37446" y="68464"/>
                  <a:pt x="1463" y="1436"/>
                  <a:pt x="52" y="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D5A724-A3B0-5133-54C6-8FC6E5AA22B8}"/>
              </a:ext>
            </a:extLst>
          </p:cNvPr>
          <p:cNvSpPr/>
          <p:nvPr/>
        </p:nvSpPr>
        <p:spPr>
          <a:xfrm>
            <a:off x="6095530" y="4491543"/>
            <a:ext cx="114963" cy="199167"/>
          </a:xfrm>
          <a:custGeom>
            <a:avLst/>
            <a:gdLst>
              <a:gd name="connsiteX0" fmla="*/ 114770 w 114963"/>
              <a:gd name="connsiteY0" fmla="*/ 24 h 199167"/>
              <a:gd name="connsiteX1" fmla="*/ 34337 w 114963"/>
              <a:gd name="connsiteY1" fmla="*/ 76224 h 199167"/>
              <a:gd name="connsiteX2" fmla="*/ 4703 w 114963"/>
              <a:gd name="connsiteY2" fmla="*/ 110090 h 199167"/>
              <a:gd name="connsiteX3" fmla="*/ 470 w 114963"/>
              <a:gd name="connsiteY3" fmla="*/ 198990 h 199167"/>
              <a:gd name="connsiteX4" fmla="*/ 8937 w 114963"/>
              <a:gd name="connsiteY4" fmla="*/ 84690 h 199167"/>
              <a:gd name="connsiteX5" fmla="*/ 114770 w 114963"/>
              <a:gd name="connsiteY5" fmla="*/ 24 h 1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3" h="199167">
                <a:moveTo>
                  <a:pt x="114770" y="24"/>
                </a:moveTo>
                <a:cubicBezTo>
                  <a:pt x="119003" y="-1387"/>
                  <a:pt x="52681" y="57880"/>
                  <a:pt x="34337" y="76224"/>
                </a:cubicBezTo>
                <a:cubicBezTo>
                  <a:pt x="15992" y="94568"/>
                  <a:pt x="10347" y="89629"/>
                  <a:pt x="4703" y="110090"/>
                </a:cubicBezTo>
                <a:cubicBezTo>
                  <a:pt x="-942" y="130551"/>
                  <a:pt x="-236" y="203223"/>
                  <a:pt x="470" y="198990"/>
                </a:cubicBezTo>
                <a:cubicBezTo>
                  <a:pt x="1176" y="194757"/>
                  <a:pt x="-3763" y="115734"/>
                  <a:pt x="8937" y="84690"/>
                </a:cubicBezTo>
                <a:cubicBezTo>
                  <a:pt x="21637" y="53646"/>
                  <a:pt x="110537" y="1435"/>
                  <a:pt x="114770" y="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9113677-1644-7846-0EBC-5475C789E718}"/>
              </a:ext>
            </a:extLst>
          </p:cNvPr>
          <p:cNvSpPr/>
          <p:nvPr/>
        </p:nvSpPr>
        <p:spPr>
          <a:xfrm>
            <a:off x="6349895" y="4330569"/>
            <a:ext cx="42481" cy="169718"/>
          </a:xfrm>
          <a:custGeom>
            <a:avLst/>
            <a:gdLst>
              <a:gd name="connsiteX0" fmla="*/ 29738 w 42481"/>
              <a:gd name="connsiteY0" fmla="*/ 131 h 169718"/>
              <a:gd name="connsiteX1" fmla="*/ 8572 w 42481"/>
              <a:gd name="connsiteY1" fmla="*/ 93264 h 169718"/>
              <a:gd name="connsiteX2" fmla="*/ 42438 w 42481"/>
              <a:gd name="connsiteY2" fmla="*/ 169464 h 169718"/>
              <a:gd name="connsiteX3" fmla="*/ 105 w 42481"/>
              <a:gd name="connsiteY3" fmla="*/ 114431 h 169718"/>
              <a:gd name="connsiteX4" fmla="*/ 29738 w 42481"/>
              <a:gd name="connsiteY4" fmla="*/ 131 h 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1" h="169718">
                <a:moveTo>
                  <a:pt x="29738" y="131"/>
                </a:moveTo>
                <a:cubicBezTo>
                  <a:pt x="31149" y="-3397"/>
                  <a:pt x="6455" y="65042"/>
                  <a:pt x="8572" y="93264"/>
                </a:cubicBezTo>
                <a:cubicBezTo>
                  <a:pt x="10689" y="121486"/>
                  <a:pt x="43849" y="165936"/>
                  <a:pt x="42438" y="169464"/>
                </a:cubicBezTo>
                <a:cubicBezTo>
                  <a:pt x="41027" y="172992"/>
                  <a:pt x="2222" y="139125"/>
                  <a:pt x="105" y="114431"/>
                </a:cubicBezTo>
                <a:cubicBezTo>
                  <a:pt x="-2012" y="89737"/>
                  <a:pt x="28327" y="3659"/>
                  <a:pt x="29738" y="1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DA12B25-60FE-9199-3C2F-50169727AE38}"/>
              </a:ext>
            </a:extLst>
          </p:cNvPr>
          <p:cNvSpPr/>
          <p:nvPr/>
        </p:nvSpPr>
        <p:spPr>
          <a:xfrm>
            <a:off x="6659025" y="4537992"/>
            <a:ext cx="89113" cy="161310"/>
          </a:xfrm>
          <a:custGeom>
            <a:avLst/>
            <a:gdLst>
              <a:gd name="connsiteX0" fmla="*/ 71975 w 89113"/>
              <a:gd name="connsiteY0" fmla="*/ 141 h 161310"/>
              <a:gd name="connsiteX1" fmla="*/ 88908 w 89113"/>
              <a:gd name="connsiteY1" fmla="*/ 80575 h 161310"/>
              <a:gd name="connsiteX2" fmla="*/ 59275 w 89113"/>
              <a:gd name="connsiteY2" fmla="*/ 122908 h 161310"/>
              <a:gd name="connsiteX3" fmla="*/ 8 w 89113"/>
              <a:gd name="connsiteY3" fmla="*/ 161008 h 161310"/>
              <a:gd name="connsiteX4" fmla="*/ 63508 w 89113"/>
              <a:gd name="connsiteY4" fmla="*/ 101741 h 161310"/>
              <a:gd name="connsiteX5" fmla="*/ 71975 w 89113"/>
              <a:gd name="connsiteY5" fmla="*/ 141 h 1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13" h="161310">
                <a:moveTo>
                  <a:pt x="71975" y="141"/>
                </a:moveTo>
                <a:cubicBezTo>
                  <a:pt x="76208" y="-3387"/>
                  <a:pt x="91025" y="60114"/>
                  <a:pt x="88908" y="80575"/>
                </a:cubicBezTo>
                <a:cubicBezTo>
                  <a:pt x="86791" y="101036"/>
                  <a:pt x="74092" y="109503"/>
                  <a:pt x="59275" y="122908"/>
                </a:cubicBezTo>
                <a:cubicBezTo>
                  <a:pt x="44458" y="136314"/>
                  <a:pt x="-697" y="164536"/>
                  <a:pt x="8" y="161008"/>
                </a:cubicBezTo>
                <a:cubicBezTo>
                  <a:pt x="713" y="157480"/>
                  <a:pt x="48691" y="124319"/>
                  <a:pt x="63508" y="101741"/>
                </a:cubicBezTo>
                <a:cubicBezTo>
                  <a:pt x="78325" y="79163"/>
                  <a:pt x="67742" y="3669"/>
                  <a:pt x="71975" y="1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810289F-8AD5-A7AC-DB03-4F3D120253EE}"/>
              </a:ext>
            </a:extLst>
          </p:cNvPr>
          <p:cNvSpPr/>
          <p:nvPr/>
        </p:nvSpPr>
        <p:spPr>
          <a:xfrm>
            <a:off x="6400777" y="4317353"/>
            <a:ext cx="101756" cy="223280"/>
          </a:xfrm>
          <a:custGeom>
            <a:avLst/>
            <a:gdLst>
              <a:gd name="connsiteX0" fmla="*/ 88923 w 101756"/>
              <a:gd name="connsiteY0" fmla="*/ 647 h 223280"/>
              <a:gd name="connsiteX1" fmla="*/ 63523 w 101756"/>
              <a:gd name="connsiteY1" fmla="*/ 93780 h 223280"/>
              <a:gd name="connsiteX2" fmla="*/ 67756 w 101756"/>
              <a:gd name="connsiteY2" fmla="*/ 148814 h 223280"/>
              <a:gd name="connsiteX3" fmla="*/ 101623 w 101756"/>
              <a:gd name="connsiteY3" fmla="*/ 220780 h 223280"/>
              <a:gd name="connsiteX4" fmla="*/ 76223 w 101756"/>
              <a:gd name="connsiteY4" fmla="*/ 208080 h 223280"/>
              <a:gd name="connsiteX5" fmla="*/ 23 w 101756"/>
              <a:gd name="connsiteY5" fmla="*/ 220780 h 223280"/>
              <a:gd name="connsiteX6" fmla="*/ 67756 w 101756"/>
              <a:gd name="connsiteY6" fmla="*/ 191147 h 223280"/>
              <a:gd name="connsiteX7" fmla="*/ 42356 w 101756"/>
              <a:gd name="connsiteY7" fmla="*/ 144580 h 223280"/>
              <a:gd name="connsiteX8" fmla="*/ 88923 w 101756"/>
              <a:gd name="connsiteY8" fmla="*/ 647 h 22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56" h="223280">
                <a:moveTo>
                  <a:pt x="88923" y="647"/>
                </a:moveTo>
                <a:cubicBezTo>
                  <a:pt x="92451" y="-7820"/>
                  <a:pt x="67051" y="69086"/>
                  <a:pt x="63523" y="93780"/>
                </a:cubicBezTo>
                <a:cubicBezTo>
                  <a:pt x="59995" y="118474"/>
                  <a:pt x="61406" y="127647"/>
                  <a:pt x="67756" y="148814"/>
                </a:cubicBezTo>
                <a:cubicBezTo>
                  <a:pt x="74106" y="169981"/>
                  <a:pt x="101623" y="220780"/>
                  <a:pt x="101623" y="220780"/>
                </a:cubicBezTo>
                <a:cubicBezTo>
                  <a:pt x="103034" y="230658"/>
                  <a:pt x="93156" y="208080"/>
                  <a:pt x="76223" y="208080"/>
                </a:cubicBezTo>
                <a:cubicBezTo>
                  <a:pt x="59290" y="208080"/>
                  <a:pt x="1434" y="223602"/>
                  <a:pt x="23" y="220780"/>
                </a:cubicBezTo>
                <a:cubicBezTo>
                  <a:pt x="-1388" y="217958"/>
                  <a:pt x="60701" y="203847"/>
                  <a:pt x="67756" y="191147"/>
                </a:cubicBezTo>
                <a:cubicBezTo>
                  <a:pt x="74811" y="178447"/>
                  <a:pt x="33889" y="172097"/>
                  <a:pt x="42356" y="144580"/>
                </a:cubicBezTo>
                <a:cubicBezTo>
                  <a:pt x="50823" y="117063"/>
                  <a:pt x="85395" y="9114"/>
                  <a:pt x="88923" y="6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F316AEA-14F7-A6C4-D8E8-414F414C0B3B}"/>
              </a:ext>
            </a:extLst>
          </p:cNvPr>
          <p:cNvSpPr/>
          <p:nvPr/>
        </p:nvSpPr>
        <p:spPr>
          <a:xfrm>
            <a:off x="6129822" y="4567291"/>
            <a:ext cx="144091" cy="210791"/>
          </a:xfrm>
          <a:custGeom>
            <a:avLst/>
            <a:gdLst>
              <a:gd name="connsiteX0" fmla="*/ 143978 w 144091"/>
              <a:gd name="connsiteY0" fmla="*/ 476 h 210791"/>
              <a:gd name="connsiteX1" fmla="*/ 25445 w 144091"/>
              <a:gd name="connsiteY1" fmla="*/ 80909 h 210791"/>
              <a:gd name="connsiteX2" fmla="*/ 16978 w 144091"/>
              <a:gd name="connsiteY2" fmla="*/ 114776 h 210791"/>
              <a:gd name="connsiteX3" fmla="*/ 46611 w 144091"/>
              <a:gd name="connsiteY3" fmla="*/ 207909 h 210791"/>
              <a:gd name="connsiteX4" fmla="*/ 38145 w 144091"/>
              <a:gd name="connsiteY4" fmla="*/ 182509 h 210791"/>
              <a:gd name="connsiteX5" fmla="*/ 45 w 144091"/>
              <a:gd name="connsiteY5" fmla="*/ 135942 h 210791"/>
              <a:gd name="connsiteX6" fmla="*/ 46611 w 144091"/>
              <a:gd name="connsiteY6" fmla="*/ 51276 h 210791"/>
              <a:gd name="connsiteX7" fmla="*/ 143978 w 144091"/>
              <a:gd name="connsiteY7" fmla="*/ 476 h 2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91" h="210791">
                <a:moveTo>
                  <a:pt x="143978" y="476"/>
                </a:moveTo>
                <a:cubicBezTo>
                  <a:pt x="140450" y="5415"/>
                  <a:pt x="46611" y="61859"/>
                  <a:pt x="25445" y="80909"/>
                </a:cubicBezTo>
                <a:cubicBezTo>
                  <a:pt x="4279" y="99959"/>
                  <a:pt x="13450" y="93609"/>
                  <a:pt x="16978" y="114776"/>
                </a:cubicBezTo>
                <a:cubicBezTo>
                  <a:pt x="20506" y="135943"/>
                  <a:pt x="46611" y="207909"/>
                  <a:pt x="46611" y="207909"/>
                </a:cubicBezTo>
                <a:cubicBezTo>
                  <a:pt x="50139" y="219198"/>
                  <a:pt x="45906" y="194503"/>
                  <a:pt x="38145" y="182509"/>
                </a:cubicBezTo>
                <a:cubicBezTo>
                  <a:pt x="30384" y="170515"/>
                  <a:pt x="-1366" y="157814"/>
                  <a:pt x="45" y="135942"/>
                </a:cubicBezTo>
                <a:cubicBezTo>
                  <a:pt x="1456" y="114070"/>
                  <a:pt x="25444" y="72443"/>
                  <a:pt x="46611" y="51276"/>
                </a:cubicBezTo>
                <a:cubicBezTo>
                  <a:pt x="67778" y="30109"/>
                  <a:pt x="147506" y="-4463"/>
                  <a:pt x="143978" y="4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2EA46FC-9FB9-2FDF-8257-18829B5150C8}"/>
              </a:ext>
            </a:extLst>
          </p:cNvPr>
          <p:cNvSpPr/>
          <p:nvPr/>
        </p:nvSpPr>
        <p:spPr>
          <a:xfrm>
            <a:off x="6493749" y="4576209"/>
            <a:ext cx="140704" cy="80467"/>
          </a:xfrm>
          <a:custGeom>
            <a:avLst/>
            <a:gdLst>
              <a:gd name="connsiteX0" fmla="*/ 184 w 140704"/>
              <a:gd name="connsiteY0" fmla="*/ 24 h 80467"/>
              <a:gd name="connsiteX1" fmla="*/ 89084 w 140704"/>
              <a:gd name="connsiteY1" fmla="*/ 29658 h 80467"/>
              <a:gd name="connsiteX2" fmla="*/ 139884 w 140704"/>
              <a:gd name="connsiteY2" fmla="*/ 80458 h 80467"/>
              <a:gd name="connsiteX3" fmla="*/ 114484 w 140704"/>
              <a:gd name="connsiteY3" fmla="*/ 25424 h 80467"/>
              <a:gd name="connsiteX4" fmla="*/ 184 w 140704"/>
              <a:gd name="connsiteY4" fmla="*/ 24 h 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04" h="80467">
                <a:moveTo>
                  <a:pt x="184" y="24"/>
                </a:moveTo>
                <a:cubicBezTo>
                  <a:pt x="-4049" y="730"/>
                  <a:pt x="65801" y="16252"/>
                  <a:pt x="89084" y="29658"/>
                </a:cubicBezTo>
                <a:cubicBezTo>
                  <a:pt x="112367" y="43064"/>
                  <a:pt x="135651" y="81164"/>
                  <a:pt x="139884" y="80458"/>
                </a:cubicBezTo>
                <a:cubicBezTo>
                  <a:pt x="144117" y="79752"/>
                  <a:pt x="131417" y="36713"/>
                  <a:pt x="114484" y="25424"/>
                </a:cubicBezTo>
                <a:cubicBezTo>
                  <a:pt x="97551" y="14135"/>
                  <a:pt x="4417" y="-682"/>
                  <a:pt x="184" y="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84932EA-03F4-8B63-8671-4CBAC7113DAD}"/>
              </a:ext>
            </a:extLst>
          </p:cNvPr>
          <p:cNvSpPr/>
          <p:nvPr/>
        </p:nvSpPr>
        <p:spPr>
          <a:xfrm>
            <a:off x="6216940" y="4631209"/>
            <a:ext cx="78085" cy="135629"/>
          </a:xfrm>
          <a:custGeom>
            <a:avLst/>
            <a:gdLst>
              <a:gd name="connsiteX0" fmla="*/ 78027 w 78085"/>
              <a:gd name="connsiteY0" fmla="*/ 58 h 135629"/>
              <a:gd name="connsiteX1" fmla="*/ 14527 w 78085"/>
              <a:gd name="connsiteY1" fmla="*/ 76258 h 135629"/>
              <a:gd name="connsiteX2" fmla="*/ 22993 w 78085"/>
              <a:gd name="connsiteY2" fmla="*/ 135524 h 135629"/>
              <a:gd name="connsiteX3" fmla="*/ 1827 w 78085"/>
              <a:gd name="connsiteY3" fmla="*/ 88958 h 135629"/>
              <a:gd name="connsiteX4" fmla="*/ 78027 w 78085"/>
              <a:gd name="connsiteY4" fmla="*/ 58 h 1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85" h="135629">
                <a:moveTo>
                  <a:pt x="78027" y="58"/>
                </a:moveTo>
                <a:cubicBezTo>
                  <a:pt x="80144" y="-2059"/>
                  <a:pt x="23699" y="53680"/>
                  <a:pt x="14527" y="76258"/>
                </a:cubicBezTo>
                <a:cubicBezTo>
                  <a:pt x="5355" y="98836"/>
                  <a:pt x="25110" y="133407"/>
                  <a:pt x="22993" y="135524"/>
                </a:cubicBezTo>
                <a:cubicBezTo>
                  <a:pt x="20876" y="137641"/>
                  <a:pt x="-7345" y="107302"/>
                  <a:pt x="1827" y="88958"/>
                </a:cubicBezTo>
                <a:cubicBezTo>
                  <a:pt x="10999" y="70614"/>
                  <a:pt x="75910" y="2175"/>
                  <a:pt x="78027" y="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7E717D4-5915-CB43-1728-FB21BAD0EA7C}"/>
              </a:ext>
            </a:extLst>
          </p:cNvPr>
          <p:cNvSpPr/>
          <p:nvPr/>
        </p:nvSpPr>
        <p:spPr>
          <a:xfrm>
            <a:off x="6330747" y="4029950"/>
            <a:ext cx="53218" cy="267141"/>
          </a:xfrm>
          <a:custGeom>
            <a:avLst/>
            <a:gdLst>
              <a:gd name="connsiteX0" fmla="*/ 53120 w 53218"/>
              <a:gd name="connsiteY0" fmla="*/ 183 h 267141"/>
              <a:gd name="connsiteX1" fmla="*/ 15020 w 53218"/>
              <a:gd name="connsiteY1" fmla="*/ 135650 h 267141"/>
              <a:gd name="connsiteX2" fmla="*/ 6553 w 53218"/>
              <a:gd name="connsiteY2" fmla="*/ 266883 h 267141"/>
              <a:gd name="connsiteX3" fmla="*/ 2320 w 53218"/>
              <a:gd name="connsiteY3" fmla="*/ 165283 h 267141"/>
              <a:gd name="connsiteX4" fmla="*/ 53120 w 53218"/>
              <a:gd name="connsiteY4" fmla="*/ 183 h 2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8" h="267141">
                <a:moveTo>
                  <a:pt x="53120" y="183"/>
                </a:moveTo>
                <a:cubicBezTo>
                  <a:pt x="55237" y="-4756"/>
                  <a:pt x="22781" y="91200"/>
                  <a:pt x="15020" y="135650"/>
                </a:cubicBezTo>
                <a:cubicBezTo>
                  <a:pt x="7259" y="180100"/>
                  <a:pt x="8670" y="261944"/>
                  <a:pt x="6553" y="266883"/>
                </a:cubicBezTo>
                <a:cubicBezTo>
                  <a:pt x="4436" y="271822"/>
                  <a:pt x="-4030" y="204794"/>
                  <a:pt x="2320" y="165283"/>
                </a:cubicBezTo>
                <a:cubicBezTo>
                  <a:pt x="8670" y="125772"/>
                  <a:pt x="51003" y="5122"/>
                  <a:pt x="53120" y="1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3540127-7018-C4AC-BC3E-27842CE175C7}"/>
              </a:ext>
            </a:extLst>
          </p:cNvPr>
          <p:cNvSpPr/>
          <p:nvPr/>
        </p:nvSpPr>
        <p:spPr>
          <a:xfrm>
            <a:off x="6404970" y="3551764"/>
            <a:ext cx="34434" cy="254009"/>
          </a:xfrm>
          <a:custGeom>
            <a:avLst/>
            <a:gdLst>
              <a:gd name="connsiteX0" fmla="*/ 63 w 34434"/>
              <a:gd name="connsiteY0" fmla="*/ 3 h 254009"/>
              <a:gd name="connsiteX1" fmla="*/ 25463 w 34434"/>
              <a:gd name="connsiteY1" fmla="*/ 156636 h 254009"/>
              <a:gd name="connsiteX2" fmla="*/ 25463 w 34434"/>
              <a:gd name="connsiteY2" fmla="*/ 254003 h 254009"/>
              <a:gd name="connsiteX3" fmla="*/ 33930 w 34434"/>
              <a:gd name="connsiteY3" fmla="*/ 152403 h 254009"/>
              <a:gd name="connsiteX4" fmla="*/ 63 w 34434"/>
              <a:gd name="connsiteY4" fmla="*/ 3 h 25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4" h="254009">
                <a:moveTo>
                  <a:pt x="63" y="3"/>
                </a:moveTo>
                <a:cubicBezTo>
                  <a:pt x="-1348" y="708"/>
                  <a:pt x="21230" y="114303"/>
                  <a:pt x="25463" y="156636"/>
                </a:cubicBezTo>
                <a:cubicBezTo>
                  <a:pt x="29696" y="198969"/>
                  <a:pt x="24052" y="254708"/>
                  <a:pt x="25463" y="254003"/>
                </a:cubicBezTo>
                <a:cubicBezTo>
                  <a:pt x="26874" y="253298"/>
                  <a:pt x="36752" y="189092"/>
                  <a:pt x="33930" y="152403"/>
                </a:cubicBezTo>
                <a:cubicBezTo>
                  <a:pt x="31108" y="115714"/>
                  <a:pt x="1474" y="-702"/>
                  <a:pt x="63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74C0BFE-32F9-1AF4-8EAB-52A3BC1E2275}"/>
              </a:ext>
            </a:extLst>
          </p:cNvPr>
          <p:cNvSpPr/>
          <p:nvPr/>
        </p:nvSpPr>
        <p:spPr>
          <a:xfrm>
            <a:off x="6273800" y="3885911"/>
            <a:ext cx="33922" cy="317984"/>
          </a:xfrm>
          <a:custGeom>
            <a:avLst/>
            <a:gdLst>
              <a:gd name="connsiteX0" fmla="*/ 33867 w 33922"/>
              <a:gd name="connsiteY0" fmla="*/ 289 h 317984"/>
              <a:gd name="connsiteX1" fmla="*/ 8467 w 33922"/>
              <a:gd name="connsiteY1" fmla="*/ 152689 h 317984"/>
              <a:gd name="connsiteX2" fmla="*/ 29633 w 33922"/>
              <a:gd name="connsiteY2" fmla="*/ 317789 h 317984"/>
              <a:gd name="connsiteX3" fmla="*/ 0 w 33922"/>
              <a:gd name="connsiteY3" fmla="*/ 118822 h 317984"/>
              <a:gd name="connsiteX4" fmla="*/ 33867 w 33922"/>
              <a:gd name="connsiteY4" fmla="*/ 289 h 31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2" h="317984">
                <a:moveTo>
                  <a:pt x="33867" y="289"/>
                </a:moveTo>
                <a:cubicBezTo>
                  <a:pt x="35278" y="5934"/>
                  <a:pt x="9173" y="99772"/>
                  <a:pt x="8467" y="152689"/>
                </a:cubicBezTo>
                <a:cubicBezTo>
                  <a:pt x="7761" y="205606"/>
                  <a:pt x="31044" y="323434"/>
                  <a:pt x="29633" y="317789"/>
                </a:cubicBezTo>
                <a:cubicBezTo>
                  <a:pt x="28222" y="312144"/>
                  <a:pt x="0" y="164683"/>
                  <a:pt x="0" y="118822"/>
                </a:cubicBezTo>
                <a:cubicBezTo>
                  <a:pt x="0" y="72961"/>
                  <a:pt x="32456" y="-5356"/>
                  <a:pt x="33867" y="2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6247C77-5F3E-897A-B27A-B8F328F5405C}"/>
              </a:ext>
            </a:extLst>
          </p:cNvPr>
          <p:cNvSpPr/>
          <p:nvPr/>
        </p:nvSpPr>
        <p:spPr>
          <a:xfrm>
            <a:off x="6375388" y="4123167"/>
            <a:ext cx="55111" cy="156869"/>
          </a:xfrm>
          <a:custGeom>
            <a:avLst/>
            <a:gdLst>
              <a:gd name="connsiteX0" fmla="*/ 55045 w 55111"/>
              <a:gd name="connsiteY0" fmla="*/ 100 h 156869"/>
              <a:gd name="connsiteX1" fmla="*/ 38112 w 55111"/>
              <a:gd name="connsiteY1" fmla="*/ 80533 h 156869"/>
              <a:gd name="connsiteX2" fmla="*/ 12 w 55111"/>
              <a:gd name="connsiteY2" fmla="*/ 156733 h 156869"/>
              <a:gd name="connsiteX3" fmla="*/ 42345 w 55111"/>
              <a:gd name="connsiteY3" fmla="*/ 97466 h 156869"/>
              <a:gd name="connsiteX4" fmla="*/ 55045 w 55111"/>
              <a:gd name="connsiteY4" fmla="*/ 100 h 1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1" h="156869">
                <a:moveTo>
                  <a:pt x="55045" y="100"/>
                </a:moveTo>
                <a:cubicBezTo>
                  <a:pt x="54340" y="-2722"/>
                  <a:pt x="47284" y="54427"/>
                  <a:pt x="38112" y="80533"/>
                </a:cubicBezTo>
                <a:cubicBezTo>
                  <a:pt x="28940" y="106639"/>
                  <a:pt x="-693" y="153911"/>
                  <a:pt x="12" y="156733"/>
                </a:cubicBezTo>
                <a:cubicBezTo>
                  <a:pt x="717" y="159555"/>
                  <a:pt x="33878" y="117927"/>
                  <a:pt x="42345" y="97466"/>
                </a:cubicBezTo>
                <a:cubicBezTo>
                  <a:pt x="50812" y="77005"/>
                  <a:pt x="55750" y="2922"/>
                  <a:pt x="55045" y="1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A8A9A98-0C97-FEBF-C24D-476F0E7D7487}"/>
              </a:ext>
            </a:extLst>
          </p:cNvPr>
          <p:cNvSpPr/>
          <p:nvPr/>
        </p:nvSpPr>
        <p:spPr>
          <a:xfrm>
            <a:off x="6176220" y="4321751"/>
            <a:ext cx="158621" cy="176854"/>
          </a:xfrm>
          <a:custGeom>
            <a:avLst/>
            <a:gdLst>
              <a:gd name="connsiteX0" fmla="*/ 213 w 158621"/>
              <a:gd name="connsiteY0" fmla="*/ 135949 h 176854"/>
              <a:gd name="connsiteX1" fmla="*/ 63713 w 158621"/>
              <a:gd name="connsiteY1" fmla="*/ 110549 h 176854"/>
              <a:gd name="connsiteX2" fmla="*/ 156847 w 158621"/>
              <a:gd name="connsiteY2" fmla="*/ 174049 h 176854"/>
              <a:gd name="connsiteX3" fmla="*/ 127213 w 158621"/>
              <a:gd name="connsiteY3" fmla="*/ 148649 h 176854"/>
              <a:gd name="connsiteX4" fmla="*/ 156847 w 158621"/>
              <a:gd name="connsiteY4" fmla="*/ 482 h 176854"/>
              <a:gd name="connsiteX5" fmla="*/ 118747 w 158621"/>
              <a:gd name="connsiteY5" fmla="*/ 102082 h 176854"/>
              <a:gd name="connsiteX6" fmla="*/ 114513 w 158621"/>
              <a:gd name="connsiteY6" fmla="*/ 127482 h 176854"/>
              <a:gd name="connsiteX7" fmla="*/ 84880 w 158621"/>
              <a:gd name="connsiteY7" fmla="*/ 102082 h 176854"/>
              <a:gd name="connsiteX8" fmla="*/ 213 w 158621"/>
              <a:gd name="connsiteY8" fmla="*/ 135949 h 1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21" h="176854">
                <a:moveTo>
                  <a:pt x="213" y="135949"/>
                </a:moveTo>
                <a:cubicBezTo>
                  <a:pt x="-3315" y="137360"/>
                  <a:pt x="37607" y="104199"/>
                  <a:pt x="63713" y="110549"/>
                </a:cubicBezTo>
                <a:cubicBezTo>
                  <a:pt x="89819" y="116899"/>
                  <a:pt x="146264" y="167699"/>
                  <a:pt x="156847" y="174049"/>
                </a:cubicBezTo>
                <a:cubicBezTo>
                  <a:pt x="167430" y="180399"/>
                  <a:pt x="127213" y="177577"/>
                  <a:pt x="127213" y="148649"/>
                </a:cubicBezTo>
                <a:cubicBezTo>
                  <a:pt x="127213" y="119721"/>
                  <a:pt x="158258" y="8243"/>
                  <a:pt x="156847" y="482"/>
                </a:cubicBezTo>
                <a:cubicBezTo>
                  <a:pt x="155436" y="-7279"/>
                  <a:pt x="125803" y="80915"/>
                  <a:pt x="118747" y="102082"/>
                </a:cubicBezTo>
                <a:cubicBezTo>
                  <a:pt x="111691" y="123249"/>
                  <a:pt x="120157" y="127482"/>
                  <a:pt x="114513" y="127482"/>
                </a:cubicBezTo>
                <a:cubicBezTo>
                  <a:pt x="108869" y="127482"/>
                  <a:pt x="101108" y="102082"/>
                  <a:pt x="84880" y="102082"/>
                </a:cubicBezTo>
                <a:cubicBezTo>
                  <a:pt x="68652" y="102082"/>
                  <a:pt x="3741" y="134538"/>
                  <a:pt x="213" y="1359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3C0221C-9AD0-3F42-BC35-F5C8700A4036}"/>
              </a:ext>
            </a:extLst>
          </p:cNvPr>
          <p:cNvSpPr/>
          <p:nvPr/>
        </p:nvSpPr>
        <p:spPr>
          <a:xfrm>
            <a:off x="6061771" y="4377215"/>
            <a:ext cx="152897" cy="254203"/>
          </a:xfrm>
          <a:custGeom>
            <a:avLst/>
            <a:gdLst>
              <a:gd name="connsiteX0" fmla="*/ 152762 w 152897"/>
              <a:gd name="connsiteY0" fmla="*/ 52 h 254203"/>
              <a:gd name="connsiteX1" fmla="*/ 72329 w 152897"/>
              <a:gd name="connsiteY1" fmla="*/ 80485 h 254203"/>
              <a:gd name="connsiteX2" fmla="*/ 46929 w 152897"/>
              <a:gd name="connsiteY2" fmla="*/ 122818 h 254203"/>
              <a:gd name="connsiteX3" fmla="*/ 34229 w 152897"/>
              <a:gd name="connsiteY3" fmla="*/ 186318 h 254203"/>
              <a:gd name="connsiteX4" fmla="*/ 25762 w 152897"/>
              <a:gd name="connsiteY4" fmla="*/ 160918 h 254203"/>
              <a:gd name="connsiteX5" fmla="*/ 362 w 152897"/>
              <a:gd name="connsiteY5" fmla="*/ 254052 h 254203"/>
              <a:gd name="connsiteX6" fmla="*/ 46929 w 152897"/>
              <a:gd name="connsiteY6" fmla="*/ 135518 h 254203"/>
              <a:gd name="connsiteX7" fmla="*/ 68096 w 152897"/>
              <a:gd name="connsiteY7" fmla="*/ 55085 h 254203"/>
              <a:gd name="connsiteX8" fmla="*/ 51162 w 152897"/>
              <a:gd name="connsiteY8" fmla="*/ 93185 h 254203"/>
              <a:gd name="connsiteX9" fmla="*/ 152762 w 152897"/>
              <a:gd name="connsiteY9" fmla="*/ 52 h 2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97" h="254203">
                <a:moveTo>
                  <a:pt x="152762" y="52"/>
                </a:moveTo>
                <a:cubicBezTo>
                  <a:pt x="156290" y="-2065"/>
                  <a:pt x="89968" y="60024"/>
                  <a:pt x="72329" y="80485"/>
                </a:cubicBezTo>
                <a:cubicBezTo>
                  <a:pt x="54690" y="100946"/>
                  <a:pt x="53279" y="105179"/>
                  <a:pt x="46929" y="122818"/>
                </a:cubicBezTo>
                <a:cubicBezTo>
                  <a:pt x="40579" y="140457"/>
                  <a:pt x="37757" y="179968"/>
                  <a:pt x="34229" y="186318"/>
                </a:cubicBezTo>
                <a:cubicBezTo>
                  <a:pt x="30701" y="192668"/>
                  <a:pt x="31406" y="149629"/>
                  <a:pt x="25762" y="160918"/>
                </a:cubicBezTo>
                <a:cubicBezTo>
                  <a:pt x="20117" y="172207"/>
                  <a:pt x="-3166" y="258285"/>
                  <a:pt x="362" y="254052"/>
                </a:cubicBezTo>
                <a:cubicBezTo>
                  <a:pt x="3890" y="249819"/>
                  <a:pt x="35640" y="168679"/>
                  <a:pt x="46929" y="135518"/>
                </a:cubicBezTo>
                <a:cubicBezTo>
                  <a:pt x="58218" y="102357"/>
                  <a:pt x="67391" y="62140"/>
                  <a:pt x="68096" y="55085"/>
                </a:cubicBezTo>
                <a:cubicBezTo>
                  <a:pt x="68801" y="48030"/>
                  <a:pt x="41284" y="100240"/>
                  <a:pt x="51162" y="93185"/>
                </a:cubicBezTo>
                <a:cubicBezTo>
                  <a:pt x="61040" y="86130"/>
                  <a:pt x="149234" y="2169"/>
                  <a:pt x="152762" y="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CCB4360-FDD9-A53E-9769-355E196A7972}"/>
              </a:ext>
            </a:extLst>
          </p:cNvPr>
          <p:cNvSpPr/>
          <p:nvPr/>
        </p:nvSpPr>
        <p:spPr>
          <a:xfrm>
            <a:off x="6163698" y="3467098"/>
            <a:ext cx="89047" cy="287877"/>
          </a:xfrm>
          <a:custGeom>
            <a:avLst/>
            <a:gdLst>
              <a:gd name="connsiteX0" fmla="*/ 35 w 89047"/>
              <a:gd name="connsiteY0" fmla="*/ 2 h 287877"/>
              <a:gd name="connsiteX1" fmla="*/ 55069 w 89047"/>
              <a:gd name="connsiteY1" fmla="*/ 194735 h 287877"/>
              <a:gd name="connsiteX2" fmla="*/ 88935 w 89047"/>
              <a:gd name="connsiteY2" fmla="*/ 287869 h 287877"/>
              <a:gd name="connsiteX3" fmla="*/ 63535 w 89047"/>
              <a:gd name="connsiteY3" fmla="*/ 190502 h 287877"/>
              <a:gd name="connsiteX4" fmla="*/ 35 w 89047"/>
              <a:gd name="connsiteY4" fmla="*/ 2 h 2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7" h="287877">
                <a:moveTo>
                  <a:pt x="35" y="2"/>
                </a:moveTo>
                <a:cubicBezTo>
                  <a:pt x="-1376" y="708"/>
                  <a:pt x="40252" y="146757"/>
                  <a:pt x="55069" y="194735"/>
                </a:cubicBezTo>
                <a:cubicBezTo>
                  <a:pt x="69886" y="242713"/>
                  <a:pt x="87524" y="288575"/>
                  <a:pt x="88935" y="287869"/>
                </a:cubicBezTo>
                <a:cubicBezTo>
                  <a:pt x="90346" y="287164"/>
                  <a:pt x="78352" y="236363"/>
                  <a:pt x="63535" y="190502"/>
                </a:cubicBezTo>
                <a:cubicBezTo>
                  <a:pt x="48718" y="144641"/>
                  <a:pt x="1446" y="-704"/>
                  <a:pt x="35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E10588E-3FD4-BE2F-C769-54CEACB973B1}"/>
              </a:ext>
            </a:extLst>
          </p:cNvPr>
          <p:cNvSpPr/>
          <p:nvPr/>
        </p:nvSpPr>
        <p:spPr>
          <a:xfrm>
            <a:off x="6294791" y="3572829"/>
            <a:ext cx="17246" cy="245696"/>
          </a:xfrm>
          <a:custGeom>
            <a:avLst/>
            <a:gdLst>
              <a:gd name="connsiteX0" fmla="*/ 17109 w 17246"/>
              <a:gd name="connsiteY0" fmla="*/ 104 h 245696"/>
              <a:gd name="connsiteX1" fmla="*/ 8642 w 17246"/>
              <a:gd name="connsiteY1" fmla="*/ 93238 h 245696"/>
              <a:gd name="connsiteX2" fmla="*/ 17109 w 17246"/>
              <a:gd name="connsiteY2" fmla="*/ 245638 h 245696"/>
              <a:gd name="connsiteX3" fmla="*/ 176 w 17246"/>
              <a:gd name="connsiteY3" fmla="*/ 110171 h 245696"/>
              <a:gd name="connsiteX4" fmla="*/ 17109 w 17246"/>
              <a:gd name="connsiteY4" fmla="*/ 104 h 24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" h="245696">
                <a:moveTo>
                  <a:pt x="17109" y="104"/>
                </a:moveTo>
                <a:cubicBezTo>
                  <a:pt x="18520" y="-2718"/>
                  <a:pt x="8642" y="52316"/>
                  <a:pt x="8642" y="93238"/>
                </a:cubicBezTo>
                <a:cubicBezTo>
                  <a:pt x="8642" y="134160"/>
                  <a:pt x="18520" y="242816"/>
                  <a:pt x="17109" y="245638"/>
                </a:cubicBezTo>
                <a:cubicBezTo>
                  <a:pt x="15698" y="248460"/>
                  <a:pt x="2293" y="147566"/>
                  <a:pt x="176" y="110171"/>
                </a:cubicBezTo>
                <a:cubicBezTo>
                  <a:pt x="-1941" y="72776"/>
                  <a:pt x="15698" y="2926"/>
                  <a:pt x="17109" y="1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7A416D2-C79C-D90E-1DD4-D3155440D110}"/>
              </a:ext>
            </a:extLst>
          </p:cNvPr>
          <p:cNvSpPr/>
          <p:nvPr/>
        </p:nvSpPr>
        <p:spPr>
          <a:xfrm>
            <a:off x="6370482" y="3172618"/>
            <a:ext cx="86534" cy="364245"/>
          </a:xfrm>
          <a:custGeom>
            <a:avLst/>
            <a:gdLst>
              <a:gd name="connsiteX0" fmla="*/ 685 w 86534"/>
              <a:gd name="connsiteY0" fmla="*/ 6615 h 364245"/>
              <a:gd name="connsiteX1" fmla="*/ 85351 w 86534"/>
              <a:gd name="connsiteY1" fmla="*/ 362215 h 364245"/>
              <a:gd name="connsiteX2" fmla="*/ 47251 w 86534"/>
              <a:gd name="connsiteY2" fmla="*/ 146315 h 364245"/>
              <a:gd name="connsiteX3" fmla="*/ 685 w 86534"/>
              <a:gd name="connsiteY3" fmla="*/ 6615 h 36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34" h="364245">
                <a:moveTo>
                  <a:pt x="685" y="6615"/>
                </a:moveTo>
                <a:cubicBezTo>
                  <a:pt x="7035" y="42598"/>
                  <a:pt x="77590" y="338932"/>
                  <a:pt x="85351" y="362215"/>
                </a:cubicBezTo>
                <a:cubicBezTo>
                  <a:pt x="93112" y="385498"/>
                  <a:pt x="60656" y="202054"/>
                  <a:pt x="47251" y="146315"/>
                </a:cubicBezTo>
                <a:cubicBezTo>
                  <a:pt x="33846" y="90576"/>
                  <a:pt x="-5665" y="-29368"/>
                  <a:pt x="685" y="66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E20D201-EAB3-0C6F-EEF7-CE817CC99D23}"/>
              </a:ext>
            </a:extLst>
          </p:cNvPr>
          <p:cNvSpPr/>
          <p:nvPr/>
        </p:nvSpPr>
        <p:spPr>
          <a:xfrm>
            <a:off x="6271936" y="3048000"/>
            <a:ext cx="99312" cy="309033"/>
          </a:xfrm>
          <a:custGeom>
            <a:avLst/>
            <a:gdLst>
              <a:gd name="connsiteX0" fmla="*/ 99231 w 99312"/>
              <a:gd name="connsiteY0" fmla="*/ 0 h 309033"/>
              <a:gd name="connsiteX1" fmla="*/ 18797 w 99312"/>
              <a:gd name="connsiteY1" fmla="*/ 131233 h 309033"/>
              <a:gd name="connsiteX2" fmla="*/ 27264 w 99312"/>
              <a:gd name="connsiteY2" fmla="*/ 309033 h 309033"/>
              <a:gd name="connsiteX3" fmla="*/ 1864 w 99312"/>
              <a:gd name="connsiteY3" fmla="*/ 131233 h 309033"/>
              <a:gd name="connsiteX4" fmla="*/ 99231 w 99312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12" h="309033">
                <a:moveTo>
                  <a:pt x="99231" y="0"/>
                </a:moveTo>
                <a:cubicBezTo>
                  <a:pt x="102053" y="0"/>
                  <a:pt x="30791" y="79728"/>
                  <a:pt x="18797" y="131233"/>
                </a:cubicBezTo>
                <a:cubicBezTo>
                  <a:pt x="6803" y="182738"/>
                  <a:pt x="30086" y="309033"/>
                  <a:pt x="27264" y="309033"/>
                </a:cubicBezTo>
                <a:cubicBezTo>
                  <a:pt x="24442" y="309033"/>
                  <a:pt x="-8014" y="184855"/>
                  <a:pt x="1864" y="131233"/>
                </a:cubicBezTo>
                <a:cubicBezTo>
                  <a:pt x="11742" y="77611"/>
                  <a:pt x="96409" y="0"/>
                  <a:pt x="99231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3590BCA-7AC8-DAB0-2D65-521519140B5E}"/>
              </a:ext>
            </a:extLst>
          </p:cNvPr>
          <p:cNvSpPr/>
          <p:nvPr/>
        </p:nvSpPr>
        <p:spPr>
          <a:xfrm>
            <a:off x="6197529" y="3843452"/>
            <a:ext cx="56504" cy="374816"/>
          </a:xfrm>
          <a:custGeom>
            <a:avLst/>
            <a:gdLst>
              <a:gd name="connsiteX0" fmla="*/ 46638 w 56504"/>
              <a:gd name="connsiteY0" fmla="*/ 415 h 374816"/>
              <a:gd name="connsiteX1" fmla="*/ 17004 w 56504"/>
              <a:gd name="connsiteY1" fmla="*/ 148581 h 374816"/>
              <a:gd name="connsiteX2" fmla="*/ 38171 w 56504"/>
              <a:gd name="connsiteY2" fmla="*/ 317915 h 374816"/>
              <a:gd name="connsiteX3" fmla="*/ 55104 w 56504"/>
              <a:gd name="connsiteY3" fmla="*/ 368715 h 374816"/>
              <a:gd name="connsiteX4" fmla="*/ 71 w 56504"/>
              <a:gd name="connsiteY4" fmla="*/ 195148 h 374816"/>
              <a:gd name="connsiteX5" fmla="*/ 46638 w 56504"/>
              <a:gd name="connsiteY5" fmla="*/ 415 h 3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" h="374816">
                <a:moveTo>
                  <a:pt x="46638" y="415"/>
                </a:moveTo>
                <a:cubicBezTo>
                  <a:pt x="49460" y="-7346"/>
                  <a:pt x="18415" y="95664"/>
                  <a:pt x="17004" y="148581"/>
                </a:cubicBezTo>
                <a:cubicBezTo>
                  <a:pt x="15593" y="201498"/>
                  <a:pt x="31821" y="281226"/>
                  <a:pt x="38171" y="317915"/>
                </a:cubicBezTo>
                <a:cubicBezTo>
                  <a:pt x="44521" y="354604"/>
                  <a:pt x="61454" y="389176"/>
                  <a:pt x="55104" y="368715"/>
                </a:cubicBezTo>
                <a:cubicBezTo>
                  <a:pt x="48754" y="348254"/>
                  <a:pt x="2188" y="250887"/>
                  <a:pt x="71" y="195148"/>
                </a:cubicBezTo>
                <a:cubicBezTo>
                  <a:pt x="-2046" y="139409"/>
                  <a:pt x="43816" y="8176"/>
                  <a:pt x="46638" y="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A685396-12B5-413D-943D-DF9361319421}"/>
              </a:ext>
            </a:extLst>
          </p:cNvPr>
          <p:cNvSpPr/>
          <p:nvPr/>
        </p:nvSpPr>
        <p:spPr>
          <a:xfrm>
            <a:off x="6110629" y="4313652"/>
            <a:ext cx="95542" cy="110264"/>
          </a:xfrm>
          <a:custGeom>
            <a:avLst/>
            <a:gdLst>
              <a:gd name="connsiteX0" fmla="*/ 95438 w 95542"/>
              <a:gd name="connsiteY0" fmla="*/ 115 h 110264"/>
              <a:gd name="connsiteX1" fmla="*/ 27704 w 95542"/>
              <a:gd name="connsiteY1" fmla="*/ 55148 h 110264"/>
              <a:gd name="connsiteX2" fmla="*/ 2304 w 95542"/>
              <a:gd name="connsiteY2" fmla="*/ 110181 h 110264"/>
              <a:gd name="connsiteX3" fmla="*/ 10771 w 95542"/>
              <a:gd name="connsiteY3" fmla="*/ 42448 h 110264"/>
              <a:gd name="connsiteX4" fmla="*/ 95438 w 95542"/>
              <a:gd name="connsiteY4" fmla="*/ 115 h 1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2" h="110264">
                <a:moveTo>
                  <a:pt x="95438" y="115"/>
                </a:moveTo>
                <a:cubicBezTo>
                  <a:pt x="98260" y="2232"/>
                  <a:pt x="43226" y="36804"/>
                  <a:pt x="27704" y="55148"/>
                </a:cubicBezTo>
                <a:cubicBezTo>
                  <a:pt x="12182" y="73492"/>
                  <a:pt x="5126" y="112298"/>
                  <a:pt x="2304" y="110181"/>
                </a:cubicBezTo>
                <a:cubicBezTo>
                  <a:pt x="-518" y="108064"/>
                  <a:pt x="-3340" y="59381"/>
                  <a:pt x="10771" y="42448"/>
                </a:cubicBezTo>
                <a:cubicBezTo>
                  <a:pt x="24882" y="25515"/>
                  <a:pt x="92616" y="-2002"/>
                  <a:pt x="95438" y="1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262C329-3C20-9F36-3D82-21CB0E28FE16}"/>
              </a:ext>
            </a:extLst>
          </p:cNvPr>
          <p:cNvSpPr/>
          <p:nvPr/>
        </p:nvSpPr>
        <p:spPr>
          <a:xfrm>
            <a:off x="6743689" y="4512729"/>
            <a:ext cx="84809" cy="152721"/>
          </a:xfrm>
          <a:custGeom>
            <a:avLst/>
            <a:gdLst>
              <a:gd name="connsiteX0" fmla="*/ 11 w 84809"/>
              <a:gd name="connsiteY0" fmla="*/ 4 h 152721"/>
              <a:gd name="connsiteX1" fmla="*/ 38111 w 84809"/>
              <a:gd name="connsiteY1" fmla="*/ 88904 h 152721"/>
              <a:gd name="connsiteX2" fmla="*/ 38111 w 84809"/>
              <a:gd name="connsiteY2" fmla="*/ 118538 h 152721"/>
              <a:gd name="connsiteX3" fmla="*/ 38111 w 84809"/>
              <a:gd name="connsiteY3" fmla="*/ 152404 h 152721"/>
              <a:gd name="connsiteX4" fmla="*/ 55044 w 84809"/>
              <a:gd name="connsiteY4" fmla="*/ 97371 h 152721"/>
              <a:gd name="connsiteX5" fmla="*/ 84678 w 84809"/>
              <a:gd name="connsiteY5" fmla="*/ 46571 h 152721"/>
              <a:gd name="connsiteX6" fmla="*/ 42344 w 84809"/>
              <a:gd name="connsiteY6" fmla="*/ 84671 h 152721"/>
              <a:gd name="connsiteX7" fmla="*/ 11 w 84809"/>
              <a:gd name="connsiteY7" fmla="*/ 4 h 1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09" h="152721">
                <a:moveTo>
                  <a:pt x="11" y="4"/>
                </a:moveTo>
                <a:cubicBezTo>
                  <a:pt x="-694" y="709"/>
                  <a:pt x="31761" y="69148"/>
                  <a:pt x="38111" y="88904"/>
                </a:cubicBezTo>
                <a:cubicBezTo>
                  <a:pt x="44461" y="108660"/>
                  <a:pt x="38111" y="118538"/>
                  <a:pt x="38111" y="118538"/>
                </a:cubicBezTo>
                <a:cubicBezTo>
                  <a:pt x="38111" y="129121"/>
                  <a:pt x="35289" y="155932"/>
                  <a:pt x="38111" y="152404"/>
                </a:cubicBezTo>
                <a:cubicBezTo>
                  <a:pt x="40933" y="148876"/>
                  <a:pt x="47283" y="115010"/>
                  <a:pt x="55044" y="97371"/>
                </a:cubicBezTo>
                <a:cubicBezTo>
                  <a:pt x="62805" y="79732"/>
                  <a:pt x="86795" y="48688"/>
                  <a:pt x="84678" y="46571"/>
                </a:cubicBezTo>
                <a:cubicBezTo>
                  <a:pt x="82561" y="44454"/>
                  <a:pt x="51516" y="86788"/>
                  <a:pt x="42344" y="84671"/>
                </a:cubicBezTo>
                <a:cubicBezTo>
                  <a:pt x="33172" y="82554"/>
                  <a:pt x="716" y="-701"/>
                  <a:pt x="11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8D774BB-B3D4-8DE5-1C93-5BDC4512BCF1}"/>
              </a:ext>
            </a:extLst>
          </p:cNvPr>
          <p:cNvSpPr/>
          <p:nvPr/>
        </p:nvSpPr>
        <p:spPr>
          <a:xfrm>
            <a:off x="6557317" y="4618289"/>
            <a:ext cx="131874" cy="199714"/>
          </a:xfrm>
          <a:custGeom>
            <a:avLst/>
            <a:gdLst>
              <a:gd name="connsiteX0" fmla="*/ 116 w 131874"/>
              <a:gd name="connsiteY0" fmla="*/ 63778 h 199714"/>
              <a:gd name="connsiteX1" fmla="*/ 63616 w 131874"/>
              <a:gd name="connsiteY1" fmla="*/ 101878 h 199714"/>
              <a:gd name="connsiteX2" fmla="*/ 101716 w 131874"/>
              <a:gd name="connsiteY2" fmla="*/ 199244 h 199714"/>
              <a:gd name="connsiteX3" fmla="*/ 89016 w 131874"/>
              <a:gd name="connsiteY3" fmla="*/ 135744 h 199714"/>
              <a:gd name="connsiteX4" fmla="*/ 105950 w 131874"/>
              <a:gd name="connsiteY4" fmla="*/ 63778 h 199714"/>
              <a:gd name="connsiteX5" fmla="*/ 131350 w 131874"/>
              <a:gd name="connsiteY5" fmla="*/ 278 h 199714"/>
              <a:gd name="connsiteX6" fmla="*/ 80550 w 131874"/>
              <a:gd name="connsiteY6" fmla="*/ 89178 h 199714"/>
              <a:gd name="connsiteX7" fmla="*/ 116 w 131874"/>
              <a:gd name="connsiteY7" fmla="*/ 63778 h 1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74" h="199714">
                <a:moveTo>
                  <a:pt x="116" y="63778"/>
                </a:moveTo>
                <a:cubicBezTo>
                  <a:pt x="-2706" y="65895"/>
                  <a:pt x="46683" y="79300"/>
                  <a:pt x="63616" y="101878"/>
                </a:cubicBezTo>
                <a:cubicBezTo>
                  <a:pt x="80549" y="124456"/>
                  <a:pt x="97483" y="193600"/>
                  <a:pt x="101716" y="199244"/>
                </a:cubicBezTo>
                <a:cubicBezTo>
                  <a:pt x="105949" y="204888"/>
                  <a:pt x="88310" y="158322"/>
                  <a:pt x="89016" y="135744"/>
                </a:cubicBezTo>
                <a:cubicBezTo>
                  <a:pt x="89722" y="113166"/>
                  <a:pt x="98894" y="86356"/>
                  <a:pt x="105950" y="63778"/>
                </a:cubicBezTo>
                <a:cubicBezTo>
                  <a:pt x="113006" y="41200"/>
                  <a:pt x="135583" y="-3955"/>
                  <a:pt x="131350" y="278"/>
                </a:cubicBezTo>
                <a:cubicBezTo>
                  <a:pt x="127117" y="4511"/>
                  <a:pt x="95367" y="75067"/>
                  <a:pt x="80550" y="89178"/>
                </a:cubicBezTo>
                <a:cubicBezTo>
                  <a:pt x="65733" y="103289"/>
                  <a:pt x="2938" y="61661"/>
                  <a:pt x="116" y="637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E24C887-80B8-A21A-A7C5-2E7875DCDD36}"/>
              </a:ext>
            </a:extLst>
          </p:cNvPr>
          <p:cNvSpPr/>
          <p:nvPr/>
        </p:nvSpPr>
        <p:spPr>
          <a:xfrm>
            <a:off x="6095993" y="3280816"/>
            <a:ext cx="80815" cy="190664"/>
          </a:xfrm>
          <a:custGeom>
            <a:avLst/>
            <a:gdLst>
              <a:gd name="connsiteX0" fmla="*/ 7 w 80815"/>
              <a:gd name="connsiteY0" fmla="*/ 17 h 190664"/>
              <a:gd name="connsiteX1" fmla="*/ 63507 w 80815"/>
              <a:gd name="connsiteY1" fmla="*/ 101617 h 190664"/>
              <a:gd name="connsiteX2" fmla="*/ 76207 w 80815"/>
              <a:gd name="connsiteY2" fmla="*/ 190517 h 190664"/>
              <a:gd name="connsiteX3" fmla="*/ 80440 w 80815"/>
              <a:gd name="connsiteY3" fmla="*/ 80451 h 190664"/>
              <a:gd name="connsiteX4" fmla="*/ 67740 w 80815"/>
              <a:gd name="connsiteY4" fmla="*/ 93151 h 190664"/>
              <a:gd name="connsiteX5" fmla="*/ 7 w 80815"/>
              <a:gd name="connsiteY5" fmla="*/ 17 h 1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5" h="190664">
                <a:moveTo>
                  <a:pt x="7" y="17"/>
                </a:moveTo>
                <a:cubicBezTo>
                  <a:pt x="-699" y="1428"/>
                  <a:pt x="50807" y="69867"/>
                  <a:pt x="63507" y="101617"/>
                </a:cubicBezTo>
                <a:cubicBezTo>
                  <a:pt x="76207" y="133367"/>
                  <a:pt x="73385" y="194045"/>
                  <a:pt x="76207" y="190517"/>
                </a:cubicBezTo>
                <a:cubicBezTo>
                  <a:pt x="79029" y="186989"/>
                  <a:pt x="81851" y="96679"/>
                  <a:pt x="80440" y="80451"/>
                </a:cubicBezTo>
                <a:cubicBezTo>
                  <a:pt x="79029" y="64223"/>
                  <a:pt x="76207" y="101618"/>
                  <a:pt x="67740" y="93151"/>
                </a:cubicBezTo>
                <a:cubicBezTo>
                  <a:pt x="59273" y="84684"/>
                  <a:pt x="713" y="-1394"/>
                  <a:pt x="7" y="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2D94AA2-31AA-1282-F2F3-AD6B241A7256}"/>
              </a:ext>
            </a:extLst>
          </p:cNvPr>
          <p:cNvSpPr/>
          <p:nvPr/>
        </p:nvSpPr>
        <p:spPr>
          <a:xfrm>
            <a:off x="6103611" y="3466916"/>
            <a:ext cx="55896" cy="457750"/>
          </a:xfrm>
          <a:custGeom>
            <a:avLst/>
            <a:gdLst>
              <a:gd name="connsiteX0" fmla="*/ 55889 w 55896"/>
              <a:gd name="connsiteY0" fmla="*/ 184 h 457750"/>
              <a:gd name="connsiteX1" fmla="*/ 856 w 55896"/>
              <a:gd name="connsiteY1" fmla="*/ 139884 h 457750"/>
              <a:gd name="connsiteX2" fmla="*/ 22022 w 55896"/>
              <a:gd name="connsiteY2" fmla="*/ 448917 h 457750"/>
              <a:gd name="connsiteX3" fmla="*/ 17789 w 55896"/>
              <a:gd name="connsiteY3" fmla="*/ 355784 h 457750"/>
              <a:gd name="connsiteX4" fmla="*/ 22022 w 55896"/>
              <a:gd name="connsiteY4" fmla="*/ 169517 h 457750"/>
              <a:gd name="connsiteX5" fmla="*/ 5089 w 55896"/>
              <a:gd name="connsiteY5" fmla="*/ 165284 h 457750"/>
              <a:gd name="connsiteX6" fmla="*/ 55889 w 55896"/>
              <a:gd name="connsiteY6" fmla="*/ 184 h 4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6" h="457750">
                <a:moveTo>
                  <a:pt x="55889" y="184"/>
                </a:moveTo>
                <a:cubicBezTo>
                  <a:pt x="55183" y="-4049"/>
                  <a:pt x="6500" y="65095"/>
                  <a:pt x="856" y="139884"/>
                </a:cubicBezTo>
                <a:cubicBezTo>
                  <a:pt x="-4789" y="214673"/>
                  <a:pt x="19200" y="412934"/>
                  <a:pt x="22022" y="448917"/>
                </a:cubicBezTo>
                <a:cubicBezTo>
                  <a:pt x="24844" y="484900"/>
                  <a:pt x="17789" y="402351"/>
                  <a:pt x="17789" y="355784"/>
                </a:cubicBezTo>
                <a:cubicBezTo>
                  <a:pt x="17789" y="309217"/>
                  <a:pt x="24139" y="201267"/>
                  <a:pt x="22022" y="169517"/>
                </a:cubicBezTo>
                <a:cubicBezTo>
                  <a:pt x="19905" y="137767"/>
                  <a:pt x="3678" y="188567"/>
                  <a:pt x="5089" y="165284"/>
                </a:cubicBezTo>
                <a:cubicBezTo>
                  <a:pt x="6500" y="142001"/>
                  <a:pt x="56595" y="4417"/>
                  <a:pt x="55889" y="1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1740811-B9C1-4B87-23FC-773956CC53B0}"/>
              </a:ext>
            </a:extLst>
          </p:cNvPr>
          <p:cNvSpPr/>
          <p:nvPr/>
        </p:nvSpPr>
        <p:spPr>
          <a:xfrm>
            <a:off x="5507311" y="3276293"/>
            <a:ext cx="403248" cy="135960"/>
          </a:xfrm>
          <a:custGeom>
            <a:avLst/>
            <a:gdLst>
              <a:gd name="connsiteX0" fmla="*/ 256 w 403248"/>
              <a:gd name="connsiteY0" fmla="*/ 307 h 135960"/>
              <a:gd name="connsiteX1" fmla="*/ 296589 w 403248"/>
              <a:gd name="connsiteY1" fmla="*/ 46874 h 135960"/>
              <a:gd name="connsiteX2" fmla="*/ 398189 w 403248"/>
              <a:gd name="connsiteY2" fmla="*/ 135774 h 135960"/>
              <a:gd name="connsiteX3" fmla="*/ 351622 w 403248"/>
              <a:gd name="connsiteY3" fmla="*/ 68040 h 135960"/>
              <a:gd name="connsiteX4" fmla="*/ 256 w 403248"/>
              <a:gd name="connsiteY4" fmla="*/ 307 h 13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8" h="135960">
                <a:moveTo>
                  <a:pt x="256" y="307"/>
                </a:moveTo>
                <a:cubicBezTo>
                  <a:pt x="-8916" y="-3221"/>
                  <a:pt x="230267" y="24296"/>
                  <a:pt x="296589" y="46874"/>
                </a:cubicBezTo>
                <a:cubicBezTo>
                  <a:pt x="362911" y="69452"/>
                  <a:pt x="389017" y="132246"/>
                  <a:pt x="398189" y="135774"/>
                </a:cubicBezTo>
                <a:cubicBezTo>
                  <a:pt x="407361" y="139302"/>
                  <a:pt x="410183" y="92029"/>
                  <a:pt x="351622" y="68040"/>
                </a:cubicBezTo>
                <a:cubicBezTo>
                  <a:pt x="293061" y="44051"/>
                  <a:pt x="9428" y="3835"/>
                  <a:pt x="256" y="30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28A9EA0-840D-5915-5FCC-DCBC693350F7}"/>
              </a:ext>
            </a:extLst>
          </p:cNvPr>
          <p:cNvSpPr/>
          <p:nvPr/>
        </p:nvSpPr>
        <p:spPr>
          <a:xfrm>
            <a:off x="6006943" y="3280612"/>
            <a:ext cx="61857" cy="241774"/>
          </a:xfrm>
          <a:custGeom>
            <a:avLst/>
            <a:gdLst>
              <a:gd name="connsiteX0" fmla="*/ 157 w 61857"/>
              <a:gd name="connsiteY0" fmla="*/ 221 h 241774"/>
              <a:gd name="connsiteX1" fmla="*/ 42490 w 61857"/>
              <a:gd name="connsiteY1" fmla="*/ 114521 h 241774"/>
              <a:gd name="connsiteX2" fmla="*/ 55190 w 61857"/>
              <a:gd name="connsiteY2" fmla="*/ 241521 h 241774"/>
              <a:gd name="connsiteX3" fmla="*/ 59424 w 61857"/>
              <a:gd name="connsiteY3" fmla="*/ 144155 h 241774"/>
              <a:gd name="connsiteX4" fmla="*/ 157 w 61857"/>
              <a:gd name="connsiteY4" fmla="*/ 221 h 2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7" h="241774">
                <a:moveTo>
                  <a:pt x="157" y="221"/>
                </a:moveTo>
                <a:cubicBezTo>
                  <a:pt x="-2665" y="-4718"/>
                  <a:pt x="33318" y="74304"/>
                  <a:pt x="42490" y="114521"/>
                </a:cubicBezTo>
                <a:cubicBezTo>
                  <a:pt x="51662" y="154738"/>
                  <a:pt x="52368" y="236582"/>
                  <a:pt x="55190" y="241521"/>
                </a:cubicBezTo>
                <a:cubicBezTo>
                  <a:pt x="58012" y="246460"/>
                  <a:pt x="65774" y="178022"/>
                  <a:pt x="59424" y="144155"/>
                </a:cubicBezTo>
                <a:cubicBezTo>
                  <a:pt x="53074" y="110288"/>
                  <a:pt x="2979" y="5160"/>
                  <a:pt x="157" y="2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D6C80C5-EE7B-8C99-24F9-16E7E03DF3A6}"/>
              </a:ext>
            </a:extLst>
          </p:cNvPr>
          <p:cNvSpPr/>
          <p:nvPr/>
        </p:nvSpPr>
        <p:spPr>
          <a:xfrm>
            <a:off x="5125250" y="3302441"/>
            <a:ext cx="313467" cy="97072"/>
          </a:xfrm>
          <a:custGeom>
            <a:avLst/>
            <a:gdLst>
              <a:gd name="connsiteX0" fmla="*/ 1317 w 313467"/>
              <a:gd name="connsiteY0" fmla="*/ 96926 h 97072"/>
              <a:gd name="connsiteX1" fmla="*/ 306117 w 313467"/>
              <a:gd name="connsiteY1" fmla="*/ 3792 h 97072"/>
              <a:gd name="connsiteX2" fmla="*/ 200283 w 313467"/>
              <a:gd name="connsiteY2" fmla="*/ 24959 h 97072"/>
              <a:gd name="connsiteX3" fmla="*/ 1317 w 313467"/>
              <a:gd name="connsiteY3" fmla="*/ 96926 h 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67" h="97072">
                <a:moveTo>
                  <a:pt x="1317" y="96926"/>
                </a:moveTo>
                <a:cubicBezTo>
                  <a:pt x="18956" y="93398"/>
                  <a:pt x="272956" y="15786"/>
                  <a:pt x="306117" y="3792"/>
                </a:cubicBezTo>
                <a:cubicBezTo>
                  <a:pt x="339278" y="-8203"/>
                  <a:pt x="252494" y="10848"/>
                  <a:pt x="200283" y="24959"/>
                </a:cubicBezTo>
                <a:cubicBezTo>
                  <a:pt x="148072" y="39070"/>
                  <a:pt x="-16322" y="100454"/>
                  <a:pt x="1317" y="969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F8B1468-7C39-83F1-F8FD-3B10E1B45FA2}"/>
              </a:ext>
            </a:extLst>
          </p:cNvPr>
          <p:cNvSpPr/>
          <p:nvPr/>
        </p:nvSpPr>
        <p:spPr>
          <a:xfrm>
            <a:off x="6861363" y="3356178"/>
            <a:ext cx="324686" cy="64471"/>
          </a:xfrm>
          <a:custGeom>
            <a:avLst/>
            <a:gdLst>
              <a:gd name="connsiteX0" fmla="*/ 870 w 324686"/>
              <a:gd name="connsiteY0" fmla="*/ 26255 h 64471"/>
              <a:gd name="connsiteX1" fmla="*/ 157504 w 324686"/>
              <a:gd name="connsiteY1" fmla="*/ 855 h 64471"/>
              <a:gd name="connsiteX2" fmla="*/ 322604 w 324686"/>
              <a:gd name="connsiteY2" fmla="*/ 64355 h 64471"/>
              <a:gd name="connsiteX3" fmla="*/ 254870 w 324686"/>
              <a:gd name="connsiteY3" fmla="*/ 17789 h 64471"/>
              <a:gd name="connsiteX4" fmla="*/ 229470 w 324686"/>
              <a:gd name="connsiteY4" fmla="*/ 5089 h 64471"/>
              <a:gd name="connsiteX5" fmla="*/ 870 w 324686"/>
              <a:gd name="connsiteY5" fmla="*/ 26255 h 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86" h="64471">
                <a:moveTo>
                  <a:pt x="870" y="26255"/>
                </a:moveTo>
                <a:cubicBezTo>
                  <a:pt x="-11124" y="25549"/>
                  <a:pt x="103882" y="-5495"/>
                  <a:pt x="157504" y="855"/>
                </a:cubicBezTo>
                <a:cubicBezTo>
                  <a:pt x="211126" y="7205"/>
                  <a:pt x="306376" y="61533"/>
                  <a:pt x="322604" y="64355"/>
                </a:cubicBezTo>
                <a:cubicBezTo>
                  <a:pt x="338832" y="67177"/>
                  <a:pt x="254870" y="17789"/>
                  <a:pt x="254870" y="17789"/>
                </a:cubicBezTo>
                <a:cubicBezTo>
                  <a:pt x="239348" y="7911"/>
                  <a:pt x="272509" y="4384"/>
                  <a:pt x="229470" y="5089"/>
                </a:cubicBezTo>
                <a:cubicBezTo>
                  <a:pt x="186431" y="5794"/>
                  <a:pt x="12864" y="26961"/>
                  <a:pt x="870" y="262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81C455E-FA71-8339-1243-3D6723CB353B}"/>
              </a:ext>
            </a:extLst>
          </p:cNvPr>
          <p:cNvSpPr/>
          <p:nvPr/>
        </p:nvSpPr>
        <p:spPr>
          <a:xfrm>
            <a:off x="6472598" y="3009856"/>
            <a:ext cx="64342" cy="402264"/>
          </a:xfrm>
          <a:custGeom>
            <a:avLst/>
            <a:gdLst>
              <a:gd name="connsiteX0" fmla="*/ 169 w 64342"/>
              <a:gd name="connsiteY0" fmla="*/ 44 h 402264"/>
              <a:gd name="connsiteX1" fmla="*/ 38269 w 64342"/>
              <a:gd name="connsiteY1" fmla="*/ 177844 h 402264"/>
              <a:gd name="connsiteX2" fmla="*/ 46735 w 64342"/>
              <a:gd name="connsiteY2" fmla="*/ 296377 h 402264"/>
              <a:gd name="connsiteX3" fmla="*/ 63669 w 64342"/>
              <a:gd name="connsiteY3" fmla="*/ 215944 h 402264"/>
              <a:gd name="connsiteX4" fmla="*/ 21335 w 64342"/>
              <a:gd name="connsiteY4" fmla="*/ 402211 h 402264"/>
              <a:gd name="connsiteX5" fmla="*/ 55202 w 64342"/>
              <a:gd name="connsiteY5" fmla="*/ 194777 h 402264"/>
              <a:gd name="connsiteX6" fmla="*/ 169 w 64342"/>
              <a:gd name="connsiteY6" fmla="*/ 44 h 4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42" h="402264">
                <a:moveTo>
                  <a:pt x="169" y="44"/>
                </a:moveTo>
                <a:cubicBezTo>
                  <a:pt x="-2653" y="-2778"/>
                  <a:pt x="30508" y="128455"/>
                  <a:pt x="38269" y="177844"/>
                </a:cubicBezTo>
                <a:cubicBezTo>
                  <a:pt x="46030" y="227233"/>
                  <a:pt x="42502" y="290027"/>
                  <a:pt x="46735" y="296377"/>
                </a:cubicBezTo>
                <a:cubicBezTo>
                  <a:pt x="50968" y="302727"/>
                  <a:pt x="67902" y="198305"/>
                  <a:pt x="63669" y="215944"/>
                </a:cubicBezTo>
                <a:cubicBezTo>
                  <a:pt x="59436" y="233583"/>
                  <a:pt x="22746" y="405739"/>
                  <a:pt x="21335" y="402211"/>
                </a:cubicBezTo>
                <a:cubicBezTo>
                  <a:pt x="19924" y="398683"/>
                  <a:pt x="55908" y="257572"/>
                  <a:pt x="55202" y="194777"/>
                </a:cubicBezTo>
                <a:cubicBezTo>
                  <a:pt x="54497" y="131983"/>
                  <a:pt x="2991" y="2866"/>
                  <a:pt x="169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01E335D-CC1B-869E-77E1-5ADFFCC6992A}"/>
              </a:ext>
            </a:extLst>
          </p:cNvPr>
          <p:cNvSpPr/>
          <p:nvPr/>
        </p:nvSpPr>
        <p:spPr>
          <a:xfrm>
            <a:off x="6713960" y="2950614"/>
            <a:ext cx="352730" cy="25505"/>
          </a:xfrm>
          <a:custGeom>
            <a:avLst/>
            <a:gdLst>
              <a:gd name="connsiteX0" fmla="*/ 107 w 352730"/>
              <a:gd name="connsiteY0" fmla="*/ 19 h 25505"/>
              <a:gd name="connsiteX1" fmla="*/ 182140 w 352730"/>
              <a:gd name="connsiteY1" fmla="*/ 25419 h 25505"/>
              <a:gd name="connsiteX2" fmla="*/ 139807 w 352730"/>
              <a:gd name="connsiteY2" fmla="*/ 8486 h 25505"/>
              <a:gd name="connsiteX3" fmla="*/ 351473 w 352730"/>
              <a:gd name="connsiteY3" fmla="*/ 12719 h 25505"/>
              <a:gd name="connsiteX4" fmla="*/ 224473 w 352730"/>
              <a:gd name="connsiteY4" fmla="*/ 16953 h 25505"/>
              <a:gd name="connsiteX5" fmla="*/ 156740 w 352730"/>
              <a:gd name="connsiteY5" fmla="*/ 21186 h 25505"/>
              <a:gd name="connsiteX6" fmla="*/ 107 w 352730"/>
              <a:gd name="connsiteY6" fmla="*/ 19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30" h="25505">
                <a:moveTo>
                  <a:pt x="107" y="19"/>
                </a:moveTo>
                <a:cubicBezTo>
                  <a:pt x="4340" y="725"/>
                  <a:pt x="158857" y="24008"/>
                  <a:pt x="182140" y="25419"/>
                </a:cubicBezTo>
                <a:cubicBezTo>
                  <a:pt x="205423" y="26830"/>
                  <a:pt x="111585" y="10603"/>
                  <a:pt x="139807" y="8486"/>
                </a:cubicBezTo>
                <a:cubicBezTo>
                  <a:pt x="168029" y="6369"/>
                  <a:pt x="337362" y="11308"/>
                  <a:pt x="351473" y="12719"/>
                </a:cubicBezTo>
                <a:cubicBezTo>
                  <a:pt x="365584" y="14130"/>
                  <a:pt x="256928" y="15542"/>
                  <a:pt x="224473" y="16953"/>
                </a:cubicBezTo>
                <a:cubicBezTo>
                  <a:pt x="192018" y="18364"/>
                  <a:pt x="195546" y="24008"/>
                  <a:pt x="156740" y="21186"/>
                </a:cubicBezTo>
                <a:cubicBezTo>
                  <a:pt x="117934" y="18364"/>
                  <a:pt x="-4126" y="-687"/>
                  <a:pt x="107" y="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9FD0C08-C166-88F3-48B6-7F4D4AEFB6F6}"/>
              </a:ext>
            </a:extLst>
          </p:cNvPr>
          <p:cNvSpPr/>
          <p:nvPr/>
        </p:nvSpPr>
        <p:spPr>
          <a:xfrm>
            <a:off x="5197744" y="2894042"/>
            <a:ext cx="595455" cy="65088"/>
          </a:xfrm>
          <a:custGeom>
            <a:avLst/>
            <a:gdLst>
              <a:gd name="connsiteX0" fmla="*/ 789 w 595455"/>
              <a:gd name="connsiteY0" fmla="*/ 65058 h 65088"/>
              <a:gd name="connsiteX1" fmla="*/ 301356 w 595455"/>
              <a:gd name="connsiteY1" fmla="*/ 10025 h 65088"/>
              <a:gd name="connsiteX2" fmla="*/ 593456 w 595455"/>
              <a:gd name="connsiteY2" fmla="*/ 18491 h 65088"/>
              <a:gd name="connsiteX3" fmla="*/ 428356 w 595455"/>
              <a:gd name="connsiteY3" fmla="*/ 10025 h 65088"/>
              <a:gd name="connsiteX4" fmla="*/ 394489 w 595455"/>
              <a:gd name="connsiteY4" fmla="*/ 1558 h 65088"/>
              <a:gd name="connsiteX5" fmla="*/ 789 w 595455"/>
              <a:gd name="connsiteY5" fmla="*/ 65058 h 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455" h="65088">
                <a:moveTo>
                  <a:pt x="789" y="65058"/>
                </a:moveTo>
                <a:cubicBezTo>
                  <a:pt x="-14733" y="66469"/>
                  <a:pt x="202578" y="17786"/>
                  <a:pt x="301356" y="10025"/>
                </a:cubicBezTo>
                <a:cubicBezTo>
                  <a:pt x="400134" y="2264"/>
                  <a:pt x="572289" y="18491"/>
                  <a:pt x="593456" y="18491"/>
                </a:cubicBezTo>
                <a:cubicBezTo>
                  <a:pt x="614623" y="18491"/>
                  <a:pt x="461517" y="12847"/>
                  <a:pt x="428356" y="10025"/>
                </a:cubicBezTo>
                <a:cubicBezTo>
                  <a:pt x="395195" y="7203"/>
                  <a:pt x="463633" y="-4086"/>
                  <a:pt x="394489" y="1558"/>
                </a:cubicBezTo>
                <a:cubicBezTo>
                  <a:pt x="325345" y="7202"/>
                  <a:pt x="16311" y="63647"/>
                  <a:pt x="789" y="650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4953976-7911-7D59-08FA-3E49FE58CFF7}"/>
              </a:ext>
            </a:extLst>
          </p:cNvPr>
          <p:cNvSpPr/>
          <p:nvPr/>
        </p:nvSpPr>
        <p:spPr>
          <a:xfrm>
            <a:off x="6680022" y="4673556"/>
            <a:ext cx="66873" cy="54074"/>
          </a:xfrm>
          <a:custGeom>
            <a:avLst/>
            <a:gdLst>
              <a:gd name="connsiteX0" fmla="*/ 66853 w 66873"/>
              <a:gd name="connsiteY0" fmla="*/ 44 h 54074"/>
              <a:gd name="connsiteX1" fmla="*/ 16053 w 66873"/>
              <a:gd name="connsiteY1" fmla="*/ 31794 h 54074"/>
              <a:gd name="connsiteX2" fmla="*/ 178 w 66873"/>
              <a:gd name="connsiteY2" fmla="*/ 54019 h 54074"/>
              <a:gd name="connsiteX3" fmla="*/ 9703 w 66873"/>
              <a:gd name="connsiteY3" fmla="*/ 25444 h 54074"/>
              <a:gd name="connsiteX4" fmla="*/ 66853 w 66873"/>
              <a:gd name="connsiteY4" fmla="*/ 44 h 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3" h="54074">
                <a:moveTo>
                  <a:pt x="66853" y="44"/>
                </a:moveTo>
                <a:cubicBezTo>
                  <a:pt x="67911" y="1102"/>
                  <a:pt x="27165" y="22798"/>
                  <a:pt x="16053" y="31794"/>
                </a:cubicBezTo>
                <a:cubicBezTo>
                  <a:pt x="4941" y="40790"/>
                  <a:pt x="1236" y="55077"/>
                  <a:pt x="178" y="54019"/>
                </a:cubicBezTo>
                <a:cubicBezTo>
                  <a:pt x="-880" y="52961"/>
                  <a:pt x="2824" y="33911"/>
                  <a:pt x="9703" y="25444"/>
                </a:cubicBezTo>
                <a:cubicBezTo>
                  <a:pt x="16582" y="16977"/>
                  <a:pt x="65795" y="-1014"/>
                  <a:pt x="66853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BA526B1-69EC-6637-E92F-FEC1DD28C1EB}"/>
              </a:ext>
            </a:extLst>
          </p:cNvPr>
          <p:cNvSpPr/>
          <p:nvPr/>
        </p:nvSpPr>
        <p:spPr>
          <a:xfrm>
            <a:off x="6381606" y="4636671"/>
            <a:ext cx="125112" cy="27415"/>
          </a:xfrm>
          <a:custGeom>
            <a:avLst/>
            <a:gdLst>
              <a:gd name="connsiteX0" fmla="*/ 144 w 125112"/>
              <a:gd name="connsiteY0" fmla="*/ 2004 h 27415"/>
              <a:gd name="connsiteX1" fmla="*/ 85869 w 125112"/>
              <a:gd name="connsiteY1" fmla="*/ 2004 h 27415"/>
              <a:gd name="connsiteX2" fmla="*/ 123969 w 125112"/>
              <a:gd name="connsiteY2" fmla="*/ 27404 h 27415"/>
              <a:gd name="connsiteX3" fmla="*/ 108094 w 125112"/>
              <a:gd name="connsiteY3" fmla="*/ 5179 h 27415"/>
              <a:gd name="connsiteX4" fmla="*/ 144 w 125112"/>
              <a:gd name="connsiteY4" fmla="*/ 2004 h 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12" h="27415">
                <a:moveTo>
                  <a:pt x="144" y="2004"/>
                </a:moveTo>
                <a:cubicBezTo>
                  <a:pt x="-3560" y="1475"/>
                  <a:pt x="65232" y="-2229"/>
                  <a:pt x="85869" y="2004"/>
                </a:cubicBezTo>
                <a:cubicBezTo>
                  <a:pt x="106506" y="6237"/>
                  <a:pt x="120265" y="26875"/>
                  <a:pt x="123969" y="27404"/>
                </a:cubicBezTo>
                <a:cubicBezTo>
                  <a:pt x="127673" y="27933"/>
                  <a:pt x="122381" y="9412"/>
                  <a:pt x="108094" y="5179"/>
                </a:cubicBezTo>
                <a:cubicBezTo>
                  <a:pt x="93807" y="946"/>
                  <a:pt x="3848" y="2533"/>
                  <a:pt x="144" y="20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19E1472-F487-A95D-C339-7220041C1189}"/>
              </a:ext>
            </a:extLst>
          </p:cNvPr>
          <p:cNvSpPr/>
          <p:nvPr/>
        </p:nvSpPr>
        <p:spPr>
          <a:xfrm>
            <a:off x="6625035" y="4870037"/>
            <a:ext cx="42472" cy="150514"/>
          </a:xfrm>
          <a:custGeom>
            <a:avLst/>
            <a:gdLst>
              <a:gd name="connsiteX0" fmla="*/ 1190 w 42472"/>
              <a:gd name="connsiteY0" fmla="*/ 413 h 150514"/>
              <a:gd name="connsiteX1" fmla="*/ 7540 w 42472"/>
              <a:gd name="connsiteY1" fmla="*/ 76613 h 150514"/>
              <a:gd name="connsiteX2" fmla="*/ 42465 w 42472"/>
              <a:gd name="connsiteY2" fmla="*/ 149638 h 150514"/>
              <a:gd name="connsiteX3" fmla="*/ 4365 w 42472"/>
              <a:gd name="connsiteY3" fmla="*/ 111538 h 150514"/>
              <a:gd name="connsiteX4" fmla="*/ 1190 w 42472"/>
              <a:gd name="connsiteY4" fmla="*/ 413 h 15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2" h="150514">
                <a:moveTo>
                  <a:pt x="1190" y="413"/>
                </a:moveTo>
                <a:cubicBezTo>
                  <a:pt x="1719" y="-5408"/>
                  <a:pt x="661" y="51742"/>
                  <a:pt x="7540" y="76613"/>
                </a:cubicBezTo>
                <a:cubicBezTo>
                  <a:pt x="14419" y="101484"/>
                  <a:pt x="42994" y="143817"/>
                  <a:pt x="42465" y="149638"/>
                </a:cubicBezTo>
                <a:cubicBezTo>
                  <a:pt x="41936" y="155459"/>
                  <a:pt x="11244" y="131117"/>
                  <a:pt x="4365" y="111538"/>
                </a:cubicBezTo>
                <a:cubicBezTo>
                  <a:pt x="-2514" y="91959"/>
                  <a:pt x="661" y="6234"/>
                  <a:pt x="1190" y="4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E2AA77E-3A9B-51F5-BFC3-9896D518B900}"/>
              </a:ext>
            </a:extLst>
          </p:cNvPr>
          <p:cNvSpPr/>
          <p:nvPr/>
        </p:nvSpPr>
        <p:spPr>
          <a:xfrm>
            <a:off x="6330950" y="4866823"/>
            <a:ext cx="47754" cy="159640"/>
          </a:xfrm>
          <a:custGeom>
            <a:avLst/>
            <a:gdLst>
              <a:gd name="connsiteX0" fmla="*/ 47625 w 47754"/>
              <a:gd name="connsiteY0" fmla="*/ 452 h 159640"/>
              <a:gd name="connsiteX1" fmla="*/ 41275 w 47754"/>
              <a:gd name="connsiteY1" fmla="*/ 63952 h 159640"/>
              <a:gd name="connsiteX2" fmla="*/ 0 w 47754"/>
              <a:gd name="connsiteY2" fmla="*/ 159202 h 159640"/>
              <a:gd name="connsiteX3" fmla="*/ 41275 w 47754"/>
              <a:gd name="connsiteY3" fmla="*/ 95702 h 159640"/>
              <a:gd name="connsiteX4" fmla="*/ 47625 w 47754"/>
              <a:gd name="connsiteY4" fmla="*/ 452 h 1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4" h="159640">
                <a:moveTo>
                  <a:pt x="47625" y="452"/>
                </a:moveTo>
                <a:cubicBezTo>
                  <a:pt x="47625" y="-4840"/>
                  <a:pt x="49213" y="37494"/>
                  <a:pt x="41275" y="63952"/>
                </a:cubicBezTo>
                <a:cubicBezTo>
                  <a:pt x="33337" y="90410"/>
                  <a:pt x="0" y="153910"/>
                  <a:pt x="0" y="159202"/>
                </a:cubicBezTo>
                <a:cubicBezTo>
                  <a:pt x="0" y="164494"/>
                  <a:pt x="33867" y="120573"/>
                  <a:pt x="41275" y="95702"/>
                </a:cubicBezTo>
                <a:cubicBezTo>
                  <a:pt x="48683" y="70831"/>
                  <a:pt x="47625" y="5744"/>
                  <a:pt x="47625" y="4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5F113F2-2606-BA7E-3B1C-3B8E25317DA5}"/>
              </a:ext>
            </a:extLst>
          </p:cNvPr>
          <p:cNvSpPr/>
          <p:nvPr/>
        </p:nvSpPr>
        <p:spPr>
          <a:xfrm>
            <a:off x="6514083" y="4844517"/>
            <a:ext cx="29965" cy="185253"/>
          </a:xfrm>
          <a:custGeom>
            <a:avLst/>
            <a:gdLst>
              <a:gd name="connsiteX0" fmla="*/ 7367 w 29965"/>
              <a:gd name="connsiteY0" fmla="*/ 533 h 185253"/>
              <a:gd name="connsiteX1" fmla="*/ 1017 w 29965"/>
              <a:gd name="connsiteY1" fmla="*/ 76733 h 185253"/>
              <a:gd name="connsiteX2" fmla="*/ 29592 w 29965"/>
              <a:gd name="connsiteY2" fmla="*/ 184683 h 185253"/>
              <a:gd name="connsiteX3" fmla="*/ 16892 w 29965"/>
              <a:gd name="connsiteY3" fmla="*/ 114833 h 185253"/>
              <a:gd name="connsiteX4" fmla="*/ 7367 w 29965"/>
              <a:gd name="connsiteY4" fmla="*/ 533 h 1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5" h="185253">
                <a:moveTo>
                  <a:pt x="7367" y="533"/>
                </a:moveTo>
                <a:cubicBezTo>
                  <a:pt x="4721" y="-5817"/>
                  <a:pt x="-2687" y="46041"/>
                  <a:pt x="1017" y="76733"/>
                </a:cubicBezTo>
                <a:cubicBezTo>
                  <a:pt x="4721" y="107425"/>
                  <a:pt x="26946" y="178333"/>
                  <a:pt x="29592" y="184683"/>
                </a:cubicBezTo>
                <a:cubicBezTo>
                  <a:pt x="32238" y="191033"/>
                  <a:pt x="20067" y="142879"/>
                  <a:pt x="16892" y="114833"/>
                </a:cubicBezTo>
                <a:cubicBezTo>
                  <a:pt x="13717" y="86787"/>
                  <a:pt x="10013" y="6883"/>
                  <a:pt x="7367" y="5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0057275F-F674-49E6-F825-3459C6B1C2D2}"/>
              </a:ext>
            </a:extLst>
          </p:cNvPr>
          <p:cNvSpPr/>
          <p:nvPr/>
        </p:nvSpPr>
        <p:spPr>
          <a:xfrm>
            <a:off x="6451548" y="4895804"/>
            <a:ext cx="29655" cy="155652"/>
          </a:xfrm>
          <a:custGeom>
            <a:avLst/>
            <a:gdLst>
              <a:gd name="connsiteX0" fmla="*/ 52 w 29655"/>
              <a:gd name="connsiteY0" fmla="*/ 46 h 155652"/>
              <a:gd name="connsiteX1" fmla="*/ 19102 w 29655"/>
              <a:gd name="connsiteY1" fmla="*/ 73071 h 155652"/>
              <a:gd name="connsiteX2" fmla="*/ 28627 w 29655"/>
              <a:gd name="connsiteY2" fmla="*/ 155621 h 155652"/>
              <a:gd name="connsiteX3" fmla="*/ 25452 w 29655"/>
              <a:gd name="connsiteY3" fmla="*/ 63546 h 155652"/>
              <a:gd name="connsiteX4" fmla="*/ 52 w 29655"/>
              <a:gd name="connsiteY4" fmla="*/ 46 h 1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5" h="155652">
                <a:moveTo>
                  <a:pt x="52" y="46"/>
                </a:moveTo>
                <a:cubicBezTo>
                  <a:pt x="-1006" y="1634"/>
                  <a:pt x="14340" y="47142"/>
                  <a:pt x="19102" y="73071"/>
                </a:cubicBezTo>
                <a:cubicBezTo>
                  <a:pt x="23864" y="99000"/>
                  <a:pt x="27569" y="157209"/>
                  <a:pt x="28627" y="155621"/>
                </a:cubicBezTo>
                <a:cubicBezTo>
                  <a:pt x="29685" y="154033"/>
                  <a:pt x="31273" y="88946"/>
                  <a:pt x="25452" y="63546"/>
                </a:cubicBezTo>
                <a:cubicBezTo>
                  <a:pt x="19631" y="38146"/>
                  <a:pt x="1110" y="-1542"/>
                  <a:pt x="52" y="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D531D57-F391-463C-DDB4-92CCA1419679}"/>
              </a:ext>
            </a:extLst>
          </p:cNvPr>
          <p:cNvSpPr/>
          <p:nvPr/>
        </p:nvSpPr>
        <p:spPr>
          <a:xfrm>
            <a:off x="6159393" y="5140072"/>
            <a:ext cx="402037" cy="117739"/>
          </a:xfrm>
          <a:custGeom>
            <a:avLst/>
            <a:gdLst>
              <a:gd name="connsiteX0" fmla="*/ 107 w 402037"/>
              <a:gd name="connsiteY0" fmla="*/ 117728 h 117739"/>
              <a:gd name="connsiteX1" fmla="*/ 181082 w 402037"/>
              <a:gd name="connsiteY1" fmla="*/ 28828 h 117739"/>
              <a:gd name="connsiteX2" fmla="*/ 273157 w 402037"/>
              <a:gd name="connsiteY2" fmla="*/ 19303 h 117739"/>
              <a:gd name="connsiteX3" fmla="*/ 400157 w 402037"/>
              <a:gd name="connsiteY3" fmla="*/ 28828 h 117739"/>
              <a:gd name="connsiteX4" fmla="*/ 346182 w 402037"/>
              <a:gd name="connsiteY4" fmla="*/ 3428 h 117739"/>
              <a:gd name="connsiteX5" fmla="*/ 304907 w 402037"/>
              <a:gd name="connsiteY5" fmla="*/ 253 h 117739"/>
              <a:gd name="connsiteX6" fmla="*/ 225532 w 402037"/>
              <a:gd name="connsiteY6" fmla="*/ 3428 h 117739"/>
              <a:gd name="connsiteX7" fmla="*/ 247757 w 402037"/>
              <a:gd name="connsiteY7" fmla="*/ 12953 h 117739"/>
              <a:gd name="connsiteX8" fmla="*/ 155682 w 402037"/>
              <a:gd name="connsiteY8" fmla="*/ 22478 h 117739"/>
              <a:gd name="connsiteX9" fmla="*/ 107 w 402037"/>
              <a:gd name="connsiteY9" fmla="*/ 117728 h 11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037" h="117739">
                <a:moveTo>
                  <a:pt x="107" y="117728"/>
                </a:moveTo>
                <a:cubicBezTo>
                  <a:pt x="4340" y="118786"/>
                  <a:pt x="135574" y="45232"/>
                  <a:pt x="181082" y="28828"/>
                </a:cubicBezTo>
                <a:cubicBezTo>
                  <a:pt x="226590" y="12424"/>
                  <a:pt x="236645" y="19303"/>
                  <a:pt x="273157" y="19303"/>
                </a:cubicBezTo>
                <a:cubicBezTo>
                  <a:pt x="309669" y="19303"/>
                  <a:pt x="387986" y="31474"/>
                  <a:pt x="400157" y="28828"/>
                </a:cubicBezTo>
                <a:cubicBezTo>
                  <a:pt x="412328" y="26182"/>
                  <a:pt x="362057" y="8190"/>
                  <a:pt x="346182" y="3428"/>
                </a:cubicBezTo>
                <a:cubicBezTo>
                  <a:pt x="330307" y="-1334"/>
                  <a:pt x="325015" y="253"/>
                  <a:pt x="304907" y="253"/>
                </a:cubicBezTo>
                <a:cubicBezTo>
                  <a:pt x="284799" y="253"/>
                  <a:pt x="225532" y="3428"/>
                  <a:pt x="225532" y="3428"/>
                </a:cubicBezTo>
                <a:cubicBezTo>
                  <a:pt x="216007" y="5545"/>
                  <a:pt x="259399" y="9778"/>
                  <a:pt x="247757" y="12953"/>
                </a:cubicBezTo>
                <a:cubicBezTo>
                  <a:pt x="236115" y="16128"/>
                  <a:pt x="193253" y="5016"/>
                  <a:pt x="155682" y="22478"/>
                </a:cubicBezTo>
                <a:cubicBezTo>
                  <a:pt x="118111" y="39940"/>
                  <a:pt x="-4126" y="116670"/>
                  <a:pt x="107" y="1177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00F1502-4B8B-8EA6-52FC-0416B8CA0BEC}"/>
              </a:ext>
            </a:extLst>
          </p:cNvPr>
          <p:cNvSpPr/>
          <p:nvPr/>
        </p:nvSpPr>
        <p:spPr>
          <a:xfrm>
            <a:off x="5914876" y="5207000"/>
            <a:ext cx="394161" cy="168275"/>
          </a:xfrm>
          <a:custGeom>
            <a:avLst/>
            <a:gdLst>
              <a:gd name="connsiteX0" fmla="*/ 149 w 394161"/>
              <a:gd name="connsiteY0" fmla="*/ 168275 h 168275"/>
              <a:gd name="connsiteX1" fmla="*/ 257324 w 394161"/>
              <a:gd name="connsiteY1" fmla="*/ 60325 h 168275"/>
              <a:gd name="connsiteX2" fmla="*/ 393849 w 394161"/>
              <a:gd name="connsiteY2" fmla="*/ 0 h 168275"/>
              <a:gd name="connsiteX3" fmla="*/ 222399 w 394161"/>
              <a:gd name="connsiteY3" fmla="*/ 60325 h 168275"/>
              <a:gd name="connsiteX4" fmla="*/ 149 w 394161"/>
              <a:gd name="connsiteY4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61" h="168275">
                <a:moveTo>
                  <a:pt x="149" y="168275"/>
                </a:moveTo>
                <a:cubicBezTo>
                  <a:pt x="5970" y="168275"/>
                  <a:pt x="191707" y="88371"/>
                  <a:pt x="257324" y="60325"/>
                </a:cubicBezTo>
                <a:cubicBezTo>
                  <a:pt x="322941" y="32279"/>
                  <a:pt x="399670" y="0"/>
                  <a:pt x="393849" y="0"/>
                </a:cubicBezTo>
                <a:cubicBezTo>
                  <a:pt x="388028" y="0"/>
                  <a:pt x="284841" y="31750"/>
                  <a:pt x="222399" y="60325"/>
                </a:cubicBezTo>
                <a:cubicBezTo>
                  <a:pt x="159957" y="88900"/>
                  <a:pt x="-5672" y="168275"/>
                  <a:pt x="149" y="1682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253A2B60-8DAC-BB55-AEAD-7C92DEF42348}"/>
              </a:ext>
            </a:extLst>
          </p:cNvPr>
          <p:cNvSpPr/>
          <p:nvPr/>
        </p:nvSpPr>
        <p:spPr>
          <a:xfrm>
            <a:off x="5751587" y="5375275"/>
            <a:ext cx="176258" cy="127023"/>
          </a:xfrm>
          <a:custGeom>
            <a:avLst/>
            <a:gdLst>
              <a:gd name="connsiteX0" fmla="*/ 176138 w 176258"/>
              <a:gd name="connsiteY0" fmla="*/ 0 h 127023"/>
              <a:gd name="connsiteX1" fmla="*/ 68188 w 176258"/>
              <a:gd name="connsiteY1" fmla="*/ 41275 h 127023"/>
              <a:gd name="connsiteX2" fmla="*/ 1513 w 176258"/>
              <a:gd name="connsiteY2" fmla="*/ 60325 h 127023"/>
              <a:gd name="connsiteX3" fmla="*/ 26913 w 176258"/>
              <a:gd name="connsiteY3" fmla="*/ 76200 h 127023"/>
              <a:gd name="connsiteX4" fmla="*/ 87238 w 176258"/>
              <a:gd name="connsiteY4" fmla="*/ 127000 h 127023"/>
              <a:gd name="connsiteX5" fmla="*/ 49138 w 176258"/>
              <a:gd name="connsiteY5" fmla="*/ 82550 h 127023"/>
              <a:gd name="connsiteX6" fmla="*/ 33263 w 176258"/>
              <a:gd name="connsiteY6" fmla="*/ 60325 h 127023"/>
              <a:gd name="connsiteX7" fmla="*/ 45963 w 176258"/>
              <a:gd name="connsiteY7" fmla="*/ 41275 h 127023"/>
              <a:gd name="connsiteX8" fmla="*/ 176138 w 176258"/>
              <a:gd name="connsiteY8" fmla="*/ 0 h 1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8" h="127023">
                <a:moveTo>
                  <a:pt x="176138" y="0"/>
                </a:moveTo>
                <a:cubicBezTo>
                  <a:pt x="179842" y="0"/>
                  <a:pt x="97292" y="31221"/>
                  <a:pt x="68188" y="41275"/>
                </a:cubicBezTo>
                <a:cubicBezTo>
                  <a:pt x="39084" y="51329"/>
                  <a:pt x="8392" y="54504"/>
                  <a:pt x="1513" y="60325"/>
                </a:cubicBezTo>
                <a:cubicBezTo>
                  <a:pt x="-5366" y="66146"/>
                  <a:pt x="12625" y="65088"/>
                  <a:pt x="26913" y="76200"/>
                </a:cubicBezTo>
                <a:cubicBezTo>
                  <a:pt x="41200" y="87313"/>
                  <a:pt x="83534" y="125942"/>
                  <a:pt x="87238" y="127000"/>
                </a:cubicBezTo>
                <a:cubicBezTo>
                  <a:pt x="90942" y="128058"/>
                  <a:pt x="58134" y="93662"/>
                  <a:pt x="49138" y="82550"/>
                </a:cubicBezTo>
                <a:cubicBezTo>
                  <a:pt x="40142" y="71438"/>
                  <a:pt x="33263" y="60325"/>
                  <a:pt x="33263" y="60325"/>
                </a:cubicBezTo>
                <a:cubicBezTo>
                  <a:pt x="32734" y="53446"/>
                  <a:pt x="27442" y="49212"/>
                  <a:pt x="45963" y="41275"/>
                </a:cubicBezTo>
                <a:cubicBezTo>
                  <a:pt x="64484" y="33338"/>
                  <a:pt x="172434" y="0"/>
                  <a:pt x="176138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C44089D-50DC-5C9A-668E-BFD602B82399}"/>
              </a:ext>
            </a:extLst>
          </p:cNvPr>
          <p:cNvSpPr/>
          <p:nvPr/>
        </p:nvSpPr>
        <p:spPr>
          <a:xfrm>
            <a:off x="6094585" y="5187932"/>
            <a:ext cx="416744" cy="133523"/>
          </a:xfrm>
          <a:custGeom>
            <a:avLst/>
            <a:gdLst>
              <a:gd name="connsiteX0" fmla="*/ 1415 w 416744"/>
              <a:gd name="connsiteY0" fmla="*/ 133368 h 133523"/>
              <a:gd name="connsiteX1" fmla="*/ 236365 w 416744"/>
              <a:gd name="connsiteY1" fmla="*/ 60343 h 133523"/>
              <a:gd name="connsiteX2" fmla="*/ 395115 w 416744"/>
              <a:gd name="connsiteY2" fmla="*/ 53993 h 133523"/>
              <a:gd name="connsiteX3" fmla="*/ 404640 w 416744"/>
              <a:gd name="connsiteY3" fmla="*/ 18 h 133523"/>
              <a:gd name="connsiteX4" fmla="*/ 414165 w 416744"/>
              <a:gd name="connsiteY4" fmla="*/ 60343 h 133523"/>
              <a:gd name="connsiteX5" fmla="*/ 353840 w 416744"/>
              <a:gd name="connsiteY5" fmla="*/ 38118 h 133523"/>
              <a:gd name="connsiteX6" fmla="*/ 1415 w 416744"/>
              <a:gd name="connsiteY6" fmla="*/ 133368 h 13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44" h="133523">
                <a:moveTo>
                  <a:pt x="1415" y="133368"/>
                </a:moveTo>
                <a:cubicBezTo>
                  <a:pt x="-18164" y="137072"/>
                  <a:pt x="170748" y="73572"/>
                  <a:pt x="236365" y="60343"/>
                </a:cubicBezTo>
                <a:cubicBezTo>
                  <a:pt x="301982" y="47114"/>
                  <a:pt x="367069" y="64047"/>
                  <a:pt x="395115" y="53993"/>
                </a:cubicBezTo>
                <a:cubicBezTo>
                  <a:pt x="423161" y="43939"/>
                  <a:pt x="401465" y="-1040"/>
                  <a:pt x="404640" y="18"/>
                </a:cubicBezTo>
                <a:cubicBezTo>
                  <a:pt x="407815" y="1076"/>
                  <a:pt x="422632" y="53993"/>
                  <a:pt x="414165" y="60343"/>
                </a:cubicBezTo>
                <a:cubicBezTo>
                  <a:pt x="405698" y="66693"/>
                  <a:pt x="416811" y="28064"/>
                  <a:pt x="353840" y="38118"/>
                </a:cubicBezTo>
                <a:cubicBezTo>
                  <a:pt x="290869" y="48172"/>
                  <a:pt x="20994" y="129664"/>
                  <a:pt x="1415" y="1333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C84D382-ABF6-58C6-379E-E9333EA71E9A}"/>
              </a:ext>
            </a:extLst>
          </p:cNvPr>
          <p:cNvSpPr/>
          <p:nvPr/>
        </p:nvSpPr>
        <p:spPr>
          <a:xfrm>
            <a:off x="6540218" y="5163615"/>
            <a:ext cx="222764" cy="190475"/>
          </a:xfrm>
          <a:custGeom>
            <a:avLst/>
            <a:gdLst>
              <a:gd name="connsiteX0" fmla="*/ 282 w 222764"/>
              <a:gd name="connsiteY0" fmla="*/ 21160 h 190475"/>
              <a:gd name="connsiteX1" fmla="*/ 133632 w 222764"/>
              <a:gd name="connsiteY1" fmla="*/ 17985 h 190475"/>
              <a:gd name="connsiteX2" fmla="*/ 152682 w 222764"/>
              <a:gd name="connsiteY2" fmla="*/ 14810 h 190475"/>
              <a:gd name="connsiteX3" fmla="*/ 187607 w 222764"/>
              <a:gd name="connsiteY3" fmla="*/ 75135 h 190475"/>
              <a:gd name="connsiteX4" fmla="*/ 181257 w 222764"/>
              <a:gd name="connsiteY4" fmla="*/ 52910 h 190475"/>
              <a:gd name="connsiteX5" fmla="*/ 222532 w 222764"/>
              <a:gd name="connsiteY5" fmla="*/ 189435 h 190475"/>
              <a:gd name="connsiteX6" fmla="*/ 197132 w 222764"/>
              <a:gd name="connsiteY6" fmla="*/ 110060 h 190475"/>
              <a:gd name="connsiteX7" fmla="*/ 178082 w 222764"/>
              <a:gd name="connsiteY7" fmla="*/ 5285 h 190475"/>
              <a:gd name="connsiteX8" fmla="*/ 282 w 222764"/>
              <a:gd name="connsiteY8" fmla="*/ 21160 h 1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64" h="190475">
                <a:moveTo>
                  <a:pt x="282" y="21160"/>
                </a:moveTo>
                <a:cubicBezTo>
                  <a:pt x="-7126" y="23277"/>
                  <a:pt x="133632" y="17985"/>
                  <a:pt x="133632" y="17985"/>
                </a:cubicBezTo>
                <a:cubicBezTo>
                  <a:pt x="159032" y="16927"/>
                  <a:pt x="143686" y="5285"/>
                  <a:pt x="152682" y="14810"/>
                </a:cubicBezTo>
                <a:cubicBezTo>
                  <a:pt x="161678" y="24335"/>
                  <a:pt x="182845" y="68785"/>
                  <a:pt x="187607" y="75135"/>
                </a:cubicBezTo>
                <a:cubicBezTo>
                  <a:pt x="192369" y="81485"/>
                  <a:pt x="175436" y="33860"/>
                  <a:pt x="181257" y="52910"/>
                </a:cubicBezTo>
                <a:cubicBezTo>
                  <a:pt x="187078" y="71960"/>
                  <a:pt x="219886" y="179910"/>
                  <a:pt x="222532" y="189435"/>
                </a:cubicBezTo>
                <a:cubicBezTo>
                  <a:pt x="225178" y="198960"/>
                  <a:pt x="204540" y="140752"/>
                  <a:pt x="197132" y="110060"/>
                </a:cubicBezTo>
                <a:cubicBezTo>
                  <a:pt x="189724" y="79368"/>
                  <a:pt x="208774" y="22748"/>
                  <a:pt x="178082" y="5285"/>
                </a:cubicBezTo>
                <a:cubicBezTo>
                  <a:pt x="147390" y="-12178"/>
                  <a:pt x="7690" y="19043"/>
                  <a:pt x="282" y="211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9A67CC9-5958-1B33-1401-67DFEA6E5B7E}"/>
              </a:ext>
            </a:extLst>
          </p:cNvPr>
          <p:cNvSpPr/>
          <p:nvPr/>
        </p:nvSpPr>
        <p:spPr>
          <a:xfrm>
            <a:off x="6543153" y="5210040"/>
            <a:ext cx="32911" cy="108644"/>
          </a:xfrm>
          <a:custGeom>
            <a:avLst/>
            <a:gdLst>
              <a:gd name="connsiteX0" fmla="*/ 22747 w 32911"/>
              <a:gd name="connsiteY0" fmla="*/ 135 h 108644"/>
              <a:gd name="connsiteX1" fmla="*/ 13222 w 32911"/>
              <a:gd name="connsiteY1" fmla="*/ 82685 h 108644"/>
              <a:gd name="connsiteX2" fmla="*/ 522 w 32911"/>
              <a:gd name="connsiteY2" fmla="*/ 108085 h 108644"/>
              <a:gd name="connsiteX3" fmla="*/ 32272 w 32911"/>
              <a:gd name="connsiteY3" fmla="*/ 63635 h 108644"/>
              <a:gd name="connsiteX4" fmla="*/ 22747 w 32911"/>
              <a:gd name="connsiteY4" fmla="*/ 135 h 10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1" h="108644">
                <a:moveTo>
                  <a:pt x="22747" y="135"/>
                </a:moveTo>
                <a:cubicBezTo>
                  <a:pt x="19572" y="3310"/>
                  <a:pt x="16926" y="64693"/>
                  <a:pt x="13222" y="82685"/>
                </a:cubicBezTo>
                <a:cubicBezTo>
                  <a:pt x="9518" y="100677"/>
                  <a:pt x="-2653" y="111260"/>
                  <a:pt x="522" y="108085"/>
                </a:cubicBezTo>
                <a:cubicBezTo>
                  <a:pt x="3697" y="104910"/>
                  <a:pt x="29097" y="76864"/>
                  <a:pt x="32272" y="63635"/>
                </a:cubicBezTo>
                <a:cubicBezTo>
                  <a:pt x="35447" y="50406"/>
                  <a:pt x="25922" y="-3040"/>
                  <a:pt x="22747" y="1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9D27BF6-32FB-4D6A-DB13-52226C9DEFF3}"/>
              </a:ext>
            </a:extLst>
          </p:cNvPr>
          <p:cNvSpPr/>
          <p:nvPr/>
        </p:nvSpPr>
        <p:spPr>
          <a:xfrm>
            <a:off x="6582477" y="5284545"/>
            <a:ext cx="213755" cy="123592"/>
          </a:xfrm>
          <a:custGeom>
            <a:avLst/>
            <a:gdLst>
              <a:gd name="connsiteX0" fmla="*/ 2473 w 213755"/>
              <a:gd name="connsiteY0" fmla="*/ 1830 h 123592"/>
              <a:gd name="connsiteX1" fmla="*/ 78673 w 213755"/>
              <a:gd name="connsiteY1" fmla="*/ 27230 h 123592"/>
              <a:gd name="connsiteX2" fmla="*/ 192973 w 213755"/>
              <a:gd name="connsiteY2" fmla="*/ 100255 h 123592"/>
              <a:gd name="connsiteX3" fmla="*/ 212023 w 213755"/>
              <a:gd name="connsiteY3" fmla="*/ 122480 h 123592"/>
              <a:gd name="connsiteX4" fmla="*/ 170748 w 213755"/>
              <a:gd name="connsiteY4" fmla="*/ 71680 h 123592"/>
              <a:gd name="connsiteX5" fmla="*/ 2473 w 213755"/>
              <a:gd name="connsiteY5" fmla="*/ 1830 h 1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55" h="123592">
                <a:moveTo>
                  <a:pt x="2473" y="1830"/>
                </a:moveTo>
                <a:cubicBezTo>
                  <a:pt x="-12873" y="-5578"/>
                  <a:pt x="46923" y="10826"/>
                  <a:pt x="78673" y="27230"/>
                </a:cubicBezTo>
                <a:cubicBezTo>
                  <a:pt x="110423" y="43634"/>
                  <a:pt x="192973" y="100255"/>
                  <a:pt x="192973" y="100255"/>
                </a:cubicBezTo>
                <a:cubicBezTo>
                  <a:pt x="215198" y="116130"/>
                  <a:pt x="215727" y="127242"/>
                  <a:pt x="212023" y="122480"/>
                </a:cubicBezTo>
                <a:cubicBezTo>
                  <a:pt x="208319" y="117718"/>
                  <a:pt x="200911" y="91259"/>
                  <a:pt x="170748" y="71680"/>
                </a:cubicBezTo>
                <a:cubicBezTo>
                  <a:pt x="140586" y="52101"/>
                  <a:pt x="17819" y="9238"/>
                  <a:pt x="2473" y="18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635A1C8-4AB3-C30C-8C15-D0932ADE90C3}"/>
              </a:ext>
            </a:extLst>
          </p:cNvPr>
          <p:cNvSpPr/>
          <p:nvPr/>
        </p:nvSpPr>
        <p:spPr>
          <a:xfrm>
            <a:off x="6746829" y="5362575"/>
            <a:ext cx="70507" cy="110321"/>
          </a:xfrm>
          <a:custGeom>
            <a:avLst/>
            <a:gdLst>
              <a:gd name="connsiteX0" fmla="*/ 44496 w 70507"/>
              <a:gd name="connsiteY0" fmla="*/ 0 h 110321"/>
              <a:gd name="connsiteX1" fmla="*/ 69896 w 70507"/>
              <a:gd name="connsiteY1" fmla="*/ 79375 h 110321"/>
              <a:gd name="connsiteX2" fmla="*/ 57196 w 70507"/>
              <a:gd name="connsiteY2" fmla="*/ 107950 h 110321"/>
              <a:gd name="connsiteX3" fmla="*/ 46 w 70507"/>
              <a:gd name="connsiteY3" fmla="*/ 107950 h 110321"/>
              <a:gd name="connsiteX4" fmla="*/ 47671 w 70507"/>
              <a:gd name="connsiteY4" fmla="*/ 101600 h 110321"/>
              <a:gd name="connsiteX5" fmla="*/ 57196 w 70507"/>
              <a:gd name="connsiteY5" fmla="*/ 79375 h 110321"/>
              <a:gd name="connsiteX6" fmla="*/ 44496 w 70507"/>
              <a:gd name="connsiteY6" fmla="*/ 0 h 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07" h="110321">
                <a:moveTo>
                  <a:pt x="44496" y="0"/>
                </a:moveTo>
                <a:cubicBezTo>
                  <a:pt x="46613" y="0"/>
                  <a:pt x="67779" y="61383"/>
                  <a:pt x="69896" y="79375"/>
                </a:cubicBezTo>
                <a:cubicBezTo>
                  <a:pt x="72013" y="97367"/>
                  <a:pt x="68838" y="103188"/>
                  <a:pt x="57196" y="107950"/>
                </a:cubicBezTo>
                <a:cubicBezTo>
                  <a:pt x="45554" y="112712"/>
                  <a:pt x="1634" y="109008"/>
                  <a:pt x="46" y="107950"/>
                </a:cubicBezTo>
                <a:cubicBezTo>
                  <a:pt x="-1542" y="106892"/>
                  <a:pt x="38146" y="106363"/>
                  <a:pt x="47671" y="101600"/>
                </a:cubicBezTo>
                <a:cubicBezTo>
                  <a:pt x="57196" y="96837"/>
                  <a:pt x="58254" y="91546"/>
                  <a:pt x="57196" y="79375"/>
                </a:cubicBezTo>
                <a:cubicBezTo>
                  <a:pt x="56138" y="67204"/>
                  <a:pt x="42379" y="0"/>
                  <a:pt x="44496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195C083-976C-9F2E-03E6-C1DB4E68FA57}"/>
              </a:ext>
            </a:extLst>
          </p:cNvPr>
          <p:cNvSpPr/>
          <p:nvPr/>
        </p:nvSpPr>
        <p:spPr>
          <a:xfrm>
            <a:off x="5816600" y="5467350"/>
            <a:ext cx="622377" cy="73046"/>
          </a:xfrm>
          <a:custGeom>
            <a:avLst/>
            <a:gdLst>
              <a:gd name="connsiteX0" fmla="*/ 0 w 622377"/>
              <a:gd name="connsiteY0" fmla="*/ 0 h 73046"/>
              <a:gd name="connsiteX1" fmla="*/ 352425 w 622377"/>
              <a:gd name="connsiteY1" fmla="*/ 19050 h 73046"/>
              <a:gd name="connsiteX2" fmla="*/ 530225 w 622377"/>
              <a:gd name="connsiteY2" fmla="*/ 50800 h 73046"/>
              <a:gd name="connsiteX3" fmla="*/ 485775 w 622377"/>
              <a:gd name="connsiteY3" fmla="*/ 31750 h 73046"/>
              <a:gd name="connsiteX4" fmla="*/ 622300 w 622377"/>
              <a:gd name="connsiteY4" fmla="*/ 73025 h 73046"/>
              <a:gd name="connsiteX5" fmla="*/ 504825 w 622377"/>
              <a:gd name="connsiteY5" fmla="*/ 25400 h 73046"/>
              <a:gd name="connsiteX6" fmla="*/ 469900 w 622377"/>
              <a:gd name="connsiteY6" fmla="*/ 19050 h 73046"/>
              <a:gd name="connsiteX7" fmla="*/ 0 w 622377"/>
              <a:gd name="connsiteY7" fmla="*/ 0 h 7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77" h="73046">
                <a:moveTo>
                  <a:pt x="0" y="0"/>
                </a:moveTo>
                <a:cubicBezTo>
                  <a:pt x="132027" y="5291"/>
                  <a:pt x="264054" y="10583"/>
                  <a:pt x="352425" y="19050"/>
                </a:cubicBezTo>
                <a:cubicBezTo>
                  <a:pt x="440796" y="27517"/>
                  <a:pt x="508000" y="48683"/>
                  <a:pt x="530225" y="50800"/>
                </a:cubicBezTo>
                <a:cubicBezTo>
                  <a:pt x="552450" y="52917"/>
                  <a:pt x="470429" y="28046"/>
                  <a:pt x="485775" y="31750"/>
                </a:cubicBezTo>
                <a:cubicBezTo>
                  <a:pt x="501121" y="35454"/>
                  <a:pt x="619125" y="74083"/>
                  <a:pt x="622300" y="73025"/>
                </a:cubicBezTo>
                <a:cubicBezTo>
                  <a:pt x="625475" y="71967"/>
                  <a:pt x="530225" y="34396"/>
                  <a:pt x="504825" y="25400"/>
                </a:cubicBezTo>
                <a:cubicBezTo>
                  <a:pt x="479425" y="16404"/>
                  <a:pt x="469900" y="19050"/>
                  <a:pt x="469900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3EAA315-E8ED-3B07-021D-B11D3A6B29F0}"/>
              </a:ext>
            </a:extLst>
          </p:cNvPr>
          <p:cNvSpPr/>
          <p:nvPr/>
        </p:nvSpPr>
        <p:spPr>
          <a:xfrm>
            <a:off x="6445167" y="5499063"/>
            <a:ext cx="251178" cy="22385"/>
          </a:xfrm>
          <a:custGeom>
            <a:avLst/>
            <a:gdLst>
              <a:gd name="connsiteX0" fmla="*/ 83 w 251178"/>
              <a:gd name="connsiteY0" fmla="*/ 22262 h 22385"/>
              <a:gd name="connsiteX1" fmla="*/ 158833 w 251178"/>
              <a:gd name="connsiteY1" fmla="*/ 9562 h 22385"/>
              <a:gd name="connsiteX2" fmla="*/ 250908 w 251178"/>
              <a:gd name="connsiteY2" fmla="*/ 22262 h 22385"/>
              <a:gd name="connsiteX3" fmla="*/ 181058 w 251178"/>
              <a:gd name="connsiteY3" fmla="*/ 37 h 22385"/>
              <a:gd name="connsiteX4" fmla="*/ 83 w 251178"/>
              <a:gd name="connsiteY4" fmla="*/ 22262 h 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78" h="22385">
                <a:moveTo>
                  <a:pt x="83" y="22262"/>
                </a:moveTo>
                <a:cubicBezTo>
                  <a:pt x="-3621" y="23849"/>
                  <a:pt x="117029" y="9562"/>
                  <a:pt x="158833" y="9562"/>
                </a:cubicBezTo>
                <a:cubicBezTo>
                  <a:pt x="200637" y="9562"/>
                  <a:pt x="247204" y="23849"/>
                  <a:pt x="250908" y="22262"/>
                </a:cubicBezTo>
                <a:cubicBezTo>
                  <a:pt x="254612" y="20675"/>
                  <a:pt x="219687" y="1095"/>
                  <a:pt x="181058" y="37"/>
                </a:cubicBezTo>
                <a:cubicBezTo>
                  <a:pt x="142429" y="-1021"/>
                  <a:pt x="3787" y="20675"/>
                  <a:pt x="83" y="222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B84EEFB-ACA2-ACCD-DD83-2B171A43EA94}"/>
              </a:ext>
            </a:extLst>
          </p:cNvPr>
          <p:cNvSpPr/>
          <p:nvPr/>
        </p:nvSpPr>
        <p:spPr>
          <a:xfrm>
            <a:off x="6451566" y="5444799"/>
            <a:ext cx="285929" cy="28940"/>
          </a:xfrm>
          <a:custGeom>
            <a:avLst/>
            <a:gdLst>
              <a:gd name="connsiteX0" fmla="*/ 34 w 285929"/>
              <a:gd name="connsiteY0" fmla="*/ 28901 h 28940"/>
              <a:gd name="connsiteX1" fmla="*/ 196884 w 285929"/>
              <a:gd name="connsiteY1" fmla="*/ 326 h 28940"/>
              <a:gd name="connsiteX2" fmla="*/ 285784 w 285929"/>
              <a:gd name="connsiteY2" fmla="*/ 13026 h 28940"/>
              <a:gd name="connsiteX3" fmla="*/ 212759 w 285929"/>
              <a:gd name="connsiteY3" fmla="*/ 6676 h 28940"/>
              <a:gd name="connsiteX4" fmla="*/ 34 w 285929"/>
              <a:gd name="connsiteY4" fmla="*/ 28901 h 2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29" h="28940">
                <a:moveTo>
                  <a:pt x="34" y="28901"/>
                </a:moveTo>
                <a:cubicBezTo>
                  <a:pt x="-2612" y="27843"/>
                  <a:pt x="149259" y="2972"/>
                  <a:pt x="196884" y="326"/>
                </a:cubicBezTo>
                <a:cubicBezTo>
                  <a:pt x="244509" y="-2320"/>
                  <a:pt x="283138" y="11968"/>
                  <a:pt x="285784" y="13026"/>
                </a:cubicBezTo>
                <a:cubicBezTo>
                  <a:pt x="288430" y="14084"/>
                  <a:pt x="254563" y="4030"/>
                  <a:pt x="212759" y="6676"/>
                </a:cubicBezTo>
                <a:cubicBezTo>
                  <a:pt x="170955" y="9322"/>
                  <a:pt x="2680" y="29959"/>
                  <a:pt x="34" y="289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8CD59FD-9992-3B24-BA11-2FD98DFBDE40}"/>
              </a:ext>
            </a:extLst>
          </p:cNvPr>
          <p:cNvSpPr/>
          <p:nvPr/>
        </p:nvSpPr>
        <p:spPr>
          <a:xfrm>
            <a:off x="5847125" y="5482157"/>
            <a:ext cx="636551" cy="141438"/>
          </a:xfrm>
          <a:custGeom>
            <a:avLst/>
            <a:gdLst>
              <a:gd name="connsiteX0" fmla="*/ 1225 w 636551"/>
              <a:gd name="connsiteY0" fmla="*/ 1068 h 141438"/>
              <a:gd name="connsiteX1" fmla="*/ 290150 w 636551"/>
              <a:gd name="connsiteY1" fmla="*/ 74093 h 141438"/>
              <a:gd name="connsiteX2" fmla="*/ 464775 w 636551"/>
              <a:gd name="connsiteY2" fmla="*/ 140768 h 141438"/>
              <a:gd name="connsiteX3" fmla="*/ 636225 w 636551"/>
              <a:gd name="connsiteY3" fmla="*/ 109018 h 141438"/>
              <a:gd name="connsiteX4" fmla="*/ 506050 w 636551"/>
              <a:gd name="connsiteY4" fmla="*/ 118543 h 141438"/>
              <a:gd name="connsiteX5" fmla="*/ 436200 w 636551"/>
              <a:gd name="connsiteY5" fmla="*/ 115368 h 141438"/>
              <a:gd name="connsiteX6" fmla="*/ 194900 w 636551"/>
              <a:gd name="connsiteY6" fmla="*/ 35993 h 141438"/>
              <a:gd name="connsiteX7" fmla="*/ 1225 w 636551"/>
              <a:gd name="connsiteY7" fmla="*/ 1068 h 1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51" h="141438">
                <a:moveTo>
                  <a:pt x="1225" y="1068"/>
                </a:moveTo>
                <a:cubicBezTo>
                  <a:pt x="17100" y="7418"/>
                  <a:pt x="212892" y="50810"/>
                  <a:pt x="290150" y="74093"/>
                </a:cubicBezTo>
                <a:cubicBezTo>
                  <a:pt x="367408" y="97376"/>
                  <a:pt x="407096" y="134947"/>
                  <a:pt x="464775" y="140768"/>
                </a:cubicBezTo>
                <a:cubicBezTo>
                  <a:pt x="522454" y="146589"/>
                  <a:pt x="629346" y="112722"/>
                  <a:pt x="636225" y="109018"/>
                </a:cubicBezTo>
                <a:cubicBezTo>
                  <a:pt x="643104" y="105314"/>
                  <a:pt x="539387" y="117485"/>
                  <a:pt x="506050" y="118543"/>
                </a:cubicBezTo>
                <a:cubicBezTo>
                  <a:pt x="472713" y="119601"/>
                  <a:pt x="488058" y="129126"/>
                  <a:pt x="436200" y="115368"/>
                </a:cubicBezTo>
                <a:cubicBezTo>
                  <a:pt x="384342" y="101610"/>
                  <a:pt x="262104" y="53985"/>
                  <a:pt x="194900" y="35993"/>
                </a:cubicBezTo>
                <a:cubicBezTo>
                  <a:pt x="127696" y="18001"/>
                  <a:pt x="-14650" y="-5282"/>
                  <a:pt x="1225" y="10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828A99B-2208-0131-59C0-0A7DB6A93E60}"/>
              </a:ext>
            </a:extLst>
          </p:cNvPr>
          <p:cNvSpPr/>
          <p:nvPr/>
        </p:nvSpPr>
        <p:spPr>
          <a:xfrm>
            <a:off x="6476970" y="5537009"/>
            <a:ext cx="196503" cy="111730"/>
          </a:xfrm>
          <a:custGeom>
            <a:avLst/>
            <a:gdLst>
              <a:gd name="connsiteX0" fmla="*/ 30 w 196503"/>
              <a:gd name="connsiteY0" fmla="*/ 92266 h 111730"/>
              <a:gd name="connsiteX1" fmla="*/ 133380 w 196503"/>
              <a:gd name="connsiteY1" fmla="*/ 57341 h 111730"/>
              <a:gd name="connsiteX2" fmla="*/ 168305 w 196503"/>
              <a:gd name="connsiteY2" fmla="*/ 191 h 111730"/>
              <a:gd name="connsiteX3" fmla="*/ 187355 w 196503"/>
              <a:gd name="connsiteY3" fmla="*/ 41466 h 111730"/>
              <a:gd name="connsiteX4" fmla="*/ 190530 w 196503"/>
              <a:gd name="connsiteY4" fmla="*/ 111316 h 111730"/>
              <a:gd name="connsiteX5" fmla="*/ 193705 w 196503"/>
              <a:gd name="connsiteY5" fmla="*/ 6541 h 111730"/>
              <a:gd name="connsiteX6" fmla="*/ 146080 w 196503"/>
              <a:gd name="connsiteY6" fmla="*/ 25591 h 111730"/>
              <a:gd name="connsiteX7" fmla="*/ 30 w 196503"/>
              <a:gd name="connsiteY7" fmla="*/ 92266 h 1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03" h="111730">
                <a:moveTo>
                  <a:pt x="30" y="92266"/>
                </a:moveTo>
                <a:cubicBezTo>
                  <a:pt x="-2087" y="97558"/>
                  <a:pt x="105334" y="72687"/>
                  <a:pt x="133380" y="57341"/>
                </a:cubicBezTo>
                <a:cubicBezTo>
                  <a:pt x="161426" y="41995"/>
                  <a:pt x="159309" y="2837"/>
                  <a:pt x="168305" y="191"/>
                </a:cubicBezTo>
                <a:cubicBezTo>
                  <a:pt x="177301" y="-2455"/>
                  <a:pt x="183651" y="22945"/>
                  <a:pt x="187355" y="41466"/>
                </a:cubicBezTo>
                <a:cubicBezTo>
                  <a:pt x="191059" y="59987"/>
                  <a:pt x="189472" y="117137"/>
                  <a:pt x="190530" y="111316"/>
                </a:cubicBezTo>
                <a:cubicBezTo>
                  <a:pt x="191588" y="105495"/>
                  <a:pt x="201113" y="20828"/>
                  <a:pt x="193705" y="6541"/>
                </a:cubicBezTo>
                <a:cubicBezTo>
                  <a:pt x="186297" y="-7746"/>
                  <a:pt x="172009" y="13949"/>
                  <a:pt x="146080" y="25591"/>
                </a:cubicBezTo>
                <a:cubicBezTo>
                  <a:pt x="120151" y="37233"/>
                  <a:pt x="2147" y="86974"/>
                  <a:pt x="30" y="9226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319C527-D6FC-0CD5-8F00-FA49BAC431A1}"/>
              </a:ext>
            </a:extLst>
          </p:cNvPr>
          <p:cNvSpPr/>
          <p:nvPr/>
        </p:nvSpPr>
        <p:spPr>
          <a:xfrm>
            <a:off x="6302134" y="4612782"/>
            <a:ext cx="146499" cy="45049"/>
          </a:xfrm>
          <a:custGeom>
            <a:avLst/>
            <a:gdLst>
              <a:gd name="connsiteX0" fmla="*/ 241 w 146499"/>
              <a:gd name="connsiteY0" fmla="*/ 44943 h 45049"/>
              <a:gd name="connsiteX1" fmla="*/ 60566 w 146499"/>
              <a:gd name="connsiteY1" fmla="*/ 13193 h 45049"/>
              <a:gd name="connsiteX2" fmla="*/ 146291 w 146499"/>
              <a:gd name="connsiteY2" fmla="*/ 22718 h 45049"/>
              <a:gd name="connsiteX3" fmla="*/ 82791 w 146499"/>
              <a:gd name="connsiteY3" fmla="*/ 493 h 45049"/>
              <a:gd name="connsiteX4" fmla="*/ 241 w 146499"/>
              <a:gd name="connsiteY4" fmla="*/ 44943 h 4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99" h="45049">
                <a:moveTo>
                  <a:pt x="241" y="44943"/>
                </a:moveTo>
                <a:cubicBezTo>
                  <a:pt x="-3463" y="47060"/>
                  <a:pt x="36224" y="16897"/>
                  <a:pt x="60566" y="13193"/>
                </a:cubicBezTo>
                <a:cubicBezTo>
                  <a:pt x="84908" y="9489"/>
                  <a:pt x="142587" y="24835"/>
                  <a:pt x="146291" y="22718"/>
                </a:cubicBezTo>
                <a:cubicBezTo>
                  <a:pt x="149995" y="20601"/>
                  <a:pt x="103428" y="-3740"/>
                  <a:pt x="82791" y="493"/>
                </a:cubicBezTo>
                <a:cubicBezTo>
                  <a:pt x="62154" y="4726"/>
                  <a:pt x="3945" y="42826"/>
                  <a:pt x="241" y="449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5E93302-C67B-CF68-8A9E-72882FB42A35}"/>
              </a:ext>
            </a:extLst>
          </p:cNvPr>
          <p:cNvSpPr/>
          <p:nvPr/>
        </p:nvSpPr>
        <p:spPr>
          <a:xfrm>
            <a:off x="6504512" y="4625353"/>
            <a:ext cx="58726" cy="185826"/>
          </a:xfrm>
          <a:custGeom>
            <a:avLst/>
            <a:gdLst>
              <a:gd name="connsiteX0" fmla="*/ 16938 w 58726"/>
              <a:gd name="connsiteY0" fmla="*/ 622 h 185826"/>
              <a:gd name="connsiteX1" fmla="*/ 48688 w 58726"/>
              <a:gd name="connsiteY1" fmla="*/ 70472 h 185826"/>
              <a:gd name="connsiteX2" fmla="*/ 51863 w 58726"/>
              <a:gd name="connsiteY2" fmla="*/ 99047 h 185826"/>
              <a:gd name="connsiteX3" fmla="*/ 23288 w 58726"/>
              <a:gd name="connsiteY3" fmla="*/ 153022 h 185826"/>
              <a:gd name="connsiteX4" fmla="*/ 1063 w 58726"/>
              <a:gd name="connsiteY4" fmla="*/ 184772 h 185826"/>
              <a:gd name="connsiteX5" fmla="*/ 58213 w 58726"/>
              <a:gd name="connsiteY5" fmla="*/ 114922 h 185826"/>
              <a:gd name="connsiteX6" fmla="*/ 16938 w 58726"/>
              <a:gd name="connsiteY6" fmla="*/ 622 h 1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6" h="185826">
                <a:moveTo>
                  <a:pt x="16938" y="622"/>
                </a:moveTo>
                <a:cubicBezTo>
                  <a:pt x="15351" y="-6786"/>
                  <a:pt x="42867" y="54068"/>
                  <a:pt x="48688" y="70472"/>
                </a:cubicBezTo>
                <a:cubicBezTo>
                  <a:pt x="54509" y="86876"/>
                  <a:pt x="56096" y="85289"/>
                  <a:pt x="51863" y="99047"/>
                </a:cubicBezTo>
                <a:cubicBezTo>
                  <a:pt x="47630" y="112805"/>
                  <a:pt x="31755" y="138734"/>
                  <a:pt x="23288" y="153022"/>
                </a:cubicBezTo>
                <a:cubicBezTo>
                  <a:pt x="14821" y="167310"/>
                  <a:pt x="-4758" y="191122"/>
                  <a:pt x="1063" y="184772"/>
                </a:cubicBezTo>
                <a:cubicBezTo>
                  <a:pt x="6884" y="178422"/>
                  <a:pt x="52392" y="141380"/>
                  <a:pt x="58213" y="114922"/>
                </a:cubicBezTo>
                <a:cubicBezTo>
                  <a:pt x="64034" y="88464"/>
                  <a:pt x="18525" y="8030"/>
                  <a:pt x="16938" y="6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145663A-8FFF-4B3E-7747-71AA30B8345F}"/>
              </a:ext>
            </a:extLst>
          </p:cNvPr>
          <p:cNvSpPr/>
          <p:nvPr/>
        </p:nvSpPr>
        <p:spPr>
          <a:xfrm>
            <a:off x="6524595" y="4629133"/>
            <a:ext cx="39131" cy="101657"/>
          </a:xfrm>
          <a:custGeom>
            <a:avLst/>
            <a:gdLst>
              <a:gd name="connsiteX0" fmla="*/ 30 w 39131"/>
              <a:gd name="connsiteY0" fmla="*/ 17 h 101657"/>
              <a:gd name="connsiteX1" fmla="*/ 31780 w 39131"/>
              <a:gd name="connsiteY1" fmla="*/ 63517 h 101657"/>
              <a:gd name="connsiteX2" fmla="*/ 38130 w 39131"/>
              <a:gd name="connsiteY2" fmla="*/ 101617 h 101657"/>
              <a:gd name="connsiteX3" fmla="*/ 38130 w 39131"/>
              <a:gd name="connsiteY3" fmla="*/ 69867 h 101657"/>
              <a:gd name="connsiteX4" fmla="*/ 30 w 39131"/>
              <a:gd name="connsiteY4" fmla="*/ 17 h 1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101657">
                <a:moveTo>
                  <a:pt x="30" y="17"/>
                </a:moveTo>
                <a:cubicBezTo>
                  <a:pt x="-1028" y="-1041"/>
                  <a:pt x="25430" y="46584"/>
                  <a:pt x="31780" y="63517"/>
                </a:cubicBezTo>
                <a:cubicBezTo>
                  <a:pt x="38130" y="80450"/>
                  <a:pt x="37072" y="100559"/>
                  <a:pt x="38130" y="101617"/>
                </a:cubicBezTo>
                <a:cubicBezTo>
                  <a:pt x="39188" y="102675"/>
                  <a:pt x="39717" y="82567"/>
                  <a:pt x="38130" y="69867"/>
                </a:cubicBezTo>
                <a:cubicBezTo>
                  <a:pt x="36543" y="57167"/>
                  <a:pt x="1088" y="1075"/>
                  <a:pt x="30" y="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BDEBF4F-F5B8-D453-9989-A29B423B7F1A}"/>
              </a:ext>
            </a:extLst>
          </p:cNvPr>
          <p:cNvSpPr/>
          <p:nvPr/>
        </p:nvSpPr>
        <p:spPr>
          <a:xfrm>
            <a:off x="6080029" y="4622481"/>
            <a:ext cx="199437" cy="185676"/>
          </a:xfrm>
          <a:custGeom>
            <a:avLst/>
            <a:gdLst>
              <a:gd name="connsiteX0" fmla="*/ 6446 w 199437"/>
              <a:gd name="connsiteY0" fmla="*/ 319 h 185676"/>
              <a:gd name="connsiteX1" fmla="*/ 6446 w 199437"/>
              <a:gd name="connsiteY1" fmla="*/ 82869 h 185676"/>
              <a:gd name="connsiteX2" fmla="*/ 69946 w 199437"/>
              <a:gd name="connsiteY2" fmla="*/ 155894 h 185676"/>
              <a:gd name="connsiteX3" fmla="*/ 41371 w 199437"/>
              <a:gd name="connsiteY3" fmla="*/ 143194 h 185676"/>
              <a:gd name="connsiteX4" fmla="*/ 196946 w 199437"/>
              <a:gd name="connsiteY4" fmla="*/ 184469 h 185676"/>
              <a:gd name="connsiteX5" fmla="*/ 133446 w 199437"/>
              <a:gd name="connsiteY5" fmla="*/ 174944 h 185676"/>
              <a:gd name="connsiteX6" fmla="*/ 82646 w 199437"/>
              <a:gd name="connsiteY6" fmla="*/ 178119 h 185676"/>
              <a:gd name="connsiteX7" fmla="*/ 44546 w 199437"/>
              <a:gd name="connsiteY7" fmla="*/ 114619 h 185676"/>
              <a:gd name="connsiteX8" fmla="*/ 6446 w 199437"/>
              <a:gd name="connsiteY8" fmla="*/ 31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437" h="185676">
                <a:moveTo>
                  <a:pt x="6446" y="319"/>
                </a:moveTo>
                <a:cubicBezTo>
                  <a:pt x="96" y="-4973"/>
                  <a:pt x="-4137" y="56940"/>
                  <a:pt x="6446" y="82869"/>
                </a:cubicBezTo>
                <a:cubicBezTo>
                  <a:pt x="17029" y="108798"/>
                  <a:pt x="64125" y="145840"/>
                  <a:pt x="69946" y="155894"/>
                </a:cubicBezTo>
                <a:cubicBezTo>
                  <a:pt x="75767" y="165948"/>
                  <a:pt x="20204" y="138432"/>
                  <a:pt x="41371" y="143194"/>
                </a:cubicBezTo>
                <a:cubicBezTo>
                  <a:pt x="62538" y="147956"/>
                  <a:pt x="181600" y="179177"/>
                  <a:pt x="196946" y="184469"/>
                </a:cubicBezTo>
                <a:cubicBezTo>
                  <a:pt x="212292" y="189761"/>
                  <a:pt x="152496" y="176002"/>
                  <a:pt x="133446" y="174944"/>
                </a:cubicBezTo>
                <a:cubicBezTo>
                  <a:pt x="114396" y="173886"/>
                  <a:pt x="97463" y="188173"/>
                  <a:pt x="82646" y="178119"/>
                </a:cubicBezTo>
                <a:cubicBezTo>
                  <a:pt x="67829" y="168065"/>
                  <a:pt x="54600" y="137902"/>
                  <a:pt x="44546" y="114619"/>
                </a:cubicBezTo>
                <a:cubicBezTo>
                  <a:pt x="34492" y="91336"/>
                  <a:pt x="12796" y="5611"/>
                  <a:pt x="6446" y="3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B9A028F-8801-B40C-5C88-A829B49E9CA4}"/>
              </a:ext>
            </a:extLst>
          </p:cNvPr>
          <p:cNvSpPr/>
          <p:nvPr/>
        </p:nvSpPr>
        <p:spPr>
          <a:xfrm>
            <a:off x="6279604" y="4545822"/>
            <a:ext cx="271034" cy="54899"/>
          </a:xfrm>
          <a:custGeom>
            <a:avLst/>
            <a:gdLst>
              <a:gd name="connsiteX0" fmla="*/ 546 w 271034"/>
              <a:gd name="connsiteY0" fmla="*/ 54753 h 54899"/>
              <a:gd name="connsiteX1" fmla="*/ 118021 w 271034"/>
              <a:gd name="connsiteY1" fmla="*/ 16653 h 54899"/>
              <a:gd name="connsiteX2" fmla="*/ 270421 w 271034"/>
              <a:gd name="connsiteY2" fmla="*/ 13478 h 54899"/>
              <a:gd name="connsiteX3" fmla="*/ 165646 w 271034"/>
              <a:gd name="connsiteY3" fmla="*/ 778 h 54899"/>
              <a:gd name="connsiteX4" fmla="*/ 546 w 271034"/>
              <a:gd name="connsiteY4" fmla="*/ 54753 h 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34" h="54899">
                <a:moveTo>
                  <a:pt x="546" y="54753"/>
                </a:moveTo>
                <a:cubicBezTo>
                  <a:pt x="-7391" y="57399"/>
                  <a:pt x="73042" y="23532"/>
                  <a:pt x="118021" y="16653"/>
                </a:cubicBezTo>
                <a:cubicBezTo>
                  <a:pt x="163000" y="9774"/>
                  <a:pt x="262484" y="16124"/>
                  <a:pt x="270421" y="13478"/>
                </a:cubicBezTo>
                <a:cubicBezTo>
                  <a:pt x="278358" y="10832"/>
                  <a:pt x="207450" y="-3455"/>
                  <a:pt x="165646" y="778"/>
                </a:cubicBezTo>
                <a:cubicBezTo>
                  <a:pt x="123842" y="5011"/>
                  <a:pt x="8483" y="52107"/>
                  <a:pt x="546" y="547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4E181A9-2CF6-887B-C692-0A54DA8E2BFE}"/>
              </a:ext>
            </a:extLst>
          </p:cNvPr>
          <p:cNvSpPr/>
          <p:nvPr/>
        </p:nvSpPr>
        <p:spPr>
          <a:xfrm>
            <a:off x="6534068" y="4075588"/>
            <a:ext cx="59474" cy="211460"/>
          </a:xfrm>
          <a:custGeom>
            <a:avLst/>
            <a:gdLst>
              <a:gd name="connsiteX0" fmla="*/ 82 w 59474"/>
              <a:gd name="connsiteY0" fmla="*/ 1112 h 211460"/>
              <a:gd name="connsiteX1" fmla="*/ 57232 w 59474"/>
              <a:gd name="connsiteY1" fmla="*/ 207487 h 211460"/>
              <a:gd name="connsiteX2" fmla="*/ 44532 w 59474"/>
              <a:gd name="connsiteY2" fmla="*/ 128112 h 211460"/>
              <a:gd name="connsiteX3" fmla="*/ 82 w 59474"/>
              <a:gd name="connsiteY3" fmla="*/ 1112 h 2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74" h="211460">
                <a:moveTo>
                  <a:pt x="82" y="1112"/>
                </a:moveTo>
                <a:cubicBezTo>
                  <a:pt x="2199" y="14341"/>
                  <a:pt x="49824" y="186320"/>
                  <a:pt x="57232" y="207487"/>
                </a:cubicBezTo>
                <a:cubicBezTo>
                  <a:pt x="64640" y="228654"/>
                  <a:pt x="51940" y="159862"/>
                  <a:pt x="44532" y="128112"/>
                </a:cubicBezTo>
                <a:cubicBezTo>
                  <a:pt x="37124" y="96362"/>
                  <a:pt x="-2035" y="-12117"/>
                  <a:pt x="82" y="1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A9A943A-FD20-CB0A-D17B-53ACFAC1EBAF}"/>
              </a:ext>
            </a:extLst>
          </p:cNvPr>
          <p:cNvSpPr/>
          <p:nvPr/>
        </p:nvSpPr>
        <p:spPr>
          <a:xfrm>
            <a:off x="6591300" y="4364636"/>
            <a:ext cx="73501" cy="179394"/>
          </a:xfrm>
          <a:custGeom>
            <a:avLst/>
            <a:gdLst>
              <a:gd name="connsiteX0" fmla="*/ 19050 w 73501"/>
              <a:gd name="connsiteY0" fmla="*/ 989 h 179394"/>
              <a:gd name="connsiteX1" fmla="*/ 47625 w 73501"/>
              <a:gd name="connsiteY1" fmla="*/ 83539 h 179394"/>
              <a:gd name="connsiteX2" fmla="*/ 60325 w 73501"/>
              <a:gd name="connsiteY2" fmla="*/ 140689 h 179394"/>
              <a:gd name="connsiteX3" fmla="*/ 73025 w 73501"/>
              <a:gd name="connsiteY3" fmla="*/ 178789 h 179394"/>
              <a:gd name="connsiteX4" fmla="*/ 63500 w 73501"/>
              <a:gd name="connsiteY4" fmla="*/ 162914 h 179394"/>
              <a:gd name="connsiteX5" fmla="*/ 0 w 73501"/>
              <a:gd name="connsiteY5" fmla="*/ 147039 h 179394"/>
              <a:gd name="connsiteX6" fmla="*/ 63500 w 73501"/>
              <a:gd name="connsiteY6" fmla="*/ 143864 h 179394"/>
              <a:gd name="connsiteX7" fmla="*/ 19050 w 73501"/>
              <a:gd name="connsiteY7" fmla="*/ 989 h 1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01" h="179394">
                <a:moveTo>
                  <a:pt x="19050" y="989"/>
                </a:moveTo>
                <a:cubicBezTo>
                  <a:pt x="16404" y="-9065"/>
                  <a:pt x="40746" y="60256"/>
                  <a:pt x="47625" y="83539"/>
                </a:cubicBezTo>
                <a:cubicBezTo>
                  <a:pt x="54504" y="106822"/>
                  <a:pt x="56092" y="124814"/>
                  <a:pt x="60325" y="140689"/>
                </a:cubicBezTo>
                <a:cubicBezTo>
                  <a:pt x="64558" y="156564"/>
                  <a:pt x="73025" y="178789"/>
                  <a:pt x="73025" y="178789"/>
                </a:cubicBezTo>
                <a:cubicBezTo>
                  <a:pt x="73554" y="182493"/>
                  <a:pt x="75671" y="168206"/>
                  <a:pt x="63500" y="162914"/>
                </a:cubicBezTo>
                <a:cubicBezTo>
                  <a:pt x="51329" y="157622"/>
                  <a:pt x="0" y="150214"/>
                  <a:pt x="0" y="147039"/>
                </a:cubicBezTo>
                <a:cubicBezTo>
                  <a:pt x="0" y="143864"/>
                  <a:pt x="59267" y="162914"/>
                  <a:pt x="63500" y="143864"/>
                </a:cubicBezTo>
                <a:cubicBezTo>
                  <a:pt x="67733" y="124814"/>
                  <a:pt x="21696" y="11043"/>
                  <a:pt x="19050" y="9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62C3FBF-285F-E736-7788-F68F8A5909E4}"/>
              </a:ext>
            </a:extLst>
          </p:cNvPr>
          <p:cNvSpPr/>
          <p:nvPr/>
        </p:nvSpPr>
        <p:spPr>
          <a:xfrm>
            <a:off x="6647270" y="4511491"/>
            <a:ext cx="68444" cy="101823"/>
          </a:xfrm>
          <a:custGeom>
            <a:avLst/>
            <a:gdLst>
              <a:gd name="connsiteX0" fmla="*/ 67855 w 68444"/>
              <a:gd name="connsiteY0" fmla="*/ 184 h 101823"/>
              <a:gd name="connsiteX1" fmla="*/ 39280 w 68444"/>
              <a:gd name="connsiteY1" fmla="*/ 47809 h 101823"/>
              <a:gd name="connsiteX2" fmla="*/ 20230 w 68444"/>
              <a:gd name="connsiteY2" fmla="*/ 73209 h 101823"/>
              <a:gd name="connsiteX3" fmla="*/ 1180 w 68444"/>
              <a:gd name="connsiteY3" fmla="*/ 101784 h 101823"/>
              <a:gd name="connsiteX4" fmla="*/ 10705 w 68444"/>
              <a:gd name="connsiteY4" fmla="*/ 66859 h 101823"/>
              <a:gd name="connsiteX5" fmla="*/ 67855 w 68444"/>
              <a:gd name="connsiteY5" fmla="*/ 184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4" h="101823">
                <a:moveTo>
                  <a:pt x="67855" y="184"/>
                </a:moveTo>
                <a:cubicBezTo>
                  <a:pt x="72617" y="-2991"/>
                  <a:pt x="47217" y="35638"/>
                  <a:pt x="39280" y="47809"/>
                </a:cubicBezTo>
                <a:cubicBezTo>
                  <a:pt x="31343" y="59980"/>
                  <a:pt x="26580" y="64213"/>
                  <a:pt x="20230" y="73209"/>
                </a:cubicBezTo>
                <a:cubicBezTo>
                  <a:pt x="13880" y="82205"/>
                  <a:pt x="2768" y="102842"/>
                  <a:pt x="1180" y="101784"/>
                </a:cubicBezTo>
                <a:cubicBezTo>
                  <a:pt x="-408" y="100726"/>
                  <a:pt x="-2524" y="85909"/>
                  <a:pt x="10705" y="66859"/>
                </a:cubicBezTo>
                <a:cubicBezTo>
                  <a:pt x="23934" y="47809"/>
                  <a:pt x="63093" y="3359"/>
                  <a:pt x="67855" y="1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617EC90-5FDC-FD86-E532-6A5B772F0CBF}"/>
              </a:ext>
            </a:extLst>
          </p:cNvPr>
          <p:cNvSpPr/>
          <p:nvPr/>
        </p:nvSpPr>
        <p:spPr>
          <a:xfrm>
            <a:off x="6322683" y="4709931"/>
            <a:ext cx="139283" cy="26457"/>
          </a:xfrm>
          <a:custGeom>
            <a:avLst/>
            <a:gdLst>
              <a:gd name="connsiteX0" fmla="*/ 479 w 139283"/>
              <a:gd name="connsiteY0" fmla="*/ 25971 h 26457"/>
              <a:gd name="connsiteX1" fmla="*/ 65177 w 139283"/>
              <a:gd name="connsiteY1" fmla="*/ 92 h 26457"/>
              <a:gd name="connsiteX2" fmla="*/ 138502 w 139283"/>
              <a:gd name="connsiteY2" fmla="*/ 17344 h 26457"/>
              <a:gd name="connsiteX3" fmla="*/ 99683 w 139283"/>
              <a:gd name="connsiteY3" fmla="*/ 17344 h 26457"/>
              <a:gd name="connsiteX4" fmla="*/ 479 w 139283"/>
              <a:gd name="connsiteY4" fmla="*/ 25971 h 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3" h="26457">
                <a:moveTo>
                  <a:pt x="479" y="25971"/>
                </a:moveTo>
                <a:cubicBezTo>
                  <a:pt x="-5272" y="23096"/>
                  <a:pt x="42173" y="1530"/>
                  <a:pt x="65177" y="92"/>
                </a:cubicBezTo>
                <a:cubicBezTo>
                  <a:pt x="88181" y="-1346"/>
                  <a:pt x="132751" y="14469"/>
                  <a:pt x="138502" y="17344"/>
                </a:cubicBezTo>
                <a:cubicBezTo>
                  <a:pt x="144253" y="20219"/>
                  <a:pt x="116936" y="16625"/>
                  <a:pt x="99683" y="17344"/>
                </a:cubicBezTo>
                <a:cubicBezTo>
                  <a:pt x="82430" y="18063"/>
                  <a:pt x="6230" y="28846"/>
                  <a:pt x="479" y="259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F2CFC1F-2423-AA97-FEBF-F28D462FB61A}"/>
              </a:ext>
            </a:extLst>
          </p:cNvPr>
          <p:cNvSpPr/>
          <p:nvPr/>
        </p:nvSpPr>
        <p:spPr>
          <a:xfrm>
            <a:off x="5911349" y="3528277"/>
            <a:ext cx="69279" cy="292473"/>
          </a:xfrm>
          <a:custGeom>
            <a:avLst/>
            <a:gdLst>
              <a:gd name="connsiteX0" fmla="*/ 0 w 69279"/>
              <a:gd name="connsiteY0" fmla="*/ 321 h 292473"/>
              <a:gd name="connsiteX1" fmla="*/ 64502 w 69279"/>
              <a:gd name="connsiteY1" fmla="*/ 167265 h 292473"/>
              <a:gd name="connsiteX2" fmla="*/ 64502 w 69279"/>
              <a:gd name="connsiteY2" fmla="*/ 292473 h 292473"/>
              <a:gd name="connsiteX3" fmla="*/ 64502 w 69279"/>
              <a:gd name="connsiteY3" fmla="*/ 129323 h 292473"/>
              <a:gd name="connsiteX4" fmla="*/ 0 w 69279"/>
              <a:gd name="connsiteY4" fmla="*/ 321 h 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" h="292473">
                <a:moveTo>
                  <a:pt x="0" y="321"/>
                </a:moveTo>
                <a:cubicBezTo>
                  <a:pt x="0" y="6645"/>
                  <a:pt x="53752" y="118573"/>
                  <a:pt x="64502" y="167265"/>
                </a:cubicBezTo>
                <a:cubicBezTo>
                  <a:pt x="75252" y="215957"/>
                  <a:pt x="64502" y="292473"/>
                  <a:pt x="64502" y="292473"/>
                </a:cubicBezTo>
                <a:cubicBezTo>
                  <a:pt x="64502" y="286149"/>
                  <a:pt x="73355" y="176118"/>
                  <a:pt x="64502" y="129323"/>
                </a:cubicBezTo>
                <a:cubicBezTo>
                  <a:pt x="55649" y="82528"/>
                  <a:pt x="0" y="-6003"/>
                  <a:pt x="0" y="3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8C64F95-3919-AF9A-AD91-28B832729306}"/>
              </a:ext>
            </a:extLst>
          </p:cNvPr>
          <p:cNvSpPr/>
          <p:nvPr/>
        </p:nvSpPr>
        <p:spPr>
          <a:xfrm>
            <a:off x="5990837" y="3596893"/>
            <a:ext cx="42857" cy="185915"/>
          </a:xfrm>
          <a:custGeom>
            <a:avLst/>
            <a:gdLst>
              <a:gd name="connsiteX0" fmla="*/ 190 w 42857"/>
              <a:gd name="connsiteY0" fmla="*/ 0 h 185915"/>
              <a:gd name="connsiteX1" fmla="*/ 26750 w 42857"/>
              <a:gd name="connsiteY1" fmla="*/ 79678 h 185915"/>
              <a:gd name="connsiteX2" fmla="*/ 34338 w 42857"/>
              <a:gd name="connsiteY2" fmla="*/ 185915 h 185915"/>
              <a:gd name="connsiteX3" fmla="*/ 41926 w 42857"/>
              <a:gd name="connsiteY3" fmla="*/ 79678 h 185915"/>
              <a:gd name="connsiteX4" fmla="*/ 190 w 42857"/>
              <a:gd name="connsiteY4" fmla="*/ 0 h 1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" h="185915">
                <a:moveTo>
                  <a:pt x="190" y="0"/>
                </a:moveTo>
                <a:cubicBezTo>
                  <a:pt x="-2339" y="0"/>
                  <a:pt x="21059" y="48692"/>
                  <a:pt x="26750" y="79678"/>
                </a:cubicBezTo>
                <a:cubicBezTo>
                  <a:pt x="32441" y="110664"/>
                  <a:pt x="31809" y="185915"/>
                  <a:pt x="34338" y="185915"/>
                </a:cubicBezTo>
                <a:cubicBezTo>
                  <a:pt x="36867" y="185915"/>
                  <a:pt x="45720" y="106237"/>
                  <a:pt x="41926" y="79678"/>
                </a:cubicBezTo>
                <a:cubicBezTo>
                  <a:pt x="38132" y="53119"/>
                  <a:pt x="2719" y="0"/>
                  <a:pt x="19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788F652-90E6-1E95-F7F4-CA17DF4ECBBF}"/>
              </a:ext>
            </a:extLst>
          </p:cNvPr>
          <p:cNvSpPr/>
          <p:nvPr/>
        </p:nvSpPr>
        <p:spPr>
          <a:xfrm>
            <a:off x="6555813" y="3380254"/>
            <a:ext cx="31634" cy="175540"/>
          </a:xfrm>
          <a:custGeom>
            <a:avLst/>
            <a:gdLst>
              <a:gd name="connsiteX0" fmla="*/ 19520 w 31634"/>
              <a:gd name="connsiteY0" fmla="*/ 370 h 175540"/>
              <a:gd name="connsiteX1" fmla="*/ 11931 w 31634"/>
              <a:gd name="connsiteY1" fmla="*/ 117990 h 175540"/>
              <a:gd name="connsiteX2" fmla="*/ 549 w 31634"/>
              <a:gd name="connsiteY2" fmla="*/ 174903 h 175540"/>
              <a:gd name="connsiteX3" fmla="*/ 30902 w 31634"/>
              <a:gd name="connsiteY3" fmla="*/ 83842 h 175540"/>
              <a:gd name="connsiteX4" fmla="*/ 19520 w 31634"/>
              <a:gd name="connsiteY4" fmla="*/ 370 h 1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4" h="175540">
                <a:moveTo>
                  <a:pt x="19520" y="370"/>
                </a:moveTo>
                <a:cubicBezTo>
                  <a:pt x="16358" y="6061"/>
                  <a:pt x="15093" y="88901"/>
                  <a:pt x="11931" y="117990"/>
                </a:cubicBezTo>
                <a:cubicBezTo>
                  <a:pt x="8769" y="147079"/>
                  <a:pt x="-2613" y="180594"/>
                  <a:pt x="549" y="174903"/>
                </a:cubicBezTo>
                <a:cubicBezTo>
                  <a:pt x="3711" y="169212"/>
                  <a:pt x="27108" y="111666"/>
                  <a:pt x="30902" y="83842"/>
                </a:cubicBezTo>
                <a:cubicBezTo>
                  <a:pt x="34696" y="56018"/>
                  <a:pt x="22682" y="-5321"/>
                  <a:pt x="19520" y="3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076CAE5-F02E-A25F-2549-1DDF13C23605}"/>
              </a:ext>
            </a:extLst>
          </p:cNvPr>
          <p:cNvSpPr/>
          <p:nvPr/>
        </p:nvSpPr>
        <p:spPr>
          <a:xfrm>
            <a:off x="6558285" y="3482867"/>
            <a:ext cx="96793" cy="353490"/>
          </a:xfrm>
          <a:custGeom>
            <a:avLst/>
            <a:gdLst>
              <a:gd name="connsiteX0" fmla="*/ 96726 w 96793"/>
              <a:gd name="connsiteY0" fmla="*/ 200 h 353490"/>
              <a:gd name="connsiteX1" fmla="*/ 17048 w 96793"/>
              <a:gd name="connsiteY1" fmla="*/ 197498 h 353490"/>
              <a:gd name="connsiteX2" fmla="*/ 20842 w 96793"/>
              <a:gd name="connsiteY2" fmla="*/ 353060 h 353490"/>
              <a:gd name="connsiteX3" fmla="*/ 1871 w 96793"/>
              <a:gd name="connsiteY3" fmla="*/ 235440 h 353490"/>
              <a:gd name="connsiteX4" fmla="*/ 96726 w 96793"/>
              <a:gd name="connsiteY4" fmla="*/ 200 h 3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93" h="353490">
                <a:moveTo>
                  <a:pt x="96726" y="200"/>
                </a:moveTo>
                <a:cubicBezTo>
                  <a:pt x="99255" y="-6124"/>
                  <a:pt x="29695" y="138688"/>
                  <a:pt x="17048" y="197498"/>
                </a:cubicBezTo>
                <a:cubicBezTo>
                  <a:pt x="4401" y="256308"/>
                  <a:pt x="23371" y="346736"/>
                  <a:pt x="20842" y="353060"/>
                </a:cubicBezTo>
                <a:cubicBezTo>
                  <a:pt x="18313" y="359384"/>
                  <a:pt x="-6982" y="294882"/>
                  <a:pt x="1871" y="235440"/>
                </a:cubicBezTo>
                <a:cubicBezTo>
                  <a:pt x="10724" y="175998"/>
                  <a:pt x="94197" y="6524"/>
                  <a:pt x="96726" y="2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1DA7E08-7900-457E-D1A9-75963B80E94B}"/>
              </a:ext>
            </a:extLst>
          </p:cNvPr>
          <p:cNvSpPr/>
          <p:nvPr/>
        </p:nvSpPr>
        <p:spPr>
          <a:xfrm>
            <a:off x="6813441" y="2173904"/>
            <a:ext cx="356368" cy="850592"/>
          </a:xfrm>
          <a:custGeom>
            <a:avLst/>
            <a:gdLst>
              <a:gd name="connsiteX0" fmla="*/ 109 w 356368"/>
              <a:gd name="connsiteY0" fmla="*/ 971 h 850592"/>
              <a:gd name="connsiteX1" fmla="*/ 187434 w 356368"/>
              <a:gd name="connsiteY1" fmla="*/ 362921 h 850592"/>
              <a:gd name="connsiteX2" fmla="*/ 187434 w 356368"/>
              <a:gd name="connsiteY2" fmla="*/ 337521 h 850592"/>
              <a:gd name="connsiteX3" fmla="*/ 352534 w 356368"/>
              <a:gd name="connsiteY3" fmla="*/ 832821 h 850592"/>
              <a:gd name="connsiteX4" fmla="*/ 292209 w 356368"/>
              <a:gd name="connsiteY4" fmla="*/ 696296 h 850592"/>
              <a:gd name="connsiteX5" fmla="*/ 162034 w 356368"/>
              <a:gd name="connsiteY5" fmla="*/ 270846 h 850592"/>
              <a:gd name="connsiteX6" fmla="*/ 109 w 356368"/>
              <a:gd name="connsiteY6" fmla="*/ 971 h 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68" h="850592">
                <a:moveTo>
                  <a:pt x="109" y="971"/>
                </a:moveTo>
                <a:cubicBezTo>
                  <a:pt x="4342" y="16317"/>
                  <a:pt x="156213" y="306830"/>
                  <a:pt x="187434" y="362921"/>
                </a:cubicBezTo>
                <a:cubicBezTo>
                  <a:pt x="218655" y="419012"/>
                  <a:pt x="159917" y="259204"/>
                  <a:pt x="187434" y="337521"/>
                </a:cubicBezTo>
                <a:cubicBezTo>
                  <a:pt x="214951" y="415838"/>
                  <a:pt x="335072" y="773025"/>
                  <a:pt x="352534" y="832821"/>
                </a:cubicBezTo>
                <a:cubicBezTo>
                  <a:pt x="369996" y="892617"/>
                  <a:pt x="323959" y="789959"/>
                  <a:pt x="292209" y="696296"/>
                </a:cubicBezTo>
                <a:cubicBezTo>
                  <a:pt x="260459" y="602633"/>
                  <a:pt x="208601" y="386204"/>
                  <a:pt x="162034" y="270846"/>
                </a:cubicBezTo>
                <a:cubicBezTo>
                  <a:pt x="115467" y="155488"/>
                  <a:pt x="-4124" y="-14375"/>
                  <a:pt x="109" y="9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E7587B7-770A-848C-5F8B-2C283A982012}"/>
              </a:ext>
            </a:extLst>
          </p:cNvPr>
          <p:cNvSpPr/>
          <p:nvPr/>
        </p:nvSpPr>
        <p:spPr>
          <a:xfrm>
            <a:off x="7169097" y="3038391"/>
            <a:ext cx="22557" cy="244826"/>
          </a:xfrm>
          <a:custGeom>
            <a:avLst/>
            <a:gdLst>
              <a:gd name="connsiteX0" fmla="*/ 53 w 22557"/>
              <a:gd name="connsiteY0" fmla="*/ 84 h 244826"/>
              <a:gd name="connsiteX1" fmla="*/ 22278 w 22557"/>
              <a:gd name="connsiteY1" fmla="*/ 155659 h 244826"/>
              <a:gd name="connsiteX2" fmla="*/ 12753 w 22557"/>
              <a:gd name="connsiteY2" fmla="*/ 244559 h 244826"/>
              <a:gd name="connsiteX3" fmla="*/ 15928 w 22557"/>
              <a:gd name="connsiteY3" fmla="*/ 177884 h 244826"/>
              <a:gd name="connsiteX4" fmla="*/ 53 w 22557"/>
              <a:gd name="connsiteY4" fmla="*/ 84 h 24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7" h="244826">
                <a:moveTo>
                  <a:pt x="53" y="84"/>
                </a:moveTo>
                <a:cubicBezTo>
                  <a:pt x="1111" y="-3620"/>
                  <a:pt x="20161" y="114913"/>
                  <a:pt x="22278" y="155659"/>
                </a:cubicBezTo>
                <a:cubicBezTo>
                  <a:pt x="24395" y="196405"/>
                  <a:pt x="13811" y="240855"/>
                  <a:pt x="12753" y="244559"/>
                </a:cubicBezTo>
                <a:cubicBezTo>
                  <a:pt x="11695" y="248263"/>
                  <a:pt x="18045" y="212809"/>
                  <a:pt x="15928" y="177884"/>
                </a:cubicBezTo>
                <a:cubicBezTo>
                  <a:pt x="13811" y="142959"/>
                  <a:pt x="-1005" y="3788"/>
                  <a:pt x="53" y="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3847F2C-23EA-C8F2-AEFB-8C1F5B6A0916}"/>
              </a:ext>
            </a:extLst>
          </p:cNvPr>
          <p:cNvSpPr/>
          <p:nvPr/>
        </p:nvSpPr>
        <p:spPr>
          <a:xfrm>
            <a:off x="7156450" y="3273367"/>
            <a:ext cx="42667" cy="289641"/>
          </a:xfrm>
          <a:custGeom>
            <a:avLst/>
            <a:gdLst>
              <a:gd name="connsiteX0" fmla="*/ 19050 w 42667"/>
              <a:gd name="connsiteY0" fmla="*/ 58 h 289641"/>
              <a:gd name="connsiteX1" fmla="*/ 38100 w 42667"/>
              <a:gd name="connsiteY1" fmla="*/ 101658 h 289641"/>
              <a:gd name="connsiteX2" fmla="*/ 0 w 42667"/>
              <a:gd name="connsiteY2" fmla="*/ 288983 h 289641"/>
              <a:gd name="connsiteX3" fmla="*/ 38100 w 42667"/>
              <a:gd name="connsiteY3" fmla="*/ 161983 h 289641"/>
              <a:gd name="connsiteX4" fmla="*/ 41275 w 42667"/>
              <a:gd name="connsiteY4" fmla="*/ 114358 h 289641"/>
              <a:gd name="connsiteX5" fmla="*/ 19050 w 42667"/>
              <a:gd name="connsiteY5" fmla="*/ 58 h 28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7" h="289641">
                <a:moveTo>
                  <a:pt x="19050" y="58"/>
                </a:moveTo>
                <a:cubicBezTo>
                  <a:pt x="18521" y="-2059"/>
                  <a:pt x="41275" y="53504"/>
                  <a:pt x="38100" y="101658"/>
                </a:cubicBezTo>
                <a:cubicBezTo>
                  <a:pt x="34925" y="149812"/>
                  <a:pt x="0" y="278929"/>
                  <a:pt x="0" y="288983"/>
                </a:cubicBezTo>
                <a:cubicBezTo>
                  <a:pt x="0" y="299037"/>
                  <a:pt x="31221" y="191087"/>
                  <a:pt x="38100" y="161983"/>
                </a:cubicBezTo>
                <a:cubicBezTo>
                  <a:pt x="44979" y="132879"/>
                  <a:pt x="42333" y="137641"/>
                  <a:pt x="41275" y="114358"/>
                </a:cubicBezTo>
                <a:cubicBezTo>
                  <a:pt x="40217" y="91075"/>
                  <a:pt x="19579" y="2175"/>
                  <a:pt x="19050" y="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DD2E341-DE5C-D428-F5FB-47F917CC4041}"/>
              </a:ext>
            </a:extLst>
          </p:cNvPr>
          <p:cNvSpPr/>
          <p:nvPr/>
        </p:nvSpPr>
        <p:spPr>
          <a:xfrm>
            <a:off x="7171770" y="3800247"/>
            <a:ext cx="26091" cy="192193"/>
          </a:xfrm>
          <a:custGeom>
            <a:avLst/>
            <a:gdLst>
              <a:gd name="connsiteX0" fmla="*/ 555 w 26091"/>
              <a:gd name="connsiteY0" fmla="*/ 228 h 192193"/>
              <a:gd name="connsiteX1" fmla="*/ 25955 w 26091"/>
              <a:gd name="connsiteY1" fmla="*/ 184378 h 192193"/>
              <a:gd name="connsiteX2" fmla="*/ 10080 w 26091"/>
              <a:gd name="connsiteY2" fmla="*/ 146278 h 192193"/>
              <a:gd name="connsiteX3" fmla="*/ 555 w 26091"/>
              <a:gd name="connsiteY3" fmla="*/ 228 h 1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192193">
                <a:moveTo>
                  <a:pt x="555" y="228"/>
                </a:moveTo>
                <a:cubicBezTo>
                  <a:pt x="3201" y="6578"/>
                  <a:pt x="24368" y="160036"/>
                  <a:pt x="25955" y="184378"/>
                </a:cubicBezTo>
                <a:cubicBezTo>
                  <a:pt x="27543" y="208720"/>
                  <a:pt x="14842" y="170620"/>
                  <a:pt x="10080" y="146278"/>
                </a:cubicBezTo>
                <a:cubicBezTo>
                  <a:pt x="5318" y="121936"/>
                  <a:pt x="-2091" y="-6122"/>
                  <a:pt x="555" y="2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E6D1CA2-1593-733A-7AE8-D9C4FE223FD2}"/>
              </a:ext>
            </a:extLst>
          </p:cNvPr>
          <p:cNvSpPr/>
          <p:nvPr/>
        </p:nvSpPr>
        <p:spPr>
          <a:xfrm>
            <a:off x="7215864" y="4065062"/>
            <a:ext cx="70761" cy="736003"/>
          </a:xfrm>
          <a:custGeom>
            <a:avLst/>
            <a:gdLst>
              <a:gd name="connsiteX0" fmla="*/ 911 w 70761"/>
              <a:gd name="connsiteY0" fmla="*/ 2113 h 736003"/>
              <a:gd name="connsiteX1" fmla="*/ 32661 w 70761"/>
              <a:gd name="connsiteY1" fmla="*/ 278338 h 736003"/>
              <a:gd name="connsiteX2" fmla="*/ 58061 w 70761"/>
              <a:gd name="connsiteY2" fmla="*/ 497413 h 736003"/>
              <a:gd name="connsiteX3" fmla="*/ 13611 w 70761"/>
              <a:gd name="connsiteY3" fmla="*/ 735538 h 736003"/>
              <a:gd name="connsiteX4" fmla="*/ 70761 w 70761"/>
              <a:gd name="connsiteY4" fmla="*/ 433913 h 736003"/>
              <a:gd name="connsiteX5" fmla="*/ 911 w 70761"/>
              <a:gd name="connsiteY5" fmla="*/ 2113 h 73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61" h="736003">
                <a:moveTo>
                  <a:pt x="911" y="2113"/>
                </a:moveTo>
                <a:cubicBezTo>
                  <a:pt x="-5439" y="-23816"/>
                  <a:pt x="23136" y="195788"/>
                  <a:pt x="32661" y="278338"/>
                </a:cubicBezTo>
                <a:cubicBezTo>
                  <a:pt x="42186" y="360888"/>
                  <a:pt x="61236" y="421213"/>
                  <a:pt x="58061" y="497413"/>
                </a:cubicBezTo>
                <a:cubicBezTo>
                  <a:pt x="54886" y="573613"/>
                  <a:pt x="11494" y="746121"/>
                  <a:pt x="13611" y="735538"/>
                </a:cubicBezTo>
                <a:cubicBezTo>
                  <a:pt x="15728" y="724955"/>
                  <a:pt x="70761" y="549800"/>
                  <a:pt x="70761" y="433913"/>
                </a:cubicBezTo>
                <a:cubicBezTo>
                  <a:pt x="70761" y="318026"/>
                  <a:pt x="7261" y="28042"/>
                  <a:pt x="911" y="21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7A78803-F77F-E865-D4D1-28473A762987}"/>
              </a:ext>
            </a:extLst>
          </p:cNvPr>
          <p:cNvSpPr/>
          <p:nvPr/>
        </p:nvSpPr>
        <p:spPr>
          <a:xfrm>
            <a:off x="6992906" y="4743154"/>
            <a:ext cx="218775" cy="717654"/>
          </a:xfrm>
          <a:custGeom>
            <a:avLst/>
            <a:gdLst>
              <a:gd name="connsiteX0" fmla="*/ 217519 w 218775"/>
              <a:gd name="connsiteY0" fmla="*/ 296 h 717654"/>
              <a:gd name="connsiteX1" fmla="*/ 169894 w 218775"/>
              <a:gd name="connsiteY1" fmla="*/ 308271 h 717654"/>
              <a:gd name="connsiteX2" fmla="*/ 1619 w 218775"/>
              <a:gd name="connsiteY2" fmla="*/ 714671 h 717654"/>
              <a:gd name="connsiteX3" fmla="*/ 87344 w 218775"/>
              <a:gd name="connsiteY3" fmla="*/ 486071 h 717654"/>
              <a:gd name="connsiteX4" fmla="*/ 131794 w 218775"/>
              <a:gd name="connsiteY4" fmla="*/ 362246 h 717654"/>
              <a:gd name="connsiteX5" fmla="*/ 217519 w 218775"/>
              <a:gd name="connsiteY5" fmla="*/ 296 h 7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75" h="717654">
                <a:moveTo>
                  <a:pt x="217519" y="296"/>
                </a:moveTo>
                <a:cubicBezTo>
                  <a:pt x="223869" y="-8700"/>
                  <a:pt x="205877" y="189209"/>
                  <a:pt x="169894" y="308271"/>
                </a:cubicBezTo>
                <a:cubicBezTo>
                  <a:pt x="133911" y="427333"/>
                  <a:pt x="15377" y="685038"/>
                  <a:pt x="1619" y="714671"/>
                </a:cubicBezTo>
                <a:cubicBezTo>
                  <a:pt x="-12139" y="744304"/>
                  <a:pt x="65648" y="544808"/>
                  <a:pt x="87344" y="486071"/>
                </a:cubicBezTo>
                <a:cubicBezTo>
                  <a:pt x="109040" y="427334"/>
                  <a:pt x="110627" y="436858"/>
                  <a:pt x="131794" y="362246"/>
                </a:cubicBezTo>
                <a:cubicBezTo>
                  <a:pt x="152961" y="287634"/>
                  <a:pt x="211169" y="9292"/>
                  <a:pt x="217519" y="2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ED844CD-D459-496B-2747-8470E0D7FB7E}"/>
              </a:ext>
            </a:extLst>
          </p:cNvPr>
          <p:cNvSpPr/>
          <p:nvPr/>
        </p:nvSpPr>
        <p:spPr>
          <a:xfrm>
            <a:off x="6689613" y="5501297"/>
            <a:ext cx="282914" cy="433119"/>
          </a:xfrm>
          <a:custGeom>
            <a:avLst/>
            <a:gdLst>
              <a:gd name="connsiteX0" fmla="*/ 282687 w 282914"/>
              <a:gd name="connsiteY0" fmla="*/ 978 h 433119"/>
              <a:gd name="connsiteX1" fmla="*/ 184262 w 282914"/>
              <a:gd name="connsiteY1" fmla="*/ 124803 h 433119"/>
              <a:gd name="connsiteX2" fmla="*/ 112 w 282914"/>
              <a:gd name="connsiteY2" fmla="*/ 432778 h 433119"/>
              <a:gd name="connsiteX3" fmla="*/ 158862 w 282914"/>
              <a:gd name="connsiteY3" fmla="*/ 181953 h 433119"/>
              <a:gd name="connsiteX4" fmla="*/ 282687 w 282914"/>
              <a:gd name="connsiteY4" fmla="*/ 978 h 43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4" h="433119">
                <a:moveTo>
                  <a:pt x="282687" y="978"/>
                </a:moveTo>
                <a:cubicBezTo>
                  <a:pt x="286920" y="-8547"/>
                  <a:pt x="231358" y="52836"/>
                  <a:pt x="184262" y="124803"/>
                </a:cubicBezTo>
                <a:cubicBezTo>
                  <a:pt x="137166" y="196770"/>
                  <a:pt x="4345" y="423253"/>
                  <a:pt x="112" y="432778"/>
                </a:cubicBezTo>
                <a:cubicBezTo>
                  <a:pt x="-4121" y="442303"/>
                  <a:pt x="112295" y="249686"/>
                  <a:pt x="158862" y="181953"/>
                </a:cubicBezTo>
                <a:cubicBezTo>
                  <a:pt x="205429" y="114220"/>
                  <a:pt x="278454" y="10503"/>
                  <a:pt x="282687" y="9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80B9C12-9B9C-A3F2-537E-991D61CAED9E}"/>
              </a:ext>
            </a:extLst>
          </p:cNvPr>
          <p:cNvSpPr/>
          <p:nvPr/>
        </p:nvSpPr>
        <p:spPr>
          <a:xfrm>
            <a:off x="6521395" y="5958464"/>
            <a:ext cx="98920" cy="296289"/>
          </a:xfrm>
          <a:custGeom>
            <a:avLst/>
            <a:gdLst>
              <a:gd name="connsiteX0" fmla="*/ 88955 w 98920"/>
              <a:gd name="connsiteY0" fmla="*/ 1011 h 296289"/>
              <a:gd name="connsiteX1" fmla="*/ 98480 w 98920"/>
              <a:gd name="connsiteY1" fmla="*/ 121661 h 296289"/>
              <a:gd name="connsiteX2" fmla="*/ 73080 w 98920"/>
              <a:gd name="connsiteY2" fmla="*/ 191511 h 296289"/>
              <a:gd name="connsiteX3" fmla="*/ 55 w 98920"/>
              <a:gd name="connsiteY3" fmla="*/ 296286 h 296289"/>
              <a:gd name="connsiteX4" fmla="*/ 85780 w 98920"/>
              <a:gd name="connsiteY4" fmla="*/ 194686 h 296289"/>
              <a:gd name="connsiteX5" fmla="*/ 88955 w 98920"/>
              <a:gd name="connsiteY5" fmla="*/ 1011 h 29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20" h="296289">
                <a:moveTo>
                  <a:pt x="88955" y="1011"/>
                </a:moveTo>
                <a:cubicBezTo>
                  <a:pt x="91072" y="-11160"/>
                  <a:pt x="101126" y="89911"/>
                  <a:pt x="98480" y="121661"/>
                </a:cubicBezTo>
                <a:cubicBezTo>
                  <a:pt x="95834" y="153411"/>
                  <a:pt x="89484" y="162407"/>
                  <a:pt x="73080" y="191511"/>
                </a:cubicBezTo>
                <a:cubicBezTo>
                  <a:pt x="56676" y="220615"/>
                  <a:pt x="-2062" y="295757"/>
                  <a:pt x="55" y="296286"/>
                </a:cubicBezTo>
                <a:cubicBezTo>
                  <a:pt x="2172" y="296815"/>
                  <a:pt x="67788" y="240194"/>
                  <a:pt x="85780" y="194686"/>
                </a:cubicBezTo>
                <a:cubicBezTo>
                  <a:pt x="103772" y="149178"/>
                  <a:pt x="86838" y="13182"/>
                  <a:pt x="88955" y="10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27B4FF8-349E-62AA-246C-BF26099F6B99}"/>
              </a:ext>
            </a:extLst>
          </p:cNvPr>
          <p:cNvSpPr/>
          <p:nvPr/>
        </p:nvSpPr>
        <p:spPr>
          <a:xfrm>
            <a:off x="5791193" y="6140379"/>
            <a:ext cx="744356" cy="155173"/>
          </a:xfrm>
          <a:custGeom>
            <a:avLst/>
            <a:gdLst>
              <a:gd name="connsiteX0" fmla="*/ 7 w 744356"/>
              <a:gd name="connsiteY0" fmla="*/ 71 h 155173"/>
              <a:gd name="connsiteX1" fmla="*/ 327032 w 744356"/>
              <a:gd name="connsiteY1" fmla="*/ 123896 h 155173"/>
              <a:gd name="connsiteX2" fmla="*/ 501657 w 744356"/>
              <a:gd name="connsiteY2" fmla="*/ 136596 h 155173"/>
              <a:gd name="connsiteX3" fmla="*/ 742957 w 744356"/>
              <a:gd name="connsiteY3" fmla="*/ 120721 h 155173"/>
              <a:gd name="connsiteX4" fmla="*/ 593732 w 744356"/>
              <a:gd name="connsiteY4" fmla="*/ 139771 h 155173"/>
              <a:gd name="connsiteX5" fmla="*/ 444507 w 744356"/>
              <a:gd name="connsiteY5" fmla="*/ 149296 h 155173"/>
              <a:gd name="connsiteX6" fmla="*/ 336557 w 744356"/>
              <a:gd name="connsiteY6" fmla="*/ 142946 h 155173"/>
              <a:gd name="connsiteX7" fmla="*/ 7 w 744356"/>
              <a:gd name="connsiteY7" fmla="*/ 71 h 15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356" h="155173">
                <a:moveTo>
                  <a:pt x="7" y="71"/>
                </a:moveTo>
                <a:cubicBezTo>
                  <a:pt x="-1580" y="-3104"/>
                  <a:pt x="243424" y="101142"/>
                  <a:pt x="327032" y="123896"/>
                </a:cubicBezTo>
                <a:cubicBezTo>
                  <a:pt x="410640" y="146650"/>
                  <a:pt x="432336" y="137125"/>
                  <a:pt x="501657" y="136596"/>
                </a:cubicBezTo>
                <a:cubicBezTo>
                  <a:pt x="570978" y="136067"/>
                  <a:pt x="727611" y="120192"/>
                  <a:pt x="742957" y="120721"/>
                </a:cubicBezTo>
                <a:cubicBezTo>
                  <a:pt x="758303" y="121250"/>
                  <a:pt x="643474" y="135009"/>
                  <a:pt x="593732" y="139771"/>
                </a:cubicBezTo>
                <a:cubicBezTo>
                  <a:pt x="543990" y="144533"/>
                  <a:pt x="487369" y="148767"/>
                  <a:pt x="444507" y="149296"/>
                </a:cubicBezTo>
                <a:cubicBezTo>
                  <a:pt x="401645" y="149825"/>
                  <a:pt x="407994" y="165700"/>
                  <a:pt x="336557" y="142946"/>
                </a:cubicBezTo>
                <a:cubicBezTo>
                  <a:pt x="265120" y="120192"/>
                  <a:pt x="1594" y="3246"/>
                  <a:pt x="7" y="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B5B66D3B-63A9-2CBD-1DA5-D34CEEEDB56B}"/>
              </a:ext>
            </a:extLst>
          </p:cNvPr>
          <p:cNvSpPr/>
          <p:nvPr/>
        </p:nvSpPr>
        <p:spPr>
          <a:xfrm>
            <a:off x="5041526" y="5724472"/>
            <a:ext cx="782298" cy="456857"/>
          </a:xfrm>
          <a:custGeom>
            <a:avLst/>
            <a:gdLst>
              <a:gd name="connsiteX0" fmla="*/ 374 w 782298"/>
              <a:gd name="connsiteY0" fmla="*/ 53 h 456857"/>
              <a:gd name="connsiteX1" fmla="*/ 378199 w 782298"/>
              <a:gd name="connsiteY1" fmla="*/ 260403 h 456857"/>
              <a:gd name="connsiteX2" fmla="*/ 759199 w 782298"/>
              <a:gd name="connsiteY2" fmla="*/ 447728 h 456857"/>
              <a:gd name="connsiteX3" fmla="*/ 708399 w 782298"/>
              <a:gd name="connsiteY3" fmla="*/ 412803 h 456857"/>
              <a:gd name="connsiteX4" fmla="*/ 448049 w 782298"/>
              <a:gd name="connsiteY4" fmla="*/ 282628 h 456857"/>
              <a:gd name="connsiteX5" fmla="*/ 374 w 782298"/>
              <a:gd name="connsiteY5" fmla="*/ 53 h 4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98" h="456857">
                <a:moveTo>
                  <a:pt x="374" y="53"/>
                </a:moveTo>
                <a:cubicBezTo>
                  <a:pt x="-11268" y="-3651"/>
                  <a:pt x="251728" y="185791"/>
                  <a:pt x="378199" y="260403"/>
                </a:cubicBezTo>
                <a:cubicBezTo>
                  <a:pt x="504670" y="335015"/>
                  <a:pt x="704166" y="422328"/>
                  <a:pt x="759199" y="447728"/>
                </a:cubicBezTo>
                <a:cubicBezTo>
                  <a:pt x="814232" y="473128"/>
                  <a:pt x="760257" y="440320"/>
                  <a:pt x="708399" y="412803"/>
                </a:cubicBezTo>
                <a:cubicBezTo>
                  <a:pt x="656541" y="385286"/>
                  <a:pt x="560232" y="350890"/>
                  <a:pt x="448049" y="282628"/>
                </a:cubicBezTo>
                <a:cubicBezTo>
                  <a:pt x="335866" y="214366"/>
                  <a:pt x="12016" y="3757"/>
                  <a:pt x="374" y="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AC232EA-719F-3387-2B90-EDE26C9BFB6A}"/>
              </a:ext>
            </a:extLst>
          </p:cNvPr>
          <p:cNvSpPr/>
          <p:nvPr/>
        </p:nvSpPr>
        <p:spPr>
          <a:xfrm>
            <a:off x="4422283" y="5314940"/>
            <a:ext cx="511651" cy="391594"/>
          </a:xfrm>
          <a:custGeom>
            <a:avLst/>
            <a:gdLst>
              <a:gd name="connsiteX0" fmla="*/ 3667 w 511651"/>
              <a:gd name="connsiteY0" fmla="*/ 3185 h 391594"/>
              <a:gd name="connsiteX1" fmla="*/ 257667 w 511651"/>
              <a:gd name="connsiteY1" fmla="*/ 266710 h 391594"/>
              <a:gd name="connsiteX2" fmla="*/ 502142 w 511651"/>
              <a:gd name="connsiteY2" fmla="*/ 384185 h 391594"/>
              <a:gd name="connsiteX3" fmla="*/ 429117 w 511651"/>
              <a:gd name="connsiteY3" fmla="*/ 352435 h 391594"/>
              <a:gd name="connsiteX4" fmla="*/ 127492 w 511651"/>
              <a:gd name="connsiteY4" fmla="*/ 133360 h 391594"/>
              <a:gd name="connsiteX5" fmla="*/ 3667 w 511651"/>
              <a:gd name="connsiteY5" fmla="*/ 3185 h 39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651" h="391594">
                <a:moveTo>
                  <a:pt x="3667" y="3185"/>
                </a:moveTo>
                <a:cubicBezTo>
                  <a:pt x="25363" y="25410"/>
                  <a:pt x="174588" y="203210"/>
                  <a:pt x="257667" y="266710"/>
                </a:cubicBezTo>
                <a:cubicBezTo>
                  <a:pt x="340746" y="330210"/>
                  <a:pt x="473567" y="369898"/>
                  <a:pt x="502142" y="384185"/>
                </a:cubicBezTo>
                <a:cubicBezTo>
                  <a:pt x="530717" y="398472"/>
                  <a:pt x="491559" y="394239"/>
                  <a:pt x="429117" y="352435"/>
                </a:cubicBezTo>
                <a:cubicBezTo>
                  <a:pt x="366675" y="310631"/>
                  <a:pt x="194167" y="186277"/>
                  <a:pt x="127492" y="133360"/>
                </a:cubicBezTo>
                <a:cubicBezTo>
                  <a:pt x="60817" y="80443"/>
                  <a:pt x="-18029" y="-19040"/>
                  <a:pt x="3667" y="31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74719A-4695-7D55-484D-A8D3CDF67B13}"/>
              </a:ext>
            </a:extLst>
          </p:cNvPr>
          <p:cNvSpPr/>
          <p:nvPr/>
        </p:nvSpPr>
        <p:spPr>
          <a:xfrm>
            <a:off x="3841682" y="4695793"/>
            <a:ext cx="168399" cy="565206"/>
          </a:xfrm>
          <a:custGeom>
            <a:avLst/>
            <a:gdLst>
              <a:gd name="connsiteX0" fmla="*/ 68 w 168399"/>
              <a:gd name="connsiteY0" fmla="*/ 32 h 565206"/>
              <a:gd name="connsiteX1" fmla="*/ 73093 w 168399"/>
              <a:gd name="connsiteY1" fmla="*/ 250857 h 565206"/>
              <a:gd name="connsiteX2" fmla="*/ 168343 w 168399"/>
              <a:gd name="connsiteY2" fmla="*/ 565182 h 565206"/>
              <a:gd name="connsiteX3" fmla="*/ 85793 w 168399"/>
              <a:gd name="connsiteY3" fmla="*/ 266732 h 565206"/>
              <a:gd name="connsiteX4" fmla="*/ 68 w 168399"/>
              <a:gd name="connsiteY4" fmla="*/ 32 h 56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99" h="565206">
                <a:moveTo>
                  <a:pt x="68" y="32"/>
                </a:moveTo>
                <a:cubicBezTo>
                  <a:pt x="-2049" y="-2614"/>
                  <a:pt x="45047" y="156665"/>
                  <a:pt x="73093" y="250857"/>
                </a:cubicBezTo>
                <a:cubicBezTo>
                  <a:pt x="101139" y="345049"/>
                  <a:pt x="166226" y="562536"/>
                  <a:pt x="168343" y="565182"/>
                </a:cubicBezTo>
                <a:cubicBezTo>
                  <a:pt x="170460" y="567828"/>
                  <a:pt x="112780" y="358278"/>
                  <a:pt x="85793" y="266732"/>
                </a:cubicBezTo>
                <a:cubicBezTo>
                  <a:pt x="58806" y="175186"/>
                  <a:pt x="2185" y="2678"/>
                  <a:pt x="68" y="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07274D2-C10A-5240-3A59-6D48B439C776}"/>
              </a:ext>
            </a:extLst>
          </p:cNvPr>
          <p:cNvSpPr/>
          <p:nvPr/>
        </p:nvSpPr>
        <p:spPr>
          <a:xfrm>
            <a:off x="4411638" y="4919008"/>
            <a:ext cx="50634" cy="287701"/>
          </a:xfrm>
          <a:custGeom>
            <a:avLst/>
            <a:gdLst>
              <a:gd name="connsiteX0" fmla="*/ 20154 w 50634"/>
              <a:gd name="connsiteY0" fmla="*/ 464 h 287701"/>
              <a:gd name="connsiteX1" fmla="*/ 1866 w 50634"/>
              <a:gd name="connsiteY1" fmla="*/ 140672 h 287701"/>
              <a:gd name="connsiteX2" fmla="*/ 50634 w 50634"/>
              <a:gd name="connsiteY2" fmla="*/ 286976 h 287701"/>
              <a:gd name="connsiteX3" fmla="*/ 1866 w 50634"/>
              <a:gd name="connsiteY3" fmla="*/ 189440 h 287701"/>
              <a:gd name="connsiteX4" fmla="*/ 20154 w 50634"/>
              <a:gd name="connsiteY4" fmla="*/ 464 h 28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" h="287701">
                <a:moveTo>
                  <a:pt x="20154" y="464"/>
                </a:moveTo>
                <a:cubicBezTo>
                  <a:pt x="20154" y="-7664"/>
                  <a:pt x="-3214" y="92920"/>
                  <a:pt x="1866" y="140672"/>
                </a:cubicBezTo>
                <a:cubicBezTo>
                  <a:pt x="6946" y="188424"/>
                  <a:pt x="50634" y="278848"/>
                  <a:pt x="50634" y="286976"/>
                </a:cubicBezTo>
                <a:cubicBezTo>
                  <a:pt x="50634" y="295104"/>
                  <a:pt x="11010" y="233128"/>
                  <a:pt x="1866" y="189440"/>
                </a:cubicBezTo>
                <a:cubicBezTo>
                  <a:pt x="-7278" y="145752"/>
                  <a:pt x="20154" y="8592"/>
                  <a:pt x="20154" y="4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BA643F8-3491-221B-A7B8-574AE08B6A29}"/>
              </a:ext>
            </a:extLst>
          </p:cNvPr>
          <p:cNvSpPr/>
          <p:nvPr/>
        </p:nvSpPr>
        <p:spPr>
          <a:xfrm>
            <a:off x="4340352" y="4015989"/>
            <a:ext cx="67190" cy="441620"/>
          </a:xfrm>
          <a:custGeom>
            <a:avLst/>
            <a:gdLst>
              <a:gd name="connsiteX0" fmla="*/ 67056 w 67190"/>
              <a:gd name="connsiteY0" fmla="*/ 1275 h 441620"/>
              <a:gd name="connsiteX1" fmla="*/ 18288 w 67190"/>
              <a:gd name="connsiteY1" fmla="*/ 184155 h 441620"/>
              <a:gd name="connsiteX2" fmla="*/ 54864 w 67190"/>
              <a:gd name="connsiteY2" fmla="*/ 440187 h 441620"/>
              <a:gd name="connsiteX3" fmla="*/ 0 w 67190"/>
              <a:gd name="connsiteY3" fmla="*/ 275595 h 441620"/>
              <a:gd name="connsiteX4" fmla="*/ 67056 w 67190"/>
              <a:gd name="connsiteY4" fmla="*/ 1275 h 4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0" h="441620">
                <a:moveTo>
                  <a:pt x="67056" y="1275"/>
                </a:moveTo>
                <a:cubicBezTo>
                  <a:pt x="70104" y="-13965"/>
                  <a:pt x="20320" y="111003"/>
                  <a:pt x="18288" y="184155"/>
                </a:cubicBezTo>
                <a:cubicBezTo>
                  <a:pt x="16256" y="257307"/>
                  <a:pt x="57912" y="424947"/>
                  <a:pt x="54864" y="440187"/>
                </a:cubicBezTo>
                <a:cubicBezTo>
                  <a:pt x="51816" y="455427"/>
                  <a:pt x="0" y="345699"/>
                  <a:pt x="0" y="275595"/>
                </a:cubicBezTo>
                <a:cubicBezTo>
                  <a:pt x="0" y="205491"/>
                  <a:pt x="64008" y="16515"/>
                  <a:pt x="67056" y="12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7DAC519-1638-D9AA-25F0-A70086C8D96A}"/>
              </a:ext>
            </a:extLst>
          </p:cNvPr>
          <p:cNvSpPr/>
          <p:nvPr/>
        </p:nvSpPr>
        <p:spPr>
          <a:xfrm>
            <a:off x="4458487" y="3716387"/>
            <a:ext cx="70843" cy="213962"/>
          </a:xfrm>
          <a:custGeom>
            <a:avLst/>
            <a:gdLst>
              <a:gd name="connsiteX0" fmla="*/ 70734 w 70843"/>
              <a:gd name="connsiteY0" fmla="*/ 34 h 213962"/>
              <a:gd name="connsiteX1" fmla="*/ 17260 w 70843"/>
              <a:gd name="connsiteY1" fmla="*/ 101634 h 213962"/>
              <a:gd name="connsiteX2" fmla="*/ 17260 w 70843"/>
              <a:gd name="connsiteY2" fmla="*/ 213929 h 213962"/>
              <a:gd name="connsiteX3" fmla="*/ 1218 w 70843"/>
              <a:gd name="connsiteY3" fmla="*/ 112329 h 213962"/>
              <a:gd name="connsiteX4" fmla="*/ 70734 w 70843"/>
              <a:gd name="connsiteY4" fmla="*/ 34 h 21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" h="213962">
                <a:moveTo>
                  <a:pt x="70734" y="34"/>
                </a:moveTo>
                <a:cubicBezTo>
                  <a:pt x="73408" y="-1748"/>
                  <a:pt x="26172" y="65985"/>
                  <a:pt x="17260" y="101634"/>
                </a:cubicBezTo>
                <a:cubicBezTo>
                  <a:pt x="8348" y="137283"/>
                  <a:pt x="19934" y="212147"/>
                  <a:pt x="17260" y="213929"/>
                </a:cubicBezTo>
                <a:cubicBezTo>
                  <a:pt x="14586" y="215711"/>
                  <a:pt x="-5021" y="146196"/>
                  <a:pt x="1218" y="112329"/>
                </a:cubicBezTo>
                <a:cubicBezTo>
                  <a:pt x="7457" y="78462"/>
                  <a:pt x="68060" y="1816"/>
                  <a:pt x="70734" y="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5B4E42B-BAF2-C0BC-F145-11F1E5C02D6B}"/>
              </a:ext>
            </a:extLst>
          </p:cNvPr>
          <p:cNvSpPr/>
          <p:nvPr/>
        </p:nvSpPr>
        <p:spPr>
          <a:xfrm>
            <a:off x="4341544" y="3233726"/>
            <a:ext cx="75880" cy="317088"/>
          </a:xfrm>
          <a:custGeom>
            <a:avLst/>
            <a:gdLst>
              <a:gd name="connsiteX0" fmla="*/ 43298 w 75880"/>
              <a:gd name="connsiteY0" fmla="*/ 1432 h 317088"/>
              <a:gd name="connsiteX1" fmla="*/ 21909 w 75880"/>
              <a:gd name="connsiteY1" fmla="*/ 119074 h 317088"/>
              <a:gd name="connsiteX2" fmla="*/ 32603 w 75880"/>
              <a:gd name="connsiteY2" fmla="*/ 199285 h 317088"/>
              <a:gd name="connsiteX3" fmla="*/ 75382 w 75880"/>
              <a:gd name="connsiteY3" fmla="*/ 316927 h 317088"/>
              <a:gd name="connsiteX4" fmla="*/ 519 w 75880"/>
              <a:gd name="connsiteY4" fmla="*/ 172548 h 317088"/>
              <a:gd name="connsiteX5" fmla="*/ 43298 w 75880"/>
              <a:gd name="connsiteY5" fmla="*/ 60253 h 317088"/>
              <a:gd name="connsiteX6" fmla="*/ 43298 w 75880"/>
              <a:gd name="connsiteY6" fmla="*/ 1432 h 3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80" h="317088">
                <a:moveTo>
                  <a:pt x="43298" y="1432"/>
                </a:moveTo>
                <a:cubicBezTo>
                  <a:pt x="39733" y="11235"/>
                  <a:pt x="23691" y="86099"/>
                  <a:pt x="21909" y="119074"/>
                </a:cubicBezTo>
                <a:cubicBezTo>
                  <a:pt x="20127" y="152049"/>
                  <a:pt x="23691" y="166310"/>
                  <a:pt x="32603" y="199285"/>
                </a:cubicBezTo>
                <a:cubicBezTo>
                  <a:pt x="41515" y="232261"/>
                  <a:pt x="80729" y="321383"/>
                  <a:pt x="75382" y="316927"/>
                </a:cubicBezTo>
                <a:cubicBezTo>
                  <a:pt x="70035" y="312471"/>
                  <a:pt x="5866" y="215327"/>
                  <a:pt x="519" y="172548"/>
                </a:cubicBezTo>
                <a:cubicBezTo>
                  <a:pt x="-4828" y="129769"/>
                  <a:pt x="32603" y="86099"/>
                  <a:pt x="43298" y="60253"/>
                </a:cubicBezTo>
                <a:cubicBezTo>
                  <a:pt x="53993" y="34407"/>
                  <a:pt x="46863" y="-8371"/>
                  <a:pt x="43298" y="14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8373A68-3F78-9045-3F84-BA524EDC2F77}"/>
              </a:ext>
            </a:extLst>
          </p:cNvPr>
          <p:cNvSpPr/>
          <p:nvPr/>
        </p:nvSpPr>
        <p:spPr>
          <a:xfrm>
            <a:off x="4890341" y="2517002"/>
            <a:ext cx="235913" cy="278658"/>
          </a:xfrm>
          <a:custGeom>
            <a:avLst/>
            <a:gdLst>
              <a:gd name="connsiteX0" fmla="*/ 219849 w 235913"/>
              <a:gd name="connsiteY0" fmla="*/ 1517 h 278658"/>
              <a:gd name="connsiteX1" fmla="*/ 219849 w 235913"/>
              <a:gd name="connsiteY1" fmla="*/ 121695 h 278658"/>
              <a:gd name="connsiteX2" fmla="*/ 393 w 235913"/>
              <a:gd name="connsiteY2" fmla="*/ 278449 h 278658"/>
              <a:gd name="connsiteX3" fmla="*/ 167597 w 235913"/>
              <a:gd name="connsiteY3" fmla="*/ 153046 h 278658"/>
              <a:gd name="connsiteX4" fmla="*/ 225074 w 235913"/>
              <a:gd name="connsiteY4" fmla="*/ 58993 h 278658"/>
              <a:gd name="connsiteX5" fmla="*/ 219849 w 235913"/>
              <a:gd name="connsiteY5" fmla="*/ 1517 h 27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913" h="278658">
                <a:moveTo>
                  <a:pt x="219849" y="1517"/>
                </a:moveTo>
                <a:cubicBezTo>
                  <a:pt x="218978" y="11967"/>
                  <a:pt x="256425" y="75540"/>
                  <a:pt x="219849" y="121695"/>
                </a:cubicBezTo>
                <a:cubicBezTo>
                  <a:pt x="183273" y="167850"/>
                  <a:pt x="9102" y="273224"/>
                  <a:pt x="393" y="278449"/>
                </a:cubicBezTo>
                <a:cubicBezTo>
                  <a:pt x="-8316" y="283674"/>
                  <a:pt x="130150" y="189622"/>
                  <a:pt x="167597" y="153046"/>
                </a:cubicBezTo>
                <a:cubicBezTo>
                  <a:pt x="205044" y="116470"/>
                  <a:pt x="216365" y="80765"/>
                  <a:pt x="225074" y="58993"/>
                </a:cubicBezTo>
                <a:cubicBezTo>
                  <a:pt x="233783" y="37221"/>
                  <a:pt x="220720" y="-8933"/>
                  <a:pt x="219849" y="15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D48047DC-7CB3-EAAF-4D3C-BC1643B1525F}"/>
              </a:ext>
            </a:extLst>
          </p:cNvPr>
          <p:cNvSpPr/>
          <p:nvPr/>
        </p:nvSpPr>
        <p:spPr>
          <a:xfrm>
            <a:off x="5576576" y="2001189"/>
            <a:ext cx="77066" cy="221398"/>
          </a:xfrm>
          <a:custGeom>
            <a:avLst/>
            <a:gdLst>
              <a:gd name="connsiteX0" fmla="*/ 77029 w 77066"/>
              <a:gd name="connsiteY0" fmla="*/ 41 h 221398"/>
              <a:gd name="connsiteX1" fmla="*/ 14327 w 77066"/>
              <a:gd name="connsiteY1" fmla="*/ 88868 h 221398"/>
              <a:gd name="connsiteX2" fmla="*/ 50903 w 77066"/>
              <a:gd name="connsiteY2" fmla="*/ 219497 h 221398"/>
              <a:gd name="connsiteX3" fmla="*/ 9102 w 77066"/>
              <a:gd name="connsiteY3" fmla="*/ 162020 h 221398"/>
              <a:gd name="connsiteX4" fmla="*/ 3877 w 77066"/>
              <a:gd name="connsiteY4" fmla="*/ 99318 h 221398"/>
              <a:gd name="connsiteX5" fmla="*/ 77029 w 77066"/>
              <a:gd name="connsiteY5" fmla="*/ 41 h 22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66" h="221398">
                <a:moveTo>
                  <a:pt x="77029" y="41"/>
                </a:moveTo>
                <a:cubicBezTo>
                  <a:pt x="78771" y="-1701"/>
                  <a:pt x="18681" y="52292"/>
                  <a:pt x="14327" y="88868"/>
                </a:cubicBezTo>
                <a:cubicBezTo>
                  <a:pt x="9973" y="125444"/>
                  <a:pt x="51774" y="207305"/>
                  <a:pt x="50903" y="219497"/>
                </a:cubicBezTo>
                <a:cubicBezTo>
                  <a:pt x="50032" y="231689"/>
                  <a:pt x="16940" y="182050"/>
                  <a:pt x="9102" y="162020"/>
                </a:cubicBezTo>
                <a:cubicBezTo>
                  <a:pt x="1264" y="141990"/>
                  <a:pt x="-3961" y="125444"/>
                  <a:pt x="3877" y="99318"/>
                </a:cubicBezTo>
                <a:cubicBezTo>
                  <a:pt x="11715" y="73192"/>
                  <a:pt x="75287" y="1783"/>
                  <a:pt x="77029" y="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F80A2AD-4F00-5018-05CA-3DC6B71C9A48}"/>
              </a:ext>
            </a:extLst>
          </p:cNvPr>
          <p:cNvSpPr/>
          <p:nvPr/>
        </p:nvSpPr>
        <p:spPr>
          <a:xfrm>
            <a:off x="6310976" y="1964568"/>
            <a:ext cx="419262" cy="141165"/>
          </a:xfrm>
          <a:custGeom>
            <a:avLst/>
            <a:gdLst>
              <a:gd name="connsiteX0" fmla="*/ 997 w 419262"/>
              <a:gd name="connsiteY0" fmla="*/ 36662 h 141165"/>
              <a:gd name="connsiteX1" fmla="*/ 277929 w 419262"/>
              <a:gd name="connsiteY1" fmla="*/ 20986 h 141165"/>
              <a:gd name="connsiteX2" fmla="*/ 419008 w 419262"/>
              <a:gd name="connsiteY2" fmla="*/ 141165 h 141165"/>
              <a:gd name="connsiteX3" fmla="*/ 309280 w 419262"/>
              <a:gd name="connsiteY3" fmla="*/ 20986 h 141165"/>
              <a:gd name="connsiteX4" fmla="*/ 189102 w 419262"/>
              <a:gd name="connsiteY4" fmla="*/ 86 h 141165"/>
              <a:gd name="connsiteX5" fmla="*/ 997 w 419262"/>
              <a:gd name="connsiteY5" fmla="*/ 36662 h 14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262" h="141165">
                <a:moveTo>
                  <a:pt x="997" y="36662"/>
                </a:moveTo>
                <a:cubicBezTo>
                  <a:pt x="15801" y="40145"/>
                  <a:pt x="208261" y="3569"/>
                  <a:pt x="277929" y="20986"/>
                </a:cubicBezTo>
                <a:cubicBezTo>
                  <a:pt x="347597" y="38403"/>
                  <a:pt x="413783" y="141165"/>
                  <a:pt x="419008" y="141165"/>
                </a:cubicBezTo>
                <a:cubicBezTo>
                  <a:pt x="424233" y="141165"/>
                  <a:pt x="347598" y="44499"/>
                  <a:pt x="309280" y="20986"/>
                </a:cubicBezTo>
                <a:cubicBezTo>
                  <a:pt x="270962" y="-2527"/>
                  <a:pt x="237870" y="86"/>
                  <a:pt x="189102" y="86"/>
                </a:cubicBezTo>
                <a:cubicBezTo>
                  <a:pt x="140334" y="86"/>
                  <a:pt x="-13807" y="33179"/>
                  <a:pt x="997" y="366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5A03FD5-6E6E-8129-4DF9-6CE209C14869}"/>
              </a:ext>
            </a:extLst>
          </p:cNvPr>
          <p:cNvSpPr/>
          <p:nvPr/>
        </p:nvSpPr>
        <p:spPr>
          <a:xfrm>
            <a:off x="5820402" y="1899005"/>
            <a:ext cx="406271" cy="29073"/>
          </a:xfrm>
          <a:custGeom>
            <a:avLst/>
            <a:gdLst>
              <a:gd name="connsiteX0" fmla="*/ 407 w 406271"/>
              <a:gd name="connsiteY0" fmla="*/ 29073 h 29073"/>
              <a:gd name="connsiteX1" fmla="*/ 387068 w 406271"/>
              <a:gd name="connsiteY1" fmla="*/ 2947 h 29073"/>
              <a:gd name="connsiteX2" fmla="*/ 313916 w 406271"/>
              <a:gd name="connsiteY2" fmla="*/ 2947 h 29073"/>
              <a:gd name="connsiteX3" fmla="*/ 407 w 406271"/>
              <a:gd name="connsiteY3" fmla="*/ 29073 h 2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71" h="29073">
                <a:moveTo>
                  <a:pt x="407" y="29073"/>
                </a:moveTo>
                <a:cubicBezTo>
                  <a:pt x="12599" y="29073"/>
                  <a:pt x="334816" y="7301"/>
                  <a:pt x="387068" y="2947"/>
                </a:cubicBezTo>
                <a:cubicBezTo>
                  <a:pt x="439320" y="-1407"/>
                  <a:pt x="374876" y="-536"/>
                  <a:pt x="313916" y="2947"/>
                </a:cubicBezTo>
                <a:cubicBezTo>
                  <a:pt x="252956" y="6430"/>
                  <a:pt x="-11785" y="29073"/>
                  <a:pt x="407" y="2907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276C2EDB-2D4E-EA3F-789E-5D5780DB8132}"/>
              </a:ext>
            </a:extLst>
          </p:cNvPr>
          <p:cNvSpPr/>
          <p:nvPr/>
        </p:nvSpPr>
        <p:spPr>
          <a:xfrm>
            <a:off x="4152926" y="3641639"/>
            <a:ext cx="82580" cy="495465"/>
          </a:xfrm>
          <a:custGeom>
            <a:avLst/>
            <a:gdLst>
              <a:gd name="connsiteX0" fmla="*/ 82524 w 82580"/>
              <a:gd name="connsiteY0" fmla="*/ 86 h 495465"/>
              <a:gd name="connsiteX1" fmla="*/ 15849 w 82580"/>
              <a:gd name="connsiteY1" fmla="*/ 250911 h 495465"/>
              <a:gd name="connsiteX2" fmla="*/ 15849 w 82580"/>
              <a:gd name="connsiteY2" fmla="*/ 495386 h 495465"/>
              <a:gd name="connsiteX3" fmla="*/ 3149 w 82580"/>
              <a:gd name="connsiteY3" fmla="*/ 225511 h 495465"/>
              <a:gd name="connsiteX4" fmla="*/ 82524 w 82580"/>
              <a:gd name="connsiteY4" fmla="*/ 86 h 4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0" h="495465">
                <a:moveTo>
                  <a:pt x="82524" y="86"/>
                </a:moveTo>
                <a:cubicBezTo>
                  <a:pt x="84641" y="4319"/>
                  <a:pt x="26961" y="168361"/>
                  <a:pt x="15849" y="250911"/>
                </a:cubicBezTo>
                <a:cubicBezTo>
                  <a:pt x="4737" y="333461"/>
                  <a:pt x="17966" y="499619"/>
                  <a:pt x="15849" y="495386"/>
                </a:cubicBezTo>
                <a:cubicBezTo>
                  <a:pt x="13732" y="491153"/>
                  <a:pt x="-7963" y="303828"/>
                  <a:pt x="3149" y="225511"/>
                </a:cubicBezTo>
                <a:cubicBezTo>
                  <a:pt x="14261" y="147194"/>
                  <a:pt x="80407" y="-4147"/>
                  <a:pt x="82524" y="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EB094CE-6B3F-5D15-CF13-70B79AAAAD69}"/>
              </a:ext>
            </a:extLst>
          </p:cNvPr>
          <p:cNvSpPr/>
          <p:nvPr/>
        </p:nvSpPr>
        <p:spPr>
          <a:xfrm>
            <a:off x="3187486" y="3374981"/>
            <a:ext cx="193002" cy="200131"/>
          </a:xfrm>
          <a:custGeom>
            <a:avLst/>
            <a:gdLst>
              <a:gd name="connsiteX0" fmla="*/ 214 w 193002"/>
              <a:gd name="connsiteY0" fmla="*/ 44 h 200131"/>
              <a:gd name="connsiteX1" fmla="*/ 139914 w 193002"/>
              <a:gd name="connsiteY1" fmla="*/ 104819 h 200131"/>
              <a:gd name="connsiteX2" fmla="*/ 187539 w 193002"/>
              <a:gd name="connsiteY2" fmla="*/ 200069 h 200131"/>
              <a:gd name="connsiteX3" fmla="*/ 174839 w 193002"/>
              <a:gd name="connsiteY3" fmla="*/ 117519 h 200131"/>
              <a:gd name="connsiteX4" fmla="*/ 214 w 193002"/>
              <a:gd name="connsiteY4" fmla="*/ 44 h 20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02" h="200131">
                <a:moveTo>
                  <a:pt x="214" y="44"/>
                </a:moveTo>
                <a:cubicBezTo>
                  <a:pt x="-5607" y="-2073"/>
                  <a:pt x="108693" y="71482"/>
                  <a:pt x="139914" y="104819"/>
                </a:cubicBezTo>
                <a:cubicBezTo>
                  <a:pt x="171135" y="138156"/>
                  <a:pt x="181718" y="197952"/>
                  <a:pt x="187539" y="200069"/>
                </a:cubicBezTo>
                <a:cubicBezTo>
                  <a:pt x="193360" y="202186"/>
                  <a:pt x="200239" y="149798"/>
                  <a:pt x="174839" y="117519"/>
                </a:cubicBezTo>
                <a:cubicBezTo>
                  <a:pt x="149439" y="85240"/>
                  <a:pt x="6035" y="2161"/>
                  <a:pt x="214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31955C7-34A1-3D8B-9369-9B15F3457180}"/>
              </a:ext>
            </a:extLst>
          </p:cNvPr>
          <p:cNvSpPr/>
          <p:nvPr/>
        </p:nvSpPr>
        <p:spPr>
          <a:xfrm>
            <a:off x="2954218" y="3374541"/>
            <a:ext cx="236818" cy="13209"/>
          </a:xfrm>
          <a:custGeom>
            <a:avLst/>
            <a:gdLst>
              <a:gd name="connsiteX0" fmla="*/ 1707 w 236818"/>
              <a:gd name="connsiteY0" fmla="*/ 3659 h 13209"/>
              <a:gd name="connsiteX1" fmla="*/ 233482 w 236818"/>
              <a:gd name="connsiteY1" fmla="*/ 484 h 13209"/>
              <a:gd name="connsiteX2" fmla="*/ 131882 w 236818"/>
              <a:gd name="connsiteY2" fmla="*/ 13184 h 13209"/>
              <a:gd name="connsiteX3" fmla="*/ 1707 w 236818"/>
              <a:gd name="connsiteY3" fmla="*/ 3659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18" h="13209">
                <a:moveTo>
                  <a:pt x="1707" y="3659"/>
                </a:moveTo>
                <a:cubicBezTo>
                  <a:pt x="18640" y="1542"/>
                  <a:pt x="211786" y="-1103"/>
                  <a:pt x="233482" y="484"/>
                </a:cubicBezTo>
                <a:cubicBezTo>
                  <a:pt x="255178" y="2071"/>
                  <a:pt x="165219" y="12655"/>
                  <a:pt x="131882" y="13184"/>
                </a:cubicBezTo>
                <a:cubicBezTo>
                  <a:pt x="98545" y="13713"/>
                  <a:pt x="-15226" y="5776"/>
                  <a:pt x="1707" y="36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7D464AE0-7595-B293-581F-0486E946854C}"/>
              </a:ext>
            </a:extLst>
          </p:cNvPr>
          <p:cNvSpPr/>
          <p:nvPr/>
        </p:nvSpPr>
        <p:spPr>
          <a:xfrm>
            <a:off x="2942427" y="3346450"/>
            <a:ext cx="262868" cy="16414"/>
          </a:xfrm>
          <a:custGeom>
            <a:avLst/>
            <a:gdLst>
              <a:gd name="connsiteX0" fmla="*/ 798 w 262868"/>
              <a:gd name="connsiteY0" fmla="*/ 15875 h 16414"/>
              <a:gd name="connsiteX1" fmla="*/ 130973 w 262868"/>
              <a:gd name="connsiteY1" fmla="*/ 12700 h 16414"/>
              <a:gd name="connsiteX2" fmla="*/ 261148 w 262868"/>
              <a:gd name="connsiteY2" fmla="*/ 12700 h 16414"/>
              <a:gd name="connsiteX3" fmla="*/ 194473 w 262868"/>
              <a:gd name="connsiteY3" fmla="*/ 0 h 16414"/>
              <a:gd name="connsiteX4" fmla="*/ 798 w 262868"/>
              <a:gd name="connsiteY4" fmla="*/ 15875 h 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68" h="16414">
                <a:moveTo>
                  <a:pt x="798" y="15875"/>
                </a:moveTo>
                <a:cubicBezTo>
                  <a:pt x="-9785" y="17992"/>
                  <a:pt x="87581" y="13229"/>
                  <a:pt x="130973" y="12700"/>
                </a:cubicBezTo>
                <a:cubicBezTo>
                  <a:pt x="174365" y="12171"/>
                  <a:pt x="250565" y="14817"/>
                  <a:pt x="261148" y="12700"/>
                </a:cubicBezTo>
                <a:cubicBezTo>
                  <a:pt x="271731" y="10583"/>
                  <a:pt x="231515" y="0"/>
                  <a:pt x="194473" y="0"/>
                </a:cubicBezTo>
                <a:cubicBezTo>
                  <a:pt x="157431" y="0"/>
                  <a:pt x="11381" y="13758"/>
                  <a:pt x="798" y="158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AA3762D-9C43-D477-4AC0-4907AF98FE53}"/>
              </a:ext>
            </a:extLst>
          </p:cNvPr>
          <p:cNvSpPr/>
          <p:nvPr/>
        </p:nvSpPr>
        <p:spPr>
          <a:xfrm>
            <a:off x="2836685" y="3432148"/>
            <a:ext cx="122543" cy="311570"/>
          </a:xfrm>
          <a:custGeom>
            <a:avLst/>
            <a:gdLst>
              <a:gd name="connsiteX0" fmla="*/ 122415 w 122543"/>
              <a:gd name="connsiteY0" fmla="*/ 27 h 311570"/>
              <a:gd name="connsiteX1" fmla="*/ 30340 w 122543"/>
              <a:gd name="connsiteY1" fmla="*/ 152427 h 311570"/>
              <a:gd name="connsiteX2" fmla="*/ 11290 w 122543"/>
              <a:gd name="connsiteY2" fmla="*/ 206402 h 311570"/>
              <a:gd name="connsiteX3" fmla="*/ 8115 w 122543"/>
              <a:gd name="connsiteY3" fmla="*/ 311177 h 311570"/>
              <a:gd name="connsiteX4" fmla="*/ 8115 w 122543"/>
              <a:gd name="connsiteY4" fmla="*/ 165127 h 311570"/>
              <a:gd name="connsiteX5" fmla="*/ 122415 w 122543"/>
              <a:gd name="connsiteY5" fmla="*/ 27 h 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43" h="311570">
                <a:moveTo>
                  <a:pt x="122415" y="27"/>
                </a:moveTo>
                <a:cubicBezTo>
                  <a:pt x="126119" y="-2090"/>
                  <a:pt x="48861" y="118031"/>
                  <a:pt x="30340" y="152427"/>
                </a:cubicBezTo>
                <a:cubicBezTo>
                  <a:pt x="11819" y="186823"/>
                  <a:pt x="14994" y="179944"/>
                  <a:pt x="11290" y="206402"/>
                </a:cubicBezTo>
                <a:cubicBezTo>
                  <a:pt x="7586" y="232860"/>
                  <a:pt x="8644" y="318056"/>
                  <a:pt x="8115" y="311177"/>
                </a:cubicBezTo>
                <a:cubicBezTo>
                  <a:pt x="7586" y="304298"/>
                  <a:pt x="-9877" y="212223"/>
                  <a:pt x="8115" y="165127"/>
                </a:cubicBezTo>
                <a:cubicBezTo>
                  <a:pt x="26107" y="118031"/>
                  <a:pt x="118711" y="2144"/>
                  <a:pt x="122415" y="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CDCF7A0-00ED-DB2D-5895-3785B3B191DE}"/>
              </a:ext>
            </a:extLst>
          </p:cNvPr>
          <p:cNvSpPr/>
          <p:nvPr/>
        </p:nvSpPr>
        <p:spPr>
          <a:xfrm>
            <a:off x="2781203" y="3387723"/>
            <a:ext cx="206539" cy="622377"/>
          </a:xfrm>
          <a:custGeom>
            <a:avLst/>
            <a:gdLst>
              <a:gd name="connsiteX0" fmla="*/ 206472 w 206539"/>
              <a:gd name="connsiteY0" fmla="*/ 2 h 622377"/>
              <a:gd name="connsiteX1" fmla="*/ 69947 w 206539"/>
              <a:gd name="connsiteY1" fmla="*/ 127002 h 622377"/>
              <a:gd name="connsiteX2" fmla="*/ 22322 w 206539"/>
              <a:gd name="connsiteY2" fmla="*/ 257177 h 622377"/>
              <a:gd name="connsiteX3" fmla="*/ 25497 w 206539"/>
              <a:gd name="connsiteY3" fmla="*/ 444502 h 622377"/>
              <a:gd name="connsiteX4" fmla="*/ 25497 w 206539"/>
              <a:gd name="connsiteY4" fmla="*/ 409577 h 622377"/>
              <a:gd name="connsiteX5" fmla="*/ 31847 w 206539"/>
              <a:gd name="connsiteY5" fmla="*/ 546102 h 622377"/>
              <a:gd name="connsiteX6" fmla="*/ 44547 w 206539"/>
              <a:gd name="connsiteY6" fmla="*/ 622302 h 622377"/>
              <a:gd name="connsiteX7" fmla="*/ 38197 w 206539"/>
              <a:gd name="connsiteY7" fmla="*/ 533402 h 622377"/>
              <a:gd name="connsiteX8" fmla="*/ 97 w 206539"/>
              <a:gd name="connsiteY8" fmla="*/ 387352 h 622377"/>
              <a:gd name="connsiteX9" fmla="*/ 50897 w 206539"/>
              <a:gd name="connsiteY9" fmla="*/ 130177 h 622377"/>
              <a:gd name="connsiteX10" fmla="*/ 206472 w 206539"/>
              <a:gd name="connsiteY10" fmla="*/ 2 h 6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9" h="622377">
                <a:moveTo>
                  <a:pt x="206472" y="2"/>
                </a:moveTo>
                <a:cubicBezTo>
                  <a:pt x="209647" y="-527"/>
                  <a:pt x="100639" y="84140"/>
                  <a:pt x="69947" y="127002"/>
                </a:cubicBezTo>
                <a:cubicBezTo>
                  <a:pt x="39255" y="169864"/>
                  <a:pt x="29730" y="204260"/>
                  <a:pt x="22322" y="257177"/>
                </a:cubicBezTo>
                <a:cubicBezTo>
                  <a:pt x="14914" y="310094"/>
                  <a:pt x="24968" y="419102"/>
                  <a:pt x="25497" y="444502"/>
                </a:cubicBezTo>
                <a:cubicBezTo>
                  <a:pt x="26026" y="469902"/>
                  <a:pt x="24439" y="392644"/>
                  <a:pt x="25497" y="409577"/>
                </a:cubicBezTo>
                <a:cubicBezTo>
                  <a:pt x="26555" y="426510"/>
                  <a:pt x="28672" y="510648"/>
                  <a:pt x="31847" y="546102"/>
                </a:cubicBezTo>
                <a:cubicBezTo>
                  <a:pt x="35022" y="581556"/>
                  <a:pt x="43489" y="624419"/>
                  <a:pt x="44547" y="622302"/>
                </a:cubicBezTo>
                <a:cubicBezTo>
                  <a:pt x="45605" y="620185"/>
                  <a:pt x="45605" y="572560"/>
                  <a:pt x="38197" y="533402"/>
                </a:cubicBezTo>
                <a:cubicBezTo>
                  <a:pt x="30789" y="494244"/>
                  <a:pt x="-2020" y="454556"/>
                  <a:pt x="97" y="387352"/>
                </a:cubicBezTo>
                <a:cubicBezTo>
                  <a:pt x="2214" y="320148"/>
                  <a:pt x="17559" y="193148"/>
                  <a:pt x="50897" y="130177"/>
                </a:cubicBezTo>
                <a:cubicBezTo>
                  <a:pt x="84235" y="67206"/>
                  <a:pt x="203297" y="531"/>
                  <a:pt x="206472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84292A4-FC39-38D1-C716-D78E34850E1F}"/>
              </a:ext>
            </a:extLst>
          </p:cNvPr>
          <p:cNvSpPr/>
          <p:nvPr/>
        </p:nvSpPr>
        <p:spPr>
          <a:xfrm>
            <a:off x="2853861" y="4044173"/>
            <a:ext cx="55076" cy="182556"/>
          </a:xfrm>
          <a:custGeom>
            <a:avLst/>
            <a:gdLst>
              <a:gd name="connsiteX0" fmla="*/ 464 w 55076"/>
              <a:gd name="connsiteY0" fmla="*/ 3952 h 182556"/>
              <a:gd name="connsiteX1" fmla="*/ 54439 w 55076"/>
              <a:gd name="connsiteY1" fmla="*/ 181752 h 182556"/>
              <a:gd name="connsiteX2" fmla="*/ 29039 w 55076"/>
              <a:gd name="connsiteY2" fmla="*/ 67452 h 182556"/>
              <a:gd name="connsiteX3" fmla="*/ 464 w 55076"/>
              <a:gd name="connsiteY3" fmla="*/ 3952 h 1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" h="182556">
                <a:moveTo>
                  <a:pt x="464" y="3952"/>
                </a:moveTo>
                <a:cubicBezTo>
                  <a:pt x="4697" y="23002"/>
                  <a:pt x="49677" y="171169"/>
                  <a:pt x="54439" y="181752"/>
                </a:cubicBezTo>
                <a:cubicBezTo>
                  <a:pt x="59202" y="192335"/>
                  <a:pt x="35918" y="95498"/>
                  <a:pt x="29039" y="67452"/>
                </a:cubicBezTo>
                <a:cubicBezTo>
                  <a:pt x="22160" y="39406"/>
                  <a:pt x="-3769" y="-15098"/>
                  <a:pt x="464" y="39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F5192A2-2F2C-54DC-45C2-542349E4516C}"/>
              </a:ext>
            </a:extLst>
          </p:cNvPr>
          <p:cNvSpPr/>
          <p:nvPr/>
        </p:nvSpPr>
        <p:spPr>
          <a:xfrm>
            <a:off x="2822543" y="4044933"/>
            <a:ext cx="254049" cy="523912"/>
          </a:xfrm>
          <a:custGeom>
            <a:avLst/>
            <a:gdLst>
              <a:gd name="connsiteX0" fmla="*/ 32 w 254049"/>
              <a:gd name="connsiteY0" fmla="*/ 17 h 523912"/>
              <a:gd name="connsiteX1" fmla="*/ 104807 w 254049"/>
              <a:gd name="connsiteY1" fmla="*/ 273067 h 523912"/>
              <a:gd name="connsiteX2" fmla="*/ 254032 w 254049"/>
              <a:gd name="connsiteY2" fmla="*/ 523892 h 523912"/>
              <a:gd name="connsiteX3" fmla="*/ 95282 w 254049"/>
              <a:gd name="connsiteY3" fmla="*/ 285767 h 523912"/>
              <a:gd name="connsiteX4" fmla="*/ 32 w 254049"/>
              <a:gd name="connsiteY4" fmla="*/ 17 h 5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9" h="523912">
                <a:moveTo>
                  <a:pt x="32" y="17"/>
                </a:moveTo>
                <a:cubicBezTo>
                  <a:pt x="1620" y="-2100"/>
                  <a:pt x="62474" y="185755"/>
                  <a:pt x="104807" y="273067"/>
                </a:cubicBezTo>
                <a:cubicBezTo>
                  <a:pt x="147140" y="360379"/>
                  <a:pt x="255620" y="521775"/>
                  <a:pt x="254032" y="523892"/>
                </a:cubicBezTo>
                <a:cubicBezTo>
                  <a:pt x="252444" y="526009"/>
                  <a:pt x="134969" y="365671"/>
                  <a:pt x="95282" y="285767"/>
                </a:cubicBezTo>
                <a:cubicBezTo>
                  <a:pt x="55595" y="205863"/>
                  <a:pt x="-1556" y="2134"/>
                  <a:pt x="32" y="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99AEF0A-281C-59D6-8E7C-527145B49626}"/>
              </a:ext>
            </a:extLst>
          </p:cNvPr>
          <p:cNvSpPr/>
          <p:nvPr/>
        </p:nvSpPr>
        <p:spPr>
          <a:xfrm>
            <a:off x="3184515" y="4695677"/>
            <a:ext cx="152444" cy="93269"/>
          </a:xfrm>
          <a:custGeom>
            <a:avLst/>
            <a:gdLst>
              <a:gd name="connsiteX0" fmla="*/ 10 w 152444"/>
              <a:gd name="connsiteY0" fmla="*/ 148 h 93269"/>
              <a:gd name="connsiteX1" fmla="*/ 104785 w 152444"/>
              <a:gd name="connsiteY1" fmla="*/ 76348 h 93269"/>
              <a:gd name="connsiteX2" fmla="*/ 152410 w 152444"/>
              <a:gd name="connsiteY2" fmla="*/ 92223 h 93269"/>
              <a:gd name="connsiteX3" fmla="*/ 98435 w 152444"/>
              <a:gd name="connsiteY3" fmla="*/ 57298 h 93269"/>
              <a:gd name="connsiteX4" fmla="*/ 10 w 152444"/>
              <a:gd name="connsiteY4" fmla="*/ 148 h 9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44" h="93269">
                <a:moveTo>
                  <a:pt x="10" y="148"/>
                </a:moveTo>
                <a:cubicBezTo>
                  <a:pt x="1068" y="3323"/>
                  <a:pt x="79385" y="61002"/>
                  <a:pt x="104785" y="76348"/>
                </a:cubicBezTo>
                <a:cubicBezTo>
                  <a:pt x="130185" y="91694"/>
                  <a:pt x="153468" y="95398"/>
                  <a:pt x="152410" y="92223"/>
                </a:cubicBezTo>
                <a:cubicBezTo>
                  <a:pt x="151352" y="89048"/>
                  <a:pt x="117485" y="68940"/>
                  <a:pt x="98435" y="57298"/>
                </a:cubicBezTo>
                <a:cubicBezTo>
                  <a:pt x="79385" y="45656"/>
                  <a:pt x="-1048" y="-3027"/>
                  <a:pt x="10" y="1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D0DF0ACE-A083-E214-01CA-F0BE91B681DF}"/>
              </a:ext>
            </a:extLst>
          </p:cNvPr>
          <p:cNvSpPr/>
          <p:nvPr/>
        </p:nvSpPr>
        <p:spPr>
          <a:xfrm>
            <a:off x="3063502" y="4444596"/>
            <a:ext cx="133725" cy="241909"/>
          </a:xfrm>
          <a:custGeom>
            <a:avLst/>
            <a:gdLst>
              <a:gd name="connsiteX0" fmla="*/ 373 w 133725"/>
              <a:gd name="connsiteY0" fmla="*/ 404 h 241909"/>
              <a:gd name="connsiteX1" fmla="*/ 19423 w 133725"/>
              <a:gd name="connsiteY1" fmla="*/ 82954 h 241909"/>
              <a:gd name="connsiteX2" fmla="*/ 133723 w 133725"/>
              <a:gd name="connsiteY2" fmla="*/ 241704 h 241909"/>
              <a:gd name="connsiteX3" fmla="*/ 22598 w 133725"/>
              <a:gd name="connsiteY3" fmla="*/ 114704 h 241909"/>
              <a:gd name="connsiteX4" fmla="*/ 373 w 133725"/>
              <a:gd name="connsiteY4" fmla="*/ 404 h 24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5" h="241909">
                <a:moveTo>
                  <a:pt x="373" y="404"/>
                </a:moveTo>
                <a:cubicBezTo>
                  <a:pt x="-156" y="-4888"/>
                  <a:pt x="-2802" y="42737"/>
                  <a:pt x="19423" y="82954"/>
                </a:cubicBezTo>
                <a:cubicBezTo>
                  <a:pt x="41648" y="123171"/>
                  <a:pt x="133194" y="236412"/>
                  <a:pt x="133723" y="241704"/>
                </a:cubicBezTo>
                <a:cubicBezTo>
                  <a:pt x="134252" y="246996"/>
                  <a:pt x="44823" y="148571"/>
                  <a:pt x="22598" y="114704"/>
                </a:cubicBezTo>
                <a:cubicBezTo>
                  <a:pt x="373" y="80837"/>
                  <a:pt x="902" y="5696"/>
                  <a:pt x="373" y="4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51A815D-D133-F5E0-FD99-897E816806A4}"/>
              </a:ext>
            </a:extLst>
          </p:cNvPr>
          <p:cNvSpPr/>
          <p:nvPr/>
        </p:nvSpPr>
        <p:spPr>
          <a:xfrm>
            <a:off x="3413001" y="4648175"/>
            <a:ext cx="197688" cy="95592"/>
          </a:xfrm>
          <a:custGeom>
            <a:avLst/>
            <a:gdLst>
              <a:gd name="connsiteX0" fmla="*/ 124 w 197688"/>
              <a:gd name="connsiteY0" fmla="*/ 73050 h 95592"/>
              <a:gd name="connsiteX1" fmla="*/ 133474 w 197688"/>
              <a:gd name="connsiteY1" fmla="*/ 82575 h 95592"/>
              <a:gd name="connsiteX2" fmla="*/ 196974 w 197688"/>
              <a:gd name="connsiteY2" fmla="*/ 25 h 95592"/>
              <a:gd name="connsiteX3" fmla="*/ 158874 w 197688"/>
              <a:gd name="connsiteY3" fmla="*/ 92100 h 95592"/>
              <a:gd name="connsiteX4" fmla="*/ 124 w 197688"/>
              <a:gd name="connsiteY4" fmla="*/ 73050 h 9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8" h="95592">
                <a:moveTo>
                  <a:pt x="124" y="73050"/>
                </a:moveTo>
                <a:cubicBezTo>
                  <a:pt x="-4109" y="71463"/>
                  <a:pt x="100666" y="94746"/>
                  <a:pt x="133474" y="82575"/>
                </a:cubicBezTo>
                <a:cubicBezTo>
                  <a:pt x="166282" y="70404"/>
                  <a:pt x="192741" y="-1562"/>
                  <a:pt x="196974" y="25"/>
                </a:cubicBezTo>
                <a:cubicBezTo>
                  <a:pt x="201207" y="1612"/>
                  <a:pt x="186391" y="78342"/>
                  <a:pt x="158874" y="92100"/>
                </a:cubicBezTo>
                <a:cubicBezTo>
                  <a:pt x="131357" y="105858"/>
                  <a:pt x="4357" y="74637"/>
                  <a:pt x="124" y="730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EAB4931D-87C7-2BDF-D851-9543A81AD451}"/>
              </a:ext>
            </a:extLst>
          </p:cNvPr>
          <p:cNvSpPr/>
          <p:nvPr/>
        </p:nvSpPr>
        <p:spPr>
          <a:xfrm>
            <a:off x="3337678" y="4594001"/>
            <a:ext cx="333409" cy="187921"/>
          </a:xfrm>
          <a:custGeom>
            <a:avLst/>
            <a:gdLst>
              <a:gd name="connsiteX0" fmla="*/ 2422 w 333409"/>
              <a:gd name="connsiteY0" fmla="*/ 178024 h 187921"/>
              <a:gd name="connsiteX1" fmla="*/ 148472 w 333409"/>
              <a:gd name="connsiteY1" fmla="*/ 187549 h 187921"/>
              <a:gd name="connsiteX2" fmla="*/ 265947 w 333409"/>
              <a:gd name="connsiteY2" fmla="*/ 165324 h 187921"/>
              <a:gd name="connsiteX3" fmla="*/ 332622 w 333409"/>
              <a:gd name="connsiteY3" fmla="*/ 224 h 187921"/>
              <a:gd name="connsiteX4" fmla="*/ 300872 w 333409"/>
              <a:gd name="connsiteY4" fmla="*/ 130399 h 187921"/>
              <a:gd name="connsiteX5" fmla="*/ 275472 w 333409"/>
              <a:gd name="connsiteY5" fmla="*/ 162149 h 187921"/>
              <a:gd name="connsiteX6" fmla="*/ 2422 w 333409"/>
              <a:gd name="connsiteY6" fmla="*/ 178024 h 1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09" h="187921">
                <a:moveTo>
                  <a:pt x="2422" y="178024"/>
                </a:moveTo>
                <a:cubicBezTo>
                  <a:pt x="-18745" y="182257"/>
                  <a:pt x="104551" y="189666"/>
                  <a:pt x="148472" y="187549"/>
                </a:cubicBezTo>
                <a:cubicBezTo>
                  <a:pt x="192393" y="185432"/>
                  <a:pt x="235255" y="196545"/>
                  <a:pt x="265947" y="165324"/>
                </a:cubicBezTo>
                <a:cubicBezTo>
                  <a:pt x="296639" y="134103"/>
                  <a:pt x="326801" y="6045"/>
                  <a:pt x="332622" y="224"/>
                </a:cubicBezTo>
                <a:cubicBezTo>
                  <a:pt x="338443" y="-5597"/>
                  <a:pt x="310397" y="103412"/>
                  <a:pt x="300872" y="130399"/>
                </a:cubicBezTo>
                <a:cubicBezTo>
                  <a:pt x="291347" y="157386"/>
                  <a:pt x="323097" y="152095"/>
                  <a:pt x="275472" y="162149"/>
                </a:cubicBezTo>
                <a:cubicBezTo>
                  <a:pt x="227847" y="172203"/>
                  <a:pt x="23589" y="173791"/>
                  <a:pt x="2422" y="1780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4A0EF69-D5E0-7689-FD45-17283F9437B1}"/>
              </a:ext>
            </a:extLst>
          </p:cNvPr>
          <p:cNvSpPr/>
          <p:nvPr/>
        </p:nvSpPr>
        <p:spPr>
          <a:xfrm>
            <a:off x="3025644" y="3397245"/>
            <a:ext cx="216754" cy="76205"/>
          </a:xfrm>
          <a:custGeom>
            <a:avLst/>
            <a:gdLst>
              <a:gd name="connsiteX0" fmla="*/ 131 w 216754"/>
              <a:gd name="connsiteY0" fmla="*/ 44455 h 76205"/>
              <a:gd name="connsiteX1" fmla="*/ 117606 w 216754"/>
              <a:gd name="connsiteY1" fmla="*/ 25405 h 76205"/>
              <a:gd name="connsiteX2" fmla="*/ 216031 w 216754"/>
              <a:gd name="connsiteY2" fmla="*/ 76205 h 76205"/>
              <a:gd name="connsiteX3" fmla="*/ 158881 w 216754"/>
              <a:gd name="connsiteY3" fmla="*/ 25405 h 76205"/>
              <a:gd name="connsiteX4" fmla="*/ 95381 w 216754"/>
              <a:gd name="connsiteY4" fmla="*/ 5 h 76205"/>
              <a:gd name="connsiteX5" fmla="*/ 131 w 216754"/>
              <a:gd name="connsiteY5" fmla="*/ 44455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54" h="76205">
                <a:moveTo>
                  <a:pt x="131" y="44455"/>
                </a:moveTo>
                <a:cubicBezTo>
                  <a:pt x="3835" y="48688"/>
                  <a:pt x="81623" y="20113"/>
                  <a:pt x="117606" y="25405"/>
                </a:cubicBezTo>
                <a:cubicBezTo>
                  <a:pt x="153589" y="30697"/>
                  <a:pt x="209152" y="76205"/>
                  <a:pt x="216031" y="76205"/>
                </a:cubicBezTo>
                <a:cubicBezTo>
                  <a:pt x="222910" y="76205"/>
                  <a:pt x="178989" y="38105"/>
                  <a:pt x="158881" y="25405"/>
                </a:cubicBezTo>
                <a:cubicBezTo>
                  <a:pt x="138773" y="12705"/>
                  <a:pt x="118664" y="534"/>
                  <a:pt x="95381" y="5"/>
                </a:cubicBezTo>
                <a:cubicBezTo>
                  <a:pt x="72098" y="-524"/>
                  <a:pt x="-3573" y="40222"/>
                  <a:pt x="131" y="444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233183F-8E10-6746-A4C5-0F0454ADBE75}"/>
              </a:ext>
            </a:extLst>
          </p:cNvPr>
          <p:cNvSpPr/>
          <p:nvPr/>
        </p:nvSpPr>
        <p:spPr>
          <a:xfrm>
            <a:off x="2872207" y="3466907"/>
            <a:ext cx="226600" cy="590393"/>
          </a:xfrm>
          <a:custGeom>
            <a:avLst/>
            <a:gdLst>
              <a:gd name="connsiteX0" fmla="*/ 226593 w 226600"/>
              <a:gd name="connsiteY0" fmla="*/ 193 h 590393"/>
              <a:gd name="connsiteX1" fmla="*/ 80543 w 226600"/>
              <a:gd name="connsiteY1" fmla="*/ 92268 h 590393"/>
              <a:gd name="connsiteX2" fmla="*/ 1168 w 226600"/>
              <a:gd name="connsiteY2" fmla="*/ 162118 h 590393"/>
              <a:gd name="connsiteX3" fmla="*/ 32918 w 226600"/>
              <a:gd name="connsiteY3" fmla="*/ 155768 h 590393"/>
              <a:gd name="connsiteX4" fmla="*/ 29743 w 226600"/>
              <a:gd name="connsiteY4" fmla="*/ 162118 h 590393"/>
              <a:gd name="connsiteX5" fmla="*/ 7518 w 226600"/>
              <a:gd name="connsiteY5" fmla="*/ 330393 h 590393"/>
              <a:gd name="connsiteX6" fmla="*/ 7518 w 226600"/>
              <a:gd name="connsiteY6" fmla="*/ 479618 h 590393"/>
              <a:gd name="connsiteX7" fmla="*/ 32918 w 226600"/>
              <a:gd name="connsiteY7" fmla="*/ 581218 h 590393"/>
              <a:gd name="connsiteX8" fmla="*/ 32918 w 226600"/>
              <a:gd name="connsiteY8" fmla="*/ 539943 h 590393"/>
              <a:gd name="connsiteX9" fmla="*/ 10693 w 226600"/>
              <a:gd name="connsiteY9" fmla="*/ 177993 h 590393"/>
              <a:gd name="connsiteX10" fmla="*/ 23393 w 226600"/>
              <a:gd name="connsiteY10" fmla="*/ 117668 h 590393"/>
              <a:gd name="connsiteX11" fmla="*/ 112293 w 226600"/>
              <a:gd name="connsiteY11" fmla="*/ 35118 h 590393"/>
              <a:gd name="connsiteX12" fmla="*/ 74193 w 226600"/>
              <a:gd name="connsiteY12" fmla="*/ 66868 h 590393"/>
              <a:gd name="connsiteX13" fmla="*/ 226593 w 226600"/>
              <a:gd name="connsiteY13" fmla="*/ 193 h 5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600" h="590393">
                <a:moveTo>
                  <a:pt x="226593" y="193"/>
                </a:moveTo>
                <a:cubicBezTo>
                  <a:pt x="227651" y="4426"/>
                  <a:pt x="118114" y="65280"/>
                  <a:pt x="80543" y="92268"/>
                </a:cubicBezTo>
                <a:cubicBezTo>
                  <a:pt x="42972" y="119256"/>
                  <a:pt x="9105" y="151535"/>
                  <a:pt x="1168" y="162118"/>
                </a:cubicBezTo>
                <a:cubicBezTo>
                  <a:pt x="-6769" y="172701"/>
                  <a:pt x="28156" y="155768"/>
                  <a:pt x="32918" y="155768"/>
                </a:cubicBezTo>
                <a:cubicBezTo>
                  <a:pt x="37680" y="155768"/>
                  <a:pt x="33976" y="133014"/>
                  <a:pt x="29743" y="162118"/>
                </a:cubicBezTo>
                <a:cubicBezTo>
                  <a:pt x="25510" y="191222"/>
                  <a:pt x="11222" y="277476"/>
                  <a:pt x="7518" y="330393"/>
                </a:cubicBezTo>
                <a:cubicBezTo>
                  <a:pt x="3814" y="383310"/>
                  <a:pt x="3285" y="437814"/>
                  <a:pt x="7518" y="479618"/>
                </a:cubicBezTo>
                <a:cubicBezTo>
                  <a:pt x="11751" y="521422"/>
                  <a:pt x="28685" y="571164"/>
                  <a:pt x="32918" y="581218"/>
                </a:cubicBezTo>
                <a:cubicBezTo>
                  <a:pt x="37151" y="591272"/>
                  <a:pt x="36622" y="607147"/>
                  <a:pt x="32918" y="539943"/>
                </a:cubicBezTo>
                <a:cubicBezTo>
                  <a:pt x="29214" y="472739"/>
                  <a:pt x="12280" y="248372"/>
                  <a:pt x="10693" y="177993"/>
                </a:cubicBezTo>
                <a:cubicBezTo>
                  <a:pt x="9106" y="107614"/>
                  <a:pt x="6460" y="141481"/>
                  <a:pt x="23393" y="117668"/>
                </a:cubicBezTo>
                <a:cubicBezTo>
                  <a:pt x="40326" y="93856"/>
                  <a:pt x="103826" y="43585"/>
                  <a:pt x="112293" y="35118"/>
                </a:cubicBezTo>
                <a:cubicBezTo>
                  <a:pt x="120760" y="26651"/>
                  <a:pt x="59376" y="71101"/>
                  <a:pt x="74193" y="66868"/>
                </a:cubicBezTo>
                <a:cubicBezTo>
                  <a:pt x="89010" y="62635"/>
                  <a:pt x="225535" y="-4040"/>
                  <a:pt x="226593" y="1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15E7A10-CEC5-5E34-DDA5-B26F52B5509E}"/>
              </a:ext>
            </a:extLst>
          </p:cNvPr>
          <p:cNvSpPr/>
          <p:nvPr/>
        </p:nvSpPr>
        <p:spPr>
          <a:xfrm>
            <a:off x="3143229" y="3447914"/>
            <a:ext cx="149388" cy="156172"/>
          </a:xfrm>
          <a:custGeom>
            <a:avLst/>
            <a:gdLst>
              <a:gd name="connsiteX0" fmla="*/ 21 w 149388"/>
              <a:gd name="connsiteY0" fmla="*/ 136 h 156172"/>
              <a:gd name="connsiteX1" fmla="*/ 114321 w 149388"/>
              <a:gd name="connsiteY1" fmla="*/ 114436 h 156172"/>
              <a:gd name="connsiteX2" fmla="*/ 149246 w 149388"/>
              <a:gd name="connsiteY2" fmla="*/ 155711 h 156172"/>
              <a:gd name="connsiteX3" fmla="*/ 104796 w 149388"/>
              <a:gd name="connsiteY3" fmla="*/ 92211 h 156172"/>
              <a:gd name="connsiteX4" fmla="*/ 21 w 149388"/>
              <a:gd name="connsiteY4" fmla="*/ 136 h 1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88" h="156172">
                <a:moveTo>
                  <a:pt x="21" y="136"/>
                </a:moveTo>
                <a:cubicBezTo>
                  <a:pt x="1608" y="3840"/>
                  <a:pt x="89450" y="88507"/>
                  <a:pt x="114321" y="114436"/>
                </a:cubicBezTo>
                <a:cubicBezTo>
                  <a:pt x="139192" y="140365"/>
                  <a:pt x="150833" y="159415"/>
                  <a:pt x="149246" y="155711"/>
                </a:cubicBezTo>
                <a:cubicBezTo>
                  <a:pt x="147659" y="152007"/>
                  <a:pt x="123317" y="115494"/>
                  <a:pt x="104796" y="92211"/>
                </a:cubicBezTo>
                <a:cubicBezTo>
                  <a:pt x="86275" y="68928"/>
                  <a:pt x="-1566" y="-3568"/>
                  <a:pt x="21" y="1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C50D93A-4103-DDD2-91D7-D5421808F998}"/>
              </a:ext>
            </a:extLst>
          </p:cNvPr>
          <p:cNvSpPr/>
          <p:nvPr/>
        </p:nvSpPr>
        <p:spPr>
          <a:xfrm>
            <a:off x="3143074" y="3469479"/>
            <a:ext cx="136888" cy="277021"/>
          </a:xfrm>
          <a:custGeom>
            <a:avLst/>
            <a:gdLst>
              <a:gd name="connsiteX0" fmla="*/ 176 w 136888"/>
              <a:gd name="connsiteY0" fmla="*/ 796 h 277021"/>
              <a:gd name="connsiteX1" fmla="*/ 108126 w 136888"/>
              <a:gd name="connsiteY1" fmla="*/ 118271 h 277021"/>
              <a:gd name="connsiteX2" fmla="*/ 117651 w 136888"/>
              <a:gd name="connsiteY2" fmla="*/ 181771 h 277021"/>
              <a:gd name="connsiteX3" fmla="*/ 50976 w 136888"/>
              <a:gd name="connsiteY3" fmla="*/ 277021 h 277021"/>
              <a:gd name="connsiteX4" fmla="*/ 136701 w 136888"/>
              <a:gd name="connsiteY4" fmla="*/ 181771 h 277021"/>
              <a:gd name="connsiteX5" fmla="*/ 176 w 136888"/>
              <a:gd name="connsiteY5" fmla="*/ 796 h 2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88" h="277021">
                <a:moveTo>
                  <a:pt x="176" y="796"/>
                </a:moveTo>
                <a:cubicBezTo>
                  <a:pt x="-4587" y="-9787"/>
                  <a:pt x="88547" y="88109"/>
                  <a:pt x="108126" y="118271"/>
                </a:cubicBezTo>
                <a:cubicBezTo>
                  <a:pt x="127705" y="148434"/>
                  <a:pt x="127176" y="155313"/>
                  <a:pt x="117651" y="181771"/>
                </a:cubicBezTo>
                <a:cubicBezTo>
                  <a:pt x="108126" y="208229"/>
                  <a:pt x="47801" y="277021"/>
                  <a:pt x="50976" y="277021"/>
                </a:cubicBezTo>
                <a:cubicBezTo>
                  <a:pt x="54151" y="277021"/>
                  <a:pt x="141463" y="226750"/>
                  <a:pt x="136701" y="181771"/>
                </a:cubicBezTo>
                <a:cubicBezTo>
                  <a:pt x="131939" y="136792"/>
                  <a:pt x="4939" y="11379"/>
                  <a:pt x="176" y="7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99BBD2B-16BD-7862-F60E-1007F28898D6}"/>
              </a:ext>
            </a:extLst>
          </p:cNvPr>
          <p:cNvSpPr/>
          <p:nvPr/>
        </p:nvSpPr>
        <p:spPr>
          <a:xfrm>
            <a:off x="2905661" y="3609924"/>
            <a:ext cx="142425" cy="587357"/>
          </a:xfrm>
          <a:custGeom>
            <a:avLst/>
            <a:gdLst>
              <a:gd name="connsiteX0" fmla="*/ 142339 w 142425"/>
              <a:gd name="connsiteY0" fmla="*/ 51 h 587357"/>
              <a:gd name="connsiteX1" fmla="*/ 62964 w 142425"/>
              <a:gd name="connsiteY1" fmla="*/ 123876 h 587357"/>
              <a:gd name="connsiteX2" fmla="*/ 2639 w 142425"/>
              <a:gd name="connsiteY2" fmla="*/ 279451 h 587357"/>
              <a:gd name="connsiteX3" fmla="*/ 12164 w 142425"/>
              <a:gd name="connsiteY3" fmla="*/ 260401 h 587357"/>
              <a:gd name="connsiteX4" fmla="*/ 24864 w 142425"/>
              <a:gd name="connsiteY4" fmla="*/ 406451 h 587357"/>
              <a:gd name="connsiteX5" fmla="*/ 97889 w 142425"/>
              <a:gd name="connsiteY5" fmla="*/ 584251 h 587357"/>
              <a:gd name="connsiteX6" fmla="*/ 66139 w 142425"/>
              <a:gd name="connsiteY6" fmla="*/ 501701 h 587357"/>
              <a:gd name="connsiteX7" fmla="*/ 12164 w 142425"/>
              <a:gd name="connsiteY7" fmla="*/ 279451 h 587357"/>
              <a:gd name="connsiteX8" fmla="*/ 78839 w 142425"/>
              <a:gd name="connsiteY8" fmla="*/ 63551 h 587357"/>
              <a:gd name="connsiteX9" fmla="*/ 47089 w 142425"/>
              <a:gd name="connsiteY9" fmla="*/ 108001 h 587357"/>
              <a:gd name="connsiteX10" fmla="*/ 142339 w 142425"/>
              <a:gd name="connsiteY10" fmla="*/ 51 h 5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25" h="587357">
                <a:moveTo>
                  <a:pt x="142339" y="51"/>
                </a:moveTo>
                <a:cubicBezTo>
                  <a:pt x="144985" y="2697"/>
                  <a:pt x="86247" y="77309"/>
                  <a:pt x="62964" y="123876"/>
                </a:cubicBezTo>
                <a:cubicBezTo>
                  <a:pt x="39681" y="170443"/>
                  <a:pt x="2639" y="279451"/>
                  <a:pt x="2639" y="279451"/>
                </a:cubicBezTo>
                <a:cubicBezTo>
                  <a:pt x="-5828" y="302205"/>
                  <a:pt x="8460" y="239234"/>
                  <a:pt x="12164" y="260401"/>
                </a:cubicBezTo>
                <a:cubicBezTo>
                  <a:pt x="15868" y="281568"/>
                  <a:pt x="10576" y="352476"/>
                  <a:pt x="24864" y="406451"/>
                </a:cubicBezTo>
                <a:cubicBezTo>
                  <a:pt x="39151" y="460426"/>
                  <a:pt x="91010" y="568376"/>
                  <a:pt x="97889" y="584251"/>
                </a:cubicBezTo>
                <a:cubicBezTo>
                  <a:pt x="104768" y="600126"/>
                  <a:pt x="80426" y="552501"/>
                  <a:pt x="66139" y="501701"/>
                </a:cubicBezTo>
                <a:cubicBezTo>
                  <a:pt x="51852" y="450901"/>
                  <a:pt x="10047" y="352476"/>
                  <a:pt x="12164" y="279451"/>
                </a:cubicBezTo>
                <a:cubicBezTo>
                  <a:pt x="14281" y="206426"/>
                  <a:pt x="73018" y="92126"/>
                  <a:pt x="78839" y="63551"/>
                </a:cubicBezTo>
                <a:cubicBezTo>
                  <a:pt x="84660" y="34976"/>
                  <a:pt x="39681" y="117526"/>
                  <a:pt x="47089" y="108001"/>
                </a:cubicBezTo>
                <a:cubicBezTo>
                  <a:pt x="54497" y="98476"/>
                  <a:pt x="139693" y="-2595"/>
                  <a:pt x="142339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C2ECB3-372A-4D89-771C-08C401EFC02C}"/>
              </a:ext>
            </a:extLst>
          </p:cNvPr>
          <p:cNvSpPr/>
          <p:nvPr/>
        </p:nvSpPr>
        <p:spPr>
          <a:xfrm>
            <a:off x="2968373" y="3676440"/>
            <a:ext cx="82814" cy="489175"/>
          </a:xfrm>
          <a:custGeom>
            <a:avLst/>
            <a:gdLst>
              <a:gd name="connsiteX0" fmla="*/ 82802 w 82814"/>
              <a:gd name="connsiteY0" fmla="*/ 210 h 489175"/>
              <a:gd name="connsiteX1" fmla="*/ 3427 w 82814"/>
              <a:gd name="connsiteY1" fmla="*/ 149435 h 489175"/>
              <a:gd name="connsiteX2" fmla="*/ 16127 w 82814"/>
              <a:gd name="connsiteY2" fmla="*/ 352635 h 489175"/>
              <a:gd name="connsiteX3" fmla="*/ 32002 w 82814"/>
              <a:gd name="connsiteY3" fmla="*/ 343110 h 489175"/>
              <a:gd name="connsiteX4" fmla="*/ 70102 w 82814"/>
              <a:gd name="connsiteY4" fmla="*/ 489160 h 489175"/>
              <a:gd name="connsiteX5" fmla="*/ 38352 w 82814"/>
              <a:gd name="connsiteY5" fmla="*/ 333585 h 489175"/>
              <a:gd name="connsiteX6" fmla="*/ 9777 w 82814"/>
              <a:gd name="connsiteY6" fmla="*/ 181185 h 489175"/>
              <a:gd name="connsiteX7" fmla="*/ 82802 w 82814"/>
              <a:gd name="connsiteY7" fmla="*/ 210 h 4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4" h="489175">
                <a:moveTo>
                  <a:pt x="82802" y="210"/>
                </a:moveTo>
                <a:cubicBezTo>
                  <a:pt x="81744" y="-5081"/>
                  <a:pt x="14539" y="90698"/>
                  <a:pt x="3427" y="149435"/>
                </a:cubicBezTo>
                <a:cubicBezTo>
                  <a:pt x="-7685" y="208172"/>
                  <a:pt x="11364" y="320356"/>
                  <a:pt x="16127" y="352635"/>
                </a:cubicBezTo>
                <a:cubicBezTo>
                  <a:pt x="20889" y="384914"/>
                  <a:pt x="23006" y="320356"/>
                  <a:pt x="32002" y="343110"/>
                </a:cubicBezTo>
                <a:cubicBezTo>
                  <a:pt x="40998" y="365864"/>
                  <a:pt x="69044" y="490748"/>
                  <a:pt x="70102" y="489160"/>
                </a:cubicBezTo>
                <a:cubicBezTo>
                  <a:pt x="71160" y="487572"/>
                  <a:pt x="48406" y="384914"/>
                  <a:pt x="38352" y="333585"/>
                </a:cubicBezTo>
                <a:cubicBezTo>
                  <a:pt x="28298" y="282256"/>
                  <a:pt x="1840" y="235689"/>
                  <a:pt x="9777" y="181185"/>
                </a:cubicBezTo>
                <a:cubicBezTo>
                  <a:pt x="17714" y="126681"/>
                  <a:pt x="83860" y="5501"/>
                  <a:pt x="82802" y="2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1CB267C-F042-ED57-DD26-B70164F1CB54}"/>
              </a:ext>
            </a:extLst>
          </p:cNvPr>
          <p:cNvSpPr/>
          <p:nvPr/>
        </p:nvSpPr>
        <p:spPr>
          <a:xfrm>
            <a:off x="3159117" y="3692409"/>
            <a:ext cx="231796" cy="114702"/>
          </a:xfrm>
          <a:custGeom>
            <a:avLst/>
            <a:gdLst>
              <a:gd name="connsiteX0" fmla="*/ 8 w 231796"/>
              <a:gd name="connsiteY0" fmla="*/ 114416 h 114702"/>
              <a:gd name="connsiteX1" fmla="*/ 133358 w 231796"/>
              <a:gd name="connsiteY1" fmla="*/ 35041 h 114702"/>
              <a:gd name="connsiteX2" fmla="*/ 231783 w 231796"/>
              <a:gd name="connsiteY2" fmla="*/ 111241 h 114702"/>
              <a:gd name="connsiteX3" fmla="*/ 127008 w 231796"/>
              <a:gd name="connsiteY3" fmla="*/ 116 h 114702"/>
              <a:gd name="connsiteX4" fmla="*/ 8 w 231796"/>
              <a:gd name="connsiteY4" fmla="*/ 114416 h 1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6" h="114702">
                <a:moveTo>
                  <a:pt x="8" y="114416"/>
                </a:moveTo>
                <a:cubicBezTo>
                  <a:pt x="1066" y="120237"/>
                  <a:pt x="94729" y="35570"/>
                  <a:pt x="133358" y="35041"/>
                </a:cubicBezTo>
                <a:cubicBezTo>
                  <a:pt x="171987" y="34512"/>
                  <a:pt x="232841" y="117062"/>
                  <a:pt x="231783" y="111241"/>
                </a:cubicBezTo>
                <a:cubicBezTo>
                  <a:pt x="230725" y="105420"/>
                  <a:pt x="161933" y="4349"/>
                  <a:pt x="127008" y="116"/>
                </a:cubicBezTo>
                <a:cubicBezTo>
                  <a:pt x="92083" y="-4117"/>
                  <a:pt x="-1050" y="108595"/>
                  <a:pt x="8" y="1144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454DAED-7B6B-8CC7-913A-7933508D7AEE}"/>
              </a:ext>
            </a:extLst>
          </p:cNvPr>
          <p:cNvSpPr/>
          <p:nvPr/>
        </p:nvSpPr>
        <p:spPr>
          <a:xfrm>
            <a:off x="3320201" y="3511525"/>
            <a:ext cx="48554" cy="257939"/>
          </a:xfrm>
          <a:custGeom>
            <a:avLst/>
            <a:gdLst>
              <a:gd name="connsiteX0" fmla="*/ 4024 w 48554"/>
              <a:gd name="connsiteY0" fmla="*/ 25 h 257939"/>
              <a:gd name="connsiteX1" fmla="*/ 10374 w 48554"/>
              <a:gd name="connsiteY1" fmla="*/ 114325 h 257939"/>
              <a:gd name="connsiteX2" fmla="*/ 48474 w 48554"/>
              <a:gd name="connsiteY2" fmla="*/ 257200 h 257939"/>
              <a:gd name="connsiteX3" fmla="*/ 19899 w 48554"/>
              <a:gd name="connsiteY3" fmla="*/ 168300 h 257939"/>
              <a:gd name="connsiteX4" fmla="*/ 849 w 48554"/>
              <a:gd name="connsiteY4" fmla="*/ 123850 h 257939"/>
              <a:gd name="connsiteX5" fmla="*/ 4024 w 48554"/>
              <a:gd name="connsiteY5" fmla="*/ 25 h 2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4" h="257939">
                <a:moveTo>
                  <a:pt x="4024" y="25"/>
                </a:moveTo>
                <a:cubicBezTo>
                  <a:pt x="5611" y="-1562"/>
                  <a:pt x="2966" y="71463"/>
                  <a:pt x="10374" y="114325"/>
                </a:cubicBezTo>
                <a:cubicBezTo>
                  <a:pt x="17782" y="157187"/>
                  <a:pt x="46887" y="248204"/>
                  <a:pt x="48474" y="257200"/>
                </a:cubicBezTo>
                <a:cubicBezTo>
                  <a:pt x="50061" y="266196"/>
                  <a:pt x="27837" y="190525"/>
                  <a:pt x="19899" y="168300"/>
                </a:cubicBezTo>
                <a:cubicBezTo>
                  <a:pt x="11962" y="146075"/>
                  <a:pt x="3495" y="147133"/>
                  <a:pt x="849" y="123850"/>
                </a:cubicBezTo>
                <a:cubicBezTo>
                  <a:pt x="-1797" y="100567"/>
                  <a:pt x="2437" y="1612"/>
                  <a:pt x="4024" y="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9B781A-CA4C-5C94-1564-AEADCD57669C}"/>
              </a:ext>
            </a:extLst>
          </p:cNvPr>
          <p:cNvSpPr/>
          <p:nvPr/>
        </p:nvSpPr>
        <p:spPr>
          <a:xfrm>
            <a:off x="3033476" y="3787631"/>
            <a:ext cx="209201" cy="209771"/>
          </a:xfrm>
          <a:custGeom>
            <a:avLst/>
            <a:gdLst>
              <a:gd name="connsiteX0" fmla="*/ 33574 w 209201"/>
              <a:gd name="connsiteY0" fmla="*/ 144 h 209771"/>
              <a:gd name="connsiteX1" fmla="*/ 84374 w 209201"/>
              <a:gd name="connsiteY1" fmla="*/ 57294 h 209771"/>
              <a:gd name="connsiteX2" fmla="*/ 176449 w 209201"/>
              <a:gd name="connsiteY2" fmla="*/ 60469 h 209771"/>
              <a:gd name="connsiteX3" fmla="*/ 208199 w 209201"/>
              <a:gd name="connsiteY3" fmla="*/ 35069 h 209771"/>
              <a:gd name="connsiteX4" fmla="*/ 144699 w 209201"/>
              <a:gd name="connsiteY4" fmla="*/ 73169 h 209771"/>
              <a:gd name="connsiteX5" fmla="*/ 17699 w 209201"/>
              <a:gd name="connsiteY5" fmla="*/ 95394 h 209771"/>
              <a:gd name="connsiteX6" fmla="*/ 4999 w 209201"/>
              <a:gd name="connsiteY6" fmla="*/ 209694 h 209771"/>
              <a:gd name="connsiteX7" fmla="*/ 55799 w 209201"/>
              <a:gd name="connsiteY7" fmla="*/ 76344 h 209771"/>
              <a:gd name="connsiteX8" fmla="*/ 33574 w 209201"/>
              <a:gd name="connsiteY8" fmla="*/ 144 h 20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01" h="209771">
                <a:moveTo>
                  <a:pt x="33574" y="144"/>
                </a:moveTo>
                <a:cubicBezTo>
                  <a:pt x="38336" y="-3031"/>
                  <a:pt x="60562" y="47240"/>
                  <a:pt x="84374" y="57294"/>
                </a:cubicBezTo>
                <a:cubicBezTo>
                  <a:pt x="108186" y="67348"/>
                  <a:pt x="155811" y="64173"/>
                  <a:pt x="176449" y="60469"/>
                </a:cubicBezTo>
                <a:cubicBezTo>
                  <a:pt x="197087" y="56765"/>
                  <a:pt x="213491" y="32952"/>
                  <a:pt x="208199" y="35069"/>
                </a:cubicBezTo>
                <a:cubicBezTo>
                  <a:pt x="202907" y="37186"/>
                  <a:pt x="176449" y="63115"/>
                  <a:pt x="144699" y="73169"/>
                </a:cubicBezTo>
                <a:cubicBezTo>
                  <a:pt x="112949" y="83223"/>
                  <a:pt x="40982" y="72640"/>
                  <a:pt x="17699" y="95394"/>
                </a:cubicBezTo>
                <a:cubicBezTo>
                  <a:pt x="-5584" y="118148"/>
                  <a:pt x="-1351" y="212869"/>
                  <a:pt x="4999" y="209694"/>
                </a:cubicBezTo>
                <a:cubicBezTo>
                  <a:pt x="11349" y="206519"/>
                  <a:pt x="50507" y="108094"/>
                  <a:pt x="55799" y="76344"/>
                </a:cubicBezTo>
                <a:cubicBezTo>
                  <a:pt x="61091" y="44594"/>
                  <a:pt x="28812" y="3319"/>
                  <a:pt x="33574" y="1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BD27AFA-4A96-9426-7E93-C4E01E76FFDE}"/>
              </a:ext>
            </a:extLst>
          </p:cNvPr>
          <p:cNvSpPr/>
          <p:nvPr/>
        </p:nvSpPr>
        <p:spPr>
          <a:xfrm>
            <a:off x="3282125" y="3795618"/>
            <a:ext cx="103608" cy="304751"/>
          </a:xfrm>
          <a:custGeom>
            <a:avLst/>
            <a:gdLst>
              <a:gd name="connsiteX0" fmla="*/ 45275 w 103608"/>
              <a:gd name="connsiteY0" fmla="*/ 1682 h 304751"/>
              <a:gd name="connsiteX1" fmla="*/ 64325 w 103608"/>
              <a:gd name="connsiteY1" fmla="*/ 119157 h 304751"/>
              <a:gd name="connsiteX2" fmla="*/ 45275 w 103608"/>
              <a:gd name="connsiteY2" fmla="*/ 189007 h 304751"/>
              <a:gd name="connsiteX3" fmla="*/ 825 w 103608"/>
              <a:gd name="connsiteY3" fmla="*/ 303307 h 304751"/>
              <a:gd name="connsiteX4" fmla="*/ 23050 w 103608"/>
              <a:gd name="connsiteY4" fmla="*/ 246157 h 304751"/>
              <a:gd name="connsiteX5" fmla="*/ 102425 w 103608"/>
              <a:gd name="connsiteY5" fmla="*/ 141382 h 304751"/>
              <a:gd name="connsiteX6" fmla="*/ 70675 w 103608"/>
              <a:gd name="connsiteY6" fmla="*/ 195357 h 304751"/>
              <a:gd name="connsiteX7" fmla="*/ 70675 w 103608"/>
              <a:gd name="connsiteY7" fmla="*/ 58832 h 304751"/>
              <a:gd name="connsiteX8" fmla="*/ 45275 w 103608"/>
              <a:gd name="connsiteY8" fmla="*/ 1682 h 3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08" h="304751">
                <a:moveTo>
                  <a:pt x="45275" y="1682"/>
                </a:moveTo>
                <a:cubicBezTo>
                  <a:pt x="44217" y="11736"/>
                  <a:pt x="64325" y="87936"/>
                  <a:pt x="64325" y="119157"/>
                </a:cubicBezTo>
                <a:cubicBezTo>
                  <a:pt x="64325" y="150378"/>
                  <a:pt x="55858" y="158315"/>
                  <a:pt x="45275" y="189007"/>
                </a:cubicBezTo>
                <a:cubicBezTo>
                  <a:pt x="34692" y="219699"/>
                  <a:pt x="825" y="303307"/>
                  <a:pt x="825" y="303307"/>
                </a:cubicBezTo>
                <a:cubicBezTo>
                  <a:pt x="-2879" y="312832"/>
                  <a:pt x="6117" y="273145"/>
                  <a:pt x="23050" y="246157"/>
                </a:cubicBezTo>
                <a:cubicBezTo>
                  <a:pt x="39983" y="219170"/>
                  <a:pt x="94488" y="149849"/>
                  <a:pt x="102425" y="141382"/>
                </a:cubicBezTo>
                <a:cubicBezTo>
                  <a:pt x="110363" y="132915"/>
                  <a:pt x="75967" y="209115"/>
                  <a:pt x="70675" y="195357"/>
                </a:cubicBezTo>
                <a:cubicBezTo>
                  <a:pt x="65383" y="181599"/>
                  <a:pt x="71733" y="88994"/>
                  <a:pt x="70675" y="58832"/>
                </a:cubicBezTo>
                <a:cubicBezTo>
                  <a:pt x="69617" y="28670"/>
                  <a:pt x="46333" y="-8372"/>
                  <a:pt x="45275" y="16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00F78F9-FFBF-1535-39CF-DA6D553A6960}"/>
              </a:ext>
            </a:extLst>
          </p:cNvPr>
          <p:cNvSpPr/>
          <p:nvPr/>
        </p:nvSpPr>
        <p:spPr>
          <a:xfrm>
            <a:off x="3089357" y="4228435"/>
            <a:ext cx="280930" cy="178621"/>
          </a:xfrm>
          <a:custGeom>
            <a:avLst/>
            <a:gdLst>
              <a:gd name="connsiteX0" fmla="*/ 3093 w 280930"/>
              <a:gd name="connsiteY0" fmla="*/ 665 h 178621"/>
              <a:gd name="connsiteX1" fmla="*/ 76118 w 280930"/>
              <a:gd name="connsiteY1" fmla="*/ 64165 h 178621"/>
              <a:gd name="connsiteX2" fmla="*/ 180893 w 280930"/>
              <a:gd name="connsiteY2" fmla="*/ 86390 h 178621"/>
              <a:gd name="connsiteX3" fmla="*/ 104693 w 280930"/>
              <a:gd name="connsiteY3" fmla="*/ 89565 h 178621"/>
              <a:gd name="connsiteX4" fmla="*/ 279318 w 280930"/>
              <a:gd name="connsiteY4" fmla="*/ 178465 h 178621"/>
              <a:gd name="connsiteX5" fmla="*/ 180893 w 280930"/>
              <a:gd name="connsiteY5" fmla="*/ 108615 h 178621"/>
              <a:gd name="connsiteX6" fmla="*/ 3093 w 280930"/>
              <a:gd name="connsiteY6" fmla="*/ 665 h 17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30" h="178621">
                <a:moveTo>
                  <a:pt x="3093" y="665"/>
                </a:moveTo>
                <a:cubicBezTo>
                  <a:pt x="-14369" y="-6743"/>
                  <a:pt x="46485" y="49877"/>
                  <a:pt x="76118" y="64165"/>
                </a:cubicBezTo>
                <a:cubicBezTo>
                  <a:pt x="105751" y="78453"/>
                  <a:pt x="176131" y="82157"/>
                  <a:pt x="180893" y="86390"/>
                </a:cubicBezTo>
                <a:cubicBezTo>
                  <a:pt x="185655" y="90623"/>
                  <a:pt x="88289" y="74219"/>
                  <a:pt x="104693" y="89565"/>
                </a:cubicBezTo>
                <a:cubicBezTo>
                  <a:pt x="121097" y="104911"/>
                  <a:pt x="266618" y="175290"/>
                  <a:pt x="279318" y="178465"/>
                </a:cubicBezTo>
                <a:cubicBezTo>
                  <a:pt x="292018" y="181640"/>
                  <a:pt x="226931" y="135603"/>
                  <a:pt x="180893" y="108615"/>
                </a:cubicBezTo>
                <a:cubicBezTo>
                  <a:pt x="134855" y="81627"/>
                  <a:pt x="20555" y="8073"/>
                  <a:pt x="3093" y="6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960D9D5-880B-2C18-5636-D1B622378F7A}"/>
              </a:ext>
            </a:extLst>
          </p:cNvPr>
          <p:cNvSpPr/>
          <p:nvPr/>
        </p:nvSpPr>
        <p:spPr>
          <a:xfrm>
            <a:off x="3407416" y="3955916"/>
            <a:ext cx="134395" cy="380573"/>
          </a:xfrm>
          <a:custGeom>
            <a:avLst/>
            <a:gdLst>
              <a:gd name="connsiteX0" fmla="*/ 34284 w 134395"/>
              <a:gd name="connsiteY0" fmla="*/ 134 h 380573"/>
              <a:gd name="connsiteX1" fmla="*/ 18409 w 134395"/>
              <a:gd name="connsiteY1" fmla="*/ 136659 h 380573"/>
              <a:gd name="connsiteX2" fmla="*/ 21584 w 134395"/>
              <a:gd name="connsiteY2" fmla="*/ 263659 h 380573"/>
              <a:gd name="connsiteX3" fmla="*/ 5709 w 134395"/>
              <a:gd name="connsiteY3" fmla="*/ 219209 h 380573"/>
              <a:gd name="connsiteX4" fmla="*/ 132709 w 134395"/>
              <a:gd name="connsiteY4" fmla="*/ 377959 h 380573"/>
              <a:gd name="connsiteX5" fmla="*/ 75559 w 134395"/>
              <a:gd name="connsiteY5" fmla="*/ 314459 h 380573"/>
              <a:gd name="connsiteX6" fmla="*/ 31109 w 134395"/>
              <a:gd name="connsiteY6" fmla="*/ 266834 h 380573"/>
              <a:gd name="connsiteX7" fmla="*/ 5709 w 134395"/>
              <a:gd name="connsiteY7" fmla="*/ 79509 h 380573"/>
              <a:gd name="connsiteX8" fmla="*/ 2534 w 134395"/>
              <a:gd name="connsiteY8" fmla="*/ 162059 h 380573"/>
              <a:gd name="connsiteX9" fmla="*/ 34284 w 134395"/>
              <a:gd name="connsiteY9" fmla="*/ 134 h 38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5" h="380573">
                <a:moveTo>
                  <a:pt x="34284" y="134"/>
                </a:moveTo>
                <a:cubicBezTo>
                  <a:pt x="36930" y="-4099"/>
                  <a:pt x="20526" y="92738"/>
                  <a:pt x="18409" y="136659"/>
                </a:cubicBezTo>
                <a:cubicBezTo>
                  <a:pt x="16292" y="180580"/>
                  <a:pt x="23701" y="249901"/>
                  <a:pt x="21584" y="263659"/>
                </a:cubicBezTo>
                <a:cubicBezTo>
                  <a:pt x="19467" y="277417"/>
                  <a:pt x="-12812" y="200159"/>
                  <a:pt x="5709" y="219209"/>
                </a:cubicBezTo>
                <a:cubicBezTo>
                  <a:pt x="24230" y="238259"/>
                  <a:pt x="121067" y="362084"/>
                  <a:pt x="132709" y="377959"/>
                </a:cubicBezTo>
                <a:cubicBezTo>
                  <a:pt x="144351" y="393834"/>
                  <a:pt x="92492" y="332980"/>
                  <a:pt x="75559" y="314459"/>
                </a:cubicBezTo>
                <a:cubicBezTo>
                  <a:pt x="58626" y="295938"/>
                  <a:pt x="42751" y="305992"/>
                  <a:pt x="31109" y="266834"/>
                </a:cubicBezTo>
                <a:cubicBezTo>
                  <a:pt x="19467" y="227676"/>
                  <a:pt x="10472" y="96972"/>
                  <a:pt x="5709" y="79509"/>
                </a:cubicBezTo>
                <a:cubicBezTo>
                  <a:pt x="946" y="62046"/>
                  <a:pt x="-641" y="169467"/>
                  <a:pt x="2534" y="162059"/>
                </a:cubicBezTo>
                <a:cubicBezTo>
                  <a:pt x="5709" y="154651"/>
                  <a:pt x="31638" y="4367"/>
                  <a:pt x="34284" y="1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0636F59D-FF23-D004-7C39-372C21A09F88}"/>
              </a:ext>
            </a:extLst>
          </p:cNvPr>
          <p:cNvSpPr/>
          <p:nvPr/>
        </p:nvSpPr>
        <p:spPr>
          <a:xfrm>
            <a:off x="3422110" y="3996958"/>
            <a:ext cx="96199" cy="307003"/>
          </a:xfrm>
          <a:custGeom>
            <a:avLst/>
            <a:gdLst>
              <a:gd name="connsiteX0" fmla="*/ 540 w 96199"/>
              <a:gd name="connsiteY0" fmla="*/ 367 h 307003"/>
              <a:gd name="connsiteX1" fmla="*/ 48165 w 96199"/>
              <a:gd name="connsiteY1" fmla="*/ 117842 h 307003"/>
              <a:gd name="connsiteX2" fmla="*/ 64040 w 96199"/>
              <a:gd name="connsiteY2" fmla="*/ 197217 h 307003"/>
              <a:gd name="connsiteX3" fmla="*/ 64040 w 96199"/>
              <a:gd name="connsiteY3" fmla="*/ 305167 h 307003"/>
              <a:gd name="connsiteX4" fmla="*/ 76740 w 96199"/>
              <a:gd name="connsiteY4" fmla="*/ 254367 h 307003"/>
              <a:gd name="connsiteX5" fmla="*/ 95790 w 96199"/>
              <a:gd name="connsiteY5" fmla="*/ 117842 h 307003"/>
              <a:gd name="connsiteX6" fmla="*/ 83090 w 96199"/>
              <a:gd name="connsiteY6" fmla="*/ 159117 h 307003"/>
              <a:gd name="connsiteX7" fmla="*/ 540 w 96199"/>
              <a:gd name="connsiteY7" fmla="*/ 367 h 3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9" h="307003">
                <a:moveTo>
                  <a:pt x="540" y="367"/>
                </a:moveTo>
                <a:cubicBezTo>
                  <a:pt x="-5281" y="-6512"/>
                  <a:pt x="37582" y="85034"/>
                  <a:pt x="48165" y="117842"/>
                </a:cubicBezTo>
                <a:cubicBezTo>
                  <a:pt x="58748" y="150650"/>
                  <a:pt x="61394" y="165996"/>
                  <a:pt x="64040" y="197217"/>
                </a:cubicBezTo>
                <a:cubicBezTo>
                  <a:pt x="66686" y="228438"/>
                  <a:pt x="61923" y="295642"/>
                  <a:pt x="64040" y="305167"/>
                </a:cubicBezTo>
                <a:cubicBezTo>
                  <a:pt x="66157" y="314692"/>
                  <a:pt x="71448" y="285588"/>
                  <a:pt x="76740" y="254367"/>
                </a:cubicBezTo>
                <a:cubicBezTo>
                  <a:pt x="82032" y="223146"/>
                  <a:pt x="94732" y="133717"/>
                  <a:pt x="95790" y="117842"/>
                </a:cubicBezTo>
                <a:cubicBezTo>
                  <a:pt x="96848" y="101967"/>
                  <a:pt x="96848" y="171817"/>
                  <a:pt x="83090" y="159117"/>
                </a:cubicBezTo>
                <a:cubicBezTo>
                  <a:pt x="69332" y="146417"/>
                  <a:pt x="6361" y="7246"/>
                  <a:pt x="540" y="3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AD65549-1C88-A57C-2ACC-F855A3B158FD}"/>
              </a:ext>
            </a:extLst>
          </p:cNvPr>
          <p:cNvSpPr/>
          <p:nvPr/>
        </p:nvSpPr>
        <p:spPr>
          <a:xfrm>
            <a:off x="3098644" y="4190961"/>
            <a:ext cx="470518" cy="261682"/>
          </a:xfrm>
          <a:custGeom>
            <a:avLst/>
            <a:gdLst>
              <a:gd name="connsiteX0" fmla="*/ 156 w 470518"/>
              <a:gd name="connsiteY0" fmla="*/ 39 h 261682"/>
              <a:gd name="connsiteX1" fmla="*/ 190656 w 470518"/>
              <a:gd name="connsiteY1" fmla="*/ 73064 h 261682"/>
              <a:gd name="connsiteX2" fmla="*/ 285906 w 470518"/>
              <a:gd name="connsiteY2" fmla="*/ 165139 h 261682"/>
              <a:gd name="connsiteX3" fmla="*/ 250981 w 470518"/>
              <a:gd name="connsiteY3" fmla="*/ 161964 h 261682"/>
              <a:gd name="connsiteX4" fmla="*/ 419256 w 470518"/>
              <a:gd name="connsiteY4" fmla="*/ 238164 h 261682"/>
              <a:gd name="connsiteX5" fmla="*/ 460531 w 470518"/>
              <a:gd name="connsiteY5" fmla="*/ 200064 h 261682"/>
              <a:gd name="connsiteX6" fmla="*/ 431956 w 470518"/>
              <a:gd name="connsiteY6" fmla="*/ 149264 h 261682"/>
              <a:gd name="connsiteX7" fmla="*/ 470056 w 470518"/>
              <a:gd name="connsiteY7" fmla="*/ 238164 h 261682"/>
              <a:gd name="connsiteX8" fmla="*/ 400206 w 470518"/>
              <a:gd name="connsiteY8" fmla="*/ 250864 h 261682"/>
              <a:gd name="connsiteX9" fmla="*/ 212881 w 470518"/>
              <a:gd name="connsiteY9" fmla="*/ 98464 h 261682"/>
              <a:gd name="connsiteX10" fmla="*/ 57306 w 470518"/>
              <a:gd name="connsiteY10" fmla="*/ 88939 h 261682"/>
              <a:gd name="connsiteX11" fmla="*/ 155731 w 470518"/>
              <a:gd name="connsiteY11" fmla="*/ 82589 h 261682"/>
              <a:gd name="connsiteX12" fmla="*/ 156 w 470518"/>
              <a:gd name="connsiteY12" fmla="*/ 39 h 2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518" h="261682">
                <a:moveTo>
                  <a:pt x="156" y="39"/>
                </a:moveTo>
                <a:cubicBezTo>
                  <a:pt x="5977" y="-1549"/>
                  <a:pt x="143031" y="45547"/>
                  <a:pt x="190656" y="73064"/>
                </a:cubicBezTo>
                <a:cubicBezTo>
                  <a:pt x="238281" y="100581"/>
                  <a:pt x="275852" y="150322"/>
                  <a:pt x="285906" y="165139"/>
                </a:cubicBezTo>
                <a:cubicBezTo>
                  <a:pt x="295960" y="179956"/>
                  <a:pt x="228756" y="149793"/>
                  <a:pt x="250981" y="161964"/>
                </a:cubicBezTo>
                <a:cubicBezTo>
                  <a:pt x="273206" y="174135"/>
                  <a:pt x="384331" y="231814"/>
                  <a:pt x="419256" y="238164"/>
                </a:cubicBezTo>
                <a:cubicBezTo>
                  <a:pt x="454181" y="244514"/>
                  <a:pt x="458414" y="214881"/>
                  <a:pt x="460531" y="200064"/>
                </a:cubicBezTo>
                <a:cubicBezTo>
                  <a:pt x="462648" y="185247"/>
                  <a:pt x="430369" y="142914"/>
                  <a:pt x="431956" y="149264"/>
                </a:cubicBezTo>
                <a:cubicBezTo>
                  <a:pt x="433544" y="155614"/>
                  <a:pt x="475348" y="221231"/>
                  <a:pt x="470056" y="238164"/>
                </a:cubicBezTo>
                <a:cubicBezTo>
                  <a:pt x="464764" y="255097"/>
                  <a:pt x="443068" y="274147"/>
                  <a:pt x="400206" y="250864"/>
                </a:cubicBezTo>
                <a:cubicBezTo>
                  <a:pt x="357344" y="227581"/>
                  <a:pt x="270031" y="125451"/>
                  <a:pt x="212881" y="98464"/>
                </a:cubicBezTo>
                <a:cubicBezTo>
                  <a:pt x="155731" y="71477"/>
                  <a:pt x="66831" y="91585"/>
                  <a:pt x="57306" y="88939"/>
                </a:cubicBezTo>
                <a:cubicBezTo>
                  <a:pt x="47781" y="86293"/>
                  <a:pt x="158906" y="95289"/>
                  <a:pt x="155731" y="82589"/>
                </a:cubicBezTo>
                <a:cubicBezTo>
                  <a:pt x="152556" y="69889"/>
                  <a:pt x="-5665" y="1627"/>
                  <a:pt x="156" y="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972DB38-CE2C-3943-461D-11895B129F56}"/>
              </a:ext>
            </a:extLst>
          </p:cNvPr>
          <p:cNvSpPr/>
          <p:nvPr/>
        </p:nvSpPr>
        <p:spPr>
          <a:xfrm>
            <a:off x="3007666" y="4216949"/>
            <a:ext cx="257500" cy="332844"/>
          </a:xfrm>
          <a:custGeom>
            <a:avLst/>
            <a:gdLst>
              <a:gd name="connsiteX0" fmla="*/ 2234 w 257500"/>
              <a:gd name="connsiteY0" fmla="*/ 2626 h 332844"/>
              <a:gd name="connsiteX1" fmla="*/ 129234 w 257500"/>
              <a:gd name="connsiteY1" fmla="*/ 82001 h 332844"/>
              <a:gd name="connsiteX2" fmla="*/ 230834 w 257500"/>
              <a:gd name="connsiteY2" fmla="*/ 189951 h 332844"/>
              <a:gd name="connsiteX3" fmla="*/ 237184 w 257500"/>
              <a:gd name="connsiteY3" fmla="*/ 332826 h 332844"/>
              <a:gd name="connsiteX4" fmla="*/ 243534 w 257500"/>
              <a:gd name="connsiteY4" fmla="*/ 180426 h 332844"/>
              <a:gd name="connsiteX5" fmla="*/ 2234 w 257500"/>
              <a:gd name="connsiteY5" fmla="*/ 2626 h 33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00" h="332844">
                <a:moveTo>
                  <a:pt x="2234" y="2626"/>
                </a:moveTo>
                <a:cubicBezTo>
                  <a:pt x="-16816" y="-13778"/>
                  <a:pt x="91134" y="50780"/>
                  <a:pt x="129234" y="82001"/>
                </a:cubicBezTo>
                <a:cubicBezTo>
                  <a:pt x="167334" y="113222"/>
                  <a:pt x="212842" y="148147"/>
                  <a:pt x="230834" y="189951"/>
                </a:cubicBezTo>
                <a:cubicBezTo>
                  <a:pt x="248826" y="231755"/>
                  <a:pt x="235067" y="334414"/>
                  <a:pt x="237184" y="332826"/>
                </a:cubicBezTo>
                <a:cubicBezTo>
                  <a:pt x="239301" y="331238"/>
                  <a:pt x="277401" y="235459"/>
                  <a:pt x="243534" y="180426"/>
                </a:cubicBezTo>
                <a:cubicBezTo>
                  <a:pt x="209667" y="125393"/>
                  <a:pt x="21284" y="19030"/>
                  <a:pt x="2234" y="26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F50A180-8956-8A5F-874D-B0C3D1DFCD80}"/>
              </a:ext>
            </a:extLst>
          </p:cNvPr>
          <p:cNvSpPr/>
          <p:nvPr/>
        </p:nvSpPr>
        <p:spPr>
          <a:xfrm>
            <a:off x="2951952" y="4104116"/>
            <a:ext cx="159905" cy="275176"/>
          </a:xfrm>
          <a:custGeom>
            <a:avLst/>
            <a:gdLst>
              <a:gd name="connsiteX0" fmla="*/ 7148 w 159905"/>
              <a:gd name="connsiteY0" fmla="*/ 1159 h 275176"/>
              <a:gd name="connsiteX1" fmla="*/ 10323 w 159905"/>
              <a:gd name="connsiteY1" fmla="*/ 99584 h 275176"/>
              <a:gd name="connsiteX2" fmla="*/ 92873 w 159905"/>
              <a:gd name="connsiteY2" fmla="*/ 229759 h 275176"/>
              <a:gd name="connsiteX3" fmla="*/ 99223 w 159905"/>
              <a:gd name="connsiteY3" fmla="*/ 274209 h 275176"/>
              <a:gd name="connsiteX4" fmla="*/ 159548 w 159905"/>
              <a:gd name="connsiteY4" fmla="*/ 194834 h 275176"/>
              <a:gd name="connsiteX5" fmla="*/ 121448 w 159905"/>
              <a:gd name="connsiteY5" fmla="*/ 226584 h 275176"/>
              <a:gd name="connsiteX6" fmla="*/ 64298 w 159905"/>
              <a:gd name="connsiteY6" fmla="*/ 166259 h 275176"/>
              <a:gd name="connsiteX7" fmla="*/ 7148 w 159905"/>
              <a:gd name="connsiteY7" fmla="*/ 1159 h 2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05" h="275176">
                <a:moveTo>
                  <a:pt x="7148" y="1159"/>
                </a:moveTo>
                <a:cubicBezTo>
                  <a:pt x="-1848" y="-9953"/>
                  <a:pt x="-3964" y="61484"/>
                  <a:pt x="10323" y="99584"/>
                </a:cubicBezTo>
                <a:cubicBezTo>
                  <a:pt x="24610" y="137684"/>
                  <a:pt x="78056" y="200655"/>
                  <a:pt x="92873" y="229759"/>
                </a:cubicBezTo>
                <a:cubicBezTo>
                  <a:pt x="107690" y="258863"/>
                  <a:pt x="88111" y="280030"/>
                  <a:pt x="99223" y="274209"/>
                </a:cubicBezTo>
                <a:cubicBezTo>
                  <a:pt x="110335" y="268388"/>
                  <a:pt x="155844" y="202771"/>
                  <a:pt x="159548" y="194834"/>
                </a:cubicBezTo>
                <a:cubicBezTo>
                  <a:pt x="163252" y="186897"/>
                  <a:pt x="137323" y="231346"/>
                  <a:pt x="121448" y="226584"/>
                </a:cubicBezTo>
                <a:cubicBezTo>
                  <a:pt x="105573" y="221822"/>
                  <a:pt x="82819" y="197480"/>
                  <a:pt x="64298" y="166259"/>
                </a:cubicBezTo>
                <a:cubicBezTo>
                  <a:pt x="45777" y="135038"/>
                  <a:pt x="16144" y="12271"/>
                  <a:pt x="7148" y="1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BC42A1F-F1B0-76B5-259B-ECF60BF4E8A3}"/>
              </a:ext>
            </a:extLst>
          </p:cNvPr>
          <p:cNvSpPr/>
          <p:nvPr/>
        </p:nvSpPr>
        <p:spPr>
          <a:xfrm>
            <a:off x="3578555" y="4110829"/>
            <a:ext cx="111912" cy="533584"/>
          </a:xfrm>
          <a:custGeom>
            <a:avLst/>
            <a:gdLst>
              <a:gd name="connsiteX0" fmla="*/ 9195 w 111912"/>
              <a:gd name="connsiteY0" fmla="*/ 796 h 533584"/>
              <a:gd name="connsiteX1" fmla="*/ 18720 w 111912"/>
              <a:gd name="connsiteY1" fmla="*/ 146846 h 533584"/>
              <a:gd name="connsiteX2" fmla="*/ 69520 w 111912"/>
              <a:gd name="connsiteY2" fmla="*/ 356396 h 533584"/>
              <a:gd name="connsiteX3" fmla="*/ 69520 w 111912"/>
              <a:gd name="connsiteY3" fmla="*/ 289721 h 533584"/>
              <a:gd name="connsiteX4" fmla="*/ 110795 w 111912"/>
              <a:gd name="connsiteY4" fmla="*/ 527846 h 533584"/>
              <a:gd name="connsiteX5" fmla="*/ 91745 w 111912"/>
              <a:gd name="connsiteY5" fmla="*/ 438946 h 533584"/>
              <a:gd name="connsiteX6" fmla="*/ 6020 w 111912"/>
              <a:gd name="connsiteY6" fmla="*/ 210346 h 533584"/>
              <a:gd name="connsiteX7" fmla="*/ 9195 w 111912"/>
              <a:gd name="connsiteY7" fmla="*/ 796 h 53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2" h="533584">
                <a:moveTo>
                  <a:pt x="9195" y="796"/>
                </a:moveTo>
                <a:cubicBezTo>
                  <a:pt x="11312" y="-9787"/>
                  <a:pt x="8666" y="87579"/>
                  <a:pt x="18720" y="146846"/>
                </a:cubicBezTo>
                <a:cubicBezTo>
                  <a:pt x="28774" y="206113"/>
                  <a:pt x="61053" y="332584"/>
                  <a:pt x="69520" y="356396"/>
                </a:cubicBezTo>
                <a:cubicBezTo>
                  <a:pt x="77987" y="380208"/>
                  <a:pt x="62641" y="261146"/>
                  <a:pt x="69520" y="289721"/>
                </a:cubicBezTo>
                <a:cubicBezTo>
                  <a:pt x="76399" y="318296"/>
                  <a:pt x="107091" y="502975"/>
                  <a:pt x="110795" y="527846"/>
                </a:cubicBezTo>
                <a:cubicBezTo>
                  <a:pt x="114499" y="552717"/>
                  <a:pt x="109208" y="491863"/>
                  <a:pt x="91745" y="438946"/>
                </a:cubicBezTo>
                <a:cubicBezTo>
                  <a:pt x="74283" y="386029"/>
                  <a:pt x="20307" y="284429"/>
                  <a:pt x="6020" y="210346"/>
                </a:cubicBezTo>
                <a:cubicBezTo>
                  <a:pt x="-8267" y="136263"/>
                  <a:pt x="7078" y="11379"/>
                  <a:pt x="9195" y="7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71D0CA3-75D1-9023-3BDD-B6BDFAC10546}"/>
              </a:ext>
            </a:extLst>
          </p:cNvPr>
          <p:cNvSpPr/>
          <p:nvPr/>
        </p:nvSpPr>
        <p:spPr>
          <a:xfrm>
            <a:off x="3279365" y="4351124"/>
            <a:ext cx="267252" cy="287795"/>
          </a:xfrm>
          <a:custGeom>
            <a:avLst/>
            <a:gdLst>
              <a:gd name="connsiteX0" fmla="*/ 410 w 267252"/>
              <a:gd name="connsiteY0" fmla="*/ 1801 h 287795"/>
              <a:gd name="connsiteX1" fmla="*/ 41685 w 267252"/>
              <a:gd name="connsiteY1" fmla="*/ 87526 h 287795"/>
              <a:gd name="connsiteX2" fmla="*/ 48035 w 267252"/>
              <a:gd name="connsiteY2" fmla="*/ 154201 h 287795"/>
              <a:gd name="connsiteX3" fmla="*/ 60735 w 267252"/>
              <a:gd name="connsiteY3" fmla="*/ 179601 h 287795"/>
              <a:gd name="connsiteX4" fmla="*/ 171860 w 267252"/>
              <a:gd name="connsiteY4" fmla="*/ 195476 h 287795"/>
              <a:gd name="connsiteX5" fmla="*/ 108360 w 267252"/>
              <a:gd name="connsiteY5" fmla="*/ 236751 h 287795"/>
              <a:gd name="connsiteX6" fmla="*/ 175035 w 267252"/>
              <a:gd name="connsiteY6" fmla="*/ 217701 h 287795"/>
              <a:gd name="connsiteX7" fmla="*/ 267110 w 267252"/>
              <a:gd name="connsiteY7" fmla="*/ 287551 h 287795"/>
              <a:gd name="connsiteX8" fmla="*/ 152810 w 267252"/>
              <a:gd name="connsiteY8" fmla="*/ 189126 h 287795"/>
              <a:gd name="connsiteX9" fmla="*/ 70260 w 267252"/>
              <a:gd name="connsiteY9" fmla="*/ 173251 h 287795"/>
              <a:gd name="connsiteX10" fmla="*/ 410 w 267252"/>
              <a:gd name="connsiteY10" fmla="*/ 1801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252" h="287795">
                <a:moveTo>
                  <a:pt x="410" y="1801"/>
                </a:moveTo>
                <a:cubicBezTo>
                  <a:pt x="-4353" y="-12487"/>
                  <a:pt x="33748" y="62126"/>
                  <a:pt x="41685" y="87526"/>
                </a:cubicBezTo>
                <a:cubicBezTo>
                  <a:pt x="49622" y="112926"/>
                  <a:pt x="44860" y="138855"/>
                  <a:pt x="48035" y="154201"/>
                </a:cubicBezTo>
                <a:cubicBezTo>
                  <a:pt x="51210" y="169547"/>
                  <a:pt x="40098" y="172722"/>
                  <a:pt x="60735" y="179601"/>
                </a:cubicBezTo>
                <a:cubicBezTo>
                  <a:pt x="81372" y="186480"/>
                  <a:pt x="163923" y="185951"/>
                  <a:pt x="171860" y="195476"/>
                </a:cubicBezTo>
                <a:cubicBezTo>
                  <a:pt x="179797" y="205001"/>
                  <a:pt x="107831" y="233047"/>
                  <a:pt x="108360" y="236751"/>
                </a:cubicBezTo>
                <a:cubicBezTo>
                  <a:pt x="108889" y="240455"/>
                  <a:pt x="148577" y="209234"/>
                  <a:pt x="175035" y="217701"/>
                </a:cubicBezTo>
                <a:cubicBezTo>
                  <a:pt x="201493" y="226168"/>
                  <a:pt x="270814" y="292313"/>
                  <a:pt x="267110" y="287551"/>
                </a:cubicBezTo>
                <a:cubicBezTo>
                  <a:pt x="263406" y="282789"/>
                  <a:pt x="185618" y="208176"/>
                  <a:pt x="152810" y="189126"/>
                </a:cubicBezTo>
                <a:cubicBezTo>
                  <a:pt x="120002" y="170076"/>
                  <a:pt x="88781" y="200768"/>
                  <a:pt x="70260" y="173251"/>
                </a:cubicBezTo>
                <a:cubicBezTo>
                  <a:pt x="51739" y="145734"/>
                  <a:pt x="5173" y="16089"/>
                  <a:pt x="410" y="18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8729AB0-3877-66C1-7503-88616C934EFA}"/>
              </a:ext>
            </a:extLst>
          </p:cNvPr>
          <p:cNvSpPr/>
          <p:nvPr/>
        </p:nvSpPr>
        <p:spPr>
          <a:xfrm>
            <a:off x="3409163" y="4444929"/>
            <a:ext cx="195615" cy="133441"/>
          </a:xfrm>
          <a:custGeom>
            <a:avLst/>
            <a:gdLst>
              <a:gd name="connsiteX0" fmla="*/ 787 w 195615"/>
              <a:gd name="connsiteY0" fmla="*/ 71 h 133441"/>
              <a:gd name="connsiteX1" fmla="*/ 102387 w 195615"/>
              <a:gd name="connsiteY1" fmla="*/ 73096 h 133441"/>
              <a:gd name="connsiteX2" fmla="*/ 191287 w 195615"/>
              <a:gd name="connsiteY2" fmla="*/ 25471 h 133441"/>
              <a:gd name="connsiteX3" fmla="*/ 181762 w 195615"/>
              <a:gd name="connsiteY3" fmla="*/ 133421 h 133441"/>
              <a:gd name="connsiteX4" fmla="*/ 181762 w 195615"/>
              <a:gd name="connsiteY4" fmla="*/ 34996 h 133441"/>
              <a:gd name="connsiteX5" fmla="*/ 159537 w 195615"/>
              <a:gd name="connsiteY5" fmla="*/ 88971 h 133441"/>
              <a:gd name="connsiteX6" fmla="*/ 787 w 195615"/>
              <a:gd name="connsiteY6" fmla="*/ 71 h 13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15" h="133441">
                <a:moveTo>
                  <a:pt x="787" y="71"/>
                </a:moveTo>
                <a:cubicBezTo>
                  <a:pt x="-8738" y="-2575"/>
                  <a:pt x="70637" y="68863"/>
                  <a:pt x="102387" y="73096"/>
                </a:cubicBezTo>
                <a:cubicBezTo>
                  <a:pt x="134137" y="77329"/>
                  <a:pt x="178058" y="15417"/>
                  <a:pt x="191287" y="25471"/>
                </a:cubicBezTo>
                <a:cubicBezTo>
                  <a:pt x="204516" y="35525"/>
                  <a:pt x="183349" y="131834"/>
                  <a:pt x="181762" y="133421"/>
                </a:cubicBezTo>
                <a:cubicBezTo>
                  <a:pt x="180175" y="135008"/>
                  <a:pt x="185466" y="42404"/>
                  <a:pt x="181762" y="34996"/>
                </a:cubicBezTo>
                <a:cubicBezTo>
                  <a:pt x="178058" y="27588"/>
                  <a:pt x="184937" y="92675"/>
                  <a:pt x="159537" y="88971"/>
                </a:cubicBezTo>
                <a:cubicBezTo>
                  <a:pt x="134137" y="85267"/>
                  <a:pt x="10312" y="2717"/>
                  <a:pt x="787" y="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A0706C9-F8A1-A70A-72F1-E9E36FEB8F40}"/>
              </a:ext>
            </a:extLst>
          </p:cNvPr>
          <p:cNvSpPr/>
          <p:nvPr/>
        </p:nvSpPr>
        <p:spPr>
          <a:xfrm>
            <a:off x="3047997" y="3602111"/>
            <a:ext cx="146058" cy="93827"/>
          </a:xfrm>
          <a:custGeom>
            <a:avLst/>
            <a:gdLst>
              <a:gd name="connsiteX0" fmla="*/ 3 w 146058"/>
              <a:gd name="connsiteY0" fmla="*/ 14214 h 93827"/>
              <a:gd name="connsiteX1" fmla="*/ 85728 w 146058"/>
              <a:gd name="connsiteY1" fmla="*/ 4689 h 93827"/>
              <a:gd name="connsiteX2" fmla="*/ 146053 w 146058"/>
              <a:gd name="connsiteY2" fmla="*/ 93589 h 93827"/>
              <a:gd name="connsiteX3" fmla="*/ 88903 w 146058"/>
              <a:gd name="connsiteY3" fmla="*/ 30089 h 93827"/>
              <a:gd name="connsiteX4" fmla="*/ 3 w 146058"/>
              <a:gd name="connsiteY4" fmla="*/ 14214 h 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8" h="93827">
                <a:moveTo>
                  <a:pt x="3" y="14214"/>
                </a:moveTo>
                <a:cubicBezTo>
                  <a:pt x="-526" y="9981"/>
                  <a:pt x="61386" y="-8540"/>
                  <a:pt x="85728" y="4689"/>
                </a:cubicBezTo>
                <a:cubicBezTo>
                  <a:pt x="110070" y="17918"/>
                  <a:pt x="145524" y="89356"/>
                  <a:pt x="146053" y="93589"/>
                </a:cubicBezTo>
                <a:cubicBezTo>
                  <a:pt x="146582" y="97822"/>
                  <a:pt x="106365" y="44376"/>
                  <a:pt x="88903" y="30089"/>
                </a:cubicBezTo>
                <a:cubicBezTo>
                  <a:pt x="71441" y="15802"/>
                  <a:pt x="532" y="18447"/>
                  <a:pt x="3" y="142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B6CF04C-B394-49E6-2E5D-41EA42626E3D}"/>
              </a:ext>
            </a:extLst>
          </p:cNvPr>
          <p:cNvSpPr/>
          <p:nvPr/>
        </p:nvSpPr>
        <p:spPr>
          <a:xfrm>
            <a:off x="3085530" y="3946517"/>
            <a:ext cx="42045" cy="203232"/>
          </a:xfrm>
          <a:custGeom>
            <a:avLst/>
            <a:gdLst>
              <a:gd name="connsiteX0" fmla="*/ 41845 w 42045"/>
              <a:gd name="connsiteY0" fmla="*/ 8 h 203232"/>
              <a:gd name="connsiteX1" fmla="*/ 16445 w 42045"/>
              <a:gd name="connsiteY1" fmla="*/ 136533 h 203232"/>
              <a:gd name="connsiteX2" fmla="*/ 19620 w 42045"/>
              <a:gd name="connsiteY2" fmla="*/ 203208 h 203232"/>
              <a:gd name="connsiteX3" fmla="*/ 570 w 42045"/>
              <a:gd name="connsiteY3" fmla="*/ 130183 h 203232"/>
              <a:gd name="connsiteX4" fmla="*/ 41845 w 42045"/>
              <a:gd name="connsiteY4" fmla="*/ 8 h 20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203232">
                <a:moveTo>
                  <a:pt x="41845" y="8"/>
                </a:moveTo>
                <a:cubicBezTo>
                  <a:pt x="44491" y="1066"/>
                  <a:pt x="20149" y="102666"/>
                  <a:pt x="16445" y="136533"/>
                </a:cubicBezTo>
                <a:cubicBezTo>
                  <a:pt x="12741" y="170400"/>
                  <a:pt x="22266" y="204266"/>
                  <a:pt x="19620" y="203208"/>
                </a:cubicBezTo>
                <a:cubicBezTo>
                  <a:pt x="16974" y="202150"/>
                  <a:pt x="-3663" y="159816"/>
                  <a:pt x="570" y="130183"/>
                </a:cubicBezTo>
                <a:cubicBezTo>
                  <a:pt x="4803" y="100550"/>
                  <a:pt x="39199" y="-1050"/>
                  <a:pt x="41845" y="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7C499381-5914-7E97-6369-DB9DE2B61E21}"/>
              </a:ext>
            </a:extLst>
          </p:cNvPr>
          <p:cNvSpPr/>
          <p:nvPr/>
        </p:nvSpPr>
        <p:spPr>
          <a:xfrm>
            <a:off x="3174846" y="3940128"/>
            <a:ext cx="75767" cy="191432"/>
          </a:xfrm>
          <a:custGeom>
            <a:avLst/>
            <a:gdLst>
              <a:gd name="connsiteX0" fmla="*/ 154 w 75767"/>
              <a:gd name="connsiteY0" fmla="*/ 47 h 191432"/>
              <a:gd name="connsiteX1" fmla="*/ 54129 w 75767"/>
              <a:gd name="connsiteY1" fmla="*/ 92122 h 191432"/>
              <a:gd name="connsiteX2" fmla="*/ 63654 w 75767"/>
              <a:gd name="connsiteY2" fmla="*/ 146097 h 191432"/>
              <a:gd name="connsiteX3" fmla="*/ 66829 w 75767"/>
              <a:gd name="connsiteY3" fmla="*/ 190547 h 191432"/>
              <a:gd name="connsiteX4" fmla="*/ 73179 w 75767"/>
              <a:gd name="connsiteY4" fmla="*/ 104822 h 191432"/>
              <a:gd name="connsiteX5" fmla="*/ 154 w 75767"/>
              <a:gd name="connsiteY5" fmla="*/ 47 h 19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67" h="191432">
                <a:moveTo>
                  <a:pt x="154" y="47"/>
                </a:moveTo>
                <a:cubicBezTo>
                  <a:pt x="-3021" y="-2070"/>
                  <a:pt x="43546" y="67780"/>
                  <a:pt x="54129" y="92122"/>
                </a:cubicBezTo>
                <a:cubicBezTo>
                  <a:pt x="64712" y="116464"/>
                  <a:pt x="61537" y="129693"/>
                  <a:pt x="63654" y="146097"/>
                </a:cubicBezTo>
                <a:cubicBezTo>
                  <a:pt x="65771" y="162501"/>
                  <a:pt x="65242" y="197426"/>
                  <a:pt x="66829" y="190547"/>
                </a:cubicBezTo>
                <a:cubicBezTo>
                  <a:pt x="68416" y="183668"/>
                  <a:pt x="81116" y="134455"/>
                  <a:pt x="73179" y="104822"/>
                </a:cubicBezTo>
                <a:cubicBezTo>
                  <a:pt x="65242" y="75189"/>
                  <a:pt x="3329" y="2164"/>
                  <a:pt x="154" y="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4B708B4-DD02-067A-CCA0-C4F9912F790F}"/>
              </a:ext>
            </a:extLst>
          </p:cNvPr>
          <p:cNvSpPr/>
          <p:nvPr/>
        </p:nvSpPr>
        <p:spPr>
          <a:xfrm>
            <a:off x="3253866" y="3943181"/>
            <a:ext cx="175679" cy="403396"/>
          </a:xfrm>
          <a:custGeom>
            <a:avLst/>
            <a:gdLst>
              <a:gd name="connsiteX0" fmla="*/ 175134 w 175679"/>
              <a:gd name="connsiteY0" fmla="*/ 169 h 403396"/>
              <a:gd name="connsiteX1" fmla="*/ 152909 w 175679"/>
              <a:gd name="connsiteY1" fmla="*/ 101769 h 403396"/>
              <a:gd name="connsiteX2" fmla="*/ 89409 w 175679"/>
              <a:gd name="connsiteY2" fmla="*/ 177969 h 403396"/>
              <a:gd name="connsiteX3" fmla="*/ 509 w 175679"/>
              <a:gd name="connsiteY3" fmla="*/ 222419 h 403396"/>
              <a:gd name="connsiteX4" fmla="*/ 51309 w 175679"/>
              <a:gd name="connsiteY4" fmla="*/ 238294 h 403396"/>
              <a:gd name="connsiteX5" fmla="*/ 13209 w 175679"/>
              <a:gd name="connsiteY5" fmla="*/ 257344 h 403396"/>
              <a:gd name="connsiteX6" fmla="*/ 48134 w 175679"/>
              <a:gd name="connsiteY6" fmla="*/ 273219 h 403396"/>
              <a:gd name="connsiteX7" fmla="*/ 3684 w 175679"/>
              <a:gd name="connsiteY7" fmla="*/ 301794 h 403396"/>
              <a:gd name="connsiteX8" fmla="*/ 41784 w 175679"/>
              <a:gd name="connsiteY8" fmla="*/ 308144 h 403396"/>
              <a:gd name="connsiteX9" fmla="*/ 140209 w 175679"/>
              <a:gd name="connsiteY9" fmla="*/ 403394 h 403396"/>
              <a:gd name="connsiteX10" fmla="*/ 54484 w 175679"/>
              <a:gd name="connsiteY10" fmla="*/ 304969 h 403396"/>
              <a:gd name="connsiteX11" fmla="*/ 79884 w 175679"/>
              <a:gd name="connsiteY11" fmla="*/ 212894 h 403396"/>
              <a:gd name="connsiteX12" fmla="*/ 57659 w 175679"/>
              <a:gd name="connsiteY12" fmla="*/ 244644 h 403396"/>
              <a:gd name="connsiteX13" fmla="*/ 108459 w 175679"/>
              <a:gd name="connsiteY13" fmla="*/ 181144 h 403396"/>
              <a:gd name="connsiteX14" fmla="*/ 140209 w 175679"/>
              <a:gd name="connsiteY14" fmla="*/ 250994 h 403396"/>
              <a:gd name="connsiteX15" fmla="*/ 133859 w 175679"/>
              <a:gd name="connsiteY15" fmla="*/ 127169 h 403396"/>
              <a:gd name="connsiteX16" fmla="*/ 175134 w 175679"/>
              <a:gd name="connsiteY16" fmla="*/ 169 h 4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679" h="403396">
                <a:moveTo>
                  <a:pt x="175134" y="169"/>
                </a:moveTo>
                <a:cubicBezTo>
                  <a:pt x="178309" y="-4064"/>
                  <a:pt x="167197" y="72136"/>
                  <a:pt x="152909" y="101769"/>
                </a:cubicBezTo>
                <a:cubicBezTo>
                  <a:pt x="138621" y="131402"/>
                  <a:pt x="114809" y="157861"/>
                  <a:pt x="89409" y="177969"/>
                </a:cubicBezTo>
                <a:cubicBezTo>
                  <a:pt x="64009" y="198077"/>
                  <a:pt x="6859" y="212365"/>
                  <a:pt x="509" y="222419"/>
                </a:cubicBezTo>
                <a:cubicBezTo>
                  <a:pt x="-5841" y="232473"/>
                  <a:pt x="49192" y="232473"/>
                  <a:pt x="51309" y="238294"/>
                </a:cubicBezTo>
                <a:cubicBezTo>
                  <a:pt x="53426" y="244115"/>
                  <a:pt x="13738" y="251523"/>
                  <a:pt x="13209" y="257344"/>
                </a:cubicBezTo>
                <a:cubicBezTo>
                  <a:pt x="12680" y="263165"/>
                  <a:pt x="49721" y="265811"/>
                  <a:pt x="48134" y="273219"/>
                </a:cubicBezTo>
                <a:cubicBezTo>
                  <a:pt x="46547" y="280627"/>
                  <a:pt x="4742" y="295973"/>
                  <a:pt x="3684" y="301794"/>
                </a:cubicBezTo>
                <a:cubicBezTo>
                  <a:pt x="2626" y="307615"/>
                  <a:pt x="19030" y="291211"/>
                  <a:pt x="41784" y="308144"/>
                </a:cubicBezTo>
                <a:cubicBezTo>
                  <a:pt x="64538" y="325077"/>
                  <a:pt x="138092" y="403923"/>
                  <a:pt x="140209" y="403394"/>
                </a:cubicBezTo>
                <a:cubicBezTo>
                  <a:pt x="142326" y="402865"/>
                  <a:pt x="64538" y="336719"/>
                  <a:pt x="54484" y="304969"/>
                </a:cubicBezTo>
                <a:cubicBezTo>
                  <a:pt x="44430" y="273219"/>
                  <a:pt x="79355" y="222948"/>
                  <a:pt x="79884" y="212894"/>
                </a:cubicBezTo>
                <a:cubicBezTo>
                  <a:pt x="80413" y="202840"/>
                  <a:pt x="52896" y="249936"/>
                  <a:pt x="57659" y="244644"/>
                </a:cubicBezTo>
                <a:cubicBezTo>
                  <a:pt x="62421" y="239352"/>
                  <a:pt x="94701" y="180086"/>
                  <a:pt x="108459" y="181144"/>
                </a:cubicBezTo>
                <a:cubicBezTo>
                  <a:pt x="122217" y="182202"/>
                  <a:pt x="135976" y="259990"/>
                  <a:pt x="140209" y="250994"/>
                </a:cubicBezTo>
                <a:cubicBezTo>
                  <a:pt x="144442" y="241998"/>
                  <a:pt x="126451" y="170031"/>
                  <a:pt x="133859" y="127169"/>
                </a:cubicBezTo>
                <a:cubicBezTo>
                  <a:pt x="141267" y="84307"/>
                  <a:pt x="171959" y="4402"/>
                  <a:pt x="175134" y="1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DF00D3B6-EAA5-888A-2587-75D4E8840BEC}"/>
              </a:ext>
            </a:extLst>
          </p:cNvPr>
          <p:cNvSpPr/>
          <p:nvPr/>
        </p:nvSpPr>
        <p:spPr>
          <a:xfrm>
            <a:off x="5835050" y="1800513"/>
            <a:ext cx="925071" cy="165271"/>
          </a:xfrm>
          <a:custGeom>
            <a:avLst/>
            <a:gdLst>
              <a:gd name="connsiteX0" fmla="*/ 1306 w 925071"/>
              <a:gd name="connsiteY0" fmla="*/ 65 h 165271"/>
              <a:gd name="connsiteX1" fmla="*/ 565750 w 925071"/>
              <a:gd name="connsiteY1" fmla="*/ 50865 h 165271"/>
              <a:gd name="connsiteX2" fmla="*/ 554461 w 925071"/>
              <a:gd name="connsiteY2" fmla="*/ 11354 h 165271"/>
              <a:gd name="connsiteX3" fmla="*/ 921350 w 925071"/>
              <a:gd name="connsiteY3" fmla="*/ 163754 h 165271"/>
              <a:gd name="connsiteX4" fmla="*/ 729439 w 925071"/>
              <a:gd name="connsiteY4" fmla="*/ 84731 h 165271"/>
              <a:gd name="connsiteX5" fmla="*/ 492372 w 925071"/>
              <a:gd name="connsiteY5" fmla="*/ 5709 h 165271"/>
              <a:gd name="connsiteX6" fmla="*/ 520594 w 925071"/>
              <a:gd name="connsiteY6" fmla="*/ 39576 h 165271"/>
              <a:gd name="connsiteX7" fmla="*/ 351261 w 925071"/>
              <a:gd name="connsiteY7" fmla="*/ 65 h 165271"/>
              <a:gd name="connsiteX8" fmla="*/ 407706 w 925071"/>
              <a:gd name="connsiteY8" fmla="*/ 39576 h 165271"/>
              <a:gd name="connsiteX9" fmla="*/ 1306 w 925071"/>
              <a:gd name="connsiteY9" fmla="*/ 65 h 1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071" h="165271">
                <a:moveTo>
                  <a:pt x="1306" y="65"/>
                </a:moveTo>
                <a:cubicBezTo>
                  <a:pt x="27647" y="1946"/>
                  <a:pt x="473558" y="48984"/>
                  <a:pt x="565750" y="50865"/>
                </a:cubicBezTo>
                <a:cubicBezTo>
                  <a:pt x="657942" y="52746"/>
                  <a:pt x="495194" y="-7461"/>
                  <a:pt x="554461" y="11354"/>
                </a:cubicBezTo>
                <a:cubicBezTo>
                  <a:pt x="613728" y="30169"/>
                  <a:pt x="921350" y="163754"/>
                  <a:pt x="921350" y="163754"/>
                </a:cubicBezTo>
                <a:cubicBezTo>
                  <a:pt x="950513" y="175983"/>
                  <a:pt x="800935" y="111072"/>
                  <a:pt x="729439" y="84731"/>
                </a:cubicBezTo>
                <a:cubicBezTo>
                  <a:pt x="657943" y="58390"/>
                  <a:pt x="492372" y="5709"/>
                  <a:pt x="492372" y="5709"/>
                </a:cubicBezTo>
                <a:cubicBezTo>
                  <a:pt x="457565" y="-1817"/>
                  <a:pt x="544113" y="40517"/>
                  <a:pt x="520594" y="39576"/>
                </a:cubicBezTo>
                <a:cubicBezTo>
                  <a:pt x="497076" y="38635"/>
                  <a:pt x="370076" y="65"/>
                  <a:pt x="351261" y="65"/>
                </a:cubicBezTo>
                <a:cubicBezTo>
                  <a:pt x="332446" y="65"/>
                  <a:pt x="460387" y="41457"/>
                  <a:pt x="407706" y="39576"/>
                </a:cubicBezTo>
                <a:cubicBezTo>
                  <a:pt x="355025" y="37695"/>
                  <a:pt x="-25035" y="-1816"/>
                  <a:pt x="1306" y="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439722D1-2026-5061-1983-FE433850EF92}"/>
              </a:ext>
            </a:extLst>
          </p:cNvPr>
          <p:cNvSpPr/>
          <p:nvPr/>
        </p:nvSpPr>
        <p:spPr>
          <a:xfrm>
            <a:off x="5118339" y="1518154"/>
            <a:ext cx="1194734" cy="643704"/>
          </a:xfrm>
          <a:custGeom>
            <a:avLst/>
            <a:gdLst>
              <a:gd name="connsiteX0" fmla="*/ 1192150 w 1194734"/>
              <a:gd name="connsiteY0" fmla="*/ 202 h 643704"/>
              <a:gd name="connsiteX1" fmla="*/ 785750 w 1194734"/>
              <a:gd name="connsiteY1" fmla="*/ 175179 h 643704"/>
              <a:gd name="connsiteX2" fmla="*/ 294683 w 1194734"/>
              <a:gd name="connsiteY2" fmla="*/ 400957 h 643704"/>
              <a:gd name="connsiteX3" fmla="*/ 537394 w 1194734"/>
              <a:gd name="connsiteY3" fmla="*/ 248557 h 643704"/>
              <a:gd name="connsiteX4" fmla="*/ 1172 w 1194734"/>
              <a:gd name="connsiteY4" fmla="*/ 643668 h 643704"/>
              <a:gd name="connsiteX5" fmla="*/ 401928 w 1194734"/>
              <a:gd name="connsiteY5" fmla="*/ 271135 h 643704"/>
              <a:gd name="connsiteX6" fmla="*/ 684150 w 1194734"/>
              <a:gd name="connsiteY6" fmla="*/ 113090 h 643704"/>
              <a:gd name="connsiteX7" fmla="*/ 475305 w 1194734"/>
              <a:gd name="connsiteY7" fmla="*/ 265490 h 643704"/>
              <a:gd name="connsiteX8" fmla="*/ 780105 w 1194734"/>
              <a:gd name="connsiteY8" fmla="*/ 141313 h 643704"/>
              <a:gd name="connsiteX9" fmla="*/ 588194 w 1194734"/>
              <a:gd name="connsiteY9" fmla="*/ 209046 h 643704"/>
              <a:gd name="connsiteX10" fmla="*/ 1192150 w 1194734"/>
              <a:gd name="connsiteY10" fmla="*/ 202 h 6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734" h="643704">
                <a:moveTo>
                  <a:pt x="1192150" y="202"/>
                </a:moveTo>
                <a:cubicBezTo>
                  <a:pt x="1225076" y="-5442"/>
                  <a:pt x="935328" y="108387"/>
                  <a:pt x="785750" y="175179"/>
                </a:cubicBezTo>
                <a:cubicBezTo>
                  <a:pt x="636172" y="241972"/>
                  <a:pt x="336076" y="388727"/>
                  <a:pt x="294683" y="400957"/>
                </a:cubicBezTo>
                <a:cubicBezTo>
                  <a:pt x="253290" y="413187"/>
                  <a:pt x="586312" y="208105"/>
                  <a:pt x="537394" y="248557"/>
                </a:cubicBezTo>
                <a:cubicBezTo>
                  <a:pt x="488476" y="289009"/>
                  <a:pt x="23750" y="639905"/>
                  <a:pt x="1172" y="643668"/>
                </a:cubicBezTo>
                <a:cubicBezTo>
                  <a:pt x="-21406" y="647431"/>
                  <a:pt x="288098" y="359565"/>
                  <a:pt x="401928" y="271135"/>
                </a:cubicBezTo>
                <a:cubicBezTo>
                  <a:pt x="515758" y="182705"/>
                  <a:pt x="671921" y="114031"/>
                  <a:pt x="684150" y="113090"/>
                </a:cubicBezTo>
                <a:cubicBezTo>
                  <a:pt x="696379" y="112149"/>
                  <a:pt x="459312" y="260786"/>
                  <a:pt x="475305" y="265490"/>
                </a:cubicBezTo>
                <a:cubicBezTo>
                  <a:pt x="491297" y="270194"/>
                  <a:pt x="761290" y="150720"/>
                  <a:pt x="780105" y="141313"/>
                </a:cubicBezTo>
                <a:cubicBezTo>
                  <a:pt x="798920" y="131906"/>
                  <a:pt x="524224" y="228802"/>
                  <a:pt x="588194" y="209046"/>
                </a:cubicBezTo>
                <a:cubicBezTo>
                  <a:pt x="652164" y="189290"/>
                  <a:pt x="1159224" y="5846"/>
                  <a:pt x="1192150" y="2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46F9257-9549-2E87-8D34-1B559875C747}"/>
              </a:ext>
            </a:extLst>
          </p:cNvPr>
          <p:cNvSpPr/>
          <p:nvPr/>
        </p:nvSpPr>
        <p:spPr>
          <a:xfrm>
            <a:off x="4689842" y="1935774"/>
            <a:ext cx="604648" cy="815014"/>
          </a:xfrm>
          <a:custGeom>
            <a:avLst/>
            <a:gdLst>
              <a:gd name="connsiteX0" fmla="*/ 604647 w 604648"/>
              <a:gd name="connsiteY0" fmla="*/ 270 h 815014"/>
              <a:gd name="connsiteX1" fmla="*/ 147447 w 604648"/>
              <a:gd name="connsiteY1" fmla="*/ 502626 h 815014"/>
              <a:gd name="connsiteX2" fmla="*/ 277269 w 604648"/>
              <a:gd name="connsiteY2" fmla="*/ 401026 h 815014"/>
              <a:gd name="connsiteX3" fmla="*/ 691 w 604648"/>
              <a:gd name="connsiteY3" fmla="*/ 813070 h 815014"/>
              <a:gd name="connsiteX4" fmla="*/ 203891 w 604648"/>
              <a:gd name="connsiteY4" fmla="*/ 542137 h 815014"/>
              <a:gd name="connsiteX5" fmla="*/ 373225 w 604648"/>
              <a:gd name="connsiteY5" fmla="*/ 220404 h 815014"/>
              <a:gd name="connsiteX6" fmla="*/ 153091 w 604648"/>
              <a:gd name="connsiteY6" fmla="*/ 429248 h 815014"/>
              <a:gd name="connsiteX7" fmla="*/ 604647 w 604648"/>
              <a:gd name="connsiteY7" fmla="*/ 270 h 81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648" h="815014">
                <a:moveTo>
                  <a:pt x="604647" y="270"/>
                </a:moveTo>
                <a:cubicBezTo>
                  <a:pt x="603706" y="12500"/>
                  <a:pt x="202010" y="435833"/>
                  <a:pt x="147447" y="502626"/>
                </a:cubicBezTo>
                <a:cubicBezTo>
                  <a:pt x="92884" y="569419"/>
                  <a:pt x="301728" y="349285"/>
                  <a:pt x="277269" y="401026"/>
                </a:cubicBezTo>
                <a:cubicBezTo>
                  <a:pt x="252810" y="452767"/>
                  <a:pt x="12921" y="789552"/>
                  <a:pt x="691" y="813070"/>
                </a:cubicBezTo>
                <a:cubicBezTo>
                  <a:pt x="-11539" y="836589"/>
                  <a:pt x="141802" y="640915"/>
                  <a:pt x="203891" y="542137"/>
                </a:cubicBezTo>
                <a:cubicBezTo>
                  <a:pt x="265980" y="443359"/>
                  <a:pt x="381692" y="239219"/>
                  <a:pt x="373225" y="220404"/>
                </a:cubicBezTo>
                <a:cubicBezTo>
                  <a:pt x="364758" y="201589"/>
                  <a:pt x="118284" y="464055"/>
                  <a:pt x="153091" y="429248"/>
                </a:cubicBezTo>
                <a:cubicBezTo>
                  <a:pt x="187898" y="394441"/>
                  <a:pt x="605588" y="-11960"/>
                  <a:pt x="604647" y="2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B75AB80-527D-10C2-E809-ACAEC1308F1B}"/>
              </a:ext>
            </a:extLst>
          </p:cNvPr>
          <p:cNvSpPr/>
          <p:nvPr/>
        </p:nvSpPr>
        <p:spPr>
          <a:xfrm>
            <a:off x="3889941" y="2466390"/>
            <a:ext cx="992509" cy="1020809"/>
          </a:xfrm>
          <a:custGeom>
            <a:avLst/>
            <a:gdLst>
              <a:gd name="connsiteX0" fmla="*/ 992503 w 992509"/>
              <a:gd name="connsiteY0" fmla="*/ 232 h 1020809"/>
              <a:gd name="connsiteX1" fmla="*/ 507081 w 992509"/>
              <a:gd name="connsiteY1" fmla="*/ 355832 h 1020809"/>
              <a:gd name="connsiteX2" fmla="*/ 281303 w 992509"/>
              <a:gd name="connsiteY2" fmla="*/ 559032 h 1020809"/>
              <a:gd name="connsiteX3" fmla="*/ 394192 w 992509"/>
              <a:gd name="connsiteY3" fmla="*/ 457432 h 1020809"/>
              <a:gd name="connsiteX4" fmla="*/ 4726 w 992509"/>
              <a:gd name="connsiteY4" fmla="*/ 1016232 h 1020809"/>
              <a:gd name="connsiteX5" fmla="*/ 190992 w 992509"/>
              <a:gd name="connsiteY5" fmla="*/ 705788 h 1020809"/>
              <a:gd name="connsiteX6" fmla="*/ 382903 w 992509"/>
              <a:gd name="connsiteY6" fmla="*/ 406632 h 1020809"/>
              <a:gd name="connsiteX7" fmla="*/ 66815 w 992509"/>
              <a:gd name="connsiteY7" fmla="*/ 728366 h 1020809"/>
              <a:gd name="connsiteX8" fmla="*/ 653837 w 992509"/>
              <a:gd name="connsiteY8" fmla="*/ 209077 h 1020809"/>
              <a:gd name="connsiteX9" fmla="*/ 518370 w 992509"/>
              <a:gd name="connsiteY9" fmla="*/ 299388 h 1020809"/>
              <a:gd name="connsiteX10" fmla="*/ 992503 w 992509"/>
              <a:gd name="connsiteY10" fmla="*/ 232 h 10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509" h="1020809">
                <a:moveTo>
                  <a:pt x="992503" y="232"/>
                </a:moveTo>
                <a:cubicBezTo>
                  <a:pt x="990622" y="9639"/>
                  <a:pt x="625614" y="262699"/>
                  <a:pt x="507081" y="355832"/>
                </a:cubicBezTo>
                <a:cubicBezTo>
                  <a:pt x="388548" y="448965"/>
                  <a:pt x="281303" y="559032"/>
                  <a:pt x="281303" y="559032"/>
                </a:cubicBezTo>
                <a:cubicBezTo>
                  <a:pt x="262488" y="575965"/>
                  <a:pt x="440288" y="381232"/>
                  <a:pt x="394192" y="457432"/>
                </a:cubicBezTo>
                <a:cubicBezTo>
                  <a:pt x="348096" y="533632"/>
                  <a:pt x="38593" y="974839"/>
                  <a:pt x="4726" y="1016232"/>
                </a:cubicBezTo>
                <a:cubicBezTo>
                  <a:pt x="-29141" y="1057625"/>
                  <a:pt x="127962" y="807388"/>
                  <a:pt x="190992" y="705788"/>
                </a:cubicBezTo>
                <a:cubicBezTo>
                  <a:pt x="254021" y="604188"/>
                  <a:pt x="403599" y="402869"/>
                  <a:pt x="382903" y="406632"/>
                </a:cubicBezTo>
                <a:cubicBezTo>
                  <a:pt x="362207" y="410395"/>
                  <a:pt x="21659" y="761292"/>
                  <a:pt x="66815" y="728366"/>
                </a:cubicBezTo>
                <a:cubicBezTo>
                  <a:pt x="111971" y="695440"/>
                  <a:pt x="578578" y="280573"/>
                  <a:pt x="653837" y="209077"/>
                </a:cubicBezTo>
                <a:cubicBezTo>
                  <a:pt x="729096" y="137581"/>
                  <a:pt x="466629" y="329492"/>
                  <a:pt x="518370" y="299388"/>
                </a:cubicBezTo>
                <a:cubicBezTo>
                  <a:pt x="570111" y="269284"/>
                  <a:pt x="994384" y="-9175"/>
                  <a:pt x="992503" y="2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12545AD-AA43-0CE4-684A-8F84A364B931}"/>
              </a:ext>
            </a:extLst>
          </p:cNvPr>
          <p:cNvSpPr/>
          <p:nvPr/>
        </p:nvSpPr>
        <p:spPr>
          <a:xfrm>
            <a:off x="3951062" y="3406846"/>
            <a:ext cx="217085" cy="1349089"/>
          </a:xfrm>
          <a:custGeom>
            <a:avLst/>
            <a:gdLst>
              <a:gd name="connsiteX0" fmla="*/ 214538 w 217085"/>
              <a:gd name="connsiteY0" fmla="*/ 2398 h 1349089"/>
              <a:gd name="connsiteX1" fmla="*/ 118582 w 217085"/>
              <a:gd name="connsiteY1" fmla="*/ 278976 h 1349089"/>
              <a:gd name="connsiteX2" fmla="*/ 16982 w 217085"/>
              <a:gd name="connsiteY2" fmla="*/ 549910 h 1349089"/>
              <a:gd name="connsiteX3" fmla="*/ 79071 w 217085"/>
              <a:gd name="connsiteY3" fmla="*/ 448310 h 1349089"/>
              <a:gd name="connsiteX4" fmla="*/ 49 w 217085"/>
              <a:gd name="connsiteY4" fmla="*/ 860354 h 1349089"/>
              <a:gd name="connsiteX5" fmla="*/ 79071 w 217085"/>
              <a:gd name="connsiteY5" fmla="*/ 696665 h 1349089"/>
              <a:gd name="connsiteX6" fmla="*/ 56494 w 217085"/>
              <a:gd name="connsiteY6" fmla="*/ 1334487 h 1349089"/>
              <a:gd name="connsiteX7" fmla="*/ 67782 w 217085"/>
              <a:gd name="connsiteY7" fmla="*/ 1103065 h 1349089"/>
              <a:gd name="connsiteX8" fmla="*/ 62138 w 217085"/>
              <a:gd name="connsiteY8" fmla="*/ 640221 h 1349089"/>
              <a:gd name="connsiteX9" fmla="*/ 49 w 217085"/>
              <a:gd name="connsiteY9" fmla="*/ 894221 h 1349089"/>
              <a:gd name="connsiteX10" fmla="*/ 73427 w 217085"/>
              <a:gd name="connsiteY10" fmla="*/ 278976 h 1349089"/>
              <a:gd name="connsiteX11" fmla="*/ 11338 w 217085"/>
              <a:gd name="connsiteY11" fmla="*/ 442665 h 1349089"/>
              <a:gd name="connsiteX12" fmla="*/ 214538 w 217085"/>
              <a:gd name="connsiteY12" fmla="*/ 2398 h 134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085" h="1349089">
                <a:moveTo>
                  <a:pt x="214538" y="2398"/>
                </a:moveTo>
                <a:cubicBezTo>
                  <a:pt x="232412" y="-24884"/>
                  <a:pt x="151508" y="187724"/>
                  <a:pt x="118582" y="278976"/>
                </a:cubicBezTo>
                <a:cubicBezTo>
                  <a:pt x="85656" y="370228"/>
                  <a:pt x="23567" y="521688"/>
                  <a:pt x="16982" y="549910"/>
                </a:cubicBezTo>
                <a:cubicBezTo>
                  <a:pt x="10397" y="578132"/>
                  <a:pt x="81893" y="396569"/>
                  <a:pt x="79071" y="448310"/>
                </a:cubicBezTo>
                <a:cubicBezTo>
                  <a:pt x="76249" y="500051"/>
                  <a:pt x="49" y="818962"/>
                  <a:pt x="49" y="860354"/>
                </a:cubicBezTo>
                <a:cubicBezTo>
                  <a:pt x="49" y="901746"/>
                  <a:pt x="69663" y="617643"/>
                  <a:pt x="79071" y="696665"/>
                </a:cubicBezTo>
                <a:cubicBezTo>
                  <a:pt x="88479" y="775687"/>
                  <a:pt x="58375" y="1266754"/>
                  <a:pt x="56494" y="1334487"/>
                </a:cubicBezTo>
                <a:cubicBezTo>
                  <a:pt x="54613" y="1402220"/>
                  <a:pt x="66841" y="1218776"/>
                  <a:pt x="67782" y="1103065"/>
                </a:cubicBezTo>
                <a:cubicBezTo>
                  <a:pt x="68723" y="987354"/>
                  <a:pt x="73427" y="675028"/>
                  <a:pt x="62138" y="640221"/>
                </a:cubicBezTo>
                <a:cubicBezTo>
                  <a:pt x="50849" y="605414"/>
                  <a:pt x="-1832" y="954428"/>
                  <a:pt x="49" y="894221"/>
                </a:cubicBezTo>
                <a:cubicBezTo>
                  <a:pt x="1930" y="834014"/>
                  <a:pt x="71546" y="354235"/>
                  <a:pt x="73427" y="278976"/>
                </a:cubicBezTo>
                <a:cubicBezTo>
                  <a:pt x="75308" y="203717"/>
                  <a:pt x="-11240" y="482176"/>
                  <a:pt x="11338" y="442665"/>
                </a:cubicBezTo>
                <a:cubicBezTo>
                  <a:pt x="33916" y="403154"/>
                  <a:pt x="196664" y="29680"/>
                  <a:pt x="214538" y="23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192D501-95F7-F1F8-2C01-9BC437583B86}"/>
              </a:ext>
            </a:extLst>
          </p:cNvPr>
          <p:cNvSpPr/>
          <p:nvPr/>
        </p:nvSpPr>
        <p:spPr>
          <a:xfrm>
            <a:off x="3713324" y="3386658"/>
            <a:ext cx="328141" cy="1202919"/>
          </a:xfrm>
          <a:custGeom>
            <a:avLst/>
            <a:gdLst>
              <a:gd name="connsiteX0" fmla="*/ 328098 w 328141"/>
              <a:gd name="connsiteY0" fmla="*/ 9 h 1202919"/>
              <a:gd name="connsiteX1" fmla="*/ 141832 w 328141"/>
              <a:gd name="connsiteY1" fmla="*/ 423342 h 1202919"/>
              <a:gd name="connsiteX2" fmla="*/ 720 w 328141"/>
              <a:gd name="connsiteY2" fmla="*/ 936986 h 1202919"/>
              <a:gd name="connsiteX3" fmla="*/ 85387 w 328141"/>
              <a:gd name="connsiteY3" fmla="*/ 677342 h 1202919"/>
              <a:gd name="connsiteX4" fmla="*/ 51520 w 328141"/>
              <a:gd name="connsiteY4" fmla="*/ 1196631 h 1202919"/>
              <a:gd name="connsiteX5" fmla="*/ 68454 w 328141"/>
              <a:gd name="connsiteY5" fmla="*/ 931342 h 1202919"/>
              <a:gd name="connsiteX6" fmla="*/ 124898 w 328141"/>
              <a:gd name="connsiteY6" fmla="*/ 434631 h 1202919"/>
              <a:gd name="connsiteX7" fmla="*/ 328098 w 328141"/>
              <a:gd name="connsiteY7" fmla="*/ 9 h 12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41" h="1202919">
                <a:moveTo>
                  <a:pt x="328098" y="9"/>
                </a:moveTo>
                <a:cubicBezTo>
                  <a:pt x="330920" y="-1872"/>
                  <a:pt x="196395" y="267179"/>
                  <a:pt x="141832" y="423342"/>
                </a:cubicBezTo>
                <a:cubicBezTo>
                  <a:pt x="87269" y="579505"/>
                  <a:pt x="10127" y="894653"/>
                  <a:pt x="720" y="936986"/>
                </a:cubicBezTo>
                <a:cubicBezTo>
                  <a:pt x="-8687" y="979319"/>
                  <a:pt x="76920" y="634068"/>
                  <a:pt x="85387" y="677342"/>
                </a:cubicBezTo>
                <a:cubicBezTo>
                  <a:pt x="93854" y="720616"/>
                  <a:pt x="54342" y="1154298"/>
                  <a:pt x="51520" y="1196631"/>
                </a:cubicBezTo>
                <a:cubicBezTo>
                  <a:pt x="48698" y="1238964"/>
                  <a:pt x="56224" y="1058342"/>
                  <a:pt x="68454" y="931342"/>
                </a:cubicBezTo>
                <a:cubicBezTo>
                  <a:pt x="80684" y="804342"/>
                  <a:pt x="82565" y="582327"/>
                  <a:pt x="124898" y="434631"/>
                </a:cubicBezTo>
                <a:cubicBezTo>
                  <a:pt x="167231" y="286935"/>
                  <a:pt x="325276" y="1890"/>
                  <a:pt x="328098" y="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7A2FF5D-1FC2-1A84-695F-E7522604168F}"/>
              </a:ext>
            </a:extLst>
          </p:cNvPr>
          <p:cNvSpPr/>
          <p:nvPr/>
        </p:nvSpPr>
        <p:spPr>
          <a:xfrm>
            <a:off x="3395479" y="3541186"/>
            <a:ext cx="582989" cy="648998"/>
          </a:xfrm>
          <a:custGeom>
            <a:avLst/>
            <a:gdLst>
              <a:gd name="connsiteX0" fmla="*/ 8121 w 582989"/>
              <a:gd name="connsiteY0" fmla="*/ 144636 h 648998"/>
              <a:gd name="connsiteX1" fmla="*/ 216965 w 582989"/>
              <a:gd name="connsiteY1" fmla="*/ 285747 h 648998"/>
              <a:gd name="connsiteX2" fmla="*/ 295988 w 582989"/>
              <a:gd name="connsiteY2" fmla="*/ 297036 h 648998"/>
              <a:gd name="connsiteX3" fmla="*/ 578210 w 582989"/>
              <a:gd name="connsiteY3" fmla="*/ 3525 h 648998"/>
              <a:gd name="connsiteX4" fmla="*/ 465321 w 582989"/>
              <a:gd name="connsiteY4" fmla="*/ 144636 h 648998"/>
              <a:gd name="connsiteX5" fmla="*/ 358077 w 582989"/>
              <a:gd name="connsiteY5" fmla="*/ 291392 h 648998"/>
              <a:gd name="connsiteX6" fmla="*/ 295988 w 582989"/>
              <a:gd name="connsiteY6" fmla="*/ 646992 h 648998"/>
              <a:gd name="connsiteX7" fmla="*/ 335499 w 582989"/>
              <a:gd name="connsiteY7" fmla="*/ 432503 h 648998"/>
              <a:gd name="connsiteX8" fmla="*/ 324210 w 582989"/>
              <a:gd name="connsiteY8" fmla="*/ 359125 h 648998"/>
              <a:gd name="connsiteX9" fmla="*/ 256477 w 582989"/>
              <a:gd name="connsiteY9" fmla="*/ 319614 h 648998"/>
              <a:gd name="connsiteX10" fmla="*/ 256477 w 582989"/>
              <a:gd name="connsiteY10" fmla="*/ 455081 h 648998"/>
              <a:gd name="connsiteX11" fmla="*/ 228254 w 582989"/>
              <a:gd name="connsiteY11" fmla="*/ 280103 h 648998"/>
              <a:gd name="connsiteX12" fmla="*/ 58921 w 582989"/>
              <a:gd name="connsiteY12" fmla="*/ 184147 h 648998"/>
              <a:gd name="connsiteX13" fmla="*/ 8121 w 582989"/>
              <a:gd name="connsiteY13" fmla="*/ 144636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989" h="648998">
                <a:moveTo>
                  <a:pt x="8121" y="144636"/>
                </a:moveTo>
                <a:cubicBezTo>
                  <a:pt x="34462" y="161569"/>
                  <a:pt x="168987" y="260347"/>
                  <a:pt x="216965" y="285747"/>
                </a:cubicBezTo>
                <a:cubicBezTo>
                  <a:pt x="264943" y="311147"/>
                  <a:pt x="235781" y="344073"/>
                  <a:pt x="295988" y="297036"/>
                </a:cubicBezTo>
                <a:cubicBezTo>
                  <a:pt x="356196" y="249999"/>
                  <a:pt x="549988" y="28925"/>
                  <a:pt x="578210" y="3525"/>
                </a:cubicBezTo>
                <a:cubicBezTo>
                  <a:pt x="606432" y="-21875"/>
                  <a:pt x="502010" y="96658"/>
                  <a:pt x="465321" y="144636"/>
                </a:cubicBezTo>
                <a:cubicBezTo>
                  <a:pt x="428632" y="192614"/>
                  <a:pt x="386299" y="207666"/>
                  <a:pt x="358077" y="291392"/>
                </a:cubicBezTo>
                <a:cubicBezTo>
                  <a:pt x="329855" y="375118"/>
                  <a:pt x="299751" y="623474"/>
                  <a:pt x="295988" y="646992"/>
                </a:cubicBezTo>
                <a:cubicBezTo>
                  <a:pt x="292225" y="670510"/>
                  <a:pt x="330795" y="480481"/>
                  <a:pt x="335499" y="432503"/>
                </a:cubicBezTo>
                <a:cubicBezTo>
                  <a:pt x="340203" y="384525"/>
                  <a:pt x="337380" y="377940"/>
                  <a:pt x="324210" y="359125"/>
                </a:cubicBezTo>
                <a:cubicBezTo>
                  <a:pt x="311040" y="340310"/>
                  <a:pt x="267766" y="303621"/>
                  <a:pt x="256477" y="319614"/>
                </a:cubicBezTo>
                <a:cubicBezTo>
                  <a:pt x="245188" y="335607"/>
                  <a:pt x="261181" y="461666"/>
                  <a:pt x="256477" y="455081"/>
                </a:cubicBezTo>
                <a:cubicBezTo>
                  <a:pt x="251773" y="448496"/>
                  <a:pt x="261180" y="325259"/>
                  <a:pt x="228254" y="280103"/>
                </a:cubicBezTo>
                <a:cubicBezTo>
                  <a:pt x="195328" y="234947"/>
                  <a:pt x="92788" y="206725"/>
                  <a:pt x="58921" y="184147"/>
                </a:cubicBezTo>
                <a:cubicBezTo>
                  <a:pt x="25054" y="161569"/>
                  <a:pt x="-18220" y="127703"/>
                  <a:pt x="8121" y="1446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66CC85C-A0D6-2466-821D-67CC5E9A0AD2}"/>
              </a:ext>
            </a:extLst>
          </p:cNvPr>
          <p:cNvSpPr/>
          <p:nvPr/>
        </p:nvSpPr>
        <p:spPr>
          <a:xfrm>
            <a:off x="3844524" y="864955"/>
            <a:ext cx="1971255" cy="300921"/>
          </a:xfrm>
          <a:custGeom>
            <a:avLst/>
            <a:gdLst>
              <a:gd name="connsiteX0" fmla="*/ 1958629 w 1971255"/>
              <a:gd name="connsiteY0" fmla="*/ 300457 h 300921"/>
              <a:gd name="connsiteX1" fmla="*/ 1217547 w 1971255"/>
              <a:gd name="connsiteY1" fmla="*/ 127139 h 300921"/>
              <a:gd name="connsiteX2" fmla="*/ 476464 w 1971255"/>
              <a:gd name="connsiteY2" fmla="*/ 103233 h 300921"/>
              <a:gd name="connsiteX3" fmla="*/ 28229 w 1971255"/>
              <a:gd name="connsiteY3" fmla="*/ 216786 h 300921"/>
              <a:gd name="connsiteX4" fmla="*/ 1289264 w 1971255"/>
              <a:gd name="connsiteY4" fmla="*/ 7610 h 300921"/>
              <a:gd name="connsiteX5" fmla="*/ 619900 w 1971255"/>
              <a:gd name="connsiteY5" fmla="*/ 49445 h 300921"/>
              <a:gd name="connsiteX6" fmla="*/ 1510394 w 1971255"/>
              <a:gd name="connsiteY6" fmla="*/ 85304 h 300921"/>
              <a:gd name="connsiteX7" fmla="*/ 1259382 w 1971255"/>
              <a:gd name="connsiteY7" fmla="*/ 121163 h 300921"/>
              <a:gd name="connsiteX8" fmla="*/ 1653829 w 1971255"/>
              <a:gd name="connsiteY8" fmla="*/ 174951 h 300921"/>
              <a:gd name="connsiteX9" fmla="*/ 1958629 w 1971255"/>
              <a:gd name="connsiteY9" fmla="*/ 300457 h 3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255" h="300921">
                <a:moveTo>
                  <a:pt x="1958629" y="300457"/>
                </a:moveTo>
                <a:cubicBezTo>
                  <a:pt x="1885915" y="292488"/>
                  <a:pt x="1464574" y="160010"/>
                  <a:pt x="1217547" y="127139"/>
                </a:cubicBezTo>
                <a:cubicBezTo>
                  <a:pt x="970520" y="94268"/>
                  <a:pt x="674684" y="88292"/>
                  <a:pt x="476464" y="103233"/>
                </a:cubicBezTo>
                <a:cubicBezTo>
                  <a:pt x="278244" y="118174"/>
                  <a:pt x="-107238" y="232723"/>
                  <a:pt x="28229" y="216786"/>
                </a:cubicBezTo>
                <a:cubicBezTo>
                  <a:pt x="163696" y="200849"/>
                  <a:pt x="1190652" y="35500"/>
                  <a:pt x="1289264" y="7610"/>
                </a:cubicBezTo>
                <a:cubicBezTo>
                  <a:pt x="1387876" y="-20280"/>
                  <a:pt x="583045" y="36496"/>
                  <a:pt x="619900" y="49445"/>
                </a:cubicBezTo>
                <a:cubicBezTo>
                  <a:pt x="656755" y="62394"/>
                  <a:pt x="1403814" y="73351"/>
                  <a:pt x="1510394" y="85304"/>
                </a:cubicBezTo>
                <a:cubicBezTo>
                  <a:pt x="1616974" y="97257"/>
                  <a:pt x="1235476" y="106222"/>
                  <a:pt x="1259382" y="121163"/>
                </a:cubicBezTo>
                <a:cubicBezTo>
                  <a:pt x="1283288" y="136104"/>
                  <a:pt x="1536292" y="138096"/>
                  <a:pt x="1653829" y="174951"/>
                </a:cubicBezTo>
                <a:cubicBezTo>
                  <a:pt x="1771366" y="211806"/>
                  <a:pt x="2031343" y="308426"/>
                  <a:pt x="1958629" y="3004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47C4311-D53E-2A5F-AA7E-2B74887204CB}"/>
              </a:ext>
            </a:extLst>
          </p:cNvPr>
          <p:cNvSpPr/>
          <p:nvPr/>
        </p:nvSpPr>
        <p:spPr>
          <a:xfrm>
            <a:off x="2850688" y="1146620"/>
            <a:ext cx="890584" cy="945150"/>
          </a:xfrm>
          <a:custGeom>
            <a:avLst/>
            <a:gdLst>
              <a:gd name="connsiteX0" fmla="*/ 872653 w 890584"/>
              <a:gd name="connsiteY0" fmla="*/ 12815 h 945150"/>
              <a:gd name="connsiteX1" fmla="*/ 543947 w 890584"/>
              <a:gd name="connsiteY1" fmla="*/ 227968 h 945150"/>
              <a:gd name="connsiteX2" fmla="*/ 88 w 890584"/>
              <a:gd name="connsiteY2" fmla="*/ 945145 h 945150"/>
              <a:gd name="connsiteX3" fmla="*/ 585783 w 890584"/>
              <a:gd name="connsiteY3" fmla="*/ 216015 h 945150"/>
              <a:gd name="connsiteX4" fmla="*/ 818865 w 890584"/>
              <a:gd name="connsiteY4" fmla="*/ 42698 h 945150"/>
              <a:gd name="connsiteX5" fmla="*/ 872653 w 890584"/>
              <a:gd name="connsiteY5" fmla="*/ 12815 h 9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584" h="945150">
                <a:moveTo>
                  <a:pt x="872653" y="12815"/>
                </a:moveTo>
                <a:cubicBezTo>
                  <a:pt x="826833" y="43693"/>
                  <a:pt x="689374" y="72580"/>
                  <a:pt x="543947" y="227968"/>
                </a:cubicBezTo>
                <a:cubicBezTo>
                  <a:pt x="398520" y="383356"/>
                  <a:pt x="-6885" y="947137"/>
                  <a:pt x="88" y="945145"/>
                </a:cubicBezTo>
                <a:cubicBezTo>
                  <a:pt x="7061" y="943153"/>
                  <a:pt x="449320" y="366423"/>
                  <a:pt x="585783" y="216015"/>
                </a:cubicBezTo>
                <a:cubicBezTo>
                  <a:pt x="722246" y="65607"/>
                  <a:pt x="770057" y="72580"/>
                  <a:pt x="818865" y="42698"/>
                </a:cubicBezTo>
                <a:cubicBezTo>
                  <a:pt x="867673" y="12816"/>
                  <a:pt x="918473" y="-18063"/>
                  <a:pt x="872653" y="128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CDC88AA-C5E4-3B50-C5E9-23B52E6F2CB0}"/>
              </a:ext>
            </a:extLst>
          </p:cNvPr>
          <p:cNvSpPr/>
          <p:nvPr/>
        </p:nvSpPr>
        <p:spPr>
          <a:xfrm>
            <a:off x="2754292" y="1958660"/>
            <a:ext cx="305893" cy="1735297"/>
          </a:xfrm>
          <a:custGeom>
            <a:avLst/>
            <a:gdLst>
              <a:gd name="connsiteX0" fmla="*/ 305661 w 305893"/>
              <a:gd name="connsiteY0" fmla="*/ 1622 h 1735297"/>
              <a:gd name="connsiteX1" fmla="*/ 66602 w 305893"/>
              <a:gd name="connsiteY1" fmla="*/ 443881 h 1735297"/>
              <a:gd name="connsiteX2" fmla="*/ 18790 w 305893"/>
              <a:gd name="connsiteY2" fmla="*/ 1202893 h 1735297"/>
              <a:gd name="connsiteX3" fmla="*/ 24767 w 305893"/>
              <a:gd name="connsiteY3" fmla="*/ 1065434 h 1735297"/>
              <a:gd name="connsiteX4" fmla="*/ 861 w 305893"/>
              <a:gd name="connsiteY4" fmla="*/ 1710893 h 1735297"/>
              <a:gd name="connsiteX5" fmla="*/ 24767 w 305893"/>
              <a:gd name="connsiteY5" fmla="*/ 1501716 h 1735297"/>
              <a:gd name="connsiteX6" fmla="*/ 18790 w 305893"/>
              <a:gd name="connsiteY6" fmla="*/ 593293 h 1735297"/>
              <a:gd name="connsiteX7" fmla="*/ 305661 w 305893"/>
              <a:gd name="connsiteY7" fmla="*/ 1622 h 17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93" h="1735297">
                <a:moveTo>
                  <a:pt x="305661" y="1622"/>
                </a:moveTo>
                <a:cubicBezTo>
                  <a:pt x="313630" y="-23280"/>
                  <a:pt x="114414" y="243669"/>
                  <a:pt x="66602" y="443881"/>
                </a:cubicBezTo>
                <a:cubicBezTo>
                  <a:pt x="18790" y="644093"/>
                  <a:pt x="25762" y="1099301"/>
                  <a:pt x="18790" y="1202893"/>
                </a:cubicBezTo>
                <a:cubicBezTo>
                  <a:pt x="11818" y="1306485"/>
                  <a:pt x="27755" y="980767"/>
                  <a:pt x="24767" y="1065434"/>
                </a:cubicBezTo>
                <a:cubicBezTo>
                  <a:pt x="21779" y="1150101"/>
                  <a:pt x="861" y="1638179"/>
                  <a:pt x="861" y="1710893"/>
                </a:cubicBezTo>
                <a:cubicBezTo>
                  <a:pt x="861" y="1783607"/>
                  <a:pt x="21779" y="1687983"/>
                  <a:pt x="24767" y="1501716"/>
                </a:cubicBezTo>
                <a:cubicBezTo>
                  <a:pt x="27755" y="1315449"/>
                  <a:pt x="-28026" y="837332"/>
                  <a:pt x="18790" y="593293"/>
                </a:cubicBezTo>
                <a:cubicBezTo>
                  <a:pt x="65606" y="349254"/>
                  <a:pt x="297692" y="26524"/>
                  <a:pt x="305661" y="16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597F029-2DD2-A744-DA98-ED70DF9955DE}"/>
              </a:ext>
            </a:extLst>
          </p:cNvPr>
          <p:cNvSpPr/>
          <p:nvPr/>
        </p:nvSpPr>
        <p:spPr>
          <a:xfrm>
            <a:off x="2732355" y="3498076"/>
            <a:ext cx="233556" cy="980919"/>
          </a:xfrm>
          <a:custGeom>
            <a:avLst/>
            <a:gdLst>
              <a:gd name="connsiteX0" fmla="*/ 52680 w 233556"/>
              <a:gd name="connsiteY0" fmla="*/ 4136 h 980919"/>
              <a:gd name="connsiteX1" fmla="*/ 4869 w 233556"/>
              <a:gd name="connsiteY1" fmla="*/ 308936 h 980919"/>
              <a:gd name="connsiteX2" fmla="*/ 4869 w 233556"/>
              <a:gd name="connsiteY2" fmla="*/ 518112 h 980919"/>
              <a:gd name="connsiteX3" fmla="*/ 4869 w 233556"/>
              <a:gd name="connsiteY3" fmla="*/ 368700 h 980919"/>
              <a:gd name="connsiteX4" fmla="*/ 70610 w 233556"/>
              <a:gd name="connsiteY4" fmla="*/ 697406 h 980919"/>
              <a:gd name="connsiteX5" fmla="*/ 10845 w 233556"/>
              <a:gd name="connsiteY5" fmla="*/ 536042 h 980919"/>
              <a:gd name="connsiteX6" fmla="*/ 220021 w 233556"/>
              <a:gd name="connsiteY6" fmla="*/ 960371 h 980919"/>
              <a:gd name="connsiteX7" fmla="*/ 190139 w 233556"/>
              <a:gd name="connsiteY7" fmla="*/ 876700 h 980919"/>
              <a:gd name="connsiteX8" fmla="*/ 4869 w 233556"/>
              <a:gd name="connsiteY8" fmla="*/ 547995 h 980919"/>
              <a:gd name="connsiteX9" fmla="*/ 52680 w 233556"/>
              <a:gd name="connsiteY9" fmla="*/ 4136 h 9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56" h="980919">
                <a:moveTo>
                  <a:pt x="52680" y="4136"/>
                </a:moveTo>
                <a:cubicBezTo>
                  <a:pt x="52680" y="-35707"/>
                  <a:pt x="12837" y="223273"/>
                  <a:pt x="4869" y="308936"/>
                </a:cubicBezTo>
                <a:cubicBezTo>
                  <a:pt x="-3099" y="394599"/>
                  <a:pt x="4869" y="518112"/>
                  <a:pt x="4869" y="518112"/>
                </a:cubicBezTo>
                <a:cubicBezTo>
                  <a:pt x="4869" y="528073"/>
                  <a:pt x="-6088" y="338818"/>
                  <a:pt x="4869" y="368700"/>
                </a:cubicBezTo>
                <a:cubicBezTo>
                  <a:pt x="15826" y="398582"/>
                  <a:pt x="69614" y="669516"/>
                  <a:pt x="70610" y="697406"/>
                </a:cubicBezTo>
                <a:cubicBezTo>
                  <a:pt x="71606" y="725296"/>
                  <a:pt x="-14057" y="492215"/>
                  <a:pt x="10845" y="536042"/>
                </a:cubicBezTo>
                <a:cubicBezTo>
                  <a:pt x="35747" y="579869"/>
                  <a:pt x="190139" y="903595"/>
                  <a:pt x="220021" y="960371"/>
                </a:cubicBezTo>
                <a:cubicBezTo>
                  <a:pt x="249903" y="1017147"/>
                  <a:pt x="225998" y="945429"/>
                  <a:pt x="190139" y="876700"/>
                </a:cubicBezTo>
                <a:cubicBezTo>
                  <a:pt x="154280" y="807971"/>
                  <a:pt x="26783" y="688442"/>
                  <a:pt x="4869" y="547995"/>
                </a:cubicBezTo>
                <a:cubicBezTo>
                  <a:pt x="-17045" y="407548"/>
                  <a:pt x="52680" y="43979"/>
                  <a:pt x="52680" y="41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9D5EED6-964C-1C41-9406-0829130158C0}"/>
              </a:ext>
            </a:extLst>
          </p:cNvPr>
          <p:cNvSpPr/>
          <p:nvPr/>
        </p:nvSpPr>
        <p:spPr>
          <a:xfrm>
            <a:off x="5942905" y="1353938"/>
            <a:ext cx="846739" cy="337720"/>
          </a:xfrm>
          <a:custGeom>
            <a:avLst/>
            <a:gdLst>
              <a:gd name="connsiteX0" fmla="*/ 3683 w 846739"/>
              <a:gd name="connsiteY0" fmla="*/ 2721 h 337720"/>
              <a:gd name="connsiteX1" fmla="*/ 619260 w 846739"/>
              <a:gd name="connsiteY1" fmla="*/ 265686 h 337720"/>
              <a:gd name="connsiteX2" fmla="*/ 577424 w 846739"/>
              <a:gd name="connsiteY2" fmla="*/ 223850 h 337720"/>
              <a:gd name="connsiteX3" fmla="*/ 840389 w 846739"/>
              <a:gd name="connsiteY3" fmla="*/ 337403 h 337720"/>
              <a:gd name="connsiteX4" fmla="*/ 732813 w 846739"/>
              <a:gd name="connsiteY4" fmla="*/ 253733 h 337720"/>
              <a:gd name="connsiteX5" fmla="*/ 380201 w 846739"/>
              <a:gd name="connsiteY5" fmla="*/ 134203 h 337720"/>
              <a:gd name="connsiteX6" fmla="*/ 3683 w 846739"/>
              <a:gd name="connsiteY6" fmla="*/ 2721 h 33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739" h="337720">
                <a:moveTo>
                  <a:pt x="3683" y="2721"/>
                </a:moveTo>
                <a:cubicBezTo>
                  <a:pt x="43526" y="24635"/>
                  <a:pt x="523637" y="228831"/>
                  <a:pt x="619260" y="265686"/>
                </a:cubicBezTo>
                <a:cubicBezTo>
                  <a:pt x="714883" y="302541"/>
                  <a:pt x="540569" y="211897"/>
                  <a:pt x="577424" y="223850"/>
                </a:cubicBezTo>
                <a:cubicBezTo>
                  <a:pt x="614279" y="235803"/>
                  <a:pt x="814491" y="332423"/>
                  <a:pt x="840389" y="337403"/>
                </a:cubicBezTo>
                <a:cubicBezTo>
                  <a:pt x="866287" y="342383"/>
                  <a:pt x="809511" y="287600"/>
                  <a:pt x="732813" y="253733"/>
                </a:cubicBezTo>
                <a:cubicBezTo>
                  <a:pt x="656115" y="219866"/>
                  <a:pt x="502719" y="171058"/>
                  <a:pt x="380201" y="134203"/>
                </a:cubicBezTo>
                <a:cubicBezTo>
                  <a:pt x="257683" y="97348"/>
                  <a:pt x="-36160" y="-19193"/>
                  <a:pt x="3683" y="27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385F1B-1B03-7B20-245E-A605A2C793D1}"/>
              </a:ext>
            </a:extLst>
          </p:cNvPr>
          <p:cNvSpPr/>
          <p:nvPr/>
        </p:nvSpPr>
        <p:spPr>
          <a:xfrm>
            <a:off x="6273240" y="1404623"/>
            <a:ext cx="884530" cy="1544078"/>
          </a:xfrm>
          <a:custGeom>
            <a:avLst/>
            <a:gdLst>
              <a:gd name="connsiteX0" fmla="*/ 1100 w 884530"/>
              <a:gd name="connsiteY0" fmla="*/ 1024 h 1544078"/>
              <a:gd name="connsiteX1" fmla="*/ 463164 w 884530"/>
              <a:gd name="connsiteY1" fmla="*/ 492271 h 1544078"/>
              <a:gd name="connsiteX2" fmla="*/ 414526 w 884530"/>
              <a:gd name="connsiteY2" fmla="*/ 448496 h 1544078"/>
              <a:gd name="connsiteX3" fmla="*/ 696628 w 884530"/>
              <a:gd name="connsiteY3" fmla="*/ 876513 h 1544078"/>
              <a:gd name="connsiteX4" fmla="*/ 652854 w 884530"/>
              <a:gd name="connsiteY4" fmla="*/ 823011 h 1544078"/>
              <a:gd name="connsiteX5" fmla="*/ 784177 w 884530"/>
              <a:gd name="connsiteY5" fmla="*/ 1139160 h 1544078"/>
              <a:gd name="connsiteX6" fmla="*/ 876590 w 884530"/>
              <a:gd name="connsiteY6" fmla="*/ 1523403 h 1544078"/>
              <a:gd name="connsiteX7" fmla="*/ 861998 w 884530"/>
              <a:gd name="connsiteY7" fmla="*/ 1430990 h 1544078"/>
              <a:gd name="connsiteX8" fmla="*/ 720947 w 884530"/>
              <a:gd name="connsiteY8" fmla="*/ 915424 h 1544078"/>
              <a:gd name="connsiteX9" fmla="*/ 424254 w 884530"/>
              <a:gd name="connsiteY9" fmla="*/ 370675 h 1544078"/>
              <a:gd name="connsiteX10" fmla="*/ 575032 w 884530"/>
              <a:gd name="connsiteY10" fmla="*/ 652777 h 1544078"/>
              <a:gd name="connsiteX11" fmla="*/ 263747 w 884530"/>
              <a:gd name="connsiteY11" fmla="*/ 307445 h 1544078"/>
              <a:gd name="connsiteX12" fmla="*/ 331841 w 884530"/>
              <a:gd name="connsiteY12" fmla="*/ 360947 h 1544078"/>
              <a:gd name="connsiteX13" fmla="*/ 1100 w 884530"/>
              <a:gd name="connsiteY13" fmla="*/ 1024 h 15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530" h="1544078">
                <a:moveTo>
                  <a:pt x="1100" y="1024"/>
                </a:moveTo>
                <a:cubicBezTo>
                  <a:pt x="22987" y="22911"/>
                  <a:pt x="394260" y="417692"/>
                  <a:pt x="463164" y="492271"/>
                </a:cubicBezTo>
                <a:cubicBezTo>
                  <a:pt x="532068" y="566850"/>
                  <a:pt x="375615" y="384456"/>
                  <a:pt x="414526" y="448496"/>
                </a:cubicBezTo>
                <a:cubicBezTo>
                  <a:pt x="453437" y="512536"/>
                  <a:pt x="656907" y="814094"/>
                  <a:pt x="696628" y="876513"/>
                </a:cubicBezTo>
                <a:cubicBezTo>
                  <a:pt x="736349" y="938932"/>
                  <a:pt x="638263" y="779237"/>
                  <a:pt x="652854" y="823011"/>
                </a:cubicBezTo>
                <a:cubicBezTo>
                  <a:pt x="667445" y="866785"/>
                  <a:pt x="746888" y="1022428"/>
                  <a:pt x="784177" y="1139160"/>
                </a:cubicBezTo>
                <a:cubicBezTo>
                  <a:pt x="821466" y="1255892"/>
                  <a:pt x="863620" y="1474765"/>
                  <a:pt x="876590" y="1523403"/>
                </a:cubicBezTo>
                <a:cubicBezTo>
                  <a:pt x="889560" y="1572041"/>
                  <a:pt x="887939" y="1532320"/>
                  <a:pt x="861998" y="1430990"/>
                </a:cubicBezTo>
                <a:cubicBezTo>
                  <a:pt x="836058" y="1329660"/>
                  <a:pt x="793904" y="1092143"/>
                  <a:pt x="720947" y="915424"/>
                </a:cubicBezTo>
                <a:cubicBezTo>
                  <a:pt x="647990" y="738705"/>
                  <a:pt x="448573" y="414450"/>
                  <a:pt x="424254" y="370675"/>
                </a:cubicBezTo>
                <a:cubicBezTo>
                  <a:pt x="399935" y="326901"/>
                  <a:pt x="601783" y="663315"/>
                  <a:pt x="575032" y="652777"/>
                </a:cubicBezTo>
                <a:cubicBezTo>
                  <a:pt x="548281" y="642239"/>
                  <a:pt x="304279" y="356083"/>
                  <a:pt x="263747" y="307445"/>
                </a:cubicBezTo>
                <a:cubicBezTo>
                  <a:pt x="223215" y="258807"/>
                  <a:pt x="373184" y="407153"/>
                  <a:pt x="331841" y="360947"/>
                </a:cubicBezTo>
                <a:cubicBezTo>
                  <a:pt x="290499" y="314741"/>
                  <a:pt x="-20787" y="-20863"/>
                  <a:pt x="1100" y="10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4878A87-050E-3F2D-3EBF-6B3560B1AD78}"/>
              </a:ext>
            </a:extLst>
          </p:cNvPr>
          <p:cNvSpPr/>
          <p:nvPr/>
        </p:nvSpPr>
        <p:spPr>
          <a:xfrm>
            <a:off x="5562880" y="921502"/>
            <a:ext cx="1092156" cy="588260"/>
          </a:xfrm>
          <a:custGeom>
            <a:avLst/>
            <a:gdLst>
              <a:gd name="connsiteX0" fmla="*/ 6205 w 1092156"/>
              <a:gd name="connsiteY0" fmla="*/ 2626 h 588260"/>
              <a:gd name="connsiteX1" fmla="*/ 565546 w 1092156"/>
              <a:gd name="connsiteY1" fmla="*/ 343094 h 588260"/>
              <a:gd name="connsiteX2" fmla="*/ 502316 w 1092156"/>
              <a:gd name="connsiteY2" fmla="*/ 270136 h 588260"/>
              <a:gd name="connsiteX3" fmla="*/ 1076248 w 1092156"/>
              <a:gd name="connsiteY3" fmla="*/ 581421 h 588260"/>
              <a:gd name="connsiteX4" fmla="*/ 901150 w 1092156"/>
              <a:gd name="connsiteY4" fmla="*/ 474417 h 588260"/>
              <a:gd name="connsiteX5" fmla="*/ 575273 w 1092156"/>
              <a:gd name="connsiteY5" fmla="*/ 347958 h 588260"/>
              <a:gd name="connsiteX6" fmla="*/ 283443 w 1092156"/>
              <a:gd name="connsiteY6" fmla="*/ 192315 h 588260"/>
              <a:gd name="connsiteX7" fmla="*/ 6205 w 1092156"/>
              <a:gd name="connsiteY7" fmla="*/ 2626 h 58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156" h="588260">
                <a:moveTo>
                  <a:pt x="6205" y="2626"/>
                </a:moveTo>
                <a:cubicBezTo>
                  <a:pt x="53222" y="27756"/>
                  <a:pt x="482861" y="298509"/>
                  <a:pt x="565546" y="343094"/>
                </a:cubicBezTo>
                <a:cubicBezTo>
                  <a:pt x="648231" y="387679"/>
                  <a:pt x="417199" y="230415"/>
                  <a:pt x="502316" y="270136"/>
                </a:cubicBezTo>
                <a:cubicBezTo>
                  <a:pt x="587433" y="309857"/>
                  <a:pt x="1009776" y="547374"/>
                  <a:pt x="1076248" y="581421"/>
                </a:cubicBezTo>
                <a:cubicBezTo>
                  <a:pt x="1142720" y="615468"/>
                  <a:pt x="984646" y="513327"/>
                  <a:pt x="901150" y="474417"/>
                </a:cubicBezTo>
                <a:cubicBezTo>
                  <a:pt x="817654" y="435507"/>
                  <a:pt x="678224" y="394975"/>
                  <a:pt x="575273" y="347958"/>
                </a:cubicBezTo>
                <a:cubicBezTo>
                  <a:pt x="472322" y="300941"/>
                  <a:pt x="375045" y="245006"/>
                  <a:pt x="283443" y="192315"/>
                </a:cubicBezTo>
                <a:cubicBezTo>
                  <a:pt x="191841" y="139624"/>
                  <a:pt x="-40812" y="-22504"/>
                  <a:pt x="6205" y="26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779D999-F9AB-E7CB-2436-77325C755A1E}"/>
              </a:ext>
            </a:extLst>
          </p:cNvPr>
          <p:cNvSpPr/>
          <p:nvPr/>
        </p:nvSpPr>
        <p:spPr>
          <a:xfrm>
            <a:off x="6482100" y="1451394"/>
            <a:ext cx="697050" cy="1555746"/>
          </a:xfrm>
          <a:custGeom>
            <a:avLst/>
            <a:gdLst>
              <a:gd name="connsiteX0" fmla="*/ 1385 w 697050"/>
              <a:gd name="connsiteY0" fmla="*/ 2891 h 1555746"/>
              <a:gd name="connsiteX1" fmla="*/ 473177 w 697050"/>
              <a:gd name="connsiteY1" fmla="*/ 479546 h 1555746"/>
              <a:gd name="connsiteX2" fmla="*/ 336989 w 697050"/>
              <a:gd name="connsiteY2" fmla="*/ 338495 h 1555746"/>
              <a:gd name="connsiteX3" fmla="*/ 521815 w 697050"/>
              <a:gd name="connsiteY3" fmla="*/ 596278 h 1555746"/>
              <a:gd name="connsiteX4" fmla="*/ 589909 w 697050"/>
              <a:gd name="connsiteY4" fmla="*/ 922155 h 1555746"/>
              <a:gd name="connsiteX5" fmla="*/ 589909 w 697050"/>
              <a:gd name="connsiteY5" fmla="*/ 756785 h 1555746"/>
              <a:gd name="connsiteX6" fmla="*/ 662866 w 697050"/>
              <a:gd name="connsiteY6" fmla="*/ 1179938 h 1555746"/>
              <a:gd name="connsiteX7" fmla="*/ 696913 w 697050"/>
              <a:gd name="connsiteY7" fmla="*/ 1549589 h 1555746"/>
              <a:gd name="connsiteX8" fmla="*/ 672594 w 697050"/>
              <a:gd name="connsiteY8" fmla="*/ 1364763 h 1555746"/>
              <a:gd name="connsiteX9" fmla="*/ 619091 w 697050"/>
              <a:gd name="connsiteY9" fmla="*/ 785968 h 1555746"/>
              <a:gd name="connsiteX10" fmla="*/ 512087 w 697050"/>
              <a:gd name="connsiteY10" fmla="*/ 503866 h 1555746"/>
              <a:gd name="connsiteX11" fmla="*/ 536406 w 697050"/>
              <a:gd name="connsiteY11" fmla="*/ 567095 h 1555746"/>
              <a:gd name="connsiteX12" fmla="*/ 298079 w 697050"/>
              <a:gd name="connsiteY12" fmla="*/ 187717 h 1555746"/>
              <a:gd name="connsiteX13" fmla="*/ 327262 w 697050"/>
              <a:gd name="connsiteY13" fmla="*/ 275266 h 1555746"/>
              <a:gd name="connsiteX14" fmla="*/ 1385 w 697050"/>
              <a:gd name="connsiteY14" fmla="*/ 2891 h 15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7050" h="1555746">
                <a:moveTo>
                  <a:pt x="1385" y="2891"/>
                </a:moveTo>
                <a:cubicBezTo>
                  <a:pt x="25704" y="36938"/>
                  <a:pt x="417243" y="423612"/>
                  <a:pt x="473177" y="479546"/>
                </a:cubicBezTo>
                <a:cubicBezTo>
                  <a:pt x="529111" y="535480"/>
                  <a:pt x="328883" y="319040"/>
                  <a:pt x="336989" y="338495"/>
                </a:cubicBezTo>
                <a:cubicBezTo>
                  <a:pt x="345095" y="357950"/>
                  <a:pt x="479662" y="499001"/>
                  <a:pt x="521815" y="596278"/>
                </a:cubicBezTo>
                <a:cubicBezTo>
                  <a:pt x="563968" y="693555"/>
                  <a:pt x="578560" y="895404"/>
                  <a:pt x="589909" y="922155"/>
                </a:cubicBezTo>
                <a:cubicBezTo>
                  <a:pt x="601258" y="948906"/>
                  <a:pt x="577750" y="713821"/>
                  <a:pt x="589909" y="756785"/>
                </a:cubicBezTo>
                <a:cubicBezTo>
                  <a:pt x="602068" y="799749"/>
                  <a:pt x="645032" y="1047804"/>
                  <a:pt x="662866" y="1179938"/>
                </a:cubicBezTo>
                <a:cubicBezTo>
                  <a:pt x="680700" y="1312072"/>
                  <a:pt x="695292" y="1518785"/>
                  <a:pt x="696913" y="1549589"/>
                </a:cubicBezTo>
                <a:cubicBezTo>
                  <a:pt x="698534" y="1580393"/>
                  <a:pt x="685564" y="1492033"/>
                  <a:pt x="672594" y="1364763"/>
                </a:cubicBezTo>
                <a:cubicBezTo>
                  <a:pt x="659624" y="1237493"/>
                  <a:pt x="645842" y="929451"/>
                  <a:pt x="619091" y="785968"/>
                </a:cubicBezTo>
                <a:cubicBezTo>
                  <a:pt x="592340" y="642485"/>
                  <a:pt x="525868" y="540345"/>
                  <a:pt x="512087" y="503866"/>
                </a:cubicBezTo>
                <a:cubicBezTo>
                  <a:pt x="498306" y="467387"/>
                  <a:pt x="572074" y="619786"/>
                  <a:pt x="536406" y="567095"/>
                </a:cubicBezTo>
                <a:cubicBezTo>
                  <a:pt x="500738" y="514404"/>
                  <a:pt x="332936" y="236355"/>
                  <a:pt x="298079" y="187717"/>
                </a:cubicBezTo>
                <a:cubicBezTo>
                  <a:pt x="263222" y="139079"/>
                  <a:pt x="374279" y="304449"/>
                  <a:pt x="327262" y="275266"/>
                </a:cubicBezTo>
                <a:cubicBezTo>
                  <a:pt x="280245" y="246083"/>
                  <a:pt x="-22934" y="-31156"/>
                  <a:pt x="1385" y="28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462885A-E893-65F3-3768-C74469FAA754}"/>
              </a:ext>
            </a:extLst>
          </p:cNvPr>
          <p:cNvSpPr/>
          <p:nvPr/>
        </p:nvSpPr>
        <p:spPr>
          <a:xfrm>
            <a:off x="2459318" y="4428172"/>
            <a:ext cx="529061" cy="1191348"/>
          </a:xfrm>
          <a:custGeom>
            <a:avLst/>
            <a:gdLst>
              <a:gd name="connsiteX0" fmla="*/ 528357 w 529061"/>
              <a:gd name="connsiteY0" fmla="*/ 953 h 1191348"/>
              <a:gd name="connsiteX1" fmla="*/ 185457 w 529061"/>
              <a:gd name="connsiteY1" fmla="*/ 467678 h 1191348"/>
              <a:gd name="connsiteX2" fmla="*/ 401357 w 529061"/>
              <a:gd name="connsiteY2" fmla="*/ 197803 h 1191348"/>
              <a:gd name="connsiteX3" fmla="*/ 226732 w 529061"/>
              <a:gd name="connsiteY3" fmla="*/ 512128 h 1191348"/>
              <a:gd name="connsiteX4" fmla="*/ 14007 w 529061"/>
              <a:gd name="connsiteY4" fmla="*/ 1159828 h 1191348"/>
              <a:gd name="connsiteX5" fmla="*/ 45757 w 529061"/>
              <a:gd name="connsiteY5" fmla="*/ 1016953 h 1191348"/>
              <a:gd name="connsiteX6" fmla="*/ 252132 w 529061"/>
              <a:gd name="connsiteY6" fmla="*/ 378778 h 1191348"/>
              <a:gd name="connsiteX7" fmla="*/ 201332 w 529061"/>
              <a:gd name="connsiteY7" fmla="*/ 486728 h 1191348"/>
              <a:gd name="connsiteX8" fmla="*/ 360082 w 529061"/>
              <a:gd name="connsiteY8" fmla="*/ 156528 h 1191348"/>
              <a:gd name="connsiteX9" fmla="*/ 277532 w 529061"/>
              <a:gd name="connsiteY9" fmla="*/ 340678 h 1191348"/>
              <a:gd name="connsiteX10" fmla="*/ 528357 w 529061"/>
              <a:gd name="connsiteY10" fmla="*/ 953 h 11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061" h="1191348">
                <a:moveTo>
                  <a:pt x="528357" y="953"/>
                </a:moveTo>
                <a:cubicBezTo>
                  <a:pt x="513011" y="22120"/>
                  <a:pt x="206624" y="434870"/>
                  <a:pt x="185457" y="467678"/>
                </a:cubicBezTo>
                <a:cubicBezTo>
                  <a:pt x="164290" y="500486"/>
                  <a:pt x="394478" y="190395"/>
                  <a:pt x="401357" y="197803"/>
                </a:cubicBezTo>
                <a:cubicBezTo>
                  <a:pt x="408236" y="205211"/>
                  <a:pt x="291290" y="351791"/>
                  <a:pt x="226732" y="512128"/>
                </a:cubicBezTo>
                <a:cubicBezTo>
                  <a:pt x="162174" y="672465"/>
                  <a:pt x="44169" y="1075691"/>
                  <a:pt x="14007" y="1159828"/>
                </a:cubicBezTo>
                <a:cubicBezTo>
                  <a:pt x="-16155" y="1243965"/>
                  <a:pt x="6070" y="1147128"/>
                  <a:pt x="45757" y="1016953"/>
                </a:cubicBezTo>
                <a:cubicBezTo>
                  <a:pt x="85444" y="886778"/>
                  <a:pt x="226203" y="467149"/>
                  <a:pt x="252132" y="378778"/>
                </a:cubicBezTo>
                <a:cubicBezTo>
                  <a:pt x="278061" y="290407"/>
                  <a:pt x="183340" y="523770"/>
                  <a:pt x="201332" y="486728"/>
                </a:cubicBezTo>
                <a:cubicBezTo>
                  <a:pt x="219324" y="449686"/>
                  <a:pt x="347382" y="180870"/>
                  <a:pt x="360082" y="156528"/>
                </a:cubicBezTo>
                <a:cubicBezTo>
                  <a:pt x="372782" y="132186"/>
                  <a:pt x="251603" y="363432"/>
                  <a:pt x="277532" y="340678"/>
                </a:cubicBezTo>
                <a:cubicBezTo>
                  <a:pt x="303461" y="317924"/>
                  <a:pt x="543703" y="-20214"/>
                  <a:pt x="528357" y="9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310A9D6-A04F-CE9F-AA70-2325912F16EB}"/>
              </a:ext>
            </a:extLst>
          </p:cNvPr>
          <p:cNvSpPr/>
          <p:nvPr/>
        </p:nvSpPr>
        <p:spPr>
          <a:xfrm>
            <a:off x="2221310" y="5579212"/>
            <a:ext cx="278485" cy="1484143"/>
          </a:xfrm>
          <a:custGeom>
            <a:avLst/>
            <a:gdLst>
              <a:gd name="connsiteX0" fmla="*/ 277415 w 278485"/>
              <a:gd name="connsiteY0" fmla="*/ 2438 h 1484143"/>
              <a:gd name="connsiteX1" fmla="*/ 10715 w 278485"/>
              <a:gd name="connsiteY1" fmla="*/ 821588 h 1484143"/>
              <a:gd name="connsiteX2" fmla="*/ 213915 w 278485"/>
              <a:gd name="connsiteY2" fmla="*/ 231038 h 1484143"/>
              <a:gd name="connsiteX3" fmla="*/ 58340 w 278485"/>
              <a:gd name="connsiteY3" fmla="*/ 999388 h 1484143"/>
              <a:gd name="connsiteX4" fmla="*/ 1190 w 278485"/>
              <a:gd name="connsiteY4" fmla="*/ 1462938 h 1484143"/>
              <a:gd name="connsiteX5" fmla="*/ 29765 w 278485"/>
              <a:gd name="connsiteY5" fmla="*/ 1307363 h 1484143"/>
              <a:gd name="connsiteX6" fmla="*/ 144065 w 278485"/>
              <a:gd name="connsiteY6" fmla="*/ 450113 h 1484143"/>
              <a:gd name="connsiteX7" fmla="*/ 105965 w 278485"/>
              <a:gd name="connsiteY7" fmla="*/ 564413 h 1484143"/>
              <a:gd name="connsiteX8" fmla="*/ 277415 w 278485"/>
              <a:gd name="connsiteY8" fmla="*/ 2438 h 14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85" h="1484143">
                <a:moveTo>
                  <a:pt x="277415" y="2438"/>
                </a:moveTo>
                <a:cubicBezTo>
                  <a:pt x="261540" y="45300"/>
                  <a:pt x="21298" y="783488"/>
                  <a:pt x="10715" y="821588"/>
                </a:cubicBezTo>
                <a:cubicBezTo>
                  <a:pt x="132" y="859688"/>
                  <a:pt x="205978" y="201405"/>
                  <a:pt x="213915" y="231038"/>
                </a:cubicBezTo>
                <a:cubicBezTo>
                  <a:pt x="221852" y="260671"/>
                  <a:pt x="93794" y="794071"/>
                  <a:pt x="58340" y="999388"/>
                </a:cubicBezTo>
                <a:cubicBezTo>
                  <a:pt x="22886" y="1204705"/>
                  <a:pt x="5952" y="1411609"/>
                  <a:pt x="1190" y="1462938"/>
                </a:cubicBezTo>
                <a:cubicBezTo>
                  <a:pt x="-3572" y="1514267"/>
                  <a:pt x="5953" y="1476167"/>
                  <a:pt x="29765" y="1307363"/>
                </a:cubicBezTo>
                <a:cubicBezTo>
                  <a:pt x="53577" y="1138559"/>
                  <a:pt x="131365" y="573938"/>
                  <a:pt x="144065" y="450113"/>
                </a:cubicBezTo>
                <a:cubicBezTo>
                  <a:pt x="156765" y="326288"/>
                  <a:pt x="84269" y="633734"/>
                  <a:pt x="105965" y="564413"/>
                </a:cubicBezTo>
                <a:cubicBezTo>
                  <a:pt x="127661" y="495092"/>
                  <a:pt x="293290" y="-40424"/>
                  <a:pt x="277415" y="24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AB44521-32AE-29F1-FDC3-63F32B37245B}"/>
              </a:ext>
            </a:extLst>
          </p:cNvPr>
          <p:cNvSpPr/>
          <p:nvPr/>
        </p:nvSpPr>
        <p:spPr>
          <a:xfrm>
            <a:off x="2132490" y="6711664"/>
            <a:ext cx="103677" cy="1483822"/>
          </a:xfrm>
          <a:custGeom>
            <a:avLst/>
            <a:gdLst>
              <a:gd name="connsiteX0" fmla="*/ 102710 w 103677"/>
              <a:gd name="connsiteY0" fmla="*/ 3461 h 1483822"/>
              <a:gd name="connsiteX1" fmla="*/ 4285 w 103677"/>
              <a:gd name="connsiteY1" fmla="*/ 854361 h 1483822"/>
              <a:gd name="connsiteX2" fmla="*/ 16985 w 103677"/>
              <a:gd name="connsiteY2" fmla="*/ 752761 h 1483822"/>
              <a:gd name="connsiteX3" fmla="*/ 10635 w 103677"/>
              <a:gd name="connsiteY3" fmla="*/ 1432211 h 1483822"/>
              <a:gd name="connsiteX4" fmla="*/ 16985 w 103677"/>
              <a:gd name="connsiteY4" fmla="*/ 1317911 h 1483822"/>
              <a:gd name="connsiteX5" fmla="*/ 74135 w 103677"/>
              <a:gd name="connsiteY5" fmla="*/ 378111 h 1483822"/>
              <a:gd name="connsiteX6" fmla="*/ 55085 w 103677"/>
              <a:gd name="connsiteY6" fmla="*/ 546386 h 1483822"/>
              <a:gd name="connsiteX7" fmla="*/ 102710 w 103677"/>
              <a:gd name="connsiteY7" fmla="*/ 3461 h 14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77" h="1483822">
                <a:moveTo>
                  <a:pt x="102710" y="3461"/>
                </a:moveTo>
                <a:cubicBezTo>
                  <a:pt x="94243" y="54790"/>
                  <a:pt x="18573" y="729478"/>
                  <a:pt x="4285" y="854361"/>
                </a:cubicBezTo>
                <a:cubicBezTo>
                  <a:pt x="-10003" y="979244"/>
                  <a:pt x="15927" y="656453"/>
                  <a:pt x="16985" y="752761"/>
                </a:cubicBezTo>
                <a:cubicBezTo>
                  <a:pt x="18043" y="849069"/>
                  <a:pt x="10635" y="1338019"/>
                  <a:pt x="10635" y="1432211"/>
                </a:cubicBezTo>
                <a:cubicBezTo>
                  <a:pt x="10635" y="1526403"/>
                  <a:pt x="6402" y="1493594"/>
                  <a:pt x="16985" y="1317911"/>
                </a:cubicBezTo>
                <a:cubicBezTo>
                  <a:pt x="27568" y="1142228"/>
                  <a:pt x="67785" y="506698"/>
                  <a:pt x="74135" y="378111"/>
                </a:cubicBezTo>
                <a:cubicBezTo>
                  <a:pt x="80485" y="249524"/>
                  <a:pt x="48735" y="605123"/>
                  <a:pt x="55085" y="546386"/>
                </a:cubicBezTo>
                <a:cubicBezTo>
                  <a:pt x="61435" y="487649"/>
                  <a:pt x="111177" y="-47868"/>
                  <a:pt x="102710" y="34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D4F24AD-3166-3B7C-7878-90E03BAF2D18}"/>
              </a:ext>
            </a:extLst>
          </p:cNvPr>
          <p:cNvSpPr/>
          <p:nvPr/>
        </p:nvSpPr>
        <p:spPr>
          <a:xfrm>
            <a:off x="3448425" y="4904652"/>
            <a:ext cx="62456" cy="1511602"/>
          </a:xfrm>
          <a:custGeom>
            <a:avLst/>
            <a:gdLst>
              <a:gd name="connsiteX0" fmla="*/ 39842 w 62456"/>
              <a:gd name="connsiteY0" fmla="*/ 11659 h 1511602"/>
              <a:gd name="connsiteX1" fmla="*/ 62419 w 62456"/>
              <a:gd name="connsiteY1" fmla="*/ 1044592 h 1511602"/>
              <a:gd name="connsiteX2" fmla="*/ 34197 w 62456"/>
              <a:gd name="connsiteY2" fmla="*/ 728504 h 1511602"/>
              <a:gd name="connsiteX3" fmla="*/ 331 w 62456"/>
              <a:gd name="connsiteY3" fmla="*/ 1501792 h 1511602"/>
              <a:gd name="connsiteX4" fmla="*/ 17264 w 62456"/>
              <a:gd name="connsiteY4" fmla="*/ 1123615 h 1511602"/>
              <a:gd name="connsiteX5" fmla="*/ 22908 w 62456"/>
              <a:gd name="connsiteY5" fmla="*/ 525304 h 1511602"/>
              <a:gd name="connsiteX6" fmla="*/ 39842 w 62456"/>
              <a:gd name="connsiteY6" fmla="*/ 11659 h 15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6" h="1511602">
                <a:moveTo>
                  <a:pt x="39842" y="11659"/>
                </a:moveTo>
                <a:cubicBezTo>
                  <a:pt x="46427" y="98207"/>
                  <a:pt x="63360" y="925118"/>
                  <a:pt x="62419" y="1044592"/>
                </a:cubicBezTo>
                <a:cubicBezTo>
                  <a:pt x="61478" y="1164066"/>
                  <a:pt x="44545" y="652304"/>
                  <a:pt x="34197" y="728504"/>
                </a:cubicBezTo>
                <a:cubicBezTo>
                  <a:pt x="23849" y="804704"/>
                  <a:pt x="3153" y="1435940"/>
                  <a:pt x="331" y="1501792"/>
                </a:cubicBezTo>
                <a:cubicBezTo>
                  <a:pt x="-2491" y="1567644"/>
                  <a:pt x="13501" y="1286363"/>
                  <a:pt x="17264" y="1123615"/>
                </a:cubicBezTo>
                <a:cubicBezTo>
                  <a:pt x="21027" y="960867"/>
                  <a:pt x="14441" y="707808"/>
                  <a:pt x="22908" y="525304"/>
                </a:cubicBezTo>
                <a:cubicBezTo>
                  <a:pt x="31375" y="342800"/>
                  <a:pt x="33257" y="-74889"/>
                  <a:pt x="39842" y="116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7A8A005-A8D9-6D9B-8391-A3D60491260E}"/>
              </a:ext>
            </a:extLst>
          </p:cNvPr>
          <p:cNvSpPr/>
          <p:nvPr/>
        </p:nvSpPr>
        <p:spPr>
          <a:xfrm>
            <a:off x="3435245" y="5735112"/>
            <a:ext cx="64626" cy="716551"/>
          </a:xfrm>
          <a:custGeom>
            <a:avLst/>
            <a:gdLst>
              <a:gd name="connsiteX0" fmla="*/ 64311 w 64626"/>
              <a:gd name="connsiteY0" fmla="*/ 5288 h 716551"/>
              <a:gd name="connsiteX1" fmla="*/ 30444 w 64626"/>
              <a:gd name="connsiteY1" fmla="*/ 693910 h 716551"/>
              <a:gd name="connsiteX2" fmla="*/ 24799 w 64626"/>
              <a:gd name="connsiteY2" fmla="*/ 530221 h 716551"/>
              <a:gd name="connsiteX3" fmla="*/ 2222 w 64626"/>
              <a:gd name="connsiteY3" fmla="*/ 327021 h 716551"/>
              <a:gd name="connsiteX4" fmla="*/ 7866 w 64626"/>
              <a:gd name="connsiteY4" fmla="*/ 372177 h 716551"/>
              <a:gd name="connsiteX5" fmla="*/ 64311 w 64626"/>
              <a:gd name="connsiteY5" fmla="*/ 5288 h 7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6" h="716551">
                <a:moveTo>
                  <a:pt x="64311" y="5288"/>
                </a:moveTo>
                <a:cubicBezTo>
                  <a:pt x="68074" y="58910"/>
                  <a:pt x="37029" y="606421"/>
                  <a:pt x="30444" y="693910"/>
                </a:cubicBezTo>
                <a:cubicBezTo>
                  <a:pt x="23859" y="781399"/>
                  <a:pt x="29503" y="591369"/>
                  <a:pt x="24799" y="530221"/>
                </a:cubicBezTo>
                <a:cubicBezTo>
                  <a:pt x="20095" y="469073"/>
                  <a:pt x="5044" y="353362"/>
                  <a:pt x="2222" y="327021"/>
                </a:cubicBezTo>
                <a:cubicBezTo>
                  <a:pt x="-600" y="300680"/>
                  <a:pt x="-2482" y="422036"/>
                  <a:pt x="7866" y="372177"/>
                </a:cubicBezTo>
                <a:cubicBezTo>
                  <a:pt x="18214" y="322318"/>
                  <a:pt x="60548" y="-48334"/>
                  <a:pt x="64311" y="52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D58E47-75B6-0716-7C8C-9DBDE846F647}"/>
              </a:ext>
            </a:extLst>
          </p:cNvPr>
          <p:cNvSpPr/>
          <p:nvPr/>
        </p:nvSpPr>
        <p:spPr>
          <a:xfrm>
            <a:off x="5482915" y="6363992"/>
            <a:ext cx="116549" cy="1550642"/>
          </a:xfrm>
          <a:custGeom>
            <a:avLst/>
            <a:gdLst>
              <a:gd name="connsiteX0" fmla="*/ 116374 w 116549"/>
              <a:gd name="connsiteY0" fmla="*/ 25519 h 1550642"/>
              <a:gd name="connsiteX1" fmla="*/ 54285 w 116549"/>
              <a:gd name="connsiteY1" fmla="*/ 561741 h 1550642"/>
              <a:gd name="connsiteX2" fmla="*/ 37352 w 116549"/>
              <a:gd name="connsiteY2" fmla="*/ 877830 h 1550642"/>
              <a:gd name="connsiteX3" fmla="*/ 37352 w 116549"/>
              <a:gd name="connsiteY3" fmla="*/ 804452 h 1550642"/>
              <a:gd name="connsiteX4" fmla="*/ 20418 w 116549"/>
              <a:gd name="connsiteY4" fmla="*/ 1239075 h 1550642"/>
              <a:gd name="connsiteX5" fmla="*/ 20418 w 116549"/>
              <a:gd name="connsiteY5" fmla="*/ 1543875 h 1550642"/>
              <a:gd name="connsiteX6" fmla="*/ 3485 w 116549"/>
              <a:gd name="connsiteY6" fmla="*/ 1380186 h 1550642"/>
              <a:gd name="connsiteX7" fmla="*/ 9129 w 116549"/>
              <a:gd name="connsiteY7" fmla="*/ 623830 h 1550642"/>
              <a:gd name="connsiteX8" fmla="*/ 3485 w 116549"/>
              <a:gd name="connsiteY8" fmla="*/ 770586 h 1550642"/>
              <a:gd name="connsiteX9" fmla="*/ 71218 w 116549"/>
              <a:gd name="connsiteY9" fmla="*/ 155341 h 1550642"/>
              <a:gd name="connsiteX10" fmla="*/ 116374 w 116549"/>
              <a:gd name="connsiteY10" fmla="*/ 25519 h 15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49" h="1550642">
                <a:moveTo>
                  <a:pt x="116374" y="25519"/>
                </a:moveTo>
                <a:cubicBezTo>
                  <a:pt x="113552" y="93252"/>
                  <a:pt x="67455" y="419689"/>
                  <a:pt x="54285" y="561741"/>
                </a:cubicBezTo>
                <a:cubicBezTo>
                  <a:pt x="41115" y="703793"/>
                  <a:pt x="40174" y="837378"/>
                  <a:pt x="37352" y="877830"/>
                </a:cubicBezTo>
                <a:cubicBezTo>
                  <a:pt x="34530" y="918282"/>
                  <a:pt x="40174" y="744245"/>
                  <a:pt x="37352" y="804452"/>
                </a:cubicBezTo>
                <a:cubicBezTo>
                  <a:pt x="34530" y="864659"/>
                  <a:pt x="23240" y="1115838"/>
                  <a:pt x="20418" y="1239075"/>
                </a:cubicBezTo>
                <a:cubicBezTo>
                  <a:pt x="17596" y="1362312"/>
                  <a:pt x="23240" y="1520357"/>
                  <a:pt x="20418" y="1543875"/>
                </a:cubicBezTo>
                <a:cubicBezTo>
                  <a:pt x="17596" y="1567393"/>
                  <a:pt x="5366" y="1533527"/>
                  <a:pt x="3485" y="1380186"/>
                </a:cubicBezTo>
                <a:cubicBezTo>
                  <a:pt x="1604" y="1226845"/>
                  <a:pt x="9129" y="725430"/>
                  <a:pt x="9129" y="623830"/>
                </a:cubicBezTo>
                <a:cubicBezTo>
                  <a:pt x="9129" y="522230"/>
                  <a:pt x="-6863" y="848667"/>
                  <a:pt x="3485" y="770586"/>
                </a:cubicBezTo>
                <a:cubicBezTo>
                  <a:pt x="13833" y="692505"/>
                  <a:pt x="55225" y="277637"/>
                  <a:pt x="71218" y="155341"/>
                </a:cubicBezTo>
                <a:cubicBezTo>
                  <a:pt x="87211" y="33045"/>
                  <a:pt x="119196" y="-42214"/>
                  <a:pt x="116374" y="255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884C562-F8E4-88E1-8020-3570DB4E0265}"/>
              </a:ext>
            </a:extLst>
          </p:cNvPr>
          <p:cNvSpPr/>
          <p:nvPr/>
        </p:nvSpPr>
        <p:spPr>
          <a:xfrm>
            <a:off x="3854516" y="5729031"/>
            <a:ext cx="346685" cy="442004"/>
          </a:xfrm>
          <a:custGeom>
            <a:avLst/>
            <a:gdLst>
              <a:gd name="connsiteX0" fmla="*/ 640 w 346685"/>
              <a:gd name="connsiteY0" fmla="*/ 80 h 442004"/>
              <a:gd name="connsiteX1" fmla="*/ 164328 w 346685"/>
              <a:gd name="connsiteY1" fmla="*/ 197636 h 442004"/>
              <a:gd name="connsiteX2" fmla="*/ 339306 w 346685"/>
              <a:gd name="connsiteY2" fmla="*/ 434702 h 442004"/>
              <a:gd name="connsiteX3" fmla="*/ 305440 w 346685"/>
              <a:gd name="connsiteY3" fmla="*/ 366969 h 442004"/>
              <a:gd name="connsiteX4" fmla="*/ 226417 w 346685"/>
              <a:gd name="connsiteY4" fmla="*/ 220213 h 442004"/>
              <a:gd name="connsiteX5" fmla="*/ 640 w 346685"/>
              <a:gd name="connsiteY5" fmla="*/ 80 h 4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685" h="442004">
                <a:moveTo>
                  <a:pt x="640" y="80"/>
                </a:moveTo>
                <a:cubicBezTo>
                  <a:pt x="-9708" y="-3683"/>
                  <a:pt x="107884" y="125199"/>
                  <a:pt x="164328" y="197636"/>
                </a:cubicBezTo>
                <a:cubicBezTo>
                  <a:pt x="220772" y="270073"/>
                  <a:pt x="315787" y="406480"/>
                  <a:pt x="339306" y="434702"/>
                </a:cubicBezTo>
                <a:cubicBezTo>
                  <a:pt x="362825" y="462924"/>
                  <a:pt x="324255" y="402717"/>
                  <a:pt x="305440" y="366969"/>
                </a:cubicBezTo>
                <a:cubicBezTo>
                  <a:pt x="286625" y="331221"/>
                  <a:pt x="272513" y="279480"/>
                  <a:pt x="226417" y="220213"/>
                </a:cubicBezTo>
                <a:cubicBezTo>
                  <a:pt x="180321" y="160946"/>
                  <a:pt x="10988" y="3843"/>
                  <a:pt x="640" y="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FA83FDA-010F-FED9-DFF1-137166B2B1EA}"/>
              </a:ext>
            </a:extLst>
          </p:cNvPr>
          <p:cNvSpPr/>
          <p:nvPr/>
        </p:nvSpPr>
        <p:spPr>
          <a:xfrm>
            <a:off x="4719119" y="6159119"/>
            <a:ext cx="445936" cy="653725"/>
          </a:xfrm>
          <a:custGeom>
            <a:avLst/>
            <a:gdLst>
              <a:gd name="connsiteX0" fmla="*/ 22214 w 445936"/>
              <a:gd name="connsiteY0" fmla="*/ 21548 h 653725"/>
              <a:gd name="connsiteX1" fmla="*/ 366525 w 445936"/>
              <a:gd name="connsiteY1" fmla="*/ 269903 h 653725"/>
              <a:gd name="connsiteX2" fmla="*/ 372170 w 445936"/>
              <a:gd name="connsiteY2" fmla="*/ 427948 h 653725"/>
              <a:gd name="connsiteX3" fmla="*/ 417325 w 445936"/>
              <a:gd name="connsiteY3" fmla="*/ 653725 h 653725"/>
              <a:gd name="connsiteX4" fmla="*/ 406037 w 445936"/>
              <a:gd name="connsiteY4" fmla="*/ 427948 h 653725"/>
              <a:gd name="connsiteX5" fmla="*/ 445548 w 445936"/>
              <a:gd name="connsiteY5" fmla="*/ 275548 h 653725"/>
              <a:gd name="connsiteX6" fmla="*/ 377814 w 445936"/>
              <a:gd name="connsiteY6" fmla="*/ 269903 h 653725"/>
              <a:gd name="connsiteX7" fmla="*/ 73014 w 445936"/>
              <a:gd name="connsiteY7" fmla="*/ 38481 h 653725"/>
              <a:gd name="connsiteX8" fmla="*/ 22214 w 445936"/>
              <a:gd name="connsiteY8" fmla="*/ 21548 h 65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936" h="653725">
                <a:moveTo>
                  <a:pt x="22214" y="21548"/>
                </a:moveTo>
                <a:cubicBezTo>
                  <a:pt x="71133" y="60118"/>
                  <a:pt x="308199" y="202170"/>
                  <a:pt x="366525" y="269903"/>
                </a:cubicBezTo>
                <a:cubicBezTo>
                  <a:pt x="424851" y="337636"/>
                  <a:pt x="363703" y="363978"/>
                  <a:pt x="372170" y="427948"/>
                </a:cubicBezTo>
                <a:cubicBezTo>
                  <a:pt x="380637" y="491918"/>
                  <a:pt x="411681" y="653725"/>
                  <a:pt x="417325" y="653725"/>
                </a:cubicBezTo>
                <a:cubicBezTo>
                  <a:pt x="422969" y="653725"/>
                  <a:pt x="401333" y="490977"/>
                  <a:pt x="406037" y="427948"/>
                </a:cubicBezTo>
                <a:cubicBezTo>
                  <a:pt x="410741" y="364919"/>
                  <a:pt x="450252" y="301889"/>
                  <a:pt x="445548" y="275548"/>
                </a:cubicBezTo>
                <a:cubicBezTo>
                  <a:pt x="440844" y="249207"/>
                  <a:pt x="439903" y="309414"/>
                  <a:pt x="377814" y="269903"/>
                </a:cubicBezTo>
                <a:cubicBezTo>
                  <a:pt x="315725" y="230392"/>
                  <a:pt x="134162" y="76111"/>
                  <a:pt x="73014" y="38481"/>
                </a:cubicBezTo>
                <a:cubicBezTo>
                  <a:pt x="11866" y="851"/>
                  <a:pt x="-26705" y="-17022"/>
                  <a:pt x="22214" y="215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4E9B4F3-DAFA-7753-1AC7-1E427013F669}"/>
              </a:ext>
            </a:extLst>
          </p:cNvPr>
          <p:cNvSpPr/>
          <p:nvPr/>
        </p:nvSpPr>
        <p:spPr>
          <a:xfrm>
            <a:off x="5365622" y="6371122"/>
            <a:ext cx="188515" cy="922760"/>
          </a:xfrm>
          <a:custGeom>
            <a:avLst/>
            <a:gdLst>
              <a:gd name="connsiteX0" fmla="*/ 188511 w 188515"/>
              <a:gd name="connsiteY0" fmla="*/ 103056 h 922760"/>
              <a:gd name="connsiteX1" fmla="*/ 7889 w 188515"/>
              <a:gd name="connsiteY1" fmla="*/ 1456 h 922760"/>
              <a:gd name="connsiteX2" fmla="*/ 30467 w 188515"/>
              <a:gd name="connsiteY2" fmla="*/ 193367 h 922760"/>
              <a:gd name="connsiteX3" fmla="*/ 13534 w 188515"/>
              <a:gd name="connsiteY3" fmla="*/ 436078 h 922760"/>
              <a:gd name="connsiteX4" fmla="*/ 53045 w 188515"/>
              <a:gd name="connsiteY4" fmla="*/ 921500 h 922760"/>
              <a:gd name="connsiteX5" fmla="*/ 41756 w 188515"/>
              <a:gd name="connsiteY5" fmla="*/ 560256 h 922760"/>
              <a:gd name="connsiteX6" fmla="*/ 13534 w 188515"/>
              <a:gd name="connsiteY6" fmla="*/ 63545 h 922760"/>
              <a:gd name="connsiteX7" fmla="*/ 188511 w 188515"/>
              <a:gd name="connsiteY7" fmla="*/ 103056 h 9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15" h="922760">
                <a:moveTo>
                  <a:pt x="188511" y="103056"/>
                </a:moveTo>
                <a:cubicBezTo>
                  <a:pt x="187570" y="92708"/>
                  <a:pt x="34230" y="-13596"/>
                  <a:pt x="7889" y="1456"/>
                </a:cubicBezTo>
                <a:cubicBezTo>
                  <a:pt x="-18452" y="16508"/>
                  <a:pt x="29526" y="120930"/>
                  <a:pt x="30467" y="193367"/>
                </a:cubicBezTo>
                <a:cubicBezTo>
                  <a:pt x="31408" y="265804"/>
                  <a:pt x="9771" y="314723"/>
                  <a:pt x="13534" y="436078"/>
                </a:cubicBezTo>
                <a:cubicBezTo>
                  <a:pt x="17297" y="557433"/>
                  <a:pt x="48341" y="900804"/>
                  <a:pt x="53045" y="921500"/>
                </a:cubicBezTo>
                <a:cubicBezTo>
                  <a:pt x="57749" y="942196"/>
                  <a:pt x="48341" y="703249"/>
                  <a:pt x="41756" y="560256"/>
                </a:cubicBezTo>
                <a:cubicBezTo>
                  <a:pt x="35171" y="417263"/>
                  <a:pt x="-3399" y="142567"/>
                  <a:pt x="13534" y="63545"/>
                </a:cubicBezTo>
                <a:cubicBezTo>
                  <a:pt x="30467" y="-15477"/>
                  <a:pt x="189452" y="113404"/>
                  <a:pt x="188511" y="1030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184830ED-952D-FDB5-AAA3-43D415307FE9}"/>
              </a:ext>
            </a:extLst>
          </p:cNvPr>
          <p:cNvSpPr/>
          <p:nvPr/>
        </p:nvSpPr>
        <p:spPr>
          <a:xfrm>
            <a:off x="4498136" y="6422633"/>
            <a:ext cx="501029" cy="820365"/>
          </a:xfrm>
          <a:custGeom>
            <a:avLst/>
            <a:gdLst>
              <a:gd name="connsiteX0" fmla="*/ 486 w 501029"/>
              <a:gd name="connsiteY0" fmla="*/ 745 h 820365"/>
              <a:gd name="connsiteX1" fmla="*/ 260131 w 501029"/>
              <a:gd name="connsiteY1" fmla="*/ 243456 h 820365"/>
              <a:gd name="connsiteX2" fmla="*/ 497197 w 501029"/>
              <a:gd name="connsiteY2" fmla="*/ 813545 h 820365"/>
              <a:gd name="connsiteX3" fmla="*/ 401242 w 501029"/>
              <a:gd name="connsiteY3" fmla="*/ 542611 h 820365"/>
              <a:gd name="connsiteX4" fmla="*/ 327864 w 501029"/>
              <a:gd name="connsiteY4" fmla="*/ 311189 h 820365"/>
              <a:gd name="connsiteX5" fmla="*/ 486 w 501029"/>
              <a:gd name="connsiteY5" fmla="*/ 745 h 82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29" h="820365">
                <a:moveTo>
                  <a:pt x="486" y="745"/>
                </a:moveTo>
                <a:cubicBezTo>
                  <a:pt x="-10803" y="-10544"/>
                  <a:pt x="177346" y="107989"/>
                  <a:pt x="260131" y="243456"/>
                </a:cubicBezTo>
                <a:cubicBezTo>
                  <a:pt x="342916" y="378923"/>
                  <a:pt x="473679" y="763686"/>
                  <a:pt x="497197" y="813545"/>
                </a:cubicBezTo>
                <a:cubicBezTo>
                  <a:pt x="520715" y="863404"/>
                  <a:pt x="429464" y="626337"/>
                  <a:pt x="401242" y="542611"/>
                </a:cubicBezTo>
                <a:cubicBezTo>
                  <a:pt x="373020" y="458885"/>
                  <a:pt x="387131" y="399618"/>
                  <a:pt x="327864" y="311189"/>
                </a:cubicBezTo>
                <a:cubicBezTo>
                  <a:pt x="268597" y="222760"/>
                  <a:pt x="11775" y="12034"/>
                  <a:pt x="486" y="7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16DC2F7-9345-ACA5-E220-D5ACF06E2FF9}"/>
              </a:ext>
            </a:extLst>
          </p:cNvPr>
          <p:cNvSpPr/>
          <p:nvPr/>
        </p:nvSpPr>
        <p:spPr>
          <a:xfrm>
            <a:off x="3668283" y="5496961"/>
            <a:ext cx="99030" cy="894664"/>
          </a:xfrm>
          <a:custGeom>
            <a:avLst/>
            <a:gdLst>
              <a:gd name="connsiteX0" fmla="*/ 606 w 99030"/>
              <a:gd name="connsiteY0" fmla="*/ 728 h 894664"/>
              <a:gd name="connsiteX1" fmla="*/ 57050 w 99030"/>
              <a:gd name="connsiteY1" fmla="*/ 328106 h 894664"/>
              <a:gd name="connsiteX2" fmla="*/ 85273 w 99030"/>
              <a:gd name="connsiteY2" fmla="*/ 886906 h 894664"/>
              <a:gd name="connsiteX3" fmla="*/ 79628 w 99030"/>
              <a:gd name="connsiteY3" fmla="*/ 638550 h 894664"/>
              <a:gd name="connsiteX4" fmla="*/ 96561 w 99030"/>
              <a:gd name="connsiteY4" fmla="*/ 412772 h 894664"/>
              <a:gd name="connsiteX5" fmla="*/ 606 w 99030"/>
              <a:gd name="connsiteY5" fmla="*/ 728 h 8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30" h="894664">
                <a:moveTo>
                  <a:pt x="606" y="728"/>
                </a:moveTo>
                <a:cubicBezTo>
                  <a:pt x="-5979" y="-13383"/>
                  <a:pt x="42939" y="180410"/>
                  <a:pt x="57050" y="328106"/>
                </a:cubicBezTo>
                <a:cubicBezTo>
                  <a:pt x="71161" y="475802"/>
                  <a:pt x="81510" y="835165"/>
                  <a:pt x="85273" y="886906"/>
                </a:cubicBezTo>
                <a:cubicBezTo>
                  <a:pt x="89036" y="938647"/>
                  <a:pt x="77747" y="717572"/>
                  <a:pt x="79628" y="638550"/>
                </a:cubicBezTo>
                <a:cubicBezTo>
                  <a:pt x="81509" y="559528"/>
                  <a:pt x="106909" y="521898"/>
                  <a:pt x="96561" y="412772"/>
                </a:cubicBezTo>
                <a:cubicBezTo>
                  <a:pt x="86213" y="303646"/>
                  <a:pt x="7191" y="14839"/>
                  <a:pt x="606" y="7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CF84C1B-6863-9DC2-94A0-B7449C6D2CAA}"/>
              </a:ext>
            </a:extLst>
          </p:cNvPr>
          <p:cNvSpPr/>
          <p:nvPr/>
        </p:nvSpPr>
        <p:spPr>
          <a:xfrm>
            <a:off x="4027650" y="5660936"/>
            <a:ext cx="583105" cy="480182"/>
          </a:xfrm>
          <a:custGeom>
            <a:avLst/>
            <a:gdLst>
              <a:gd name="connsiteX0" fmla="*/ 47639 w 583105"/>
              <a:gd name="connsiteY0" fmla="*/ 62531 h 480182"/>
              <a:gd name="connsiteX1" fmla="*/ 572572 w 583105"/>
              <a:gd name="connsiteY1" fmla="*/ 474575 h 480182"/>
              <a:gd name="connsiteX2" fmla="*/ 375017 w 583105"/>
              <a:gd name="connsiteY2" fmla="*/ 288308 h 480182"/>
              <a:gd name="connsiteX3" fmla="*/ 87150 w 583105"/>
              <a:gd name="connsiteY3" fmla="*/ 102042 h 480182"/>
              <a:gd name="connsiteX4" fmla="*/ 25061 w 583105"/>
              <a:gd name="connsiteY4" fmla="*/ 6086 h 480182"/>
              <a:gd name="connsiteX5" fmla="*/ 47639 w 583105"/>
              <a:gd name="connsiteY5" fmla="*/ 62531 h 4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105" h="480182">
                <a:moveTo>
                  <a:pt x="47639" y="62531"/>
                </a:moveTo>
                <a:cubicBezTo>
                  <a:pt x="138891" y="140612"/>
                  <a:pt x="518009" y="436946"/>
                  <a:pt x="572572" y="474575"/>
                </a:cubicBezTo>
                <a:cubicBezTo>
                  <a:pt x="627135" y="512204"/>
                  <a:pt x="455921" y="350397"/>
                  <a:pt x="375017" y="288308"/>
                </a:cubicBezTo>
                <a:cubicBezTo>
                  <a:pt x="294113" y="226219"/>
                  <a:pt x="145476" y="149079"/>
                  <a:pt x="87150" y="102042"/>
                </a:cubicBezTo>
                <a:cubicBezTo>
                  <a:pt x="28824" y="55005"/>
                  <a:pt x="26002" y="13612"/>
                  <a:pt x="25061" y="6086"/>
                </a:cubicBezTo>
                <a:cubicBezTo>
                  <a:pt x="24120" y="-1440"/>
                  <a:pt x="-43613" y="-15550"/>
                  <a:pt x="47639" y="625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8DD2BCE-27FE-9A6B-A403-2ED3ED74FD1A}"/>
              </a:ext>
            </a:extLst>
          </p:cNvPr>
          <p:cNvSpPr/>
          <p:nvPr/>
        </p:nvSpPr>
        <p:spPr>
          <a:xfrm>
            <a:off x="5038954" y="6592690"/>
            <a:ext cx="155064" cy="965834"/>
          </a:xfrm>
          <a:custGeom>
            <a:avLst/>
            <a:gdLst>
              <a:gd name="connsiteX0" fmla="*/ 41046 w 155064"/>
              <a:gd name="connsiteY0" fmla="*/ 21 h 965834"/>
              <a:gd name="connsiteX1" fmla="*/ 29757 w 155064"/>
              <a:gd name="connsiteY1" fmla="*/ 428999 h 965834"/>
              <a:gd name="connsiteX2" fmla="*/ 153935 w 155064"/>
              <a:gd name="connsiteY2" fmla="*/ 953932 h 965834"/>
              <a:gd name="connsiteX3" fmla="*/ 86202 w 155064"/>
              <a:gd name="connsiteY3" fmla="*/ 767666 h 965834"/>
              <a:gd name="connsiteX4" fmla="*/ 1535 w 155064"/>
              <a:gd name="connsiteY4" fmla="*/ 445932 h 965834"/>
              <a:gd name="connsiteX5" fmla="*/ 41046 w 155064"/>
              <a:gd name="connsiteY5" fmla="*/ 21 h 9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64" h="965834">
                <a:moveTo>
                  <a:pt x="41046" y="21"/>
                </a:moveTo>
                <a:cubicBezTo>
                  <a:pt x="45750" y="-2801"/>
                  <a:pt x="10942" y="270014"/>
                  <a:pt x="29757" y="428999"/>
                </a:cubicBezTo>
                <a:cubicBezTo>
                  <a:pt x="48572" y="587984"/>
                  <a:pt x="144528" y="897488"/>
                  <a:pt x="153935" y="953932"/>
                </a:cubicBezTo>
                <a:cubicBezTo>
                  <a:pt x="163343" y="1010377"/>
                  <a:pt x="111602" y="852333"/>
                  <a:pt x="86202" y="767666"/>
                </a:cubicBezTo>
                <a:cubicBezTo>
                  <a:pt x="60802" y="682999"/>
                  <a:pt x="11883" y="569169"/>
                  <a:pt x="1535" y="445932"/>
                </a:cubicBezTo>
                <a:cubicBezTo>
                  <a:pt x="-8813" y="322695"/>
                  <a:pt x="36342" y="2843"/>
                  <a:pt x="41046" y="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FA415AE8-E47A-D272-E97A-3062C747CC19}"/>
              </a:ext>
            </a:extLst>
          </p:cNvPr>
          <p:cNvSpPr/>
          <p:nvPr/>
        </p:nvSpPr>
        <p:spPr>
          <a:xfrm>
            <a:off x="4914883" y="6123035"/>
            <a:ext cx="477409" cy="179044"/>
          </a:xfrm>
          <a:custGeom>
            <a:avLst/>
            <a:gdLst>
              <a:gd name="connsiteX0" fmla="*/ 1428 w 477409"/>
              <a:gd name="connsiteY0" fmla="*/ 1187 h 179044"/>
              <a:gd name="connsiteX1" fmla="*/ 464273 w 477409"/>
              <a:gd name="connsiteY1" fmla="*/ 176165 h 179044"/>
              <a:gd name="connsiteX2" fmla="*/ 323161 w 477409"/>
              <a:gd name="connsiteY2" fmla="*/ 102787 h 179044"/>
              <a:gd name="connsiteX3" fmla="*/ 1428 w 477409"/>
              <a:gd name="connsiteY3" fmla="*/ 1187 h 1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409" h="179044">
                <a:moveTo>
                  <a:pt x="1428" y="1187"/>
                </a:moveTo>
                <a:cubicBezTo>
                  <a:pt x="24947" y="13417"/>
                  <a:pt x="410651" y="159232"/>
                  <a:pt x="464273" y="176165"/>
                </a:cubicBezTo>
                <a:cubicBezTo>
                  <a:pt x="517895" y="193098"/>
                  <a:pt x="394657" y="131009"/>
                  <a:pt x="323161" y="102787"/>
                </a:cubicBezTo>
                <a:cubicBezTo>
                  <a:pt x="251665" y="74565"/>
                  <a:pt x="-22091" y="-11043"/>
                  <a:pt x="1428" y="11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0A8C67F-706C-FA58-A097-381BA1312AEA}"/>
              </a:ext>
            </a:extLst>
          </p:cNvPr>
          <p:cNvSpPr/>
          <p:nvPr/>
        </p:nvSpPr>
        <p:spPr>
          <a:xfrm>
            <a:off x="5287923" y="6163599"/>
            <a:ext cx="982379" cy="276618"/>
          </a:xfrm>
          <a:custGeom>
            <a:avLst/>
            <a:gdLst>
              <a:gd name="connsiteX0" fmla="*/ 115 w 982379"/>
              <a:gd name="connsiteY0" fmla="*/ 134 h 276618"/>
              <a:gd name="connsiteX1" fmla="*/ 493601 w 982379"/>
              <a:gd name="connsiteY1" fmla="*/ 213011 h 276618"/>
              <a:gd name="connsiteX2" fmla="*/ 982248 w 982379"/>
              <a:gd name="connsiteY2" fmla="*/ 271068 h 276618"/>
              <a:gd name="connsiteX3" fmla="*/ 537144 w 982379"/>
              <a:gd name="connsiteY3" fmla="*/ 246877 h 276618"/>
              <a:gd name="connsiteX4" fmla="*/ 115 w 982379"/>
              <a:gd name="connsiteY4" fmla="*/ 134 h 2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79" h="276618">
                <a:moveTo>
                  <a:pt x="115" y="134"/>
                </a:moveTo>
                <a:cubicBezTo>
                  <a:pt x="-7142" y="-5510"/>
                  <a:pt x="329912" y="167855"/>
                  <a:pt x="493601" y="213011"/>
                </a:cubicBezTo>
                <a:cubicBezTo>
                  <a:pt x="657290" y="258167"/>
                  <a:pt x="974991" y="265424"/>
                  <a:pt x="982248" y="271068"/>
                </a:cubicBezTo>
                <a:cubicBezTo>
                  <a:pt x="989505" y="276712"/>
                  <a:pt x="695188" y="287194"/>
                  <a:pt x="537144" y="246877"/>
                </a:cubicBezTo>
                <a:cubicBezTo>
                  <a:pt x="379100" y="206560"/>
                  <a:pt x="7372" y="5778"/>
                  <a:pt x="115" y="13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1677227F-4585-51F1-3345-2EAD024E506A}"/>
              </a:ext>
            </a:extLst>
          </p:cNvPr>
          <p:cNvSpPr/>
          <p:nvPr/>
        </p:nvSpPr>
        <p:spPr>
          <a:xfrm>
            <a:off x="3054902" y="6266136"/>
            <a:ext cx="339797" cy="905592"/>
          </a:xfrm>
          <a:custGeom>
            <a:avLst/>
            <a:gdLst>
              <a:gd name="connsiteX0" fmla="*/ 339173 w 339797"/>
              <a:gd name="connsiteY0" fmla="*/ 4489 h 905592"/>
              <a:gd name="connsiteX1" fmla="*/ 256623 w 339797"/>
              <a:gd name="connsiteY1" fmla="*/ 74339 h 905592"/>
              <a:gd name="connsiteX2" fmla="*/ 161373 w 339797"/>
              <a:gd name="connsiteY2" fmla="*/ 471214 h 905592"/>
              <a:gd name="connsiteX3" fmla="*/ 170898 w 339797"/>
              <a:gd name="connsiteY3" fmla="*/ 423589 h 905592"/>
              <a:gd name="connsiteX4" fmla="*/ 5798 w 339797"/>
              <a:gd name="connsiteY4" fmla="*/ 880789 h 905592"/>
              <a:gd name="connsiteX5" fmla="*/ 43898 w 339797"/>
              <a:gd name="connsiteY5" fmla="*/ 810939 h 905592"/>
              <a:gd name="connsiteX6" fmla="*/ 107398 w 339797"/>
              <a:gd name="connsiteY6" fmla="*/ 525189 h 905592"/>
              <a:gd name="connsiteX7" fmla="*/ 212173 w 339797"/>
              <a:gd name="connsiteY7" fmla="*/ 137839 h 905592"/>
              <a:gd name="connsiteX8" fmla="*/ 339173 w 339797"/>
              <a:gd name="connsiteY8" fmla="*/ 4489 h 9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97" h="905592">
                <a:moveTo>
                  <a:pt x="339173" y="4489"/>
                </a:moveTo>
                <a:cubicBezTo>
                  <a:pt x="346581" y="-6094"/>
                  <a:pt x="286256" y="-3448"/>
                  <a:pt x="256623" y="74339"/>
                </a:cubicBezTo>
                <a:cubicBezTo>
                  <a:pt x="226990" y="152126"/>
                  <a:pt x="175660" y="413006"/>
                  <a:pt x="161373" y="471214"/>
                </a:cubicBezTo>
                <a:cubicBezTo>
                  <a:pt x="147086" y="529422"/>
                  <a:pt x="196827" y="355327"/>
                  <a:pt x="170898" y="423589"/>
                </a:cubicBezTo>
                <a:cubicBezTo>
                  <a:pt x="144969" y="491851"/>
                  <a:pt x="26965" y="816231"/>
                  <a:pt x="5798" y="880789"/>
                </a:cubicBezTo>
                <a:cubicBezTo>
                  <a:pt x="-15369" y="945347"/>
                  <a:pt x="26965" y="870206"/>
                  <a:pt x="43898" y="810939"/>
                </a:cubicBezTo>
                <a:cubicBezTo>
                  <a:pt x="60831" y="751672"/>
                  <a:pt x="79352" y="637372"/>
                  <a:pt x="107398" y="525189"/>
                </a:cubicBezTo>
                <a:cubicBezTo>
                  <a:pt x="135444" y="413006"/>
                  <a:pt x="178835" y="222506"/>
                  <a:pt x="212173" y="137839"/>
                </a:cubicBezTo>
                <a:cubicBezTo>
                  <a:pt x="245510" y="53172"/>
                  <a:pt x="331765" y="15072"/>
                  <a:pt x="339173" y="44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97417F7E-BA59-4481-AF64-D06451ED52EF}"/>
              </a:ext>
            </a:extLst>
          </p:cNvPr>
          <p:cNvSpPr/>
          <p:nvPr/>
        </p:nvSpPr>
        <p:spPr>
          <a:xfrm>
            <a:off x="3350813" y="6235699"/>
            <a:ext cx="1079890" cy="908672"/>
          </a:xfrm>
          <a:custGeom>
            <a:avLst/>
            <a:gdLst>
              <a:gd name="connsiteX0" fmla="*/ 14687 w 1079890"/>
              <a:gd name="connsiteY0" fmla="*/ 1 h 908672"/>
              <a:gd name="connsiteX1" fmla="*/ 30562 w 1079890"/>
              <a:gd name="connsiteY1" fmla="*/ 171451 h 908672"/>
              <a:gd name="connsiteX2" fmla="*/ 316312 w 1079890"/>
              <a:gd name="connsiteY2" fmla="*/ 409576 h 908672"/>
              <a:gd name="connsiteX3" fmla="*/ 316312 w 1079890"/>
              <a:gd name="connsiteY3" fmla="*/ 384176 h 908672"/>
              <a:gd name="connsiteX4" fmla="*/ 1056087 w 1079890"/>
              <a:gd name="connsiteY4" fmla="*/ 889001 h 908672"/>
              <a:gd name="connsiteX5" fmla="*/ 837012 w 1079890"/>
              <a:gd name="connsiteY5" fmla="*/ 758826 h 908672"/>
              <a:gd name="connsiteX6" fmla="*/ 230587 w 1079890"/>
              <a:gd name="connsiteY6" fmla="*/ 320676 h 908672"/>
              <a:gd name="connsiteX7" fmla="*/ 33737 w 1079890"/>
              <a:gd name="connsiteY7" fmla="*/ 231776 h 908672"/>
              <a:gd name="connsiteX8" fmla="*/ 71837 w 1079890"/>
              <a:gd name="connsiteY8" fmla="*/ 247651 h 908672"/>
              <a:gd name="connsiteX9" fmla="*/ 1987 w 1079890"/>
              <a:gd name="connsiteY9" fmla="*/ 168276 h 908672"/>
              <a:gd name="connsiteX10" fmla="*/ 14687 w 1079890"/>
              <a:gd name="connsiteY10" fmla="*/ 1 h 9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90" h="908672">
                <a:moveTo>
                  <a:pt x="14687" y="1"/>
                </a:moveTo>
                <a:cubicBezTo>
                  <a:pt x="19450" y="530"/>
                  <a:pt x="-19709" y="103189"/>
                  <a:pt x="30562" y="171451"/>
                </a:cubicBezTo>
                <a:cubicBezTo>
                  <a:pt x="80833" y="239713"/>
                  <a:pt x="268687" y="374122"/>
                  <a:pt x="316312" y="409576"/>
                </a:cubicBezTo>
                <a:cubicBezTo>
                  <a:pt x="363937" y="445030"/>
                  <a:pt x="193016" y="304272"/>
                  <a:pt x="316312" y="384176"/>
                </a:cubicBezTo>
                <a:cubicBezTo>
                  <a:pt x="439608" y="464080"/>
                  <a:pt x="969304" y="826559"/>
                  <a:pt x="1056087" y="889001"/>
                </a:cubicBezTo>
                <a:cubicBezTo>
                  <a:pt x="1142870" y="951443"/>
                  <a:pt x="974595" y="853547"/>
                  <a:pt x="837012" y="758826"/>
                </a:cubicBezTo>
                <a:cubicBezTo>
                  <a:pt x="699429" y="664105"/>
                  <a:pt x="364466" y="408518"/>
                  <a:pt x="230587" y="320676"/>
                </a:cubicBezTo>
                <a:cubicBezTo>
                  <a:pt x="96708" y="232834"/>
                  <a:pt x="60195" y="243947"/>
                  <a:pt x="33737" y="231776"/>
                </a:cubicBezTo>
                <a:cubicBezTo>
                  <a:pt x="7279" y="219605"/>
                  <a:pt x="77129" y="258234"/>
                  <a:pt x="71837" y="247651"/>
                </a:cubicBezTo>
                <a:cubicBezTo>
                  <a:pt x="66545" y="237068"/>
                  <a:pt x="9395" y="202672"/>
                  <a:pt x="1987" y="168276"/>
                </a:cubicBezTo>
                <a:cubicBezTo>
                  <a:pt x="-5421" y="133880"/>
                  <a:pt x="9924" y="-528"/>
                  <a:pt x="14687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8B19373-19C8-A2A5-A14D-35B7135DAF6E}"/>
              </a:ext>
            </a:extLst>
          </p:cNvPr>
          <p:cNvSpPr/>
          <p:nvPr/>
        </p:nvSpPr>
        <p:spPr>
          <a:xfrm>
            <a:off x="3393051" y="6364947"/>
            <a:ext cx="1008160" cy="694084"/>
          </a:xfrm>
          <a:custGeom>
            <a:avLst/>
            <a:gdLst>
              <a:gd name="connsiteX0" fmla="*/ 7374 w 1008160"/>
              <a:gd name="connsiteY0" fmla="*/ 4103 h 694084"/>
              <a:gd name="connsiteX1" fmla="*/ 696349 w 1008160"/>
              <a:gd name="connsiteY1" fmla="*/ 483528 h 694084"/>
              <a:gd name="connsiteX2" fmla="*/ 1007499 w 1008160"/>
              <a:gd name="connsiteY2" fmla="*/ 693078 h 694084"/>
              <a:gd name="connsiteX3" fmla="*/ 766199 w 1008160"/>
              <a:gd name="connsiteY3" fmla="*/ 550203 h 694084"/>
              <a:gd name="connsiteX4" fmla="*/ 356624 w 1008160"/>
              <a:gd name="connsiteY4" fmla="*/ 267628 h 694084"/>
              <a:gd name="connsiteX5" fmla="*/ 7374 w 1008160"/>
              <a:gd name="connsiteY5" fmla="*/ 4103 h 6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160" h="694084">
                <a:moveTo>
                  <a:pt x="7374" y="4103"/>
                </a:moveTo>
                <a:cubicBezTo>
                  <a:pt x="63995" y="40086"/>
                  <a:pt x="529662" y="368699"/>
                  <a:pt x="696349" y="483528"/>
                </a:cubicBezTo>
                <a:cubicBezTo>
                  <a:pt x="863036" y="598357"/>
                  <a:pt x="995857" y="681966"/>
                  <a:pt x="1007499" y="693078"/>
                </a:cubicBezTo>
                <a:cubicBezTo>
                  <a:pt x="1019141" y="704191"/>
                  <a:pt x="874678" y="621111"/>
                  <a:pt x="766199" y="550203"/>
                </a:cubicBezTo>
                <a:cubicBezTo>
                  <a:pt x="657720" y="479295"/>
                  <a:pt x="478332" y="357057"/>
                  <a:pt x="356624" y="267628"/>
                </a:cubicBezTo>
                <a:cubicBezTo>
                  <a:pt x="234916" y="178199"/>
                  <a:pt x="-49247" y="-31880"/>
                  <a:pt x="7374" y="41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372EC85-F2EE-0322-2023-024A9AA1D2EE}"/>
              </a:ext>
            </a:extLst>
          </p:cNvPr>
          <p:cNvSpPr/>
          <p:nvPr/>
        </p:nvSpPr>
        <p:spPr>
          <a:xfrm>
            <a:off x="4461519" y="7175210"/>
            <a:ext cx="789612" cy="664993"/>
          </a:xfrm>
          <a:custGeom>
            <a:avLst/>
            <a:gdLst>
              <a:gd name="connsiteX0" fmla="*/ 8881 w 789612"/>
              <a:gd name="connsiteY0" fmla="*/ 9815 h 664993"/>
              <a:gd name="connsiteX1" fmla="*/ 764531 w 789612"/>
              <a:gd name="connsiteY1" fmla="*/ 644815 h 664993"/>
              <a:gd name="connsiteX2" fmla="*/ 586731 w 789612"/>
              <a:gd name="connsiteY2" fmla="*/ 486065 h 664993"/>
              <a:gd name="connsiteX3" fmla="*/ 364481 w 789612"/>
              <a:gd name="connsiteY3" fmla="*/ 273340 h 664993"/>
              <a:gd name="connsiteX4" fmla="*/ 8881 w 789612"/>
              <a:gd name="connsiteY4" fmla="*/ 9815 h 6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12" h="664993">
                <a:moveTo>
                  <a:pt x="8881" y="9815"/>
                </a:moveTo>
                <a:cubicBezTo>
                  <a:pt x="75556" y="71728"/>
                  <a:pt x="668223" y="565440"/>
                  <a:pt x="764531" y="644815"/>
                </a:cubicBezTo>
                <a:cubicBezTo>
                  <a:pt x="860839" y="724190"/>
                  <a:pt x="653406" y="547978"/>
                  <a:pt x="586731" y="486065"/>
                </a:cubicBezTo>
                <a:cubicBezTo>
                  <a:pt x="520056" y="424153"/>
                  <a:pt x="459202" y="350598"/>
                  <a:pt x="364481" y="273340"/>
                </a:cubicBezTo>
                <a:cubicBezTo>
                  <a:pt x="269760" y="196082"/>
                  <a:pt x="-57794" y="-52098"/>
                  <a:pt x="8881" y="98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815C15F-3479-7D20-DA54-A0137D5FCC8D}"/>
              </a:ext>
            </a:extLst>
          </p:cNvPr>
          <p:cNvSpPr/>
          <p:nvPr/>
        </p:nvSpPr>
        <p:spPr>
          <a:xfrm>
            <a:off x="4391025" y="7035800"/>
            <a:ext cx="1481038" cy="1265620"/>
          </a:xfrm>
          <a:custGeom>
            <a:avLst/>
            <a:gdLst>
              <a:gd name="connsiteX0" fmla="*/ 0 w 1481038"/>
              <a:gd name="connsiteY0" fmla="*/ 0 h 1265620"/>
              <a:gd name="connsiteX1" fmla="*/ 892175 w 1481038"/>
              <a:gd name="connsiteY1" fmla="*/ 742950 h 1265620"/>
              <a:gd name="connsiteX2" fmla="*/ 1470025 w 1481038"/>
              <a:gd name="connsiteY2" fmla="*/ 1257300 h 1265620"/>
              <a:gd name="connsiteX3" fmla="*/ 1250950 w 1481038"/>
              <a:gd name="connsiteY3" fmla="*/ 1047750 h 1265620"/>
              <a:gd name="connsiteX4" fmla="*/ 993775 w 1481038"/>
              <a:gd name="connsiteY4" fmla="*/ 869950 h 1265620"/>
              <a:gd name="connsiteX5" fmla="*/ 568325 w 1481038"/>
              <a:gd name="connsiteY5" fmla="*/ 485775 h 1265620"/>
              <a:gd name="connsiteX6" fmla="*/ 0 w 1481038"/>
              <a:gd name="connsiteY6" fmla="*/ 0 h 12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038" h="1265620">
                <a:moveTo>
                  <a:pt x="0" y="0"/>
                </a:moveTo>
                <a:cubicBezTo>
                  <a:pt x="53975" y="42862"/>
                  <a:pt x="647171" y="533400"/>
                  <a:pt x="892175" y="742950"/>
                </a:cubicBezTo>
                <a:cubicBezTo>
                  <a:pt x="1137179" y="952500"/>
                  <a:pt x="1410229" y="1206500"/>
                  <a:pt x="1470025" y="1257300"/>
                </a:cubicBezTo>
                <a:cubicBezTo>
                  <a:pt x="1529821" y="1308100"/>
                  <a:pt x="1330325" y="1112308"/>
                  <a:pt x="1250950" y="1047750"/>
                </a:cubicBezTo>
                <a:cubicBezTo>
                  <a:pt x="1171575" y="983192"/>
                  <a:pt x="1107546" y="963613"/>
                  <a:pt x="993775" y="869950"/>
                </a:cubicBezTo>
                <a:cubicBezTo>
                  <a:pt x="880004" y="776288"/>
                  <a:pt x="731837" y="626004"/>
                  <a:pt x="568325" y="485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98D9AF21-0E8C-1385-1A33-E21184303927}"/>
              </a:ext>
            </a:extLst>
          </p:cNvPr>
          <p:cNvSpPr/>
          <p:nvPr/>
        </p:nvSpPr>
        <p:spPr>
          <a:xfrm>
            <a:off x="5610078" y="7026080"/>
            <a:ext cx="451610" cy="1291721"/>
          </a:xfrm>
          <a:custGeom>
            <a:avLst/>
            <a:gdLst>
              <a:gd name="connsiteX0" fmla="*/ 147 w 451610"/>
              <a:gd name="connsiteY0" fmla="*/ 195 h 1291721"/>
              <a:gd name="connsiteX1" fmla="*/ 292247 w 451610"/>
              <a:gd name="connsiteY1" fmla="*/ 517720 h 1291721"/>
              <a:gd name="connsiteX2" fmla="*/ 377972 w 451610"/>
              <a:gd name="connsiteY2" fmla="*/ 879670 h 1291721"/>
              <a:gd name="connsiteX3" fmla="*/ 365272 w 451610"/>
              <a:gd name="connsiteY3" fmla="*/ 822520 h 1291721"/>
              <a:gd name="connsiteX4" fmla="*/ 450997 w 451610"/>
              <a:gd name="connsiteY4" fmla="*/ 1286070 h 1291721"/>
              <a:gd name="connsiteX5" fmla="*/ 400197 w 451610"/>
              <a:gd name="connsiteY5" fmla="*/ 1047945 h 1291721"/>
              <a:gd name="connsiteX6" fmla="*/ 333522 w 451610"/>
              <a:gd name="connsiteY6" fmla="*/ 578045 h 1291721"/>
              <a:gd name="connsiteX7" fmla="*/ 147 w 451610"/>
              <a:gd name="connsiteY7" fmla="*/ 195 h 129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610" h="1291721">
                <a:moveTo>
                  <a:pt x="147" y="195"/>
                </a:moveTo>
                <a:cubicBezTo>
                  <a:pt x="-6732" y="-9859"/>
                  <a:pt x="229276" y="371141"/>
                  <a:pt x="292247" y="517720"/>
                </a:cubicBezTo>
                <a:cubicBezTo>
                  <a:pt x="355218" y="664299"/>
                  <a:pt x="365801" y="828870"/>
                  <a:pt x="377972" y="879670"/>
                </a:cubicBezTo>
                <a:cubicBezTo>
                  <a:pt x="390143" y="930470"/>
                  <a:pt x="353101" y="754787"/>
                  <a:pt x="365272" y="822520"/>
                </a:cubicBezTo>
                <a:cubicBezTo>
                  <a:pt x="377443" y="890253"/>
                  <a:pt x="445176" y="1248499"/>
                  <a:pt x="450997" y="1286070"/>
                </a:cubicBezTo>
                <a:cubicBezTo>
                  <a:pt x="456818" y="1323641"/>
                  <a:pt x="419776" y="1165949"/>
                  <a:pt x="400197" y="1047945"/>
                </a:cubicBezTo>
                <a:cubicBezTo>
                  <a:pt x="380618" y="929941"/>
                  <a:pt x="396493" y="752670"/>
                  <a:pt x="333522" y="578045"/>
                </a:cubicBezTo>
                <a:cubicBezTo>
                  <a:pt x="270551" y="403420"/>
                  <a:pt x="7026" y="10249"/>
                  <a:pt x="147" y="1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002420F1-F4A7-273E-3224-E7D726001689}"/>
              </a:ext>
            </a:extLst>
          </p:cNvPr>
          <p:cNvSpPr/>
          <p:nvPr/>
        </p:nvSpPr>
        <p:spPr>
          <a:xfrm>
            <a:off x="5597525" y="6908800"/>
            <a:ext cx="599295" cy="1456254"/>
          </a:xfrm>
          <a:custGeom>
            <a:avLst/>
            <a:gdLst>
              <a:gd name="connsiteX0" fmla="*/ 0 w 599295"/>
              <a:gd name="connsiteY0" fmla="*/ 0 h 1456254"/>
              <a:gd name="connsiteX1" fmla="*/ 387350 w 599295"/>
              <a:gd name="connsiteY1" fmla="*/ 612775 h 1456254"/>
              <a:gd name="connsiteX2" fmla="*/ 593725 w 599295"/>
              <a:gd name="connsiteY2" fmla="*/ 1431925 h 1456254"/>
              <a:gd name="connsiteX3" fmla="*/ 527050 w 599295"/>
              <a:gd name="connsiteY3" fmla="*/ 1184275 h 1456254"/>
              <a:gd name="connsiteX4" fmla="*/ 384175 w 599295"/>
              <a:gd name="connsiteY4" fmla="*/ 609600 h 1456254"/>
              <a:gd name="connsiteX5" fmla="*/ 0 w 599295"/>
              <a:gd name="connsiteY5" fmla="*/ 0 h 14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295" h="1456254">
                <a:moveTo>
                  <a:pt x="0" y="0"/>
                </a:moveTo>
                <a:cubicBezTo>
                  <a:pt x="529" y="529"/>
                  <a:pt x="288396" y="374121"/>
                  <a:pt x="387350" y="612775"/>
                </a:cubicBezTo>
                <a:cubicBezTo>
                  <a:pt x="486304" y="851429"/>
                  <a:pt x="570442" y="1336675"/>
                  <a:pt x="593725" y="1431925"/>
                </a:cubicBezTo>
                <a:cubicBezTo>
                  <a:pt x="617008" y="1527175"/>
                  <a:pt x="561975" y="1321329"/>
                  <a:pt x="527050" y="1184275"/>
                </a:cubicBezTo>
                <a:cubicBezTo>
                  <a:pt x="492125" y="1047221"/>
                  <a:pt x="467783" y="803804"/>
                  <a:pt x="384175" y="609600"/>
                </a:cubicBezTo>
                <a:cubicBezTo>
                  <a:pt x="300567" y="415396"/>
                  <a:pt x="-529" y="-529"/>
                  <a:pt x="0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4BAA119-3947-4205-B2D6-67BACA428549}"/>
              </a:ext>
            </a:extLst>
          </p:cNvPr>
          <p:cNvSpPr/>
          <p:nvPr/>
        </p:nvSpPr>
        <p:spPr>
          <a:xfrm>
            <a:off x="5841945" y="7346519"/>
            <a:ext cx="222409" cy="518286"/>
          </a:xfrm>
          <a:custGeom>
            <a:avLst/>
            <a:gdLst>
              <a:gd name="connsiteX0" fmla="*/ 55 w 222409"/>
              <a:gd name="connsiteY0" fmla="*/ 431 h 518286"/>
              <a:gd name="connsiteX1" fmla="*/ 139755 w 222409"/>
              <a:gd name="connsiteY1" fmla="*/ 263956 h 518286"/>
              <a:gd name="connsiteX2" fmla="*/ 222305 w 222409"/>
              <a:gd name="connsiteY2" fmla="*/ 517956 h 518286"/>
              <a:gd name="connsiteX3" fmla="*/ 123880 w 222409"/>
              <a:gd name="connsiteY3" fmla="*/ 209981 h 518286"/>
              <a:gd name="connsiteX4" fmla="*/ 55 w 222409"/>
              <a:gd name="connsiteY4" fmla="*/ 431 h 5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9" h="518286">
                <a:moveTo>
                  <a:pt x="55" y="431"/>
                </a:moveTo>
                <a:cubicBezTo>
                  <a:pt x="2701" y="9427"/>
                  <a:pt x="102713" y="177702"/>
                  <a:pt x="139755" y="263956"/>
                </a:cubicBezTo>
                <a:cubicBezTo>
                  <a:pt x="176797" y="350210"/>
                  <a:pt x="224951" y="526952"/>
                  <a:pt x="222305" y="517956"/>
                </a:cubicBezTo>
                <a:cubicBezTo>
                  <a:pt x="219659" y="508960"/>
                  <a:pt x="157218" y="294648"/>
                  <a:pt x="123880" y="209981"/>
                </a:cubicBezTo>
                <a:cubicBezTo>
                  <a:pt x="90543" y="125314"/>
                  <a:pt x="-2591" y="-8565"/>
                  <a:pt x="55" y="4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6F96949-721C-7991-B1ED-6DDBCD50CA6D}"/>
              </a:ext>
            </a:extLst>
          </p:cNvPr>
          <p:cNvSpPr/>
          <p:nvPr/>
        </p:nvSpPr>
        <p:spPr>
          <a:xfrm>
            <a:off x="5572099" y="7050932"/>
            <a:ext cx="415770" cy="1341514"/>
          </a:xfrm>
          <a:custGeom>
            <a:avLst/>
            <a:gdLst>
              <a:gd name="connsiteX0" fmla="*/ 26 w 415770"/>
              <a:gd name="connsiteY0" fmla="*/ 743 h 1341514"/>
              <a:gd name="connsiteX1" fmla="*/ 79401 w 415770"/>
              <a:gd name="connsiteY1" fmla="*/ 673843 h 1341514"/>
              <a:gd name="connsiteX2" fmla="*/ 63526 w 415770"/>
              <a:gd name="connsiteY2" fmla="*/ 584943 h 1341514"/>
              <a:gd name="connsiteX3" fmla="*/ 127026 w 415770"/>
              <a:gd name="connsiteY3" fmla="*/ 975468 h 1341514"/>
              <a:gd name="connsiteX4" fmla="*/ 171476 w 415770"/>
              <a:gd name="connsiteY4" fmla="*/ 1111993 h 1341514"/>
              <a:gd name="connsiteX5" fmla="*/ 114326 w 415770"/>
              <a:gd name="connsiteY5" fmla="*/ 1010393 h 1341514"/>
              <a:gd name="connsiteX6" fmla="*/ 412776 w 415770"/>
              <a:gd name="connsiteY6" fmla="*/ 1337418 h 1341514"/>
              <a:gd name="connsiteX7" fmla="*/ 260376 w 415770"/>
              <a:gd name="connsiteY7" fmla="*/ 1185018 h 1341514"/>
              <a:gd name="connsiteX8" fmla="*/ 136551 w 415770"/>
              <a:gd name="connsiteY8" fmla="*/ 1051668 h 1341514"/>
              <a:gd name="connsiteX9" fmla="*/ 60351 w 415770"/>
              <a:gd name="connsiteY9" fmla="*/ 673843 h 1341514"/>
              <a:gd name="connsiteX10" fmla="*/ 104801 w 415770"/>
              <a:gd name="connsiteY10" fmla="*/ 718293 h 1341514"/>
              <a:gd name="connsiteX11" fmla="*/ 92101 w 415770"/>
              <a:gd name="connsiteY11" fmla="*/ 343643 h 1341514"/>
              <a:gd name="connsiteX12" fmla="*/ 88926 w 415770"/>
              <a:gd name="connsiteY12" fmla="*/ 537318 h 1341514"/>
              <a:gd name="connsiteX13" fmla="*/ 26 w 415770"/>
              <a:gd name="connsiteY13" fmla="*/ 743 h 13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770" h="1341514">
                <a:moveTo>
                  <a:pt x="26" y="743"/>
                </a:moveTo>
                <a:cubicBezTo>
                  <a:pt x="-1561" y="23497"/>
                  <a:pt x="68818" y="576476"/>
                  <a:pt x="79401" y="673843"/>
                </a:cubicBezTo>
                <a:cubicBezTo>
                  <a:pt x="89984" y="771210"/>
                  <a:pt x="55589" y="534672"/>
                  <a:pt x="63526" y="584943"/>
                </a:cubicBezTo>
                <a:cubicBezTo>
                  <a:pt x="71463" y="635214"/>
                  <a:pt x="109034" y="887626"/>
                  <a:pt x="127026" y="975468"/>
                </a:cubicBezTo>
                <a:cubicBezTo>
                  <a:pt x="145018" y="1063310"/>
                  <a:pt x="173593" y="1106172"/>
                  <a:pt x="171476" y="1111993"/>
                </a:cubicBezTo>
                <a:cubicBezTo>
                  <a:pt x="169359" y="1117814"/>
                  <a:pt x="74109" y="972822"/>
                  <a:pt x="114326" y="1010393"/>
                </a:cubicBezTo>
                <a:cubicBezTo>
                  <a:pt x="154543" y="1047964"/>
                  <a:pt x="388434" y="1308314"/>
                  <a:pt x="412776" y="1337418"/>
                </a:cubicBezTo>
                <a:cubicBezTo>
                  <a:pt x="437118" y="1366522"/>
                  <a:pt x="306414" y="1232643"/>
                  <a:pt x="260376" y="1185018"/>
                </a:cubicBezTo>
                <a:cubicBezTo>
                  <a:pt x="214339" y="1137393"/>
                  <a:pt x="169888" y="1136864"/>
                  <a:pt x="136551" y="1051668"/>
                </a:cubicBezTo>
                <a:cubicBezTo>
                  <a:pt x="103214" y="966472"/>
                  <a:pt x="65643" y="729405"/>
                  <a:pt x="60351" y="673843"/>
                </a:cubicBezTo>
                <a:cubicBezTo>
                  <a:pt x="55059" y="618281"/>
                  <a:pt x="99509" y="773326"/>
                  <a:pt x="104801" y="718293"/>
                </a:cubicBezTo>
                <a:cubicBezTo>
                  <a:pt x="110093" y="663260"/>
                  <a:pt x="94747" y="373805"/>
                  <a:pt x="92101" y="343643"/>
                </a:cubicBezTo>
                <a:cubicBezTo>
                  <a:pt x="89455" y="313481"/>
                  <a:pt x="102155" y="590235"/>
                  <a:pt x="88926" y="537318"/>
                </a:cubicBezTo>
                <a:cubicBezTo>
                  <a:pt x="75697" y="484401"/>
                  <a:pt x="1613" y="-22011"/>
                  <a:pt x="26" y="7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BB5C594-FD80-DF1F-7FAF-E2702843CC43}"/>
              </a:ext>
            </a:extLst>
          </p:cNvPr>
          <p:cNvSpPr/>
          <p:nvPr/>
        </p:nvSpPr>
        <p:spPr>
          <a:xfrm>
            <a:off x="6213384" y="8369059"/>
            <a:ext cx="84003" cy="531217"/>
          </a:xfrm>
          <a:custGeom>
            <a:avLst/>
            <a:gdLst>
              <a:gd name="connsiteX0" fmla="*/ 91 w 84003"/>
              <a:gd name="connsiteY0" fmla="*/ 241 h 531217"/>
              <a:gd name="connsiteX1" fmla="*/ 79466 w 84003"/>
              <a:gd name="connsiteY1" fmla="*/ 378066 h 531217"/>
              <a:gd name="connsiteX2" fmla="*/ 73116 w 84003"/>
              <a:gd name="connsiteY2" fmla="*/ 530466 h 531217"/>
              <a:gd name="connsiteX3" fmla="*/ 63591 w 84003"/>
              <a:gd name="connsiteY3" fmla="*/ 324091 h 531217"/>
              <a:gd name="connsiteX4" fmla="*/ 91 w 84003"/>
              <a:gd name="connsiteY4" fmla="*/ 241 h 5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3" h="531217">
                <a:moveTo>
                  <a:pt x="91" y="241"/>
                </a:moveTo>
                <a:cubicBezTo>
                  <a:pt x="2737" y="9237"/>
                  <a:pt x="67295" y="289695"/>
                  <a:pt x="79466" y="378066"/>
                </a:cubicBezTo>
                <a:cubicBezTo>
                  <a:pt x="91637" y="466437"/>
                  <a:pt x="75762" y="539462"/>
                  <a:pt x="73116" y="530466"/>
                </a:cubicBezTo>
                <a:cubicBezTo>
                  <a:pt x="70470" y="521470"/>
                  <a:pt x="74174" y="411933"/>
                  <a:pt x="63591" y="324091"/>
                </a:cubicBezTo>
                <a:cubicBezTo>
                  <a:pt x="53008" y="236249"/>
                  <a:pt x="-2555" y="-8755"/>
                  <a:pt x="91" y="2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C2C3BD5-0447-C7BD-12E1-7A6BF12137C4}"/>
              </a:ext>
            </a:extLst>
          </p:cNvPr>
          <p:cNvSpPr/>
          <p:nvPr/>
        </p:nvSpPr>
        <p:spPr>
          <a:xfrm>
            <a:off x="5924490" y="8322866"/>
            <a:ext cx="359146" cy="573532"/>
          </a:xfrm>
          <a:custGeom>
            <a:avLst/>
            <a:gdLst>
              <a:gd name="connsiteX0" fmla="*/ 60 w 359146"/>
              <a:gd name="connsiteY0" fmla="*/ 14684 h 573532"/>
              <a:gd name="connsiteX1" fmla="*/ 193735 w 359146"/>
              <a:gd name="connsiteY1" fmla="*/ 24209 h 573532"/>
              <a:gd name="connsiteX2" fmla="*/ 187385 w 359146"/>
              <a:gd name="connsiteY2" fmla="*/ 87709 h 573532"/>
              <a:gd name="connsiteX3" fmla="*/ 247710 w 359146"/>
              <a:gd name="connsiteY3" fmla="*/ 208359 h 573532"/>
              <a:gd name="connsiteX4" fmla="*/ 231835 w 359146"/>
              <a:gd name="connsiteY4" fmla="*/ 163909 h 573532"/>
              <a:gd name="connsiteX5" fmla="*/ 346135 w 359146"/>
              <a:gd name="connsiteY5" fmla="*/ 509984 h 573532"/>
              <a:gd name="connsiteX6" fmla="*/ 320735 w 359146"/>
              <a:gd name="connsiteY6" fmla="*/ 459184 h 573532"/>
              <a:gd name="connsiteX7" fmla="*/ 358835 w 359146"/>
              <a:gd name="connsiteY7" fmla="*/ 573484 h 573532"/>
              <a:gd name="connsiteX8" fmla="*/ 295335 w 359146"/>
              <a:gd name="connsiteY8" fmla="*/ 471884 h 573532"/>
              <a:gd name="connsiteX9" fmla="*/ 203260 w 359146"/>
              <a:gd name="connsiteY9" fmla="*/ 354409 h 573532"/>
              <a:gd name="connsiteX10" fmla="*/ 327085 w 359146"/>
              <a:gd name="connsiteY10" fmla="*/ 509984 h 573532"/>
              <a:gd name="connsiteX11" fmla="*/ 292160 w 359146"/>
              <a:gd name="connsiteY11" fmla="*/ 341709 h 573532"/>
              <a:gd name="connsiteX12" fmla="*/ 222310 w 359146"/>
              <a:gd name="connsiteY12" fmla="*/ 97234 h 573532"/>
              <a:gd name="connsiteX13" fmla="*/ 225485 w 359146"/>
              <a:gd name="connsiteY13" fmla="*/ 1984 h 573532"/>
              <a:gd name="connsiteX14" fmla="*/ 215960 w 359146"/>
              <a:gd name="connsiteY14" fmla="*/ 30559 h 573532"/>
              <a:gd name="connsiteX15" fmla="*/ 60 w 359146"/>
              <a:gd name="connsiteY15" fmla="*/ 14684 h 5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146" h="573532">
                <a:moveTo>
                  <a:pt x="60" y="14684"/>
                </a:moveTo>
                <a:cubicBezTo>
                  <a:pt x="-3644" y="13626"/>
                  <a:pt x="162514" y="12038"/>
                  <a:pt x="193735" y="24209"/>
                </a:cubicBezTo>
                <a:cubicBezTo>
                  <a:pt x="224956" y="36380"/>
                  <a:pt x="178389" y="57017"/>
                  <a:pt x="187385" y="87709"/>
                </a:cubicBezTo>
                <a:cubicBezTo>
                  <a:pt x="196381" y="118401"/>
                  <a:pt x="240302" y="195659"/>
                  <a:pt x="247710" y="208359"/>
                </a:cubicBezTo>
                <a:cubicBezTo>
                  <a:pt x="255118" y="221059"/>
                  <a:pt x="215431" y="113638"/>
                  <a:pt x="231835" y="163909"/>
                </a:cubicBezTo>
                <a:cubicBezTo>
                  <a:pt x="248239" y="214180"/>
                  <a:pt x="331318" y="460772"/>
                  <a:pt x="346135" y="509984"/>
                </a:cubicBezTo>
                <a:cubicBezTo>
                  <a:pt x="360952" y="559196"/>
                  <a:pt x="318618" y="448601"/>
                  <a:pt x="320735" y="459184"/>
                </a:cubicBezTo>
                <a:cubicBezTo>
                  <a:pt x="322852" y="469767"/>
                  <a:pt x="363068" y="571367"/>
                  <a:pt x="358835" y="573484"/>
                </a:cubicBezTo>
                <a:cubicBezTo>
                  <a:pt x="354602" y="575601"/>
                  <a:pt x="321264" y="508397"/>
                  <a:pt x="295335" y="471884"/>
                </a:cubicBezTo>
                <a:cubicBezTo>
                  <a:pt x="269406" y="435371"/>
                  <a:pt x="197968" y="348059"/>
                  <a:pt x="203260" y="354409"/>
                </a:cubicBezTo>
                <a:cubicBezTo>
                  <a:pt x="208552" y="360759"/>
                  <a:pt x="312268" y="512101"/>
                  <a:pt x="327085" y="509984"/>
                </a:cubicBezTo>
                <a:cubicBezTo>
                  <a:pt x="341902" y="507867"/>
                  <a:pt x="309622" y="410501"/>
                  <a:pt x="292160" y="341709"/>
                </a:cubicBezTo>
                <a:cubicBezTo>
                  <a:pt x="274698" y="272917"/>
                  <a:pt x="233422" y="153855"/>
                  <a:pt x="222310" y="97234"/>
                </a:cubicBezTo>
                <a:cubicBezTo>
                  <a:pt x="211198" y="40613"/>
                  <a:pt x="226543" y="13096"/>
                  <a:pt x="225485" y="1984"/>
                </a:cubicBezTo>
                <a:cubicBezTo>
                  <a:pt x="224427" y="-9128"/>
                  <a:pt x="247710" y="30030"/>
                  <a:pt x="215960" y="30559"/>
                </a:cubicBezTo>
                <a:cubicBezTo>
                  <a:pt x="184210" y="31088"/>
                  <a:pt x="3764" y="15742"/>
                  <a:pt x="60" y="146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68BD161-366E-14B4-6778-3A0D600AE421}"/>
              </a:ext>
            </a:extLst>
          </p:cNvPr>
          <p:cNvSpPr/>
          <p:nvPr/>
        </p:nvSpPr>
        <p:spPr>
          <a:xfrm>
            <a:off x="5954133" y="8277223"/>
            <a:ext cx="208660" cy="204170"/>
          </a:xfrm>
          <a:custGeom>
            <a:avLst/>
            <a:gdLst>
              <a:gd name="connsiteX0" fmla="*/ 173617 w 208660"/>
              <a:gd name="connsiteY0" fmla="*/ 2 h 204170"/>
              <a:gd name="connsiteX1" fmla="*/ 56142 w 208660"/>
              <a:gd name="connsiteY1" fmla="*/ 114302 h 204170"/>
              <a:gd name="connsiteX2" fmla="*/ 68842 w 208660"/>
              <a:gd name="connsiteY2" fmla="*/ 155577 h 204170"/>
              <a:gd name="connsiteX3" fmla="*/ 125992 w 208660"/>
              <a:gd name="connsiteY3" fmla="*/ 193677 h 204170"/>
              <a:gd name="connsiteX4" fmla="*/ 21217 w 208660"/>
              <a:gd name="connsiteY4" fmla="*/ 203202 h 204170"/>
              <a:gd name="connsiteX5" fmla="*/ 208542 w 208660"/>
              <a:gd name="connsiteY5" fmla="*/ 196852 h 204170"/>
              <a:gd name="connsiteX6" fmla="*/ 49792 w 208660"/>
              <a:gd name="connsiteY6" fmla="*/ 200027 h 204170"/>
              <a:gd name="connsiteX7" fmla="*/ 65667 w 208660"/>
              <a:gd name="connsiteY7" fmla="*/ 130177 h 204170"/>
              <a:gd name="connsiteX8" fmla="*/ 2167 w 208660"/>
              <a:gd name="connsiteY8" fmla="*/ 117477 h 204170"/>
              <a:gd name="connsiteX9" fmla="*/ 173617 w 208660"/>
              <a:gd name="connsiteY9" fmla="*/ 2 h 20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60" h="204170">
                <a:moveTo>
                  <a:pt x="173617" y="2"/>
                </a:moveTo>
                <a:cubicBezTo>
                  <a:pt x="182613" y="-527"/>
                  <a:pt x="73604" y="88373"/>
                  <a:pt x="56142" y="114302"/>
                </a:cubicBezTo>
                <a:cubicBezTo>
                  <a:pt x="38680" y="140231"/>
                  <a:pt x="57200" y="142348"/>
                  <a:pt x="68842" y="155577"/>
                </a:cubicBezTo>
                <a:cubicBezTo>
                  <a:pt x="80484" y="168806"/>
                  <a:pt x="133929" y="185740"/>
                  <a:pt x="125992" y="193677"/>
                </a:cubicBezTo>
                <a:cubicBezTo>
                  <a:pt x="118055" y="201614"/>
                  <a:pt x="21217" y="203202"/>
                  <a:pt x="21217" y="203202"/>
                </a:cubicBezTo>
                <a:lnTo>
                  <a:pt x="208542" y="196852"/>
                </a:lnTo>
                <a:cubicBezTo>
                  <a:pt x="213305" y="196323"/>
                  <a:pt x="73604" y="211140"/>
                  <a:pt x="49792" y="200027"/>
                </a:cubicBezTo>
                <a:cubicBezTo>
                  <a:pt x="25979" y="188915"/>
                  <a:pt x="73604" y="143935"/>
                  <a:pt x="65667" y="130177"/>
                </a:cubicBezTo>
                <a:cubicBezTo>
                  <a:pt x="57729" y="116419"/>
                  <a:pt x="-13179" y="132823"/>
                  <a:pt x="2167" y="117477"/>
                </a:cubicBezTo>
                <a:cubicBezTo>
                  <a:pt x="17513" y="102131"/>
                  <a:pt x="164621" y="531"/>
                  <a:pt x="173617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2F056D7-2583-FC9C-8554-9D86A42F7B63}"/>
              </a:ext>
            </a:extLst>
          </p:cNvPr>
          <p:cNvSpPr/>
          <p:nvPr/>
        </p:nvSpPr>
        <p:spPr>
          <a:xfrm>
            <a:off x="6086399" y="8489072"/>
            <a:ext cx="160058" cy="379698"/>
          </a:xfrm>
          <a:custGeom>
            <a:avLst/>
            <a:gdLst>
              <a:gd name="connsiteX0" fmla="*/ 76 w 160058"/>
              <a:gd name="connsiteY0" fmla="*/ 878 h 379698"/>
              <a:gd name="connsiteX1" fmla="*/ 123901 w 160058"/>
              <a:gd name="connsiteY1" fmla="*/ 251703 h 379698"/>
              <a:gd name="connsiteX2" fmla="*/ 158826 w 160058"/>
              <a:gd name="connsiteY2" fmla="*/ 378703 h 379698"/>
              <a:gd name="connsiteX3" fmla="*/ 146126 w 160058"/>
              <a:gd name="connsiteY3" fmla="*/ 299328 h 379698"/>
              <a:gd name="connsiteX4" fmla="*/ 88976 w 160058"/>
              <a:gd name="connsiteY4" fmla="*/ 99303 h 379698"/>
              <a:gd name="connsiteX5" fmla="*/ 104851 w 160058"/>
              <a:gd name="connsiteY5" fmla="*/ 165978 h 379698"/>
              <a:gd name="connsiteX6" fmla="*/ 76 w 160058"/>
              <a:gd name="connsiteY6" fmla="*/ 878 h 3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8" h="379698">
                <a:moveTo>
                  <a:pt x="76" y="878"/>
                </a:moveTo>
                <a:cubicBezTo>
                  <a:pt x="3251" y="15165"/>
                  <a:pt x="97443" y="188732"/>
                  <a:pt x="123901" y="251703"/>
                </a:cubicBezTo>
                <a:cubicBezTo>
                  <a:pt x="150359" y="314674"/>
                  <a:pt x="155122" y="370766"/>
                  <a:pt x="158826" y="378703"/>
                </a:cubicBezTo>
                <a:cubicBezTo>
                  <a:pt x="162530" y="386640"/>
                  <a:pt x="157768" y="345895"/>
                  <a:pt x="146126" y="299328"/>
                </a:cubicBezTo>
                <a:cubicBezTo>
                  <a:pt x="134484" y="252761"/>
                  <a:pt x="95855" y="121528"/>
                  <a:pt x="88976" y="99303"/>
                </a:cubicBezTo>
                <a:cubicBezTo>
                  <a:pt x="82097" y="77078"/>
                  <a:pt x="116493" y="180794"/>
                  <a:pt x="104851" y="165978"/>
                </a:cubicBezTo>
                <a:cubicBezTo>
                  <a:pt x="93209" y="151162"/>
                  <a:pt x="-3099" y="-13409"/>
                  <a:pt x="76" y="8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A425439-C86F-4BA0-F431-0CF4C56D0FAF}"/>
              </a:ext>
            </a:extLst>
          </p:cNvPr>
          <p:cNvSpPr/>
          <p:nvPr/>
        </p:nvSpPr>
        <p:spPr>
          <a:xfrm>
            <a:off x="6108672" y="8594583"/>
            <a:ext cx="244537" cy="381143"/>
          </a:xfrm>
          <a:custGeom>
            <a:avLst/>
            <a:gdLst>
              <a:gd name="connsiteX0" fmla="*/ 28 w 244537"/>
              <a:gd name="connsiteY0" fmla="*/ 142 h 381143"/>
              <a:gd name="connsiteX1" fmla="*/ 15903 w 244537"/>
              <a:gd name="connsiteY1" fmla="*/ 127142 h 381143"/>
              <a:gd name="connsiteX2" fmla="*/ 98453 w 244537"/>
              <a:gd name="connsiteY2" fmla="*/ 241442 h 381143"/>
              <a:gd name="connsiteX3" fmla="*/ 73053 w 244537"/>
              <a:gd name="connsiteY3" fmla="*/ 219217 h 381143"/>
              <a:gd name="connsiteX4" fmla="*/ 244503 w 244537"/>
              <a:gd name="connsiteY4" fmla="*/ 381142 h 381143"/>
              <a:gd name="connsiteX5" fmla="*/ 57178 w 244537"/>
              <a:gd name="connsiteY5" fmla="*/ 216042 h 381143"/>
              <a:gd name="connsiteX6" fmla="*/ 12728 w 244537"/>
              <a:gd name="connsiteY6" fmla="*/ 152542 h 381143"/>
              <a:gd name="connsiteX7" fmla="*/ 28 w 244537"/>
              <a:gd name="connsiteY7" fmla="*/ 142 h 38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537" h="381143">
                <a:moveTo>
                  <a:pt x="28" y="142"/>
                </a:moveTo>
                <a:cubicBezTo>
                  <a:pt x="557" y="-4091"/>
                  <a:pt x="-501" y="86925"/>
                  <a:pt x="15903" y="127142"/>
                </a:cubicBezTo>
                <a:cubicBezTo>
                  <a:pt x="32307" y="167359"/>
                  <a:pt x="88928" y="226096"/>
                  <a:pt x="98453" y="241442"/>
                </a:cubicBezTo>
                <a:cubicBezTo>
                  <a:pt x="107978" y="256788"/>
                  <a:pt x="48711" y="195934"/>
                  <a:pt x="73053" y="219217"/>
                </a:cubicBezTo>
                <a:cubicBezTo>
                  <a:pt x="97395" y="242500"/>
                  <a:pt x="247149" y="381671"/>
                  <a:pt x="244503" y="381142"/>
                </a:cubicBezTo>
                <a:cubicBezTo>
                  <a:pt x="241857" y="380613"/>
                  <a:pt x="95807" y="254142"/>
                  <a:pt x="57178" y="216042"/>
                </a:cubicBezTo>
                <a:cubicBezTo>
                  <a:pt x="18549" y="177942"/>
                  <a:pt x="19078" y="183234"/>
                  <a:pt x="12728" y="152542"/>
                </a:cubicBezTo>
                <a:cubicBezTo>
                  <a:pt x="6378" y="121850"/>
                  <a:pt x="-501" y="4375"/>
                  <a:pt x="28" y="1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1503EF38-313C-64B1-0A65-1DF7884FC0AC}"/>
              </a:ext>
            </a:extLst>
          </p:cNvPr>
          <p:cNvSpPr/>
          <p:nvPr/>
        </p:nvSpPr>
        <p:spPr>
          <a:xfrm>
            <a:off x="5969588" y="8488320"/>
            <a:ext cx="142384" cy="481457"/>
          </a:xfrm>
          <a:custGeom>
            <a:avLst/>
            <a:gdLst>
              <a:gd name="connsiteX0" fmla="*/ 142287 w 142384"/>
              <a:gd name="connsiteY0" fmla="*/ 1630 h 481457"/>
              <a:gd name="connsiteX1" fmla="*/ 72437 w 142384"/>
              <a:gd name="connsiteY1" fmla="*/ 160380 h 481457"/>
              <a:gd name="connsiteX2" fmla="*/ 18462 w 142384"/>
              <a:gd name="connsiteY2" fmla="*/ 293730 h 481457"/>
              <a:gd name="connsiteX3" fmla="*/ 37512 w 142384"/>
              <a:gd name="connsiteY3" fmla="*/ 274680 h 481457"/>
              <a:gd name="connsiteX4" fmla="*/ 2587 w 142384"/>
              <a:gd name="connsiteY4" fmla="*/ 328655 h 481457"/>
              <a:gd name="connsiteX5" fmla="*/ 31162 w 142384"/>
              <a:gd name="connsiteY5" fmla="*/ 401680 h 481457"/>
              <a:gd name="connsiteX6" fmla="*/ 2587 w 142384"/>
              <a:gd name="connsiteY6" fmla="*/ 357230 h 481457"/>
              <a:gd name="connsiteX7" fmla="*/ 110537 w 142384"/>
              <a:gd name="connsiteY7" fmla="*/ 481055 h 481457"/>
              <a:gd name="connsiteX8" fmla="*/ 37512 w 142384"/>
              <a:gd name="connsiteY8" fmla="*/ 392155 h 481457"/>
              <a:gd name="connsiteX9" fmla="*/ 56562 w 142384"/>
              <a:gd name="connsiteY9" fmla="*/ 265155 h 481457"/>
              <a:gd name="connsiteX10" fmla="*/ 142287 w 142384"/>
              <a:gd name="connsiteY10" fmla="*/ 1630 h 48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84" h="481457">
                <a:moveTo>
                  <a:pt x="142287" y="1630"/>
                </a:moveTo>
                <a:cubicBezTo>
                  <a:pt x="144933" y="-15833"/>
                  <a:pt x="93074" y="111697"/>
                  <a:pt x="72437" y="160380"/>
                </a:cubicBezTo>
                <a:cubicBezTo>
                  <a:pt x="51799" y="209063"/>
                  <a:pt x="24283" y="274680"/>
                  <a:pt x="18462" y="293730"/>
                </a:cubicBezTo>
                <a:cubicBezTo>
                  <a:pt x="12641" y="312780"/>
                  <a:pt x="40158" y="268859"/>
                  <a:pt x="37512" y="274680"/>
                </a:cubicBezTo>
                <a:cubicBezTo>
                  <a:pt x="34866" y="280501"/>
                  <a:pt x="3645" y="307488"/>
                  <a:pt x="2587" y="328655"/>
                </a:cubicBezTo>
                <a:cubicBezTo>
                  <a:pt x="1529" y="349822"/>
                  <a:pt x="31162" y="396918"/>
                  <a:pt x="31162" y="401680"/>
                </a:cubicBezTo>
                <a:cubicBezTo>
                  <a:pt x="31162" y="406442"/>
                  <a:pt x="-10642" y="344001"/>
                  <a:pt x="2587" y="357230"/>
                </a:cubicBezTo>
                <a:cubicBezTo>
                  <a:pt x="15816" y="370459"/>
                  <a:pt x="104716" y="475234"/>
                  <a:pt x="110537" y="481055"/>
                </a:cubicBezTo>
                <a:cubicBezTo>
                  <a:pt x="116358" y="486876"/>
                  <a:pt x="46508" y="428138"/>
                  <a:pt x="37512" y="392155"/>
                </a:cubicBezTo>
                <a:cubicBezTo>
                  <a:pt x="28516" y="356172"/>
                  <a:pt x="38041" y="324951"/>
                  <a:pt x="56562" y="265155"/>
                </a:cubicBezTo>
                <a:cubicBezTo>
                  <a:pt x="75083" y="205359"/>
                  <a:pt x="139641" y="19093"/>
                  <a:pt x="142287" y="16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CF73738-65EA-9A2A-27E4-A782DEABDC03}"/>
              </a:ext>
            </a:extLst>
          </p:cNvPr>
          <p:cNvSpPr/>
          <p:nvPr/>
        </p:nvSpPr>
        <p:spPr>
          <a:xfrm>
            <a:off x="5816892" y="8434885"/>
            <a:ext cx="282542" cy="444470"/>
          </a:xfrm>
          <a:custGeom>
            <a:avLst/>
            <a:gdLst>
              <a:gd name="connsiteX0" fmla="*/ 282283 w 282542"/>
              <a:gd name="connsiteY0" fmla="*/ 1090 h 444470"/>
              <a:gd name="connsiteX1" fmla="*/ 155283 w 282542"/>
              <a:gd name="connsiteY1" fmla="*/ 293190 h 444470"/>
              <a:gd name="connsiteX2" fmla="*/ 110833 w 282542"/>
              <a:gd name="connsiteY2" fmla="*/ 388440 h 444470"/>
              <a:gd name="connsiteX3" fmla="*/ 91783 w 282542"/>
              <a:gd name="connsiteY3" fmla="*/ 429715 h 444470"/>
              <a:gd name="connsiteX4" fmla="*/ 2883 w 282542"/>
              <a:gd name="connsiteY4" fmla="*/ 439240 h 444470"/>
              <a:gd name="connsiteX5" fmla="*/ 212433 w 282542"/>
              <a:gd name="connsiteY5" fmla="*/ 442415 h 444470"/>
              <a:gd name="connsiteX6" fmla="*/ 155283 w 282542"/>
              <a:gd name="connsiteY6" fmla="*/ 407490 h 444470"/>
              <a:gd name="connsiteX7" fmla="*/ 129883 w 282542"/>
              <a:gd name="connsiteY7" fmla="*/ 347165 h 444470"/>
              <a:gd name="connsiteX8" fmla="*/ 250533 w 282542"/>
              <a:gd name="connsiteY8" fmla="*/ 137615 h 444470"/>
              <a:gd name="connsiteX9" fmla="*/ 129883 w 282542"/>
              <a:gd name="connsiteY9" fmla="*/ 340815 h 444470"/>
              <a:gd name="connsiteX10" fmla="*/ 187033 w 282542"/>
              <a:gd name="connsiteY10" fmla="*/ 197940 h 444470"/>
              <a:gd name="connsiteX11" fmla="*/ 282283 w 282542"/>
              <a:gd name="connsiteY11" fmla="*/ 1090 h 44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42" h="444470">
                <a:moveTo>
                  <a:pt x="282283" y="1090"/>
                </a:moveTo>
                <a:cubicBezTo>
                  <a:pt x="276991" y="16965"/>
                  <a:pt x="183858" y="228632"/>
                  <a:pt x="155283" y="293190"/>
                </a:cubicBezTo>
                <a:cubicBezTo>
                  <a:pt x="126708" y="357748"/>
                  <a:pt x="121416" y="365686"/>
                  <a:pt x="110833" y="388440"/>
                </a:cubicBezTo>
                <a:cubicBezTo>
                  <a:pt x="100250" y="411194"/>
                  <a:pt x="109775" y="421248"/>
                  <a:pt x="91783" y="429715"/>
                </a:cubicBezTo>
                <a:cubicBezTo>
                  <a:pt x="73791" y="438182"/>
                  <a:pt x="-17225" y="437123"/>
                  <a:pt x="2883" y="439240"/>
                </a:cubicBezTo>
                <a:cubicBezTo>
                  <a:pt x="22991" y="441357"/>
                  <a:pt x="187033" y="447707"/>
                  <a:pt x="212433" y="442415"/>
                </a:cubicBezTo>
                <a:cubicBezTo>
                  <a:pt x="237833" y="437123"/>
                  <a:pt x="169041" y="423365"/>
                  <a:pt x="155283" y="407490"/>
                </a:cubicBezTo>
                <a:cubicBezTo>
                  <a:pt x="141525" y="391615"/>
                  <a:pt x="114008" y="392144"/>
                  <a:pt x="129883" y="347165"/>
                </a:cubicBezTo>
                <a:cubicBezTo>
                  <a:pt x="145758" y="302186"/>
                  <a:pt x="250533" y="138673"/>
                  <a:pt x="250533" y="137615"/>
                </a:cubicBezTo>
                <a:cubicBezTo>
                  <a:pt x="250533" y="136557"/>
                  <a:pt x="140466" y="330761"/>
                  <a:pt x="129883" y="340815"/>
                </a:cubicBezTo>
                <a:cubicBezTo>
                  <a:pt x="119300" y="350869"/>
                  <a:pt x="163750" y="248740"/>
                  <a:pt x="187033" y="197940"/>
                </a:cubicBezTo>
                <a:cubicBezTo>
                  <a:pt x="210316" y="147140"/>
                  <a:pt x="287575" y="-14785"/>
                  <a:pt x="282283" y="10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AAD12DE-5091-1B2E-4D23-A20C015E5993}"/>
              </a:ext>
            </a:extLst>
          </p:cNvPr>
          <p:cNvSpPr/>
          <p:nvPr/>
        </p:nvSpPr>
        <p:spPr>
          <a:xfrm>
            <a:off x="5135082" y="8796387"/>
            <a:ext cx="801654" cy="182782"/>
          </a:xfrm>
          <a:custGeom>
            <a:avLst/>
            <a:gdLst>
              <a:gd name="connsiteX0" fmla="*/ 8418 w 801654"/>
              <a:gd name="connsiteY0" fmla="*/ 30113 h 182782"/>
              <a:gd name="connsiteX1" fmla="*/ 452918 w 801654"/>
              <a:gd name="connsiteY1" fmla="*/ 20588 h 182782"/>
              <a:gd name="connsiteX2" fmla="*/ 795818 w 801654"/>
              <a:gd name="connsiteY2" fmla="*/ 179338 h 182782"/>
              <a:gd name="connsiteX3" fmla="*/ 659293 w 801654"/>
              <a:gd name="connsiteY3" fmla="*/ 122188 h 182782"/>
              <a:gd name="connsiteX4" fmla="*/ 532293 w 801654"/>
              <a:gd name="connsiteY4" fmla="*/ 33288 h 182782"/>
              <a:gd name="connsiteX5" fmla="*/ 398943 w 801654"/>
              <a:gd name="connsiteY5" fmla="*/ 1538 h 182782"/>
              <a:gd name="connsiteX6" fmla="*/ 176693 w 801654"/>
              <a:gd name="connsiteY6" fmla="*/ 7888 h 182782"/>
              <a:gd name="connsiteX7" fmla="*/ 8418 w 801654"/>
              <a:gd name="connsiteY7" fmla="*/ 30113 h 1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54" h="182782">
                <a:moveTo>
                  <a:pt x="8418" y="30113"/>
                </a:moveTo>
                <a:cubicBezTo>
                  <a:pt x="54455" y="32230"/>
                  <a:pt x="321685" y="-4283"/>
                  <a:pt x="452918" y="20588"/>
                </a:cubicBezTo>
                <a:cubicBezTo>
                  <a:pt x="584151" y="45459"/>
                  <a:pt x="761422" y="162405"/>
                  <a:pt x="795818" y="179338"/>
                </a:cubicBezTo>
                <a:cubicBezTo>
                  <a:pt x="830214" y="196271"/>
                  <a:pt x="703214" y="146530"/>
                  <a:pt x="659293" y="122188"/>
                </a:cubicBezTo>
                <a:cubicBezTo>
                  <a:pt x="615372" y="97846"/>
                  <a:pt x="575685" y="53396"/>
                  <a:pt x="532293" y="33288"/>
                </a:cubicBezTo>
                <a:cubicBezTo>
                  <a:pt x="488901" y="13180"/>
                  <a:pt x="458210" y="5771"/>
                  <a:pt x="398943" y="1538"/>
                </a:cubicBezTo>
                <a:cubicBezTo>
                  <a:pt x="339676" y="-2695"/>
                  <a:pt x="235960" y="2596"/>
                  <a:pt x="176693" y="7888"/>
                </a:cubicBezTo>
                <a:cubicBezTo>
                  <a:pt x="117426" y="13180"/>
                  <a:pt x="-37619" y="27996"/>
                  <a:pt x="8418" y="301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E4D650C-77D8-005D-7AD6-41D4DFCB156A}"/>
              </a:ext>
            </a:extLst>
          </p:cNvPr>
          <p:cNvSpPr/>
          <p:nvPr/>
        </p:nvSpPr>
        <p:spPr>
          <a:xfrm>
            <a:off x="5038274" y="8740682"/>
            <a:ext cx="271316" cy="544724"/>
          </a:xfrm>
          <a:custGeom>
            <a:avLst/>
            <a:gdLst>
              <a:gd name="connsiteX0" fmla="*/ 451 w 271316"/>
              <a:gd name="connsiteY0" fmla="*/ 93 h 544724"/>
              <a:gd name="connsiteX1" fmla="*/ 143326 w 271316"/>
              <a:gd name="connsiteY1" fmla="*/ 231868 h 544724"/>
              <a:gd name="connsiteX2" fmla="*/ 267151 w 271316"/>
              <a:gd name="connsiteY2" fmla="*/ 536668 h 544724"/>
              <a:gd name="connsiteX3" fmla="*/ 229051 w 271316"/>
              <a:gd name="connsiteY3" fmla="*/ 435068 h 544724"/>
              <a:gd name="connsiteX4" fmla="*/ 102051 w 271316"/>
              <a:gd name="connsiteY4" fmla="*/ 206468 h 544724"/>
              <a:gd name="connsiteX5" fmla="*/ 451 w 271316"/>
              <a:gd name="connsiteY5" fmla="*/ 93 h 5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16" h="544724">
                <a:moveTo>
                  <a:pt x="451" y="93"/>
                </a:moveTo>
                <a:cubicBezTo>
                  <a:pt x="7330" y="4326"/>
                  <a:pt x="98876" y="142439"/>
                  <a:pt x="143326" y="231868"/>
                </a:cubicBezTo>
                <a:cubicBezTo>
                  <a:pt x="187776" y="321297"/>
                  <a:pt x="252863" y="502801"/>
                  <a:pt x="267151" y="536668"/>
                </a:cubicBezTo>
                <a:cubicBezTo>
                  <a:pt x="281439" y="570535"/>
                  <a:pt x="256568" y="490101"/>
                  <a:pt x="229051" y="435068"/>
                </a:cubicBezTo>
                <a:cubicBezTo>
                  <a:pt x="201534" y="380035"/>
                  <a:pt x="136976" y="275789"/>
                  <a:pt x="102051" y="206468"/>
                </a:cubicBezTo>
                <a:cubicBezTo>
                  <a:pt x="67126" y="137147"/>
                  <a:pt x="-6428" y="-4140"/>
                  <a:pt x="451" y="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252EE9D-4176-BABD-D161-11D51ABF5C30}"/>
              </a:ext>
            </a:extLst>
          </p:cNvPr>
          <p:cNvSpPr/>
          <p:nvPr/>
        </p:nvSpPr>
        <p:spPr>
          <a:xfrm>
            <a:off x="5231973" y="8747005"/>
            <a:ext cx="671622" cy="146208"/>
          </a:xfrm>
          <a:custGeom>
            <a:avLst/>
            <a:gdLst>
              <a:gd name="connsiteX0" fmla="*/ 6777 w 671622"/>
              <a:gd name="connsiteY0" fmla="*/ 28695 h 146208"/>
              <a:gd name="connsiteX1" fmla="*/ 368727 w 671622"/>
              <a:gd name="connsiteY1" fmla="*/ 25520 h 146208"/>
              <a:gd name="connsiteX2" fmla="*/ 670352 w 671622"/>
              <a:gd name="connsiteY2" fmla="*/ 146170 h 146208"/>
              <a:gd name="connsiteX3" fmla="*/ 463977 w 671622"/>
              <a:gd name="connsiteY3" fmla="*/ 38220 h 146208"/>
              <a:gd name="connsiteX4" fmla="*/ 156002 w 671622"/>
              <a:gd name="connsiteY4" fmla="*/ 120 h 146208"/>
              <a:gd name="connsiteX5" fmla="*/ 6777 w 671622"/>
              <a:gd name="connsiteY5" fmla="*/ 28695 h 1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622" h="146208">
                <a:moveTo>
                  <a:pt x="6777" y="28695"/>
                </a:moveTo>
                <a:cubicBezTo>
                  <a:pt x="42231" y="32928"/>
                  <a:pt x="258131" y="5941"/>
                  <a:pt x="368727" y="25520"/>
                </a:cubicBezTo>
                <a:cubicBezTo>
                  <a:pt x="479323" y="45099"/>
                  <a:pt x="654477" y="144053"/>
                  <a:pt x="670352" y="146170"/>
                </a:cubicBezTo>
                <a:cubicBezTo>
                  <a:pt x="686227" y="148287"/>
                  <a:pt x="549702" y="62562"/>
                  <a:pt x="463977" y="38220"/>
                </a:cubicBezTo>
                <a:cubicBezTo>
                  <a:pt x="378252" y="13878"/>
                  <a:pt x="229027" y="2237"/>
                  <a:pt x="156002" y="120"/>
                </a:cubicBezTo>
                <a:cubicBezTo>
                  <a:pt x="82977" y="-1997"/>
                  <a:pt x="-28677" y="24462"/>
                  <a:pt x="6777" y="286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2CE08B-6F42-1136-BD70-123FA7A93E36}"/>
              </a:ext>
            </a:extLst>
          </p:cNvPr>
          <p:cNvSpPr/>
          <p:nvPr/>
        </p:nvSpPr>
        <p:spPr>
          <a:xfrm>
            <a:off x="4581442" y="8299421"/>
            <a:ext cx="752607" cy="1057909"/>
          </a:xfrm>
          <a:custGeom>
            <a:avLst/>
            <a:gdLst>
              <a:gd name="connsiteX0" fmla="*/ 83 w 752607"/>
              <a:gd name="connsiteY0" fmla="*/ 29 h 1057909"/>
              <a:gd name="connsiteX1" fmla="*/ 428708 w 752607"/>
              <a:gd name="connsiteY1" fmla="*/ 514379 h 1057909"/>
              <a:gd name="connsiteX2" fmla="*/ 746208 w 752607"/>
              <a:gd name="connsiteY2" fmla="*/ 1041429 h 1057909"/>
              <a:gd name="connsiteX3" fmla="*/ 622383 w 752607"/>
              <a:gd name="connsiteY3" fmla="*/ 885854 h 1057909"/>
              <a:gd name="connsiteX4" fmla="*/ 393783 w 752607"/>
              <a:gd name="connsiteY4" fmla="*/ 492154 h 1057909"/>
              <a:gd name="connsiteX5" fmla="*/ 83 w 752607"/>
              <a:gd name="connsiteY5" fmla="*/ 29 h 105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607" h="1057909">
                <a:moveTo>
                  <a:pt x="83" y="29"/>
                </a:moveTo>
                <a:cubicBezTo>
                  <a:pt x="5904" y="3733"/>
                  <a:pt x="304354" y="340812"/>
                  <a:pt x="428708" y="514379"/>
                </a:cubicBezTo>
                <a:cubicBezTo>
                  <a:pt x="553062" y="687946"/>
                  <a:pt x="713929" y="979517"/>
                  <a:pt x="746208" y="1041429"/>
                </a:cubicBezTo>
                <a:cubicBezTo>
                  <a:pt x="778487" y="1103341"/>
                  <a:pt x="681121" y="977400"/>
                  <a:pt x="622383" y="885854"/>
                </a:cubicBezTo>
                <a:cubicBezTo>
                  <a:pt x="563646" y="794308"/>
                  <a:pt x="494854" y="638204"/>
                  <a:pt x="393783" y="492154"/>
                </a:cubicBezTo>
                <a:cubicBezTo>
                  <a:pt x="292712" y="346104"/>
                  <a:pt x="-5738" y="-3675"/>
                  <a:pt x="83" y="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9DE3DF3-88CF-9B62-8E95-39C2D2A1B4A6}"/>
              </a:ext>
            </a:extLst>
          </p:cNvPr>
          <p:cNvSpPr/>
          <p:nvPr/>
        </p:nvSpPr>
        <p:spPr>
          <a:xfrm>
            <a:off x="4300302" y="8038761"/>
            <a:ext cx="932541" cy="1203842"/>
          </a:xfrm>
          <a:custGeom>
            <a:avLst/>
            <a:gdLst>
              <a:gd name="connsiteX0" fmla="*/ 1823 w 932541"/>
              <a:gd name="connsiteY0" fmla="*/ 3514 h 1203842"/>
              <a:gd name="connsiteX1" fmla="*/ 614598 w 932541"/>
              <a:gd name="connsiteY1" fmla="*/ 746464 h 1203842"/>
              <a:gd name="connsiteX2" fmla="*/ 932098 w 932541"/>
              <a:gd name="connsiteY2" fmla="*/ 1203664 h 1203842"/>
              <a:gd name="connsiteX3" fmla="*/ 678098 w 932541"/>
              <a:gd name="connsiteY3" fmla="*/ 797264 h 1203842"/>
              <a:gd name="connsiteX4" fmla="*/ 433623 w 932541"/>
              <a:gd name="connsiteY4" fmla="*/ 479764 h 1203842"/>
              <a:gd name="connsiteX5" fmla="*/ 1823 w 932541"/>
              <a:gd name="connsiteY5" fmla="*/ 3514 h 12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541" h="1203842">
                <a:moveTo>
                  <a:pt x="1823" y="3514"/>
                </a:moveTo>
                <a:cubicBezTo>
                  <a:pt x="31985" y="47964"/>
                  <a:pt x="459552" y="546439"/>
                  <a:pt x="614598" y="746464"/>
                </a:cubicBezTo>
                <a:cubicBezTo>
                  <a:pt x="769644" y="946489"/>
                  <a:pt x="921515" y="1195197"/>
                  <a:pt x="932098" y="1203664"/>
                </a:cubicBezTo>
                <a:cubicBezTo>
                  <a:pt x="942681" y="1212131"/>
                  <a:pt x="761177" y="917914"/>
                  <a:pt x="678098" y="797264"/>
                </a:cubicBezTo>
                <a:cubicBezTo>
                  <a:pt x="595019" y="676614"/>
                  <a:pt x="543160" y="610997"/>
                  <a:pt x="433623" y="479764"/>
                </a:cubicBezTo>
                <a:cubicBezTo>
                  <a:pt x="324086" y="348531"/>
                  <a:pt x="-28339" y="-40936"/>
                  <a:pt x="1823" y="35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B001AB3-7202-EF2F-E552-93793D58DF3B}"/>
              </a:ext>
            </a:extLst>
          </p:cNvPr>
          <p:cNvSpPr/>
          <p:nvPr/>
        </p:nvSpPr>
        <p:spPr>
          <a:xfrm>
            <a:off x="3059624" y="7155748"/>
            <a:ext cx="538855" cy="418673"/>
          </a:xfrm>
          <a:custGeom>
            <a:avLst/>
            <a:gdLst>
              <a:gd name="connsiteX0" fmla="*/ 7426 w 538855"/>
              <a:gd name="connsiteY0" fmla="*/ 3877 h 418673"/>
              <a:gd name="connsiteX1" fmla="*/ 534476 w 538855"/>
              <a:gd name="connsiteY1" fmla="*/ 413452 h 418673"/>
              <a:gd name="connsiteX2" fmla="*/ 245551 w 538855"/>
              <a:gd name="connsiteY2" fmla="*/ 219777 h 418673"/>
              <a:gd name="connsiteX3" fmla="*/ 7426 w 538855"/>
              <a:gd name="connsiteY3" fmla="*/ 3877 h 41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55" h="418673">
                <a:moveTo>
                  <a:pt x="7426" y="3877"/>
                </a:moveTo>
                <a:cubicBezTo>
                  <a:pt x="55580" y="36156"/>
                  <a:pt x="494789" y="377469"/>
                  <a:pt x="534476" y="413452"/>
                </a:cubicBezTo>
                <a:cubicBezTo>
                  <a:pt x="574163" y="449435"/>
                  <a:pt x="333393" y="290156"/>
                  <a:pt x="245551" y="219777"/>
                </a:cubicBezTo>
                <a:cubicBezTo>
                  <a:pt x="157709" y="149398"/>
                  <a:pt x="-40728" y="-28402"/>
                  <a:pt x="7426" y="38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AA9BC4F-407F-E4A7-D9D1-93C037F0658A}"/>
              </a:ext>
            </a:extLst>
          </p:cNvPr>
          <p:cNvSpPr/>
          <p:nvPr/>
        </p:nvSpPr>
        <p:spPr>
          <a:xfrm>
            <a:off x="3532347" y="7526867"/>
            <a:ext cx="904114" cy="582120"/>
          </a:xfrm>
          <a:custGeom>
            <a:avLst/>
            <a:gdLst>
              <a:gd name="connsiteX0" fmla="*/ 71278 w 904114"/>
              <a:gd name="connsiteY0" fmla="*/ 13758 h 582120"/>
              <a:gd name="connsiteX1" fmla="*/ 452278 w 904114"/>
              <a:gd name="connsiteY1" fmla="*/ 201083 h 582120"/>
              <a:gd name="connsiteX2" fmla="*/ 893603 w 904114"/>
              <a:gd name="connsiteY2" fmla="*/ 572558 h 582120"/>
              <a:gd name="connsiteX3" fmla="*/ 776128 w 904114"/>
              <a:gd name="connsiteY3" fmla="*/ 480483 h 582120"/>
              <a:gd name="connsiteX4" fmla="*/ 385603 w 904114"/>
              <a:gd name="connsiteY4" fmla="*/ 169333 h 582120"/>
              <a:gd name="connsiteX5" fmla="*/ 223678 w 904114"/>
              <a:gd name="connsiteY5" fmla="*/ 42333 h 582120"/>
              <a:gd name="connsiteX6" fmla="*/ 14128 w 904114"/>
              <a:gd name="connsiteY6" fmla="*/ 16933 h 582120"/>
              <a:gd name="connsiteX7" fmla="*/ 71278 w 904114"/>
              <a:gd name="connsiteY7" fmla="*/ 13758 h 58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114" h="582120">
                <a:moveTo>
                  <a:pt x="71278" y="13758"/>
                </a:moveTo>
                <a:cubicBezTo>
                  <a:pt x="144303" y="44450"/>
                  <a:pt x="315224" y="107950"/>
                  <a:pt x="452278" y="201083"/>
                </a:cubicBezTo>
                <a:cubicBezTo>
                  <a:pt x="589332" y="294216"/>
                  <a:pt x="839628" y="525991"/>
                  <a:pt x="893603" y="572558"/>
                </a:cubicBezTo>
                <a:cubicBezTo>
                  <a:pt x="947578" y="619125"/>
                  <a:pt x="776128" y="480483"/>
                  <a:pt x="776128" y="480483"/>
                </a:cubicBezTo>
                <a:lnTo>
                  <a:pt x="385603" y="169333"/>
                </a:lnTo>
                <a:cubicBezTo>
                  <a:pt x="293528" y="96308"/>
                  <a:pt x="285590" y="67733"/>
                  <a:pt x="223678" y="42333"/>
                </a:cubicBezTo>
                <a:cubicBezTo>
                  <a:pt x="161766" y="16933"/>
                  <a:pt x="42703" y="21166"/>
                  <a:pt x="14128" y="16933"/>
                </a:cubicBezTo>
                <a:cubicBezTo>
                  <a:pt x="-14447" y="12700"/>
                  <a:pt x="-1747" y="-16934"/>
                  <a:pt x="71278" y="137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DD0079-DD21-9162-DAEE-F4D188310BF1}"/>
              </a:ext>
            </a:extLst>
          </p:cNvPr>
          <p:cNvSpPr/>
          <p:nvPr/>
        </p:nvSpPr>
        <p:spPr>
          <a:xfrm>
            <a:off x="3562305" y="7486644"/>
            <a:ext cx="897091" cy="738679"/>
          </a:xfrm>
          <a:custGeom>
            <a:avLst/>
            <a:gdLst>
              <a:gd name="connsiteX0" fmla="*/ 45 w 897091"/>
              <a:gd name="connsiteY0" fmla="*/ 6 h 738679"/>
              <a:gd name="connsiteX1" fmla="*/ 361995 w 897091"/>
              <a:gd name="connsiteY1" fmla="*/ 234956 h 738679"/>
              <a:gd name="connsiteX2" fmla="*/ 860470 w 897091"/>
              <a:gd name="connsiteY2" fmla="*/ 708031 h 738679"/>
              <a:gd name="connsiteX3" fmla="*/ 806495 w 897091"/>
              <a:gd name="connsiteY3" fmla="*/ 641356 h 738679"/>
              <a:gd name="connsiteX4" fmla="*/ 384220 w 897091"/>
              <a:gd name="connsiteY4" fmla="*/ 228606 h 738679"/>
              <a:gd name="connsiteX5" fmla="*/ 45 w 897091"/>
              <a:gd name="connsiteY5" fmla="*/ 6 h 7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091" h="738679">
                <a:moveTo>
                  <a:pt x="45" y="6"/>
                </a:moveTo>
                <a:cubicBezTo>
                  <a:pt x="-3659" y="1064"/>
                  <a:pt x="218591" y="116952"/>
                  <a:pt x="361995" y="234956"/>
                </a:cubicBezTo>
                <a:cubicBezTo>
                  <a:pt x="505399" y="352960"/>
                  <a:pt x="786387" y="640298"/>
                  <a:pt x="860470" y="708031"/>
                </a:cubicBezTo>
                <a:cubicBezTo>
                  <a:pt x="934553" y="775764"/>
                  <a:pt x="885870" y="721260"/>
                  <a:pt x="806495" y="641356"/>
                </a:cubicBezTo>
                <a:cubicBezTo>
                  <a:pt x="727120" y="561452"/>
                  <a:pt x="518099" y="332852"/>
                  <a:pt x="384220" y="228606"/>
                </a:cubicBezTo>
                <a:cubicBezTo>
                  <a:pt x="250341" y="124360"/>
                  <a:pt x="3749" y="-1052"/>
                  <a:pt x="45" y="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F28481A-27D0-C39E-6AFF-7AEA995FD880}"/>
              </a:ext>
            </a:extLst>
          </p:cNvPr>
          <p:cNvSpPr/>
          <p:nvPr/>
        </p:nvSpPr>
        <p:spPr>
          <a:xfrm>
            <a:off x="3143726" y="6777582"/>
            <a:ext cx="414832" cy="719006"/>
          </a:xfrm>
          <a:custGeom>
            <a:avLst/>
            <a:gdLst>
              <a:gd name="connsiteX0" fmla="*/ 94774 w 414832"/>
              <a:gd name="connsiteY0" fmla="*/ 1043 h 719006"/>
              <a:gd name="connsiteX1" fmla="*/ 47149 w 414832"/>
              <a:gd name="connsiteY1" fmla="*/ 245518 h 719006"/>
              <a:gd name="connsiteX2" fmla="*/ 170974 w 414832"/>
              <a:gd name="connsiteY2" fmla="*/ 464593 h 719006"/>
              <a:gd name="connsiteX3" fmla="*/ 91599 w 414832"/>
              <a:gd name="connsiteY3" fmla="*/ 397918 h 719006"/>
              <a:gd name="connsiteX4" fmla="*/ 377349 w 414832"/>
              <a:gd name="connsiteY4" fmla="*/ 677318 h 719006"/>
              <a:gd name="connsiteX5" fmla="*/ 310674 w 414832"/>
              <a:gd name="connsiteY5" fmla="*/ 563018 h 719006"/>
              <a:gd name="connsiteX6" fmla="*/ 412274 w 414832"/>
              <a:gd name="connsiteY6" fmla="*/ 718593 h 719006"/>
              <a:gd name="connsiteX7" fmla="*/ 183674 w 414832"/>
              <a:gd name="connsiteY7" fmla="*/ 505868 h 719006"/>
              <a:gd name="connsiteX8" fmla="*/ 5874 w 414832"/>
              <a:gd name="connsiteY8" fmla="*/ 280443 h 719006"/>
              <a:gd name="connsiteX9" fmla="*/ 40799 w 414832"/>
              <a:gd name="connsiteY9" fmla="*/ 321718 h 719006"/>
              <a:gd name="connsiteX10" fmla="*/ 21749 w 414832"/>
              <a:gd name="connsiteY10" fmla="*/ 162968 h 719006"/>
              <a:gd name="connsiteX11" fmla="*/ 94774 w 414832"/>
              <a:gd name="connsiteY11" fmla="*/ 1043 h 7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832" h="719006">
                <a:moveTo>
                  <a:pt x="94774" y="1043"/>
                </a:moveTo>
                <a:cubicBezTo>
                  <a:pt x="99007" y="14801"/>
                  <a:pt x="34449" y="168260"/>
                  <a:pt x="47149" y="245518"/>
                </a:cubicBezTo>
                <a:cubicBezTo>
                  <a:pt x="59849" y="322776"/>
                  <a:pt x="163566" y="439193"/>
                  <a:pt x="170974" y="464593"/>
                </a:cubicBezTo>
                <a:cubicBezTo>
                  <a:pt x="178382" y="489993"/>
                  <a:pt x="57203" y="362464"/>
                  <a:pt x="91599" y="397918"/>
                </a:cubicBezTo>
                <a:cubicBezTo>
                  <a:pt x="125995" y="433372"/>
                  <a:pt x="340837" y="649801"/>
                  <a:pt x="377349" y="677318"/>
                </a:cubicBezTo>
                <a:cubicBezTo>
                  <a:pt x="413861" y="704835"/>
                  <a:pt x="304853" y="556139"/>
                  <a:pt x="310674" y="563018"/>
                </a:cubicBezTo>
                <a:cubicBezTo>
                  <a:pt x="316495" y="569897"/>
                  <a:pt x="433441" y="728118"/>
                  <a:pt x="412274" y="718593"/>
                </a:cubicBezTo>
                <a:cubicBezTo>
                  <a:pt x="391107" y="709068"/>
                  <a:pt x="251407" y="578893"/>
                  <a:pt x="183674" y="505868"/>
                </a:cubicBezTo>
                <a:cubicBezTo>
                  <a:pt x="115941" y="432843"/>
                  <a:pt x="29686" y="311135"/>
                  <a:pt x="5874" y="280443"/>
                </a:cubicBezTo>
                <a:cubicBezTo>
                  <a:pt x="-17938" y="249751"/>
                  <a:pt x="38153" y="341297"/>
                  <a:pt x="40799" y="321718"/>
                </a:cubicBezTo>
                <a:cubicBezTo>
                  <a:pt x="43445" y="302139"/>
                  <a:pt x="8520" y="212710"/>
                  <a:pt x="21749" y="162968"/>
                </a:cubicBezTo>
                <a:cubicBezTo>
                  <a:pt x="34978" y="113226"/>
                  <a:pt x="90541" y="-12715"/>
                  <a:pt x="94774" y="10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47A3B03-F4AD-ACB3-7E82-69C6863C8905}"/>
              </a:ext>
            </a:extLst>
          </p:cNvPr>
          <p:cNvSpPr/>
          <p:nvPr/>
        </p:nvSpPr>
        <p:spPr>
          <a:xfrm>
            <a:off x="5298810" y="7924323"/>
            <a:ext cx="339027" cy="278066"/>
          </a:xfrm>
          <a:custGeom>
            <a:avLst/>
            <a:gdLst>
              <a:gd name="connsiteX0" fmla="*/ 265 w 339027"/>
              <a:gd name="connsiteY0" fmla="*/ 477 h 278066"/>
              <a:gd name="connsiteX1" fmla="*/ 320940 w 339027"/>
              <a:gd name="connsiteY1" fmla="*/ 267177 h 278066"/>
              <a:gd name="connsiteX2" fmla="*/ 266965 w 339027"/>
              <a:gd name="connsiteY2" fmla="*/ 203677 h 278066"/>
              <a:gd name="connsiteX3" fmla="*/ 265 w 339027"/>
              <a:gd name="connsiteY3" fmla="*/ 477 h 2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27" h="278066">
                <a:moveTo>
                  <a:pt x="265" y="477"/>
                </a:moveTo>
                <a:cubicBezTo>
                  <a:pt x="9261" y="11060"/>
                  <a:pt x="276490" y="233310"/>
                  <a:pt x="320940" y="267177"/>
                </a:cubicBezTo>
                <a:cubicBezTo>
                  <a:pt x="365390" y="301044"/>
                  <a:pt x="320411" y="249185"/>
                  <a:pt x="266965" y="203677"/>
                </a:cubicBezTo>
                <a:cubicBezTo>
                  <a:pt x="213519" y="158169"/>
                  <a:pt x="-8731" y="-10106"/>
                  <a:pt x="265" y="4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93D015F-A535-2A21-B253-C75001B4A56B}"/>
              </a:ext>
            </a:extLst>
          </p:cNvPr>
          <p:cNvSpPr/>
          <p:nvPr/>
        </p:nvSpPr>
        <p:spPr>
          <a:xfrm>
            <a:off x="5759450" y="8274050"/>
            <a:ext cx="242623" cy="546880"/>
          </a:xfrm>
          <a:custGeom>
            <a:avLst/>
            <a:gdLst>
              <a:gd name="connsiteX0" fmla="*/ 0 w 242623"/>
              <a:gd name="connsiteY0" fmla="*/ 0 h 546880"/>
              <a:gd name="connsiteX1" fmla="*/ 190500 w 242623"/>
              <a:gd name="connsiteY1" fmla="*/ 171450 h 546880"/>
              <a:gd name="connsiteX2" fmla="*/ 190500 w 242623"/>
              <a:gd name="connsiteY2" fmla="*/ 282575 h 546880"/>
              <a:gd name="connsiteX3" fmla="*/ 234950 w 242623"/>
              <a:gd name="connsiteY3" fmla="*/ 279400 h 546880"/>
              <a:gd name="connsiteX4" fmla="*/ 139700 w 242623"/>
              <a:gd name="connsiteY4" fmla="*/ 542925 h 546880"/>
              <a:gd name="connsiteX5" fmla="*/ 177800 w 242623"/>
              <a:gd name="connsiteY5" fmla="*/ 428625 h 546880"/>
              <a:gd name="connsiteX6" fmla="*/ 219075 w 242623"/>
              <a:gd name="connsiteY6" fmla="*/ 301625 h 546880"/>
              <a:gd name="connsiteX7" fmla="*/ 241300 w 242623"/>
              <a:gd name="connsiteY7" fmla="*/ 241300 h 546880"/>
              <a:gd name="connsiteX8" fmla="*/ 180975 w 242623"/>
              <a:gd name="connsiteY8" fmla="*/ 180975 h 546880"/>
              <a:gd name="connsiteX9" fmla="*/ 206375 w 242623"/>
              <a:gd name="connsiteY9" fmla="*/ 212725 h 546880"/>
              <a:gd name="connsiteX10" fmla="*/ 0 w 242623"/>
              <a:gd name="connsiteY10" fmla="*/ 0 h 5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23" h="546880">
                <a:moveTo>
                  <a:pt x="0" y="0"/>
                </a:moveTo>
                <a:cubicBezTo>
                  <a:pt x="79375" y="62177"/>
                  <a:pt x="158750" y="124354"/>
                  <a:pt x="190500" y="171450"/>
                </a:cubicBezTo>
                <a:cubicBezTo>
                  <a:pt x="222250" y="218546"/>
                  <a:pt x="183092" y="264583"/>
                  <a:pt x="190500" y="282575"/>
                </a:cubicBezTo>
                <a:cubicBezTo>
                  <a:pt x="197908" y="300567"/>
                  <a:pt x="243417" y="236008"/>
                  <a:pt x="234950" y="279400"/>
                </a:cubicBezTo>
                <a:cubicBezTo>
                  <a:pt x="226483" y="322792"/>
                  <a:pt x="149225" y="518054"/>
                  <a:pt x="139700" y="542925"/>
                </a:cubicBezTo>
                <a:cubicBezTo>
                  <a:pt x="130175" y="567796"/>
                  <a:pt x="164571" y="468842"/>
                  <a:pt x="177800" y="428625"/>
                </a:cubicBezTo>
                <a:cubicBezTo>
                  <a:pt x="191029" y="388408"/>
                  <a:pt x="208492" y="332846"/>
                  <a:pt x="219075" y="301625"/>
                </a:cubicBezTo>
                <a:cubicBezTo>
                  <a:pt x="229658" y="270404"/>
                  <a:pt x="247650" y="261408"/>
                  <a:pt x="241300" y="241300"/>
                </a:cubicBezTo>
                <a:cubicBezTo>
                  <a:pt x="234950" y="221192"/>
                  <a:pt x="186796" y="185737"/>
                  <a:pt x="180975" y="180975"/>
                </a:cubicBezTo>
                <a:cubicBezTo>
                  <a:pt x="175154" y="176213"/>
                  <a:pt x="206375" y="212725"/>
                  <a:pt x="206375" y="212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9F2EA087-D73D-9472-5429-00C64F512E48}"/>
              </a:ext>
            </a:extLst>
          </p:cNvPr>
          <p:cNvSpPr/>
          <p:nvPr/>
        </p:nvSpPr>
        <p:spPr>
          <a:xfrm>
            <a:off x="5724524" y="7315197"/>
            <a:ext cx="217780" cy="790334"/>
          </a:xfrm>
          <a:custGeom>
            <a:avLst/>
            <a:gdLst>
              <a:gd name="connsiteX0" fmla="*/ 1 w 217780"/>
              <a:gd name="connsiteY0" fmla="*/ 3 h 790334"/>
              <a:gd name="connsiteX1" fmla="*/ 196851 w 217780"/>
              <a:gd name="connsiteY1" fmla="*/ 371478 h 790334"/>
              <a:gd name="connsiteX2" fmla="*/ 209551 w 217780"/>
              <a:gd name="connsiteY2" fmla="*/ 777878 h 790334"/>
              <a:gd name="connsiteX3" fmla="*/ 209551 w 217780"/>
              <a:gd name="connsiteY3" fmla="*/ 657228 h 790334"/>
              <a:gd name="connsiteX4" fmla="*/ 200026 w 217780"/>
              <a:gd name="connsiteY4" fmla="*/ 365128 h 790334"/>
              <a:gd name="connsiteX5" fmla="*/ 1 w 217780"/>
              <a:gd name="connsiteY5" fmla="*/ 3 h 7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80" h="790334">
                <a:moveTo>
                  <a:pt x="1" y="3"/>
                </a:moveTo>
                <a:cubicBezTo>
                  <a:pt x="-528" y="1061"/>
                  <a:pt x="161926" y="241832"/>
                  <a:pt x="196851" y="371478"/>
                </a:cubicBezTo>
                <a:cubicBezTo>
                  <a:pt x="231776" y="501124"/>
                  <a:pt x="207434" y="730253"/>
                  <a:pt x="209551" y="777878"/>
                </a:cubicBezTo>
                <a:cubicBezTo>
                  <a:pt x="211668" y="825503"/>
                  <a:pt x="211139" y="726020"/>
                  <a:pt x="209551" y="657228"/>
                </a:cubicBezTo>
                <a:cubicBezTo>
                  <a:pt x="207963" y="588436"/>
                  <a:pt x="234422" y="475724"/>
                  <a:pt x="200026" y="365128"/>
                </a:cubicBezTo>
                <a:cubicBezTo>
                  <a:pt x="165630" y="254532"/>
                  <a:pt x="530" y="-1055"/>
                  <a:pt x="1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1221EBE-4A8F-6B9A-A602-13A17495ADFB}"/>
              </a:ext>
            </a:extLst>
          </p:cNvPr>
          <p:cNvSpPr/>
          <p:nvPr/>
        </p:nvSpPr>
        <p:spPr>
          <a:xfrm>
            <a:off x="6020410" y="7777566"/>
            <a:ext cx="96543" cy="507787"/>
          </a:xfrm>
          <a:custGeom>
            <a:avLst/>
            <a:gdLst>
              <a:gd name="connsiteX0" fmla="*/ 2565 w 96543"/>
              <a:gd name="connsiteY0" fmla="*/ 26584 h 507787"/>
              <a:gd name="connsiteX1" fmla="*/ 21615 w 96543"/>
              <a:gd name="connsiteY1" fmla="*/ 77384 h 507787"/>
              <a:gd name="connsiteX2" fmla="*/ 94640 w 96543"/>
              <a:gd name="connsiteY2" fmla="*/ 493309 h 507787"/>
              <a:gd name="connsiteX3" fmla="*/ 69240 w 96543"/>
              <a:gd name="connsiteY3" fmla="*/ 379009 h 507787"/>
              <a:gd name="connsiteX4" fmla="*/ 2565 w 96543"/>
              <a:gd name="connsiteY4" fmla="*/ 26584 h 50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43" h="507787">
                <a:moveTo>
                  <a:pt x="2565" y="26584"/>
                </a:moveTo>
                <a:cubicBezTo>
                  <a:pt x="-5372" y="-23687"/>
                  <a:pt x="6269" y="-404"/>
                  <a:pt x="21615" y="77384"/>
                </a:cubicBezTo>
                <a:cubicBezTo>
                  <a:pt x="36961" y="155172"/>
                  <a:pt x="86703" y="443038"/>
                  <a:pt x="94640" y="493309"/>
                </a:cubicBezTo>
                <a:cubicBezTo>
                  <a:pt x="102577" y="543580"/>
                  <a:pt x="84057" y="452563"/>
                  <a:pt x="69240" y="379009"/>
                </a:cubicBezTo>
                <a:cubicBezTo>
                  <a:pt x="54423" y="305455"/>
                  <a:pt x="10502" y="76855"/>
                  <a:pt x="2565" y="265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67C27A1-5B2E-4529-5B56-DA1DD3112461}"/>
              </a:ext>
            </a:extLst>
          </p:cNvPr>
          <p:cNvSpPr/>
          <p:nvPr/>
        </p:nvSpPr>
        <p:spPr>
          <a:xfrm>
            <a:off x="6172034" y="8380059"/>
            <a:ext cx="92094" cy="361093"/>
          </a:xfrm>
          <a:custGeom>
            <a:avLst/>
            <a:gdLst>
              <a:gd name="connsiteX0" fmla="*/ 166 w 92094"/>
              <a:gd name="connsiteY0" fmla="*/ 1941 h 361093"/>
              <a:gd name="connsiteX1" fmla="*/ 89066 w 92094"/>
              <a:gd name="connsiteY1" fmla="*/ 354366 h 361093"/>
              <a:gd name="connsiteX2" fmla="*/ 66841 w 92094"/>
              <a:gd name="connsiteY2" fmla="*/ 217841 h 361093"/>
              <a:gd name="connsiteX3" fmla="*/ 166 w 92094"/>
              <a:gd name="connsiteY3" fmla="*/ 1941 h 3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94" h="361093">
                <a:moveTo>
                  <a:pt x="166" y="1941"/>
                </a:moveTo>
                <a:cubicBezTo>
                  <a:pt x="3870" y="24695"/>
                  <a:pt x="77953" y="318383"/>
                  <a:pt x="89066" y="354366"/>
                </a:cubicBezTo>
                <a:cubicBezTo>
                  <a:pt x="100179" y="390349"/>
                  <a:pt x="77953" y="272874"/>
                  <a:pt x="66841" y="217841"/>
                </a:cubicBezTo>
                <a:cubicBezTo>
                  <a:pt x="55729" y="162808"/>
                  <a:pt x="-3538" y="-20813"/>
                  <a:pt x="166" y="19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8E487BE-49A9-15DB-C73F-FBE151DF3FA0}"/>
              </a:ext>
            </a:extLst>
          </p:cNvPr>
          <p:cNvSpPr/>
          <p:nvPr/>
        </p:nvSpPr>
        <p:spPr>
          <a:xfrm>
            <a:off x="4352277" y="6158183"/>
            <a:ext cx="110279" cy="493730"/>
          </a:xfrm>
          <a:custGeom>
            <a:avLst/>
            <a:gdLst>
              <a:gd name="connsiteX0" fmla="*/ 648 w 110279"/>
              <a:gd name="connsiteY0" fmla="*/ 7667 h 493730"/>
              <a:gd name="connsiteX1" fmla="*/ 108598 w 110279"/>
              <a:gd name="connsiteY1" fmla="*/ 490267 h 493730"/>
              <a:gd name="connsiteX2" fmla="*/ 64148 w 110279"/>
              <a:gd name="connsiteY2" fmla="*/ 214042 h 493730"/>
              <a:gd name="connsiteX3" fmla="*/ 648 w 110279"/>
              <a:gd name="connsiteY3" fmla="*/ 7667 h 4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79" h="493730">
                <a:moveTo>
                  <a:pt x="648" y="7667"/>
                </a:moveTo>
                <a:cubicBezTo>
                  <a:pt x="8056" y="53705"/>
                  <a:pt x="98015" y="455871"/>
                  <a:pt x="108598" y="490267"/>
                </a:cubicBezTo>
                <a:cubicBezTo>
                  <a:pt x="119181" y="524663"/>
                  <a:pt x="76848" y="293417"/>
                  <a:pt x="64148" y="214042"/>
                </a:cubicBezTo>
                <a:cubicBezTo>
                  <a:pt x="51448" y="134667"/>
                  <a:pt x="-6760" y="-38371"/>
                  <a:pt x="648" y="76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355A2FB-809C-7409-7737-8D188DCAE5D7}"/>
              </a:ext>
            </a:extLst>
          </p:cNvPr>
          <p:cNvSpPr/>
          <p:nvPr/>
        </p:nvSpPr>
        <p:spPr>
          <a:xfrm>
            <a:off x="3570850" y="4933774"/>
            <a:ext cx="24655" cy="1053478"/>
          </a:xfrm>
          <a:custGeom>
            <a:avLst/>
            <a:gdLst>
              <a:gd name="connsiteX0" fmla="*/ 9321 w 24655"/>
              <a:gd name="connsiteY0" fmla="*/ 6936 h 1053478"/>
              <a:gd name="connsiteX1" fmla="*/ 1947 w 24655"/>
              <a:gd name="connsiteY1" fmla="*/ 748042 h 1053478"/>
              <a:gd name="connsiteX2" fmla="*/ 1947 w 24655"/>
              <a:gd name="connsiteY2" fmla="*/ 1043010 h 1053478"/>
              <a:gd name="connsiteX3" fmla="*/ 24069 w 24655"/>
              <a:gd name="connsiteY3" fmla="*/ 412516 h 1053478"/>
              <a:gd name="connsiteX4" fmla="*/ 9321 w 24655"/>
              <a:gd name="connsiteY4" fmla="*/ 6936 h 105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5" h="1053478">
                <a:moveTo>
                  <a:pt x="9321" y="6936"/>
                </a:moveTo>
                <a:cubicBezTo>
                  <a:pt x="5634" y="62857"/>
                  <a:pt x="3176" y="575363"/>
                  <a:pt x="1947" y="748042"/>
                </a:cubicBezTo>
                <a:cubicBezTo>
                  <a:pt x="718" y="920721"/>
                  <a:pt x="-1740" y="1098931"/>
                  <a:pt x="1947" y="1043010"/>
                </a:cubicBezTo>
                <a:cubicBezTo>
                  <a:pt x="5634" y="987089"/>
                  <a:pt x="20382" y="578435"/>
                  <a:pt x="24069" y="412516"/>
                </a:cubicBezTo>
                <a:cubicBezTo>
                  <a:pt x="27756" y="246597"/>
                  <a:pt x="13008" y="-48985"/>
                  <a:pt x="9321" y="69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DB4ED03-5F89-69AF-2B45-A38DEA27A753}"/>
              </a:ext>
            </a:extLst>
          </p:cNvPr>
          <p:cNvSpPr/>
          <p:nvPr/>
        </p:nvSpPr>
        <p:spPr>
          <a:xfrm>
            <a:off x="3810683" y="4805948"/>
            <a:ext cx="506398" cy="1002056"/>
          </a:xfrm>
          <a:custGeom>
            <a:avLst/>
            <a:gdLst>
              <a:gd name="connsiteX0" fmla="*/ 1775 w 506398"/>
              <a:gd name="connsiteY0" fmla="*/ 2026 h 1002056"/>
              <a:gd name="connsiteX1" fmla="*/ 49707 w 506398"/>
              <a:gd name="connsiteY1" fmla="*/ 341239 h 1002056"/>
              <a:gd name="connsiteX2" fmla="*/ 175069 w 506398"/>
              <a:gd name="connsiteY2" fmla="*/ 555091 h 1002056"/>
              <a:gd name="connsiteX3" fmla="*/ 149259 w 506398"/>
              <a:gd name="connsiteY3" fmla="*/ 532968 h 1002056"/>
              <a:gd name="connsiteX4" fmla="*/ 495846 w 506398"/>
              <a:gd name="connsiteY4" fmla="*/ 986481 h 1002056"/>
              <a:gd name="connsiteX5" fmla="*/ 388920 w 506398"/>
              <a:gd name="connsiteY5" fmla="*/ 861120 h 1002056"/>
              <a:gd name="connsiteX6" fmla="*/ 105014 w 506398"/>
              <a:gd name="connsiteY6" fmla="*/ 510846 h 1002056"/>
              <a:gd name="connsiteX7" fmla="*/ 1775 w 506398"/>
              <a:gd name="connsiteY7" fmla="*/ 2026 h 100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398" h="1002056">
                <a:moveTo>
                  <a:pt x="1775" y="2026"/>
                </a:moveTo>
                <a:cubicBezTo>
                  <a:pt x="-7443" y="-26242"/>
                  <a:pt x="20825" y="249062"/>
                  <a:pt x="49707" y="341239"/>
                </a:cubicBezTo>
                <a:cubicBezTo>
                  <a:pt x="78589" y="433416"/>
                  <a:pt x="158477" y="523136"/>
                  <a:pt x="175069" y="555091"/>
                </a:cubicBezTo>
                <a:cubicBezTo>
                  <a:pt x="191661" y="587046"/>
                  <a:pt x="95796" y="461070"/>
                  <a:pt x="149259" y="532968"/>
                </a:cubicBezTo>
                <a:cubicBezTo>
                  <a:pt x="202722" y="604866"/>
                  <a:pt x="455903" y="931789"/>
                  <a:pt x="495846" y="986481"/>
                </a:cubicBezTo>
                <a:cubicBezTo>
                  <a:pt x="535790" y="1041173"/>
                  <a:pt x="454059" y="940393"/>
                  <a:pt x="388920" y="861120"/>
                </a:cubicBezTo>
                <a:cubicBezTo>
                  <a:pt x="323781" y="781848"/>
                  <a:pt x="170153" y="647883"/>
                  <a:pt x="105014" y="510846"/>
                </a:cubicBezTo>
                <a:cubicBezTo>
                  <a:pt x="39875" y="373809"/>
                  <a:pt x="10993" y="30294"/>
                  <a:pt x="1775" y="20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BA26DD2-FED6-9338-60EE-794E15AE4D9B}"/>
              </a:ext>
            </a:extLst>
          </p:cNvPr>
          <p:cNvSpPr/>
          <p:nvPr/>
        </p:nvSpPr>
        <p:spPr>
          <a:xfrm>
            <a:off x="4498026" y="5792424"/>
            <a:ext cx="716301" cy="309918"/>
          </a:xfrm>
          <a:custGeom>
            <a:avLst/>
            <a:gdLst>
              <a:gd name="connsiteX0" fmla="*/ 232 w 716301"/>
              <a:gd name="connsiteY0" fmla="*/ 5 h 309918"/>
              <a:gd name="connsiteX1" fmla="*/ 453745 w 716301"/>
              <a:gd name="connsiteY1" fmla="*/ 250728 h 309918"/>
              <a:gd name="connsiteX2" fmla="*/ 715529 w 716301"/>
              <a:gd name="connsiteY2" fmla="*/ 309721 h 309918"/>
              <a:gd name="connsiteX3" fmla="*/ 516426 w 716301"/>
              <a:gd name="connsiteY3" fmla="*/ 258102 h 309918"/>
              <a:gd name="connsiteX4" fmla="*/ 232 w 716301"/>
              <a:gd name="connsiteY4" fmla="*/ 5 h 3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301" h="309918">
                <a:moveTo>
                  <a:pt x="232" y="5"/>
                </a:moveTo>
                <a:cubicBezTo>
                  <a:pt x="-10215" y="-1224"/>
                  <a:pt x="334529" y="199109"/>
                  <a:pt x="453745" y="250728"/>
                </a:cubicBezTo>
                <a:cubicBezTo>
                  <a:pt x="572961" y="302347"/>
                  <a:pt x="705082" y="308492"/>
                  <a:pt x="715529" y="309721"/>
                </a:cubicBezTo>
                <a:cubicBezTo>
                  <a:pt x="725976" y="310950"/>
                  <a:pt x="628883" y="307878"/>
                  <a:pt x="516426" y="258102"/>
                </a:cubicBezTo>
                <a:cubicBezTo>
                  <a:pt x="403970" y="208326"/>
                  <a:pt x="10679" y="1234"/>
                  <a:pt x="232" y="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0CB7A72-FF4A-E050-F7F1-3929E6ED866F}"/>
              </a:ext>
            </a:extLst>
          </p:cNvPr>
          <p:cNvSpPr/>
          <p:nvPr/>
        </p:nvSpPr>
        <p:spPr>
          <a:xfrm>
            <a:off x="5073639" y="4488158"/>
            <a:ext cx="206679" cy="217962"/>
          </a:xfrm>
          <a:custGeom>
            <a:avLst/>
            <a:gdLst>
              <a:gd name="connsiteX0" fmla="*/ 166 w 206679"/>
              <a:gd name="connsiteY0" fmla="*/ 208 h 217962"/>
              <a:gd name="connsiteX1" fmla="*/ 161859 w 206679"/>
              <a:gd name="connsiteY1" fmla="*/ 106144 h 217962"/>
              <a:gd name="connsiteX2" fmla="*/ 189737 w 206679"/>
              <a:gd name="connsiteY2" fmla="*/ 217657 h 217962"/>
              <a:gd name="connsiteX3" fmla="*/ 195312 w 206679"/>
              <a:gd name="connsiteY3" fmla="*/ 134022 h 217962"/>
              <a:gd name="connsiteX4" fmla="*/ 166 w 206679"/>
              <a:gd name="connsiteY4" fmla="*/ 208 h 2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79" h="217962">
                <a:moveTo>
                  <a:pt x="166" y="208"/>
                </a:moveTo>
                <a:cubicBezTo>
                  <a:pt x="-5409" y="-4438"/>
                  <a:pt x="130264" y="69903"/>
                  <a:pt x="161859" y="106144"/>
                </a:cubicBezTo>
                <a:cubicBezTo>
                  <a:pt x="193454" y="142385"/>
                  <a:pt x="184162" y="213011"/>
                  <a:pt x="189737" y="217657"/>
                </a:cubicBezTo>
                <a:cubicBezTo>
                  <a:pt x="195312" y="222303"/>
                  <a:pt x="221331" y="173051"/>
                  <a:pt x="195312" y="134022"/>
                </a:cubicBezTo>
                <a:cubicBezTo>
                  <a:pt x="169293" y="94993"/>
                  <a:pt x="5741" y="4854"/>
                  <a:pt x="166" y="2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B02F7FF-4A0F-F767-74C6-4FE3552B98AD}"/>
              </a:ext>
            </a:extLst>
          </p:cNvPr>
          <p:cNvSpPr/>
          <p:nvPr/>
        </p:nvSpPr>
        <p:spPr>
          <a:xfrm>
            <a:off x="5653407" y="4309764"/>
            <a:ext cx="113532" cy="200910"/>
          </a:xfrm>
          <a:custGeom>
            <a:avLst/>
            <a:gdLst>
              <a:gd name="connsiteX0" fmla="*/ 261 w 113532"/>
              <a:gd name="connsiteY0" fmla="*/ 182 h 200910"/>
              <a:gd name="connsiteX1" fmla="*/ 72744 w 113532"/>
              <a:gd name="connsiteY1" fmla="*/ 83816 h 200910"/>
              <a:gd name="connsiteX2" fmla="*/ 111773 w 113532"/>
              <a:gd name="connsiteY2" fmla="*/ 200904 h 200910"/>
              <a:gd name="connsiteX3" fmla="*/ 106198 w 113532"/>
              <a:gd name="connsiteY3" fmla="*/ 89392 h 200910"/>
              <a:gd name="connsiteX4" fmla="*/ 100622 w 113532"/>
              <a:gd name="connsiteY4" fmla="*/ 106119 h 200910"/>
              <a:gd name="connsiteX5" fmla="*/ 261 w 113532"/>
              <a:gd name="connsiteY5" fmla="*/ 182 h 20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2" h="200910">
                <a:moveTo>
                  <a:pt x="261" y="182"/>
                </a:moveTo>
                <a:cubicBezTo>
                  <a:pt x="-4385" y="-3535"/>
                  <a:pt x="54159" y="50362"/>
                  <a:pt x="72744" y="83816"/>
                </a:cubicBezTo>
                <a:cubicBezTo>
                  <a:pt x="91329" y="117270"/>
                  <a:pt x="106197" y="199975"/>
                  <a:pt x="111773" y="200904"/>
                </a:cubicBezTo>
                <a:cubicBezTo>
                  <a:pt x="117349" y="201833"/>
                  <a:pt x="108056" y="105189"/>
                  <a:pt x="106198" y="89392"/>
                </a:cubicBezTo>
                <a:cubicBezTo>
                  <a:pt x="104340" y="73595"/>
                  <a:pt x="116420" y="119129"/>
                  <a:pt x="100622" y="106119"/>
                </a:cubicBezTo>
                <a:cubicBezTo>
                  <a:pt x="84825" y="93109"/>
                  <a:pt x="4907" y="3899"/>
                  <a:pt x="261" y="1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525A197-8A13-6B83-0FF9-3682C04537CC}"/>
              </a:ext>
            </a:extLst>
          </p:cNvPr>
          <p:cNvSpPr/>
          <p:nvPr/>
        </p:nvSpPr>
        <p:spPr>
          <a:xfrm>
            <a:off x="5001064" y="3993879"/>
            <a:ext cx="268601" cy="65165"/>
          </a:xfrm>
          <a:custGeom>
            <a:avLst/>
            <a:gdLst>
              <a:gd name="connsiteX0" fmla="*/ 258 w 268601"/>
              <a:gd name="connsiteY0" fmla="*/ 9409 h 65165"/>
              <a:gd name="connsiteX1" fmla="*/ 156375 w 268601"/>
              <a:gd name="connsiteY1" fmla="*/ 3833 h 65165"/>
              <a:gd name="connsiteX2" fmla="*/ 267887 w 268601"/>
              <a:gd name="connsiteY2" fmla="*/ 65165 h 65165"/>
              <a:gd name="connsiteX3" fmla="*/ 195404 w 268601"/>
              <a:gd name="connsiteY3" fmla="*/ 3833 h 65165"/>
              <a:gd name="connsiteX4" fmla="*/ 258 w 268601"/>
              <a:gd name="connsiteY4" fmla="*/ 9409 h 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1" h="65165">
                <a:moveTo>
                  <a:pt x="258" y="9409"/>
                </a:moveTo>
                <a:cubicBezTo>
                  <a:pt x="-6247" y="9409"/>
                  <a:pt x="111770" y="-5460"/>
                  <a:pt x="156375" y="3833"/>
                </a:cubicBezTo>
                <a:cubicBezTo>
                  <a:pt x="200980" y="13126"/>
                  <a:pt x="261382" y="65165"/>
                  <a:pt x="267887" y="65165"/>
                </a:cubicBezTo>
                <a:cubicBezTo>
                  <a:pt x="274392" y="65165"/>
                  <a:pt x="235363" y="14984"/>
                  <a:pt x="195404" y="3833"/>
                </a:cubicBezTo>
                <a:cubicBezTo>
                  <a:pt x="155445" y="-7318"/>
                  <a:pt x="6763" y="9409"/>
                  <a:pt x="258" y="94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C555876-C55A-B506-150E-471EFEB93A0E}"/>
              </a:ext>
            </a:extLst>
          </p:cNvPr>
          <p:cNvSpPr/>
          <p:nvPr/>
        </p:nvSpPr>
        <p:spPr>
          <a:xfrm>
            <a:off x="6951525" y="4633323"/>
            <a:ext cx="157870" cy="100642"/>
          </a:xfrm>
          <a:custGeom>
            <a:avLst/>
            <a:gdLst>
              <a:gd name="connsiteX0" fmla="*/ 1260 w 157870"/>
              <a:gd name="connsiteY0" fmla="*/ 9 h 100642"/>
              <a:gd name="connsiteX1" fmla="*/ 40290 w 157870"/>
              <a:gd name="connsiteY1" fmla="*/ 83643 h 100642"/>
              <a:gd name="connsiteX2" fmla="*/ 157377 w 157870"/>
              <a:gd name="connsiteY2" fmla="*/ 100370 h 100642"/>
              <a:gd name="connsiteX3" fmla="*/ 79319 w 157870"/>
              <a:gd name="connsiteY3" fmla="*/ 89218 h 100642"/>
              <a:gd name="connsiteX4" fmla="*/ 1260 w 157870"/>
              <a:gd name="connsiteY4" fmla="*/ 9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70" h="100642">
                <a:moveTo>
                  <a:pt x="1260" y="9"/>
                </a:moveTo>
                <a:cubicBezTo>
                  <a:pt x="-5245" y="-920"/>
                  <a:pt x="14271" y="66916"/>
                  <a:pt x="40290" y="83643"/>
                </a:cubicBezTo>
                <a:cubicBezTo>
                  <a:pt x="66309" y="100370"/>
                  <a:pt x="157377" y="100370"/>
                  <a:pt x="157377" y="100370"/>
                </a:cubicBezTo>
                <a:cubicBezTo>
                  <a:pt x="163882" y="101299"/>
                  <a:pt x="104409" y="100369"/>
                  <a:pt x="79319" y="89218"/>
                </a:cubicBezTo>
                <a:cubicBezTo>
                  <a:pt x="54229" y="78067"/>
                  <a:pt x="7765" y="938"/>
                  <a:pt x="1260" y="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32BDD144-6970-BB6E-D2D8-A9327E8546DC}"/>
              </a:ext>
            </a:extLst>
          </p:cNvPr>
          <p:cNvSpPr/>
          <p:nvPr/>
        </p:nvSpPr>
        <p:spPr>
          <a:xfrm>
            <a:off x="6988707" y="4175994"/>
            <a:ext cx="64452" cy="111857"/>
          </a:xfrm>
          <a:custGeom>
            <a:avLst/>
            <a:gdLst>
              <a:gd name="connsiteX0" fmla="*/ 64439 w 64452"/>
              <a:gd name="connsiteY0" fmla="*/ 138 h 111857"/>
              <a:gd name="connsiteX1" fmla="*/ 8683 w 64452"/>
              <a:gd name="connsiteY1" fmla="*/ 55894 h 111857"/>
              <a:gd name="connsiteX2" fmla="*/ 3108 w 64452"/>
              <a:gd name="connsiteY2" fmla="*/ 111650 h 111857"/>
              <a:gd name="connsiteX3" fmla="*/ 3108 w 64452"/>
              <a:gd name="connsiteY3" fmla="*/ 72621 h 111857"/>
              <a:gd name="connsiteX4" fmla="*/ 64439 w 64452"/>
              <a:gd name="connsiteY4" fmla="*/ 138 h 11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" h="111857">
                <a:moveTo>
                  <a:pt x="64439" y="138"/>
                </a:moveTo>
                <a:cubicBezTo>
                  <a:pt x="65368" y="-2650"/>
                  <a:pt x="18905" y="37309"/>
                  <a:pt x="8683" y="55894"/>
                </a:cubicBezTo>
                <a:cubicBezTo>
                  <a:pt x="-1539" y="74479"/>
                  <a:pt x="4037" y="108862"/>
                  <a:pt x="3108" y="111650"/>
                </a:cubicBezTo>
                <a:cubicBezTo>
                  <a:pt x="2179" y="114438"/>
                  <a:pt x="-3397" y="88418"/>
                  <a:pt x="3108" y="72621"/>
                </a:cubicBezTo>
                <a:cubicBezTo>
                  <a:pt x="9613" y="56824"/>
                  <a:pt x="63510" y="2926"/>
                  <a:pt x="64439" y="1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508489D-A5BC-A41A-E118-A486B0A9AFD1}"/>
              </a:ext>
            </a:extLst>
          </p:cNvPr>
          <p:cNvSpPr/>
          <p:nvPr/>
        </p:nvSpPr>
        <p:spPr>
          <a:xfrm>
            <a:off x="7175777" y="4298759"/>
            <a:ext cx="22529" cy="150668"/>
          </a:xfrm>
          <a:custGeom>
            <a:avLst/>
            <a:gdLst>
              <a:gd name="connsiteX0" fmla="*/ 33 w 22529"/>
              <a:gd name="connsiteY0" fmla="*/ 36 h 150668"/>
              <a:gd name="connsiteX1" fmla="*/ 22335 w 22529"/>
              <a:gd name="connsiteY1" fmla="*/ 100397 h 150668"/>
              <a:gd name="connsiteX2" fmla="*/ 11184 w 22529"/>
              <a:gd name="connsiteY2" fmla="*/ 150578 h 150668"/>
              <a:gd name="connsiteX3" fmla="*/ 16760 w 22529"/>
              <a:gd name="connsiteY3" fmla="*/ 89246 h 150668"/>
              <a:gd name="connsiteX4" fmla="*/ 33 w 22529"/>
              <a:gd name="connsiteY4" fmla="*/ 36 h 1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9" h="150668">
                <a:moveTo>
                  <a:pt x="33" y="36"/>
                </a:moveTo>
                <a:cubicBezTo>
                  <a:pt x="962" y="1894"/>
                  <a:pt x="20477" y="75307"/>
                  <a:pt x="22335" y="100397"/>
                </a:cubicBezTo>
                <a:cubicBezTo>
                  <a:pt x="24194" y="125487"/>
                  <a:pt x="12113" y="152436"/>
                  <a:pt x="11184" y="150578"/>
                </a:cubicBezTo>
                <a:cubicBezTo>
                  <a:pt x="10255" y="148720"/>
                  <a:pt x="15831" y="110619"/>
                  <a:pt x="16760" y="89246"/>
                </a:cubicBezTo>
                <a:cubicBezTo>
                  <a:pt x="17689" y="67873"/>
                  <a:pt x="-896" y="-1822"/>
                  <a:pt x="33" y="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174766-2FED-1F0C-BA91-2AA9C6595DAA}"/>
              </a:ext>
            </a:extLst>
          </p:cNvPr>
          <p:cNvSpPr/>
          <p:nvPr/>
        </p:nvSpPr>
        <p:spPr>
          <a:xfrm>
            <a:off x="4655586" y="4121607"/>
            <a:ext cx="239953" cy="65689"/>
          </a:xfrm>
          <a:custGeom>
            <a:avLst/>
            <a:gdLst>
              <a:gd name="connsiteX0" fmla="*/ 48 w 239953"/>
              <a:gd name="connsiteY0" fmla="*/ 4344 h 65689"/>
              <a:gd name="connsiteX1" fmla="*/ 156165 w 239953"/>
              <a:gd name="connsiteY1" fmla="*/ 9920 h 65689"/>
              <a:gd name="connsiteX2" fmla="*/ 239799 w 239953"/>
              <a:gd name="connsiteY2" fmla="*/ 65676 h 65689"/>
              <a:gd name="connsiteX3" fmla="*/ 172892 w 239953"/>
              <a:gd name="connsiteY3" fmla="*/ 4344 h 65689"/>
              <a:gd name="connsiteX4" fmla="*/ 48 w 239953"/>
              <a:gd name="connsiteY4" fmla="*/ 4344 h 6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53" h="65689">
                <a:moveTo>
                  <a:pt x="48" y="4344"/>
                </a:moveTo>
                <a:cubicBezTo>
                  <a:pt x="-2740" y="5273"/>
                  <a:pt x="116207" y="-302"/>
                  <a:pt x="156165" y="9920"/>
                </a:cubicBezTo>
                <a:cubicBezTo>
                  <a:pt x="196124" y="20142"/>
                  <a:pt x="237011" y="66605"/>
                  <a:pt x="239799" y="65676"/>
                </a:cubicBezTo>
                <a:cubicBezTo>
                  <a:pt x="242587" y="64747"/>
                  <a:pt x="207275" y="13637"/>
                  <a:pt x="172892" y="4344"/>
                </a:cubicBezTo>
                <a:cubicBezTo>
                  <a:pt x="138509" y="-4949"/>
                  <a:pt x="2836" y="3415"/>
                  <a:pt x="48" y="43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6625676-36A8-A149-CE48-BDA2717B5928}"/>
              </a:ext>
            </a:extLst>
          </p:cNvPr>
          <p:cNvSpPr/>
          <p:nvPr/>
        </p:nvSpPr>
        <p:spPr>
          <a:xfrm>
            <a:off x="4683512" y="4577346"/>
            <a:ext cx="156117" cy="111349"/>
          </a:xfrm>
          <a:custGeom>
            <a:avLst/>
            <a:gdLst>
              <a:gd name="connsiteX0" fmla="*/ 0 w 156117"/>
              <a:gd name="connsiteY0" fmla="*/ 230 h 111349"/>
              <a:gd name="connsiteX1" fmla="*/ 78059 w 156117"/>
              <a:gd name="connsiteY1" fmla="*/ 78288 h 111349"/>
              <a:gd name="connsiteX2" fmla="*/ 156117 w 156117"/>
              <a:gd name="connsiteY2" fmla="*/ 95015 h 111349"/>
              <a:gd name="connsiteX3" fmla="*/ 78059 w 156117"/>
              <a:gd name="connsiteY3" fmla="*/ 106166 h 111349"/>
              <a:gd name="connsiteX4" fmla="*/ 0 w 156117"/>
              <a:gd name="connsiteY4" fmla="*/ 230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17" h="111349">
                <a:moveTo>
                  <a:pt x="0" y="230"/>
                </a:moveTo>
                <a:cubicBezTo>
                  <a:pt x="0" y="-4416"/>
                  <a:pt x="52040" y="62491"/>
                  <a:pt x="78059" y="78288"/>
                </a:cubicBezTo>
                <a:cubicBezTo>
                  <a:pt x="104079" y="94086"/>
                  <a:pt x="156117" y="90369"/>
                  <a:pt x="156117" y="95015"/>
                </a:cubicBezTo>
                <a:cubicBezTo>
                  <a:pt x="156117" y="99661"/>
                  <a:pt x="100361" y="121034"/>
                  <a:pt x="78059" y="106166"/>
                </a:cubicBezTo>
                <a:cubicBezTo>
                  <a:pt x="55757" y="91298"/>
                  <a:pt x="0" y="4876"/>
                  <a:pt x="0" y="2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3AA5743-A691-DE9F-7560-7BE3758D6B79}"/>
              </a:ext>
            </a:extLst>
          </p:cNvPr>
          <p:cNvSpPr/>
          <p:nvPr/>
        </p:nvSpPr>
        <p:spPr>
          <a:xfrm>
            <a:off x="5307697" y="5190794"/>
            <a:ext cx="83933" cy="161920"/>
          </a:xfrm>
          <a:custGeom>
            <a:avLst/>
            <a:gdLst>
              <a:gd name="connsiteX0" fmla="*/ 283 w 83933"/>
              <a:gd name="connsiteY0" fmla="*/ 99 h 161920"/>
              <a:gd name="connsiteX1" fmla="*/ 56040 w 83933"/>
              <a:gd name="connsiteY1" fmla="*/ 94884 h 161920"/>
              <a:gd name="connsiteX2" fmla="*/ 39313 w 83933"/>
              <a:gd name="connsiteY2" fmla="*/ 161791 h 161920"/>
              <a:gd name="connsiteX3" fmla="*/ 83918 w 83933"/>
              <a:gd name="connsiteY3" fmla="*/ 78157 h 161920"/>
              <a:gd name="connsiteX4" fmla="*/ 283 w 83933"/>
              <a:gd name="connsiteY4" fmla="*/ 99 h 1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33" h="161920">
                <a:moveTo>
                  <a:pt x="283" y="99"/>
                </a:moveTo>
                <a:cubicBezTo>
                  <a:pt x="-4363" y="2887"/>
                  <a:pt x="49535" y="67935"/>
                  <a:pt x="56040" y="94884"/>
                </a:cubicBezTo>
                <a:cubicBezTo>
                  <a:pt x="62545" y="121833"/>
                  <a:pt x="34667" y="164579"/>
                  <a:pt x="39313" y="161791"/>
                </a:cubicBezTo>
                <a:cubicBezTo>
                  <a:pt x="43959" y="159003"/>
                  <a:pt x="84847" y="102318"/>
                  <a:pt x="83918" y="78157"/>
                </a:cubicBezTo>
                <a:cubicBezTo>
                  <a:pt x="82989" y="53996"/>
                  <a:pt x="4929" y="-2689"/>
                  <a:pt x="283" y="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1252D86-EFAD-0372-28F2-802A71ED3187}"/>
              </a:ext>
            </a:extLst>
          </p:cNvPr>
          <p:cNvSpPr/>
          <p:nvPr/>
        </p:nvSpPr>
        <p:spPr>
          <a:xfrm>
            <a:off x="6099717" y="5930957"/>
            <a:ext cx="284761" cy="34945"/>
          </a:xfrm>
          <a:custGeom>
            <a:avLst/>
            <a:gdLst>
              <a:gd name="connsiteX0" fmla="*/ 0 w 284761"/>
              <a:gd name="connsiteY0" fmla="*/ 34945 h 34945"/>
              <a:gd name="connsiteX1" fmla="*/ 189571 w 284761"/>
              <a:gd name="connsiteY1" fmla="*/ 1492 h 34945"/>
              <a:gd name="connsiteX2" fmla="*/ 284356 w 284761"/>
              <a:gd name="connsiteY2" fmla="*/ 7067 h 34945"/>
              <a:gd name="connsiteX3" fmla="*/ 156117 w 284761"/>
              <a:gd name="connsiteY3" fmla="*/ 18219 h 34945"/>
              <a:gd name="connsiteX4" fmla="*/ 0 w 284761"/>
              <a:gd name="connsiteY4" fmla="*/ 34945 h 3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61" h="34945">
                <a:moveTo>
                  <a:pt x="0" y="34945"/>
                </a:moveTo>
                <a:cubicBezTo>
                  <a:pt x="71089" y="20541"/>
                  <a:pt x="142178" y="6138"/>
                  <a:pt x="189571" y="1492"/>
                </a:cubicBezTo>
                <a:cubicBezTo>
                  <a:pt x="236964" y="-3154"/>
                  <a:pt x="289932" y="4279"/>
                  <a:pt x="284356" y="7067"/>
                </a:cubicBezTo>
                <a:cubicBezTo>
                  <a:pt x="278780" y="9855"/>
                  <a:pt x="156117" y="18219"/>
                  <a:pt x="156117" y="18219"/>
                </a:cubicBezTo>
                <a:lnTo>
                  <a:pt x="0" y="34945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23BEDA3-239F-3079-0A1D-90249B672C50}"/>
              </a:ext>
            </a:extLst>
          </p:cNvPr>
          <p:cNvSpPr/>
          <p:nvPr/>
        </p:nvSpPr>
        <p:spPr>
          <a:xfrm>
            <a:off x="6028256" y="2249636"/>
            <a:ext cx="63378" cy="138522"/>
          </a:xfrm>
          <a:custGeom>
            <a:avLst/>
            <a:gdLst>
              <a:gd name="connsiteX0" fmla="*/ 63358 w 63378"/>
              <a:gd name="connsiteY0" fmla="*/ 183 h 138522"/>
              <a:gd name="connsiteX1" fmla="*/ 10731 w 63378"/>
              <a:gd name="connsiteY1" fmla="*/ 79124 h 138522"/>
              <a:gd name="connsiteX2" fmla="*/ 4153 w 63378"/>
              <a:gd name="connsiteY2" fmla="*/ 138329 h 138522"/>
              <a:gd name="connsiteX3" fmla="*/ 4153 w 63378"/>
              <a:gd name="connsiteY3" fmla="*/ 59388 h 138522"/>
              <a:gd name="connsiteX4" fmla="*/ 63358 w 63378"/>
              <a:gd name="connsiteY4" fmla="*/ 183 h 1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78" h="138522">
                <a:moveTo>
                  <a:pt x="63358" y="183"/>
                </a:moveTo>
                <a:cubicBezTo>
                  <a:pt x="64454" y="3472"/>
                  <a:pt x="20598" y="56100"/>
                  <a:pt x="10731" y="79124"/>
                </a:cubicBezTo>
                <a:cubicBezTo>
                  <a:pt x="864" y="102148"/>
                  <a:pt x="5249" y="141618"/>
                  <a:pt x="4153" y="138329"/>
                </a:cubicBezTo>
                <a:cubicBezTo>
                  <a:pt x="3057" y="135040"/>
                  <a:pt x="-4618" y="80219"/>
                  <a:pt x="4153" y="59388"/>
                </a:cubicBezTo>
                <a:cubicBezTo>
                  <a:pt x="12924" y="38557"/>
                  <a:pt x="62262" y="-3106"/>
                  <a:pt x="63358" y="1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40DEE756-70AA-3E04-64D9-BC42353414D4}"/>
              </a:ext>
            </a:extLst>
          </p:cNvPr>
          <p:cNvSpPr/>
          <p:nvPr/>
        </p:nvSpPr>
        <p:spPr>
          <a:xfrm>
            <a:off x="5762609" y="2473440"/>
            <a:ext cx="59780" cy="164628"/>
          </a:xfrm>
          <a:custGeom>
            <a:avLst/>
            <a:gdLst>
              <a:gd name="connsiteX0" fmla="*/ 85 w 59780"/>
              <a:gd name="connsiteY0" fmla="*/ 45 h 164628"/>
              <a:gd name="connsiteX1" fmla="*/ 46133 w 59780"/>
              <a:gd name="connsiteY1" fmla="*/ 111878 h 164628"/>
              <a:gd name="connsiteX2" fmla="*/ 46133 w 59780"/>
              <a:gd name="connsiteY2" fmla="*/ 164505 h 164628"/>
              <a:gd name="connsiteX3" fmla="*/ 59290 w 59780"/>
              <a:gd name="connsiteY3" fmla="*/ 98721 h 164628"/>
              <a:gd name="connsiteX4" fmla="*/ 85 w 59780"/>
              <a:gd name="connsiteY4" fmla="*/ 45 h 1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0" h="164628">
                <a:moveTo>
                  <a:pt x="85" y="45"/>
                </a:moveTo>
                <a:cubicBezTo>
                  <a:pt x="-2108" y="2238"/>
                  <a:pt x="38458" y="84468"/>
                  <a:pt x="46133" y="111878"/>
                </a:cubicBezTo>
                <a:cubicBezTo>
                  <a:pt x="53808" y="139288"/>
                  <a:pt x="43940" y="166698"/>
                  <a:pt x="46133" y="164505"/>
                </a:cubicBezTo>
                <a:cubicBezTo>
                  <a:pt x="48326" y="162312"/>
                  <a:pt x="62579" y="121745"/>
                  <a:pt x="59290" y="98721"/>
                </a:cubicBezTo>
                <a:cubicBezTo>
                  <a:pt x="56001" y="75697"/>
                  <a:pt x="2278" y="-2148"/>
                  <a:pt x="85" y="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AAF9339-26C1-2947-D3C7-A3C825AFC528}"/>
              </a:ext>
            </a:extLst>
          </p:cNvPr>
          <p:cNvSpPr/>
          <p:nvPr/>
        </p:nvSpPr>
        <p:spPr>
          <a:xfrm>
            <a:off x="6670407" y="2417004"/>
            <a:ext cx="68424" cy="207800"/>
          </a:xfrm>
          <a:custGeom>
            <a:avLst/>
            <a:gdLst>
              <a:gd name="connsiteX0" fmla="*/ 108 w 68424"/>
              <a:gd name="connsiteY0" fmla="*/ 3854 h 207800"/>
              <a:gd name="connsiteX1" fmla="*/ 52735 w 68424"/>
              <a:gd name="connsiteY1" fmla="*/ 122265 h 207800"/>
              <a:gd name="connsiteX2" fmla="*/ 65892 w 68424"/>
              <a:gd name="connsiteY2" fmla="*/ 207784 h 207800"/>
              <a:gd name="connsiteX3" fmla="*/ 65892 w 68424"/>
              <a:gd name="connsiteY3" fmla="*/ 115687 h 207800"/>
              <a:gd name="connsiteX4" fmla="*/ 39579 w 68424"/>
              <a:gd name="connsiteY4" fmla="*/ 36746 h 207800"/>
              <a:gd name="connsiteX5" fmla="*/ 108 w 68424"/>
              <a:gd name="connsiteY5" fmla="*/ 3854 h 20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24" h="207800">
                <a:moveTo>
                  <a:pt x="108" y="3854"/>
                </a:moveTo>
                <a:cubicBezTo>
                  <a:pt x="2301" y="18107"/>
                  <a:pt x="41771" y="88277"/>
                  <a:pt x="52735" y="122265"/>
                </a:cubicBezTo>
                <a:cubicBezTo>
                  <a:pt x="63699" y="156253"/>
                  <a:pt x="63699" y="208880"/>
                  <a:pt x="65892" y="207784"/>
                </a:cubicBezTo>
                <a:cubicBezTo>
                  <a:pt x="68085" y="206688"/>
                  <a:pt x="70278" y="144193"/>
                  <a:pt x="65892" y="115687"/>
                </a:cubicBezTo>
                <a:cubicBezTo>
                  <a:pt x="61506" y="87181"/>
                  <a:pt x="39579" y="36746"/>
                  <a:pt x="39579" y="36746"/>
                </a:cubicBezTo>
                <a:cubicBezTo>
                  <a:pt x="29712" y="18107"/>
                  <a:pt x="-2085" y="-10399"/>
                  <a:pt x="108" y="38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B99D730-66DB-EA93-0152-AFBA118B6265}"/>
              </a:ext>
            </a:extLst>
          </p:cNvPr>
          <p:cNvSpPr/>
          <p:nvPr/>
        </p:nvSpPr>
        <p:spPr>
          <a:xfrm>
            <a:off x="5262734" y="2746335"/>
            <a:ext cx="388126" cy="69302"/>
          </a:xfrm>
          <a:custGeom>
            <a:avLst/>
            <a:gdLst>
              <a:gd name="connsiteX0" fmla="*/ 0 w 388126"/>
              <a:gd name="connsiteY0" fmla="*/ 69228 h 69302"/>
              <a:gd name="connsiteX1" fmla="*/ 276293 w 388126"/>
              <a:gd name="connsiteY1" fmla="*/ 3443 h 69302"/>
              <a:gd name="connsiteX2" fmla="*/ 388126 w 388126"/>
              <a:gd name="connsiteY2" fmla="*/ 10022 h 69302"/>
              <a:gd name="connsiteX3" fmla="*/ 276293 w 388126"/>
              <a:gd name="connsiteY3" fmla="*/ 16600 h 69302"/>
              <a:gd name="connsiteX4" fmla="*/ 0 w 388126"/>
              <a:gd name="connsiteY4" fmla="*/ 69228 h 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26" h="69302">
                <a:moveTo>
                  <a:pt x="0" y="69228"/>
                </a:moveTo>
                <a:cubicBezTo>
                  <a:pt x="0" y="67035"/>
                  <a:pt x="211605" y="13311"/>
                  <a:pt x="276293" y="3443"/>
                </a:cubicBezTo>
                <a:cubicBezTo>
                  <a:pt x="340981" y="-6425"/>
                  <a:pt x="388126" y="7829"/>
                  <a:pt x="388126" y="10022"/>
                </a:cubicBezTo>
                <a:cubicBezTo>
                  <a:pt x="388126" y="12215"/>
                  <a:pt x="334402" y="8925"/>
                  <a:pt x="276293" y="16600"/>
                </a:cubicBezTo>
                <a:cubicBezTo>
                  <a:pt x="218184" y="24275"/>
                  <a:pt x="0" y="71421"/>
                  <a:pt x="0" y="692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BF84C83-A502-F857-FD6C-CBF098E083B1}"/>
              </a:ext>
            </a:extLst>
          </p:cNvPr>
          <p:cNvSpPr/>
          <p:nvPr/>
        </p:nvSpPr>
        <p:spPr>
          <a:xfrm>
            <a:off x="6279664" y="2716453"/>
            <a:ext cx="48798" cy="121607"/>
          </a:xfrm>
          <a:custGeom>
            <a:avLst/>
            <a:gdLst>
              <a:gd name="connsiteX0" fmla="*/ 48773 w 48798"/>
              <a:gd name="connsiteY0" fmla="*/ 433 h 121607"/>
              <a:gd name="connsiteX1" fmla="*/ 2724 w 48798"/>
              <a:gd name="connsiteY1" fmla="*/ 118845 h 121607"/>
              <a:gd name="connsiteX2" fmla="*/ 9303 w 48798"/>
              <a:gd name="connsiteY2" fmla="*/ 79374 h 121607"/>
              <a:gd name="connsiteX3" fmla="*/ 48773 w 48798"/>
              <a:gd name="connsiteY3" fmla="*/ 433 h 1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8" h="121607">
                <a:moveTo>
                  <a:pt x="48773" y="433"/>
                </a:moveTo>
                <a:cubicBezTo>
                  <a:pt x="47676" y="7012"/>
                  <a:pt x="2724" y="118845"/>
                  <a:pt x="2724" y="118845"/>
                </a:cubicBezTo>
                <a:cubicBezTo>
                  <a:pt x="-3854" y="132002"/>
                  <a:pt x="2725" y="94724"/>
                  <a:pt x="9303" y="79374"/>
                </a:cubicBezTo>
                <a:cubicBezTo>
                  <a:pt x="15881" y="64024"/>
                  <a:pt x="49870" y="-6146"/>
                  <a:pt x="48773" y="4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C5BE51B6-DE9A-AA7F-B502-7FCC0B291FB7}"/>
              </a:ext>
            </a:extLst>
          </p:cNvPr>
          <p:cNvSpPr/>
          <p:nvPr/>
        </p:nvSpPr>
        <p:spPr>
          <a:xfrm>
            <a:off x="6499461" y="2651102"/>
            <a:ext cx="73778" cy="230245"/>
          </a:xfrm>
          <a:custGeom>
            <a:avLst/>
            <a:gdLst>
              <a:gd name="connsiteX0" fmla="*/ 15 w 73778"/>
              <a:gd name="connsiteY0" fmla="*/ 0 h 230245"/>
              <a:gd name="connsiteX1" fmla="*/ 65799 w 73778"/>
              <a:gd name="connsiteY1" fmla="*/ 171039 h 230245"/>
              <a:gd name="connsiteX2" fmla="*/ 52643 w 73778"/>
              <a:gd name="connsiteY2" fmla="*/ 230245 h 230245"/>
              <a:gd name="connsiteX3" fmla="*/ 72378 w 73778"/>
              <a:gd name="connsiteY3" fmla="*/ 171039 h 230245"/>
              <a:gd name="connsiteX4" fmla="*/ 15 w 73778"/>
              <a:gd name="connsiteY4" fmla="*/ 0 h 2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78" h="230245">
                <a:moveTo>
                  <a:pt x="15" y="0"/>
                </a:moveTo>
                <a:cubicBezTo>
                  <a:pt x="-1081" y="0"/>
                  <a:pt x="57028" y="132665"/>
                  <a:pt x="65799" y="171039"/>
                </a:cubicBezTo>
                <a:cubicBezTo>
                  <a:pt x="74570" y="209413"/>
                  <a:pt x="51547" y="230245"/>
                  <a:pt x="52643" y="230245"/>
                </a:cubicBezTo>
                <a:cubicBezTo>
                  <a:pt x="53739" y="230245"/>
                  <a:pt x="80053" y="202835"/>
                  <a:pt x="72378" y="171039"/>
                </a:cubicBezTo>
                <a:cubicBezTo>
                  <a:pt x="64703" y="139243"/>
                  <a:pt x="1111" y="0"/>
                  <a:pt x="15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99450E5-F7C7-3A68-F036-554F3FA4EDFF}"/>
              </a:ext>
            </a:extLst>
          </p:cNvPr>
          <p:cNvSpPr/>
          <p:nvPr/>
        </p:nvSpPr>
        <p:spPr>
          <a:xfrm>
            <a:off x="4818241" y="3522993"/>
            <a:ext cx="221219" cy="130842"/>
          </a:xfrm>
          <a:custGeom>
            <a:avLst/>
            <a:gdLst>
              <a:gd name="connsiteX0" fmla="*/ 166135 w 221219"/>
              <a:gd name="connsiteY0" fmla="*/ 136 h 130842"/>
              <a:gd name="connsiteX1" fmla="*/ 219924 w 221219"/>
              <a:gd name="connsiteY1" fmla="*/ 103231 h 130842"/>
              <a:gd name="connsiteX2" fmla="*/ 193030 w 221219"/>
              <a:gd name="connsiteY2" fmla="*/ 107713 h 130842"/>
              <a:gd name="connsiteX3" fmla="*/ 72006 w 221219"/>
              <a:gd name="connsiteY3" fmla="*/ 71854 h 130842"/>
              <a:gd name="connsiteX4" fmla="*/ 288 w 221219"/>
              <a:gd name="connsiteY4" fmla="*/ 53925 h 130842"/>
              <a:gd name="connsiteX5" fmla="*/ 45112 w 221219"/>
              <a:gd name="connsiteY5" fmla="*/ 71854 h 130842"/>
              <a:gd name="connsiteX6" fmla="*/ 206477 w 221219"/>
              <a:gd name="connsiteY6" fmla="*/ 130125 h 130842"/>
              <a:gd name="connsiteX7" fmla="*/ 166135 w 221219"/>
              <a:gd name="connsiteY7" fmla="*/ 136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9" h="130842">
                <a:moveTo>
                  <a:pt x="166135" y="136"/>
                </a:moveTo>
                <a:cubicBezTo>
                  <a:pt x="168376" y="-4346"/>
                  <a:pt x="219924" y="103231"/>
                  <a:pt x="219924" y="103231"/>
                </a:cubicBezTo>
                <a:cubicBezTo>
                  <a:pt x="224407" y="121161"/>
                  <a:pt x="217683" y="112942"/>
                  <a:pt x="193030" y="107713"/>
                </a:cubicBezTo>
                <a:cubicBezTo>
                  <a:pt x="168377" y="102484"/>
                  <a:pt x="104130" y="80819"/>
                  <a:pt x="72006" y="71854"/>
                </a:cubicBezTo>
                <a:cubicBezTo>
                  <a:pt x="39882" y="62889"/>
                  <a:pt x="4770" y="53925"/>
                  <a:pt x="288" y="53925"/>
                </a:cubicBezTo>
                <a:cubicBezTo>
                  <a:pt x="-4194" y="53925"/>
                  <a:pt x="45112" y="71854"/>
                  <a:pt x="45112" y="71854"/>
                </a:cubicBezTo>
                <a:cubicBezTo>
                  <a:pt x="79477" y="84554"/>
                  <a:pt x="183318" y="137595"/>
                  <a:pt x="206477" y="130125"/>
                </a:cubicBezTo>
                <a:cubicBezTo>
                  <a:pt x="229636" y="122655"/>
                  <a:pt x="163894" y="4618"/>
                  <a:pt x="166135" y="1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B51CBA7-9B5B-50DB-4D12-DB231A28D535}"/>
              </a:ext>
            </a:extLst>
          </p:cNvPr>
          <p:cNvSpPr/>
          <p:nvPr/>
        </p:nvSpPr>
        <p:spPr>
          <a:xfrm>
            <a:off x="5770571" y="5245504"/>
            <a:ext cx="128839" cy="147795"/>
          </a:xfrm>
          <a:custGeom>
            <a:avLst/>
            <a:gdLst>
              <a:gd name="connsiteX0" fmla="*/ 5881 w 128839"/>
              <a:gd name="connsiteY0" fmla="*/ 6 h 147795"/>
              <a:gd name="connsiteX1" fmla="*/ 30461 w 128839"/>
              <a:gd name="connsiteY1" fmla="*/ 98328 h 147795"/>
              <a:gd name="connsiteX2" fmla="*/ 128784 w 128839"/>
              <a:gd name="connsiteY2" fmla="*/ 88496 h 147795"/>
              <a:gd name="connsiteX3" fmla="*/ 15713 w 128839"/>
              <a:gd name="connsiteY3" fmla="*/ 147490 h 147795"/>
              <a:gd name="connsiteX4" fmla="*/ 25545 w 128839"/>
              <a:gd name="connsiteY4" fmla="*/ 113077 h 147795"/>
              <a:gd name="connsiteX5" fmla="*/ 964 w 128839"/>
              <a:gd name="connsiteY5" fmla="*/ 93412 h 147795"/>
              <a:gd name="connsiteX6" fmla="*/ 5881 w 128839"/>
              <a:gd name="connsiteY6" fmla="*/ 6 h 14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9" h="147795">
                <a:moveTo>
                  <a:pt x="5881" y="6"/>
                </a:moveTo>
                <a:cubicBezTo>
                  <a:pt x="10797" y="825"/>
                  <a:pt x="9977" y="83580"/>
                  <a:pt x="30461" y="98328"/>
                </a:cubicBezTo>
                <a:cubicBezTo>
                  <a:pt x="50945" y="113076"/>
                  <a:pt x="131242" y="80302"/>
                  <a:pt x="128784" y="88496"/>
                </a:cubicBezTo>
                <a:cubicBezTo>
                  <a:pt x="126326" y="96690"/>
                  <a:pt x="32919" y="143393"/>
                  <a:pt x="15713" y="147490"/>
                </a:cubicBezTo>
                <a:cubicBezTo>
                  <a:pt x="-1493" y="151587"/>
                  <a:pt x="25545" y="113077"/>
                  <a:pt x="25545" y="113077"/>
                </a:cubicBezTo>
                <a:cubicBezTo>
                  <a:pt x="23087" y="104064"/>
                  <a:pt x="3422" y="105702"/>
                  <a:pt x="964" y="93412"/>
                </a:cubicBezTo>
                <a:cubicBezTo>
                  <a:pt x="-1494" y="81122"/>
                  <a:pt x="965" y="-813"/>
                  <a:pt x="5881" y="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3D55626-5834-4BEF-FBCE-A2B65D6BBBFE}"/>
              </a:ext>
            </a:extLst>
          </p:cNvPr>
          <p:cNvSpPr/>
          <p:nvPr/>
        </p:nvSpPr>
        <p:spPr>
          <a:xfrm>
            <a:off x="5692828" y="5329020"/>
            <a:ext cx="54172" cy="191876"/>
          </a:xfrm>
          <a:custGeom>
            <a:avLst/>
            <a:gdLst>
              <a:gd name="connsiteX0" fmla="*/ 54127 w 54172"/>
              <a:gd name="connsiteY0" fmla="*/ 64 h 191876"/>
              <a:gd name="connsiteX1" fmla="*/ 9882 w 54172"/>
              <a:gd name="connsiteY1" fmla="*/ 98386 h 191876"/>
              <a:gd name="connsiteX2" fmla="*/ 39378 w 54172"/>
              <a:gd name="connsiteY2" fmla="*/ 191793 h 191876"/>
              <a:gd name="connsiteX3" fmla="*/ 49 w 54172"/>
              <a:gd name="connsiteY3" fmla="*/ 113135 h 191876"/>
              <a:gd name="connsiteX4" fmla="*/ 54127 w 54172"/>
              <a:gd name="connsiteY4" fmla="*/ 64 h 19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2" h="191876">
                <a:moveTo>
                  <a:pt x="54127" y="64"/>
                </a:moveTo>
                <a:cubicBezTo>
                  <a:pt x="55766" y="-2394"/>
                  <a:pt x="12340" y="66431"/>
                  <a:pt x="9882" y="98386"/>
                </a:cubicBezTo>
                <a:cubicBezTo>
                  <a:pt x="7424" y="130341"/>
                  <a:pt x="41017" y="189335"/>
                  <a:pt x="39378" y="191793"/>
                </a:cubicBezTo>
                <a:cubicBezTo>
                  <a:pt x="37739" y="194251"/>
                  <a:pt x="-1590" y="141812"/>
                  <a:pt x="49" y="113135"/>
                </a:cubicBezTo>
                <a:cubicBezTo>
                  <a:pt x="1688" y="84458"/>
                  <a:pt x="52488" y="2522"/>
                  <a:pt x="54127" y="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E8028-0207-0175-B7EB-A5CB55B005FB}"/>
              </a:ext>
            </a:extLst>
          </p:cNvPr>
          <p:cNvSpPr/>
          <p:nvPr/>
        </p:nvSpPr>
        <p:spPr>
          <a:xfrm>
            <a:off x="6848081" y="5294294"/>
            <a:ext cx="69283" cy="158083"/>
          </a:xfrm>
          <a:custGeom>
            <a:avLst/>
            <a:gdLst>
              <a:gd name="connsiteX0" fmla="*/ 87 w 69283"/>
              <a:gd name="connsiteY0" fmla="*/ 377 h 158083"/>
              <a:gd name="connsiteX1" fmla="*/ 54164 w 69283"/>
              <a:gd name="connsiteY1" fmla="*/ 93783 h 158083"/>
              <a:gd name="connsiteX2" fmla="*/ 39416 w 69283"/>
              <a:gd name="connsiteY2" fmla="*/ 157693 h 158083"/>
              <a:gd name="connsiteX3" fmla="*/ 68913 w 69283"/>
              <a:gd name="connsiteY3" fmla="*/ 64287 h 158083"/>
              <a:gd name="connsiteX4" fmla="*/ 87 w 69283"/>
              <a:gd name="connsiteY4" fmla="*/ 377 h 15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83" h="158083">
                <a:moveTo>
                  <a:pt x="87" y="377"/>
                </a:moveTo>
                <a:cubicBezTo>
                  <a:pt x="-2371" y="5293"/>
                  <a:pt x="47609" y="67564"/>
                  <a:pt x="54164" y="93783"/>
                </a:cubicBezTo>
                <a:cubicBezTo>
                  <a:pt x="60719" y="120002"/>
                  <a:pt x="36958" y="162609"/>
                  <a:pt x="39416" y="157693"/>
                </a:cubicBezTo>
                <a:cubicBezTo>
                  <a:pt x="41874" y="152777"/>
                  <a:pt x="73010" y="88868"/>
                  <a:pt x="68913" y="64287"/>
                </a:cubicBezTo>
                <a:cubicBezTo>
                  <a:pt x="64816" y="39706"/>
                  <a:pt x="2545" y="-4539"/>
                  <a:pt x="87" y="3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9338DF0-2A15-A730-E824-2D50E1B92CAC}"/>
              </a:ext>
            </a:extLst>
          </p:cNvPr>
          <p:cNvSpPr/>
          <p:nvPr/>
        </p:nvSpPr>
        <p:spPr>
          <a:xfrm>
            <a:off x="5613903" y="5272077"/>
            <a:ext cx="58341" cy="128609"/>
          </a:xfrm>
          <a:custGeom>
            <a:avLst/>
            <a:gdLst>
              <a:gd name="connsiteX0" fmla="*/ 58235 w 58341"/>
              <a:gd name="connsiteY0" fmla="*/ 11 h 128609"/>
              <a:gd name="connsiteX1" fmla="*/ 15372 w 58341"/>
              <a:gd name="connsiteY1" fmla="*/ 66686 h 128609"/>
              <a:gd name="connsiteX2" fmla="*/ 15372 w 58341"/>
              <a:gd name="connsiteY2" fmla="*/ 128598 h 128609"/>
              <a:gd name="connsiteX3" fmla="*/ 1085 w 58341"/>
              <a:gd name="connsiteY3" fmla="*/ 61923 h 128609"/>
              <a:gd name="connsiteX4" fmla="*/ 58235 w 58341"/>
              <a:gd name="connsiteY4" fmla="*/ 11 h 1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1" h="128609">
                <a:moveTo>
                  <a:pt x="58235" y="11"/>
                </a:moveTo>
                <a:cubicBezTo>
                  <a:pt x="60616" y="805"/>
                  <a:pt x="22516" y="45255"/>
                  <a:pt x="15372" y="66686"/>
                </a:cubicBezTo>
                <a:cubicBezTo>
                  <a:pt x="8228" y="88117"/>
                  <a:pt x="17753" y="129392"/>
                  <a:pt x="15372" y="128598"/>
                </a:cubicBezTo>
                <a:cubicBezTo>
                  <a:pt x="12991" y="127804"/>
                  <a:pt x="-4471" y="82560"/>
                  <a:pt x="1085" y="61923"/>
                </a:cubicBezTo>
                <a:cubicBezTo>
                  <a:pt x="6641" y="41286"/>
                  <a:pt x="55854" y="-783"/>
                  <a:pt x="58235" y="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81E6AE2-33C6-F171-2262-5C7856B91BDE}"/>
              </a:ext>
            </a:extLst>
          </p:cNvPr>
          <p:cNvSpPr/>
          <p:nvPr/>
        </p:nvSpPr>
        <p:spPr>
          <a:xfrm>
            <a:off x="6362690" y="5333920"/>
            <a:ext cx="25418" cy="108154"/>
          </a:xfrm>
          <a:custGeom>
            <a:avLst/>
            <a:gdLst>
              <a:gd name="connsiteX0" fmla="*/ 10 w 25418"/>
              <a:gd name="connsiteY0" fmla="*/ 80 h 108154"/>
              <a:gd name="connsiteX1" fmla="*/ 22235 w 25418"/>
              <a:gd name="connsiteY1" fmla="*/ 66755 h 108154"/>
              <a:gd name="connsiteX2" fmla="*/ 15885 w 25418"/>
              <a:gd name="connsiteY2" fmla="*/ 108030 h 108154"/>
              <a:gd name="connsiteX3" fmla="*/ 25410 w 25418"/>
              <a:gd name="connsiteY3" fmla="*/ 54055 h 108154"/>
              <a:gd name="connsiteX4" fmla="*/ 10 w 25418"/>
              <a:gd name="connsiteY4" fmla="*/ 80 h 1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08154">
                <a:moveTo>
                  <a:pt x="10" y="80"/>
                </a:moveTo>
                <a:cubicBezTo>
                  <a:pt x="-519" y="2197"/>
                  <a:pt x="19589" y="48763"/>
                  <a:pt x="22235" y="66755"/>
                </a:cubicBezTo>
                <a:cubicBezTo>
                  <a:pt x="24881" y="84747"/>
                  <a:pt x="15356" y="110147"/>
                  <a:pt x="15885" y="108030"/>
                </a:cubicBezTo>
                <a:cubicBezTo>
                  <a:pt x="16414" y="105913"/>
                  <a:pt x="24881" y="69930"/>
                  <a:pt x="25410" y="54055"/>
                </a:cubicBezTo>
                <a:cubicBezTo>
                  <a:pt x="25939" y="38180"/>
                  <a:pt x="539" y="-2037"/>
                  <a:pt x="10" y="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2E337D7-4AAF-EC23-2C6B-6ADA87E62689}"/>
              </a:ext>
            </a:extLst>
          </p:cNvPr>
          <p:cNvSpPr/>
          <p:nvPr/>
        </p:nvSpPr>
        <p:spPr>
          <a:xfrm>
            <a:off x="6126383" y="5340209"/>
            <a:ext cx="15463" cy="99397"/>
          </a:xfrm>
          <a:custGeom>
            <a:avLst/>
            <a:gdLst>
              <a:gd name="connsiteX0" fmla="*/ 4542 w 15463"/>
              <a:gd name="connsiteY0" fmla="*/ 141 h 99397"/>
              <a:gd name="connsiteX1" fmla="*/ 14067 w 15463"/>
              <a:gd name="connsiteY1" fmla="*/ 79516 h 99397"/>
              <a:gd name="connsiteX2" fmla="*/ 14067 w 15463"/>
              <a:gd name="connsiteY2" fmla="*/ 98566 h 99397"/>
              <a:gd name="connsiteX3" fmla="*/ 1367 w 15463"/>
              <a:gd name="connsiteY3" fmla="*/ 60466 h 99397"/>
              <a:gd name="connsiteX4" fmla="*/ 4542 w 15463"/>
              <a:gd name="connsiteY4" fmla="*/ 141 h 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3" h="99397">
                <a:moveTo>
                  <a:pt x="4542" y="141"/>
                </a:moveTo>
                <a:cubicBezTo>
                  <a:pt x="6659" y="3316"/>
                  <a:pt x="12480" y="63112"/>
                  <a:pt x="14067" y="79516"/>
                </a:cubicBezTo>
                <a:cubicBezTo>
                  <a:pt x="15654" y="95920"/>
                  <a:pt x="16184" y="101741"/>
                  <a:pt x="14067" y="98566"/>
                </a:cubicBezTo>
                <a:cubicBezTo>
                  <a:pt x="11950" y="95391"/>
                  <a:pt x="5071" y="72637"/>
                  <a:pt x="1367" y="60466"/>
                </a:cubicBezTo>
                <a:cubicBezTo>
                  <a:pt x="-2337" y="48295"/>
                  <a:pt x="2425" y="-3034"/>
                  <a:pt x="4542" y="1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2000170-4267-A596-8B4F-B51AED819E28}"/>
              </a:ext>
            </a:extLst>
          </p:cNvPr>
          <p:cNvSpPr/>
          <p:nvPr/>
        </p:nvSpPr>
        <p:spPr>
          <a:xfrm>
            <a:off x="6499172" y="5318001"/>
            <a:ext cx="22287" cy="136759"/>
          </a:xfrm>
          <a:custGeom>
            <a:avLst/>
            <a:gdLst>
              <a:gd name="connsiteX0" fmla="*/ 53 w 22287"/>
              <a:gd name="connsiteY0" fmla="*/ 124 h 136759"/>
              <a:gd name="connsiteX1" fmla="*/ 15928 w 22287"/>
              <a:gd name="connsiteY1" fmla="*/ 60449 h 136759"/>
              <a:gd name="connsiteX2" fmla="*/ 12753 w 22287"/>
              <a:gd name="connsiteY2" fmla="*/ 136649 h 136759"/>
              <a:gd name="connsiteX3" fmla="*/ 22278 w 22287"/>
              <a:gd name="connsiteY3" fmla="*/ 76324 h 136759"/>
              <a:gd name="connsiteX4" fmla="*/ 53 w 22287"/>
              <a:gd name="connsiteY4" fmla="*/ 124 h 1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" h="136759">
                <a:moveTo>
                  <a:pt x="53" y="124"/>
                </a:moveTo>
                <a:cubicBezTo>
                  <a:pt x="-1005" y="-2522"/>
                  <a:pt x="13811" y="37695"/>
                  <a:pt x="15928" y="60449"/>
                </a:cubicBezTo>
                <a:cubicBezTo>
                  <a:pt x="18045" y="83203"/>
                  <a:pt x="11695" y="134003"/>
                  <a:pt x="12753" y="136649"/>
                </a:cubicBezTo>
                <a:cubicBezTo>
                  <a:pt x="13811" y="139295"/>
                  <a:pt x="21749" y="93786"/>
                  <a:pt x="22278" y="76324"/>
                </a:cubicBezTo>
                <a:cubicBezTo>
                  <a:pt x="22807" y="58862"/>
                  <a:pt x="1111" y="2770"/>
                  <a:pt x="53" y="1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C9A074-FAB9-3225-8970-E49F73BF6D4D}"/>
              </a:ext>
            </a:extLst>
          </p:cNvPr>
          <p:cNvSpPr/>
          <p:nvPr/>
        </p:nvSpPr>
        <p:spPr>
          <a:xfrm>
            <a:off x="6372165" y="5352989"/>
            <a:ext cx="210788" cy="92136"/>
          </a:xfrm>
          <a:custGeom>
            <a:avLst/>
            <a:gdLst>
              <a:gd name="connsiteX0" fmla="*/ 60 w 210788"/>
              <a:gd name="connsiteY0" fmla="*/ 92136 h 92136"/>
              <a:gd name="connsiteX1" fmla="*/ 168335 w 210788"/>
              <a:gd name="connsiteY1" fmla="*/ 76261 h 92136"/>
              <a:gd name="connsiteX2" fmla="*/ 196910 w 210788"/>
              <a:gd name="connsiteY2" fmla="*/ 47686 h 92136"/>
              <a:gd name="connsiteX3" fmla="*/ 203260 w 210788"/>
              <a:gd name="connsiteY3" fmla="*/ 61 h 92136"/>
              <a:gd name="connsiteX4" fmla="*/ 206435 w 210788"/>
              <a:gd name="connsiteY4" fmla="*/ 38161 h 92136"/>
              <a:gd name="connsiteX5" fmla="*/ 206435 w 210788"/>
              <a:gd name="connsiteY5" fmla="*/ 60386 h 92136"/>
              <a:gd name="connsiteX6" fmla="*/ 149285 w 210788"/>
              <a:gd name="connsiteY6" fmla="*/ 76261 h 92136"/>
              <a:gd name="connsiteX7" fmla="*/ 60 w 210788"/>
              <a:gd name="connsiteY7" fmla="*/ 92136 h 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88" h="92136">
                <a:moveTo>
                  <a:pt x="60" y="92136"/>
                </a:moveTo>
                <a:cubicBezTo>
                  <a:pt x="3235" y="92136"/>
                  <a:pt x="135527" y="83669"/>
                  <a:pt x="168335" y="76261"/>
                </a:cubicBezTo>
                <a:cubicBezTo>
                  <a:pt x="201143" y="68853"/>
                  <a:pt x="191089" y="60386"/>
                  <a:pt x="196910" y="47686"/>
                </a:cubicBezTo>
                <a:cubicBezTo>
                  <a:pt x="202731" y="34986"/>
                  <a:pt x="201673" y="1648"/>
                  <a:pt x="203260" y="61"/>
                </a:cubicBezTo>
                <a:cubicBezTo>
                  <a:pt x="204847" y="-1526"/>
                  <a:pt x="205906" y="28107"/>
                  <a:pt x="206435" y="38161"/>
                </a:cubicBezTo>
                <a:cubicBezTo>
                  <a:pt x="206964" y="48215"/>
                  <a:pt x="215960" y="54036"/>
                  <a:pt x="206435" y="60386"/>
                </a:cubicBezTo>
                <a:cubicBezTo>
                  <a:pt x="196910" y="66736"/>
                  <a:pt x="178389" y="70969"/>
                  <a:pt x="149285" y="76261"/>
                </a:cubicBezTo>
                <a:cubicBezTo>
                  <a:pt x="120181" y="81553"/>
                  <a:pt x="-3115" y="92136"/>
                  <a:pt x="60" y="921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7682D62-D806-A8BD-7D99-2C96D2A99C5B}"/>
              </a:ext>
            </a:extLst>
          </p:cNvPr>
          <p:cNvSpPr/>
          <p:nvPr/>
        </p:nvSpPr>
        <p:spPr>
          <a:xfrm>
            <a:off x="5949455" y="5397475"/>
            <a:ext cx="478417" cy="54030"/>
          </a:xfrm>
          <a:custGeom>
            <a:avLst/>
            <a:gdLst>
              <a:gd name="connsiteX0" fmla="*/ 495 w 478417"/>
              <a:gd name="connsiteY0" fmla="*/ 9550 h 54030"/>
              <a:gd name="connsiteX1" fmla="*/ 270370 w 478417"/>
              <a:gd name="connsiteY1" fmla="*/ 12725 h 54030"/>
              <a:gd name="connsiteX2" fmla="*/ 476745 w 478417"/>
              <a:gd name="connsiteY2" fmla="*/ 54000 h 54030"/>
              <a:gd name="connsiteX3" fmla="*/ 359270 w 478417"/>
              <a:gd name="connsiteY3" fmla="*/ 19075 h 54030"/>
              <a:gd name="connsiteX4" fmla="*/ 206870 w 478417"/>
              <a:gd name="connsiteY4" fmla="*/ 25 h 54030"/>
              <a:gd name="connsiteX5" fmla="*/ 495 w 478417"/>
              <a:gd name="connsiteY5" fmla="*/ 9550 h 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17" h="54030">
                <a:moveTo>
                  <a:pt x="495" y="9550"/>
                </a:moveTo>
                <a:cubicBezTo>
                  <a:pt x="11078" y="11667"/>
                  <a:pt x="190995" y="5317"/>
                  <a:pt x="270370" y="12725"/>
                </a:cubicBezTo>
                <a:cubicBezTo>
                  <a:pt x="349745" y="20133"/>
                  <a:pt x="461928" y="52942"/>
                  <a:pt x="476745" y="54000"/>
                </a:cubicBezTo>
                <a:cubicBezTo>
                  <a:pt x="491562" y="55058"/>
                  <a:pt x="404249" y="28071"/>
                  <a:pt x="359270" y="19075"/>
                </a:cubicBezTo>
                <a:cubicBezTo>
                  <a:pt x="314291" y="10079"/>
                  <a:pt x="261903" y="554"/>
                  <a:pt x="206870" y="25"/>
                </a:cubicBezTo>
                <a:cubicBezTo>
                  <a:pt x="151837" y="-504"/>
                  <a:pt x="-10088" y="7433"/>
                  <a:pt x="495" y="95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350A098-8BCB-1CBB-EBEF-959944C32FD0}"/>
              </a:ext>
            </a:extLst>
          </p:cNvPr>
          <p:cNvSpPr/>
          <p:nvPr/>
        </p:nvSpPr>
        <p:spPr>
          <a:xfrm>
            <a:off x="6383478" y="5318110"/>
            <a:ext cx="39577" cy="130213"/>
          </a:xfrm>
          <a:custGeom>
            <a:avLst/>
            <a:gdLst>
              <a:gd name="connsiteX0" fmla="*/ 39547 w 39577"/>
              <a:gd name="connsiteY0" fmla="*/ 15 h 130213"/>
              <a:gd name="connsiteX1" fmla="*/ 7797 w 39577"/>
              <a:gd name="connsiteY1" fmla="*/ 73040 h 130213"/>
              <a:gd name="connsiteX2" fmla="*/ 1447 w 39577"/>
              <a:gd name="connsiteY2" fmla="*/ 130190 h 130213"/>
              <a:gd name="connsiteX3" fmla="*/ 1447 w 39577"/>
              <a:gd name="connsiteY3" fmla="*/ 79390 h 130213"/>
              <a:gd name="connsiteX4" fmla="*/ 39547 w 39577"/>
              <a:gd name="connsiteY4" fmla="*/ 15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7" h="130213">
                <a:moveTo>
                  <a:pt x="39547" y="15"/>
                </a:moveTo>
                <a:cubicBezTo>
                  <a:pt x="40605" y="-1043"/>
                  <a:pt x="14147" y="51344"/>
                  <a:pt x="7797" y="73040"/>
                </a:cubicBezTo>
                <a:cubicBezTo>
                  <a:pt x="1447" y="94736"/>
                  <a:pt x="2505" y="129132"/>
                  <a:pt x="1447" y="130190"/>
                </a:cubicBezTo>
                <a:cubicBezTo>
                  <a:pt x="389" y="131248"/>
                  <a:pt x="-1199" y="96853"/>
                  <a:pt x="1447" y="79390"/>
                </a:cubicBezTo>
                <a:cubicBezTo>
                  <a:pt x="4093" y="61927"/>
                  <a:pt x="38489" y="1073"/>
                  <a:pt x="39547" y="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64C4D506-641C-E9DD-AF54-B8EE6A647EBF}"/>
              </a:ext>
            </a:extLst>
          </p:cNvPr>
          <p:cNvSpPr/>
          <p:nvPr/>
        </p:nvSpPr>
        <p:spPr>
          <a:xfrm>
            <a:off x="6024936" y="5273364"/>
            <a:ext cx="464863" cy="75504"/>
          </a:xfrm>
          <a:custGeom>
            <a:avLst/>
            <a:gdLst>
              <a:gd name="connsiteX0" fmla="*/ 440 w 464863"/>
              <a:gd name="connsiteY0" fmla="*/ 75504 h 75504"/>
              <a:gd name="connsiteX1" fmla="*/ 442771 w 464863"/>
              <a:gd name="connsiteY1" fmla="*/ 8597 h 75504"/>
              <a:gd name="connsiteX2" fmla="*/ 360996 w 464863"/>
              <a:gd name="connsiteY2" fmla="*/ 8597 h 75504"/>
              <a:gd name="connsiteX3" fmla="*/ 440 w 464863"/>
              <a:gd name="connsiteY3" fmla="*/ 75504 h 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75504">
                <a:moveTo>
                  <a:pt x="440" y="75504"/>
                </a:moveTo>
                <a:cubicBezTo>
                  <a:pt x="14069" y="75504"/>
                  <a:pt x="382678" y="19748"/>
                  <a:pt x="442771" y="8597"/>
                </a:cubicBezTo>
                <a:cubicBezTo>
                  <a:pt x="502864" y="-2554"/>
                  <a:pt x="428523" y="-3174"/>
                  <a:pt x="360996" y="8597"/>
                </a:cubicBezTo>
                <a:cubicBezTo>
                  <a:pt x="293469" y="20368"/>
                  <a:pt x="-13189" y="75504"/>
                  <a:pt x="440" y="755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11B5914-AAE7-600B-7AB5-B2F5C1EFED0C}"/>
              </a:ext>
            </a:extLst>
          </p:cNvPr>
          <p:cNvSpPr/>
          <p:nvPr/>
        </p:nvSpPr>
        <p:spPr>
          <a:xfrm>
            <a:off x="6113378" y="5307642"/>
            <a:ext cx="406876" cy="30413"/>
          </a:xfrm>
          <a:custGeom>
            <a:avLst/>
            <a:gdLst>
              <a:gd name="connsiteX0" fmla="*/ 1207 w 406876"/>
              <a:gd name="connsiteY0" fmla="*/ 30075 h 30413"/>
              <a:gd name="connsiteX1" fmla="*/ 395217 w 406876"/>
              <a:gd name="connsiteY1" fmla="*/ 338 h 30413"/>
              <a:gd name="connsiteX2" fmla="*/ 276271 w 406876"/>
              <a:gd name="connsiteY2" fmla="*/ 15207 h 30413"/>
              <a:gd name="connsiteX3" fmla="*/ 1207 w 406876"/>
              <a:gd name="connsiteY3" fmla="*/ 30075 h 3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76" h="30413">
                <a:moveTo>
                  <a:pt x="1207" y="30075"/>
                </a:moveTo>
                <a:cubicBezTo>
                  <a:pt x="21031" y="27597"/>
                  <a:pt x="349373" y="2816"/>
                  <a:pt x="395217" y="338"/>
                </a:cubicBezTo>
                <a:cubicBezTo>
                  <a:pt x="441061" y="-2140"/>
                  <a:pt x="341320" y="9631"/>
                  <a:pt x="276271" y="15207"/>
                </a:cubicBezTo>
                <a:cubicBezTo>
                  <a:pt x="211222" y="20783"/>
                  <a:pt x="-18617" y="32553"/>
                  <a:pt x="1207" y="300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916388C-D256-79C0-FF1F-5202E3357127}"/>
              </a:ext>
            </a:extLst>
          </p:cNvPr>
          <p:cNvSpPr/>
          <p:nvPr/>
        </p:nvSpPr>
        <p:spPr>
          <a:xfrm>
            <a:off x="6448898" y="5311269"/>
            <a:ext cx="186159" cy="60746"/>
          </a:xfrm>
          <a:custGeom>
            <a:avLst/>
            <a:gdLst>
              <a:gd name="connsiteX0" fmla="*/ 224 w 186159"/>
              <a:gd name="connsiteY0" fmla="*/ 429 h 60746"/>
              <a:gd name="connsiteX1" fmla="*/ 178643 w 186159"/>
              <a:gd name="connsiteY1" fmla="*/ 59902 h 60746"/>
              <a:gd name="connsiteX2" fmla="*/ 141473 w 186159"/>
              <a:gd name="connsiteY2" fmla="*/ 33882 h 60746"/>
              <a:gd name="connsiteX3" fmla="*/ 224 w 186159"/>
              <a:gd name="connsiteY3" fmla="*/ 429 h 6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59" h="60746">
                <a:moveTo>
                  <a:pt x="224" y="429"/>
                </a:moveTo>
                <a:cubicBezTo>
                  <a:pt x="6419" y="4766"/>
                  <a:pt x="155102" y="54327"/>
                  <a:pt x="178643" y="59902"/>
                </a:cubicBezTo>
                <a:cubicBezTo>
                  <a:pt x="202184" y="65477"/>
                  <a:pt x="165014" y="41936"/>
                  <a:pt x="141473" y="33882"/>
                </a:cubicBezTo>
                <a:cubicBezTo>
                  <a:pt x="117932" y="25828"/>
                  <a:pt x="-5971" y="-3908"/>
                  <a:pt x="224" y="4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4DB90FB-52CF-2918-B8EA-975D1879A2AD}"/>
              </a:ext>
            </a:extLst>
          </p:cNvPr>
          <p:cNvSpPr/>
          <p:nvPr/>
        </p:nvSpPr>
        <p:spPr>
          <a:xfrm>
            <a:off x="5750369" y="5360011"/>
            <a:ext cx="316157" cy="111591"/>
          </a:xfrm>
          <a:custGeom>
            <a:avLst/>
            <a:gdLst>
              <a:gd name="connsiteX0" fmla="*/ 315894 w 316157"/>
              <a:gd name="connsiteY0" fmla="*/ 9 h 111591"/>
              <a:gd name="connsiteX1" fmla="*/ 204382 w 316157"/>
              <a:gd name="connsiteY1" fmla="*/ 40896 h 111591"/>
              <a:gd name="connsiteX2" fmla="*/ 7377 w 316157"/>
              <a:gd name="connsiteY2" fmla="*/ 66916 h 111591"/>
              <a:gd name="connsiteX3" fmla="*/ 44548 w 316157"/>
              <a:gd name="connsiteY3" fmla="*/ 70633 h 111591"/>
              <a:gd name="connsiteX4" fmla="*/ 70568 w 316157"/>
              <a:gd name="connsiteY4" fmla="*/ 111521 h 111591"/>
              <a:gd name="connsiteX5" fmla="*/ 126324 w 316157"/>
              <a:gd name="connsiteY5" fmla="*/ 59482 h 111591"/>
              <a:gd name="connsiteX6" fmla="*/ 163494 w 316157"/>
              <a:gd name="connsiteY6" fmla="*/ 78067 h 111591"/>
              <a:gd name="connsiteX7" fmla="*/ 163494 w 316157"/>
              <a:gd name="connsiteY7" fmla="*/ 104087 h 111591"/>
              <a:gd name="connsiteX8" fmla="*/ 234119 w 316157"/>
              <a:gd name="connsiteY8" fmla="*/ 44613 h 111591"/>
              <a:gd name="connsiteX9" fmla="*/ 315894 w 316157"/>
              <a:gd name="connsiteY9" fmla="*/ 9 h 1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157" h="111591">
                <a:moveTo>
                  <a:pt x="315894" y="9"/>
                </a:moveTo>
                <a:cubicBezTo>
                  <a:pt x="310938" y="-610"/>
                  <a:pt x="255801" y="29745"/>
                  <a:pt x="204382" y="40896"/>
                </a:cubicBezTo>
                <a:cubicBezTo>
                  <a:pt x="152962" y="52047"/>
                  <a:pt x="34016" y="61960"/>
                  <a:pt x="7377" y="66916"/>
                </a:cubicBezTo>
                <a:cubicBezTo>
                  <a:pt x="-19262" y="71872"/>
                  <a:pt x="34016" y="63199"/>
                  <a:pt x="44548" y="70633"/>
                </a:cubicBezTo>
                <a:cubicBezTo>
                  <a:pt x="55080" y="78067"/>
                  <a:pt x="56939" y="113379"/>
                  <a:pt x="70568" y="111521"/>
                </a:cubicBezTo>
                <a:cubicBezTo>
                  <a:pt x="84197" y="109663"/>
                  <a:pt x="110836" y="65058"/>
                  <a:pt x="126324" y="59482"/>
                </a:cubicBezTo>
                <a:cubicBezTo>
                  <a:pt x="141812" y="53906"/>
                  <a:pt x="157299" y="70633"/>
                  <a:pt x="163494" y="78067"/>
                </a:cubicBezTo>
                <a:cubicBezTo>
                  <a:pt x="169689" y="85501"/>
                  <a:pt x="151723" y="109663"/>
                  <a:pt x="163494" y="104087"/>
                </a:cubicBezTo>
                <a:cubicBezTo>
                  <a:pt x="175265" y="98511"/>
                  <a:pt x="213675" y="60101"/>
                  <a:pt x="234119" y="44613"/>
                </a:cubicBezTo>
                <a:cubicBezTo>
                  <a:pt x="254563" y="29125"/>
                  <a:pt x="320850" y="628"/>
                  <a:pt x="315894" y="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203A491-6716-9C93-4090-5F69449108DC}"/>
              </a:ext>
            </a:extLst>
          </p:cNvPr>
          <p:cNvSpPr/>
          <p:nvPr/>
        </p:nvSpPr>
        <p:spPr>
          <a:xfrm>
            <a:off x="6521064" y="5348660"/>
            <a:ext cx="263282" cy="96915"/>
          </a:xfrm>
          <a:custGeom>
            <a:avLst/>
            <a:gdLst>
              <a:gd name="connsiteX0" fmla="*/ 24702 w 263282"/>
              <a:gd name="connsiteY0" fmla="*/ 208 h 96915"/>
              <a:gd name="connsiteX1" fmla="*/ 113912 w 263282"/>
              <a:gd name="connsiteY1" fmla="*/ 41096 h 96915"/>
              <a:gd name="connsiteX2" fmla="*/ 173385 w 263282"/>
              <a:gd name="connsiteY2" fmla="*/ 70833 h 96915"/>
              <a:gd name="connsiteX3" fmla="*/ 262595 w 263282"/>
              <a:gd name="connsiteY3" fmla="*/ 44813 h 96915"/>
              <a:gd name="connsiteX4" fmla="*/ 214273 w 263282"/>
              <a:gd name="connsiteY4" fmla="*/ 70833 h 96915"/>
              <a:gd name="connsiteX5" fmla="*/ 206838 w 263282"/>
              <a:gd name="connsiteY5" fmla="*/ 96852 h 96915"/>
              <a:gd name="connsiteX6" fmla="*/ 162234 w 263282"/>
              <a:gd name="connsiteY6" fmla="*/ 78267 h 96915"/>
              <a:gd name="connsiteX7" fmla="*/ 2399 w 263282"/>
              <a:gd name="connsiteY7" fmla="*/ 81984 h 96915"/>
              <a:gd name="connsiteX8" fmla="*/ 61873 w 263282"/>
              <a:gd name="connsiteY8" fmla="*/ 74550 h 96915"/>
              <a:gd name="connsiteX9" fmla="*/ 84175 w 263282"/>
              <a:gd name="connsiteY9" fmla="*/ 59681 h 96915"/>
              <a:gd name="connsiteX10" fmla="*/ 24702 w 263282"/>
              <a:gd name="connsiteY10" fmla="*/ 208 h 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82" h="96915">
                <a:moveTo>
                  <a:pt x="24702" y="208"/>
                </a:moveTo>
                <a:cubicBezTo>
                  <a:pt x="29658" y="-2889"/>
                  <a:pt x="89132" y="29325"/>
                  <a:pt x="113912" y="41096"/>
                </a:cubicBezTo>
                <a:cubicBezTo>
                  <a:pt x="138692" y="52867"/>
                  <a:pt x="148605" y="70214"/>
                  <a:pt x="173385" y="70833"/>
                </a:cubicBezTo>
                <a:cubicBezTo>
                  <a:pt x="198165" y="71452"/>
                  <a:pt x="255780" y="44813"/>
                  <a:pt x="262595" y="44813"/>
                </a:cubicBezTo>
                <a:cubicBezTo>
                  <a:pt x="269410" y="44813"/>
                  <a:pt x="223566" y="62160"/>
                  <a:pt x="214273" y="70833"/>
                </a:cubicBezTo>
                <a:cubicBezTo>
                  <a:pt x="204980" y="79506"/>
                  <a:pt x="215511" y="95613"/>
                  <a:pt x="206838" y="96852"/>
                </a:cubicBezTo>
                <a:cubicBezTo>
                  <a:pt x="198165" y="98091"/>
                  <a:pt x="196307" y="80745"/>
                  <a:pt x="162234" y="78267"/>
                </a:cubicBezTo>
                <a:cubicBezTo>
                  <a:pt x="128161" y="75789"/>
                  <a:pt x="19126" y="82604"/>
                  <a:pt x="2399" y="81984"/>
                </a:cubicBezTo>
                <a:cubicBezTo>
                  <a:pt x="-14328" y="81365"/>
                  <a:pt x="61873" y="74550"/>
                  <a:pt x="61873" y="74550"/>
                </a:cubicBezTo>
                <a:cubicBezTo>
                  <a:pt x="75502" y="70833"/>
                  <a:pt x="85414" y="65876"/>
                  <a:pt x="84175" y="59681"/>
                </a:cubicBezTo>
                <a:cubicBezTo>
                  <a:pt x="82936" y="53486"/>
                  <a:pt x="19746" y="3305"/>
                  <a:pt x="24702" y="2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737A657-4B01-F975-DC98-AD2ADEA08846}"/>
              </a:ext>
            </a:extLst>
          </p:cNvPr>
          <p:cNvSpPr/>
          <p:nvPr/>
        </p:nvSpPr>
        <p:spPr>
          <a:xfrm>
            <a:off x="4649178" y="3083743"/>
            <a:ext cx="279384" cy="186979"/>
          </a:xfrm>
          <a:custGeom>
            <a:avLst/>
            <a:gdLst>
              <a:gd name="connsiteX0" fmla="*/ 279283 w 279384"/>
              <a:gd name="connsiteY0" fmla="*/ 420 h 186979"/>
              <a:gd name="connsiteX1" fmla="*/ 82971 w 279384"/>
              <a:gd name="connsiteY1" fmla="*/ 119240 h 186979"/>
              <a:gd name="connsiteX2" fmla="*/ 314 w 279384"/>
              <a:gd name="connsiteY2" fmla="*/ 186399 h 186979"/>
              <a:gd name="connsiteX3" fmla="*/ 108802 w 279384"/>
              <a:gd name="connsiteY3" fmla="*/ 83077 h 186979"/>
              <a:gd name="connsiteX4" fmla="*/ 279283 w 279384"/>
              <a:gd name="connsiteY4" fmla="*/ 420 h 18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84" h="186979">
                <a:moveTo>
                  <a:pt x="279283" y="420"/>
                </a:moveTo>
                <a:cubicBezTo>
                  <a:pt x="274978" y="6447"/>
                  <a:pt x="129466" y="88244"/>
                  <a:pt x="82971" y="119240"/>
                </a:cubicBezTo>
                <a:cubicBezTo>
                  <a:pt x="36476" y="150236"/>
                  <a:pt x="-3991" y="192426"/>
                  <a:pt x="314" y="186399"/>
                </a:cubicBezTo>
                <a:cubicBezTo>
                  <a:pt x="4619" y="180372"/>
                  <a:pt x="68334" y="111490"/>
                  <a:pt x="108802" y="83077"/>
                </a:cubicBezTo>
                <a:cubicBezTo>
                  <a:pt x="149270" y="54664"/>
                  <a:pt x="283588" y="-5607"/>
                  <a:pt x="279283" y="4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A243D63A-51F8-B7CE-D117-719EFB43FB4C}"/>
              </a:ext>
            </a:extLst>
          </p:cNvPr>
          <p:cNvSpPr/>
          <p:nvPr/>
        </p:nvSpPr>
        <p:spPr>
          <a:xfrm>
            <a:off x="4515016" y="3227958"/>
            <a:ext cx="62159" cy="219211"/>
          </a:xfrm>
          <a:custGeom>
            <a:avLst/>
            <a:gdLst>
              <a:gd name="connsiteX0" fmla="*/ 51818 w 62159"/>
              <a:gd name="connsiteY0" fmla="*/ 856 h 219211"/>
              <a:gd name="connsiteX1" fmla="*/ 5323 w 62159"/>
              <a:gd name="connsiteY1" fmla="*/ 99011 h 219211"/>
              <a:gd name="connsiteX2" fmla="*/ 62150 w 62159"/>
              <a:gd name="connsiteY2" fmla="*/ 217832 h 219211"/>
              <a:gd name="connsiteX3" fmla="*/ 157 w 62159"/>
              <a:gd name="connsiteY3" fmla="*/ 155839 h 219211"/>
              <a:gd name="connsiteX4" fmla="*/ 51818 w 62159"/>
              <a:gd name="connsiteY4" fmla="*/ 856 h 2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59" h="219211">
                <a:moveTo>
                  <a:pt x="51818" y="856"/>
                </a:moveTo>
                <a:cubicBezTo>
                  <a:pt x="52679" y="-8615"/>
                  <a:pt x="3601" y="62848"/>
                  <a:pt x="5323" y="99011"/>
                </a:cubicBezTo>
                <a:cubicBezTo>
                  <a:pt x="7045" y="135174"/>
                  <a:pt x="63011" y="208361"/>
                  <a:pt x="62150" y="217832"/>
                </a:cubicBezTo>
                <a:cubicBezTo>
                  <a:pt x="61289" y="227303"/>
                  <a:pt x="3601" y="185975"/>
                  <a:pt x="157" y="155839"/>
                </a:cubicBezTo>
                <a:cubicBezTo>
                  <a:pt x="-3287" y="125703"/>
                  <a:pt x="50957" y="10327"/>
                  <a:pt x="51818" y="8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A877EA5-084F-4837-11AF-F53F5BD98E30}"/>
              </a:ext>
            </a:extLst>
          </p:cNvPr>
          <p:cNvSpPr/>
          <p:nvPr/>
        </p:nvSpPr>
        <p:spPr>
          <a:xfrm>
            <a:off x="5448141" y="3799554"/>
            <a:ext cx="520464" cy="57025"/>
          </a:xfrm>
          <a:custGeom>
            <a:avLst/>
            <a:gdLst>
              <a:gd name="connsiteX0" fmla="*/ 0 w 520464"/>
              <a:gd name="connsiteY0" fmla="*/ 22561 h 57025"/>
              <a:gd name="connsiteX1" fmla="*/ 309901 w 520464"/>
              <a:gd name="connsiteY1" fmla="*/ 7258 h 57025"/>
              <a:gd name="connsiteX2" fmla="*/ 432331 w 520464"/>
              <a:gd name="connsiteY2" fmla="*/ 3432 h 57025"/>
              <a:gd name="connsiteX3" fmla="*/ 520328 w 520464"/>
              <a:gd name="connsiteY3" fmla="*/ 56995 h 57025"/>
              <a:gd name="connsiteX4" fmla="*/ 451461 w 520464"/>
              <a:gd name="connsiteY4" fmla="*/ 11084 h 57025"/>
              <a:gd name="connsiteX5" fmla="*/ 409375 w 520464"/>
              <a:gd name="connsiteY5" fmla="*/ 11084 h 57025"/>
              <a:gd name="connsiteX6" fmla="*/ 0 w 520464"/>
              <a:gd name="connsiteY6" fmla="*/ 22561 h 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464" h="57025">
                <a:moveTo>
                  <a:pt x="0" y="22561"/>
                </a:moveTo>
                <a:lnTo>
                  <a:pt x="309901" y="7258"/>
                </a:lnTo>
                <a:cubicBezTo>
                  <a:pt x="381956" y="4070"/>
                  <a:pt x="397260" y="-4858"/>
                  <a:pt x="432331" y="3432"/>
                </a:cubicBezTo>
                <a:cubicBezTo>
                  <a:pt x="467402" y="11722"/>
                  <a:pt x="517140" y="55720"/>
                  <a:pt x="520328" y="56995"/>
                </a:cubicBezTo>
                <a:cubicBezTo>
                  <a:pt x="523516" y="58270"/>
                  <a:pt x="469953" y="18736"/>
                  <a:pt x="451461" y="11084"/>
                </a:cubicBezTo>
                <a:cubicBezTo>
                  <a:pt x="432969" y="3432"/>
                  <a:pt x="409375" y="11084"/>
                  <a:pt x="409375" y="11084"/>
                </a:cubicBezTo>
                <a:lnTo>
                  <a:pt x="0" y="22561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39E2075-AFA2-09B4-866B-4938DF9A75CB}"/>
              </a:ext>
            </a:extLst>
          </p:cNvPr>
          <p:cNvSpPr/>
          <p:nvPr/>
        </p:nvSpPr>
        <p:spPr>
          <a:xfrm>
            <a:off x="6721510" y="3829767"/>
            <a:ext cx="304132" cy="34480"/>
          </a:xfrm>
          <a:custGeom>
            <a:avLst/>
            <a:gdLst>
              <a:gd name="connsiteX0" fmla="*/ 669 w 304132"/>
              <a:gd name="connsiteY0" fmla="*/ 19130 h 34480"/>
              <a:gd name="connsiteX1" fmla="*/ 149881 w 304132"/>
              <a:gd name="connsiteY1" fmla="*/ 7652 h 34480"/>
              <a:gd name="connsiteX2" fmla="*/ 302918 w 304132"/>
              <a:gd name="connsiteY2" fmla="*/ 34434 h 34480"/>
              <a:gd name="connsiteX3" fmla="*/ 211096 w 304132"/>
              <a:gd name="connsiteY3" fmla="*/ 0 h 34480"/>
              <a:gd name="connsiteX4" fmla="*/ 669 w 304132"/>
              <a:gd name="connsiteY4" fmla="*/ 19130 h 3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32" h="34480">
                <a:moveTo>
                  <a:pt x="669" y="19130"/>
                </a:moveTo>
                <a:cubicBezTo>
                  <a:pt x="-9534" y="20405"/>
                  <a:pt x="99506" y="5101"/>
                  <a:pt x="149881" y="7652"/>
                </a:cubicBezTo>
                <a:cubicBezTo>
                  <a:pt x="200256" y="10203"/>
                  <a:pt x="292716" y="35709"/>
                  <a:pt x="302918" y="34434"/>
                </a:cubicBezTo>
                <a:cubicBezTo>
                  <a:pt x="313121" y="33159"/>
                  <a:pt x="257007" y="3826"/>
                  <a:pt x="211096" y="0"/>
                </a:cubicBezTo>
                <a:lnTo>
                  <a:pt x="669" y="1913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F07F53CA-F3A6-6281-712A-E43435C20938}"/>
              </a:ext>
            </a:extLst>
          </p:cNvPr>
          <p:cNvSpPr/>
          <p:nvPr/>
        </p:nvSpPr>
        <p:spPr>
          <a:xfrm>
            <a:off x="6809935" y="3867930"/>
            <a:ext cx="280117" cy="53709"/>
          </a:xfrm>
          <a:custGeom>
            <a:avLst/>
            <a:gdLst>
              <a:gd name="connsiteX0" fmla="*/ 241 w 280117"/>
              <a:gd name="connsiteY0" fmla="*/ 97 h 53709"/>
              <a:gd name="connsiteX1" fmla="*/ 126497 w 280117"/>
              <a:gd name="connsiteY1" fmla="*/ 26878 h 53709"/>
              <a:gd name="connsiteX2" fmla="*/ 203016 w 280117"/>
              <a:gd name="connsiteY2" fmla="*/ 26878 h 53709"/>
              <a:gd name="connsiteX3" fmla="*/ 279534 w 280117"/>
              <a:gd name="connsiteY3" fmla="*/ 53660 h 53709"/>
              <a:gd name="connsiteX4" fmla="*/ 160930 w 280117"/>
              <a:gd name="connsiteY4" fmla="*/ 19226 h 53709"/>
              <a:gd name="connsiteX5" fmla="*/ 241 w 280117"/>
              <a:gd name="connsiteY5" fmla="*/ 97 h 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7" h="53709">
                <a:moveTo>
                  <a:pt x="241" y="97"/>
                </a:moveTo>
                <a:cubicBezTo>
                  <a:pt x="-5498" y="1372"/>
                  <a:pt x="92701" y="22415"/>
                  <a:pt x="126497" y="26878"/>
                </a:cubicBezTo>
                <a:cubicBezTo>
                  <a:pt x="160293" y="31341"/>
                  <a:pt x="177510" y="22414"/>
                  <a:pt x="203016" y="26878"/>
                </a:cubicBezTo>
                <a:cubicBezTo>
                  <a:pt x="228522" y="31342"/>
                  <a:pt x="286548" y="54935"/>
                  <a:pt x="279534" y="53660"/>
                </a:cubicBezTo>
                <a:cubicBezTo>
                  <a:pt x="272520" y="52385"/>
                  <a:pt x="206204" y="28153"/>
                  <a:pt x="160930" y="19226"/>
                </a:cubicBezTo>
                <a:cubicBezTo>
                  <a:pt x="115657" y="10299"/>
                  <a:pt x="5980" y="-1178"/>
                  <a:pt x="241" y="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0C63BD1A-4AF4-644D-37DD-0D7524AC1F12}"/>
              </a:ext>
            </a:extLst>
          </p:cNvPr>
          <p:cNvSpPr/>
          <p:nvPr/>
        </p:nvSpPr>
        <p:spPr>
          <a:xfrm>
            <a:off x="6710625" y="3883331"/>
            <a:ext cx="118680" cy="76518"/>
          </a:xfrm>
          <a:custGeom>
            <a:avLst/>
            <a:gdLst>
              <a:gd name="connsiteX0" fmla="*/ 76 w 118680"/>
              <a:gd name="connsiteY0" fmla="*/ 0 h 76518"/>
              <a:gd name="connsiteX1" fmla="*/ 99551 w 118680"/>
              <a:gd name="connsiteY1" fmla="*/ 38259 h 76518"/>
              <a:gd name="connsiteX2" fmla="*/ 30684 w 118680"/>
              <a:gd name="connsiteY2" fmla="*/ 76518 h 76518"/>
              <a:gd name="connsiteX3" fmla="*/ 118680 w 118680"/>
              <a:gd name="connsiteY3" fmla="*/ 38259 h 76518"/>
              <a:gd name="connsiteX4" fmla="*/ 76 w 118680"/>
              <a:gd name="connsiteY4" fmla="*/ 0 h 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0" h="76518">
                <a:moveTo>
                  <a:pt x="76" y="0"/>
                </a:moveTo>
                <a:cubicBezTo>
                  <a:pt x="-3112" y="0"/>
                  <a:pt x="94450" y="25506"/>
                  <a:pt x="99551" y="38259"/>
                </a:cubicBezTo>
                <a:cubicBezTo>
                  <a:pt x="104652" y="51012"/>
                  <a:pt x="27496" y="76518"/>
                  <a:pt x="30684" y="76518"/>
                </a:cubicBezTo>
                <a:cubicBezTo>
                  <a:pt x="33872" y="76518"/>
                  <a:pt x="118680" y="47186"/>
                  <a:pt x="118680" y="38259"/>
                </a:cubicBezTo>
                <a:cubicBezTo>
                  <a:pt x="118680" y="29332"/>
                  <a:pt x="3264" y="0"/>
                  <a:pt x="76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791ECE6-A865-39F0-70DD-00C732D3D444}"/>
              </a:ext>
            </a:extLst>
          </p:cNvPr>
          <p:cNvSpPr/>
          <p:nvPr/>
        </p:nvSpPr>
        <p:spPr>
          <a:xfrm>
            <a:off x="6866252" y="3917135"/>
            <a:ext cx="184127" cy="23678"/>
          </a:xfrm>
          <a:custGeom>
            <a:avLst/>
            <a:gdLst>
              <a:gd name="connsiteX0" fmla="*/ 1313 w 184127"/>
              <a:gd name="connsiteY0" fmla="*/ 629 h 23678"/>
              <a:gd name="connsiteX1" fmla="*/ 181132 w 184127"/>
              <a:gd name="connsiteY1" fmla="*/ 23585 h 23678"/>
              <a:gd name="connsiteX2" fmla="*/ 104613 w 184127"/>
              <a:gd name="connsiteY2" fmla="*/ 8281 h 23678"/>
              <a:gd name="connsiteX3" fmla="*/ 1313 w 184127"/>
              <a:gd name="connsiteY3" fmla="*/ 629 h 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27" h="23678">
                <a:moveTo>
                  <a:pt x="1313" y="629"/>
                </a:moveTo>
                <a:cubicBezTo>
                  <a:pt x="14066" y="3180"/>
                  <a:pt x="163915" y="22310"/>
                  <a:pt x="181132" y="23585"/>
                </a:cubicBezTo>
                <a:cubicBezTo>
                  <a:pt x="198349" y="24860"/>
                  <a:pt x="137134" y="12745"/>
                  <a:pt x="104613" y="8281"/>
                </a:cubicBezTo>
                <a:cubicBezTo>
                  <a:pt x="72093" y="3817"/>
                  <a:pt x="-11440" y="-1922"/>
                  <a:pt x="1313" y="6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E2C13A1-2D98-E25E-E934-08A07465581E}"/>
              </a:ext>
            </a:extLst>
          </p:cNvPr>
          <p:cNvSpPr/>
          <p:nvPr/>
        </p:nvSpPr>
        <p:spPr>
          <a:xfrm>
            <a:off x="6797884" y="3928952"/>
            <a:ext cx="235596" cy="78493"/>
          </a:xfrm>
          <a:custGeom>
            <a:avLst/>
            <a:gdLst>
              <a:gd name="connsiteX0" fmla="*/ 54377 w 235596"/>
              <a:gd name="connsiteY0" fmla="*/ 290 h 78493"/>
              <a:gd name="connsiteX1" fmla="*/ 814 w 235596"/>
              <a:gd name="connsiteY1" fmla="*/ 76809 h 78493"/>
              <a:gd name="connsiteX2" fmla="*/ 31421 w 235596"/>
              <a:gd name="connsiteY2" fmla="*/ 53853 h 78493"/>
              <a:gd name="connsiteX3" fmla="*/ 150026 w 235596"/>
              <a:gd name="connsiteY3" fmla="*/ 61505 h 78493"/>
              <a:gd name="connsiteX4" fmla="*/ 234196 w 235596"/>
              <a:gd name="connsiteY4" fmla="*/ 42375 h 78493"/>
              <a:gd name="connsiteX5" fmla="*/ 81159 w 235596"/>
              <a:gd name="connsiteY5" fmla="*/ 53853 h 78493"/>
              <a:gd name="connsiteX6" fmla="*/ 23770 w 235596"/>
              <a:gd name="connsiteY6" fmla="*/ 50027 h 78493"/>
              <a:gd name="connsiteX7" fmla="*/ 54377 w 235596"/>
              <a:gd name="connsiteY7" fmla="*/ 290 h 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96" h="78493">
                <a:moveTo>
                  <a:pt x="54377" y="290"/>
                </a:moveTo>
                <a:cubicBezTo>
                  <a:pt x="50551" y="4754"/>
                  <a:pt x="4640" y="67882"/>
                  <a:pt x="814" y="76809"/>
                </a:cubicBezTo>
                <a:cubicBezTo>
                  <a:pt x="-3012" y="85736"/>
                  <a:pt x="6552" y="56404"/>
                  <a:pt x="31421" y="53853"/>
                </a:cubicBezTo>
                <a:cubicBezTo>
                  <a:pt x="56290" y="51302"/>
                  <a:pt x="116230" y="63418"/>
                  <a:pt x="150026" y="61505"/>
                </a:cubicBezTo>
                <a:cubicBezTo>
                  <a:pt x="183822" y="59592"/>
                  <a:pt x="245674" y="43650"/>
                  <a:pt x="234196" y="42375"/>
                </a:cubicBezTo>
                <a:cubicBezTo>
                  <a:pt x="222718" y="41100"/>
                  <a:pt x="116230" y="52578"/>
                  <a:pt x="81159" y="53853"/>
                </a:cubicBezTo>
                <a:cubicBezTo>
                  <a:pt x="46088" y="55128"/>
                  <a:pt x="29509" y="55766"/>
                  <a:pt x="23770" y="50027"/>
                </a:cubicBezTo>
                <a:cubicBezTo>
                  <a:pt x="18031" y="44288"/>
                  <a:pt x="58203" y="-4174"/>
                  <a:pt x="54377" y="2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A559C60-A690-253F-02AB-D3EA2E2CE7D8}"/>
              </a:ext>
            </a:extLst>
          </p:cNvPr>
          <p:cNvSpPr/>
          <p:nvPr/>
        </p:nvSpPr>
        <p:spPr>
          <a:xfrm>
            <a:off x="6055623" y="3975104"/>
            <a:ext cx="39145" cy="126394"/>
          </a:xfrm>
          <a:custGeom>
            <a:avLst/>
            <a:gdLst>
              <a:gd name="connsiteX0" fmla="*/ 12320 w 39145"/>
              <a:gd name="connsiteY0" fmla="*/ 49 h 126394"/>
              <a:gd name="connsiteX1" fmla="*/ 8494 w 39145"/>
              <a:gd name="connsiteY1" fmla="*/ 72742 h 126394"/>
              <a:gd name="connsiteX2" fmla="*/ 39102 w 39145"/>
              <a:gd name="connsiteY2" fmla="*/ 126305 h 126394"/>
              <a:gd name="connsiteX3" fmla="*/ 842 w 39145"/>
              <a:gd name="connsiteY3" fmla="*/ 84220 h 126394"/>
              <a:gd name="connsiteX4" fmla="*/ 12320 w 39145"/>
              <a:gd name="connsiteY4" fmla="*/ 49 h 12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" h="126394">
                <a:moveTo>
                  <a:pt x="12320" y="49"/>
                </a:moveTo>
                <a:cubicBezTo>
                  <a:pt x="13595" y="-1864"/>
                  <a:pt x="4030" y="51699"/>
                  <a:pt x="8494" y="72742"/>
                </a:cubicBezTo>
                <a:cubicBezTo>
                  <a:pt x="12958" y="93785"/>
                  <a:pt x="40377" y="124392"/>
                  <a:pt x="39102" y="126305"/>
                </a:cubicBezTo>
                <a:cubicBezTo>
                  <a:pt x="37827" y="128218"/>
                  <a:pt x="5306" y="98886"/>
                  <a:pt x="842" y="84220"/>
                </a:cubicBezTo>
                <a:cubicBezTo>
                  <a:pt x="-3622" y="69554"/>
                  <a:pt x="11045" y="1962"/>
                  <a:pt x="12320" y="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A6696F7-806C-303F-D903-9CF097F0B983}"/>
              </a:ext>
            </a:extLst>
          </p:cNvPr>
          <p:cNvSpPr/>
          <p:nvPr/>
        </p:nvSpPr>
        <p:spPr>
          <a:xfrm>
            <a:off x="6036951" y="3787372"/>
            <a:ext cx="39022" cy="172725"/>
          </a:xfrm>
          <a:custGeom>
            <a:avLst/>
            <a:gdLst>
              <a:gd name="connsiteX0" fmla="*/ 38644 w 39022"/>
              <a:gd name="connsiteY0" fmla="*/ 310 h 172725"/>
              <a:gd name="connsiteX1" fmla="*/ 19514 w 39022"/>
              <a:gd name="connsiteY1" fmla="*/ 69177 h 172725"/>
              <a:gd name="connsiteX2" fmla="*/ 11862 w 39022"/>
              <a:gd name="connsiteY2" fmla="*/ 172477 h 172725"/>
              <a:gd name="connsiteX3" fmla="*/ 385 w 39022"/>
              <a:gd name="connsiteY3" fmla="*/ 95959 h 172725"/>
              <a:gd name="connsiteX4" fmla="*/ 38644 w 39022"/>
              <a:gd name="connsiteY4" fmla="*/ 310 h 1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2" h="172725">
                <a:moveTo>
                  <a:pt x="38644" y="310"/>
                </a:moveTo>
                <a:cubicBezTo>
                  <a:pt x="41832" y="-4154"/>
                  <a:pt x="23978" y="40483"/>
                  <a:pt x="19514" y="69177"/>
                </a:cubicBezTo>
                <a:cubicBezTo>
                  <a:pt x="15050" y="97871"/>
                  <a:pt x="15050" y="168013"/>
                  <a:pt x="11862" y="172477"/>
                </a:cubicBezTo>
                <a:cubicBezTo>
                  <a:pt x="8674" y="176941"/>
                  <a:pt x="-2166" y="120190"/>
                  <a:pt x="385" y="95959"/>
                </a:cubicBezTo>
                <a:cubicBezTo>
                  <a:pt x="2936" y="71728"/>
                  <a:pt x="35456" y="4774"/>
                  <a:pt x="38644" y="3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F8F7DC-7100-476D-672F-E0B6C3D870F3}"/>
              </a:ext>
            </a:extLst>
          </p:cNvPr>
          <p:cNvSpPr/>
          <p:nvPr/>
        </p:nvSpPr>
        <p:spPr>
          <a:xfrm>
            <a:off x="5054061" y="3215757"/>
            <a:ext cx="672766" cy="59130"/>
          </a:xfrm>
          <a:custGeom>
            <a:avLst/>
            <a:gdLst>
              <a:gd name="connsiteX0" fmla="*/ 1720 w 672766"/>
              <a:gd name="connsiteY0" fmla="*/ 59071 h 59130"/>
              <a:gd name="connsiteX1" fmla="*/ 288799 w 672766"/>
              <a:gd name="connsiteY1" fmla="*/ 16541 h 59130"/>
              <a:gd name="connsiteX2" fmla="*/ 474869 w 672766"/>
              <a:gd name="connsiteY2" fmla="*/ 21857 h 59130"/>
              <a:gd name="connsiteX3" fmla="*/ 384492 w 672766"/>
              <a:gd name="connsiteY3" fmla="*/ 21857 h 59130"/>
              <a:gd name="connsiteX4" fmla="*/ 666255 w 672766"/>
              <a:gd name="connsiteY4" fmla="*/ 592 h 59130"/>
              <a:gd name="connsiteX5" fmla="*/ 570562 w 672766"/>
              <a:gd name="connsiteY5" fmla="*/ 5908 h 59130"/>
              <a:gd name="connsiteX6" fmla="*/ 432339 w 672766"/>
              <a:gd name="connsiteY6" fmla="*/ 5908 h 59130"/>
              <a:gd name="connsiteX7" fmla="*/ 1720 w 672766"/>
              <a:gd name="connsiteY7" fmla="*/ 59071 h 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766" h="59130">
                <a:moveTo>
                  <a:pt x="1720" y="59071"/>
                </a:moveTo>
                <a:cubicBezTo>
                  <a:pt x="-22203" y="60843"/>
                  <a:pt x="209941" y="22743"/>
                  <a:pt x="288799" y="16541"/>
                </a:cubicBezTo>
                <a:cubicBezTo>
                  <a:pt x="367657" y="10339"/>
                  <a:pt x="458920" y="20971"/>
                  <a:pt x="474869" y="21857"/>
                </a:cubicBezTo>
                <a:cubicBezTo>
                  <a:pt x="490818" y="22743"/>
                  <a:pt x="352594" y="25401"/>
                  <a:pt x="384492" y="21857"/>
                </a:cubicBezTo>
                <a:cubicBezTo>
                  <a:pt x="416390" y="18313"/>
                  <a:pt x="635243" y="3250"/>
                  <a:pt x="666255" y="592"/>
                </a:cubicBezTo>
                <a:cubicBezTo>
                  <a:pt x="697267" y="-2066"/>
                  <a:pt x="609548" y="5022"/>
                  <a:pt x="570562" y="5908"/>
                </a:cubicBezTo>
                <a:cubicBezTo>
                  <a:pt x="531576" y="6794"/>
                  <a:pt x="525374" y="-2066"/>
                  <a:pt x="432339" y="5908"/>
                </a:cubicBezTo>
                <a:cubicBezTo>
                  <a:pt x="339304" y="13882"/>
                  <a:pt x="25643" y="57299"/>
                  <a:pt x="1720" y="590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B900BE3-1A9F-63CE-1B83-20670AB1DC6A}"/>
              </a:ext>
            </a:extLst>
          </p:cNvPr>
          <p:cNvSpPr/>
          <p:nvPr/>
        </p:nvSpPr>
        <p:spPr>
          <a:xfrm>
            <a:off x="5810474" y="3215749"/>
            <a:ext cx="142125" cy="181353"/>
          </a:xfrm>
          <a:custGeom>
            <a:avLst/>
            <a:gdLst>
              <a:gd name="connsiteX0" fmla="*/ 219 w 142125"/>
              <a:gd name="connsiteY0" fmla="*/ 600 h 181353"/>
              <a:gd name="connsiteX1" fmla="*/ 106545 w 142125"/>
              <a:gd name="connsiteY1" fmla="*/ 69711 h 181353"/>
              <a:gd name="connsiteX2" fmla="*/ 111861 w 142125"/>
              <a:gd name="connsiteY2" fmla="*/ 112242 h 181353"/>
              <a:gd name="connsiteX3" fmla="*/ 117177 w 142125"/>
              <a:gd name="connsiteY3" fmla="*/ 181353 h 181353"/>
              <a:gd name="connsiteX4" fmla="*/ 138442 w 142125"/>
              <a:gd name="connsiteY4" fmla="*/ 112242 h 181353"/>
              <a:gd name="connsiteX5" fmla="*/ 219 w 142125"/>
              <a:gd name="connsiteY5" fmla="*/ 60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25" h="181353">
                <a:moveTo>
                  <a:pt x="219" y="600"/>
                </a:moveTo>
                <a:cubicBezTo>
                  <a:pt x="-5097" y="-6488"/>
                  <a:pt x="87938" y="51104"/>
                  <a:pt x="106545" y="69711"/>
                </a:cubicBezTo>
                <a:cubicBezTo>
                  <a:pt x="125152" y="88318"/>
                  <a:pt x="110089" y="93635"/>
                  <a:pt x="111861" y="112242"/>
                </a:cubicBezTo>
                <a:cubicBezTo>
                  <a:pt x="113633" y="130849"/>
                  <a:pt x="112747" y="181353"/>
                  <a:pt x="117177" y="181353"/>
                </a:cubicBezTo>
                <a:cubicBezTo>
                  <a:pt x="121607" y="181353"/>
                  <a:pt x="152619" y="138823"/>
                  <a:pt x="138442" y="112242"/>
                </a:cubicBezTo>
                <a:cubicBezTo>
                  <a:pt x="124265" y="85661"/>
                  <a:pt x="5535" y="7688"/>
                  <a:pt x="219" y="6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F373EDC-80FE-1ADD-5A40-382E23414A58}"/>
              </a:ext>
            </a:extLst>
          </p:cNvPr>
          <p:cNvSpPr/>
          <p:nvPr/>
        </p:nvSpPr>
        <p:spPr>
          <a:xfrm>
            <a:off x="4688915" y="3221256"/>
            <a:ext cx="335201" cy="112105"/>
          </a:xfrm>
          <a:custGeom>
            <a:avLst/>
            <a:gdLst>
              <a:gd name="connsiteX0" fmla="*/ 43 w 335201"/>
              <a:gd name="connsiteY0" fmla="*/ 112051 h 112105"/>
              <a:gd name="connsiteX1" fmla="*/ 170164 w 335201"/>
              <a:gd name="connsiteY1" fmla="*/ 64204 h 112105"/>
              <a:gd name="connsiteX2" fmla="*/ 334969 w 335201"/>
              <a:gd name="connsiteY2" fmla="*/ 64204 h 112105"/>
              <a:gd name="connsiteX3" fmla="*/ 207378 w 335201"/>
              <a:gd name="connsiteY3" fmla="*/ 409 h 112105"/>
              <a:gd name="connsiteX4" fmla="*/ 249908 w 335201"/>
              <a:gd name="connsiteY4" fmla="*/ 37623 h 112105"/>
              <a:gd name="connsiteX5" fmla="*/ 154215 w 335201"/>
              <a:gd name="connsiteY5" fmla="*/ 53572 h 112105"/>
              <a:gd name="connsiteX6" fmla="*/ 43 w 335201"/>
              <a:gd name="connsiteY6" fmla="*/ 112051 h 1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01" h="112105">
                <a:moveTo>
                  <a:pt x="43" y="112051"/>
                </a:moveTo>
                <a:cubicBezTo>
                  <a:pt x="2701" y="113823"/>
                  <a:pt x="114343" y="72178"/>
                  <a:pt x="170164" y="64204"/>
                </a:cubicBezTo>
                <a:cubicBezTo>
                  <a:pt x="225985" y="56229"/>
                  <a:pt x="328767" y="74836"/>
                  <a:pt x="334969" y="64204"/>
                </a:cubicBezTo>
                <a:cubicBezTo>
                  <a:pt x="341171" y="53571"/>
                  <a:pt x="221555" y="4839"/>
                  <a:pt x="207378" y="409"/>
                </a:cubicBezTo>
                <a:cubicBezTo>
                  <a:pt x="193201" y="-4021"/>
                  <a:pt x="258768" y="28763"/>
                  <a:pt x="249908" y="37623"/>
                </a:cubicBezTo>
                <a:cubicBezTo>
                  <a:pt x="241048" y="46483"/>
                  <a:pt x="191429" y="45598"/>
                  <a:pt x="154215" y="53572"/>
                </a:cubicBezTo>
                <a:cubicBezTo>
                  <a:pt x="117001" y="61546"/>
                  <a:pt x="-2615" y="110279"/>
                  <a:pt x="43" y="1120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0034A3C-21E4-DB72-D0A5-2BA2DC61D6E0}"/>
              </a:ext>
            </a:extLst>
          </p:cNvPr>
          <p:cNvSpPr/>
          <p:nvPr/>
        </p:nvSpPr>
        <p:spPr>
          <a:xfrm>
            <a:off x="6778221" y="3316592"/>
            <a:ext cx="228662" cy="54157"/>
          </a:xfrm>
          <a:custGeom>
            <a:avLst/>
            <a:gdLst>
              <a:gd name="connsiteX0" fmla="*/ 35 w 228662"/>
              <a:gd name="connsiteY0" fmla="*/ 53929 h 54157"/>
              <a:gd name="connsiteX1" fmla="*/ 101044 w 228662"/>
              <a:gd name="connsiteY1" fmla="*/ 11399 h 54157"/>
              <a:gd name="connsiteX2" fmla="*/ 228635 w 228662"/>
              <a:gd name="connsiteY2" fmla="*/ 766 h 54157"/>
              <a:gd name="connsiteX3" fmla="*/ 111677 w 228662"/>
              <a:gd name="connsiteY3" fmla="*/ 27348 h 54157"/>
              <a:gd name="connsiteX4" fmla="*/ 35 w 228662"/>
              <a:gd name="connsiteY4" fmla="*/ 53929 h 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62" h="54157">
                <a:moveTo>
                  <a:pt x="35" y="53929"/>
                </a:moveTo>
                <a:cubicBezTo>
                  <a:pt x="-1737" y="51271"/>
                  <a:pt x="62944" y="20259"/>
                  <a:pt x="101044" y="11399"/>
                </a:cubicBezTo>
                <a:cubicBezTo>
                  <a:pt x="139144" y="2538"/>
                  <a:pt x="226863" y="-1892"/>
                  <a:pt x="228635" y="766"/>
                </a:cubicBezTo>
                <a:cubicBezTo>
                  <a:pt x="230407" y="3424"/>
                  <a:pt x="145347" y="19374"/>
                  <a:pt x="111677" y="27348"/>
                </a:cubicBezTo>
                <a:cubicBezTo>
                  <a:pt x="78007" y="35322"/>
                  <a:pt x="1807" y="56587"/>
                  <a:pt x="35" y="539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DE26465-F116-6570-B50E-ABDC608E4A03}"/>
              </a:ext>
            </a:extLst>
          </p:cNvPr>
          <p:cNvSpPr/>
          <p:nvPr/>
        </p:nvSpPr>
        <p:spPr>
          <a:xfrm>
            <a:off x="6878551" y="3232077"/>
            <a:ext cx="294680" cy="48132"/>
          </a:xfrm>
          <a:custGeom>
            <a:avLst/>
            <a:gdLst>
              <a:gd name="connsiteX0" fmla="*/ 714 w 294680"/>
              <a:gd name="connsiteY0" fmla="*/ 48067 h 48132"/>
              <a:gd name="connsiteX1" fmla="*/ 149570 w 294680"/>
              <a:gd name="connsiteY1" fmla="*/ 10853 h 48132"/>
              <a:gd name="connsiteX2" fmla="*/ 293109 w 294680"/>
              <a:gd name="connsiteY2" fmla="*/ 21486 h 48132"/>
              <a:gd name="connsiteX3" fmla="*/ 213365 w 294680"/>
              <a:gd name="connsiteY3" fmla="*/ 221 h 48132"/>
              <a:gd name="connsiteX4" fmla="*/ 714 w 294680"/>
              <a:gd name="connsiteY4" fmla="*/ 4806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80" h="48132">
                <a:moveTo>
                  <a:pt x="714" y="48067"/>
                </a:moveTo>
                <a:cubicBezTo>
                  <a:pt x="-9919" y="49839"/>
                  <a:pt x="100838" y="15283"/>
                  <a:pt x="149570" y="10853"/>
                </a:cubicBezTo>
                <a:cubicBezTo>
                  <a:pt x="198302" y="6423"/>
                  <a:pt x="282476" y="23258"/>
                  <a:pt x="293109" y="21486"/>
                </a:cubicBezTo>
                <a:cubicBezTo>
                  <a:pt x="303742" y="19714"/>
                  <a:pt x="258553" y="-2437"/>
                  <a:pt x="213365" y="221"/>
                </a:cubicBezTo>
                <a:cubicBezTo>
                  <a:pt x="168177" y="2879"/>
                  <a:pt x="11347" y="46295"/>
                  <a:pt x="714" y="480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C80703E-B263-4DAF-FBBE-E7EA903B05D9}"/>
              </a:ext>
            </a:extLst>
          </p:cNvPr>
          <p:cNvSpPr/>
          <p:nvPr/>
        </p:nvSpPr>
        <p:spPr>
          <a:xfrm>
            <a:off x="4016506" y="4863223"/>
            <a:ext cx="149470" cy="345507"/>
          </a:xfrm>
          <a:custGeom>
            <a:avLst/>
            <a:gdLst>
              <a:gd name="connsiteX0" fmla="*/ 81 w 149470"/>
              <a:gd name="connsiteY0" fmla="*/ 30 h 345507"/>
              <a:gd name="connsiteX1" fmla="*/ 122001 w 149470"/>
              <a:gd name="connsiteY1" fmla="*/ 189684 h 345507"/>
              <a:gd name="connsiteX2" fmla="*/ 135547 w 149470"/>
              <a:gd name="connsiteY2" fmla="*/ 345470 h 345507"/>
              <a:gd name="connsiteX3" fmla="*/ 142321 w 149470"/>
              <a:gd name="connsiteY3" fmla="*/ 176137 h 345507"/>
              <a:gd name="connsiteX4" fmla="*/ 81 w 149470"/>
              <a:gd name="connsiteY4" fmla="*/ 30 h 3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70" h="345507">
                <a:moveTo>
                  <a:pt x="81" y="30"/>
                </a:moveTo>
                <a:cubicBezTo>
                  <a:pt x="-3306" y="2288"/>
                  <a:pt x="99423" y="132111"/>
                  <a:pt x="122001" y="189684"/>
                </a:cubicBezTo>
                <a:cubicBezTo>
                  <a:pt x="144579" y="247257"/>
                  <a:pt x="132160" y="347728"/>
                  <a:pt x="135547" y="345470"/>
                </a:cubicBezTo>
                <a:cubicBezTo>
                  <a:pt x="138934" y="343212"/>
                  <a:pt x="160383" y="231452"/>
                  <a:pt x="142321" y="176137"/>
                </a:cubicBezTo>
                <a:cubicBezTo>
                  <a:pt x="124259" y="120822"/>
                  <a:pt x="3468" y="-2228"/>
                  <a:pt x="81" y="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60D7BFC-1CF9-B775-0CE9-104BC760E64E}"/>
              </a:ext>
            </a:extLst>
          </p:cNvPr>
          <p:cNvSpPr/>
          <p:nvPr/>
        </p:nvSpPr>
        <p:spPr>
          <a:xfrm>
            <a:off x="4280747" y="5321489"/>
            <a:ext cx="393131" cy="90455"/>
          </a:xfrm>
          <a:custGeom>
            <a:avLst/>
            <a:gdLst>
              <a:gd name="connsiteX0" fmla="*/ 0 w 393131"/>
              <a:gd name="connsiteY0" fmla="*/ 90404 h 90455"/>
              <a:gd name="connsiteX1" fmla="*/ 209973 w 393131"/>
              <a:gd name="connsiteY1" fmla="*/ 15898 h 90455"/>
              <a:gd name="connsiteX2" fmla="*/ 392853 w 393131"/>
              <a:gd name="connsiteY2" fmla="*/ 63311 h 90455"/>
              <a:gd name="connsiteX3" fmla="*/ 250613 w 393131"/>
              <a:gd name="connsiteY3" fmla="*/ 22671 h 90455"/>
              <a:gd name="connsiteX4" fmla="*/ 209973 w 393131"/>
              <a:gd name="connsiteY4" fmla="*/ 2351 h 90455"/>
              <a:gd name="connsiteX5" fmla="*/ 0 w 393131"/>
              <a:gd name="connsiteY5" fmla="*/ 90404 h 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31" h="90455">
                <a:moveTo>
                  <a:pt x="0" y="90404"/>
                </a:moveTo>
                <a:cubicBezTo>
                  <a:pt x="0" y="92662"/>
                  <a:pt x="144498" y="20413"/>
                  <a:pt x="209973" y="15898"/>
                </a:cubicBezTo>
                <a:cubicBezTo>
                  <a:pt x="275449" y="11382"/>
                  <a:pt x="386080" y="62182"/>
                  <a:pt x="392853" y="63311"/>
                </a:cubicBezTo>
                <a:cubicBezTo>
                  <a:pt x="399626" y="64440"/>
                  <a:pt x="281093" y="32831"/>
                  <a:pt x="250613" y="22671"/>
                </a:cubicBezTo>
                <a:cubicBezTo>
                  <a:pt x="220133" y="12511"/>
                  <a:pt x="255129" y="-6680"/>
                  <a:pt x="209973" y="2351"/>
                </a:cubicBezTo>
                <a:cubicBezTo>
                  <a:pt x="164818" y="11382"/>
                  <a:pt x="0" y="88146"/>
                  <a:pt x="0" y="904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1D7304B-CC81-4D24-3F00-2B07B325DC4E}"/>
              </a:ext>
            </a:extLst>
          </p:cNvPr>
          <p:cNvSpPr/>
          <p:nvPr/>
        </p:nvSpPr>
        <p:spPr>
          <a:xfrm>
            <a:off x="5162460" y="3360857"/>
            <a:ext cx="674834" cy="100710"/>
          </a:xfrm>
          <a:custGeom>
            <a:avLst/>
            <a:gdLst>
              <a:gd name="connsiteX0" fmla="*/ 2439 w 674834"/>
              <a:gd name="connsiteY0" fmla="*/ 100502 h 100710"/>
              <a:gd name="connsiteX1" fmla="*/ 227907 w 674834"/>
              <a:gd name="connsiteY1" fmla="*/ 46222 h 100710"/>
              <a:gd name="connsiteX2" fmla="*/ 399096 w 674834"/>
              <a:gd name="connsiteY2" fmla="*/ 294 h 100710"/>
              <a:gd name="connsiteX3" fmla="*/ 478428 w 674834"/>
              <a:gd name="connsiteY3" fmla="*/ 25346 h 100710"/>
              <a:gd name="connsiteX4" fmla="*/ 461726 w 674834"/>
              <a:gd name="connsiteY4" fmla="*/ 16995 h 100710"/>
              <a:gd name="connsiteX5" fmla="*/ 674669 w 674834"/>
              <a:gd name="connsiteY5" fmla="*/ 87976 h 100710"/>
              <a:gd name="connsiteX6" fmla="*/ 495129 w 674834"/>
              <a:gd name="connsiteY6" fmla="*/ 46222 h 100710"/>
              <a:gd name="connsiteX7" fmla="*/ 382395 w 674834"/>
              <a:gd name="connsiteY7" fmla="*/ 25346 h 100710"/>
              <a:gd name="connsiteX8" fmla="*/ 2439 w 674834"/>
              <a:gd name="connsiteY8" fmla="*/ 100502 h 1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4834" h="100710">
                <a:moveTo>
                  <a:pt x="2439" y="100502"/>
                </a:moveTo>
                <a:cubicBezTo>
                  <a:pt x="-23309" y="103981"/>
                  <a:pt x="161798" y="62923"/>
                  <a:pt x="227907" y="46222"/>
                </a:cubicBezTo>
                <a:cubicBezTo>
                  <a:pt x="294016" y="29521"/>
                  <a:pt x="357342" y="3773"/>
                  <a:pt x="399096" y="294"/>
                </a:cubicBezTo>
                <a:cubicBezTo>
                  <a:pt x="440850" y="-3185"/>
                  <a:pt x="478428" y="25346"/>
                  <a:pt x="478428" y="25346"/>
                </a:cubicBezTo>
                <a:cubicBezTo>
                  <a:pt x="488866" y="28129"/>
                  <a:pt x="429019" y="6557"/>
                  <a:pt x="461726" y="16995"/>
                </a:cubicBezTo>
                <a:cubicBezTo>
                  <a:pt x="494433" y="27433"/>
                  <a:pt x="669102" y="83105"/>
                  <a:pt x="674669" y="87976"/>
                </a:cubicBezTo>
                <a:cubicBezTo>
                  <a:pt x="680236" y="92847"/>
                  <a:pt x="543841" y="56660"/>
                  <a:pt x="495129" y="46222"/>
                </a:cubicBezTo>
                <a:cubicBezTo>
                  <a:pt x="446417" y="35784"/>
                  <a:pt x="457551" y="14908"/>
                  <a:pt x="382395" y="25346"/>
                </a:cubicBezTo>
                <a:cubicBezTo>
                  <a:pt x="307239" y="35784"/>
                  <a:pt x="28187" y="97023"/>
                  <a:pt x="2439" y="1005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EE36B034-73CB-F42B-3782-DE7BAE4E7D07}"/>
              </a:ext>
            </a:extLst>
          </p:cNvPr>
          <p:cNvSpPr/>
          <p:nvPr/>
        </p:nvSpPr>
        <p:spPr>
          <a:xfrm>
            <a:off x="6796665" y="3448044"/>
            <a:ext cx="225449" cy="48845"/>
          </a:xfrm>
          <a:custGeom>
            <a:avLst/>
            <a:gdLst>
              <a:gd name="connsiteX0" fmla="*/ 793 w 225449"/>
              <a:gd name="connsiteY0" fmla="*/ 46718 h 48845"/>
              <a:gd name="connsiteX1" fmla="*/ 92650 w 225449"/>
              <a:gd name="connsiteY1" fmla="*/ 4964 h 48845"/>
              <a:gd name="connsiteX2" fmla="*/ 222086 w 225449"/>
              <a:gd name="connsiteY2" fmla="*/ 789 h 48845"/>
              <a:gd name="connsiteX3" fmla="*/ 176157 w 225449"/>
              <a:gd name="connsiteY3" fmla="*/ 4964 h 48845"/>
              <a:gd name="connsiteX4" fmla="*/ 55072 w 225449"/>
              <a:gd name="connsiteY4" fmla="*/ 38367 h 48845"/>
              <a:gd name="connsiteX5" fmla="*/ 793 w 225449"/>
              <a:gd name="connsiteY5" fmla="*/ 46718 h 4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49" h="48845">
                <a:moveTo>
                  <a:pt x="793" y="46718"/>
                </a:moveTo>
                <a:cubicBezTo>
                  <a:pt x="7056" y="41151"/>
                  <a:pt x="55768" y="12619"/>
                  <a:pt x="92650" y="4964"/>
                </a:cubicBezTo>
                <a:cubicBezTo>
                  <a:pt x="129532" y="-2691"/>
                  <a:pt x="208168" y="789"/>
                  <a:pt x="222086" y="789"/>
                </a:cubicBezTo>
                <a:cubicBezTo>
                  <a:pt x="236004" y="789"/>
                  <a:pt x="203993" y="-1299"/>
                  <a:pt x="176157" y="4964"/>
                </a:cubicBezTo>
                <a:cubicBezTo>
                  <a:pt x="148321" y="11227"/>
                  <a:pt x="83603" y="30712"/>
                  <a:pt x="55072" y="38367"/>
                </a:cubicBezTo>
                <a:cubicBezTo>
                  <a:pt x="26541" y="46022"/>
                  <a:pt x="-5470" y="52285"/>
                  <a:pt x="793" y="467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BE37CC2-4133-6B60-56F2-1A9B2B7AE922}"/>
              </a:ext>
            </a:extLst>
          </p:cNvPr>
          <p:cNvSpPr/>
          <p:nvPr/>
        </p:nvSpPr>
        <p:spPr>
          <a:xfrm>
            <a:off x="3550879" y="4348476"/>
            <a:ext cx="266888" cy="625798"/>
          </a:xfrm>
          <a:custGeom>
            <a:avLst/>
            <a:gdLst>
              <a:gd name="connsiteX0" fmla="*/ 189 w 266888"/>
              <a:gd name="connsiteY0" fmla="*/ 259035 h 625798"/>
              <a:gd name="connsiteX1" fmla="*/ 168865 w 266888"/>
              <a:gd name="connsiteY1" fmla="*/ 401077 h 625798"/>
              <a:gd name="connsiteX2" fmla="*/ 239886 w 266888"/>
              <a:gd name="connsiteY2" fmla="*/ 587508 h 625798"/>
              <a:gd name="connsiteX3" fmla="*/ 248764 w 266888"/>
              <a:gd name="connsiteY3" fmla="*/ 623019 h 625798"/>
              <a:gd name="connsiteX4" fmla="*/ 231008 w 266888"/>
              <a:gd name="connsiteY4" fmla="*/ 543120 h 625798"/>
              <a:gd name="connsiteX5" fmla="*/ 266519 w 266888"/>
              <a:gd name="connsiteY5" fmla="*/ 1582 h 625798"/>
              <a:gd name="connsiteX6" fmla="*/ 204375 w 266888"/>
              <a:gd name="connsiteY6" fmla="*/ 374444 h 625798"/>
              <a:gd name="connsiteX7" fmla="*/ 189 w 266888"/>
              <a:gd name="connsiteY7" fmla="*/ 259035 h 6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888" h="625798">
                <a:moveTo>
                  <a:pt x="189" y="259035"/>
                </a:moveTo>
                <a:cubicBezTo>
                  <a:pt x="-5729" y="263474"/>
                  <a:pt x="128916" y="346332"/>
                  <a:pt x="168865" y="401077"/>
                </a:cubicBezTo>
                <a:cubicBezTo>
                  <a:pt x="208815" y="455823"/>
                  <a:pt x="226570" y="550518"/>
                  <a:pt x="239886" y="587508"/>
                </a:cubicBezTo>
                <a:cubicBezTo>
                  <a:pt x="253202" y="624498"/>
                  <a:pt x="250244" y="630417"/>
                  <a:pt x="248764" y="623019"/>
                </a:cubicBezTo>
                <a:cubicBezTo>
                  <a:pt x="247284" y="615621"/>
                  <a:pt x="228049" y="646693"/>
                  <a:pt x="231008" y="543120"/>
                </a:cubicBezTo>
                <a:cubicBezTo>
                  <a:pt x="233967" y="439547"/>
                  <a:pt x="270958" y="29695"/>
                  <a:pt x="266519" y="1582"/>
                </a:cubicBezTo>
                <a:cubicBezTo>
                  <a:pt x="262080" y="-26531"/>
                  <a:pt x="242845" y="328576"/>
                  <a:pt x="204375" y="374444"/>
                </a:cubicBezTo>
                <a:cubicBezTo>
                  <a:pt x="165905" y="420312"/>
                  <a:pt x="6107" y="254596"/>
                  <a:pt x="189" y="2590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81BE40AB-9C1A-CD04-EE45-0503C2285827}"/>
              </a:ext>
            </a:extLst>
          </p:cNvPr>
          <p:cNvSpPr/>
          <p:nvPr/>
        </p:nvSpPr>
        <p:spPr>
          <a:xfrm>
            <a:off x="5734975" y="4127617"/>
            <a:ext cx="168346" cy="257952"/>
          </a:xfrm>
          <a:custGeom>
            <a:avLst/>
            <a:gdLst>
              <a:gd name="connsiteX0" fmla="*/ 44388 w 168346"/>
              <a:gd name="connsiteY0" fmla="*/ 27133 h 257952"/>
              <a:gd name="connsiteX1" fmla="*/ 159798 w 168346"/>
              <a:gd name="connsiteY1" fmla="*/ 169175 h 257952"/>
              <a:gd name="connsiteX2" fmla="*/ 159798 w 168346"/>
              <a:gd name="connsiteY2" fmla="*/ 257952 h 257952"/>
              <a:gd name="connsiteX3" fmla="*/ 159798 w 168346"/>
              <a:gd name="connsiteY3" fmla="*/ 133665 h 257952"/>
              <a:gd name="connsiteX4" fmla="*/ 88776 w 168346"/>
              <a:gd name="connsiteY4" fmla="*/ 53766 h 257952"/>
              <a:gd name="connsiteX5" fmla="*/ 0 w 168346"/>
              <a:gd name="connsiteY5" fmla="*/ 500 h 257952"/>
              <a:gd name="connsiteX6" fmla="*/ 44388 w 168346"/>
              <a:gd name="connsiteY6" fmla="*/ 27133 h 2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46" h="257952">
                <a:moveTo>
                  <a:pt x="44388" y="27133"/>
                </a:moveTo>
                <a:cubicBezTo>
                  <a:pt x="71021" y="55246"/>
                  <a:pt x="140563" y="130705"/>
                  <a:pt x="159798" y="169175"/>
                </a:cubicBezTo>
                <a:cubicBezTo>
                  <a:pt x="179033" y="207645"/>
                  <a:pt x="159798" y="257952"/>
                  <a:pt x="159798" y="257952"/>
                </a:cubicBezTo>
                <a:cubicBezTo>
                  <a:pt x="159798" y="252034"/>
                  <a:pt x="171635" y="167696"/>
                  <a:pt x="159798" y="133665"/>
                </a:cubicBezTo>
                <a:cubicBezTo>
                  <a:pt x="147961" y="99634"/>
                  <a:pt x="115409" y="75960"/>
                  <a:pt x="88776" y="53766"/>
                </a:cubicBezTo>
                <a:cubicBezTo>
                  <a:pt x="62143" y="31572"/>
                  <a:pt x="0" y="1980"/>
                  <a:pt x="0" y="500"/>
                </a:cubicBezTo>
                <a:cubicBezTo>
                  <a:pt x="0" y="-980"/>
                  <a:pt x="17755" y="-980"/>
                  <a:pt x="44388" y="271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BEFB63B8-A13C-57AA-9127-3C4D8FC4E7B9}"/>
              </a:ext>
            </a:extLst>
          </p:cNvPr>
          <p:cNvSpPr/>
          <p:nvPr/>
        </p:nvSpPr>
        <p:spPr>
          <a:xfrm>
            <a:off x="5646083" y="4554177"/>
            <a:ext cx="81994" cy="222145"/>
          </a:xfrm>
          <a:custGeom>
            <a:avLst/>
            <a:gdLst>
              <a:gd name="connsiteX0" fmla="*/ 115 w 81994"/>
              <a:gd name="connsiteY0" fmla="*/ 68 h 222145"/>
              <a:gd name="connsiteX1" fmla="*/ 62259 w 81994"/>
              <a:gd name="connsiteY1" fmla="*/ 142110 h 222145"/>
              <a:gd name="connsiteX2" fmla="*/ 62259 w 81994"/>
              <a:gd name="connsiteY2" fmla="*/ 222009 h 222145"/>
              <a:gd name="connsiteX3" fmla="*/ 80014 w 81994"/>
              <a:gd name="connsiteY3" fmla="*/ 124355 h 222145"/>
              <a:gd name="connsiteX4" fmla="*/ 115 w 81994"/>
              <a:gd name="connsiteY4" fmla="*/ 68 h 2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94" h="222145">
                <a:moveTo>
                  <a:pt x="115" y="68"/>
                </a:moveTo>
                <a:cubicBezTo>
                  <a:pt x="-2844" y="3027"/>
                  <a:pt x="51902" y="105120"/>
                  <a:pt x="62259" y="142110"/>
                </a:cubicBezTo>
                <a:cubicBezTo>
                  <a:pt x="72616" y="179100"/>
                  <a:pt x="59300" y="224968"/>
                  <a:pt x="62259" y="222009"/>
                </a:cubicBezTo>
                <a:cubicBezTo>
                  <a:pt x="65218" y="219050"/>
                  <a:pt x="88892" y="158386"/>
                  <a:pt x="80014" y="124355"/>
                </a:cubicBezTo>
                <a:cubicBezTo>
                  <a:pt x="71136" y="90324"/>
                  <a:pt x="3074" y="-2891"/>
                  <a:pt x="115" y="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48296EF-864C-1BC7-DFF3-7DC69E94A185}"/>
              </a:ext>
            </a:extLst>
          </p:cNvPr>
          <p:cNvSpPr/>
          <p:nvPr/>
        </p:nvSpPr>
        <p:spPr>
          <a:xfrm>
            <a:off x="5202217" y="8840836"/>
            <a:ext cx="335535" cy="665837"/>
          </a:xfrm>
          <a:custGeom>
            <a:avLst/>
            <a:gdLst>
              <a:gd name="connsiteX0" fmla="*/ 1608 w 335535"/>
              <a:gd name="connsiteY0" fmla="*/ 4714 h 665837"/>
              <a:gd name="connsiteX1" fmla="*/ 328633 w 335535"/>
              <a:gd name="connsiteY1" fmla="*/ 655589 h 665837"/>
              <a:gd name="connsiteX2" fmla="*/ 207983 w 335535"/>
              <a:gd name="connsiteY2" fmla="*/ 376189 h 665837"/>
              <a:gd name="connsiteX3" fmla="*/ 1608 w 335535"/>
              <a:gd name="connsiteY3" fmla="*/ 4714 h 66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35" h="665837">
                <a:moveTo>
                  <a:pt x="1608" y="4714"/>
                </a:moveTo>
                <a:cubicBezTo>
                  <a:pt x="21716" y="51281"/>
                  <a:pt x="294237" y="593677"/>
                  <a:pt x="328633" y="655589"/>
                </a:cubicBezTo>
                <a:cubicBezTo>
                  <a:pt x="363029" y="717502"/>
                  <a:pt x="260370" y="483081"/>
                  <a:pt x="207983" y="376189"/>
                </a:cubicBezTo>
                <a:cubicBezTo>
                  <a:pt x="155596" y="269297"/>
                  <a:pt x="-18500" y="-41853"/>
                  <a:pt x="1608" y="47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20F19F7-A507-A141-859E-18CBF032BE92}"/>
              </a:ext>
            </a:extLst>
          </p:cNvPr>
          <p:cNvSpPr/>
          <p:nvPr/>
        </p:nvSpPr>
        <p:spPr>
          <a:xfrm>
            <a:off x="5149850" y="8807450"/>
            <a:ext cx="399448" cy="791928"/>
          </a:xfrm>
          <a:custGeom>
            <a:avLst/>
            <a:gdLst>
              <a:gd name="connsiteX0" fmla="*/ 0 w 399448"/>
              <a:gd name="connsiteY0" fmla="*/ 0 h 791928"/>
              <a:gd name="connsiteX1" fmla="*/ 390525 w 399448"/>
              <a:gd name="connsiteY1" fmla="*/ 768350 h 791928"/>
              <a:gd name="connsiteX2" fmla="*/ 260350 w 399448"/>
              <a:gd name="connsiteY2" fmla="*/ 561975 h 791928"/>
              <a:gd name="connsiteX3" fmla="*/ 107950 w 399448"/>
              <a:gd name="connsiteY3" fmla="*/ 225425 h 791928"/>
              <a:gd name="connsiteX4" fmla="*/ 0 w 399448"/>
              <a:gd name="connsiteY4" fmla="*/ 0 h 79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8" h="791928">
                <a:moveTo>
                  <a:pt x="0" y="0"/>
                </a:moveTo>
                <a:cubicBezTo>
                  <a:pt x="173566" y="337344"/>
                  <a:pt x="347133" y="674688"/>
                  <a:pt x="390525" y="768350"/>
                </a:cubicBezTo>
                <a:cubicBezTo>
                  <a:pt x="433917" y="862012"/>
                  <a:pt x="307446" y="652463"/>
                  <a:pt x="260350" y="561975"/>
                </a:cubicBezTo>
                <a:cubicBezTo>
                  <a:pt x="213254" y="471488"/>
                  <a:pt x="107950" y="225425"/>
                  <a:pt x="107950" y="225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A989106-B417-8AEB-8A54-C0CF65D1171D}"/>
              </a:ext>
            </a:extLst>
          </p:cNvPr>
          <p:cNvSpPr/>
          <p:nvPr/>
        </p:nvSpPr>
        <p:spPr>
          <a:xfrm>
            <a:off x="5564202" y="9619036"/>
            <a:ext cx="550874" cy="641411"/>
          </a:xfrm>
          <a:custGeom>
            <a:avLst/>
            <a:gdLst>
              <a:gd name="connsiteX0" fmla="*/ 7923 w 550874"/>
              <a:gd name="connsiteY0" fmla="*/ 7564 h 641411"/>
              <a:gd name="connsiteX1" fmla="*/ 528623 w 550874"/>
              <a:gd name="connsiteY1" fmla="*/ 613989 h 641411"/>
              <a:gd name="connsiteX2" fmla="*/ 436548 w 550874"/>
              <a:gd name="connsiteY2" fmla="*/ 518739 h 641411"/>
              <a:gd name="connsiteX3" fmla="*/ 265098 w 550874"/>
              <a:gd name="connsiteY3" fmla="*/ 350464 h 641411"/>
              <a:gd name="connsiteX4" fmla="*/ 293673 w 550874"/>
              <a:gd name="connsiteY4" fmla="*/ 379039 h 641411"/>
              <a:gd name="connsiteX5" fmla="*/ 217473 w 550874"/>
              <a:gd name="connsiteY5" fmla="*/ 280614 h 641411"/>
              <a:gd name="connsiteX6" fmla="*/ 7923 w 550874"/>
              <a:gd name="connsiteY6" fmla="*/ 7564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74" h="641411">
                <a:moveTo>
                  <a:pt x="7923" y="7564"/>
                </a:moveTo>
                <a:cubicBezTo>
                  <a:pt x="59781" y="63126"/>
                  <a:pt x="457186" y="528793"/>
                  <a:pt x="528623" y="613989"/>
                </a:cubicBezTo>
                <a:cubicBezTo>
                  <a:pt x="600060" y="699185"/>
                  <a:pt x="480469" y="562660"/>
                  <a:pt x="436548" y="518739"/>
                </a:cubicBezTo>
                <a:cubicBezTo>
                  <a:pt x="392627" y="474818"/>
                  <a:pt x="288911" y="373747"/>
                  <a:pt x="265098" y="350464"/>
                </a:cubicBezTo>
                <a:cubicBezTo>
                  <a:pt x="241286" y="327181"/>
                  <a:pt x="301611" y="390681"/>
                  <a:pt x="293673" y="379039"/>
                </a:cubicBezTo>
                <a:cubicBezTo>
                  <a:pt x="285736" y="367397"/>
                  <a:pt x="260865" y="342527"/>
                  <a:pt x="217473" y="280614"/>
                </a:cubicBezTo>
                <a:cubicBezTo>
                  <a:pt x="174081" y="218702"/>
                  <a:pt x="-43935" y="-47998"/>
                  <a:pt x="7923" y="75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70638EB-883C-2798-983A-7DA174E187C9}"/>
              </a:ext>
            </a:extLst>
          </p:cNvPr>
          <p:cNvSpPr/>
          <p:nvPr/>
        </p:nvSpPr>
        <p:spPr>
          <a:xfrm>
            <a:off x="6397384" y="8914533"/>
            <a:ext cx="127918" cy="428152"/>
          </a:xfrm>
          <a:custGeom>
            <a:avLst/>
            <a:gdLst>
              <a:gd name="connsiteX0" fmla="*/ 241 w 127918"/>
              <a:gd name="connsiteY0" fmla="*/ 867 h 428152"/>
              <a:gd name="connsiteX1" fmla="*/ 95491 w 127918"/>
              <a:gd name="connsiteY1" fmla="*/ 96117 h 428152"/>
              <a:gd name="connsiteX2" fmla="*/ 105016 w 127918"/>
              <a:gd name="connsiteY2" fmla="*/ 248517 h 428152"/>
              <a:gd name="connsiteX3" fmla="*/ 117716 w 127918"/>
              <a:gd name="connsiteY3" fmla="*/ 207242 h 428152"/>
              <a:gd name="connsiteX4" fmla="*/ 85966 w 127918"/>
              <a:gd name="connsiteY4" fmla="*/ 350117 h 428152"/>
              <a:gd name="connsiteX5" fmla="*/ 73266 w 127918"/>
              <a:gd name="connsiteY5" fmla="*/ 426317 h 428152"/>
              <a:gd name="connsiteX6" fmla="*/ 70091 w 127918"/>
              <a:gd name="connsiteY6" fmla="*/ 381867 h 428152"/>
              <a:gd name="connsiteX7" fmla="*/ 127241 w 127918"/>
              <a:gd name="connsiteY7" fmla="*/ 150092 h 428152"/>
              <a:gd name="connsiteX8" fmla="*/ 241 w 127918"/>
              <a:gd name="connsiteY8" fmla="*/ 867 h 4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18" h="428152">
                <a:moveTo>
                  <a:pt x="241" y="867"/>
                </a:moveTo>
                <a:cubicBezTo>
                  <a:pt x="-5051" y="-8129"/>
                  <a:pt x="78029" y="54842"/>
                  <a:pt x="95491" y="96117"/>
                </a:cubicBezTo>
                <a:cubicBezTo>
                  <a:pt x="112954" y="137392"/>
                  <a:pt x="101312" y="229996"/>
                  <a:pt x="105016" y="248517"/>
                </a:cubicBezTo>
                <a:cubicBezTo>
                  <a:pt x="108720" y="267038"/>
                  <a:pt x="120891" y="190309"/>
                  <a:pt x="117716" y="207242"/>
                </a:cubicBezTo>
                <a:cubicBezTo>
                  <a:pt x="114541" y="224175"/>
                  <a:pt x="93374" y="313605"/>
                  <a:pt x="85966" y="350117"/>
                </a:cubicBezTo>
                <a:cubicBezTo>
                  <a:pt x="78558" y="386629"/>
                  <a:pt x="75912" y="421025"/>
                  <a:pt x="73266" y="426317"/>
                </a:cubicBezTo>
                <a:cubicBezTo>
                  <a:pt x="70620" y="431609"/>
                  <a:pt x="61095" y="427904"/>
                  <a:pt x="70091" y="381867"/>
                </a:cubicBezTo>
                <a:cubicBezTo>
                  <a:pt x="79087" y="335830"/>
                  <a:pt x="134649" y="211475"/>
                  <a:pt x="127241" y="150092"/>
                </a:cubicBezTo>
                <a:cubicBezTo>
                  <a:pt x="119833" y="88709"/>
                  <a:pt x="5533" y="9863"/>
                  <a:pt x="241" y="8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36D1899-9689-F9FA-D7F1-2D76F9EA354D}"/>
              </a:ext>
            </a:extLst>
          </p:cNvPr>
          <p:cNvSpPr/>
          <p:nvPr/>
        </p:nvSpPr>
        <p:spPr>
          <a:xfrm>
            <a:off x="6349588" y="8566052"/>
            <a:ext cx="92632" cy="392233"/>
          </a:xfrm>
          <a:custGeom>
            <a:avLst/>
            <a:gdLst>
              <a:gd name="connsiteX0" fmla="*/ 92487 w 92632"/>
              <a:gd name="connsiteY0" fmla="*/ 98 h 392233"/>
              <a:gd name="connsiteX1" fmla="*/ 9937 w 92632"/>
              <a:gd name="connsiteY1" fmla="*/ 149323 h 392233"/>
              <a:gd name="connsiteX2" fmla="*/ 63912 w 92632"/>
              <a:gd name="connsiteY2" fmla="*/ 104873 h 392233"/>
              <a:gd name="connsiteX3" fmla="*/ 16287 w 92632"/>
              <a:gd name="connsiteY3" fmla="*/ 222348 h 392233"/>
              <a:gd name="connsiteX4" fmla="*/ 412 w 92632"/>
              <a:gd name="connsiteY4" fmla="*/ 292198 h 392233"/>
              <a:gd name="connsiteX5" fmla="*/ 6762 w 92632"/>
              <a:gd name="connsiteY5" fmla="*/ 387448 h 392233"/>
              <a:gd name="connsiteX6" fmla="*/ 28987 w 92632"/>
              <a:gd name="connsiteY6" fmla="*/ 130273 h 392233"/>
              <a:gd name="connsiteX7" fmla="*/ 92487 w 92632"/>
              <a:gd name="connsiteY7" fmla="*/ 98 h 39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2" h="392233">
                <a:moveTo>
                  <a:pt x="92487" y="98"/>
                </a:moveTo>
                <a:cubicBezTo>
                  <a:pt x="89312" y="3273"/>
                  <a:pt x="14700" y="131860"/>
                  <a:pt x="9937" y="149323"/>
                </a:cubicBezTo>
                <a:cubicBezTo>
                  <a:pt x="5174" y="166786"/>
                  <a:pt x="62854" y="92702"/>
                  <a:pt x="63912" y="104873"/>
                </a:cubicBezTo>
                <a:cubicBezTo>
                  <a:pt x="64970" y="117044"/>
                  <a:pt x="26870" y="191127"/>
                  <a:pt x="16287" y="222348"/>
                </a:cubicBezTo>
                <a:cubicBezTo>
                  <a:pt x="5704" y="253569"/>
                  <a:pt x="1999" y="264681"/>
                  <a:pt x="412" y="292198"/>
                </a:cubicBezTo>
                <a:cubicBezTo>
                  <a:pt x="-1175" y="319715"/>
                  <a:pt x="2000" y="414435"/>
                  <a:pt x="6762" y="387448"/>
                </a:cubicBezTo>
                <a:cubicBezTo>
                  <a:pt x="11524" y="360461"/>
                  <a:pt x="12054" y="189010"/>
                  <a:pt x="28987" y="130273"/>
                </a:cubicBezTo>
                <a:cubicBezTo>
                  <a:pt x="45920" y="71536"/>
                  <a:pt x="95662" y="-3077"/>
                  <a:pt x="92487" y="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E8C33F8-04C0-03A1-BE80-C8CE945F0766}"/>
              </a:ext>
            </a:extLst>
          </p:cNvPr>
          <p:cNvSpPr/>
          <p:nvPr/>
        </p:nvSpPr>
        <p:spPr>
          <a:xfrm>
            <a:off x="6384828" y="8318250"/>
            <a:ext cx="397037" cy="346541"/>
          </a:xfrm>
          <a:custGeom>
            <a:avLst/>
            <a:gdLst>
              <a:gd name="connsiteX0" fmla="*/ 396972 w 397037"/>
              <a:gd name="connsiteY0" fmla="*/ 250 h 346541"/>
              <a:gd name="connsiteX1" fmla="*/ 165197 w 397037"/>
              <a:gd name="connsiteY1" fmla="*/ 181225 h 346541"/>
              <a:gd name="connsiteX2" fmla="*/ 97 w 397037"/>
              <a:gd name="connsiteY2" fmla="*/ 346325 h 346541"/>
              <a:gd name="connsiteX3" fmla="*/ 187422 w 397037"/>
              <a:gd name="connsiteY3" fmla="*/ 146300 h 346541"/>
              <a:gd name="connsiteX4" fmla="*/ 396972 w 397037"/>
              <a:gd name="connsiteY4" fmla="*/ 250 h 34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37" h="346541">
                <a:moveTo>
                  <a:pt x="396972" y="250"/>
                </a:moveTo>
                <a:cubicBezTo>
                  <a:pt x="393268" y="6071"/>
                  <a:pt x="231343" y="123546"/>
                  <a:pt x="165197" y="181225"/>
                </a:cubicBezTo>
                <a:cubicBezTo>
                  <a:pt x="99051" y="238904"/>
                  <a:pt x="-3607" y="352146"/>
                  <a:pt x="97" y="346325"/>
                </a:cubicBezTo>
                <a:cubicBezTo>
                  <a:pt x="3801" y="340504"/>
                  <a:pt x="128155" y="201333"/>
                  <a:pt x="187422" y="146300"/>
                </a:cubicBezTo>
                <a:cubicBezTo>
                  <a:pt x="246689" y="91267"/>
                  <a:pt x="400676" y="-5571"/>
                  <a:pt x="396972" y="2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2D7A3AA-6577-67CD-D6B7-CBDE64174F6D}"/>
              </a:ext>
            </a:extLst>
          </p:cNvPr>
          <p:cNvSpPr/>
          <p:nvPr/>
        </p:nvSpPr>
        <p:spPr>
          <a:xfrm>
            <a:off x="5668632" y="9701548"/>
            <a:ext cx="459731" cy="522125"/>
          </a:xfrm>
          <a:custGeom>
            <a:avLst/>
            <a:gdLst>
              <a:gd name="connsiteX0" fmla="*/ 1918 w 459731"/>
              <a:gd name="connsiteY0" fmla="*/ 1252 h 522125"/>
              <a:gd name="connsiteX1" fmla="*/ 370218 w 459731"/>
              <a:gd name="connsiteY1" fmla="*/ 356852 h 522125"/>
              <a:gd name="connsiteX2" fmla="*/ 322593 w 459731"/>
              <a:gd name="connsiteY2" fmla="*/ 331452 h 522125"/>
              <a:gd name="connsiteX3" fmla="*/ 459118 w 459731"/>
              <a:gd name="connsiteY3" fmla="*/ 521952 h 522125"/>
              <a:gd name="connsiteX4" fmla="*/ 367043 w 459731"/>
              <a:gd name="connsiteY4" fmla="*/ 363202 h 522125"/>
              <a:gd name="connsiteX5" fmla="*/ 230518 w 459731"/>
              <a:gd name="connsiteY5" fmla="*/ 242552 h 522125"/>
              <a:gd name="connsiteX6" fmla="*/ 1918 w 459731"/>
              <a:gd name="connsiteY6" fmla="*/ 1252 h 5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731" h="522125">
                <a:moveTo>
                  <a:pt x="1918" y="1252"/>
                </a:moveTo>
                <a:cubicBezTo>
                  <a:pt x="25201" y="20302"/>
                  <a:pt x="316772" y="301819"/>
                  <a:pt x="370218" y="356852"/>
                </a:cubicBezTo>
                <a:cubicBezTo>
                  <a:pt x="423664" y="411885"/>
                  <a:pt x="307776" y="303935"/>
                  <a:pt x="322593" y="331452"/>
                </a:cubicBezTo>
                <a:cubicBezTo>
                  <a:pt x="337410" y="358969"/>
                  <a:pt x="451710" y="516660"/>
                  <a:pt x="459118" y="521952"/>
                </a:cubicBezTo>
                <a:cubicBezTo>
                  <a:pt x="466526" y="527244"/>
                  <a:pt x="405143" y="409769"/>
                  <a:pt x="367043" y="363202"/>
                </a:cubicBezTo>
                <a:cubicBezTo>
                  <a:pt x="328943" y="316635"/>
                  <a:pt x="287139" y="299173"/>
                  <a:pt x="230518" y="242552"/>
                </a:cubicBezTo>
                <a:cubicBezTo>
                  <a:pt x="173897" y="185931"/>
                  <a:pt x="-21365" y="-17798"/>
                  <a:pt x="1918" y="12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30AECC2-4336-90BD-EF8F-32B1DE2874ED}"/>
              </a:ext>
            </a:extLst>
          </p:cNvPr>
          <p:cNvSpPr/>
          <p:nvPr/>
        </p:nvSpPr>
        <p:spPr>
          <a:xfrm>
            <a:off x="6279118" y="9320548"/>
            <a:ext cx="74154" cy="542082"/>
          </a:xfrm>
          <a:custGeom>
            <a:avLst/>
            <a:gdLst>
              <a:gd name="connsiteX0" fmla="*/ 74057 w 74154"/>
              <a:gd name="connsiteY0" fmla="*/ 1252 h 542082"/>
              <a:gd name="connsiteX1" fmla="*/ 16907 w 74154"/>
              <a:gd name="connsiteY1" fmla="*/ 213977 h 542082"/>
              <a:gd name="connsiteX2" fmla="*/ 26432 w 74154"/>
              <a:gd name="connsiteY2" fmla="*/ 541002 h 542082"/>
              <a:gd name="connsiteX3" fmla="*/ 1032 w 74154"/>
              <a:gd name="connsiteY3" fmla="*/ 309227 h 542082"/>
              <a:gd name="connsiteX4" fmla="*/ 74057 w 74154"/>
              <a:gd name="connsiteY4" fmla="*/ 1252 h 54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54" h="542082">
                <a:moveTo>
                  <a:pt x="74057" y="1252"/>
                </a:moveTo>
                <a:cubicBezTo>
                  <a:pt x="76703" y="-14623"/>
                  <a:pt x="24844" y="124019"/>
                  <a:pt x="16907" y="213977"/>
                </a:cubicBezTo>
                <a:cubicBezTo>
                  <a:pt x="8970" y="303935"/>
                  <a:pt x="29078" y="525127"/>
                  <a:pt x="26432" y="541002"/>
                </a:cubicBezTo>
                <a:cubicBezTo>
                  <a:pt x="23786" y="556877"/>
                  <a:pt x="-5847" y="393894"/>
                  <a:pt x="1032" y="309227"/>
                </a:cubicBezTo>
                <a:cubicBezTo>
                  <a:pt x="7911" y="224560"/>
                  <a:pt x="71411" y="17127"/>
                  <a:pt x="74057" y="12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A0CE4C78-9602-98C3-D63D-158DAFA3BD5F}"/>
              </a:ext>
            </a:extLst>
          </p:cNvPr>
          <p:cNvSpPr/>
          <p:nvPr/>
        </p:nvSpPr>
        <p:spPr>
          <a:xfrm>
            <a:off x="6124505" y="9890124"/>
            <a:ext cx="168515" cy="323852"/>
          </a:xfrm>
          <a:custGeom>
            <a:avLst/>
            <a:gdLst>
              <a:gd name="connsiteX0" fmla="*/ 168345 w 168515"/>
              <a:gd name="connsiteY0" fmla="*/ 1 h 323852"/>
              <a:gd name="connsiteX1" fmla="*/ 114370 w 168515"/>
              <a:gd name="connsiteY1" fmla="*/ 158751 h 323852"/>
              <a:gd name="connsiteX2" fmla="*/ 70 w 168515"/>
              <a:gd name="connsiteY2" fmla="*/ 323851 h 323852"/>
              <a:gd name="connsiteX3" fmla="*/ 98495 w 168515"/>
              <a:gd name="connsiteY3" fmla="*/ 161926 h 323852"/>
              <a:gd name="connsiteX4" fmla="*/ 168345 w 168515"/>
              <a:gd name="connsiteY4" fmla="*/ 1 h 32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15" h="323852">
                <a:moveTo>
                  <a:pt x="168345" y="1"/>
                </a:moveTo>
                <a:cubicBezTo>
                  <a:pt x="170991" y="-528"/>
                  <a:pt x="142416" y="104776"/>
                  <a:pt x="114370" y="158751"/>
                </a:cubicBezTo>
                <a:cubicBezTo>
                  <a:pt x="86324" y="212726"/>
                  <a:pt x="2716" y="323322"/>
                  <a:pt x="70" y="323851"/>
                </a:cubicBezTo>
                <a:cubicBezTo>
                  <a:pt x="-2576" y="324380"/>
                  <a:pt x="70449" y="216959"/>
                  <a:pt x="98495" y="161926"/>
                </a:cubicBezTo>
                <a:cubicBezTo>
                  <a:pt x="126541" y="106893"/>
                  <a:pt x="165699" y="530"/>
                  <a:pt x="168345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7D603D5-D3FE-DC88-BDE8-367C71D7D20B}"/>
              </a:ext>
            </a:extLst>
          </p:cNvPr>
          <p:cNvSpPr/>
          <p:nvPr/>
        </p:nvSpPr>
        <p:spPr>
          <a:xfrm>
            <a:off x="6130056" y="9924801"/>
            <a:ext cx="204822" cy="311811"/>
          </a:xfrm>
          <a:custGeom>
            <a:avLst/>
            <a:gdLst>
              <a:gd name="connsiteX0" fmla="*/ 204069 w 204822"/>
              <a:gd name="connsiteY0" fmla="*/ 249 h 311811"/>
              <a:gd name="connsiteX1" fmla="*/ 121519 w 204822"/>
              <a:gd name="connsiteY1" fmla="*/ 162174 h 311811"/>
              <a:gd name="connsiteX2" fmla="*/ 869 w 204822"/>
              <a:gd name="connsiteY2" fmla="*/ 311399 h 311811"/>
              <a:gd name="connsiteX3" fmla="*/ 73894 w 204822"/>
              <a:gd name="connsiteY3" fmla="*/ 200274 h 311811"/>
              <a:gd name="connsiteX4" fmla="*/ 204069 w 204822"/>
              <a:gd name="connsiteY4" fmla="*/ 249 h 31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2" h="311811">
                <a:moveTo>
                  <a:pt x="204069" y="249"/>
                </a:moveTo>
                <a:cubicBezTo>
                  <a:pt x="212006" y="-6101"/>
                  <a:pt x="155386" y="110316"/>
                  <a:pt x="121519" y="162174"/>
                </a:cubicBezTo>
                <a:cubicBezTo>
                  <a:pt x="87652" y="214032"/>
                  <a:pt x="8806" y="305049"/>
                  <a:pt x="869" y="311399"/>
                </a:cubicBezTo>
                <a:cubicBezTo>
                  <a:pt x="-7068" y="317749"/>
                  <a:pt x="41086" y="249487"/>
                  <a:pt x="73894" y="200274"/>
                </a:cubicBezTo>
                <a:cubicBezTo>
                  <a:pt x="106702" y="151062"/>
                  <a:pt x="196132" y="6599"/>
                  <a:pt x="204069" y="24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4D056B-8C21-AA15-D770-901362F00B28}"/>
              </a:ext>
            </a:extLst>
          </p:cNvPr>
          <p:cNvSpPr/>
          <p:nvPr/>
        </p:nvSpPr>
        <p:spPr>
          <a:xfrm>
            <a:off x="6063581" y="8651680"/>
            <a:ext cx="110703" cy="318963"/>
          </a:xfrm>
          <a:custGeom>
            <a:avLst/>
            <a:gdLst>
              <a:gd name="connsiteX0" fmla="*/ 51469 w 110703"/>
              <a:gd name="connsiteY0" fmla="*/ 195 h 318963"/>
              <a:gd name="connsiteX1" fmla="*/ 64169 w 110703"/>
              <a:gd name="connsiteY1" fmla="*/ 171645 h 318963"/>
              <a:gd name="connsiteX2" fmla="*/ 108619 w 110703"/>
              <a:gd name="connsiteY2" fmla="*/ 311345 h 318963"/>
              <a:gd name="connsiteX3" fmla="*/ 92744 w 110703"/>
              <a:gd name="connsiteY3" fmla="*/ 282770 h 318963"/>
              <a:gd name="connsiteX4" fmla="*/ 669 w 110703"/>
              <a:gd name="connsiteY4" fmla="*/ 133545 h 318963"/>
              <a:gd name="connsiteX5" fmla="*/ 51469 w 110703"/>
              <a:gd name="connsiteY5" fmla="*/ 206570 h 318963"/>
              <a:gd name="connsiteX6" fmla="*/ 51469 w 110703"/>
              <a:gd name="connsiteY6" fmla="*/ 195 h 31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3" h="318963">
                <a:moveTo>
                  <a:pt x="51469" y="195"/>
                </a:moveTo>
                <a:cubicBezTo>
                  <a:pt x="53586" y="-5626"/>
                  <a:pt x="54644" y="119787"/>
                  <a:pt x="64169" y="171645"/>
                </a:cubicBezTo>
                <a:cubicBezTo>
                  <a:pt x="73694" y="223503"/>
                  <a:pt x="103856" y="292824"/>
                  <a:pt x="108619" y="311345"/>
                </a:cubicBezTo>
                <a:cubicBezTo>
                  <a:pt x="113382" y="329866"/>
                  <a:pt x="110736" y="312403"/>
                  <a:pt x="92744" y="282770"/>
                </a:cubicBezTo>
                <a:cubicBezTo>
                  <a:pt x="74752" y="253137"/>
                  <a:pt x="7548" y="146245"/>
                  <a:pt x="669" y="133545"/>
                </a:cubicBezTo>
                <a:cubicBezTo>
                  <a:pt x="-6210" y="120845"/>
                  <a:pt x="41944" y="226149"/>
                  <a:pt x="51469" y="206570"/>
                </a:cubicBezTo>
                <a:cubicBezTo>
                  <a:pt x="60994" y="186991"/>
                  <a:pt x="49352" y="6016"/>
                  <a:pt x="51469" y="19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E1E4021-7EAC-EE85-96BB-39ACE42C1B5A}"/>
              </a:ext>
            </a:extLst>
          </p:cNvPr>
          <p:cNvSpPr/>
          <p:nvPr/>
        </p:nvSpPr>
        <p:spPr>
          <a:xfrm>
            <a:off x="6225911" y="8990911"/>
            <a:ext cx="187027" cy="305539"/>
          </a:xfrm>
          <a:custGeom>
            <a:avLst/>
            <a:gdLst>
              <a:gd name="connsiteX0" fmla="*/ 264 w 187027"/>
              <a:gd name="connsiteY0" fmla="*/ 689 h 305539"/>
              <a:gd name="connsiteX1" fmla="*/ 143139 w 187027"/>
              <a:gd name="connsiteY1" fmla="*/ 95939 h 305539"/>
              <a:gd name="connsiteX2" fmla="*/ 120914 w 187027"/>
              <a:gd name="connsiteY2" fmla="*/ 76889 h 305539"/>
              <a:gd name="connsiteX3" fmla="*/ 178064 w 187027"/>
              <a:gd name="connsiteY3" fmla="*/ 168964 h 305539"/>
              <a:gd name="connsiteX4" fmla="*/ 133614 w 187027"/>
              <a:gd name="connsiteY4" fmla="*/ 305489 h 305539"/>
              <a:gd name="connsiteX5" fmla="*/ 184414 w 187027"/>
              <a:gd name="connsiteY5" fmla="*/ 153089 h 305539"/>
              <a:gd name="connsiteX6" fmla="*/ 264 w 187027"/>
              <a:gd name="connsiteY6" fmla="*/ 689 h 3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27" h="305539">
                <a:moveTo>
                  <a:pt x="264" y="689"/>
                </a:moveTo>
                <a:cubicBezTo>
                  <a:pt x="-6615" y="-8836"/>
                  <a:pt x="123031" y="83239"/>
                  <a:pt x="143139" y="95939"/>
                </a:cubicBezTo>
                <a:cubicBezTo>
                  <a:pt x="163247" y="108639"/>
                  <a:pt x="115093" y="64718"/>
                  <a:pt x="120914" y="76889"/>
                </a:cubicBezTo>
                <a:cubicBezTo>
                  <a:pt x="126735" y="89060"/>
                  <a:pt x="175947" y="130864"/>
                  <a:pt x="178064" y="168964"/>
                </a:cubicBezTo>
                <a:cubicBezTo>
                  <a:pt x="180181" y="207064"/>
                  <a:pt x="132556" y="308135"/>
                  <a:pt x="133614" y="305489"/>
                </a:cubicBezTo>
                <a:cubicBezTo>
                  <a:pt x="134672" y="302843"/>
                  <a:pt x="200818" y="201772"/>
                  <a:pt x="184414" y="153089"/>
                </a:cubicBezTo>
                <a:cubicBezTo>
                  <a:pt x="168010" y="104406"/>
                  <a:pt x="7143" y="10214"/>
                  <a:pt x="264" y="6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D055446-EC8B-00C8-3291-B3D961F02899}"/>
              </a:ext>
            </a:extLst>
          </p:cNvPr>
          <p:cNvSpPr/>
          <p:nvPr/>
        </p:nvSpPr>
        <p:spPr>
          <a:xfrm>
            <a:off x="6340018" y="8961794"/>
            <a:ext cx="118268" cy="560032"/>
          </a:xfrm>
          <a:custGeom>
            <a:avLst/>
            <a:gdLst>
              <a:gd name="connsiteX0" fmla="*/ 457 w 118268"/>
              <a:gd name="connsiteY0" fmla="*/ 1231 h 560032"/>
              <a:gd name="connsiteX1" fmla="*/ 95707 w 118268"/>
              <a:gd name="connsiteY1" fmla="*/ 80606 h 560032"/>
              <a:gd name="connsiteX2" fmla="*/ 105232 w 118268"/>
              <a:gd name="connsiteY2" fmla="*/ 255231 h 560032"/>
              <a:gd name="connsiteX3" fmla="*/ 105232 w 118268"/>
              <a:gd name="connsiteY3" fmla="*/ 213956 h 560032"/>
              <a:gd name="connsiteX4" fmla="*/ 54432 w 118268"/>
              <a:gd name="connsiteY4" fmla="*/ 334606 h 560032"/>
              <a:gd name="connsiteX5" fmla="*/ 16332 w 118268"/>
              <a:gd name="connsiteY5" fmla="*/ 560031 h 560032"/>
              <a:gd name="connsiteX6" fmla="*/ 32207 w 118268"/>
              <a:gd name="connsiteY6" fmla="*/ 337781 h 560032"/>
              <a:gd name="connsiteX7" fmla="*/ 117932 w 118268"/>
              <a:gd name="connsiteY7" fmla="*/ 217131 h 560032"/>
              <a:gd name="connsiteX8" fmla="*/ 60782 w 118268"/>
              <a:gd name="connsiteY8" fmla="*/ 45681 h 560032"/>
              <a:gd name="connsiteX9" fmla="*/ 457 w 118268"/>
              <a:gd name="connsiteY9" fmla="*/ 1231 h 56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268" h="560032">
                <a:moveTo>
                  <a:pt x="457" y="1231"/>
                </a:moveTo>
                <a:cubicBezTo>
                  <a:pt x="6278" y="7052"/>
                  <a:pt x="78245" y="38273"/>
                  <a:pt x="95707" y="80606"/>
                </a:cubicBezTo>
                <a:cubicBezTo>
                  <a:pt x="113169" y="122939"/>
                  <a:pt x="103645" y="233006"/>
                  <a:pt x="105232" y="255231"/>
                </a:cubicBezTo>
                <a:cubicBezTo>
                  <a:pt x="106819" y="277456"/>
                  <a:pt x="113699" y="200727"/>
                  <a:pt x="105232" y="213956"/>
                </a:cubicBezTo>
                <a:cubicBezTo>
                  <a:pt x="96765" y="227185"/>
                  <a:pt x="69249" y="276927"/>
                  <a:pt x="54432" y="334606"/>
                </a:cubicBezTo>
                <a:cubicBezTo>
                  <a:pt x="39615" y="392285"/>
                  <a:pt x="20036" y="559502"/>
                  <a:pt x="16332" y="560031"/>
                </a:cubicBezTo>
                <a:cubicBezTo>
                  <a:pt x="12628" y="560560"/>
                  <a:pt x="15274" y="394931"/>
                  <a:pt x="32207" y="337781"/>
                </a:cubicBezTo>
                <a:cubicBezTo>
                  <a:pt x="49140" y="280631"/>
                  <a:pt x="113170" y="265814"/>
                  <a:pt x="117932" y="217131"/>
                </a:cubicBezTo>
                <a:cubicBezTo>
                  <a:pt x="122695" y="168448"/>
                  <a:pt x="75599" y="81135"/>
                  <a:pt x="60782" y="45681"/>
                </a:cubicBezTo>
                <a:cubicBezTo>
                  <a:pt x="45965" y="10227"/>
                  <a:pt x="-5364" y="-4590"/>
                  <a:pt x="457" y="12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A73C4377-8062-DACD-2058-1CDBDE4C2054}"/>
              </a:ext>
            </a:extLst>
          </p:cNvPr>
          <p:cNvSpPr/>
          <p:nvPr/>
        </p:nvSpPr>
        <p:spPr>
          <a:xfrm>
            <a:off x="6342228" y="9549746"/>
            <a:ext cx="49069" cy="559653"/>
          </a:xfrm>
          <a:custGeom>
            <a:avLst/>
            <a:gdLst>
              <a:gd name="connsiteX0" fmla="*/ 20472 w 49069"/>
              <a:gd name="connsiteY0" fmla="*/ 654 h 559653"/>
              <a:gd name="connsiteX1" fmla="*/ 17297 w 49069"/>
              <a:gd name="connsiteY1" fmla="*/ 219729 h 559653"/>
              <a:gd name="connsiteX2" fmla="*/ 7772 w 49069"/>
              <a:gd name="connsiteY2" fmla="*/ 337204 h 559653"/>
              <a:gd name="connsiteX3" fmla="*/ 49047 w 49069"/>
              <a:gd name="connsiteY3" fmla="*/ 559454 h 559653"/>
              <a:gd name="connsiteX4" fmla="*/ 1422 w 49069"/>
              <a:gd name="connsiteY4" fmla="*/ 295929 h 559653"/>
              <a:gd name="connsiteX5" fmla="*/ 20472 w 49069"/>
              <a:gd name="connsiteY5" fmla="*/ 654 h 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69" h="559653">
                <a:moveTo>
                  <a:pt x="20472" y="654"/>
                </a:moveTo>
                <a:cubicBezTo>
                  <a:pt x="23118" y="-12046"/>
                  <a:pt x="19414" y="163637"/>
                  <a:pt x="17297" y="219729"/>
                </a:cubicBezTo>
                <a:cubicBezTo>
                  <a:pt x="15180" y="275821"/>
                  <a:pt x="2480" y="280583"/>
                  <a:pt x="7772" y="337204"/>
                </a:cubicBezTo>
                <a:cubicBezTo>
                  <a:pt x="13064" y="393825"/>
                  <a:pt x="50105" y="566333"/>
                  <a:pt x="49047" y="559454"/>
                </a:cubicBezTo>
                <a:cubicBezTo>
                  <a:pt x="47989" y="552575"/>
                  <a:pt x="8830" y="383242"/>
                  <a:pt x="1422" y="295929"/>
                </a:cubicBezTo>
                <a:cubicBezTo>
                  <a:pt x="-5986" y="208617"/>
                  <a:pt x="17826" y="13354"/>
                  <a:pt x="20472" y="6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B0B4ED8-059F-00B2-0576-F04C96C29D5D}"/>
              </a:ext>
            </a:extLst>
          </p:cNvPr>
          <p:cNvSpPr/>
          <p:nvPr/>
        </p:nvSpPr>
        <p:spPr>
          <a:xfrm>
            <a:off x="5797411" y="8966195"/>
            <a:ext cx="548570" cy="64864"/>
          </a:xfrm>
          <a:custGeom>
            <a:avLst/>
            <a:gdLst>
              <a:gd name="connsiteX0" fmla="*/ 139 w 548570"/>
              <a:gd name="connsiteY0" fmla="*/ 63505 h 64864"/>
              <a:gd name="connsiteX1" fmla="*/ 343039 w 548570"/>
              <a:gd name="connsiteY1" fmla="*/ 22230 h 64864"/>
              <a:gd name="connsiteX2" fmla="*/ 241439 w 548570"/>
              <a:gd name="connsiteY2" fmla="*/ 47630 h 64864"/>
              <a:gd name="connsiteX3" fmla="*/ 546239 w 548570"/>
              <a:gd name="connsiteY3" fmla="*/ 5 h 64864"/>
              <a:gd name="connsiteX4" fmla="*/ 377964 w 548570"/>
              <a:gd name="connsiteY4" fmla="*/ 44455 h 64864"/>
              <a:gd name="connsiteX5" fmla="*/ 301764 w 548570"/>
              <a:gd name="connsiteY5" fmla="*/ 53980 h 64864"/>
              <a:gd name="connsiteX6" fmla="*/ 139 w 548570"/>
              <a:gd name="connsiteY6" fmla="*/ 63505 h 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570" h="64864">
                <a:moveTo>
                  <a:pt x="139" y="63505"/>
                </a:moveTo>
                <a:cubicBezTo>
                  <a:pt x="7018" y="58213"/>
                  <a:pt x="302822" y="24876"/>
                  <a:pt x="343039" y="22230"/>
                </a:cubicBezTo>
                <a:cubicBezTo>
                  <a:pt x="383256" y="19584"/>
                  <a:pt x="207572" y="51334"/>
                  <a:pt x="241439" y="47630"/>
                </a:cubicBezTo>
                <a:cubicBezTo>
                  <a:pt x="275306" y="43926"/>
                  <a:pt x="523485" y="534"/>
                  <a:pt x="546239" y="5"/>
                </a:cubicBezTo>
                <a:cubicBezTo>
                  <a:pt x="568993" y="-524"/>
                  <a:pt x="418710" y="35459"/>
                  <a:pt x="377964" y="44455"/>
                </a:cubicBezTo>
                <a:cubicBezTo>
                  <a:pt x="337218" y="53451"/>
                  <a:pt x="360502" y="50805"/>
                  <a:pt x="301764" y="53980"/>
                </a:cubicBezTo>
                <a:cubicBezTo>
                  <a:pt x="243027" y="57155"/>
                  <a:pt x="-6740" y="68797"/>
                  <a:pt x="139" y="635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702973D-C821-F9C6-C13E-5030A79ABFD7}"/>
              </a:ext>
            </a:extLst>
          </p:cNvPr>
          <p:cNvSpPr/>
          <p:nvPr/>
        </p:nvSpPr>
        <p:spPr>
          <a:xfrm>
            <a:off x="6292734" y="9126248"/>
            <a:ext cx="81497" cy="278244"/>
          </a:xfrm>
          <a:custGeom>
            <a:avLst/>
            <a:gdLst>
              <a:gd name="connsiteX0" fmla="*/ 116 w 81497"/>
              <a:gd name="connsiteY0" fmla="*/ 1877 h 278244"/>
              <a:gd name="connsiteX1" fmla="*/ 47741 w 81497"/>
              <a:gd name="connsiteY1" fmla="*/ 68552 h 278244"/>
              <a:gd name="connsiteX2" fmla="*/ 41391 w 81497"/>
              <a:gd name="connsiteY2" fmla="*/ 201902 h 278244"/>
              <a:gd name="connsiteX3" fmla="*/ 44566 w 81497"/>
              <a:gd name="connsiteY3" fmla="*/ 154277 h 278244"/>
              <a:gd name="connsiteX4" fmla="*/ 22341 w 81497"/>
              <a:gd name="connsiteY4" fmla="*/ 278102 h 278244"/>
              <a:gd name="connsiteX5" fmla="*/ 79491 w 81497"/>
              <a:gd name="connsiteY5" fmla="*/ 125702 h 278244"/>
              <a:gd name="connsiteX6" fmla="*/ 63616 w 81497"/>
              <a:gd name="connsiteY6" fmla="*/ 138402 h 278244"/>
              <a:gd name="connsiteX7" fmla="*/ 116 w 81497"/>
              <a:gd name="connsiteY7" fmla="*/ 1877 h 27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7" h="278244">
                <a:moveTo>
                  <a:pt x="116" y="1877"/>
                </a:moveTo>
                <a:cubicBezTo>
                  <a:pt x="-2530" y="-9765"/>
                  <a:pt x="40862" y="35214"/>
                  <a:pt x="47741" y="68552"/>
                </a:cubicBezTo>
                <a:cubicBezTo>
                  <a:pt x="54620" y="101890"/>
                  <a:pt x="41920" y="187615"/>
                  <a:pt x="41391" y="201902"/>
                </a:cubicBezTo>
                <a:cubicBezTo>
                  <a:pt x="40862" y="216190"/>
                  <a:pt x="47741" y="141577"/>
                  <a:pt x="44566" y="154277"/>
                </a:cubicBezTo>
                <a:cubicBezTo>
                  <a:pt x="41391" y="166977"/>
                  <a:pt x="16520" y="282864"/>
                  <a:pt x="22341" y="278102"/>
                </a:cubicBezTo>
                <a:cubicBezTo>
                  <a:pt x="28162" y="273340"/>
                  <a:pt x="79491" y="125702"/>
                  <a:pt x="79491" y="125702"/>
                </a:cubicBezTo>
                <a:cubicBezTo>
                  <a:pt x="86370" y="102419"/>
                  <a:pt x="74199" y="154277"/>
                  <a:pt x="63616" y="138402"/>
                </a:cubicBezTo>
                <a:cubicBezTo>
                  <a:pt x="53033" y="122527"/>
                  <a:pt x="2762" y="13519"/>
                  <a:pt x="116" y="18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985280-5803-A0E8-4377-204C6C9D517F}"/>
              </a:ext>
            </a:extLst>
          </p:cNvPr>
          <p:cNvSpPr/>
          <p:nvPr/>
        </p:nvSpPr>
        <p:spPr>
          <a:xfrm>
            <a:off x="5732186" y="9213817"/>
            <a:ext cx="340138" cy="76270"/>
          </a:xfrm>
          <a:custGeom>
            <a:avLst/>
            <a:gdLst>
              <a:gd name="connsiteX0" fmla="*/ 1864 w 340138"/>
              <a:gd name="connsiteY0" fmla="*/ 76233 h 76270"/>
              <a:gd name="connsiteX1" fmla="*/ 214589 w 340138"/>
              <a:gd name="connsiteY1" fmla="*/ 9558 h 76270"/>
              <a:gd name="connsiteX2" fmla="*/ 128864 w 340138"/>
              <a:gd name="connsiteY2" fmla="*/ 25433 h 76270"/>
              <a:gd name="connsiteX3" fmla="*/ 338414 w 340138"/>
              <a:gd name="connsiteY3" fmla="*/ 9558 h 76270"/>
              <a:gd name="connsiteX4" fmla="*/ 220939 w 340138"/>
              <a:gd name="connsiteY4" fmla="*/ 33 h 76270"/>
              <a:gd name="connsiteX5" fmla="*/ 87589 w 340138"/>
              <a:gd name="connsiteY5" fmla="*/ 12733 h 76270"/>
              <a:gd name="connsiteX6" fmla="*/ 109814 w 340138"/>
              <a:gd name="connsiteY6" fmla="*/ 19083 h 76270"/>
              <a:gd name="connsiteX7" fmla="*/ 1864 w 340138"/>
              <a:gd name="connsiteY7" fmla="*/ 76233 h 7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138" h="76270">
                <a:moveTo>
                  <a:pt x="1864" y="76233"/>
                </a:moveTo>
                <a:cubicBezTo>
                  <a:pt x="19326" y="74646"/>
                  <a:pt x="193422" y="18025"/>
                  <a:pt x="214589" y="9558"/>
                </a:cubicBezTo>
                <a:cubicBezTo>
                  <a:pt x="235756" y="1091"/>
                  <a:pt x="108227" y="25433"/>
                  <a:pt x="128864" y="25433"/>
                </a:cubicBezTo>
                <a:cubicBezTo>
                  <a:pt x="149501" y="25433"/>
                  <a:pt x="323068" y="13791"/>
                  <a:pt x="338414" y="9558"/>
                </a:cubicBezTo>
                <a:cubicBezTo>
                  <a:pt x="353760" y="5325"/>
                  <a:pt x="262743" y="-496"/>
                  <a:pt x="220939" y="33"/>
                </a:cubicBezTo>
                <a:cubicBezTo>
                  <a:pt x="179135" y="562"/>
                  <a:pt x="106110" y="9558"/>
                  <a:pt x="87589" y="12733"/>
                </a:cubicBezTo>
                <a:cubicBezTo>
                  <a:pt x="69068" y="15908"/>
                  <a:pt x="124631" y="10087"/>
                  <a:pt x="109814" y="19083"/>
                </a:cubicBezTo>
                <a:cubicBezTo>
                  <a:pt x="94997" y="28079"/>
                  <a:pt x="-15598" y="77820"/>
                  <a:pt x="1864" y="762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997ABA5-AA0E-48AD-47B0-FFB4C566AA3D}"/>
              </a:ext>
            </a:extLst>
          </p:cNvPr>
          <p:cNvSpPr/>
          <p:nvPr/>
        </p:nvSpPr>
        <p:spPr>
          <a:xfrm>
            <a:off x="6006726" y="9093187"/>
            <a:ext cx="365840" cy="171479"/>
          </a:xfrm>
          <a:custGeom>
            <a:avLst/>
            <a:gdLst>
              <a:gd name="connsiteX0" fmla="*/ 365499 w 365840"/>
              <a:gd name="connsiteY0" fmla="*/ 13 h 171479"/>
              <a:gd name="connsiteX1" fmla="*/ 197224 w 365840"/>
              <a:gd name="connsiteY1" fmla="*/ 88913 h 171479"/>
              <a:gd name="connsiteX2" fmla="*/ 374 w 365840"/>
              <a:gd name="connsiteY2" fmla="*/ 171463 h 171479"/>
              <a:gd name="connsiteX3" fmla="*/ 152774 w 365840"/>
              <a:gd name="connsiteY3" fmla="*/ 95263 h 171479"/>
              <a:gd name="connsiteX4" fmla="*/ 365499 w 365840"/>
              <a:gd name="connsiteY4" fmla="*/ 13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0" h="171479">
                <a:moveTo>
                  <a:pt x="365499" y="13"/>
                </a:moveTo>
                <a:cubicBezTo>
                  <a:pt x="372907" y="-1045"/>
                  <a:pt x="258078" y="60338"/>
                  <a:pt x="197224" y="88913"/>
                </a:cubicBezTo>
                <a:cubicBezTo>
                  <a:pt x="136370" y="117488"/>
                  <a:pt x="7782" y="170405"/>
                  <a:pt x="374" y="171463"/>
                </a:cubicBezTo>
                <a:cubicBezTo>
                  <a:pt x="-7034" y="172521"/>
                  <a:pt x="97212" y="122250"/>
                  <a:pt x="152774" y="95263"/>
                </a:cubicBezTo>
                <a:cubicBezTo>
                  <a:pt x="208336" y="68276"/>
                  <a:pt x="358091" y="1071"/>
                  <a:pt x="365499" y="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C27F049-F4D3-336C-C808-F60F6AFB5F60}"/>
              </a:ext>
            </a:extLst>
          </p:cNvPr>
          <p:cNvSpPr/>
          <p:nvPr/>
        </p:nvSpPr>
        <p:spPr>
          <a:xfrm>
            <a:off x="5837402" y="9251738"/>
            <a:ext cx="236719" cy="257727"/>
          </a:xfrm>
          <a:custGeom>
            <a:avLst/>
            <a:gdLst>
              <a:gd name="connsiteX0" fmla="*/ 236373 w 236719"/>
              <a:gd name="connsiteY0" fmla="*/ 212 h 257727"/>
              <a:gd name="connsiteX1" fmla="*/ 77623 w 236719"/>
              <a:gd name="connsiteY1" fmla="*/ 19262 h 257727"/>
              <a:gd name="connsiteX2" fmla="*/ 20473 w 236719"/>
              <a:gd name="connsiteY2" fmla="*/ 79587 h 257727"/>
              <a:gd name="connsiteX3" fmla="*/ 20473 w 236719"/>
              <a:gd name="connsiteY3" fmla="*/ 133562 h 257727"/>
              <a:gd name="connsiteX4" fmla="*/ 122073 w 236719"/>
              <a:gd name="connsiteY4" fmla="*/ 254212 h 257727"/>
              <a:gd name="connsiteX5" fmla="*/ 83973 w 236719"/>
              <a:gd name="connsiteY5" fmla="*/ 219287 h 257727"/>
              <a:gd name="connsiteX6" fmla="*/ 4598 w 236719"/>
              <a:gd name="connsiteY6" fmla="*/ 155787 h 257727"/>
              <a:gd name="connsiteX7" fmla="*/ 29998 w 236719"/>
              <a:gd name="connsiteY7" fmla="*/ 28787 h 257727"/>
              <a:gd name="connsiteX8" fmla="*/ 236373 w 236719"/>
              <a:gd name="connsiteY8" fmla="*/ 212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19" h="257727">
                <a:moveTo>
                  <a:pt x="236373" y="212"/>
                </a:moveTo>
                <a:cubicBezTo>
                  <a:pt x="244311" y="-1376"/>
                  <a:pt x="113606" y="6033"/>
                  <a:pt x="77623" y="19262"/>
                </a:cubicBezTo>
                <a:cubicBezTo>
                  <a:pt x="41640" y="32491"/>
                  <a:pt x="29998" y="60537"/>
                  <a:pt x="20473" y="79587"/>
                </a:cubicBezTo>
                <a:cubicBezTo>
                  <a:pt x="10948" y="98637"/>
                  <a:pt x="3540" y="104458"/>
                  <a:pt x="20473" y="133562"/>
                </a:cubicBezTo>
                <a:cubicBezTo>
                  <a:pt x="37406" y="162666"/>
                  <a:pt x="111490" y="239925"/>
                  <a:pt x="122073" y="254212"/>
                </a:cubicBezTo>
                <a:cubicBezTo>
                  <a:pt x="132656" y="268500"/>
                  <a:pt x="103552" y="235691"/>
                  <a:pt x="83973" y="219287"/>
                </a:cubicBezTo>
                <a:cubicBezTo>
                  <a:pt x="64394" y="202883"/>
                  <a:pt x="13594" y="187537"/>
                  <a:pt x="4598" y="155787"/>
                </a:cubicBezTo>
                <a:cubicBezTo>
                  <a:pt x="-4398" y="124037"/>
                  <a:pt x="-2281" y="54187"/>
                  <a:pt x="29998" y="28787"/>
                </a:cubicBezTo>
                <a:cubicBezTo>
                  <a:pt x="62277" y="3387"/>
                  <a:pt x="228435" y="1800"/>
                  <a:pt x="236373" y="2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F6B3A8A-4ACF-4B4A-B08F-AA368194AA47}"/>
              </a:ext>
            </a:extLst>
          </p:cNvPr>
          <p:cNvSpPr/>
          <p:nvPr/>
        </p:nvSpPr>
        <p:spPr>
          <a:xfrm>
            <a:off x="5765083" y="9327064"/>
            <a:ext cx="262590" cy="576596"/>
          </a:xfrm>
          <a:custGeom>
            <a:avLst/>
            <a:gdLst>
              <a:gd name="connsiteX0" fmla="*/ 10242 w 262590"/>
              <a:gd name="connsiteY0" fmla="*/ 4261 h 576596"/>
              <a:gd name="connsiteX1" fmla="*/ 7067 w 262590"/>
              <a:gd name="connsiteY1" fmla="*/ 70936 h 576596"/>
              <a:gd name="connsiteX2" fmla="*/ 108667 w 262590"/>
              <a:gd name="connsiteY2" fmla="*/ 305886 h 576596"/>
              <a:gd name="connsiteX3" fmla="*/ 95967 w 262590"/>
              <a:gd name="connsiteY3" fmla="*/ 255086 h 576596"/>
              <a:gd name="connsiteX4" fmla="*/ 261067 w 262590"/>
              <a:gd name="connsiteY4" fmla="*/ 575761 h 576596"/>
              <a:gd name="connsiteX5" fmla="*/ 178517 w 262590"/>
              <a:gd name="connsiteY5" fmla="*/ 350336 h 576596"/>
              <a:gd name="connsiteX6" fmla="*/ 184867 w 262590"/>
              <a:gd name="connsiteY6" fmla="*/ 420186 h 576596"/>
              <a:gd name="connsiteX7" fmla="*/ 67392 w 262590"/>
              <a:gd name="connsiteY7" fmla="*/ 232861 h 576596"/>
              <a:gd name="connsiteX8" fmla="*/ 22942 w 262590"/>
              <a:gd name="connsiteY8" fmla="*/ 169361 h 576596"/>
              <a:gd name="connsiteX9" fmla="*/ 10242 w 262590"/>
              <a:gd name="connsiteY9" fmla="*/ 4261 h 57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90" h="576596">
                <a:moveTo>
                  <a:pt x="10242" y="4261"/>
                </a:moveTo>
                <a:cubicBezTo>
                  <a:pt x="7596" y="-12143"/>
                  <a:pt x="-9337" y="20665"/>
                  <a:pt x="7067" y="70936"/>
                </a:cubicBezTo>
                <a:cubicBezTo>
                  <a:pt x="23471" y="121207"/>
                  <a:pt x="93850" y="275194"/>
                  <a:pt x="108667" y="305886"/>
                </a:cubicBezTo>
                <a:cubicBezTo>
                  <a:pt x="123484" y="336578"/>
                  <a:pt x="70567" y="210107"/>
                  <a:pt x="95967" y="255086"/>
                </a:cubicBezTo>
                <a:cubicBezTo>
                  <a:pt x="121367" y="300065"/>
                  <a:pt x="247309" y="559886"/>
                  <a:pt x="261067" y="575761"/>
                </a:cubicBezTo>
                <a:cubicBezTo>
                  <a:pt x="274825" y="591636"/>
                  <a:pt x="191217" y="376265"/>
                  <a:pt x="178517" y="350336"/>
                </a:cubicBezTo>
                <a:cubicBezTo>
                  <a:pt x="165817" y="324407"/>
                  <a:pt x="203388" y="439765"/>
                  <a:pt x="184867" y="420186"/>
                </a:cubicBezTo>
                <a:cubicBezTo>
                  <a:pt x="166346" y="400607"/>
                  <a:pt x="94380" y="274665"/>
                  <a:pt x="67392" y="232861"/>
                </a:cubicBezTo>
                <a:cubicBezTo>
                  <a:pt x="40405" y="191057"/>
                  <a:pt x="32996" y="203228"/>
                  <a:pt x="22942" y="169361"/>
                </a:cubicBezTo>
                <a:cubicBezTo>
                  <a:pt x="12888" y="135494"/>
                  <a:pt x="12888" y="20665"/>
                  <a:pt x="10242" y="42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FFEB706-434E-9A8C-2963-A09785E378B8}"/>
              </a:ext>
            </a:extLst>
          </p:cNvPr>
          <p:cNvSpPr/>
          <p:nvPr/>
        </p:nvSpPr>
        <p:spPr>
          <a:xfrm>
            <a:off x="6026101" y="9559578"/>
            <a:ext cx="221212" cy="480744"/>
          </a:xfrm>
          <a:custGeom>
            <a:avLst/>
            <a:gdLst>
              <a:gd name="connsiteX0" fmla="*/ 49 w 221212"/>
              <a:gd name="connsiteY0" fmla="*/ 347 h 480744"/>
              <a:gd name="connsiteX1" fmla="*/ 69899 w 221212"/>
              <a:gd name="connsiteY1" fmla="*/ 165447 h 480744"/>
              <a:gd name="connsiteX2" fmla="*/ 117524 w 221212"/>
              <a:gd name="connsiteY2" fmla="*/ 359122 h 480744"/>
              <a:gd name="connsiteX3" fmla="*/ 107999 w 221212"/>
              <a:gd name="connsiteY3" fmla="*/ 321022 h 480744"/>
              <a:gd name="connsiteX4" fmla="*/ 219124 w 221212"/>
              <a:gd name="connsiteY4" fmla="*/ 476597 h 480744"/>
              <a:gd name="connsiteX5" fmla="*/ 171499 w 221212"/>
              <a:gd name="connsiteY5" fmla="*/ 416272 h 480744"/>
              <a:gd name="connsiteX6" fmla="*/ 60374 w 221212"/>
              <a:gd name="connsiteY6" fmla="*/ 209897 h 480744"/>
              <a:gd name="connsiteX7" fmla="*/ 49 w 221212"/>
              <a:gd name="connsiteY7" fmla="*/ 347 h 4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2" h="480744">
                <a:moveTo>
                  <a:pt x="49" y="347"/>
                </a:moveTo>
                <a:cubicBezTo>
                  <a:pt x="1636" y="-7061"/>
                  <a:pt x="50320" y="105651"/>
                  <a:pt x="69899" y="165447"/>
                </a:cubicBezTo>
                <a:cubicBezTo>
                  <a:pt x="89478" y="225243"/>
                  <a:pt x="111174" y="333193"/>
                  <a:pt x="117524" y="359122"/>
                </a:cubicBezTo>
                <a:cubicBezTo>
                  <a:pt x="123874" y="385051"/>
                  <a:pt x="91066" y="301443"/>
                  <a:pt x="107999" y="321022"/>
                </a:cubicBezTo>
                <a:cubicBezTo>
                  <a:pt x="124932" y="340601"/>
                  <a:pt x="208541" y="460722"/>
                  <a:pt x="219124" y="476597"/>
                </a:cubicBezTo>
                <a:cubicBezTo>
                  <a:pt x="229707" y="492472"/>
                  <a:pt x="197957" y="460722"/>
                  <a:pt x="171499" y="416272"/>
                </a:cubicBezTo>
                <a:cubicBezTo>
                  <a:pt x="145041" y="371822"/>
                  <a:pt x="85245" y="274455"/>
                  <a:pt x="60374" y="209897"/>
                </a:cubicBezTo>
                <a:cubicBezTo>
                  <a:pt x="35503" y="145339"/>
                  <a:pt x="-1538" y="7755"/>
                  <a:pt x="49" y="3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47602BA-4ADF-5ED7-4880-81B2949E10AA}"/>
              </a:ext>
            </a:extLst>
          </p:cNvPr>
          <p:cNvSpPr/>
          <p:nvPr/>
        </p:nvSpPr>
        <p:spPr>
          <a:xfrm>
            <a:off x="6883308" y="8330719"/>
            <a:ext cx="489185" cy="816723"/>
          </a:xfrm>
          <a:custGeom>
            <a:avLst/>
            <a:gdLst>
              <a:gd name="connsiteX0" fmla="*/ 92 w 489185"/>
              <a:gd name="connsiteY0" fmla="*/ 481 h 816723"/>
              <a:gd name="connsiteX1" fmla="*/ 206467 w 489185"/>
              <a:gd name="connsiteY1" fmla="*/ 270356 h 816723"/>
              <a:gd name="connsiteX2" fmla="*/ 184242 w 489185"/>
              <a:gd name="connsiteY2" fmla="*/ 238606 h 816723"/>
              <a:gd name="connsiteX3" fmla="*/ 333467 w 489185"/>
              <a:gd name="connsiteY3" fmla="*/ 470381 h 816723"/>
              <a:gd name="connsiteX4" fmla="*/ 289017 w 489185"/>
              <a:gd name="connsiteY4" fmla="*/ 413231 h 816723"/>
              <a:gd name="connsiteX5" fmla="*/ 393792 w 489185"/>
              <a:gd name="connsiteY5" fmla="*/ 667231 h 816723"/>
              <a:gd name="connsiteX6" fmla="*/ 393792 w 489185"/>
              <a:gd name="connsiteY6" fmla="*/ 606906 h 816723"/>
              <a:gd name="connsiteX7" fmla="*/ 489042 w 489185"/>
              <a:gd name="connsiteY7" fmla="*/ 816456 h 816723"/>
              <a:gd name="connsiteX8" fmla="*/ 412842 w 489185"/>
              <a:gd name="connsiteY8" fmla="*/ 645006 h 816723"/>
              <a:gd name="connsiteX9" fmla="*/ 314417 w 489185"/>
              <a:gd name="connsiteY9" fmla="*/ 397356 h 816723"/>
              <a:gd name="connsiteX10" fmla="*/ 346167 w 489185"/>
              <a:gd name="connsiteY10" fmla="*/ 438631 h 816723"/>
              <a:gd name="connsiteX11" fmla="*/ 228692 w 489185"/>
              <a:gd name="connsiteY11" fmla="*/ 251306 h 816723"/>
              <a:gd name="connsiteX12" fmla="*/ 269967 w 489185"/>
              <a:gd name="connsiteY12" fmla="*/ 302106 h 816723"/>
              <a:gd name="connsiteX13" fmla="*/ 181067 w 489185"/>
              <a:gd name="connsiteY13" fmla="*/ 206856 h 816723"/>
              <a:gd name="connsiteX14" fmla="*/ 92 w 489185"/>
              <a:gd name="connsiteY14" fmla="*/ 481 h 8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85" h="816723">
                <a:moveTo>
                  <a:pt x="92" y="481"/>
                </a:moveTo>
                <a:cubicBezTo>
                  <a:pt x="4325" y="11064"/>
                  <a:pt x="175775" y="230669"/>
                  <a:pt x="206467" y="270356"/>
                </a:cubicBezTo>
                <a:cubicBezTo>
                  <a:pt x="237159" y="310044"/>
                  <a:pt x="163075" y="205269"/>
                  <a:pt x="184242" y="238606"/>
                </a:cubicBezTo>
                <a:cubicBezTo>
                  <a:pt x="205409" y="271943"/>
                  <a:pt x="316004" y="441277"/>
                  <a:pt x="333467" y="470381"/>
                </a:cubicBezTo>
                <a:cubicBezTo>
                  <a:pt x="350930" y="499485"/>
                  <a:pt x="278963" y="380423"/>
                  <a:pt x="289017" y="413231"/>
                </a:cubicBezTo>
                <a:cubicBezTo>
                  <a:pt x="299071" y="446039"/>
                  <a:pt x="376330" y="634952"/>
                  <a:pt x="393792" y="667231"/>
                </a:cubicBezTo>
                <a:cubicBezTo>
                  <a:pt x="411254" y="699510"/>
                  <a:pt x="377917" y="582035"/>
                  <a:pt x="393792" y="606906"/>
                </a:cubicBezTo>
                <a:cubicBezTo>
                  <a:pt x="409667" y="631777"/>
                  <a:pt x="485867" y="810106"/>
                  <a:pt x="489042" y="816456"/>
                </a:cubicBezTo>
                <a:cubicBezTo>
                  <a:pt x="492217" y="822806"/>
                  <a:pt x="441946" y="714856"/>
                  <a:pt x="412842" y="645006"/>
                </a:cubicBezTo>
                <a:cubicBezTo>
                  <a:pt x="383738" y="575156"/>
                  <a:pt x="325530" y="431752"/>
                  <a:pt x="314417" y="397356"/>
                </a:cubicBezTo>
                <a:cubicBezTo>
                  <a:pt x="303304" y="362960"/>
                  <a:pt x="360454" y="462973"/>
                  <a:pt x="346167" y="438631"/>
                </a:cubicBezTo>
                <a:cubicBezTo>
                  <a:pt x="331880" y="414289"/>
                  <a:pt x="241392" y="274060"/>
                  <a:pt x="228692" y="251306"/>
                </a:cubicBezTo>
                <a:cubicBezTo>
                  <a:pt x="215992" y="228552"/>
                  <a:pt x="277905" y="309514"/>
                  <a:pt x="269967" y="302106"/>
                </a:cubicBezTo>
                <a:cubicBezTo>
                  <a:pt x="262030" y="294698"/>
                  <a:pt x="223400" y="257127"/>
                  <a:pt x="181067" y="206856"/>
                </a:cubicBezTo>
                <a:cubicBezTo>
                  <a:pt x="138734" y="156585"/>
                  <a:pt x="-4141" y="-10102"/>
                  <a:pt x="92" y="4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6F39963B-B2E8-2651-5A4A-1FCF0EC97391}"/>
              </a:ext>
            </a:extLst>
          </p:cNvPr>
          <p:cNvSpPr/>
          <p:nvPr/>
        </p:nvSpPr>
        <p:spPr>
          <a:xfrm>
            <a:off x="7353294" y="9127457"/>
            <a:ext cx="200750" cy="541078"/>
          </a:xfrm>
          <a:custGeom>
            <a:avLst/>
            <a:gdLst>
              <a:gd name="connsiteX0" fmla="*/ 6 w 200750"/>
              <a:gd name="connsiteY0" fmla="*/ 668 h 541078"/>
              <a:gd name="connsiteX1" fmla="*/ 152406 w 200750"/>
              <a:gd name="connsiteY1" fmla="*/ 413418 h 541078"/>
              <a:gd name="connsiteX2" fmla="*/ 200031 w 200750"/>
              <a:gd name="connsiteY2" fmla="*/ 540418 h 541078"/>
              <a:gd name="connsiteX3" fmla="*/ 177806 w 200750"/>
              <a:gd name="connsiteY3" fmla="*/ 454693 h 541078"/>
              <a:gd name="connsiteX4" fmla="*/ 133356 w 200750"/>
              <a:gd name="connsiteY4" fmla="*/ 273718 h 541078"/>
              <a:gd name="connsiteX5" fmla="*/ 146056 w 200750"/>
              <a:gd name="connsiteY5" fmla="*/ 314993 h 541078"/>
              <a:gd name="connsiteX6" fmla="*/ 6 w 200750"/>
              <a:gd name="connsiteY6" fmla="*/ 668 h 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50" h="541078">
                <a:moveTo>
                  <a:pt x="6" y="668"/>
                </a:moveTo>
                <a:cubicBezTo>
                  <a:pt x="1064" y="17072"/>
                  <a:pt x="119069" y="323460"/>
                  <a:pt x="152406" y="413418"/>
                </a:cubicBezTo>
                <a:cubicBezTo>
                  <a:pt x="185743" y="503376"/>
                  <a:pt x="195798" y="533539"/>
                  <a:pt x="200031" y="540418"/>
                </a:cubicBezTo>
                <a:cubicBezTo>
                  <a:pt x="204264" y="547297"/>
                  <a:pt x="188919" y="499143"/>
                  <a:pt x="177806" y="454693"/>
                </a:cubicBezTo>
                <a:cubicBezTo>
                  <a:pt x="166693" y="410243"/>
                  <a:pt x="138648" y="297001"/>
                  <a:pt x="133356" y="273718"/>
                </a:cubicBezTo>
                <a:cubicBezTo>
                  <a:pt x="128064" y="250435"/>
                  <a:pt x="164048" y="355210"/>
                  <a:pt x="146056" y="314993"/>
                </a:cubicBezTo>
                <a:cubicBezTo>
                  <a:pt x="128064" y="274776"/>
                  <a:pt x="-1052" y="-15736"/>
                  <a:pt x="6" y="6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9A9FFE6B-4F10-FBE1-2F0A-31A7D5AC699D}"/>
              </a:ext>
            </a:extLst>
          </p:cNvPr>
          <p:cNvSpPr/>
          <p:nvPr/>
        </p:nvSpPr>
        <p:spPr>
          <a:xfrm>
            <a:off x="6450951" y="9207675"/>
            <a:ext cx="351084" cy="375385"/>
          </a:xfrm>
          <a:custGeom>
            <a:avLst/>
            <a:gdLst>
              <a:gd name="connsiteX0" fmla="*/ 649 w 351084"/>
              <a:gd name="connsiteY0" fmla="*/ 139525 h 375385"/>
              <a:gd name="connsiteX1" fmla="*/ 143524 w 351084"/>
              <a:gd name="connsiteY1" fmla="*/ 25225 h 375385"/>
              <a:gd name="connsiteX2" fmla="*/ 229249 w 351084"/>
              <a:gd name="connsiteY2" fmla="*/ 60150 h 375385"/>
              <a:gd name="connsiteX3" fmla="*/ 200674 w 351084"/>
              <a:gd name="connsiteY3" fmla="*/ 34750 h 375385"/>
              <a:gd name="connsiteX4" fmla="*/ 308624 w 351084"/>
              <a:gd name="connsiteY4" fmla="*/ 158575 h 375385"/>
              <a:gd name="connsiteX5" fmla="*/ 314974 w 351084"/>
              <a:gd name="connsiteY5" fmla="*/ 225250 h 375385"/>
              <a:gd name="connsiteX6" fmla="*/ 305449 w 351084"/>
              <a:gd name="connsiteY6" fmla="*/ 177625 h 375385"/>
              <a:gd name="connsiteX7" fmla="*/ 314974 w 351084"/>
              <a:gd name="connsiteY7" fmla="*/ 374475 h 375385"/>
              <a:gd name="connsiteX8" fmla="*/ 308624 w 351084"/>
              <a:gd name="connsiteY8" fmla="*/ 247475 h 375385"/>
              <a:gd name="connsiteX9" fmla="*/ 346724 w 351084"/>
              <a:gd name="connsiteY9" fmla="*/ 161750 h 375385"/>
              <a:gd name="connsiteX10" fmla="*/ 191149 w 351084"/>
              <a:gd name="connsiteY10" fmla="*/ 3000 h 375385"/>
              <a:gd name="connsiteX11" fmla="*/ 86374 w 351084"/>
              <a:gd name="connsiteY11" fmla="*/ 53800 h 375385"/>
              <a:gd name="connsiteX12" fmla="*/ 89549 w 351084"/>
              <a:gd name="connsiteY12" fmla="*/ 37925 h 375385"/>
              <a:gd name="connsiteX13" fmla="*/ 649 w 351084"/>
              <a:gd name="connsiteY13" fmla="*/ 139525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084" h="375385">
                <a:moveTo>
                  <a:pt x="649" y="139525"/>
                </a:moveTo>
                <a:cubicBezTo>
                  <a:pt x="9645" y="137408"/>
                  <a:pt x="105424" y="38454"/>
                  <a:pt x="143524" y="25225"/>
                </a:cubicBezTo>
                <a:cubicBezTo>
                  <a:pt x="181624" y="11996"/>
                  <a:pt x="219724" y="58562"/>
                  <a:pt x="229249" y="60150"/>
                </a:cubicBezTo>
                <a:cubicBezTo>
                  <a:pt x="238774" y="61737"/>
                  <a:pt x="187445" y="18346"/>
                  <a:pt x="200674" y="34750"/>
                </a:cubicBezTo>
                <a:cubicBezTo>
                  <a:pt x="213903" y="51154"/>
                  <a:pt x="289574" y="126825"/>
                  <a:pt x="308624" y="158575"/>
                </a:cubicBezTo>
                <a:cubicBezTo>
                  <a:pt x="327674" y="190325"/>
                  <a:pt x="315503" y="222075"/>
                  <a:pt x="314974" y="225250"/>
                </a:cubicBezTo>
                <a:cubicBezTo>
                  <a:pt x="314445" y="228425"/>
                  <a:pt x="305449" y="152754"/>
                  <a:pt x="305449" y="177625"/>
                </a:cubicBezTo>
                <a:cubicBezTo>
                  <a:pt x="305449" y="202496"/>
                  <a:pt x="314445" y="362833"/>
                  <a:pt x="314974" y="374475"/>
                </a:cubicBezTo>
                <a:cubicBezTo>
                  <a:pt x="315503" y="386117"/>
                  <a:pt x="303332" y="282929"/>
                  <a:pt x="308624" y="247475"/>
                </a:cubicBezTo>
                <a:cubicBezTo>
                  <a:pt x="313916" y="212021"/>
                  <a:pt x="366303" y="202496"/>
                  <a:pt x="346724" y="161750"/>
                </a:cubicBezTo>
                <a:cubicBezTo>
                  <a:pt x="327145" y="121004"/>
                  <a:pt x="234541" y="20992"/>
                  <a:pt x="191149" y="3000"/>
                </a:cubicBezTo>
                <a:cubicBezTo>
                  <a:pt x="147757" y="-14992"/>
                  <a:pt x="86374" y="53800"/>
                  <a:pt x="86374" y="53800"/>
                </a:cubicBezTo>
                <a:cubicBezTo>
                  <a:pt x="69441" y="59621"/>
                  <a:pt x="100132" y="26813"/>
                  <a:pt x="89549" y="37925"/>
                </a:cubicBezTo>
                <a:cubicBezTo>
                  <a:pt x="78966" y="49037"/>
                  <a:pt x="-8347" y="141642"/>
                  <a:pt x="649" y="1395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533CA5D-3AAD-DDD8-9C6E-7742FF5FB392}"/>
              </a:ext>
            </a:extLst>
          </p:cNvPr>
          <p:cNvSpPr/>
          <p:nvPr/>
        </p:nvSpPr>
        <p:spPr>
          <a:xfrm>
            <a:off x="6548797" y="8853757"/>
            <a:ext cx="469859" cy="157222"/>
          </a:xfrm>
          <a:custGeom>
            <a:avLst/>
            <a:gdLst>
              <a:gd name="connsiteX0" fmla="*/ 4403 w 469859"/>
              <a:gd name="connsiteY0" fmla="*/ 156893 h 157222"/>
              <a:gd name="connsiteX1" fmla="*/ 159978 w 469859"/>
              <a:gd name="connsiteY1" fmla="*/ 45768 h 157222"/>
              <a:gd name="connsiteX2" fmla="*/ 458428 w 469859"/>
              <a:gd name="connsiteY2" fmla="*/ 1318 h 157222"/>
              <a:gd name="connsiteX3" fmla="*/ 382228 w 469859"/>
              <a:gd name="connsiteY3" fmla="*/ 10843 h 157222"/>
              <a:gd name="connsiteX4" fmla="*/ 140928 w 469859"/>
              <a:gd name="connsiteY4" fmla="*/ 1318 h 157222"/>
              <a:gd name="connsiteX5" fmla="*/ 220303 w 469859"/>
              <a:gd name="connsiteY5" fmla="*/ 20368 h 157222"/>
              <a:gd name="connsiteX6" fmla="*/ 55203 w 469859"/>
              <a:gd name="connsiteY6" fmla="*/ 77518 h 157222"/>
              <a:gd name="connsiteX7" fmla="*/ 4403 w 469859"/>
              <a:gd name="connsiteY7" fmla="*/ 156893 h 15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859" h="157222">
                <a:moveTo>
                  <a:pt x="4403" y="156893"/>
                </a:moveTo>
                <a:cubicBezTo>
                  <a:pt x="21865" y="151601"/>
                  <a:pt x="84307" y="71697"/>
                  <a:pt x="159978" y="45768"/>
                </a:cubicBezTo>
                <a:cubicBezTo>
                  <a:pt x="235649" y="19839"/>
                  <a:pt x="421386" y="7139"/>
                  <a:pt x="458428" y="1318"/>
                </a:cubicBezTo>
                <a:cubicBezTo>
                  <a:pt x="495470" y="-4503"/>
                  <a:pt x="435145" y="10843"/>
                  <a:pt x="382228" y="10843"/>
                </a:cubicBezTo>
                <a:cubicBezTo>
                  <a:pt x="329311" y="10843"/>
                  <a:pt x="167915" y="-269"/>
                  <a:pt x="140928" y="1318"/>
                </a:cubicBezTo>
                <a:cubicBezTo>
                  <a:pt x="113941" y="2905"/>
                  <a:pt x="234591" y="7668"/>
                  <a:pt x="220303" y="20368"/>
                </a:cubicBezTo>
                <a:cubicBezTo>
                  <a:pt x="206016" y="33068"/>
                  <a:pt x="85366" y="52647"/>
                  <a:pt x="55203" y="77518"/>
                </a:cubicBezTo>
                <a:cubicBezTo>
                  <a:pt x="25041" y="102389"/>
                  <a:pt x="-13059" y="162185"/>
                  <a:pt x="4403" y="1568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8BAE741-8FA4-C55E-2647-F4DA04CA3D65}"/>
              </a:ext>
            </a:extLst>
          </p:cNvPr>
          <p:cNvSpPr/>
          <p:nvPr/>
        </p:nvSpPr>
        <p:spPr>
          <a:xfrm>
            <a:off x="6561977" y="9099433"/>
            <a:ext cx="567516" cy="325565"/>
          </a:xfrm>
          <a:custGeom>
            <a:avLst/>
            <a:gdLst>
              <a:gd name="connsiteX0" fmla="*/ 748 w 567516"/>
              <a:gd name="connsiteY0" fmla="*/ 117 h 325565"/>
              <a:gd name="connsiteX1" fmla="*/ 181723 w 567516"/>
              <a:gd name="connsiteY1" fmla="*/ 28692 h 325565"/>
              <a:gd name="connsiteX2" fmla="*/ 394448 w 567516"/>
              <a:gd name="connsiteY2" fmla="*/ 142992 h 325565"/>
              <a:gd name="connsiteX3" fmla="*/ 346823 w 567516"/>
              <a:gd name="connsiteY3" fmla="*/ 130292 h 325565"/>
              <a:gd name="connsiteX4" fmla="*/ 565898 w 567516"/>
              <a:gd name="connsiteY4" fmla="*/ 323967 h 325565"/>
              <a:gd name="connsiteX5" fmla="*/ 442073 w 567516"/>
              <a:gd name="connsiteY5" fmla="*/ 216017 h 325565"/>
              <a:gd name="connsiteX6" fmla="*/ 359523 w 567516"/>
              <a:gd name="connsiteY6" fmla="*/ 101717 h 325565"/>
              <a:gd name="connsiteX7" fmla="*/ 251573 w 567516"/>
              <a:gd name="connsiteY7" fmla="*/ 35042 h 325565"/>
              <a:gd name="connsiteX8" fmla="*/ 748 w 567516"/>
              <a:gd name="connsiteY8" fmla="*/ 117 h 3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516" h="325565">
                <a:moveTo>
                  <a:pt x="748" y="117"/>
                </a:moveTo>
                <a:cubicBezTo>
                  <a:pt x="-10894" y="-941"/>
                  <a:pt x="116106" y="4880"/>
                  <a:pt x="181723" y="28692"/>
                </a:cubicBezTo>
                <a:cubicBezTo>
                  <a:pt x="247340" y="52504"/>
                  <a:pt x="366931" y="126059"/>
                  <a:pt x="394448" y="142992"/>
                </a:cubicBezTo>
                <a:cubicBezTo>
                  <a:pt x="421965" y="159925"/>
                  <a:pt x="318248" y="100130"/>
                  <a:pt x="346823" y="130292"/>
                </a:cubicBezTo>
                <a:cubicBezTo>
                  <a:pt x="375398" y="160454"/>
                  <a:pt x="550023" y="309680"/>
                  <a:pt x="565898" y="323967"/>
                </a:cubicBezTo>
                <a:cubicBezTo>
                  <a:pt x="581773" y="338255"/>
                  <a:pt x="476469" y="253059"/>
                  <a:pt x="442073" y="216017"/>
                </a:cubicBezTo>
                <a:cubicBezTo>
                  <a:pt x="407677" y="178975"/>
                  <a:pt x="391273" y="131879"/>
                  <a:pt x="359523" y="101717"/>
                </a:cubicBezTo>
                <a:cubicBezTo>
                  <a:pt x="327773" y="71555"/>
                  <a:pt x="304490" y="50917"/>
                  <a:pt x="251573" y="35042"/>
                </a:cubicBezTo>
                <a:cubicBezTo>
                  <a:pt x="198656" y="19167"/>
                  <a:pt x="12390" y="1175"/>
                  <a:pt x="748" y="1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3C92E13-EFD8-F87E-6E14-2A4C6EAF07CD}"/>
              </a:ext>
            </a:extLst>
          </p:cNvPr>
          <p:cNvSpPr/>
          <p:nvPr/>
        </p:nvSpPr>
        <p:spPr>
          <a:xfrm>
            <a:off x="7156248" y="9604265"/>
            <a:ext cx="414872" cy="85907"/>
          </a:xfrm>
          <a:custGeom>
            <a:avLst/>
            <a:gdLst>
              <a:gd name="connsiteX0" fmla="*/ 202 w 414872"/>
              <a:gd name="connsiteY0" fmla="*/ 54085 h 85907"/>
              <a:gd name="connsiteX1" fmla="*/ 231977 w 414872"/>
              <a:gd name="connsiteY1" fmla="*/ 15985 h 85907"/>
              <a:gd name="connsiteX2" fmla="*/ 412952 w 414872"/>
              <a:gd name="connsiteY2" fmla="*/ 85835 h 85907"/>
              <a:gd name="connsiteX3" fmla="*/ 324052 w 414872"/>
              <a:gd name="connsiteY3" fmla="*/ 28685 h 85907"/>
              <a:gd name="connsiteX4" fmla="*/ 273252 w 414872"/>
              <a:gd name="connsiteY4" fmla="*/ 110 h 85907"/>
              <a:gd name="connsiteX5" fmla="*/ 202 w 414872"/>
              <a:gd name="connsiteY5" fmla="*/ 54085 h 8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72" h="85907">
                <a:moveTo>
                  <a:pt x="202" y="54085"/>
                </a:moveTo>
                <a:cubicBezTo>
                  <a:pt x="-6677" y="56731"/>
                  <a:pt x="163185" y="10693"/>
                  <a:pt x="231977" y="15985"/>
                </a:cubicBezTo>
                <a:cubicBezTo>
                  <a:pt x="300769" y="21277"/>
                  <a:pt x="397606" y="83718"/>
                  <a:pt x="412952" y="85835"/>
                </a:cubicBezTo>
                <a:cubicBezTo>
                  <a:pt x="428298" y="87952"/>
                  <a:pt x="347335" y="42972"/>
                  <a:pt x="324052" y="28685"/>
                </a:cubicBezTo>
                <a:cubicBezTo>
                  <a:pt x="300769" y="14398"/>
                  <a:pt x="320877" y="-1477"/>
                  <a:pt x="273252" y="110"/>
                </a:cubicBezTo>
                <a:cubicBezTo>
                  <a:pt x="225627" y="1697"/>
                  <a:pt x="7081" y="51439"/>
                  <a:pt x="202" y="540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B68C021-8D5B-1D6F-0985-0C6F1424F6FD}"/>
              </a:ext>
            </a:extLst>
          </p:cNvPr>
          <p:cNvSpPr/>
          <p:nvPr/>
        </p:nvSpPr>
        <p:spPr>
          <a:xfrm>
            <a:off x="7105633" y="9654768"/>
            <a:ext cx="445468" cy="86136"/>
          </a:xfrm>
          <a:custGeom>
            <a:avLst/>
            <a:gdLst>
              <a:gd name="connsiteX0" fmla="*/ 17 w 445468"/>
              <a:gd name="connsiteY0" fmla="*/ 19457 h 86136"/>
              <a:gd name="connsiteX1" fmla="*/ 254017 w 445468"/>
              <a:gd name="connsiteY1" fmla="*/ 19457 h 86136"/>
              <a:gd name="connsiteX2" fmla="*/ 444517 w 445468"/>
              <a:gd name="connsiteY2" fmla="*/ 86132 h 86136"/>
              <a:gd name="connsiteX3" fmla="*/ 323867 w 445468"/>
              <a:gd name="connsiteY3" fmla="*/ 22632 h 86136"/>
              <a:gd name="connsiteX4" fmla="*/ 241317 w 445468"/>
              <a:gd name="connsiteY4" fmla="*/ 407 h 86136"/>
              <a:gd name="connsiteX5" fmla="*/ 17 w 445468"/>
              <a:gd name="connsiteY5" fmla="*/ 19457 h 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68" h="86136">
                <a:moveTo>
                  <a:pt x="17" y="19457"/>
                </a:moveTo>
                <a:cubicBezTo>
                  <a:pt x="2134" y="22632"/>
                  <a:pt x="179934" y="8344"/>
                  <a:pt x="254017" y="19457"/>
                </a:cubicBezTo>
                <a:cubicBezTo>
                  <a:pt x="328100" y="30570"/>
                  <a:pt x="432875" y="85603"/>
                  <a:pt x="444517" y="86132"/>
                </a:cubicBezTo>
                <a:cubicBezTo>
                  <a:pt x="456159" y="86661"/>
                  <a:pt x="357734" y="36920"/>
                  <a:pt x="323867" y="22632"/>
                </a:cubicBezTo>
                <a:cubicBezTo>
                  <a:pt x="290000" y="8344"/>
                  <a:pt x="293175" y="-2239"/>
                  <a:pt x="241317" y="407"/>
                </a:cubicBezTo>
                <a:cubicBezTo>
                  <a:pt x="189459" y="3053"/>
                  <a:pt x="-2100" y="16282"/>
                  <a:pt x="17" y="194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A7E2A9A-928C-377C-23F9-26F9675E185C}"/>
              </a:ext>
            </a:extLst>
          </p:cNvPr>
          <p:cNvSpPr/>
          <p:nvPr/>
        </p:nvSpPr>
        <p:spPr>
          <a:xfrm>
            <a:off x="6543539" y="8863602"/>
            <a:ext cx="479591" cy="217001"/>
          </a:xfrm>
          <a:custGeom>
            <a:avLst/>
            <a:gdLst>
              <a:gd name="connsiteX0" fmla="*/ 136 w 479591"/>
              <a:gd name="connsiteY0" fmla="*/ 216898 h 217001"/>
              <a:gd name="connsiteX1" fmla="*/ 250961 w 479591"/>
              <a:gd name="connsiteY1" fmla="*/ 74023 h 217001"/>
              <a:gd name="connsiteX2" fmla="*/ 479561 w 479591"/>
              <a:gd name="connsiteY2" fmla="*/ 998 h 217001"/>
              <a:gd name="connsiteX3" fmla="*/ 266836 w 479591"/>
              <a:gd name="connsiteY3" fmla="*/ 35923 h 217001"/>
              <a:gd name="connsiteX4" fmla="*/ 216036 w 479591"/>
              <a:gd name="connsiteY4" fmla="*/ 96248 h 217001"/>
              <a:gd name="connsiteX5" fmla="*/ 136 w 479591"/>
              <a:gd name="connsiteY5" fmla="*/ 216898 h 2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91" h="217001">
                <a:moveTo>
                  <a:pt x="136" y="216898"/>
                </a:moveTo>
                <a:cubicBezTo>
                  <a:pt x="5957" y="213194"/>
                  <a:pt x="171057" y="110006"/>
                  <a:pt x="250961" y="74023"/>
                </a:cubicBezTo>
                <a:cubicBezTo>
                  <a:pt x="330865" y="38040"/>
                  <a:pt x="476915" y="7348"/>
                  <a:pt x="479561" y="998"/>
                </a:cubicBezTo>
                <a:cubicBezTo>
                  <a:pt x="482207" y="-5352"/>
                  <a:pt x="310757" y="20048"/>
                  <a:pt x="266836" y="35923"/>
                </a:cubicBezTo>
                <a:cubicBezTo>
                  <a:pt x="222915" y="51798"/>
                  <a:pt x="255724" y="68202"/>
                  <a:pt x="216036" y="96248"/>
                </a:cubicBezTo>
                <a:cubicBezTo>
                  <a:pt x="176349" y="124294"/>
                  <a:pt x="-5685" y="220602"/>
                  <a:pt x="136" y="21689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0F001F1-E18C-E376-FE1A-65A3FE996569}"/>
              </a:ext>
            </a:extLst>
          </p:cNvPr>
          <p:cNvSpPr/>
          <p:nvPr/>
        </p:nvSpPr>
        <p:spPr>
          <a:xfrm>
            <a:off x="6826183" y="8997240"/>
            <a:ext cx="484468" cy="42643"/>
          </a:xfrm>
          <a:custGeom>
            <a:avLst/>
            <a:gdLst>
              <a:gd name="connsiteX0" fmla="*/ 67 w 484468"/>
              <a:gd name="connsiteY0" fmla="*/ 41985 h 42643"/>
              <a:gd name="connsiteX1" fmla="*/ 292167 w 484468"/>
              <a:gd name="connsiteY1" fmla="*/ 26110 h 42643"/>
              <a:gd name="connsiteX2" fmla="*/ 142942 w 484468"/>
              <a:gd name="connsiteY2" fmla="*/ 26110 h 42643"/>
              <a:gd name="connsiteX3" fmla="*/ 482667 w 484468"/>
              <a:gd name="connsiteY3" fmla="*/ 16585 h 42643"/>
              <a:gd name="connsiteX4" fmla="*/ 266767 w 484468"/>
              <a:gd name="connsiteY4" fmla="*/ 710 h 42643"/>
              <a:gd name="connsiteX5" fmla="*/ 67 w 484468"/>
              <a:gd name="connsiteY5" fmla="*/ 41985 h 4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468" h="42643">
                <a:moveTo>
                  <a:pt x="67" y="41985"/>
                </a:moveTo>
                <a:cubicBezTo>
                  <a:pt x="4300" y="46218"/>
                  <a:pt x="268355" y="28756"/>
                  <a:pt x="292167" y="26110"/>
                </a:cubicBezTo>
                <a:cubicBezTo>
                  <a:pt x="315979" y="23464"/>
                  <a:pt x="111192" y="27698"/>
                  <a:pt x="142942" y="26110"/>
                </a:cubicBezTo>
                <a:cubicBezTo>
                  <a:pt x="174692" y="24522"/>
                  <a:pt x="462030" y="20818"/>
                  <a:pt x="482667" y="16585"/>
                </a:cubicBezTo>
                <a:cubicBezTo>
                  <a:pt x="503304" y="12352"/>
                  <a:pt x="341379" y="-3523"/>
                  <a:pt x="266767" y="710"/>
                </a:cubicBezTo>
                <a:cubicBezTo>
                  <a:pt x="192155" y="4943"/>
                  <a:pt x="-4166" y="37752"/>
                  <a:pt x="67" y="419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494DBF3-B2B0-6464-A2D9-33854118D05C}"/>
              </a:ext>
            </a:extLst>
          </p:cNvPr>
          <p:cNvSpPr/>
          <p:nvPr/>
        </p:nvSpPr>
        <p:spPr>
          <a:xfrm>
            <a:off x="6667232" y="9280516"/>
            <a:ext cx="230524" cy="904949"/>
          </a:xfrm>
          <a:custGeom>
            <a:avLst/>
            <a:gdLst>
              <a:gd name="connsiteX0" fmla="*/ 268 w 230524"/>
              <a:gd name="connsiteY0" fmla="*/ 9 h 904949"/>
              <a:gd name="connsiteX1" fmla="*/ 57418 w 230524"/>
              <a:gd name="connsiteY1" fmla="*/ 304809 h 904949"/>
              <a:gd name="connsiteX2" fmla="*/ 152668 w 230524"/>
              <a:gd name="connsiteY2" fmla="*/ 631834 h 904949"/>
              <a:gd name="connsiteX3" fmla="*/ 143143 w 230524"/>
              <a:gd name="connsiteY3" fmla="*/ 603259 h 904949"/>
              <a:gd name="connsiteX4" fmla="*/ 190768 w 230524"/>
              <a:gd name="connsiteY4" fmla="*/ 682634 h 904949"/>
              <a:gd name="connsiteX5" fmla="*/ 193943 w 230524"/>
              <a:gd name="connsiteY5" fmla="*/ 904884 h 904949"/>
              <a:gd name="connsiteX6" fmla="*/ 222518 w 230524"/>
              <a:gd name="connsiteY6" fmla="*/ 708034 h 904949"/>
              <a:gd name="connsiteX7" fmla="*/ 222518 w 230524"/>
              <a:gd name="connsiteY7" fmla="*/ 727084 h 904949"/>
              <a:gd name="connsiteX8" fmla="*/ 130443 w 230524"/>
              <a:gd name="connsiteY8" fmla="*/ 574684 h 904949"/>
              <a:gd name="connsiteX9" fmla="*/ 133618 w 230524"/>
              <a:gd name="connsiteY9" fmla="*/ 628659 h 904949"/>
              <a:gd name="connsiteX10" fmla="*/ 73293 w 230524"/>
              <a:gd name="connsiteY10" fmla="*/ 403234 h 904949"/>
              <a:gd name="connsiteX11" fmla="*/ 79643 w 230524"/>
              <a:gd name="connsiteY11" fmla="*/ 314334 h 904949"/>
              <a:gd name="connsiteX12" fmla="*/ 268 w 230524"/>
              <a:gd name="connsiteY12" fmla="*/ 9 h 9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24" h="904949">
                <a:moveTo>
                  <a:pt x="268" y="9"/>
                </a:moveTo>
                <a:cubicBezTo>
                  <a:pt x="-3436" y="-1578"/>
                  <a:pt x="32018" y="199505"/>
                  <a:pt x="57418" y="304809"/>
                </a:cubicBezTo>
                <a:cubicBezTo>
                  <a:pt x="82818" y="410113"/>
                  <a:pt x="138381" y="582092"/>
                  <a:pt x="152668" y="631834"/>
                </a:cubicBezTo>
                <a:cubicBezTo>
                  <a:pt x="166956" y="681576"/>
                  <a:pt x="136793" y="594792"/>
                  <a:pt x="143143" y="603259"/>
                </a:cubicBezTo>
                <a:cubicBezTo>
                  <a:pt x="149493" y="611726"/>
                  <a:pt x="182301" y="632363"/>
                  <a:pt x="190768" y="682634"/>
                </a:cubicBezTo>
                <a:cubicBezTo>
                  <a:pt x="199235" y="732905"/>
                  <a:pt x="188651" y="900651"/>
                  <a:pt x="193943" y="904884"/>
                </a:cubicBezTo>
                <a:cubicBezTo>
                  <a:pt x="199235" y="909117"/>
                  <a:pt x="222518" y="708034"/>
                  <a:pt x="222518" y="708034"/>
                </a:cubicBezTo>
                <a:cubicBezTo>
                  <a:pt x="227280" y="678401"/>
                  <a:pt x="237864" y="749309"/>
                  <a:pt x="222518" y="727084"/>
                </a:cubicBezTo>
                <a:cubicBezTo>
                  <a:pt x="207172" y="704859"/>
                  <a:pt x="145260" y="591088"/>
                  <a:pt x="130443" y="574684"/>
                </a:cubicBezTo>
                <a:cubicBezTo>
                  <a:pt x="115626" y="558280"/>
                  <a:pt x="143143" y="657234"/>
                  <a:pt x="133618" y="628659"/>
                </a:cubicBezTo>
                <a:cubicBezTo>
                  <a:pt x="124093" y="600084"/>
                  <a:pt x="82289" y="455621"/>
                  <a:pt x="73293" y="403234"/>
                </a:cubicBezTo>
                <a:cubicBezTo>
                  <a:pt x="64297" y="350847"/>
                  <a:pt x="90226" y="385771"/>
                  <a:pt x="79643" y="314334"/>
                </a:cubicBezTo>
                <a:cubicBezTo>
                  <a:pt x="69060" y="242897"/>
                  <a:pt x="3972" y="1596"/>
                  <a:pt x="268" y="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9DF1BE1-0E46-0FDC-9484-1EA8B28800F4}"/>
              </a:ext>
            </a:extLst>
          </p:cNvPr>
          <p:cNvSpPr/>
          <p:nvPr/>
        </p:nvSpPr>
        <p:spPr>
          <a:xfrm>
            <a:off x="6499173" y="9270511"/>
            <a:ext cx="129050" cy="294472"/>
          </a:xfrm>
          <a:custGeom>
            <a:avLst/>
            <a:gdLst>
              <a:gd name="connsiteX0" fmla="*/ 120702 w 129050"/>
              <a:gd name="connsiteY0" fmla="*/ 489 h 294472"/>
              <a:gd name="connsiteX1" fmla="*/ 98477 w 129050"/>
              <a:gd name="connsiteY1" fmla="*/ 203689 h 294472"/>
              <a:gd name="connsiteX2" fmla="*/ 111177 w 129050"/>
              <a:gd name="connsiteY2" fmla="*/ 286239 h 294472"/>
              <a:gd name="connsiteX3" fmla="*/ 52 w 129050"/>
              <a:gd name="connsiteY3" fmla="*/ 279889 h 294472"/>
              <a:gd name="connsiteX4" fmla="*/ 127052 w 129050"/>
              <a:gd name="connsiteY4" fmla="*/ 286239 h 294472"/>
              <a:gd name="connsiteX5" fmla="*/ 79427 w 129050"/>
              <a:gd name="connsiteY5" fmla="*/ 149714 h 294472"/>
              <a:gd name="connsiteX6" fmla="*/ 120702 w 129050"/>
              <a:gd name="connsiteY6" fmla="*/ 489 h 29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50" h="294472">
                <a:moveTo>
                  <a:pt x="120702" y="489"/>
                </a:moveTo>
                <a:cubicBezTo>
                  <a:pt x="123877" y="9485"/>
                  <a:pt x="100064" y="156064"/>
                  <a:pt x="98477" y="203689"/>
                </a:cubicBezTo>
                <a:cubicBezTo>
                  <a:pt x="96890" y="251314"/>
                  <a:pt x="127581" y="273539"/>
                  <a:pt x="111177" y="286239"/>
                </a:cubicBezTo>
                <a:cubicBezTo>
                  <a:pt x="94773" y="298939"/>
                  <a:pt x="-2594" y="279889"/>
                  <a:pt x="52" y="279889"/>
                </a:cubicBezTo>
                <a:cubicBezTo>
                  <a:pt x="2698" y="279889"/>
                  <a:pt x="113823" y="307935"/>
                  <a:pt x="127052" y="286239"/>
                </a:cubicBezTo>
                <a:cubicBezTo>
                  <a:pt x="140281" y="264543"/>
                  <a:pt x="83660" y="190460"/>
                  <a:pt x="79427" y="149714"/>
                </a:cubicBezTo>
                <a:cubicBezTo>
                  <a:pt x="75194" y="108968"/>
                  <a:pt x="117527" y="-8507"/>
                  <a:pt x="120702" y="4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8BEFFDA-5D7B-B8F5-42AA-2431706938D4}"/>
              </a:ext>
            </a:extLst>
          </p:cNvPr>
          <p:cNvSpPr/>
          <p:nvPr/>
        </p:nvSpPr>
        <p:spPr>
          <a:xfrm>
            <a:off x="6429620" y="9283640"/>
            <a:ext cx="263259" cy="733354"/>
          </a:xfrm>
          <a:custGeom>
            <a:avLst/>
            <a:gdLst>
              <a:gd name="connsiteX0" fmla="*/ 28330 w 263259"/>
              <a:gd name="connsiteY0" fmla="*/ 60 h 733354"/>
              <a:gd name="connsiteX1" fmla="*/ 2930 w 263259"/>
              <a:gd name="connsiteY1" fmla="*/ 108010 h 733354"/>
              <a:gd name="connsiteX2" fmla="*/ 110880 w 263259"/>
              <a:gd name="connsiteY2" fmla="*/ 485835 h 733354"/>
              <a:gd name="connsiteX3" fmla="*/ 104530 w 263259"/>
              <a:gd name="connsiteY3" fmla="*/ 425510 h 733354"/>
              <a:gd name="connsiteX4" fmla="*/ 260105 w 263259"/>
              <a:gd name="connsiteY4" fmla="*/ 727135 h 733354"/>
              <a:gd name="connsiteX5" fmla="*/ 202955 w 263259"/>
              <a:gd name="connsiteY5" fmla="*/ 616010 h 733354"/>
              <a:gd name="connsiteX6" fmla="*/ 129930 w 263259"/>
              <a:gd name="connsiteY6" fmla="*/ 457260 h 733354"/>
              <a:gd name="connsiteX7" fmla="*/ 66430 w 263259"/>
              <a:gd name="connsiteY7" fmla="*/ 301685 h 733354"/>
              <a:gd name="connsiteX8" fmla="*/ 2930 w 263259"/>
              <a:gd name="connsiteY8" fmla="*/ 95310 h 733354"/>
              <a:gd name="connsiteX9" fmla="*/ 28330 w 263259"/>
              <a:gd name="connsiteY9" fmla="*/ 60 h 73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259" h="733354">
                <a:moveTo>
                  <a:pt x="28330" y="60"/>
                </a:moveTo>
                <a:cubicBezTo>
                  <a:pt x="28330" y="2177"/>
                  <a:pt x="-10828" y="27048"/>
                  <a:pt x="2930" y="108010"/>
                </a:cubicBezTo>
                <a:cubicBezTo>
                  <a:pt x="16688" y="188973"/>
                  <a:pt x="93947" y="432918"/>
                  <a:pt x="110880" y="485835"/>
                </a:cubicBezTo>
                <a:cubicBezTo>
                  <a:pt x="127813" y="538752"/>
                  <a:pt x="79659" y="385293"/>
                  <a:pt x="104530" y="425510"/>
                </a:cubicBezTo>
                <a:cubicBezTo>
                  <a:pt x="129401" y="465727"/>
                  <a:pt x="260105" y="727135"/>
                  <a:pt x="260105" y="727135"/>
                </a:cubicBezTo>
                <a:cubicBezTo>
                  <a:pt x="276509" y="758885"/>
                  <a:pt x="224651" y="660989"/>
                  <a:pt x="202955" y="616010"/>
                </a:cubicBezTo>
                <a:cubicBezTo>
                  <a:pt x="181259" y="571031"/>
                  <a:pt x="152684" y="509648"/>
                  <a:pt x="129930" y="457260"/>
                </a:cubicBezTo>
                <a:cubicBezTo>
                  <a:pt x="107176" y="404873"/>
                  <a:pt x="87597" y="362010"/>
                  <a:pt x="66430" y="301685"/>
                </a:cubicBezTo>
                <a:cubicBezTo>
                  <a:pt x="45263" y="241360"/>
                  <a:pt x="10338" y="138702"/>
                  <a:pt x="2930" y="95310"/>
                </a:cubicBezTo>
                <a:cubicBezTo>
                  <a:pt x="-4478" y="51918"/>
                  <a:pt x="28330" y="-2057"/>
                  <a:pt x="28330" y="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7FCB42E3-9CA5-8328-D81F-066C9DEB1CD7}"/>
              </a:ext>
            </a:extLst>
          </p:cNvPr>
          <p:cNvSpPr/>
          <p:nvPr/>
        </p:nvSpPr>
        <p:spPr>
          <a:xfrm>
            <a:off x="6408903" y="9425514"/>
            <a:ext cx="188989" cy="677352"/>
          </a:xfrm>
          <a:custGeom>
            <a:avLst/>
            <a:gdLst>
              <a:gd name="connsiteX0" fmla="*/ 4597 w 188989"/>
              <a:gd name="connsiteY0" fmla="*/ 7411 h 677352"/>
              <a:gd name="connsiteX1" fmla="*/ 39522 w 188989"/>
              <a:gd name="connsiteY1" fmla="*/ 191561 h 677352"/>
              <a:gd name="connsiteX2" fmla="*/ 137947 w 188989"/>
              <a:gd name="connsiteY2" fmla="*/ 515411 h 677352"/>
              <a:gd name="connsiteX3" fmla="*/ 115722 w 188989"/>
              <a:gd name="connsiteY3" fmla="*/ 451911 h 677352"/>
              <a:gd name="connsiteX4" fmla="*/ 188747 w 188989"/>
              <a:gd name="connsiteY4" fmla="*/ 677336 h 677352"/>
              <a:gd name="connsiteX5" fmla="*/ 134772 w 188989"/>
              <a:gd name="connsiteY5" fmla="*/ 439211 h 677352"/>
              <a:gd name="connsiteX6" fmla="*/ 4597 w 188989"/>
              <a:gd name="connsiteY6" fmla="*/ 7411 h 6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89" h="677352">
                <a:moveTo>
                  <a:pt x="4597" y="7411"/>
                </a:moveTo>
                <a:cubicBezTo>
                  <a:pt x="-11278" y="-33864"/>
                  <a:pt x="17297" y="106894"/>
                  <a:pt x="39522" y="191561"/>
                </a:cubicBezTo>
                <a:cubicBezTo>
                  <a:pt x="61747" y="276228"/>
                  <a:pt x="125247" y="472019"/>
                  <a:pt x="137947" y="515411"/>
                </a:cubicBezTo>
                <a:cubicBezTo>
                  <a:pt x="150647" y="558803"/>
                  <a:pt x="107255" y="424923"/>
                  <a:pt x="115722" y="451911"/>
                </a:cubicBezTo>
                <a:cubicBezTo>
                  <a:pt x="124189" y="478899"/>
                  <a:pt x="185572" y="679453"/>
                  <a:pt x="188747" y="677336"/>
                </a:cubicBezTo>
                <a:cubicBezTo>
                  <a:pt x="191922" y="675219"/>
                  <a:pt x="163347" y="544515"/>
                  <a:pt x="134772" y="439211"/>
                </a:cubicBezTo>
                <a:cubicBezTo>
                  <a:pt x="106197" y="333907"/>
                  <a:pt x="20472" y="48686"/>
                  <a:pt x="4597" y="74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D5A1D30-7BA4-B03F-6941-BCA275764CB2}"/>
              </a:ext>
            </a:extLst>
          </p:cNvPr>
          <p:cNvSpPr/>
          <p:nvPr/>
        </p:nvSpPr>
        <p:spPr>
          <a:xfrm>
            <a:off x="6099175" y="9183789"/>
            <a:ext cx="184857" cy="334861"/>
          </a:xfrm>
          <a:custGeom>
            <a:avLst/>
            <a:gdLst>
              <a:gd name="connsiteX0" fmla="*/ 158750 w 184857"/>
              <a:gd name="connsiteY0" fmla="*/ 1486 h 334861"/>
              <a:gd name="connsiteX1" fmla="*/ 180975 w 184857"/>
              <a:gd name="connsiteY1" fmla="*/ 87211 h 334861"/>
              <a:gd name="connsiteX2" fmla="*/ 66675 w 184857"/>
              <a:gd name="connsiteY2" fmla="*/ 261836 h 334861"/>
              <a:gd name="connsiteX3" fmla="*/ 0 w 184857"/>
              <a:gd name="connsiteY3" fmla="*/ 334861 h 334861"/>
              <a:gd name="connsiteX4" fmla="*/ 165100 w 184857"/>
              <a:gd name="connsiteY4" fmla="*/ 153886 h 334861"/>
              <a:gd name="connsiteX5" fmla="*/ 158750 w 184857"/>
              <a:gd name="connsiteY5" fmla="*/ 1486 h 33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57" h="334861">
                <a:moveTo>
                  <a:pt x="158750" y="1486"/>
                </a:moveTo>
                <a:cubicBezTo>
                  <a:pt x="161396" y="-9627"/>
                  <a:pt x="196321" y="43819"/>
                  <a:pt x="180975" y="87211"/>
                </a:cubicBezTo>
                <a:cubicBezTo>
                  <a:pt x="165629" y="130603"/>
                  <a:pt x="96837" y="220561"/>
                  <a:pt x="66675" y="261836"/>
                </a:cubicBezTo>
                <a:cubicBezTo>
                  <a:pt x="36513" y="303111"/>
                  <a:pt x="0" y="334861"/>
                  <a:pt x="0" y="334861"/>
                </a:cubicBezTo>
                <a:cubicBezTo>
                  <a:pt x="16404" y="316869"/>
                  <a:pt x="136525" y="207332"/>
                  <a:pt x="165100" y="153886"/>
                </a:cubicBezTo>
                <a:cubicBezTo>
                  <a:pt x="193675" y="100440"/>
                  <a:pt x="156104" y="12599"/>
                  <a:pt x="158750" y="14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8EBE2C3-3E9B-001C-FB9D-D34CF0DED3D6}"/>
              </a:ext>
            </a:extLst>
          </p:cNvPr>
          <p:cNvSpPr/>
          <p:nvPr/>
        </p:nvSpPr>
        <p:spPr>
          <a:xfrm>
            <a:off x="6107974" y="9493179"/>
            <a:ext cx="139715" cy="488717"/>
          </a:xfrm>
          <a:custGeom>
            <a:avLst/>
            <a:gdLst>
              <a:gd name="connsiteX0" fmla="*/ 64226 w 139715"/>
              <a:gd name="connsiteY0" fmla="*/ 71 h 488717"/>
              <a:gd name="connsiteX1" fmla="*/ 22951 w 139715"/>
              <a:gd name="connsiteY1" fmla="*/ 152471 h 488717"/>
              <a:gd name="connsiteX2" fmla="*/ 86451 w 139715"/>
              <a:gd name="connsiteY2" fmla="*/ 311221 h 488717"/>
              <a:gd name="connsiteX3" fmla="*/ 57876 w 139715"/>
              <a:gd name="connsiteY3" fmla="*/ 273121 h 488717"/>
              <a:gd name="connsiteX4" fmla="*/ 137251 w 139715"/>
              <a:gd name="connsiteY4" fmla="*/ 485846 h 488717"/>
              <a:gd name="connsiteX5" fmla="*/ 108676 w 139715"/>
              <a:gd name="connsiteY5" fmla="*/ 381071 h 488717"/>
              <a:gd name="connsiteX6" fmla="*/ 726 w 139715"/>
              <a:gd name="connsiteY6" fmla="*/ 171521 h 488717"/>
              <a:gd name="connsiteX7" fmla="*/ 64226 w 139715"/>
              <a:gd name="connsiteY7" fmla="*/ 71 h 48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15" h="488717">
                <a:moveTo>
                  <a:pt x="64226" y="71"/>
                </a:moveTo>
                <a:cubicBezTo>
                  <a:pt x="67930" y="-3104"/>
                  <a:pt x="19247" y="100613"/>
                  <a:pt x="22951" y="152471"/>
                </a:cubicBezTo>
                <a:cubicBezTo>
                  <a:pt x="26655" y="204329"/>
                  <a:pt x="80630" y="291113"/>
                  <a:pt x="86451" y="311221"/>
                </a:cubicBezTo>
                <a:cubicBezTo>
                  <a:pt x="92272" y="331329"/>
                  <a:pt x="49409" y="244017"/>
                  <a:pt x="57876" y="273121"/>
                </a:cubicBezTo>
                <a:cubicBezTo>
                  <a:pt x="66343" y="302225"/>
                  <a:pt x="128784" y="467854"/>
                  <a:pt x="137251" y="485846"/>
                </a:cubicBezTo>
                <a:cubicBezTo>
                  <a:pt x="145718" y="503838"/>
                  <a:pt x="131430" y="433459"/>
                  <a:pt x="108676" y="381071"/>
                </a:cubicBezTo>
                <a:cubicBezTo>
                  <a:pt x="85922" y="328684"/>
                  <a:pt x="9193" y="229729"/>
                  <a:pt x="726" y="171521"/>
                </a:cubicBezTo>
                <a:cubicBezTo>
                  <a:pt x="-7741" y="113313"/>
                  <a:pt x="60522" y="3246"/>
                  <a:pt x="64226" y="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4C1C0A3C-EC75-87CE-6DD5-AE5B9D871403}"/>
              </a:ext>
            </a:extLst>
          </p:cNvPr>
          <p:cNvSpPr/>
          <p:nvPr/>
        </p:nvSpPr>
        <p:spPr>
          <a:xfrm>
            <a:off x="6701164" y="9154590"/>
            <a:ext cx="489612" cy="533788"/>
          </a:xfrm>
          <a:custGeom>
            <a:avLst/>
            <a:gdLst>
              <a:gd name="connsiteX0" fmla="*/ 1261 w 489612"/>
              <a:gd name="connsiteY0" fmla="*/ 2110 h 533788"/>
              <a:gd name="connsiteX1" fmla="*/ 391786 w 489612"/>
              <a:gd name="connsiteY1" fmla="*/ 437085 h 533788"/>
              <a:gd name="connsiteX2" fmla="*/ 331461 w 489612"/>
              <a:gd name="connsiteY2" fmla="*/ 395810 h 533788"/>
              <a:gd name="connsiteX3" fmla="*/ 487036 w 489612"/>
              <a:gd name="connsiteY3" fmla="*/ 532335 h 533788"/>
              <a:gd name="connsiteX4" fmla="*/ 417186 w 489612"/>
              <a:gd name="connsiteY4" fmla="*/ 456135 h 533788"/>
              <a:gd name="connsiteX5" fmla="*/ 271136 w 489612"/>
              <a:gd name="connsiteY5" fmla="*/ 278335 h 533788"/>
              <a:gd name="connsiteX6" fmla="*/ 1261 w 489612"/>
              <a:gd name="connsiteY6" fmla="*/ 2110 h 5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12" h="533788">
                <a:moveTo>
                  <a:pt x="1261" y="2110"/>
                </a:moveTo>
                <a:cubicBezTo>
                  <a:pt x="21369" y="28568"/>
                  <a:pt x="336753" y="371468"/>
                  <a:pt x="391786" y="437085"/>
                </a:cubicBezTo>
                <a:cubicBezTo>
                  <a:pt x="446819" y="502702"/>
                  <a:pt x="315586" y="379935"/>
                  <a:pt x="331461" y="395810"/>
                </a:cubicBezTo>
                <a:cubicBezTo>
                  <a:pt x="347336" y="411685"/>
                  <a:pt x="472749" y="522281"/>
                  <a:pt x="487036" y="532335"/>
                </a:cubicBezTo>
                <a:cubicBezTo>
                  <a:pt x="501323" y="542389"/>
                  <a:pt x="453169" y="498468"/>
                  <a:pt x="417186" y="456135"/>
                </a:cubicBezTo>
                <a:cubicBezTo>
                  <a:pt x="381203" y="413802"/>
                  <a:pt x="335165" y="351360"/>
                  <a:pt x="271136" y="278335"/>
                </a:cubicBezTo>
                <a:cubicBezTo>
                  <a:pt x="207107" y="205310"/>
                  <a:pt x="-18847" y="-24348"/>
                  <a:pt x="1261" y="21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607137E-F610-E64B-5EEE-A56034510AFD}"/>
              </a:ext>
            </a:extLst>
          </p:cNvPr>
          <p:cNvSpPr/>
          <p:nvPr/>
        </p:nvSpPr>
        <p:spPr>
          <a:xfrm>
            <a:off x="6784605" y="9388289"/>
            <a:ext cx="185375" cy="713141"/>
          </a:xfrm>
          <a:custGeom>
            <a:avLst/>
            <a:gdLst>
              <a:gd name="connsiteX0" fmla="*/ 32120 w 185375"/>
              <a:gd name="connsiteY0" fmla="*/ 186 h 713141"/>
              <a:gd name="connsiteX1" fmla="*/ 35295 w 185375"/>
              <a:gd name="connsiteY1" fmla="*/ 228786 h 713141"/>
              <a:gd name="connsiteX2" fmla="*/ 89270 w 185375"/>
              <a:gd name="connsiteY2" fmla="*/ 463736 h 713141"/>
              <a:gd name="connsiteX3" fmla="*/ 63870 w 185375"/>
              <a:gd name="connsiteY3" fmla="*/ 425636 h 713141"/>
              <a:gd name="connsiteX4" fmla="*/ 105145 w 185375"/>
              <a:gd name="connsiteY4" fmla="*/ 568511 h 713141"/>
              <a:gd name="connsiteX5" fmla="*/ 184520 w 185375"/>
              <a:gd name="connsiteY5" fmla="*/ 711386 h 713141"/>
              <a:gd name="connsiteX6" fmla="*/ 140070 w 185375"/>
              <a:gd name="connsiteY6" fmla="*/ 632011 h 713141"/>
              <a:gd name="connsiteX7" fmla="*/ 32120 w 185375"/>
              <a:gd name="connsiteY7" fmla="*/ 403411 h 713141"/>
              <a:gd name="connsiteX8" fmla="*/ 38470 w 185375"/>
              <a:gd name="connsiteY8" fmla="*/ 412936 h 713141"/>
              <a:gd name="connsiteX9" fmla="*/ 16245 w 185375"/>
              <a:gd name="connsiteY9" fmla="*/ 190686 h 713141"/>
              <a:gd name="connsiteX10" fmla="*/ 370 w 185375"/>
              <a:gd name="connsiteY10" fmla="*/ 266886 h 713141"/>
              <a:gd name="connsiteX11" fmla="*/ 32120 w 185375"/>
              <a:gd name="connsiteY11" fmla="*/ 186 h 7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75" h="713141">
                <a:moveTo>
                  <a:pt x="32120" y="186"/>
                </a:moveTo>
                <a:cubicBezTo>
                  <a:pt x="37941" y="-6164"/>
                  <a:pt x="25770" y="151528"/>
                  <a:pt x="35295" y="228786"/>
                </a:cubicBezTo>
                <a:cubicBezTo>
                  <a:pt x="44820" y="306044"/>
                  <a:pt x="84507" y="430928"/>
                  <a:pt x="89270" y="463736"/>
                </a:cubicBezTo>
                <a:cubicBezTo>
                  <a:pt x="94033" y="496544"/>
                  <a:pt x="61224" y="408173"/>
                  <a:pt x="63870" y="425636"/>
                </a:cubicBezTo>
                <a:cubicBezTo>
                  <a:pt x="66516" y="443099"/>
                  <a:pt x="85037" y="520886"/>
                  <a:pt x="105145" y="568511"/>
                </a:cubicBezTo>
                <a:cubicBezTo>
                  <a:pt x="125253" y="616136"/>
                  <a:pt x="178699" y="700803"/>
                  <a:pt x="184520" y="711386"/>
                </a:cubicBezTo>
                <a:cubicBezTo>
                  <a:pt x="190341" y="721969"/>
                  <a:pt x="165470" y="683340"/>
                  <a:pt x="140070" y="632011"/>
                </a:cubicBezTo>
                <a:cubicBezTo>
                  <a:pt x="114670" y="580682"/>
                  <a:pt x="32120" y="403411"/>
                  <a:pt x="32120" y="403411"/>
                </a:cubicBezTo>
                <a:cubicBezTo>
                  <a:pt x="15187" y="366899"/>
                  <a:pt x="41116" y="448390"/>
                  <a:pt x="38470" y="412936"/>
                </a:cubicBezTo>
                <a:cubicBezTo>
                  <a:pt x="35824" y="377482"/>
                  <a:pt x="22595" y="215028"/>
                  <a:pt x="16245" y="190686"/>
                </a:cubicBezTo>
                <a:cubicBezTo>
                  <a:pt x="9895" y="166344"/>
                  <a:pt x="-2276" y="294403"/>
                  <a:pt x="370" y="266886"/>
                </a:cubicBezTo>
                <a:cubicBezTo>
                  <a:pt x="3016" y="239369"/>
                  <a:pt x="26299" y="6536"/>
                  <a:pt x="32120" y="1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FE85E52-7D6B-0F14-A410-598773E6432E}"/>
              </a:ext>
            </a:extLst>
          </p:cNvPr>
          <p:cNvSpPr/>
          <p:nvPr/>
        </p:nvSpPr>
        <p:spPr>
          <a:xfrm>
            <a:off x="7193673" y="9704599"/>
            <a:ext cx="878387" cy="708279"/>
          </a:xfrm>
          <a:custGeom>
            <a:avLst/>
            <a:gdLst>
              <a:gd name="connsiteX0" fmla="*/ 877 w 878387"/>
              <a:gd name="connsiteY0" fmla="*/ 1376 h 708279"/>
              <a:gd name="connsiteX1" fmla="*/ 413627 w 878387"/>
              <a:gd name="connsiteY1" fmla="*/ 328401 h 708279"/>
              <a:gd name="connsiteX2" fmla="*/ 375527 w 878387"/>
              <a:gd name="connsiteY2" fmla="*/ 264901 h 708279"/>
              <a:gd name="connsiteX3" fmla="*/ 734302 w 878387"/>
              <a:gd name="connsiteY3" fmla="*/ 598276 h 708279"/>
              <a:gd name="connsiteX4" fmla="*/ 877177 w 878387"/>
              <a:gd name="connsiteY4" fmla="*/ 706226 h 708279"/>
              <a:gd name="connsiteX5" fmla="*/ 785102 w 878387"/>
              <a:gd name="connsiteY5" fmla="*/ 649076 h 708279"/>
              <a:gd name="connsiteX6" fmla="*/ 493002 w 878387"/>
              <a:gd name="connsiteY6" fmla="*/ 417301 h 708279"/>
              <a:gd name="connsiteX7" fmla="*/ 391402 w 878387"/>
              <a:gd name="connsiteY7" fmla="*/ 303001 h 708279"/>
              <a:gd name="connsiteX8" fmla="*/ 305677 w 878387"/>
              <a:gd name="connsiteY8" fmla="*/ 214101 h 708279"/>
              <a:gd name="connsiteX9" fmla="*/ 877 w 878387"/>
              <a:gd name="connsiteY9" fmla="*/ 1376 h 70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387" h="708279">
                <a:moveTo>
                  <a:pt x="877" y="1376"/>
                </a:moveTo>
                <a:cubicBezTo>
                  <a:pt x="18869" y="20426"/>
                  <a:pt x="351185" y="284480"/>
                  <a:pt x="413627" y="328401"/>
                </a:cubicBezTo>
                <a:cubicBezTo>
                  <a:pt x="476069" y="372322"/>
                  <a:pt x="322081" y="219922"/>
                  <a:pt x="375527" y="264901"/>
                </a:cubicBezTo>
                <a:cubicBezTo>
                  <a:pt x="428973" y="309880"/>
                  <a:pt x="650694" y="524722"/>
                  <a:pt x="734302" y="598276"/>
                </a:cubicBezTo>
                <a:cubicBezTo>
                  <a:pt x="817910" y="671830"/>
                  <a:pt x="868710" y="697759"/>
                  <a:pt x="877177" y="706226"/>
                </a:cubicBezTo>
                <a:cubicBezTo>
                  <a:pt x="885644" y="714693"/>
                  <a:pt x="849131" y="697230"/>
                  <a:pt x="785102" y="649076"/>
                </a:cubicBezTo>
                <a:cubicBezTo>
                  <a:pt x="721073" y="600922"/>
                  <a:pt x="558619" y="474980"/>
                  <a:pt x="493002" y="417301"/>
                </a:cubicBezTo>
                <a:cubicBezTo>
                  <a:pt x="427385" y="359622"/>
                  <a:pt x="422623" y="336868"/>
                  <a:pt x="391402" y="303001"/>
                </a:cubicBezTo>
                <a:cubicBezTo>
                  <a:pt x="360181" y="269134"/>
                  <a:pt x="364415" y="261726"/>
                  <a:pt x="305677" y="214101"/>
                </a:cubicBezTo>
                <a:cubicBezTo>
                  <a:pt x="246940" y="166476"/>
                  <a:pt x="-17115" y="-17674"/>
                  <a:pt x="877" y="13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6EAD4C0-DD20-5E20-0000-15A58ED94B90}"/>
              </a:ext>
            </a:extLst>
          </p:cNvPr>
          <p:cNvSpPr/>
          <p:nvPr/>
        </p:nvSpPr>
        <p:spPr>
          <a:xfrm>
            <a:off x="6810188" y="10098347"/>
            <a:ext cx="397215" cy="626553"/>
          </a:xfrm>
          <a:custGeom>
            <a:avLst/>
            <a:gdLst>
              <a:gd name="connsiteX0" fmla="*/ 187 w 397215"/>
              <a:gd name="connsiteY0" fmla="*/ 1328 h 626553"/>
              <a:gd name="connsiteX1" fmla="*/ 174812 w 397215"/>
              <a:gd name="connsiteY1" fmla="*/ 258503 h 626553"/>
              <a:gd name="connsiteX2" fmla="*/ 257362 w 397215"/>
              <a:gd name="connsiteY2" fmla="*/ 474403 h 626553"/>
              <a:gd name="connsiteX3" fmla="*/ 241487 w 397215"/>
              <a:gd name="connsiteY3" fmla="*/ 395028 h 626553"/>
              <a:gd name="connsiteX4" fmla="*/ 393887 w 397215"/>
              <a:gd name="connsiteY4" fmla="*/ 623628 h 626553"/>
              <a:gd name="connsiteX5" fmla="*/ 333562 w 397215"/>
              <a:gd name="connsiteY5" fmla="*/ 506153 h 626553"/>
              <a:gd name="connsiteX6" fmla="*/ 184337 w 397215"/>
              <a:gd name="connsiteY6" fmla="*/ 245803 h 626553"/>
              <a:gd name="connsiteX7" fmla="*/ 114487 w 397215"/>
              <a:gd name="connsiteY7" fmla="*/ 71178 h 626553"/>
              <a:gd name="connsiteX8" fmla="*/ 139887 w 397215"/>
              <a:gd name="connsiteY8" fmla="*/ 153728 h 626553"/>
              <a:gd name="connsiteX9" fmla="*/ 187 w 397215"/>
              <a:gd name="connsiteY9" fmla="*/ 1328 h 62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215" h="626553">
                <a:moveTo>
                  <a:pt x="187" y="1328"/>
                </a:moveTo>
                <a:cubicBezTo>
                  <a:pt x="6008" y="18790"/>
                  <a:pt x="131950" y="179657"/>
                  <a:pt x="174812" y="258503"/>
                </a:cubicBezTo>
                <a:cubicBezTo>
                  <a:pt x="217674" y="337349"/>
                  <a:pt x="246250" y="451649"/>
                  <a:pt x="257362" y="474403"/>
                </a:cubicBezTo>
                <a:cubicBezTo>
                  <a:pt x="268474" y="497157"/>
                  <a:pt x="218733" y="370157"/>
                  <a:pt x="241487" y="395028"/>
                </a:cubicBezTo>
                <a:cubicBezTo>
                  <a:pt x="264241" y="419899"/>
                  <a:pt x="378541" y="605107"/>
                  <a:pt x="393887" y="623628"/>
                </a:cubicBezTo>
                <a:cubicBezTo>
                  <a:pt x="409233" y="642149"/>
                  <a:pt x="368487" y="569124"/>
                  <a:pt x="333562" y="506153"/>
                </a:cubicBezTo>
                <a:cubicBezTo>
                  <a:pt x="298637" y="443182"/>
                  <a:pt x="220849" y="318299"/>
                  <a:pt x="184337" y="245803"/>
                </a:cubicBezTo>
                <a:cubicBezTo>
                  <a:pt x="147825" y="173307"/>
                  <a:pt x="121895" y="86524"/>
                  <a:pt x="114487" y="71178"/>
                </a:cubicBezTo>
                <a:cubicBezTo>
                  <a:pt x="107079" y="55832"/>
                  <a:pt x="153645" y="163253"/>
                  <a:pt x="139887" y="153728"/>
                </a:cubicBezTo>
                <a:cubicBezTo>
                  <a:pt x="126129" y="144203"/>
                  <a:pt x="-5634" y="-16134"/>
                  <a:pt x="187" y="13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46F5213-A745-28DF-6466-C9A17753D76E}"/>
              </a:ext>
            </a:extLst>
          </p:cNvPr>
          <p:cNvSpPr/>
          <p:nvPr/>
        </p:nvSpPr>
        <p:spPr>
          <a:xfrm>
            <a:off x="7382233" y="10423355"/>
            <a:ext cx="698226" cy="905773"/>
          </a:xfrm>
          <a:custGeom>
            <a:avLst/>
            <a:gdLst>
              <a:gd name="connsiteX0" fmla="*/ 698142 w 698226"/>
              <a:gd name="connsiteY0" fmla="*/ 170 h 905773"/>
              <a:gd name="connsiteX1" fmla="*/ 364767 w 698226"/>
              <a:gd name="connsiteY1" fmla="*/ 419270 h 905773"/>
              <a:gd name="connsiteX2" fmla="*/ 139342 w 698226"/>
              <a:gd name="connsiteY2" fmla="*/ 714545 h 905773"/>
              <a:gd name="connsiteX3" fmla="*/ 5992 w 698226"/>
              <a:gd name="connsiteY3" fmla="*/ 898695 h 905773"/>
              <a:gd name="connsiteX4" fmla="*/ 333017 w 698226"/>
              <a:gd name="connsiteY4" fmla="*/ 470070 h 905773"/>
              <a:gd name="connsiteX5" fmla="*/ 698142 w 698226"/>
              <a:gd name="connsiteY5" fmla="*/ 170 h 9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226" h="905773">
                <a:moveTo>
                  <a:pt x="698142" y="170"/>
                </a:moveTo>
                <a:cubicBezTo>
                  <a:pt x="703434" y="-8297"/>
                  <a:pt x="457900" y="300208"/>
                  <a:pt x="364767" y="419270"/>
                </a:cubicBezTo>
                <a:cubicBezTo>
                  <a:pt x="271634" y="538332"/>
                  <a:pt x="199138" y="634641"/>
                  <a:pt x="139342" y="714545"/>
                </a:cubicBezTo>
                <a:cubicBezTo>
                  <a:pt x="79546" y="794449"/>
                  <a:pt x="-26287" y="939441"/>
                  <a:pt x="5992" y="898695"/>
                </a:cubicBezTo>
                <a:cubicBezTo>
                  <a:pt x="38271" y="857949"/>
                  <a:pt x="219246" y="614003"/>
                  <a:pt x="333017" y="470070"/>
                </a:cubicBezTo>
                <a:cubicBezTo>
                  <a:pt x="446788" y="326137"/>
                  <a:pt x="692850" y="8637"/>
                  <a:pt x="698142" y="1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D2E1AC2-245A-0AB6-7C51-B08C5D3712C9}"/>
              </a:ext>
            </a:extLst>
          </p:cNvPr>
          <p:cNvSpPr/>
          <p:nvPr/>
        </p:nvSpPr>
        <p:spPr>
          <a:xfrm>
            <a:off x="7525633" y="10392845"/>
            <a:ext cx="520411" cy="724088"/>
          </a:xfrm>
          <a:custGeom>
            <a:avLst/>
            <a:gdLst>
              <a:gd name="connsiteX0" fmla="*/ 513467 w 520411"/>
              <a:gd name="connsiteY0" fmla="*/ 11630 h 724088"/>
              <a:gd name="connsiteX1" fmla="*/ 164217 w 520411"/>
              <a:gd name="connsiteY1" fmla="*/ 487880 h 724088"/>
              <a:gd name="connsiteX2" fmla="*/ 234067 w 520411"/>
              <a:gd name="connsiteY2" fmla="*/ 379930 h 724088"/>
              <a:gd name="connsiteX3" fmla="*/ 110242 w 520411"/>
              <a:gd name="connsiteY3" fmla="*/ 503755 h 724088"/>
              <a:gd name="connsiteX4" fmla="*/ 2292 w 520411"/>
              <a:gd name="connsiteY4" fmla="*/ 722830 h 724088"/>
              <a:gd name="connsiteX5" fmla="*/ 215017 w 520411"/>
              <a:gd name="connsiteY5" fmla="*/ 395805 h 724088"/>
              <a:gd name="connsiteX6" fmla="*/ 383292 w 520411"/>
              <a:gd name="connsiteY6" fmla="*/ 164030 h 724088"/>
              <a:gd name="connsiteX7" fmla="*/ 513467 w 520411"/>
              <a:gd name="connsiteY7" fmla="*/ 11630 h 7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411" h="724088">
                <a:moveTo>
                  <a:pt x="513467" y="11630"/>
                </a:moveTo>
                <a:cubicBezTo>
                  <a:pt x="476955" y="65605"/>
                  <a:pt x="210784" y="426497"/>
                  <a:pt x="164217" y="487880"/>
                </a:cubicBezTo>
                <a:cubicBezTo>
                  <a:pt x="117650" y="549263"/>
                  <a:pt x="243063" y="377284"/>
                  <a:pt x="234067" y="379930"/>
                </a:cubicBezTo>
                <a:cubicBezTo>
                  <a:pt x="225071" y="382576"/>
                  <a:pt x="148871" y="446605"/>
                  <a:pt x="110242" y="503755"/>
                </a:cubicBezTo>
                <a:cubicBezTo>
                  <a:pt x="71613" y="560905"/>
                  <a:pt x="-15170" y="740822"/>
                  <a:pt x="2292" y="722830"/>
                </a:cubicBezTo>
                <a:cubicBezTo>
                  <a:pt x="19754" y="704838"/>
                  <a:pt x="151517" y="488938"/>
                  <a:pt x="215017" y="395805"/>
                </a:cubicBezTo>
                <a:cubicBezTo>
                  <a:pt x="278517" y="302672"/>
                  <a:pt x="333550" y="222238"/>
                  <a:pt x="383292" y="164030"/>
                </a:cubicBezTo>
                <a:cubicBezTo>
                  <a:pt x="433034" y="105822"/>
                  <a:pt x="549979" y="-42345"/>
                  <a:pt x="513467" y="116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0D3FC75-6717-563D-BED3-CF60B0D2F8B6}"/>
              </a:ext>
            </a:extLst>
          </p:cNvPr>
          <p:cNvSpPr/>
          <p:nvPr/>
        </p:nvSpPr>
        <p:spPr>
          <a:xfrm>
            <a:off x="6318213" y="9729444"/>
            <a:ext cx="424683" cy="1029832"/>
          </a:xfrm>
          <a:custGeom>
            <a:avLst/>
            <a:gdLst>
              <a:gd name="connsiteX0" fmla="*/ 37 w 424683"/>
              <a:gd name="connsiteY0" fmla="*/ 1931 h 1029832"/>
              <a:gd name="connsiteX1" fmla="*/ 69887 w 424683"/>
              <a:gd name="connsiteY1" fmla="*/ 167031 h 1029832"/>
              <a:gd name="connsiteX2" fmla="*/ 85762 w 424683"/>
              <a:gd name="connsiteY2" fmla="*/ 278156 h 1029832"/>
              <a:gd name="connsiteX3" fmla="*/ 82587 w 424683"/>
              <a:gd name="connsiteY3" fmla="*/ 243231 h 1029832"/>
              <a:gd name="connsiteX4" fmla="*/ 158787 w 424683"/>
              <a:gd name="connsiteY4" fmla="*/ 452781 h 1029832"/>
              <a:gd name="connsiteX5" fmla="*/ 247687 w 424683"/>
              <a:gd name="connsiteY5" fmla="*/ 697256 h 1029832"/>
              <a:gd name="connsiteX6" fmla="*/ 250862 w 424683"/>
              <a:gd name="connsiteY6" fmla="*/ 665506 h 1029832"/>
              <a:gd name="connsiteX7" fmla="*/ 412787 w 424683"/>
              <a:gd name="connsiteY7" fmla="*/ 1008406 h 1029832"/>
              <a:gd name="connsiteX8" fmla="*/ 393737 w 424683"/>
              <a:gd name="connsiteY8" fmla="*/ 960781 h 1029832"/>
              <a:gd name="connsiteX9" fmla="*/ 244512 w 424683"/>
              <a:gd name="connsiteY9" fmla="*/ 690906 h 1029832"/>
              <a:gd name="connsiteX10" fmla="*/ 92112 w 424683"/>
              <a:gd name="connsiteY10" fmla="*/ 360706 h 1029832"/>
              <a:gd name="connsiteX11" fmla="*/ 60362 w 424683"/>
              <a:gd name="connsiteY11" fmla="*/ 94006 h 1029832"/>
              <a:gd name="connsiteX12" fmla="*/ 37 w 424683"/>
              <a:gd name="connsiteY12" fmla="*/ 1931 h 10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3" h="1029832">
                <a:moveTo>
                  <a:pt x="37" y="1931"/>
                </a:moveTo>
                <a:cubicBezTo>
                  <a:pt x="1624" y="14102"/>
                  <a:pt x="55600" y="120994"/>
                  <a:pt x="69887" y="167031"/>
                </a:cubicBezTo>
                <a:cubicBezTo>
                  <a:pt x="84174" y="213068"/>
                  <a:pt x="83645" y="265456"/>
                  <a:pt x="85762" y="278156"/>
                </a:cubicBezTo>
                <a:cubicBezTo>
                  <a:pt x="87879" y="290856"/>
                  <a:pt x="70416" y="214127"/>
                  <a:pt x="82587" y="243231"/>
                </a:cubicBezTo>
                <a:cubicBezTo>
                  <a:pt x="94758" y="272335"/>
                  <a:pt x="158787" y="452781"/>
                  <a:pt x="158787" y="452781"/>
                </a:cubicBezTo>
                <a:cubicBezTo>
                  <a:pt x="186304" y="528452"/>
                  <a:pt x="232341" y="661802"/>
                  <a:pt x="247687" y="697256"/>
                </a:cubicBezTo>
                <a:cubicBezTo>
                  <a:pt x="263033" y="732710"/>
                  <a:pt x="223345" y="613648"/>
                  <a:pt x="250862" y="665506"/>
                </a:cubicBezTo>
                <a:cubicBezTo>
                  <a:pt x="278379" y="717364"/>
                  <a:pt x="388975" y="959194"/>
                  <a:pt x="412787" y="1008406"/>
                </a:cubicBezTo>
                <a:cubicBezTo>
                  <a:pt x="436600" y="1057619"/>
                  <a:pt x="421783" y="1013698"/>
                  <a:pt x="393737" y="960781"/>
                </a:cubicBezTo>
                <a:cubicBezTo>
                  <a:pt x="365691" y="907864"/>
                  <a:pt x="294783" y="790918"/>
                  <a:pt x="244512" y="690906"/>
                </a:cubicBezTo>
                <a:cubicBezTo>
                  <a:pt x="194241" y="590894"/>
                  <a:pt x="122804" y="460189"/>
                  <a:pt x="92112" y="360706"/>
                </a:cubicBezTo>
                <a:cubicBezTo>
                  <a:pt x="61420" y="261223"/>
                  <a:pt x="73062" y="151156"/>
                  <a:pt x="60362" y="94006"/>
                </a:cubicBezTo>
                <a:cubicBezTo>
                  <a:pt x="47662" y="36856"/>
                  <a:pt x="-1550" y="-10240"/>
                  <a:pt x="37" y="19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5EB943AD-D5B7-E837-C110-43B0410E8867}"/>
              </a:ext>
            </a:extLst>
          </p:cNvPr>
          <p:cNvSpPr/>
          <p:nvPr/>
        </p:nvSpPr>
        <p:spPr>
          <a:xfrm>
            <a:off x="6801866" y="10794260"/>
            <a:ext cx="505496" cy="516848"/>
          </a:xfrm>
          <a:custGeom>
            <a:avLst/>
            <a:gdLst>
              <a:gd name="connsiteX0" fmla="*/ 2159 w 505496"/>
              <a:gd name="connsiteY0" fmla="*/ 740 h 516848"/>
              <a:gd name="connsiteX1" fmla="*/ 326009 w 505496"/>
              <a:gd name="connsiteY1" fmla="*/ 242040 h 516848"/>
              <a:gd name="connsiteX2" fmla="*/ 497459 w 505496"/>
              <a:gd name="connsiteY2" fmla="*/ 511915 h 516848"/>
              <a:gd name="connsiteX3" fmla="*/ 459359 w 505496"/>
              <a:gd name="connsiteY3" fmla="*/ 403965 h 516848"/>
              <a:gd name="connsiteX4" fmla="*/ 300609 w 505496"/>
              <a:gd name="connsiteY4" fmla="*/ 245215 h 516848"/>
              <a:gd name="connsiteX5" fmla="*/ 189484 w 505496"/>
              <a:gd name="connsiteY5" fmla="*/ 169015 h 516848"/>
              <a:gd name="connsiteX6" fmla="*/ 2159 w 505496"/>
              <a:gd name="connsiteY6" fmla="*/ 740 h 5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496" h="516848">
                <a:moveTo>
                  <a:pt x="2159" y="740"/>
                </a:moveTo>
                <a:cubicBezTo>
                  <a:pt x="24913" y="12911"/>
                  <a:pt x="243459" y="156844"/>
                  <a:pt x="326009" y="242040"/>
                </a:cubicBezTo>
                <a:cubicBezTo>
                  <a:pt x="408559" y="327236"/>
                  <a:pt x="475234" y="484928"/>
                  <a:pt x="497459" y="511915"/>
                </a:cubicBezTo>
                <a:cubicBezTo>
                  <a:pt x="519684" y="538902"/>
                  <a:pt x="492167" y="448415"/>
                  <a:pt x="459359" y="403965"/>
                </a:cubicBezTo>
                <a:cubicBezTo>
                  <a:pt x="426551" y="359515"/>
                  <a:pt x="345588" y="284373"/>
                  <a:pt x="300609" y="245215"/>
                </a:cubicBezTo>
                <a:cubicBezTo>
                  <a:pt x="255630" y="206057"/>
                  <a:pt x="236051" y="208173"/>
                  <a:pt x="189484" y="169015"/>
                </a:cubicBezTo>
                <a:cubicBezTo>
                  <a:pt x="142917" y="129857"/>
                  <a:pt x="-20595" y="-11431"/>
                  <a:pt x="2159" y="7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5C5C9E2-5B32-D7D6-4C66-C3F9E37ECAB9}"/>
              </a:ext>
            </a:extLst>
          </p:cNvPr>
          <p:cNvSpPr/>
          <p:nvPr/>
        </p:nvSpPr>
        <p:spPr>
          <a:xfrm>
            <a:off x="7137255" y="10982324"/>
            <a:ext cx="238862" cy="387581"/>
          </a:xfrm>
          <a:custGeom>
            <a:avLst/>
            <a:gdLst>
              <a:gd name="connsiteX0" fmla="*/ 145 w 238862"/>
              <a:gd name="connsiteY0" fmla="*/ 1 h 387581"/>
              <a:gd name="connsiteX1" fmla="*/ 174770 w 238862"/>
              <a:gd name="connsiteY1" fmla="*/ 225426 h 387581"/>
              <a:gd name="connsiteX2" fmla="*/ 238270 w 238862"/>
              <a:gd name="connsiteY2" fmla="*/ 387351 h 387581"/>
              <a:gd name="connsiteX3" fmla="*/ 206520 w 238862"/>
              <a:gd name="connsiteY3" fmla="*/ 260351 h 387581"/>
              <a:gd name="connsiteX4" fmla="*/ 206520 w 238862"/>
              <a:gd name="connsiteY4" fmla="*/ 228601 h 387581"/>
              <a:gd name="connsiteX5" fmla="*/ 145 w 238862"/>
              <a:gd name="connsiteY5" fmla="*/ 1 h 3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62" h="387581">
                <a:moveTo>
                  <a:pt x="145" y="1"/>
                </a:moveTo>
                <a:cubicBezTo>
                  <a:pt x="-5147" y="-528"/>
                  <a:pt x="135083" y="160868"/>
                  <a:pt x="174770" y="225426"/>
                </a:cubicBezTo>
                <a:cubicBezTo>
                  <a:pt x="214457" y="289984"/>
                  <a:pt x="232978" y="381530"/>
                  <a:pt x="238270" y="387351"/>
                </a:cubicBezTo>
                <a:cubicBezTo>
                  <a:pt x="243562" y="393172"/>
                  <a:pt x="211812" y="286809"/>
                  <a:pt x="206520" y="260351"/>
                </a:cubicBezTo>
                <a:cubicBezTo>
                  <a:pt x="201228" y="233893"/>
                  <a:pt x="237741" y="271464"/>
                  <a:pt x="206520" y="228601"/>
                </a:cubicBezTo>
                <a:cubicBezTo>
                  <a:pt x="175299" y="185739"/>
                  <a:pt x="5437" y="530"/>
                  <a:pt x="145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8DC7190-781B-BFF7-619D-2BF940A1D78A}"/>
              </a:ext>
            </a:extLst>
          </p:cNvPr>
          <p:cNvSpPr/>
          <p:nvPr/>
        </p:nvSpPr>
        <p:spPr>
          <a:xfrm>
            <a:off x="7301898" y="10965660"/>
            <a:ext cx="248286" cy="289725"/>
          </a:xfrm>
          <a:custGeom>
            <a:avLst/>
            <a:gdLst>
              <a:gd name="connsiteX0" fmla="*/ 248252 w 248286"/>
              <a:gd name="connsiteY0" fmla="*/ 790 h 289725"/>
              <a:gd name="connsiteX1" fmla="*/ 172052 w 248286"/>
              <a:gd name="connsiteY1" fmla="*/ 115090 h 289725"/>
              <a:gd name="connsiteX2" fmla="*/ 99027 w 248286"/>
              <a:gd name="connsiteY2" fmla="*/ 270665 h 289725"/>
              <a:gd name="connsiteX3" fmla="*/ 105377 w 248286"/>
              <a:gd name="connsiteY3" fmla="*/ 232565 h 289725"/>
              <a:gd name="connsiteX4" fmla="*/ 602 w 248286"/>
              <a:gd name="connsiteY4" fmla="*/ 83340 h 289725"/>
              <a:gd name="connsiteX5" fmla="*/ 64102 w 248286"/>
              <a:gd name="connsiteY5" fmla="*/ 178590 h 289725"/>
              <a:gd name="connsiteX6" fmla="*/ 99027 w 248286"/>
              <a:gd name="connsiteY6" fmla="*/ 289715 h 289725"/>
              <a:gd name="connsiteX7" fmla="*/ 162527 w 248286"/>
              <a:gd name="connsiteY7" fmla="*/ 172240 h 289725"/>
              <a:gd name="connsiteX8" fmla="*/ 248252 w 248286"/>
              <a:gd name="connsiteY8" fmla="*/ 790 h 28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86" h="289725">
                <a:moveTo>
                  <a:pt x="248252" y="790"/>
                </a:moveTo>
                <a:cubicBezTo>
                  <a:pt x="249840" y="-8735"/>
                  <a:pt x="196923" y="70111"/>
                  <a:pt x="172052" y="115090"/>
                </a:cubicBezTo>
                <a:cubicBezTo>
                  <a:pt x="147181" y="160069"/>
                  <a:pt x="110139" y="251086"/>
                  <a:pt x="99027" y="270665"/>
                </a:cubicBezTo>
                <a:cubicBezTo>
                  <a:pt x="87915" y="290244"/>
                  <a:pt x="121781" y="263786"/>
                  <a:pt x="105377" y="232565"/>
                </a:cubicBezTo>
                <a:cubicBezTo>
                  <a:pt x="88973" y="201344"/>
                  <a:pt x="7481" y="92336"/>
                  <a:pt x="602" y="83340"/>
                </a:cubicBezTo>
                <a:cubicBezTo>
                  <a:pt x="-6277" y="74344"/>
                  <a:pt x="47698" y="144194"/>
                  <a:pt x="64102" y="178590"/>
                </a:cubicBezTo>
                <a:cubicBezTo>
                  <a:pt x="80506" y="212986"/>
                  <a:pt x="82623" y="290773"/>
                  <a:pt x="99027" y="289715"/>
                </a:cubicBezTo>
                <a:cubicBezTo>
                  <a:pt x="115431" y="288657"/>
                  <a:pt x="139773" y="218807"/>
                  <a:pt x="162527" y="172240"/>
                </a:cubicBezTo>
                <a:cubicBezTo>
                  <a:pt x="185281" y="125673"/>
                  <a:pt x="246664" y="10315"/>
                  <a:pt x="248252" y="7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F0013E45-1370-12FF-10D2-442E85DCC3B2}"/>
              </a:ext>
            </a:extLst>
          </p:cNvPr>
          <p:cNvSpPr/>
          <p:nvPr/>
        </p:nvSpPr>
        <p:spPr>
          <a:xfrm>
            <a:off x="6642100" y="10687050"/>
            <a:ext cx="613108" cy="616312"/>
          </a:xfrm>
          <a:custGeom>
            <a:avLst/>
            <a:gdLst>
              <a:gd name="connsiteX0" fmla="*/ 0 w 613108"/>
              <a:gd name="connsiteY0" fmla="*/ 0 h 616312"/>
              <a:gd name="connsiteX1" fmla="*/ 276225 w 613108"/>
              <a:gd name="connsiteY1" fmla="*/ 301625 h 616312"/>
              <a:gd name="connsiteX2" fmla="*/ 485775 w 613108"/>
              <a:gd name="connsiteY2" fmla="*/ 441325 h 616312"/>
              <a:gd name="connsiteX3" fmla="*/ 609600 w 613108"/>
              <a:gd name="connsiteY3" fmla="*/ 615950 h 616312"/>
              <a:gd name="connsiteX4" fmla="*/ 558800 w 613108"/>
              <a:gd name="connsiteY4" fmla="*/ 482600 h 616312"/>
              <a:gd name="connsiteX5" fmla="*/ 352425 w 613108"/>
              <a:gd name="connsiteY5" fmla="*/ 330200 h 616312"/>
              <a:gd name="connsiteX6" fmla="*/ 285750 w 613108"/>
              <a:gd name="connsiteY6" fmla="*/ 273050 h 616312"/>
              <a:gd name="connsiteX7" fmla="*/ 0 w 613108"/>
              <a:gd name="connsiteY7" fmla="*/ 0 h 6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108" h="616312">
                <a:moveTo>
                  <a:pt x="0" y="0"/>
                </a:moveTo>
                <a:cubicBezTo>
                  <a:pt x="97631" y="114035"/>
                  <a:pt x="195263" y="228071"/>
                  <a:pt x="276225" y="301625"/>
                </a:cubicBezTo>
                <a:cubicBezTo>
                  <a:pt x="357187" y="375179"/>
                  <a:pt x="430213" y="388938"/>
                  <a:pt x="485775" y="441325"/>
                </a:cubicBezTo>
                <a:cubicBezTo>
                  <a:pt x="541337" y="493712"/>
                  <a:pt x="597429" y="609071"/>
                  <a:pt x="609600" y="615950"/>
                </a:cubicBezTo>
                <a:cubicBezTo>
                  <a:pt x="621771" y="622829"/>
                  <a:pt x="601662" y="530225"/>
                  <a:pt x="558800" y="482600"/>
                </a:cubicBezTo>
                <a:cubicBezTo>
                  <a:pt x="515938" y="434975"/>
                  <a:pt x="397933" y="365125"/>
                  <a:pt x="352425" y="330200"/>
                </a:cubicBezTo>
                <a:cubicBezTo>
                  <a:pt x="306917" y="295275"/>
                  <a:pt x="285750" y="273050"/>
                  <a:pt x="285750" y="273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489CC38-04E2-A6EF-A39A-52132080D2F1}"/>
              </a:ext>
            </a:extLst>
          </p:cNvPr>
          <p:cNvSpPr/>
          <p:nvPr/>
        </p:nvSpPr>
        <p:spPr>
          <a:xfrm>
            <a:off x="5670389" y="9813849"/>
            <a:ext cx="469121" cy="544155"/>
          </a:xfrm>
          <a:custGeom>
            <a:avLst/>
            <a:gdLst>
              <a:gd name="connsiteX0" fmla="*/ 161 w 469121"/>
              <a:gd name="connsiteY0" fmla="*/ 76 h 544155"/>
              <a:gd name="connsiteX1" fmla="*/ 438311 w 469121"/>
              <a:gd name="connsiteY1" fmla="*/ 501726 h 544155"/>
              <a:gd name="connsiteX2" fmla="*/ 387511 w 469121"/>
              <a:gd name="connsiteY2" fmla="*/ 463626 h 544155"/>
              <a:gd name="connsiteX3" fmla="*/ 161 w 469121"/>
              <a:gd name="connsiteY3" fmla="*/ 76 h 54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21" h="544155">
                <a:moveTo>
                  <a:pt x="161" y="76"/>
                </a:moveTo>
                <a:cubicBezTo>
                  <a:pt x="8628" y="6426"/>
                  <a:pt x="373753" y="424468"/>
                  <a:pt x="438311" y="501726"/>
                </a:cubicBezTo>
                <a:cubicBezTo>
                  <a:pt x="502869" y="578984"/>
                  <a:pt x="456303" y="541414"/>
                  <a:pt x="387511" y="463626"/>
                </a:cubicBezTo>
                <a:cubicBezTo>
                  <a:pt x="318719" y="385839"/>
                  <a:pt x="-8306" y="-6274"/>
                  <a:pt x="161" y="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BD0249A-42C0-52E9-2B77-9BFFF45C1935}"/>
              </a:ext>
            </a:extLst>
          </p:cNvPr>
          <p:cNvSpPr/>
          <p:nvPr/>
        </p:nvSpPr>
        <p:spPr>
          <a:xfrm>
            <a:off x="5354703" y="9313908"/>
            <a:ext cx="282788" cy="545084"/>
          </a:xfrm>
          <a:custGeom>
            <a:avLst/>
            <a:gdLst>
              <a:gd name="connsiteX0" fmla="*/ 1522 w 282788"/>
              <a:gd name="connsiteY0" fmla="*/ 4717 h 545084"/>
              <a:gd name="connsiteX1" fmla="*/ 277747 w 282788"/>
              <a:gd name="connsiteY1" fmla="*/ 538117 h 545084"/>
              <a:gd name="connsiteX2" fmla="*/ 169797 w 282788"/>
              <a:gd name="connsiteY2" fmla="*/ 290467 h 545084"/>
              <a:gd name="connsiteX3" fmla="*/ 1522 w 282788"/>
              <a:gd name="connsiteY3" fmla="*/ 4717 h 54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88" h="545084">
                <a:moveTo>
                  <a:pt x="1522" y="4717"/>
                </a:moveTo>
                <a:cubicBezTo>
                  <a:pt x="19514" y="45992"/>
                  <a:pt x="249701" y="490492"/>
                  <a:pt x="277747" y="538117"/>
                </a:cubicBezTo>
                <a:cubicBezTo>
                  <a:pt x="305793" y="585742"/>
                  <a:pt x="209484" y="376721"/>
                  <a:pt x="169797" y="290467"/>
                </a:cubicBezTo>
                <a:cubicBezTo>
                  <a:pt x="130110" y="204213"/>
                  <a:pt x="-16470" y="-36558"/>
                  <a:pt x="1522" y="47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FB80CAC-358E-D046-1C76-12C0270A7AD2}"/>
              </a:ext>
            </a:extLst>
          </p:cNvPr>
          <p:cNvSpPr/>
          <p:nvPr/>
        </p:nvSpPr>
        <p:spPr>
          <a:xfrm>
            <a:off x="5295899" y="9226498"/>
            <a:ext cx="441331" cy="768408"/>
          </a:xfrm>
          <a:custGeom>
            <a:avLst/>
            <a:gdLst>
              <a:gd name="connsiteX0" fmla="*/ 1 w 441331"/>
              <a:gd name="connsiteY0" fmla="*/ 52 h 768408"/>
              <a:gd name="connsiteX1" fmla="*/ 206376 w 441331"/>
              <a:gd name="connsiteY1" fmla="*/ 466777 h 768408"/>
              <a:gd name="connsiteX2" fmla="*/ 203201 w 441331"/>
              <a:gd name="connsiteY2" fmla="*/ 447727 h 768408"/>
              <a:gd name="connsiteX3" fmla="*/ 441326 w 441331"/>
              <a:gd name="connsiteY3" fmla="*/ 768402 h 768408"/>
              <a:gd name="connsiteX4" fmla="*/ 209551 w 441331"/>
              <a:gd name="connsiteY4" fmla="*/ 438202 h 768408"/>
              <a:gd name="connsiteX5" fmla="*/ 1 w 441331"/>
              <a:gd name="connsiteY5" fmla="*/ 52 h 7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331" h="768408">
                <a:moveTo>
                  <a:pt x="1" y="52"/>
                </a:moveTo>
                <a:cubicBezTo>
                  <a:pt x="-528" y="4815"/>
                  <a:pt x="172509" y="392165"/>
                  <a:pt x="206376" y="466777"/>
                </a:cubicBezTo>
                <a:cubicBezTo>
                  <a:pt x="240243" y="541389"/>
                  <a:pt x="164043" y="397456"/>
                  <a:pt x="203201" y="447727"/>
                </a:cubicBezTo>
                <a:cubicBezTo>
                  <a:pt x="242359" y="497998"/>
                  <a:pt x="440268" y="769990"/>
                  <a:pt x="441326" y="768402"/>
                </a:cubicBezTo>
                <a:cubicBezTo>
                  <a:pt x="442384" y="766814"/>
                  <a:pt x="279930" y="562556"/>
                  <a:pt x="209551" y="438202"/>
                </a:cubicBezTo>
                <a:cubicBezTo>
                  <a:pt x="139172" y="313848"/>
                  <a:pt x="530" y="-4711"/>
                  <a:pt x="1" y="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386EDDF-79F7-9F59-9BC9-AD28189F2B0F}"/>
              </a:ext>
            </a:extLst>
          </p:cNvPr>
          <p:cNvSpPr/>
          <p:nvPr/>
        </p:nvSpPr>
        <p:spPr>
          <a:xfrm>
            <a:off x="5661085" y="9858802"/>
            <a:ext cx="492228" cy="793594"/>
          </a:xfrm>
          <a:custGeom>
            <a:avLst/>
            <a:gdLst>
              <a:gd name="connsiteX0" fmla="*/ 15815 w 492228"/>
              <a:gd name="connsiteY0" fmla="*/ 28148 h 793594"/>
              <a:gd name="connsiteX1" fmla="*/ 390465 w 492228"/>
              <a:gd name="connsiteY1" fmla="*/ 555198 h 793594"/>
              <a:gd name="connsiteX2" fmla="*/ 447615 w 492228"/>
              <a:gd name="connsiteY2" fmla="*/ 634573 h 793594"/>
              <a:gd name="connsiteX3" fmla="*/ 492065 w 492228"/>
              <a:gd name="connsiteY3" fmla="*/ 793323 h 793594"/>
              <a:gd name="connsiteX4" fmla="*/ 431740 w 492228"/>
              <a:gd name="connsiteY4" fmla="*/ 593298 h 793594"/>
              <a:gd name="connsiteX5" fmla="*/ 104715 w 492228"/>
              <a:gd name="connsiteY5" fmla="*/ 126573 h 793594"/>
              <a:gd name="connsiteX6" fmla="*/ 15815 w 492228"/>
              <a:gd name="connsiteY6" fmla="*/ 28148 h 79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28" h="793594">
                <a:moveTo>
                  <a:pt x="15815" y="28148"/>
                </a:moveTo>
                <a:cubicBezTo>
                  <a:pt x="63440" y="99586"/>
                  <a:pt x="318498" y="454127"/>
                  <a:pt x="390465" y="555198"/>
                </a:cubicBezTo>
                <a:cubicBezTo>
                  <a:pt x="462432" y="656269"/>
                  <a:pt x="430682" y="594886"/>
                  <a:pt x="447615" y="634573"/>
                </a:cubicBezTo>
                <a:cubicBezTo>
                  <a:pt x="464548" y="674260"/>
                  <a:pt x="494711" y="800202"/>
                  <a:pt x="492065" y="793323"/>
                </a:cubicBezTo>
                <a:cubicBezTo>
                  <a:pt x="489419" y="786444"/>
                  <a:pt x="496298" y="704423"/>
                  <a:pt x="431740" y="593298"/>
                </a:cubicBezTo>
                <a:cubicBezTo>
                  <a:pt x="367182" y="482173"/>
                  <a:pt x="172448" y="220235"/>
                  <a:pt x="104715" y="126573"/>
                </a:cubicBezTo>
                <a:cubicBezTo>
                  <a:pt x="36982" y="32911"/>
                  <a:pt x="-31810" y="-43290"/>
                  <a:pt x="15815" y="281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124469F8-1FEE-C418-8301-EF8F9B00E211}"/>
              </a:ext>
            </a:extLst>
          </p:cNvPr>
          <p:cNvSpPr/>
          <p:nvPr/>
        </p:nvSpPr>
        <p:spPr>
          <a:xfrm>
            <a:off x="6953814" y="10322677"/>
            <a:ext cx="115290" cy="652493"/>
          </a:xfrm>
          <a:custGeom>
            <a:avLst/>
            <a:gdLst>
              <a:gd name="connsiteX0" fmla="*/ 439 w 115290"/>
              <a:gd name="connsiteY0" fmla="*/ 418 h 652493"/>
              <a:gd name="connsiteX1" fmla="*/ 63003 w 115290"/>
              <a:gd name="connsiteY1" fmla="*/ 269925 h 652493"/>
              <a:gd name="connsiteX2" fmla="*/ 111129 w 115290"/>
              <a:gd name="connsiteY2" fmla="*/ 558683 h 652493"/>
              <a:gd name="connsiteX3" fmla="*/ 111129 w 115290"/>
              <a:gd name="connsiteY3" fmla="*/ 640498 h 652493"/>
              <a:gd name="connsiteX4" fmla="*/ 96691 w 115290"/>
              <a:gd name="connsiteY4" fmla="*/ 332489 h 652493"/>
              <a:gd name="connsiteX5" fmla="*/ 439 w 115290"/>
              <a:gd name="connsiteY5" fmla="*/ 418 h 6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90" h="652493">
                <a:moveTo>
                  <a:pt x="439" y="418"/>
                </a:moveTo>
                <a:cubicBezTo>
                  <a:pt x="-5176" y="-10009"/>
                  <a:pt x="44555" y="176881"/>
                  <a:pt x="63003" y="269925"/>
                </a:cubicBezTo>
                <a:cubicBezTo>
                  <a:pt x="81451" y="362969"/>
                  <a:pt x="103108" y="496921"/>
                  <a:pt x="111129" y="558683"/>
                </a:cubicBezTo>
                <a:cubicBezTo>
                  <a:pt x="119150" y="620445"/>
                  <a:pt x="113535" y="678197"/>
                  <a:pt x="111129" y="640498"/>
                </a:cubicBezTo>
                <a:cubicBezTo>
                  <a:pt x="108723" y="602799"/>
                  <a:pt x="109525" y="434356"/>
                  <a:pt x="96691" y="332489"/>
                </a:cubicBezTo>
                <a:cubicBezTo>
                  <a:pt x="83857" y="230622"/>
                  <a:pt x="6054" y="10845"/>
                  <a:pt x="439" y="4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40443A1-43F4-7169-2E08-D01505B187E8}"/>
              </a:ext>
            </a:extLst>
          </p:cNvPr>
          <p:cNvSpPr/>
          <p:nvPr/>
        </p:nvSpPr>
        <p:spPr>
          <a:xfrm>
            <a:off x="6905910" y="9470545"/>
            <a:ext cx="158608" cy="496835"/>
          </a:xfrm>
          <a:custGeom>
            <a:avLst/>
            <a:gdLst>
              <a:gd name="connsiteX0" fmla="*/ 216 w 158608"/>
              <a:gd name="connsiteY0" fmla="*/ 714 h 496835"/>
              <a:gd name="connsiteX1" fmla="*/ 120532 w 158608"/>
              <a:gd name="connsiteY1" fmla="*/ 178781 h 496835"/>
              <a:gd name="connsiteX2" fmla="*/ 125345 w 158608"/>
              <a:gd name="connsiteY2" fmla="*/ 496415 h 496835"/>
              <a:gd name="connsiteX3" fmla="*/ 154221 w 158608"/>
              <a:gd name="connsiteY3" fmla="*/ 241346 h 496835"/>
              <a:gd name="connsiteX4" fmla="*/ 216 w 158608"/>
              <a:gd name="connsiteY4" fmla="*/ 714 h 4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08" h="496835">
                <a:moveTo>
                  <a:pt x="216" y="714"/>
                </a:moveTo>
                <a:cubicBezTo>
                  <a:pt x="-5399" y="-9714"/>
                  <a:pt x="99677" y="96164"/>
                  <a:pt x="120532" y="178781"/>
                </a:cubicBezTo>
                <a:cubicBezTo>
                  <a:pt x="141387" y="261398"/>
                  <a:pt x="119730" y="485987"/>
                  <a:pt x="125345" y="496415"/>
                </a:cubicBezTo>
                <a:cubicBezTo>
                  <a:pt x="130960" y="506843"/>
                  <a:pt x="171867" y="320755"/>
                  <a:pt x="154221" y="241346"/>
                </a:cubicBezTo>
                <a:cubicBezTo>
                  <a:pt x="136575" y="161938"/>
                  <a:pt x="5831" y="11142"/>
                  <a:pt x="216" y="7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D96A7FD6-1892-796C-8524-A31DA9E3127F}"/>
              </a:ext>
            </a:extLst>
          </p:cNvPr>
          <p:cNvSpPr/>
          <p:nvPr/>
        </p:nvSpPr>
        <p:spPr>
          <a:xfrm>
            <a:off x="6896419" y="9444704"/>
            <a:ext cx="86841" cy="609739"/>
          </a:xfrm>
          <a:custGeom>
            <a:avLst/>
            <a:gdLst>
              <a:gd name="connsiteX0" fmla="*/ 82 w 86841"/>
              <a:gd name="connsiteY0" fmla="*/ 12117 h 609739"/>
              <a:gd name="connsiteX1" fmla="*/ 28958 w 86841"/>
              <a:gd name="connsiteY1" fmla="*/ 257561 h 609739"/>
              <a:gd name="connsiteX2" fmla="*/ 24145 w 86841"/>
              <a:gd name="connsiteY2" fmla="*/ 373064 h 609739"/>
              <a:gd name="connsiteX3" fmla="*/ 86709 w 86841"/>
              <a:gd name="connsiteY3" fmla="*/ 608883 h 609739"/>
              <a:gd name="connsiteX4" fmla="*/ 4895 w 86841"/>
              <a:gd name="connsiteY4" fmla="*/ 281624 h 609739"/>
              <a:gd name="connsiteX5" fmla="*/ 19333 w 86841"/>
              <a:gd name="connsiteY5" fmla="*/ 60243 h 609739"/>
              <a:gd name="connsiteX6" fmla="*/ 82 w 86841"/>
              <a:gd name="connsiteY6" fmla="*/ 12117 h 6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1" h="609739">
                <a:moveTo>
                  <a:pt x="82" y="12117"/>
                </a:moveTo>
                <a:cubicBezTo>
                  <a:pt x="1686" y="45003"/>
                  <a:pt x="24948" y="197403"/>
                  <a:pt x="28958" y="257561"/>
                </a:cubicBezTo>
                <a:cubicBezTo>
                  <a:pt x="32969" y="317719"/>
                  <a:pt x="14520" y="314510"/>
                  <a:pt x="24145" y="373064"/>
                </a:cubicBezTo>
                <a:cubicBezTo>
                  <a:pt x="33770" y="431618"/>
                  <a:pt x="89917" y="624123"/>
                  <a:pt x="86709" y="608883"/>
                </a:cubicBezTo>
                <a:cubicBezTo>
                  <a:pt x="83501" y="593643"/>
                  <a:pt x="16124" y="373064"/>
                  <a:pt x="4895" y="281624"/>
                </a:cubicBezTo>
                <a:cubicBezTo>
                  <a:pt x="-6334" y="190184"/>
                  <a:pt x="19333" y="60243"/>
                  <a:pt x="19333" y="60243"/>
                </a:cubicBezTo>
                <a:cubicBezTo>
                  <a:pt x="20937" y="19336"/>
                  <a:pt x="-1522" y="-20769"/>
                  <a:pt x="82" y="121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684A242-7E25-B0E8-D3A2-4C97DD5F157A}"/>
              </a:ext>
            </a:extLst>
          </p:cNvPr>
          <p:cNvSpPr/>
          <p:nvPr/>
        </p:nvSpPr>
        <p:spPr>
          <a:xfrm>
            <a:off x="6180013" y="7924479"/>
            <a:ext cx="741367" cy="441072"/>
          </a:xfrm>
          <a:custGeom>
            <a:avLst/>
            <a:gdLst>
              <a:gd name="connsiteX0" fmla="*/ 2423 w 741367"/>
              <a:gd name="connsiteY0" fmla="*/ 321 h 441072"/>
              <a:gd name="connsiteX1" fmla="*/ 420954 w 741367"/>
              <a:gd name="connsiteY1" fmla="*/ 236882 h 441072"/>
              <a:gd name="connsiteX2" fmla="*/ 298124 w 741367"/>
              <a:gd name="connsiteY2" fmla="*/ 232333 h 441072"/>
              <a:gd name="connsiteX3" fmla="*/ 725754 w 741367"/>
              <a:gd name="connsiteY3" fmla="*/ 437049 h 441072"/>
              <a:gd name="connsiteX4" fmla="*/ 630220 w 741367"/>
              <a:gd name="connsiteY4" fmla="*/ 359712 h 441072"/>
              <a:gd name="connsiteX5" fmla="*/ 457348 w 741367"/>
              <a:gd name="connsiteY5" fmla="*/ 255079 h 441072"/>
              <a:gd name="connsiteX6" fmla="*/ 257181 w 741367"/>
              <a:gd name="connsiteY6" fmla="*/ 186840 h 441072"/>
              <a:gd name="connsiteX7" fmla="*/ 2423 w 741367"/>
              <a:gd name="connsiteY7" fmla="*/ 321 h 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367" h="441072">
                <a:moveTo>
                  <a:pt x="2423" y="321"/>
                </a:moveTo>
                <a:cubicBezTo>
                  <a:pt x="29718" y="8661"/>
                  <a:pt x="371671" y="198213"/>
                  <a:pt x="420954" y="236882"/>
                </a:cubicBezTo>
                <a:cubicBezTo>
                  <a:pt x="470237" y="275551"/>
                  <a:pt x="247324" y="198972"/>
                  <a:pt x="298124" y="232333"/>
                </a:cubicBezTo>
                <a:cubicBezTo>
                  <a:pt x="348924" y="265694"/>
                  <a:pt x="670405" y="415819"/>
                  <a:pt x="725754" y="437049"/>
                </a:cubicBezTo>
                <a:cubicBezTo>
                  <a:pt x="781103" y="458279"/>
                  <a:pt x="674954" y="390040"/>
                  <a:pt x="630220" y="359712"/>
                </a:cubicBezTo>
                <a:cubicBezTo>
                  <a:pt x="585486" y="329384"/>
                  <a:pt x="519521" y="283891"/>
                  <a:pt x="457348" y="255079"/>
                </a:cubicBezTo>
                <a:cubicBezTo>
                  <a:pt x="395175" y="226267"/>
                  <a:pt x="328453" y="225509"/>
                  <a:pt x="257181" y="186840"/>
                </a:cubicBezTo>
                <a:cubicBezTo>
                  <a:pt x="185909" y="148171"/>
                  <a:pt x="-24872" y="-8019"/>
                  <a:pt x="2423" y="3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0D7A1B4-237F-EFEE-A067-A9F5C8D679C8}"/>
              </a:ext>
            </a:extLst>
          </p:cNvPr>
          <p:cNvSpPr/>
          <p:nvPr/>
        </p:nvSpPr>
        <p:spPr>
          <a:xfrm>
            <a:off x="6167664" y="7905071"/>
            <a:ext cx="188253" cy="922763"/>
          </a:xfrm>
          <a:custGeom>
            <a:avLst/>
            <a:gdLst>
              <a:gd name="connsiteX0" fmla="*/ 1124 w 188253"/>
              <a:gd name="connsiteY0" fmla="*/ 1532 h 922763"/>
              <a:gd name="connsiteX1" fmla="*/ 92109 w 188253"/>
              <a:gd name="connsiteY1" fmla="*/ 397317 h 922763"/>
              <a:gd name="connsiteX2" fmla="*/ 146700 w 188253"/>
              <a:gd name="connsiteY2" fmla="*/ 693019 h 922763"/>
              <a:gd name="connsiteX3" fmla="*/ 187643 w 188253"/>
              <a:gd name="connsiteY3" fmla="*/ 920481 h 922763"/>
              <a:gd name="connsiteX4" fmla="*/ 160348 w 188253"/>
              <a:gd name="connsiteY4" fmla="*/ 551992 h 922763"/>
              <a:gd name="connsiteX5" fmla="*/ 1124 w 188253"/>
              <a:gd name="connsiteY5" fmla="*/ 1532 h 9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253" h="922763">
                <a:moveTo>
                  <a:pt x="1124" y="1532"/>
                </a:moveTo>
                <a:cubicBezTo>
                  <a:pt x="-10249" y="-24247"/>
                  <a:pt x="67846" y="282069"/>
                  <a:pt x="92109" y="397317"/>
                </a:cubicBezTo>
                <a:cubicBezTo>
                  <a:pt x="116372" y="512565"/>
                  <a:pt x="130778" y="605825"/>
                  <a:pt x="146700" y="693019"/>
                </a:cubicBezTo>
                <a:cubicBezTo>
                  <a:pt x="162622" y="780213"/>
                  <a:pt x="185368" y="943986"/>
                  <a:pt x="187643" y="920481"/>
                </a:cubicBezTo>
                <a:cubicBezTo>
                  <a:pt x="189918" y="896977"/>
                  <a:pt x="186885" y="702875"/>
                  <a:pt x="160348" y="551992"/>
                </a:cubicBezTo>
                <a:cubicBezTo>
                  <a:pt x="133811" y="401109"/>
                  <a:pt x="12497" y="27311"/>
                  <a:pt x="1124" y="15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CE2FA07-FDAB-5853-29E8-07D118D3AAEE}"/>
              </a:ext>
            </a:extLst>
          </p:cNvPr>
          <p:cNvSpPr/>
          <p:nvPr/>
        </p:nvSpPr>
        <p:spPr>
          <a:xfrm>
            <a:off x="6341520" y="8111202"/>
            <a:ext cx="273161" cy="491440"/>
          </a:xfrm>
          <a:custGeom>
            <a:avLst/>
            <a:gdLst>
              <a:gd name="connsiteX0" fmla="*/ 168462 w 273161"/>
              <a:gd name="connsiteY0" fmla="*/ 117 h 491440"/>
              <a:gd name="connsiteX1" fmla="*/ 163913 w 273161"/>
              <a:gd name="connsiteY1" fmla="*/ 159341 h 491440"/>
              <a:gd name="connsiteX2" fmla="*/ 200307 w 273161"/>
              <a:gd name="connsiteY2" fmla="*/ 209383 h 491440"/>
              <a:gd name="connsiteX3" fmla="*/ 273095 w 273161"/>
              <a:gd name="connsiteY3" fmla="*/ 268523 h 491440"/>
              <a:gd name="connsiteX4" fmla="*/ 186659 w 273161"/>
              <a:gd name="connsiteY4" fmla="*/ 318565 h 491440"/>
              <a:gd name="connsiteX5" fmla="*/ 140 w 273161"/>
              <a:gd name="connsiteY5" fmla="*/ 491437 h 491440"/>
              <a:gd name="connsiteX6" fmla="*/ 218504 w 273161"/>
              <a:gd name="connsiteY6" fmla="*/ 323114 h 491440"/>
              <a:gd name="connsiteX7" fmla="*/ 191208 w 273161"/>
              <a:gd name="connsiteY7" fmla="*/ 259425 h 491440"/>
              <a:gd name="connsiteX8" fmla="*/ 163913 w 273161"/>
              <a:gd name="connsiteY8" fmla="*/ 186637 h 491440"/>
              <a:gd name="connsiteX9" fmla="*/ 168462 w 273161"/>
              <a:gd name="connsiteY9" fmla="*/ 117 h 4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61" h="491440">
                <a:moveTo>
                  <a:pt x="168462" y="117"/>
                </a:moveTo>
                <a:cubicBezTo>
                  <a:pt x="168462" y="-4432"/>
                  <a:pt x="158606" y="124463"/>
                  <a:pt x="163913" y="159341"/>
                </a:cubicBezTo>
                <a:cubicBezTo>
                  <a:pt x="169220" y="194219"/>
                  <a:pt x="182110" y="191186"/>
                  <a:pt x="200307" y="209383"/>
                </a:cubicBezTo>
                <a:cubicBezTo>
                  <a:pt x="218504" y="227580"/>
                  <a:pt x="275370" y="250326"/>
                  <a:pt x="273095" y="268523"/>
                </a:cubicBezTo>
                <a:cubicBezTo>
                  <a:pt x="270820" y="286720"/>
                  <a:pt x="232151" y="281413"/>
                  <a:pt x="186659" y="318565"/>
                </a:cubicBezTo>
                <a:cubicBezTo>
                  <a:pt x="141167" y="355717"/>
                  <a:pt x="-5167" y="490679"/>
                  <a:pt x="140" y="491437"/>
                </a:cubicBezTo>
                <a:cubicBezTo>
                  <a:pt x="5447" y="492195"/>
                  <a:pt x="186659" y="361783"/>
                  <a:pt x="218504" y="323114"/>
                </a:cubicBezTo>
                <a:cubicBezTo>
                  <a:pt x="250349" y="284445"/>
                  <a:pt x="200306" y="282171"/>
                  <a:pt x="191208" y="259425"/>
                </a:cubicBezTo>
                <a:cubicBezTo>
                  <a:pt x="182110" y="236679"/>
                  <a:pt x="168462" y="226064"/>
                  <a:pt x="163913" y="186637"/>
                </a:cubicBezTo>
                <a:cubicBezTo>
                  <a:pt x="159364" y="147210"/>
                  <a:pt x="168462" y="4666"/>
                  <a:pt x="168462" y="1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C0CC0D49-409F-5019-B68A-97482FD8752D}"/>
              </a:ext>
            </a:extLst>
          </p:cNvPr>
          <p:cNvSpPr/>
          <p:nvPr/>
        </p:nvSpPr>
        <p:spPr>
          <a:xfrm>
            <a:off x="2574903" y="6673827"/>
            <a:ext cx="591338" cy="193846"/>
          </a:xfrm>
          <a:custGeom>
            <a:avLst/>
            <a:gdLst>
              <a:gd name="connsiteX0" fmla="*/ 590572 w 591338"/>
              <a:gd name="connsiteY0" fmla="*/ 23 h 193846"/>
              <a:gd name="connsiteX1" fmla="*/ 273072 w 591338"/>
              <a:gd name="connsiteY1" fmla="*/ 98448 h 193846"/>
              <a:gd name="connsiteX2" fmla="*/ 22 w 591338"/>
              <a:gd name="connsiteY2" fmla="*/ 193698 h 193846"/>
              <a:gd name="connsiteX3" fmla="*/ 257197 w 591338"/>
              <a:gd name="connsiteY3" fmla="*/ 76223 h 193846"/>
              <a:gd name="connsiteX4" fmla="*/ 177822 w 591338"/>
              <a:gd name="connsiteY4" fmla="*/ 88923 h 193846"/>
              <a:gd name="connsiteX5" fmla="*/ 590572 w 591338"/>
              <a:gd name="connsiteY5" fmla="*/ 23 h 1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38" h="193846">
                <a:moveTo>
                  <a:pt x="590572" y="23"/>
                </a:moveTo>
                <a:cubicBezTo>
                  <a:pt x="606447" y="1611"/>
                  <a:pt x="371497" y="66169"/>
                  <a:pt x="273072" y="98448"/>
                </a:cubicBezTo>
                <a:cubicBezTo>
                  <a:pt x="174647" y="130727"/>
                  <a:pt x="2668" y="197402"/>
                  <a:pt x="22" y="193698"/>
                </a:cubicBezTo>
                <a:cubicBezTo>
                  <a:pt x="-2624" y="189994"/>
                  <a:pt x="227564" y="93685"/>
                  <a:pt x="257197" y="76223"/>
                </a:cubicBezTo>
                <a:cubicBezTo>
                  <a:pt x="286830" y="58761"/>
                  <a:pt x="126493" y="101623"/>
                  <a:pt x="177822" y="88923"/>
                </a:cubicBezTo>
                <a:cubicBezTo>
                  <a:pt x="229151" y="76223"/>
                  <a:pt x="574697" y="-1565"/>
                  <a:pt x="590572" y="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1B4AB1C-1684-07D1-7573-F5677F9A052B}"/>
              </a:ext>
            </a:extLst>
          </p:cNvPr>
          <p:cNvSpPr/>
          <p:nvPr/>
        </p:nvSpPr>
        <p:spPr>
          <a:xfrm>
            <a:off x="2678101" y="6753107"/>
            <a:ext cx="455851" cy="354894"/>
          </a:xfrm>
          <a:custGeom>
            <a:avLst/>
            <a:gdLst>
              <a:gd name="connsiteX0" fmla="*/ 452449 w 455851"/>
              <a:gd name="connsiteY0" fmla="*/ 118 h 354894"/>
              <a:gd name="connsiteX1" fmla="*/ 211149 w 455851"/>
              <a:gd name="connsiteY1" fmla="*/ 79493 h 354894"/>
              <a:gd name="connsiteX2" fmla="*/ 90499 w 455851"/>
              <a:gd name="connsiteY2" fmla="*/ 127118 h 354894"/>
              <a:gd name="connsiteX3" fmla="*/ 141299 w 455851"/>
              <a:gd name="connsiteY3" fmla="*/ 231893 h 354894"/>
              <a:gd name="connsiteX4" fmla="*/ 122249 w 455851"/>
              <a:gd name="connsiteY4" fmla="*/ 209668 h 354894"/>
              <a:gd name="connsiteX5" fmla="*/ 300049 w 455851"/>
              <a:gd name="connsiteY5" fmla="*/ 352543 h 354894"/>
              <a:gd name="connsiteX6" fmla="*/ 211149 w 455851"/>
              <a:gd name="connsiteY6" fmla="*/ 289043 h 354894"/>
              <a:gd name="connsiteX7" fmla="*/ 74624 w 455851"/>
              <a:gd name="connsiteY7" fmla="*/ 165218 h 354894"/>
              <a:gd name="connsiteX8" fmla="*/ 96849 w 455851"/>
              <a:gd name="connsiteY8" fmla="*/ 98543 h 354894"/>
              <a:gd name="connsiteX9" fmla="*/ 14299 w 455851"/>
              <a:gd name="connsiteY9" fmla="*/ 98543 h 354894"/>
              <a:gd name="connsiteX10" fmla="*/ 452449 w 455851"/>
              <a:gd name="connsiteY10" fmla="*/ 118 h 3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851" h="354894">
                <a:moveTo>
                  <a:pt x="452449" y="118"/>
                </a:moveTo>
                <a:cubicBezTo>
                  <a:pt x="485257" y="-3057"/>
                  <a:pt x="271474" y="58326"/>
                  <a:pt x="211149" y="79493"/>
                </a:cubicBezTo>
                <a:cubicBezTo>
                  <a:pt x="150824" y="100660"/>
                  <a:pt x="102141" y="101718"/>
                  <a:pt x="90499" y="127118"/>
                </a:cubicBezTo>
                <a:cubicBezTo>
                  <a:pt x="78857" y="152518"/>
                  <a:pt x="136007" y="218135"/>
                  <a:pt x="141299" y="231893"/>
                </a:cubicBezTo>
                <a:cubicBezTo>
                  <a:pt x="146591" y="245651"/>
                  <a:pt x="95791" y="189560"/>
                  <a:pt x="122249" y="209668"/>
                </a:cubicBezTo>
                <a:cubicBezTo>
                  <a:pt x="148707" y="229776"/>
                  <a:pt x="285232" y="339314"/>
                  <a:pt x="300049" y="352543"/>
                </a:cubicBezTo>
                <a:cubicBezTo>
                  <a:pt x="314866" y="365772"/>
                  <a:pt x="248720" y="320264"/>
                  <a:pt x="211149" y="289043"/>
                </a:cubicBezTo>
                <a:cubicBezTo>
                  <a:pt x="173578" y="257822"/>
                  <a:pt x="93674" y="196968"/>
                  <a:pt x="74624" y="165218"/>
                </a:cubicBezTo>
                <a:cubicBezTo>
                  <a:pt x="55574" y="133468"/>
                  <a:pt x="106903" y="109655"/>
                  <a:pt x="96849" y="98543"/>
                </a:cubicBezTo>
                <a:cubicBezTo>
                  <a:pt x="86795" y="87431"/>
                  <a:pt x="-42322" y="116005"/>
                  <a:pt x="14299" y="98543"/>
                </a:cubicBezTo>
                <a:cubicBezTo>
                  <a:pt x="70920" y="81081"/>
                  <a:pt x="419641" y="3293"/>
                  <a:pt x="452449" y="1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DF30321-8F6B-0FBB-58E8-2B1DF03E4DB6}"/>
              </a:ext>
            </a:extLst>
          </p:cNvPr>
          <p:cNvSpPr/>
          <p:nvPr/>
        </p:nvSpPr>
        <p:spPr>
          <a:xfrm>
            <a:off x="2641793" y="6876078"/>
            <a:ext cx="376087" cy="293401"/>
          </a:xfrm>
          <a:custGeom>
            <a:avLst/>
            <a:gdLst>
              <a:gd name="connsiteX0" fmla="*/ 6157 w 376087"/>
              <a:gd name="connsiteY0" fmla="*/ 972 h 293401"/>
              <a:gd name="connsiteX1" fmla="*/ 41082 w 376087"/>
              <a:gd name="connsiteY1" fmla="*/ 73997 h 293401"/>
              <a:gd name="connsiteX2" fmla="*/ 260157 w 376087"/>
              <a:gd name="connsiteY2" fmla="*/ 197822 h 293401"/>
              <a:gd name="connsiteX3" fmla="*/ 171257 w 376087"/>
              <a:gd name="connsiteY3" fmla="*/ 178772 h 293401"/>
              <a:gd name="connsiteX4" fmla="*/ 374457 w 376087"/>
              <a:gd name="connsiteY4" fmla="*/ 293072 h 293401"/>
              <a:gd name="connsiteX5" fmla="*/ 253807 w 376087"/>
              <a:gd name="connsiteY5" fmla="*/ 210522 h 293401"/>
              <a:gd name="connsiteX6" fmla="*/ 25207 w 376087"/>
              <a:gd name="connsiteY6" fmla="*/ 124797 h 293401"/>
              <a:gd name="connsiteX7" fmla="*/ 6157 w 376087"/>
              <a:gd name="connsiteY7" fmla="*/ 972 h 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87" h="293401">
                <a:moveTo>
                  <a:pt x="6157" y="972"/>
                </a:moveTo>
                <a:cubicBezTo>
                  <a:pt x="8803" y="-7495"/>
                  <a:pt x="-1251" y="41189"/>
                  <a:pt x="41082" y="73997"/>
                </a:cubicBezTo>
                <a:cubicBezTo>
                  <a:pt x="83415" y="106805"/>
                  <a:pt x="238461" y="180360"/>
                  <a:pt x="260157" y="197822"/>
                </a:cubicBezTo>
                <a:cubicBezTo>
                  <a:pt x="281853" y="215284"/>
                  <a:pt x="152207" y="162897"/>
                  <a:pt x="171257" y="178772"/>
                </a:cubicBezTo>
                <a:cubicBezTo>
                  <a:pt x="190307" y="194647"/>
                  <a:pt x="360699" y="287780"/>
                  <a:pt x="374457" y="293072"/>
                </a:cubicBezTo>
                <a:cubicBezTo>
                  <a:pt x="388215" y="298364"/>
                  <a:pt x="312015" y="238568"/>
                  <a:pt x="253807" y="210522"/>
                </a:cubicBezTo>
                <a:cubicBezTo>
                  <a:pt x="195599" y="182476"/>
                  <a:pt x="64365" y="156547"/>
                  <a:pt x="25207" y="124797"/>
                </a:cubicBezTo>
                <a:cubicBezTo>
                  <a:pt x="-13951" y="93047"/>
                  <a:pt x="3511" y="9439"/>
                  <a:pt x="6157" y="9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6C9B527C-4F59-5339-426E-4095B99B528B}"/>
              </a:ext>
            </a:extLst>
          </p:cNvPr>
          <p:cNvSpPr/>
          <p:nvPr/>
        </p:nvSpPr>
        <p:spPr>
          <a:xfrm>
            <a:off x="2320840" y="6880096"/>
            <a:ext cx="330421" cy="1220254"/>
          </a:xfrm>
          <a:custGeom>
            <a:avLst/>
            <a:gdLst>
              <a:gd name="connsiteX0" fmla="*/ 269960 w 330421"/>
              <a:gd name="connsiteY0" fmla="*/ 129 h 1220254"/>
              <a:gd name="connsiteX1" fmla="*/ 209635 w 330421"/>
              <a:gd name="connsiteY1" fmla="*/ 209679 h 1220254"/>
              <a:gd name="connsiteX2" fmla="*/ 35010 w 330421"/>
              <a:gd name="connsiteY2" fmla="*/ 720854 h 1220254"/>
              <a:gd name="connsiteX3" fmla="*/ 63585 w 330421"/>
              <a:gd name="connsiteY3" fmla="*/ 666879 h 1220254"/>
              <a:gd name="connsiteX4" fmla="*/ 12785 w 330421"/>
              <a:gd name="connsiteY4" fmla="*/ 889129 h 1220254"/>
              <a:gd name="connsiteX5" fmla="*/ 54060 w 330421"/>
              <a:gd name="connsiteY5" fmla="*/ 1035179 h 1220254"/>
              <a:gd name="connsiteX6" fmla="*/ 12785 w 330421"/>
              <a:gd name="connsiteY6" fmla="*/ 1003429 h 1220254"/>
              <a:gd name="connsiteX7" fmla="*/ 320760 w 330421"/>
              <a:gd name="connsiteY7" fmla="*/ 1216154 h 1220254"/>
              <a:gd name="connsiteX8" fmla="*/ 241385 w 330421"/>
              <a:gd name="connsiteY8" fmla="*/ 1136779 h 1220254"/>
              <a:gd name="connsiteX9" fmla="*/ 123910 w 330421"/>
              <a:gd name="connsiteY9" fmla="*/ 1051054 h 1220254"/>
              <a:gd name="connsiteX10" fmla="*/ 44535 w 330421"/>
              <a:gd name="connsiteY10" fmla="*/ 978029 h 1220254"/>
              <a:gd name="connsiteX11" fmla="*/ 28660 w 330421"/>
              <a:gd name="connsiteY11" fmla="*/ 784354 h 1220254"/>
              <a:gd name="connsiteX12" fmla="*/ 165185 w 330421"/>
              <a:gd name="connsiteY12" fmla="*/ 435104 h 1220254"/>
              <a:gd name="connsiteX13" fmla="*/ 123910 w 330421"/>
              <a:gd name="connsiteY13" fmla="*/ 546229 h 1220254"/>
              <a:gd name="connsiteX14" fmla="*/ 203285 w 330421"/>
              <a:gd name="connsiteY14" fmla="*/ 184279 h 1220254"/>
              <a:gd name="connsiteX15" fmla="*/ 269960 w 330421"/>
              <a:gd name="connsiteY15" fmla="*/ 129 h 12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421" h="1220254">
                <a:moveTo>
                  <a:pt x="269960" y="129"/>
                </a:moveTo>
                <a:cubicBezTo>
                  <a:pt x="271018" y="4362"/>
                  <a:pt x="248793" y="89558"/>
                  <a:pt x="209635" y="209679"/>
                </a:cubicBezTo>
                <a:cubicBezTo>
                  <a:pt x="170477" y="329800"/>
                  <a:pt x="59352" y="644654"/>
                  <a:pt x="35010" y="720854"/>
                </a:cubicBezTo>
                <a:cubicBezTo>
                  <a:pt x="10668" y="797054"/>
                  <a:pt x="67289" y="638833"/>
                  <a:pt x="63585" y="666879"/>
                </a:cubicBezTo>
                <a:cubicBezTo>
                  <a:pt x="59881" y="694925"/>
                  <a:pt x="14372" y="827746"/>
                  <a:pt x="12785" y="889129"/>
                </a:cubicBezTo>
                <a:cubicBezTo>
                  <a:pt x="11198" y="950512"/>
                  <a:pt x="54060" y="1016129"/>
                  <a:pt x="54060" y="1035179"/>
                </a:cubicBezTo>
                <a:cubicBezTo>
                  <a:pt x="54060" y="1054229"/>
                  <a:pt x="-31665" y="973267"/>
                  <a:pt x="12785" y="1003429"/>
                </a:cubicBezTo>
                <a:cubicBezTo>
                  <a:pt x="57235" y="1033591"/>
                  <a:pt x="282660" y="1193929"/>
                  <a:pt x="320760" y="1216154"/>
                </a:cubicBezTo>
                <a:cubicBezTo>
                  <a:pt x="358860" y="1238379"/>
                  <a:pt x="274193" y="1164296"/>
                  <a:pt x="241385" y="1136779"/>
                </a:cubicBezTo>
                <a:cubicBezTo>
                  <a:pt x="208577" y="1109262"/>
                  <a:pt x="156718" y="1077512"/>
                  <a:pt x="123910" y="1051054"/>
                </a:cubicBezTo>
                <a:cubicBezTo>
                  <a:pt x="91102" y="1024596"/>
                  <a:pt x="60410" y="1022479"/>
                  <a:pt x="44535" y="978029"/>
                </a:cubicBezTo>
                <a:cubicBezTo>
                  <a:pt x="28660" y="933579"/>
                  <a:pt x="8552" y="874841"/>
                  <a:pt x="28660" y="784354"/>
                </a:cubicBezTo>
                <a:cubicBezTo>
                  <a:pt x="48768" y="693867"/>
                  <a:pt x="149310" y="474791"/>
                  <a:pt x="165185" y="435104"/>
                </a:cubicBezTo>
                <a:cubicBezTo>
                  <a:pt x="181060" y="395417"/>
                  <a:pt x="117560" y="588033"/>
                  <a:pt x="123910" y="546229"/>
                </a:cubicBezTo>
                <a:cubicBezTo>
                  <a:pt x="130260" y="504425"/>
                  <a:pt x="182118" y="272121"/>
                  <a:pt x="203285" y="184279"/>
                </a:cubicBezTo>
                <a:cubicBezTo>
                  <a:pt x="224452" y="96437"/>
                  <a:pt x="268902" y="-4104"/>
                  <a:pt x="269960" y="1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BC4C96B-2169-961B-31FA-DCD5C6F8AA60}"/>
              </a:ext>
            </a:extLst>
          </p:cNvPr>
          <p:cNvSpPr/>
          <p:nvPr/>
        </p:nvSpPr>
        <p:spPr>
          <a:xfrm>
            <a:off x="2595170" y="6870360"/>
            <a:ext cx="196435" cy="267040"/>
          </a:xfrm>
          <a:custGeom>
            <a:avLst/>
            <a:gdLst>
              <a:gd name="connsiteX0" fmla="*/ 27380 w 196435"/>
              <a:gd name="connsiteY0" fmla="*/ 340 h 267040"/>
              <a:gd name="connsiteX1" fmla="*/ 8330 w 196435"/>
              <a:gd name="connsiteY1" fmla="*/ 120990 h 267040"/>
              <a:gd name="connsiteX2" fmla="*/ 186130 w 196435"/>
              <a:gd name="connsiteY2" fmla="*/ 257515 h 267040"/>
              <a:gd name="connsiteX3" fmla="*/ 157555 w 196435"/>
              <a:gd name="connsiteY3" fmla="*/ 244815 h 267040"/>
              <a:gd name="connsiteX4" fmla="*/ 11505 w 196435"/>
              <a:gd name="connsiteY4" fmla="*/ 159090 h 267040"/>
              <a:gd name="connsiteX5" fmla="*/ 27380 w 196435"/>
              <a:gd name="connsiteY5" fmla="*/ 340 h 26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35" h="267040">
                <a:moveTo>
                  <a:pt x="27380" y="340"/>
                </a:moveTo>
                <a:cubicBezTo>
                  <a:pt x="26851" y="-6010"/>
                  <a:pt x="-18128" y="78128"/>
                  <a:pt x="8330" y="120990"/>
                </a:cubicBezTo>
                <a:cubicBezTo>
                  <a:pt x="34788" y="163852"/>
                  <a:pt x="161259" y="236878"/>
                  <a:pt x="186130" y="257515"/>
                </a:cubicBezTo>
                <a:cubicBezTo>
                  <a:pt x="211001" y="278152"/>
                  <a:pt x="186659" y="261219"/>
                  <a:pt x="157555" y="244815"/>
                </a:cubicBezTo>
                <a:cubicBezTo>
                  <a:pt x="128451" y="228411"/>
                  <a:pt x="33201" y="196661"/>
                  <a:pt x="11505" y="159090"/>
                </a:cubicBezTo>
                <a:cubicBezTo>
                  <a:pt x="-10191" y="121519"/>
                  <a:pt x="27909" y="6690"/>
                  <a:pt x="27380" y="3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04E19B8-F606-6DF1-B507-614CC312BB0D}"/>
              </a:ext>
            </a:extLst>
          </p:cNvPr>
          <p:cNvSpPr/>
          <p:nvPr/>
        </p:nvSpPr>
        <p:spPr>
          <a:xfrm>
            <a:off x="3606146" y="7548370"/>
            <a:ext cx="496527" cy="393513"/>
          </a:xfrm>
          <a:custGeom>
            <a:avLst/>
            <a:gdLst>
              <a:gd name="connsiteX0" fmla="*/ 654 w 496527"/>
              <a:gd name="connsiteY0" fmla="*/ 1780 h 393513"/>
              <a:gd name="connsiteX1" fmla="*/ 308629 w 496527"/>
              <a:gd name="connsiteY1" fmla="*/ 185930 h 393513"/>
              <a:gd name="connsiteX2" fmla="*/ 492779 w 496527"/>
              <a:gd name="connsiteY2" fmla="*/ 389130 h 393513"/>
              <a:gd name="connsiteX3" fmla="*/ 397529 w 496527"/>
              <a:gd name="connsiteY3" fmla="*/ 300230 h 393513"/>
              <a:gd name="connsiteX4" fmla="*/ 654 w 496527"/>
              <a:gd name="connsiteY4" fmla="*/ 1780 h 3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27" h="393513">
                <a:moveTo>
                  <a:pt x="654" y="1780"/>
                </a:moveTo>
                <a:cubicBezTo>
                  <a:pt x="-14163" y="-17270"/>
                  <a:pt x="226608" y="121372"/>
                  <a:pt x="308629" y="185930"/>
                </a:cubicBezTo>
                <a:cubicBezTo>
                  <a:pt x="390650" y="250488"/>
                  <a:pt x="477962" y="370080"/>
                  <a:pt x="492779" y="389130"/>
                </a:cubicBezTo>
                <a:cubicBezTo>
                  <a:pt x="507596" y="408180"/>
                  <a:pt x="479021" y="362672"/>
                  <a:pt x="397529" y="300230"/>
                </a:cubicBezTo>
                <a:cubicBezTo>
                  <a:pt x="316037" y="237788"/>
                  <a:pt x="15471" y="20830"/>
                  <a:pt x="654" y="17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87F314F-D466-BE22-1BC5-B084286FA504}"/>
              </a:ext>
            </a:extLst>
          </p:cNvPr>
          <p:cNvSpPr/>
          <p:nvPr/>
        </p:nvSpPr>
        <p:spPr>
          <a:xfrm>
            <a:off x="3860628" y="7774823"/>
            <a:ext cx="1041829" cy="1098104"/>
          </a:xfrm>
          <a:custGeom>
            <a:avLst/>
            <a:gdLst>
              <a:gd name="connsiteX0" fmla="*/ 172 w 1041829"/>
              <a:gd name="connsiteY0" fmla="*/ 752 h 1098104"/>
              <a:gd name="connsiteX1" fmla="*/ 552622 w 1041829"/>
              <a:gd name="connsiteY1" fmla="*/ 604002 h 1098104"/>
              <a:gd name="connsiteX2" fmla="*/ 530397 w 1041829"/>
              <a:gd name="connsiteY2" fmla="*/ 559552 h 1098104"/>
              <a:gd name="connsiteX3" fmla="*/ 1035222 w 1041829"/>
              <a:gd name="connsiteY3" fmla="*/ 1092952 h 1098104"/>
              <a:gd name="connsiteX4" fmla="*/ 793922 w 1041829"/>
              <a:gd name="connsiteY4" fmla="*/ 807202 h 1098104"/>
              <a:gd name="connsiteX5" fmla="*/ 438322 w 1041829"/>
              <a:gd name="connsiteY5" fmla="*/ 432552 h 1098104"/>
              <a:gd name="connsiteX6" fmla="*/ 492297 w 1041829"/>
              <a:gd name="connsiteY6" fmla="*/ 477002 h 1098104"/>
              <a:gd name="connsiteX7" fmla="*/ 172 w 1041829"/>
              <a:gd name="connsiteY7" fmla="*/ 752 h 109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829" h="1098104">
                <a:moveTo>
                  <a:pt x="172" y="752"/>
                </a:moveTo>
                <a:cubicBezTo>
                  <a:pt x="10226" y="21919"/>
                  <a:pt x="464251" y="510869"/>
                  <a:pt x="552622" y="604002"/>
                </a:cubicBezTo>
                <a:cubicBezTo>
                  <a:pt x="640993" y="697135"/>
                  <a:pt x="449964" y="478060"/>
                  <a:pt x="530397" y="559552"/>
                </a:cubicBezTo>
                <a:cubicBezTo>
                  <a:pt x="610830" y="641044"/>
                  <a:pt x="991301" y="1051677"/>
                  <a:pt x="1035222" y="1092952"/>
                </a:cubicBezTo>
                <a:cubicBezTo>
                  <a:pt x="1079143" y="1134227"/>
                  <a:pt x="893405" y="917269"/>
                  <a:pt x="793922" y="807202"/>
                </a:cubicBezTo>
                <a:cubicBezTo>
                  <a:pt x="694439" y="697135"/>
                  <a:pt x="488593" y="487585"/>
                  <a:pt x="438322" y="432552"/>
                </a:cubicBezTo>
                <a:cubicBezTo>
                  <a:pt x="388051" y="377519"/>
                  <a:pt x="562147" y="542619"/>
                  <a:pt x="492297" y="477002"/>
                </a:cubicBezTo>
                <a:cubicBezTo>
                  <a:pt x="422447" y="411385"/>
                  <a:pt x="-9882" y="-20415"/>
                  <a:pt x="172" y="7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CF907BC-01CA-FE9D-AE58-C0FB15DEE84A}"/>
              </a:ext>
            </a:extLst>
          </p:cNvPr>
          <p:cNvSpPr/>
          <p:nvPr/>
        </p:nvSpPr>
        <p:spPr>
          <a:xfrm>
            <a:off x="4161741" y="7990922"/>
            <a:ext cx="706025" cy="762509"/>
          </a:xfrm>
          <a:custGeom>
            <a:avLst/>
            <a:gdLst>
              <a:gd name="connsiteX0" fmla="*/ 684 w 706025"/>
              <a:gd name="connsiteY0" fmla="*/ 553 h 762509"/>
              <a:gd name="connsiteX1" fmla="*/ 670609 w 706025"/>
              <a:gd name="connsiteY1" fmla="*/ 721278 h 762509"/>
              <a:gd name="connsiteX2" fmla="*/ 546784 w 706025"/>
              <a:gd name="connsiteY2" fmla="*/ 603803 h 762509"/>
              <a:gd name="connsiteX3" fmla="*/ 684 w 706025"/>
              <a:gd name="connsiteY3" fmla="*/ 553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5" h="762509">
                <a:moveTo>
                  <a:pt x="684" y="553"/>
                </a:moveTo>
                <a:cubicBezTo>
                  <a:pt x="21321" y="20132"/>
                  <a:pt x="579592" y="620736"/>
                  <a:pt x="670609" y="721278"/>
                </a:cubicBezTo>
                <a:cubicBezTo>
                  <a:pt x="761626" y="821820"/>
                  <a:pt x="661613" y="721278"/>
                  <a:pt x="546784" y="603803"/>
                </a:cubicBezTo>
                <a:cubicBezTo>
                  <a:pt x="431955" y="486328"/>
                  <a:pt x="-19953" y="-19026"/>
                  <a:pt x="684" y="5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B5E51A05-CA6D-09B9-F194-FE6CCA36E5BB}"/>
              </a:ext>
            </a:extLst>
          </p:cNvPr>
          <p:cNvSpPr/>
          <p:nvPr/>
        </p:nvSpPr>
        <p:spPr>
          <a:xfrm>
            <a:off x="5081892" y="9021848"/>
            <a:ext cx="750601" cy="1229407"/>
          </a:xfrm>
          <a:custGeom>
            <a:avLst/>
            <a:gdLst>
              <a:gd name="connsiteX0" fmla="*/ 1283 w 750601"/>
              <a:gd name="connsiteY0" fmla="*/ 4677 h 1229407"/>
              <a:gd name="connsiteX1" fmla="*/ 306083 w 750601"/>
              <a:gd name="connsiteY1" fmla="*/ 569827 h 1229407"/>
              <a:gd name="connsiteX2" fmla="*/ 312433 w 750601"/>
              <a:gd name="connsiteY2" fmla="*/ 547602 h 1229407"/>
              <a:gd name="connsiteX3" fmla="*/ 734708 w 750601"/>
              <a:gd name="connsiteY3" fmla="*/ 1201652 h 1229407"/>
              <a:gd name="connsiteX4" fmla="*/ 626758 w 750601"/>
              <a:gd name="connsiteY4" fmla="*/ 1052427 h 1229407"/>
              <a:gd name="connsiteX5" fmla="*/ 299733 w 750601"/>
              <a:gd name="connsiteY5" fmla="*/ 544427 h 1229407"/>
              <a:gd name="connsiteX6" fmla="*/ 201308 w 750601"/>
              <a:gd name="connsiteY6" fmla="*/ 312652 h 1229407"/>
              <a:gd name="connsiteX7" fmla="*/ 1283 w 750601"/>
              <a:gd name="connsiteY7" fmla="*/ 4677 h 12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01" h="1229407">
                <a:moveTo>
                  <a:pt x="1283" y="4677"/>
                </a:moveTo>
                <a:cubicBezTo>
                  <a:pt x="18745" y="47539"/>
                  <a:pt x="254225" y="479340"/>
                  <a:pt x="306083" y="569827"/>
                </a:cubicBezTo>
                <a:cubicBezTo>
                  <a:pt x="357941" y="660315"/>
                  <a:pt x="240996" y="442298"/>
                  <a:pt x="312433" y="547602"/>
                </a:cubicBezTo>
                <a:cubicBezTo>
                  <a:pt x="383870" y="652906"/>
                  <a:pt x="682321" y="1117515"/>
                  <a:pt x="734708" y="1201652"/>
                </a:cubicBezTo>
                <a:cubicBezTo>
                  <a:pt x="787096" y="1285790"/>
                  <a:pt x="699254" y="1161964"/>
                  <a:pt x="626758" y="1052427"/>
                </a:cubicBezTo>
                <a:cubicBezTo>
                  <a:pt x="554262" y="942890"/>
                  <a:pt x="370641" y="667723"/>
                  <a:pt x="299733" y="544427"/>
                </a:cubicBezTo>
                <a:cubicBezTo>
                  <a:pt x="228825" y="421131"/>
                  <a:pt x="253166" y="399965"/>
                  <a:pt x="201308" y="312652"/>
                </a:cubicBezTo>
                <a:cubicBezTo>
                  <a:pt x="149450" y="225339"/>
                  <a:pt x="-16179" y="-38185"/>
                  <a:pt x="1283" y="46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544145E-9F22-49F9-7177-A825CB3F0E34}"/>
              </a:ext>
            </a:extLst>
          </p:cNvPr>
          <p:cNvSpPr/>
          <p:nvPr/>
        </p:nvSpPr>
        <p:spPr>
          <a:xfrm>
            <a:off x="4970306" y="8932646"/>
            <a:ext cx="332014" cy="549859"/>
          </a:xfrm>
          <a:custGeom>
            <a:avLst/>
            <a:gdLst>
              <a:gd name="connsiteX0" fmla="*/ 1744 w 332014"/>
              <a:gd name="connsiteY0" fmla="*/ 1804 h 549859"/>
              <a:gd name="connsiteX1" fmla="*/ 325594 w 332014"/>
              <a:gd name="connsiteY1" fmla="*/ 535204 h 549859"/>
              <a:gd name="connsiteX2" fmla="*/ 201769 w 332014"/>
              <a:gd name="connsiteY2" fmla="*/ 366929 h 549859"/>
              <a:gd name="connsiteX3" fmla="*/ 1744 w 332014"/>
              <a:gd name="connsiteY3" fmla="*/ 1804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" h="549859">
                <a:moveTo>
                  <a:pt x="1744" y="1804"/>
                </a:moveTo>
                <a:cubicBezTo>
                  <a:pt x="22382" y="29850"/>
                  <a:pt x="292257" y="474350"/>
                  <a:pt x="325594" y="535204"/>
                </a:cubicBezTo>
                <a:cubicBezTo>
                  <a:pt x="358931" y="596058"/>
                  <a:pt x="254157" y="453183"/>
                  <a:pt x="201769" y="366929"/>
                </a:cubicBezTo>
                <a:cubicBezTo>
                  <a:pt x="149382" y="280675"/>
                  <a:pt x="-18894" y="-26242"/>
                  <a:pt x="1744" y="18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8D7B170-ED9F-1AF2-65BD-2A049557CA77}"/>
              </a:ext>
            </a:extLst>
          </p:cNvPr>
          <p:cNvSpPr/>
          <p:nvPr/>
        </p:nvSpPr>
        <p:spPr>
          <a:xfrm>
            <a:off x="5857801" y="10267618"/>
            <a:ext cx="247843" cy="374767"/>
          </a:xfrm>
          <a:custGeom>
            <a:avLst/>
            <a:gdLst>
              <a:gd name="connsiteX0" fmla="*/ 74 w 247843"/>
              <a:gd name="connsiteY0" fmla="*/ 332 h 374767"/>
              <a:gd name="connsiteX1" fmla="*/ 231849 w 247843"/>
              <a:gd name="connsiteY1" fmla="*/ 355932 h 374767"/>
              <a:gd name="connsiteX2" fmla="*/ 206449 w 247843"/>
              <a:gd name="connsiteY2" fmla="*/ 292432 h 374767"/>
              <a:gd name="connsiteX3" fmla="*/ 74 w 247843"/>
              <a:gd name="connsiteY3" fmla="*/ 332 h 37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43" h="374767">
                <a:moveTo>
                  <a:pt x="74" y="332"/>
                </a:moveTo>
                <a:cubicBezTo>
                  <a:pt x="4307" y="10915"/>
                  <a:pt x="197453" y="307249"/>
                  <a:pt x="231849" y="355932"/>
                </a:cubicBezTo>
                <a:cubicBezTo>
                  <a:pt x="266245" y="404615"/>
                  <a:pt x="239257" y="350111"/>
                  <a:pt x="206449" y="292432"/>
                </a:cubicBezTo>
                <a:cubicBezTo>
                  <a:pt x="173641" y="234753"/>
                  <a:pt x="-4159" y="-10251"/>
                  <a:pt x="74" y="3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8F434F3-C517-8D3F-24F0-4390CF57D265}"/>
              </a:ext>
            </a:extLst>
          </p:cNvPr>
          <p:cNvSpPr/>
          <p:nvPr/>
        </p:nvSpPr>
        <p:spPr>
          <a:xfrm>
            <a:off x="4617080" y="8623281"/>
            <a:ext cx="104343" cy="750730"/>
          </a:xfrm>
          <a:custGeom>
            <a:avLst/>
            <a:gdLst>
              <a:gd name="connsiteX0" fmla="*/ 104145 w 104343"/>
              <a:gd name="connsiteY0" fmla="*/ 19 h 750730"/>
              <a:gd name="connsiteX1" fmla="*/ 50170 w 104343"/>
              <a:gd name="connsiteY1" fmla="*/ 431819 h 750730"/>
              <a:gd name="connsiteX2" fmla="*/ 62870 w 104343"/>
              <a:gd name="connsiteY2" fmla="*/ 342919 h 750730"/>
              <a:gd name="connsiteX3" fmla="*/ 5720 w 104343"/>
              <a:gd name="connsiteY3" fmla="*/ 723919 h 750730"/>
              <a:gd name="connsiteX4" fmla="*/ 12070 w 104343"/>
              <a:gd name="connsiteY4" fmla="*/ 682644 h 750730"/>
              <a:gd name="connsiteX5" fmla="*/ 94620 w 104343"/>
              <a:gd name="connsiteY5" fmla="*/ 390544 h 750730"/>
              <a:gd name="connsiteX6" fmla="*/ 69220 w 104343"/>
              <a:gd name="connsiteY6" fmla="*/ 450869 h 750730"/>
              <a:gd name="connsiteX7" fmla="*/ 104145 w 104343"/>
              <a:gd name="connsiteY7" fmla="*/ 19 h 7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43" h="750730">
                <a:moveTo>
                  <a:pt x="104145" y="19"/>
                </a:moveTo>
                <a:cubicBezTo>
                  <a:pt x="100970" y="-3156"/>
                  <a:pt x="57049" y="374669"/>
                  <a:pt x="50170" y="431819"/>
                </a:cubicBezTo>
                <a:cubicBezTo>
                  <a:pt x="43291" y="488969"/>
                  <a:pt x="70278" y="294236"/>
                  <a:pt x="62870" y="342919"/>
                </a:cubicBezTo>
                <a:cubicBezTo>
                  <a:pt x="55462" y="391602"/>
                  <a:pt x="14187" y="667298"/>
                  <a:pt x="5720" y="723919"/>
                </a:cubicBezTo>
                <a:cubicBezTo>
                  <a:pt x="-2747" y="780540"/>
                  <a:pt x="-2747" y="738206"/>
                  <a:pt x="12070" y="682644"/>
                </a:cubicBezTo>
                <a:cubicBezTo>
                  <a:pt x="26887" y="627082"/>
                  <a:pt x="85095" y="429173"/>
                  <a:pt x="94620" y="390544"/>
                </a:cubicBezTo>
                <a:cubicBezTo>
                  <a:pt x="104145" y="351915"/>
                  <a:pt x="67103" y="509077"/>
                  <a:pt x="69220" y="450869"/>
                </a:cubicBezTo>
                <a:cubicBezTo>
                  <a:pt x="71337" y="392661"/>
                  <a:pt x="107320" y="3194"/>
                  <a:pt x="104145" y="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24B38EE-188E-2AB4-6187-E90C8904C367}"/>
              </a:ext>
            </a:extLst>
          </p:cNvPr>
          <p:cNvSpPr/>
          <p:nvPr/>
        </p:nvSpPr>
        <p:spPr>
          <a:xfrm>
            <a:off x="1938657" y="7907002"/>
            <a:ext cx="415782" cy="269384"/>
          </a:xfrm>
          <a:custGeom>
            <a:avLst/>
            <a:gdLst>
              <a:gd name="connsiteX0" fmla="*/ 979 w 415782"/>
              <a:gd name="connsiteY0" fmla="*/ 267180 h 269384"/>
              <a:gd name="connsiteX1" fmla="*/ 402761 w 415782"/>
              <a:gd name="connsiteY1" fmla="*/ 3943 h 269384"/>
              <a:gd name="connsiteX2" fmla="*/ 291925 w 415782"/>
              <a:gd name="connsiteY2" fmla="*/ 121707 h 269384"/>
              <a:gd name="connsiteX3" fmla="*/ 979 w 415782"/>
              <a:gd name="connsiteY3" fmla="*/ 267180 h 26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782" h="269384">
                <a:moveTo>
                  <a:pt x="979" y="267180"/>
                </a:moveTo>
                <a:cubicBezTo>
                  <a:pt x="19452" y="247553"/>
                  <a:pt x="354270" y="28188"/>
                  <a:pt x="402761" y="3943"/>
                </a:cubicBezTo>
                <a:cubicBezTo>
                  <a:pt x="451252" y="-20302"/>
                  <a:pt x="353116" y="73216"/>
                  <a:pt x="291925" y="121707"/>
                </a:cubicBezTo>
                <a:cubicBezTo>
                  <a:pt x="230734" y="170198"/>
                  <a:pt x="-17494" y="286807"/>
                  <a:pt x="979" y="2671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12D883A5-9BF2-0A76-1A22-CC9B405C1CF0}"/>
              </a:ext>
            </a:extLst>
          </p:cNvPr>
          <p:cNvSpPr/>
          <p:nvPr/>
        </p:nvSpPr>
        <p:spPr>
          <a:xfrm>
            <a:off x="518569" y="9266449"/>
            <a:ext cx="377604" cy="1027308"/>
          </a:xfrm>
          <a:custGeom>
            <a:avLst/>
            <a:gdLst>
              <a:gd name="connsiteX0" fmla="*/ 376781 w 377604"/>
              <a:gd name="connsiteY0" fmla="*/ 1376 h 1027308"/>
              <a:gd name="connsiteX1" fmla="*/ 106906 w 377604"/>
              <a:gd name="connsiteY1" fmla="*/ 496676 h 1027308"/>
              <a:gd name="connsiteX2" fmla="*/ 18006 w 377604"/>
              <a:gd name="connsiteY2" fmla="*/ 982451 h 1027308"/>
              <a:gd name="connsiteX3" fmla="*/ 18006 w 377604"/>
              <a:gd name="connsiteY3" fmla="*/ 931651 h 1027308"/>
              <a:gd name="connsiteX4" fmla="*/ 208506 w 377604"/>
              <a:gd name="connsiteY4" fmla="*/ 328401 h 1027308"/>
              <a:gd name="connsiteX5" fmla="*/ 173581 w 377604"/>
              <a:gd name="connsiteY5" fmla="*/ 398251 h 1027308"/>
              <a:gd name="connsiteX6" fmla="*/ 338681 w 377604"/>
              <a:gd name="connsiteY6" fmla="*/ 118851 h 1027308"/>
              <a:gd name="connsiteX7" fmla="*/ 195806 w 377604"/>
              <a:gd name="connsiteY7" fmla="*/ 341101 h 1027308"/>
              <a:gd name="connsiteX8" fmla="*/ 376781 w 377604"/>
              <a:gd name="connsiteY8" fmla="*/ 1376 h 10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04" h="1027308">
                <a:moveTo>
                  <a:pt x="376781" y="1376"/>
                </a:moveTo>
                <a:cubicBezTo>
                  <a:pt x="361964" y="27305"/>
                  <a:pt x="166702" y="333164"/>
                  <a:pt x="106906" y="496676"/>
                </a:cubicBezTo>
                <a:cubicBezTo>
                  <a:pt x="47110" y="660188"/>
                  <a:pt x="32823" y="909955"/>
                  <a:pt x="18006" y="982451"/>
                </a:cubicBezTo>
                <a:cubicBezTo>
                  <a:pt x="3189" y="1054947"/>
                  <a:pt x="-13744" y="1040659"/>
                  <a:pt x="18006" y="931651"/>
                </a:cubicBezTo>
                <a:cubicBezTo>
                  <a:pt x="49756" y="822643"/>
                  <a:pt x="182577" y="417301"/>
                  <a:pt x="208506" y="328401"/>
                </a:cubicBezTo>
                <a:cubicBezTo>
                  <a:pt x="234435" y="239501"/>
                  <a:pt x="151885" y="433176"/>
                  <a:pt x="173581" y="398251"/>
                </a:cubicBezTo>
                <a:cubicBezTo>
                  <a:pt x="195277" y="363326"/>
                  <a:pt x="334977" y="128376"/>
                  <a:pt x="338681" y="118851"/>
                </a:cubicBezTo>
                <a:cubicBezTo>
                  <a:pt x="342385" y="109326"/>
                  <a:pt x="189985" y="358034"/>
                  <a:pt x="195806" y="341101"/>
                </a:cubicBezTo>
                <a:cubicBezTo>
                  <a:pt x="201627" y="324168"/>
                  <a:pt x="391598" y="-24553"/>
                  <a:pt x="376781" y="137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7F005B1-7FA2-7AC7-333E-85C4115432BE}"/>
              </a:ext>
            </a:extLst>
          </p:cNvPr>
          <p:cNvSpPr/>
          <p:nvPr/>
        </p:nvSpPr>
        <p:spPr>
          <a:xfrm>
            <a:off x="503532" y="9340357"/>
            <a:ext cx="669453" cy="1000765"/>
          </a:xfrm>
          <a:custGeom>
            <a:avLst/>
            <a:gdLst>
              <a:gd name="connsiteX0" fmla="*/ 668043 w 669453"/>
              <a:gd name="connsiteY0" fmla="*/ 3668 h 1000765"/>
              <a:gd name="connsiteX1" fmla="*/ 258468 w 669453"/>
              <a:gd name="connsiteY1" fmla="*/ 448168 h 1000765"/>
              <a:gd name="connsiteX2" fmla="*/ 328318 w 669453"/>
              <a:gd name="connsiteY2" fmla="*/ 337043 h 1000765"/>
              <a:gd name="connsiteX3" fmla="*/ 226718 w 669453"/>
              <a:gd name="connsiteY3" fmla="*/ 559293 h 1000765"/>
              <a:gd name="connsiteX4" fmla="*/ 74318 w 669453"/>
              <a:gd name="connsiteY4" fmla="*/ 848218 h 1000765"/>
              <a:gd name="connsiteX5" fmla="*/ 1293 w 669453"/>
              <a:gd name="connsiteY5" fmla="*/ 997443 h 1000765"/>
              <a:gd name="connsiteX6" fmla="*/ 131468 w 669453"/>
              <a:gd name="connsiteY6" fmla="*/ 711693 h 1000765"/>
              <a:gd name="connsiteX7" fmla="*/ 382293 w 669453"/>
              <a:gd name="connsiteY7" fmla="*/ 260843 h 1000765"/>
              <a:gd name="connsiteX8" fmla="*/ 668043 w 669453"/>
              <a:gd name="connsiteY8" fmla="*/ 3668 h 10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53" h="1000765">
                <a:moveTo>
                  <a:pt x="668043" y="3668"/>
                </a:moveTo>
                <a:cubicBezTo>
                  <a:pt x="647406" y="34889"/>
                  <a:pt x="315089" y="392606"/>
                  <a:pt x="258468" y="448168"/>
                </a:cubicBezTo>
                <a:cubicBezTo>
                  <a:pt x="201847" y="503731"/>
                  <a:pt x="333610" y="318522"/>
                  <a:pt x="328318" y="337043"/>
                </a:cubicBezTo>
                <a:cubicBezTo>
                  <a:pt x="323026" y="355564"/>
                  <a:pt x="269051" y="474097"/>
                  <a:pt x="226718" y="559293"/>
                </a:cubicBezTo>
                <a:cubicBezTo>
                  <a:pt x="184385" y="644489"/>
                  <a:pt x="111889" y="775193"/>
                  <a:pt x="74318" y="848218"/>
                </a:cubicBezTo>
                <a:cubicBezTo>
                  <a:pt x="36747" y="921243"/>
                  <a:pt x="-8232" y="1020197"/>
                  <a:pt x="1293" y="997443"/>
                </a:cubicBezTo>
                <a:cubicBezTo>
                  <a:pt x="10818" y="974689"/>
                  <a:pt x="67968" y="834460"/>
                  <a:pt x="131468" y="711693"/>
                </a:cubicBezTo>
                <a:cubicBezTo>
                  <a:pt x="194968" y="588926"/>
                  <a:pt x="287043" y="374085"/>
                  <a:pt x="382293" y="260843"/>
                </a:cubicBezTo>
                <a:cubicBezTo>
                  <a:pt x="477543" y="147601"/>
                  <a:pt x="688680" y="-27553"/>
                  <a:pt x="668043" y="36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5A50C49-0A88-BD5B-91AA-01E2C4AC587E}"/>
              </a:ext>
            </a:extLst>
          </p:cNvPr>
          <p:cNvSpPr/>
          <p:nvPr/>
        </p:nvSpPr>
        <p:spPr>
          <a:xfrm>
            <a:off x="685758" y="9254600"/>
            <a:ext cx="314393" cy="556521"/>
          </a:xfrm>
          <a:custGeom>
            <a:avLst/>
            <a:gdLst>
              <a:gd name="connsiteX0" fmla="*/ 314367 w 314393"/>
              <a:gd name="connsiteY0" fmla="*/ 525 h 556521"/>
              <a:gd name="connsiteX1" fmla="*/ 127042 w 314393"/>
              <a:gd name="connsiteY1" fmla="*/ 276750 h 556521"/>
              <a:gd name="connsiteX2" fmla="*/ 42 w 314393"/>
              <a:gd name="connsiteY2" fmla="*/ 556150 h 556521"/>
              <a:gd name="connsiteX3" fmla="*/ 139742 w 314393"/>
              <a:gd name="connsiteY3" fmla="*/ 216425 h 556521"/>
              <a:gd name="connsiteX4" fmla="*/ 314367 w 314393"/>
              <a:gd name="connsiteY4" fmla="*/ 525 h 5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93" h="556521">
                <a:moveTo>
                  <a:pt x="314367" y="525"/>
                </a:moveTo>
                <a:cubicBezTo>
                  <a:pt x="312250" y="10579"/>
                  <a:pt x="179429" y="184146"/>
                  <a:pt x="127042" y="276750"/>
                </a:cubicBezTo>
                <a:cubicBezTo>
                  <a:pt x="74655" y="369354"/>
                  <a:pt x="-2075" y="566204"/>
                  <a:pt x="42" y="556150"/>
                </a:cubicBezTo>
                <a:cubicBezTo>
                  <a:pt x="2159" y="546096"/>
                  <a:pt x="88942" y="305854"/>
                  <a:pt x="139742" y="216425"/>
                </a:cubicBezTo>
                <a:cubicBezTo>
                  <a:pt x="190542" y="126996"/>
                  <a:pt x="316484" y="-9529"/>
                  <a:pt x="314367" y="5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FBEBB4B-C847-24FF-E382-F9EE6A1F4B06}"/>
              </a:ext>
            </a:extLst>
          </p:cNvPr>
          <p:cNvSpPr/>
          <p:nvPr/>
        </p:nvSpPr>
        <p:spPr>
          <a:xfrm>
            <a:off x="792597" y="9294769"/>
            <a:ext cx="252328" cy="378247"/>
          </a:xfrm>
          <a:custGeom>
            <a:avLst/>
            <a:gdLst>
              <a:gd name="connsiteX0" fmla="*/ 251978 w 252328"/>
              <a:gd name="connsiteY0" fmla="*/ 1631 h 378247"/>
              <a:gd name="connsiteX1" fmla="*/ 64653 w 252328"/>
              <a:gd name="connsiteY1" fmla="*/ 246106 h 378247"/>
              <a:gd name="connsiteX2" fmla="*/ 1153 w 252328"/>
              <a:gd name="connsiteY2" fmla="*/ 376281 h 378247"/>
              <a:gd name="connsiteX3" fmla="*/ 109103 w 252328"/>
              <a:gd name="connsiteY3" fmla="*/ 150856 h 378247"/>
              <a:gd name="connsiteX4" fmla="*/ 251978 w 252328"/>
              <a:gd name="connsiteY4" fmla="*/ 1631 h 3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28" h="378247">
                <a:moveTo>
                  <a:pt x="251978" y="1631"/>
                </a:moveTo>
                <a:cubicBezTo>
                  <a:pt x="244570" y="17506"/>
                  <a:pt x="106457" y="183664"/>
                  <a:pt x="64653" y="246106"/>
                </a:cubicBezTo>
                <a:cubicBezTo>
                  <a:pt x="22849" y="308548"/>
                  <a:pt x="-6255" y="392156"/>
                  <a:pt x="1153" y="376281"/>
                </a:cubicBezTo>
                <a:cubicBezTo>
                  <a:pt x="8561" y="360406"/>
                  <a:pt x="71003" y="212239"/>
                  <a:pt x="109103" y="150856"/>
                </a:cubicBezTo>
                <a:cubicBezTo>
                  <a:pt x="147203" y="89473"/>
                  <a:pt x="259386" y="-14244"/>
                  <a:pt x="251978" y="163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11E143D-446C-A5AF-DBAC-A8D843FF8380}"/>
              </a:ext>
            </a:extLst>
          </p:cNvPr>
          <p:cNvSpPr/>
          <p:nvPr/>
        </p:nvSpPr>
        <p:spPr>
          <a:xfrm>
            <a:off x="1116705" y="8735522"/>
            <a:ext cx="453602" cy="645801"/>
          </a:xfrm>
          <a:custGeom>
            <a:avLst/>
            <a:gdLst>
              <a:gd name="connsiteX0" fmla="*/ 10420 w 453602"/>
              <a:gd name="connsiteY0" fmla="*/ 630728 h 645801"/>
              <a:gd name="connsiteX1" fmla="*/ 162820 w 453602"/>
              <a:gd name="connsiteY1" fmla="*/ 310053 h 645801"/>
              <a:gd name="connsiteX2" fmla="*/ 51695 w 453602"/>
              <a:gd name="connsiteY2" fmla="*/ 427528 h 645801"/>
              <a:gd name="connsiteX3" fmla="*/ 334270 w 453602"/>
              <a:gd name="connsiteY3" fmla="*/ 160828 h 645801"/>
              <a:gd name="connsiteX4" fmla="*/ 216795 w 453602"/>
              <a:gd name="connsiteY4" fmla="*/ 281478 h 645801"/>
              <a:gd name="connsiteX5" fmla="*/ 451745 w 453602"/>
              <a:gd name="connsiteY5" fmla="*/ 2078 h 645801"/>
              <a:gd name="connsiteX6" fmla="*/ 318395 w 453602"/>
              <a:gd name="connsiteY6" fmla="*/ 160828 h 645801"/>
              <a:gd name="connsiteX7" fmla="*/ 169170 w 453602"/>
              <a:gd name="connsiteY7" fmla="*/ 287828 h 645801"/>
              <a:gd name="connsiteX8" fmla="*/ 99320 w 453602"/>
              <a:gd name="connsiteY8" fmla="*/ 427528 h 645801"/>
              <a:gd name="connsiteX9" fmla="*/ 86620 w 453602"/>
              <a:gd name="connsiteY9" fmla="*/ 452928 h 645801"/>
              <a:gd name="connsiteX10" fmla="*/ 895 w 453602"/>
              <a:gd name="connsiteY10" fmla="*/ 408478 h 645801"/>
              <a:gd name="connsiteX11" fmla="*/ 42170 w 453602"/>
              <a:gd name="connsiteY11" fmla="*/ 443403 h 645801"/>
              <a:gd name="connsiteX12" fmla="*/ 48520 w 453602"/>
              <a:gd name="connsiteY12" fmla="*/ 475153 h 645801"/>
              <a:gd name="connsiteX13" fmla="*/ 26295 w 453602"/>
              <a:gd name="connsiteY13" fmla="*/ 583103 h 645801"/>
              <a:gd name="connsiteX14" fmla="*/ 10420 w 453602"/>
              <a:gd name="connsiteY14" fmla="*/ 630728 h 6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602" h="645801">
                <a:moveTo>
                  <a:pt x="10420" y="630728"/>
                </a:moveTo>
                <a:cubicBezTo>
                  <a:pt x="33174" y="585220"/>
                  <a:pt x="155941" y="343920"/>
                  <a:pt x="162820" y="310053"/>
                </a:cubicBezTo>
                <a:cubicBezTo>
                  <a:pt x="169699" y="276186"/>
                  <a:pt x="23120" y="452399"/>
                  <a:pt x="51695" y="427528"/>
                </a:cubicBezTo>
                <a:cubicBezTo>
                  <a:pt x="80270" y="402657"/>
                  <a:pt x="306753" y="185170"/>
                  <a:pt x="334270" y="160828"/>
                </a:cubicBezTo>
                <a:cubicBezTo>
                  <a:pt x="361787" y="136486"/>
                  <a:pt x="197216" y="307936"/>
                  <a:pt x="216795" y="281478"/>
                </a:cubicBezTo>
                <a:cubicBezTo>
                  <a:pt x="236374" y="255020"/>
                  <a:pt x="451745" y="2078"/>
                  <a:pt x="451745" y="2078"/>
                </a:cubicBezTo>
                <a:cubicBezTo>
                  <a:pt x="468678" y="-18030"/>
                  <a:pt x="365491" y="113203"/>
                  <a:pt x="318395" y="160828"/>
                </a:cubicBezTo>
                <a:cubicBezTo>
                  <a:pt x="271299" y="208453"/>
                  <a:pt x="205682" y="243378"/>
                  <a:pt x="169170" y="287828"/>
                </a:cubicBezTo>
                <a:cubicBezTo>
                  <a:pt x="132658" y="332278"/>
                  <a:pt x="99320" y="427528"/>
                  <a:pt x="99320" y="427528"/>
                </a:cubicBezTo>
                <a:cubicBezTo>
                  <a:pt x="85562" y="455045"/>
                  <a:pt x="103024" y="456103"/>
                  <a:pt x="86620" y="452928"/>
                </a:cubicBezTo>
                <a:cubicBezTo>
                  <a:pt x="70216" y="449753"/>
                  <a:pt x="8303" y="410065"/>
                  <a:pt x="895" y="408478"/>
                </a:cubicBezTo>
                <a:cubicBezTo>
                  <a:pt x="-6513" y="406891"/>
                  <a:pt x="34233" y="432290"/>
                  <a:pt x="42170" y="443403"/>
                </a:cubicBezTo>
                <a:cubicBezTo>
                  <a:pt x="50108" y="454515"/>
                  <a:pt x="51166" y="451870"/>
                  <a:pt x="48520" y="475153"/>
                </a:cubicBezTo>
                <a:cubicBezTo>
                  <a:pt x="45874" y="498436"/>
                  <a:pt x="31058" y="559820"/>
                  <a:pt x="26295" y="583103"/>
                </a:cubicBezTo>
                <a:cubicBezTo>
                  <a:pt x="21533" y="606386"/>
                  <a:pt x="-12334" y="676236"/>
                  <a:pt x="10420" y="63072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107C3A7-D249-99AE-2401-61DBCD9018CB}"/>
              </a:ext>
            </a:extLst>
          </p:cNvPr>
          <p:cNvSpPr/>
          <p:nvPr/>
        </p:nvSpPr>
        <p:spPr>
          <a:xfrm>
            <a:off x="1016544" y="9111594"/>
            <a:ext cx="212377" cy="277510"/>
          </a:xfrm>
          <a:custGeom>
            <a:avLst/>
            <a:gdLst>
              <a:gd name="connsiteX0" fmla="*/ 50256 w 212377"/>
              <a:gd name="connsiteY0" fmla="*/ 656 h 277510"/>
              <a:gd name="connsiteX1" fmla="*/ 18506 w 212377"/>
              <a:gd name="connsiteY1" fmla="*/ 111781 h 277510"/>
              <a:gd name="connsiteX2" fmla="*/ 28031 w 212377"/>
              <a:gd name="connsiteY2" fmla="*/ 143531 h 277510"/>
              <a:gd name="connsiteX3" fmla="*/ 88356 w 212377"/>
              <a:gd name="connsiteY3" fmla="*/ 210206 h 277510"/>
              <a:gd name="connsiteX4" fmla="*/ 2631 w 212377"/>
              <a:gd name="connsiteY4" fmla="*/ 184806 h 277510"/>
              <a:gd name="connsiteX5" fmla="*/ 209006 w 212377"/>
              <a:gd name="connsiteY5" fmla="*/ 276881 h 277510"/>
              <a:gd name="connsiteX6" fmla="*/ 126456 w 212377"/>
              <a:gd name="connsiteY6" fmla="*/ 222906 h 277510"/>
              <a:gd name="connsiteX7" fmla="*/ 69306 w 212377"/>
              <a:gd name="connsiteY7" fmla="*/ 175281 h 277510"/>
              <a:gd name="connsiteX8" fmla="*/ 2631 w 212377"/>
              <a:gd name="connsiteY8" fmla="*/ 168931 h 277510"/>
              <a:gd name="connsiteX9" fmla="*/ 50256 w 212377"/>
              <a:gd name="connsiteY9" fmla="*/ 656 h 2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377" h="277510">
                <a:moveTo>
                  <a:pt x="50256" y="656"/>
                </a:moveTo>
                <a:cubicBezTo>
                  <a:pt x="52902" y="-8869"/>
                  <a:pt x="22210" y="87969"/>
                  <a:pt x="18506" y="111781"/>
                </a:cubicBezTo>
                <a:cubicBezTo>
                  <a:pt x="14802" y="135594"/>
                  <a:pt x="16389" y="127127"/>
                  <a:pt x="28031" y="143531"/>
                </a:cubicBezTo>
                <a:cubicBezTo>
                  <a:pt x="39673" y="159935"/>
                  <a:pt x="92589" y="203327"/>
                  <a:pt x="88356" y="210206"/>
                </a:cubicBezTo>
                <a:cubicBezTo>
                  <a:pt x="84123" y="217085"/>
                  <a:pt x="-17477" y="173694"/>
                  <a:pt x="2631" y="184806"/>
                </a:cubicBezTo>
                <a:cubicBezTo>
                  <a:pt x="22739" y="195918"/>
                  <a:pt x="188369" y="270531"/>
                  <a:pt x="209006" y="276881"/>
                </a:cubicBezTo>
                <a:cubicBezTo>
                  <a:pt x="229643" y="283231"/>
                  <a:pt x="149739" y="239839"/>
                  <a:pt x="126456" y="222906"/>
                </a:cubicBezTo>
                <a:cubicBezTo>
                  <a:pt x="103173" y="205973"/>
                  <a:pt x="89944" y="184277"/>
                  <a:pt x="69306" y="175281"/>
                </a:cubicBezTo>
                <a:cubicBezTo>
                  <a:pt x="48668" y="166285"/>
                  <a:pt x="4219" y="192744"/>
                  <a:pt x="2631" y="168931"/>
                </a:cubicBezTo>
                <a:cubicBezTo>
                  <a:pt x="1043" y="145118"/>
                  <a:pt x="47610" y="10181"/>
                  <a:pt x="50256" y="6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8049795-39AC-B269-F104-C2EF646D546F}"/>
              </a:ext>
            </a:extLst>
          </p:cNvPr>
          <p:cNvSpPr/>
          <p:nvPr/>
        </p:nvSpPr>
        <p:spPr>
          <a:xfrm>
            <a:off x="880963" y="8579801"/>
            <a:ext cx="732941" cy="718853"/>
          </a:xfrm>
          <a:custGeom>
            <a:avLst/>
            <a:gdLst>
              <a:gd name="connsiteX0" fmla="*/ 1687 w 732941"/>
              <a:gd name="connsiteY0" fmla="*/ 716599 h 718853"/>
              <a:gd name="connsiteX1" fmla="*/ 376337 w 732941"/>
              <a:gd name="connsiteY1" fmla="*/ 275274 h 718853"/>
              <a:gd name="connsiteX2" fmla="*/ 728762 w 732941"/>
              <a:gd name="connsiteY2" fmla="*/ 2224 h 718853"/>
              <a:gd name="connsiteX3" fmla="*/ 579537 w 732941"/>
              <a:gd name="connsiteY3" fmla="*/ 138749 h 718853"/>
              <a:gd name="connsiteX4" fmla="*/ 252512 w 732941"/>
              <a:gd name="connsiteY4" fmla="*/ 434024 h 718853"/>
              <a:gd name="connsiteX5" fmla="*/ 1687 w 732941"/>
              <a:gd name="connsiteY5" fmla="*/ 716599 h 71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41" h="718853">
                <a:moveTo>
                  <a:pt x="1687" y="716599"/>
                </a:moveTo>
                <a:cubicBezTo>
                  <a:pt x="22325" y="690141"/>
                  <a:pt x="255158" y="394337"/>
                  <a:pt x="376337" y="275274"/>
                </a:cubicBezTo>
                <a:cubicBezTo>
                  <a:pt x="497516" y="156211"/>
                  <a:pt x="694895" y="24978"/>
                  <a:pt x="728762" y="2224"/>
                </a:cubicBezTo>
                <a:cubicBezTo>
                  <a:pt x="762629" y="-20530"/>
                  <a:pt x="579537" y="138749"/>
                  <a:pt x="579537" y="138749"/>
                </a:cubicBezTo>
                <a:cubicBezTo>
                  <a:pt x="500162" y="210716"/>
                  <a:pt x="350408" y="338245"/>
                  <a:pt x="252512" y="434024"/>
                </a:cubicBezTo>
                <a:cubicBezTo>
                  <a:pt x="154616" y="529803"/>
                  <a:pt x="-18951" y="743057"/>
                  <a:pt x="1687" y="7165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8BAF917A-4ADF-32DD-C9F4-606BA097C1A8}"/>
              </a:ext>
            </a:extLst>
          </p:cNvPr>
          <p:cNvSpPr/>
          <p:nvPr/>
        </p:nvSpPr>
        <p:spPr>
          <a:xfrm>
            <a:off x="859846" y="8260713"/>
            <a:ext cx="1001086" cy="1009368"/>
          </a:xfrm>
          <a:custGeom>
            <a:avLst/>
            <a:gdLst>
              <a:gd name="connsiteX0" fmla="*/ 3754 w 1001086"/>
              <a:gd name="connsiteY0" fmla="*/ 1007112 h 1009368"/>
              <a:gd name="connsiteX1" fmla="*/ 410154 w 1001086"/>
              <a:gd name="connsiteY1" fmla="*/ 473712 h 1009368"/>
              <a:gd name="connsiteX2" fmla="*/ 1000704 w 1001086"/>
              <a:gd name="connsiteY2" fmla="*/ 637 h 1009368"/>
              <a:gd name="connsiteX3" fmla="*/ 495879 w 1001086"/>
              <a:gd name="connsiteY3" fmla="*/ 378462 h 1009368"/>
              <a:gd name="connsiteX4" fmla="*/ 222829 w 1001086"/>
              <a:gd name="connsiteY4" fmla="*/ 654687 h 1009368"/>
              <a:gd name="connsiteX5" fmla="*/ 3754 w 1001086"/>
              <a:gd name="connsiteY5" fmla="*/ 1007112 h 10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86" h="1009368">
                <a:moveTo>
                  <a:pt x="3754" y="1007112"/>
                </a:moveTo>
                <a:cubicBezTo>
                  <a:pt x="34975" y="976950"/>
                  <a:pt x="243996" y="641458"/>
                  <a:pt x="410154" y="473712"/>
                </a:cubicBezTo>
                <a:cubicBezTo>
                  <a:pt x="576312" y="305966"/>
                  <a:pt x="986417" y="16512"/>
                  <a:pt x="1000704" y="637"/>
                </a:cubicBezTo>
                <a:cubicBezTo>
                  <a:pt x="1014992" y="-15238"/>
                  <a:pt x="625525" y="269454"/>
                  <a:pt x="495879" y="378462"/>
                </a:cubicBezTo>
                <a:cubicBezTo>
                  <a:pt x="366233" y="487470"/>
                  <a:pt x="301675" y="552558"/>
                  <a:pt x="222829" y="654687"/>
                </a:cubicBezTo>
                <a:cubicBezTo>
                  <a:pt x="143983" y="756816"/>
                  <a:pt x="-27467" y="1037274"/>
                  <a:pt x="3754" y="10071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AD8ED478-9B57-A407-B5F3-C9478C84EEAC}"/>
              </a:ext>
            </a:extLst>
          </p:cNvPr>
          <p:cNvSpPr/>
          <p:nvPr/>
        </p:nvSpPr>
        <p:spPr>
          <a:xfrm>
            <a:off x="1130841" y="8569298"/>
            <a:ext cx="714404" cy="520427"/>
          </a:xfrm>
          <a:custGeom>
            <a:avLst/>
            <a:gdLst>
              <a:gd name="connsiteX0" fmla="*/ 5809 w 714404"/>
              <a:gd name="connsiteY0" fmla="*/ 517552 h 520427"/>
              <a:gd name="connsiteX1" fmla="*/ 453484 w 714404"/>
              <a:gd name="connsiteY1" fmla="*/ 152427 h 520427"/>
              <a:gd name="connsiteX2" fmla="*/ 713834 w 714404"/>
              <a:gd name="connsiteY2" fmla="*/ 27 h 520427"/>
              <a:gd name="connsiteX3" fmla="*/ 386809 w 714404"/>
              <a:gd name="connsiteY3" fmla="*/ 161952 h 520427"/>
              <a:gd name="connsiteX4" fmla="*/ 399509 w 714404"/>
              <a:gd name="connsiteY4" fmla="*/ 190527 h 520427"/>
              <a:gd name="connsiteX5" fmla="*/ 212184 w 714404"/>
              <a:gd name="connsiteY5" fmla="*/ 317527 h 520427"/>
              <a:gd name="connsiteX6" fmla="*/ 5809 w 714404"/>
              <a:gd name="connsiteY6" fmla="*/ 517552 h 5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04" h="520427">
                <a:moveTo>
                  <a:pt x="5809" y="517552"/>
                </a:moveTo>
                <a:cubicBezTo>
                  <a:pt x="46026" y="490035"/>
                  <a:pt x="335480" y="238681"/>
                  <a:pt x="453484" y="152427"/>
                </a:cubicBezTo>
                <a:cubicBezTo>
                  <a:pt x="571488" y="66173"/>
                  <a:pt x="724946" y="-1560"/>
                  <a:pt x="713834" y="27"/>
                </a:cubicBezTo>
                <a:cubicBezTo>
                  <a:pt x="702722" y="1614"/>
                  <a:pt x="439196" y="130202"/>
                  <a:pt x="386809" y="161952"/>
                </a:cubicBezTo>
                <a:cubicBezTo>
                  <a:pt x="334422" y="193702"/>
                  <a:pt x="428613" y="164598"/>
                  <a:pt x="399509" y="190527"/>
                </a:cubicBezTo>
                <a:cubicBezTo>
                  <a:pt x="370405" y="216456"/>
                  <a:pt x="279388" y="267785"/>
                  <a:pt x="212184" y="317527"/>
                </a:cubicBezTo>
                <a:cubicBezTo>
                  <a:pt x="144980" y="367269"/>
                  <a:pt x="-34408" y="545069"/>
                  <a:pt x="5809" y="5175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6939D4E9-ECB7-CC8C-F1AD-8A652C4FD279}"/>
              </a:ext>
            </a:extLst>
          </p:cNvPr>
          <p:cNvSpPr/>
          <p:nvPr/>
        </p:nvSpPr>
        <p:spPr>
          <a:xfrm>
            <a:off x="1597638" y="8478947"/>
            <a:ext cx="1329745" cy="217755"/>
          </a:xfrm>
          <a:custGeom>
            <a:avLst/>
            <a:gdLst>
              <a:gd name="connsiteX0" fmla="*/ 2562 w 1329745"/>
              <a:gd name="connsiteY0" fmla="*/ 217378 h 217755"/>
              <a:gd name="connsiteX1" fmla="*/ 656612 w 1329745"/>
              <a:gd name="connsiteY1" fmla="*/ 7828 h 217755"/>
              <a:gd name="connsiteX2" fmla="*/ 735987 w 1329745"/>
              <a:gd name="connsiteY2" fmla="*/ 45928 h 217755"/>
              <a:gd name="connsiteX3" fmla="*/ 970937 w 1329745"/>
              <a:gd name="connsiteY3" fmla="*/ 58628 h 217755"/>
              <a:gd name="connsiteX4" fmla="*/ 913787 w 1329745"/>
              <a:gd name="connsiteY4" fmla="*/ 68153 h 217755"/>
              <a:gd name="connsiteX5" fmla="*/ 1323362 w 1329745"/>
              <a:gd name="connsiteY5" fmla="*/ 125303 h 217755"/>
              <a:gd name="connsiteX6" fmla="*/ 1136037 w 1329745"/>
              <a:gd name="connsiteY6" fmla="*/ 90378 h 217755"/>
              <a:gd name="connsiteX7" fmla="*/ 770912 w 1329745"/>
              <a:gd name="connsiteY7" fmla="*/ 52278 h 217755"/>
              <a:gd name="connsiteX8" fmla="*/ 529612 w 1329745"/>
              <a:gd name="connsiteY8" fmla="*/ 55453 h 217755"/>
              <a:gd name="connsiteX9" fmla="*/ 631212 w 1329745"/>
              <a:gd name="connsiteY9" fmla="*/ 23703 h 217755"/>
              <a:gd name="connsiteX10" fmla="*/ 437537 w 1329745"/>
              <a:gd name="connsiteY10" fmla="*/ 58628 h 217755"/>
              <a:gd name="connsiteX11" fmla="*/ 2562 w 1329745"/>
              <a:gd name="connsiteY11" fmla="*/ 217378 h 2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9745" h="217755">
                <a:moveTo>
                  <a:pt x="2562" y="217378"/>
                </a:moveTo>
                <a:cubicBezTo>
                  <a:pt x="39075" y="208911"/>
                  <a:pt x="534375" y="36403"/>
                  <a:pt x="656612" y="7828"/>
                </a:cubicBezTo>
                <a:cubicBezTo>
                  <a:pt x="778849" y="-20747"/>
                  <a:pt x="683600" y="37461"/>
                  <a:pt x="735987" y="45928"/>
                </a:cubicBezTo>
                <a:cubicBezTo>
                  <a:pt x="788374" y="54395"/>
                  <a:pt x="941304" y="54924"/>
                  <a:pt x="970937" y="58628"/>
                </a:cubicBezTo>
                <a:cubicBezTo>
                  <a:pt x="1000570" y="62332"/>
                  <a:pt x="855050" y="57041"/>
                  <a:pt x="913787" y="68153"/>
                </a:cubicBezTo>
                <a:cubicBezTo>
                  <a:pt x="972524" y="79265"/>
                  <a:pt x="1286320" y="121599"/>
                  <a:pt x="1323362" y="125303"/>
                </a:cubicBezTo>
                <a:cubicBezTo>
                  <a:pt x="1360404" y="129007"/>
                  <a:pt x="1228112" y="102549"/>
                  <a:pt x="1136037" y="90378"/>
                </a:cubicBezTo>
                <a:cubicBezTo>
                  <a:pt x="1043962" y="78207"/>
                  <a:pt x="871983" y="58099"/>
                  <a:pt x="770912" y="52278"/>
                </a:cubicBezTo>
                <a:cubicBezTo>
                  <a:pt x="669841" y="46457"/>
                  <a:pt x="552895" y="60215"/>
                  <a:pt x="529612" y="55453"/>
                </a:cubicBezTo>
                <a:cubicBezTo>
                  <a:pt x="506329" y="50690"/>
                  <a:pt x="646558" y="23174"/>
                  <a:pt x="631212" y="23703"/>
                </a:cubicBezTo>
                <a:cubicBezTo>
                  <a:pt x="615866" y="24232"/>
                  <a:pt x="544958" y="27936"/>
                  <a:pt x="437537" y="58628"/>
                </a:cubicBezTo>
                <a:cubicBezTo>
                  <a:pt x="330116" y="89320"/>
                  <a:pt x="-33951" y="225845"/>
                  <a:pt x="2562" y="2173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5CF064FA-B395-7F8F-2A78-579B6CDCF53C}"/>
              </a:ext>
            </a:extLst>
          </p:cNvPr>
          <p:cNvSpPr/>
          <p:nvPr/>
        </p:nvSpPr>
        <p:spPr>
          <a:xfrm>
            <a:off x="1495425" y="8434615"/>
            <a:ext cx="1374363" cy="261710"/>
          </a:xfrm>
          <a:custGeom>
            <a:avLst/>
            <a:gdLst>
              <a:gd name="connsiteX0" fmla="*/ 0 w 1374363"/>
              <a:gd name="connsiteY0" fmla="*/ 261710 h 261710"/>
              <a:gd name="connsiteX1" fmla="*/ 330200 w 1374363"/>
              <a:gd name="connsiteY1" fmla="*/ 112485 h 261710"/>
              <a:gd name="connsiteX2" fmla="*/ 304800 w 1374363"/>
              <a:gd name="connsiteY2" fmla="*/ 87085 h 261710"/>
              <a:gd name="connsiteX3" fmla="*/ 647700 w 1374363"/>
              <a:gd name="connsiteY3" fmla="*/ 33110 h 261710"/>
              <a:gd name="connsiteX4" fmla="*/ 654050 w 1374363"/>
              <a:gd name="connsiteY4" fmla="*/ 17235 h 261710"/>
              <a:gd name="connsiteX5" fmla="*/ 1038225 w 1374363"/>
              <a:gd name="connsiteY5" fmla="*/ 33110 h 261710"/>
              <a:gd name="connsiteX6" fmla="*/ 1022350 w 1374363"/>
              <a:gd name="connsiteY6" fmla="*/ 17235 h 261710"/>
              <a:gd name="connsiteX7" fmla="*/ 1362075 w 1374363"/>
              <a:gd name="connsiteY7" fmla="*/ 83910 h 261710"/>
              <a:gd name="connsiteX8" fmla="*/ 1260475 w 1374363"/>
              <a:gd name="connsiteY8" fmla="*/ 58510 h 261710"/>
              <a:gd name="connsiteX9" fmla="*/ 889000 w 1374363"/>
              <a:gd name="connsiteY9" fmla="*/ 17235 h 261710"/>
              <a:gd name="connsiteX10" fmla="*/ 628650 w 1374363"/>
              <a:gd name="connsiteY10" fmla="*/ 7710 h 261710"/>
              <a:gd name="connsiteX11" fmla="*/ 282575 w 1374363"/>
              <a:gd name="connsiteY11" fmla="*/ 128360 h 261710"/>
              <a:gd name="connsiteX12" fmla="*/ 200025 w 1374363"/>
              <a:gd name="connsiteY12" fmla="*/ 122010 h 261710"/>
              <a:gd name="connsiteX13" fmla="*/ 327025 w 1374363"/>
              <a:gd name="connsiteY13" fmla="*/ 112485 h 261710"/>
              <a:gd name="connsiteX14" fmla="*/ 0 w 1374363"/>
              <a:gd name="connsiteY14" fmla="*/ 261710 h 26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4363" h="261710">
                <a:moveTo>
                  <a:pt x="0" y="261710"/>
                </a:moveTo>
                <a:cubicBezTo>
                  <a:pt x="529" y="261710"/>
                  <a:pt x="279400" y="141589"/>
                  <a:pt x="330200" y="112485"/>
                </a:cubicBezTo>
                <a:cubicBezTo>
                  <a:pt x="381000" y="83381"/>
                  <a:pt x="251883" y="100314"/>
                  <a:pt x="304800" y="87085"/>
                </a:cubicBezTo>
                <a:cubicBezTo>
                  <a:pt x="357717" y="73856"/>
                  <a:pt x="647700" y="33110"/>
                  <a:pt x="647700" y="33110"/>
                </a:cubicBezTo>
                <a:cubicBezTo>
                  <a:pt x="705908" y="21468"/>
                  <a:pt x="588963" y="17235"/>
                  <a:pt x="654050" y="17235"/>
                </a:cubicBezTo>
                <a:cubicBezTo>
                  <a:pt x="719137" y="17235"/>
                  <a:pt x="976842" y="33110"/>
                  <a:pt x="1038225" y="33110"/>
                </a:cubicBezTo>
                <a:cubicBezTo>
                  <a:pt x="1099608" y="33110"/>
                  <a:pt x="968375" y="8768"/>
                  <a:pt x="1022350" y="17235"/>
                </a:cubicBezTo>
                <a:cubicBezTo>
                  <a:pt x="1076325" y="25702"/>
                  <a:pt x="1322388" y="77031"/>
                  <a:pt x="1362075" y="83910"/>
                </a:cubicBezTo>
                <a:cubicBezTo>
                  <a:pt x="1401762" y="90789"/>
                  <a:pt x="1339321" y="69623"/>
                  <a:pt x="1260475" y="58510"/>
                </a:cubicBezTo>
                <a:cubicBezTo>
                  <a:pt x="1181629" y="47397"/>
                  <a:pt x="994304" y="25702"/>
                  <a:pt x="889000" y="17235"/>
                </a:cubicBezTo>
                <a:cubicBezTo>
                  <a:pt x="783696" y="8768"/>
                  <a:pt x="729721" y="-10811"/>
                  <a:pt x="628650" y="7710"/>
                </a:cubicBezTo>
                <a:cubicBezTo>
                  <a:pt x="527579" y="26231"/>
                  <a:pt x="354013" y="109310"/>
                  <a:pt x="282575" y="128360"/>
                </a:cubicBezTo>
                <a:cubicBezTo>
                  <a:pt x="211138" y="147410"/>
                  <a:pt x="192617" y="124656"/>
                  <a:pt x="200025" y="122010"/>
                </a:cubicBezTo>
                <a:cubicBezTo>
                  <a:pt x="207433" y="119364"/>
                  <a:pt x="356129" y="94493"/>
                  <a:pt x="327025" y="112485"/>
                </a:cubicBezTo>
                <a:cubicBezTo>
                  <a:pt x="297921" y="130477"/>
                  <a:pt x="-529" y="261710"/>
                  <a:pt x="0" y="2617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2DBA852-06E7-2E2D-29FA-F2E2E457E53B}"/>
              </a:ext>
            </a:extLst>
          </p:cNvPr>
          <p:cNvSpPr/>
          <p:nvPr/>
        </p:nvSpPr>
        <p:spPr>
          <a:xfrm>
            <a:off x="1304863" y="8278993"/>
            <a:ext cx="1673535" cy="464957"/>
          </a:xfrm>
          <a:custGeom>
            <a:avLst/>
            <a:gdLst>
              <a:gd name="connsiteX0" fmla="*/ 62 w 1673535"/>
              <a:gd name="connsiteY0" fmla="*/ 464957 h 464957"/>
              <a:gd name="connsiteX1" fmla="*/ 619187 w 1673535"/>
              <a:gd name="connsiteY1" fmla="*/ 96657 h 464957"/>
              <a:gd name="connsiteX2" fmla="*/ 803337 w 1673535"/>
              <a:gd name="connsiteY2" fmla="*/ 29982 h 464957"/>
              <a:gd name="connsiteX3" fmla="*/ 704912 w 1673535"/>
              <a:gd name="connsiteY3" fmla="*/ 64907 h 464957"/>
              <a:gd name="connsiteX4" fmla="*/ 1152587 w 1673535"/>
              <a:gd name="connsiteY4" fmla="*/ 17282 h 464957"/>
              <a:gd name="connsiteX5" fmla="*/ 1089087 w 1673535"/>
              <a:gd name="connsiteY5" fmla="*/ 1407 h 464957"/>
              <a:gd name="connsiteX6" fmla="*/ 1670112 w 1673535"/>
              <a:gd name="connsiteY6" fmla="*/ 49032 h 464957"/>
              <a:gd name="connsiteX7" fmla="*/ 1308162 w 1673535"/>
              <a:gd name="connsiteY7" fmla="*/ 10932 h 464957"/>
              <a:gd name="connsiteX8" fmla="*/ 866837 w 1673535"/>
              <a:gd name="connsiteY8" fmla="*/ 4582 h 464957"/>
              <a:gd name="connsiteX9" fmla="*/ 701737 w 1673535"/>
              <a:gd name="connsiteY9" fmla="*/ 49032 h 464957"/>
              <a:gd name="connsiteX10" fmla="*/ 581087 w 1673535"/>
              <a:gd name="connsiteY10" fmla="*/ 93482 h 464957"/>
              <a:gd name="connsiteX11" fmla="*/ 62 w 1673535"/>
              <a:gd name="connsiteY11" fmla="*/ 464957 h 4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3535" h="464957">
                <a:moveTo>
                  <a:pt x="62" y="464957"/>
                </a:moveTo>
                <a:cubicBezTo>
                  <a:pt x="6412" y="465486"/>
                  <a:pt x="485308" y="169153"/>
                  <a:pt x="619187" y="96657"/>
                </a:cubicBezTo>
                <a:cubicBezTo>
                  <a:pt x="753066" y="24161"/>
                  <a:pt x="789050" y="35274"/>
                  <a:pt x="803337" y="29982"/>
                </a:cubicBezTo>
                <a:cubicBezTo>
                  <a:pt x="817624" y="24690"/>
                  <a:pt x="646704" y="67024"/>
                  <a:pt x="704912" y="64907"/>
                </a:cubicBezTo>
                <a:cubicBezTo>
                  <a:pt x="763120" y="62790"/>
                  <a:pt x="1088558" y="27865"/>
                  <a:pt x="1152587" y="17282"/>
                </a:cubicBezTo>
                <a:cubicBezTo>
                  <a:pt x="1216616" y="6699"/>
                  <a:pt x="1002833" y="-3885"/>
                  <a:pt x="1089087" y="1407"/>
                </a:cubicBezTo>
                <a:cubicBezTo>
                  <a:pt x="1175341" y="6699"/>
                  <a:pt x="1633600" y="47445"/>
                  <a:pt x="1670112" y="49032"/>
                </a:cubicBezTo>
                <a:cubicBezTo>
                  <a:pt x="1706624" y="50619"/>
                  <a:pt x="1442041" y="18340"/>
                  <a:pt x="1308162" y="10932"/>
                </a:cubicBezTo>
                <a:cubicBezTo>
                  <a:pt x="1174283" y="3524"/>
                  <a:pt x="967908" y="-1768"/>
                  <a:pt x="866837" y="4582"/>
                </a:cubicBezTo>
                <a:cubicBezTo>
                  <a:pt x="765766" y="10932"/>
                  <a:pt x="749362" y="34215"/>
                  <a:pt x="701737" y="49032"/>
                </a:cubicBezTo>
                <a:cubicBezTo>
                  <a:pt x="654112" y="63849"/>
                  <a:pt x="692212" y="24690"/>
                  <a:pt x="581087" y="93482"/>
                </a:cubicBezTo>
                <a:cubicBezTo>
                  <a:pt x="469962" y="162274"/>
                  <a:pt x="-6288" y="464428"/>
                  <a:pt x="62" y="4649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8A4CE53-CDA1-5C09-F5ED-DBE033B1AB44}"/>
              </a:ext>
            </a:extLst>
          </p:cNvPr>
          <p:cNvSpPr/>
          <p:nvPr/>
        </p:nvSpPr>
        <p:spPr>
          <a:xfrm>
            <a:off x="1789563" y="8173264"/>
            <a:ext cx="1349596" cy="167480"/>
          </a:xfrm>
          <a:custGeom>
            <a:avLst/>
            <a:gdLst>
              <a:gd name="connsiteX0" fmla="*/ 1137 w 1349596"/>
              <a:gd name="connsiteY0" fmla="*/ 167461 h 167480"/>
              <a:gd name="connsiteX1" fmla="*/ 417062 w 1349596"/>
              <a:gd name="connsiteY1" fmla="*/ 40461 h 167480"/>
              <a:gd name="connsiteX2" fmla="*/ 404362 w 1349596"/>
              <a:gd name="connsiteY2" fmla="*/ 24586 h 167480"/>
              <a:gd name="connsiteX3" fmla="*/ 890137 w 1349596"/>
              <a:gd name="connsiteY3" fmla="*/ 11886 h 167480"/>
              <a:gd name="connsiteX4" fmla="*/ 852037 w 1349596"/>
              <a:gd name="connsiteY4" fmla="*/ 8711 h 167480"/>
              <a:gd name="connsiteX5" fmla="*/ 1344162 w 1349596"/>
              <a:gd name="connsiteY5" fmla="*/ 132536 h 167480"/>
              <a:gd name="connsiteX6" fmla="*/ 1099687 w 1349596"/>
              <a:gd name="connsiteY6" fmla="*/ 56336 h 167480"/>
              <a:gd name="connsiteX7" fmla="*/ 858387 w 1349596"/>
              <a:gd name="connsiteY7" fmla="*/ 8711 h 167480"/>
              <a:gd name="connsiteX8" fmla="*/ 677412 w 1349596"/>
              <a:gd name="connsiteY8" fmla="*/ 11886 h 167480"/>
              <a:gd name="connsiteX9" fmla="*/ 305937 w 1349596"/>
              <a:gd name="connsiteY9" fmla="*/ 49986 h 167480"/>
              <a:gd name="connsiteX10" fmla="*/ 1137 w 1349596"/>
              <a:gd name="connsiteY10" fmla="*/ 167461 h 1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596" h="167480">
                <a:moveTo>
                  <a:pt x="1137" y="167461"/>
                </a:moveTo>
                <a:cubicBezTo>
                  <a:pt x="19658" y="165874"/>
                  <a:pt x="417062" y="40461"/>
                  <a:pt x="417062" y="40461"/>
                </a:cubicBezTo>
                <a:cubicBezTo>
                  <a:pt x="484266" y="16648"/>
                  <a:pt x="325516" y="29348"/>
                  <a:pt x="404362" y="24586"/>
                </a:cubicBezTo>
                <a:cubicBezTo>
                  <a:pt x="483208" y="19824"/>
                  <a:pt x="815525" y="14532"/>
                  <a:pt x="890137" y="11886"/>
                </a:cubicBezTo>
                <a:cubicBezTo>
                  <a:pt x="964749" y="9240"/>
                  <a:pt x="776366" y="-11397"/>
                  <a:pt x="852037" y="8711"/>
                </a:cubicBezTo>
                <a:cubicBezTo>
                  <a:pt x="927708" y="28819"/>
                  <a:pt x="1302887" y="124599"/>
                  <a:pt x="1344162" y="132536"/>
                </a:cubicBezTo>
                <a:cubicBezTo>
                  <a:pt x="1385437" y="140473"/>
                  <a:pt x="1180649" y="76973"/>
                  <a:pt x="1099687" y="56336"/>
                </a:cubicBezTo>
                <a:cubicBezTo>
                  <a:pt x="1018725" y="35699"/>
                  <a:pt x="928766" y="16119"/>
                  <a:pt x="858387" y="8711"/>
                </a:cubicBezTo>
                <a:cubicBezTo>
                  <a:pt x="788008" y="1303"/>
                  <a:pt x="769487" y="5007"/>
                  <a:pt x="677412" y="11886"/>
                </a:cubicBezTo>
                <a:cubicBezTo>
                  <a:pt x="585337" y="18765"/>
                  <a:pt x="417062" y="24586"/>
                  <a:pt x="305937" y="49986"/>
                </a:cubicBezTo>
                <a:cubicBezTo>
                  <a:pt x="194812" y="75386"/>
                  <a:pt x="-17384" y="169048"/>
                  <a:pt x="1137" y="1674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1B3B0AD-BE0D-43A7-2511-3440AA30CCF4}"/>
              </a:ext>
            </a:extLst>
          </p:cNvPr>
          <p:cNvSpPr/>
          <p:nvPr/>
        </p:nvSpPr>
        <p:spPr>
          <a:xfrm>
            <a:off x="1700790" y="8092769"/>
            <a:ext cx="1724258" cy="292846"/>
          </a:xfrm>
          <a:custGeom>
            <a:avLst/>
            <a:gdLst>
              <a:gd name="connsiteX0" fmla="*/ 26410 w 1724258"/>
              <a:gd name="connsiteY0" fmla="*/ 228906 h 292846"/>
              <a:gd name="connsiteX1" fmla="*/ 521710 w 1724258"/>
              <a:gd name="connsiteY1" fmla="*/ 54281 h 292846"/>
              <a:gd name="connsiteX2" fmla="*/ 832860 w 1724258"/>
              <a:gd name="connsiteY2" fmla="*/ 38406 h 292846"/>
              <a:gd name="connsiteX3" fmla="*/ 801110 w 1724258"/>
              <a:gd name="connsiteY3" fmla="*/ 25706 h 292846"/>
              <a:gd name="connsiteX4" fmla="*/ 1213860 w 1724258"/>
              <a:gd name="connsiteY4" fmla="*/ 41581 h 292846"/>
              <a:gd name="connsiteX5" fmla="*/ 1715510 w 1724258"/>
              <a:gd name="connsiteY5" fmla="*/ 289231 h 292846"/>
              <a:gd name="connsiteX6" fmla="*/ 1521835 w 1724258"/>
              <a:gd name="connsiteY6" fmla="*/ 184456 h 292846"/>
              <a:gd name="connsiteX7" fmla="*/ 1378960 w 1724258"/>
              <a:gd name="connsiteY7" fmla="*/ 120956 h 292846"/>
              <a:gd name="connsiteX8" fmla="*/ 1026535 w 1724258"/>
              <a:gd name="connsiteY8" fmla="*/ 9831 h 292846"/>
              <a:gd name="connsiteX9" fmla="*/ 709035 w 1724258"/>
              <a:gd name="connsiteY9" fmla="*/ 9831 h 292846"/>
              <a:gd name="connsiteX10" fmla="*/ 547110 w 1724258"/>
              <a:gd name="connsiteY10" fmla="*/ 47931 h 292846"/>
              <a:gd name="connsiteX11" fmla="*/ 121660 w 1724258"/>
              <a:gd name="connsiteY11" fmla="*/ 200331 h 292846"/>
              <a:gd name="connsiteX12" fmla="*/ 26410 w 1724258"/>
              <a:gd name="connsiteY12" fmla="*/ 228906 h 2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4258" h="292846">
                <a:moveTo>
                  <a:pt x="26410" y="228906"/>
                </a:moveTo>
                <a:cubicBezTo>
                  <a:pt x="93085" y="204564"/>
                  <a:pt x="387302" y="86031"/>
                  <a:pt x="521710" y="54281"/>
                </a:cubicBezTo>
                <a:cubicBezTo>
                  <a:pt x="656118" y="22531"/>
                  <a:pt x="786293" y="43168"/>
                  <a:pt x="832860" y="38406"/>
                </a:cubicBezTo>
                <a:cubicBezTo>
                  <a:pt x="879427" y="33644"/>
                  <a:pt x="737610" y="25177"/>
                  <a:pt x="801110" y="25706"/>
                </a:cubicBezTo>
                <a:cubicBezTo>
                  <a:pt x="864610" y="26235"/>
                  <a:pt x="1061460" y="-2340"/>
                  <a:pt x="1213860" y="41581"/>
                </a:cubicBezTo>
                <a:cubicBezTo>
                  <a:pt x="1366260" y="85502"/>
                  <a:pt x="1664181" y="265419"/>
                  <a:pt x="1715510" y="289231"/>
                </a:cubicBezTo>
                <a:cubicBezTo>
                  <a:pt x="1766839" y="313043"/>
                  <a:pt x="1577926" y="212502"/>
                  <a:pt x="1521835" y="184456"/>
                </a:cubicBezTo>
                <a:cubicBezTo>
                  <a:pt x="1465744" y="156410"/>
                  <a:pt x="1461510" y="150060"/>
                  <a:pt x="1378960" y="120956"/>
                </a:cubicBezTo>
                <a:cubicBezTo>
                  <a:pt x="1296410" y="91852"/>
                  <a:pt x="1138189" y="28352"/>
                  <a:pt x="1026535" y="9831"/>
                </a:cubicBezTo>
                <a:cubicBezTo>
                  <a:pt x="914881" y="-8690"/>
                  <a:pt x="788939" y="3481"/>
                  <a:pt x="709035" y="9831"/>
                </a:cubicBezTo>
                <a:cubicBezTo>
                  <a:pt x="629131" y="16181"/>
                  <a:pt x="645006" y="16181"/>
                  <a:pt x="547110" y="47931"/>
                </a:cubicBezTo>
                <a:cubicBezTo>
                  <a:pt x="449214" y="79681"/>
                  <a:pt x="213735" y="166994"/>
                  <a:pt x="121660" y="200331"/>
                </a:cubicBezTo>
                <a:cubicBezTo>
                  <a:pt x="29585" y="233668"/>
                  <a:pt x="-40265" y="253248"/>
                  <a:pt x="26410" y="2289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6262F8D-F310-3C24-1D5A-22CFE40FB7EF}"/>
              </a:ext>
            </a:extLst>
          </p:cNvPr>
          <p:cNvSpPr/>
          <p:nvPr/>
        </p:nvSpPr>
        <p:spPr>
          <a:xfrm>
            <a:off x="2905125" y="8626475"/>
            <a:ext cx="894918" cy="668883"/>
          </a:xfrm>
          <a:custGeom>
            <a:avLst/>
            <a:gdLst>
              <a:gd name="connsiteX0" fmla="*/ 0 w 894918"/>
              <a:gd name="connsiteY0" fmla="*/ 0 h 668883"/>
              <a:gd name="connsiteX1" fmla="*/ 463550 w 894918"/>
              <a:gd name="connsiteY1" fmla="*/ 263525 h 668883"/>
              <a:gd name="connsiteX2" fmla="*/ 434975 w 894918"/>
              <a:gd name="connsiteY2" fmla="*/ 234950 h 668883"/>
              <a:gd name="connsiteX3" fmla="*/ 879475 w 894918"/>
              <a:gd name="connsiteY3" fmla="*/ 654050 h 668883"/>
              <a:gd name="connsiteX4" fmla="*/ 758825 w 894918"/>
              <a:gd name="connsiteY4" fmla="*/ 546100 h 668883"/>
              <a:gd name="connsiteX5" fmla="*/ 425450 w 894918"/>
              <a:gd name="connsiteY5" fmla="*/ 269875 h 668883"/>
              <a:gd name="connsiteX6" fmla="*/ 361950 w 894918"/>
              <a:gd name="connsiteY6" fmla="*/ 196850 h 668883"/>
              <a:gd name="connsiteX7" fmla="*/ 158750 w 894918"/>
              <a:gd name="connsiteY7" fmla="*/ 73025 h 668883"/>
              <a:gd name="connsiteX8" fmla="*/ 0 w 894918"/>
              <a:gd name="connsiteY8" fmla="*/ 0 h 6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918" h="668883">
                <a:moveTo>
                  <a:pt x="0" y="0"/>
                </a:moveTo>
                <a:lnTo>
                  <a:pt x="463550" y="263525"/>
                </a:lnTo>
                <a:cubicBezTo>
                  <a:pt x="536046" y="302683"/>
                  <a:pt x="434975" y="234950"/>
                  <a:pt x="434975" y="234950"/>
                </a:cubicBezTo>
                <a:lnTo>
                  <a:pt x="879475" y="654050"/>
                </a:lnTo>
                <a:cubicBezTo>
                  <a:pt x="933450" y="705908"/>
                  <a:pt x="834496" y="610129"/>
                  <a:pt x="758825" y="546100"/>
                </a:cubicBezTo>
                <a:cubicBezTo>
                  <a:pt x="683154" y="482071"/>
                  <a:pt x="491596" y="328083"/>
                  <a:pt x="425450" y="269875"/>
                </a:cubicBezTo>
                <a:cubicBezTo>
                  <a:pt x="359304" y="211667"/>
                  <a:pt x="406400" y="229658"/>
                  <a:pt x="361950" y="196850"/>
                </a:cubicBezTo>
                <a:cubicBezTo>
                  <a:pt x="317500" y="164042"/>
                  <a:pt x="158750" y="73025"/>
                  <a:pt x="158750" y="730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EBA7D85-E0B0-BA9E-54E1-F86C99CED93B}"/>
              </a:ext>
            </a:extLst>
          </p:cNvPr>
          <p:cNvSpPr/>
          <p:nvPr/>
        </p:nvSpPr>
        <p:spPr>
          <a:xfrm>
            <a:off x="3400389" y="8855249"/>
            <a:ext cx="607180" cy="579766"/>
          </a:xfrm>
          <a:custGeom>
            <a:avLst/>
            <a:gdLst>
              <a:gd name="connsiteX0" fmla="*/ 25436 w 607180"/>
              <a:gd name="connsiteY0" fmla="*/ 28401 h 579766"/>
              <a:gd name="connsiteX1" fmla="*/ 584236 w 607180"/>
              <a:gd name="connsiteY1" fmla="*/ 561801 h 579766"/>
              <a:gd name="connsiteX2" fmla="*/ 463586 w 607180"/>
              <a:gd name="connsiteY2" fmla="*/ 422101 h 579766"/>
              <a:gd name="connsiteX3" fmla="*/ 130211 w 607180"/>
              <a:gd name="connsiteY3" fmla="*/ 107776 h 579766"/>
              <a:gd name="connsiteX4" fmla="*/ 25436 w 607180"/>
              <a:gd name="connsiteY4" fmla="*/ 28401 h 57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80" h="579766">
                <a:moveTo>
                  <a:pt x="25436" y="28401"/>
                </a:moveTo>
                <a:cubicBezTo>
                  <a:pt x="101107" y="104072"/>
                  <a:pt x="511211" y="496184"/>
                  <a:pt x="584236" y="561801"/>
                </a:cubicBezTo>
                <a:cubicBezTo>
                  <a:pt x="657261" y="627418"/>
                  <a:pt x="539257" y="497772"/>
                  <a:pt x="463586" y="422101"/>
                </a:cubicBezTo>
                <a:cubicBezTo>
                  <a:pt x="387915" y="346430"/>
                  <a:pt x="200061" y="170218"/>
                  <a:pt x="130211" y="107776"/>
                </a:cubicBezTo>
                <a:cubicBezTo>
                  <a:pt x="60361" y="45334"/>
                  <a:pt x="-50235" y="-47270"/>
                  <a:pt x="25436" y="2840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2E5940EE-EE94-6318-FDAF-486B1A37F577}"/>
              </a:ext>
            </a:extLst>
          </p:cNvPr>
          <p:cNvSpPr/>
          <p:nvPr/>
        </p:nvSpPr>
        <p:spPr>
          <a:xfrm>
            <a:off x="2725236" y="8533018"/>
            <a:ext cx="1250382" cy="837285"/>
          </a:xfrm>
          <a:custGeom>
            <a:avLst/>
            <a:gdLst>
              <a:gd name="connsiteX0" fmla="*/ 5264 w 1250382"/>
              <a:gd name="connsiteY0" fmla="*/ 4557 h 837285"/>
              <a:gd name="connsiteX1" fmla="*/ 306889 w 1250382"/>
              <a:gd name="connsiteY1" fmla="*/ 68057 h 837285"/>
              <a:gd name="connsiteX2" fmla="*/ 624389 w 1250382"/>
              <a:gd name="connsiteY2" fmla="*/ 249032 h 837285"/>
              <a:gd name="connsiteX3" fmla="*/ 598989 w 1250382"/>
              <a:gd name="connsiteY3" fmla="*/ 214107 h 837285"/>
              <a:gd name="connsiteX4" fmla="*/ 916489 w 1250382"/>
              <a:gd name="connsiteY4" fmla="*/ 455407 h 837285"/>
              <a:gd name="connsiteX5" fmla="*/ 910139 w 1250382"/>
              <a:gd name="connsiteY5" fmla="*/ 445882 h 837285"/>
              <a:gd name="connsiteX6" fmla="*/ 1240339 w 1250382"/>
              <a:gd name="connsiteY6" fmla="*/ 826882 h 837285"/>
              <a:gd name="connsiteX7" fmla="*/ 1135564 w 1250382"/>
              <a:gd name="connsiteY7" fmla="*/ 699882 h 837285"/>
              <a:gd name="connsiteX8" fmla="*/ 837114 w 1250382"/>
              <a:gd name="connsiteY8" fmla="*/ 385557 h 837285"/>
              <a:gd name="connsiteX9" fmla="*/ 656139 w 1250382"/>
              <a:gd name="connsiteY9" fmla="*/ 255382 h 837285"/>
              <a:gd name="connsiteX10" fmla="*/ 570414 w 1250382"/>
              <a:gd name="connsiteY10" fmla="*/ 179182 h 837285"/>
              <a:gd name="connsiteX11" fmla="*/ 5264 w 1250382"/>
              <a:gd name="connsiteY11" fmla="*/ 4557 h 8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382" h="837285">
                <a:moveTo>
                  <a:pt x="5264" y="4557"/>
                </a:moveTo>
                <a:cubicBezTo>
                  <a:pt x="-38657" y="-13964"/>
                  <a:pt x="203702" y="27311"/>
                  <a:pt x="306889" y="68057"/>
                </a:cubicBezTo>
                <a:cubicBezTo>
                  <a:pt x="410076" y="108803"/>
                  <a:pt x="575706" y="224690"/>
                  <a:pt x="624389" y="249032"/>
                </a:cubicBezTo>
                <a:cubicBezTo>
                  <a:pt x="673072" y="273374"/>
                  <a:pt x="550306" y="179711"/>
                  <a:pt x="598989" y="214107"/>
                </a:cubicBezTo>
                <a:cubicBezTo>
                  <a:pt x="647672" y="248503"/>
                  <a:pt x="916489" y="455407"/>
                  <a:pt x="916489" y="455407"/>
                </a:cubicBezTo>
                <a:cubicBezTo>
                  <a:pt x="968347" y="494036"/>
                  <a:pt x="910139" y="445882"/>
                  <a:pt x="910139" y="445882"/>
                </a:cubicBezTo>
                <a:lnTo>
                  <a:pt x="1240339" y="826882"/>
                </a:lnTo>
                <a:cubicBezTo>
                  <a:pt x="1277910" y="869215"/>
                  <a:pt x="1202768" y="773436"/>
                  <a:pt x="1135564" y="699882"/>
                </a:cubicBezTo>
                <a:cubicBezTo>
                  <a:pt x="1068360" y="626328"/>
                  <a:pt x="917018" y="459640"/>
                  <a:pt x="837114" y="385557"/>
                </a:cubicBezTo>
                <a:cubicBezTo>
                  <a:pt x="757210" y="311474"/>
                  <a:pt x="700589" y="289778"/>
                  <a:pt x="656139" y="255382"/>
                </a:cubicBezTo>
                <a:cubicBezTo>
                  <a:pt x="611689" y="220986"/>
                  <a:pt x="674660" y="218340"/>
                  <a:pt x="570414" y="179182"/>
                </a:cubicBezTo>
                <a:cubicBezTo>
                  <a:pt x="466168" y="140024"/>
                  <a:pt x="49185" y="23078"/>
                  <a:pt x="5264" y="45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A58818F4-331B-4CB4-B1F5-13E8319DA7D5}"/>
              </a:ext>
            </a:extLst>
          </p:cNvPr>
          <p:cNvSpPr/>
          <p:nvPr/>
        </p:nvSpPr>
        <p:spPr>
          <a:xfrm>
            <a:off x="3028312" y="8364016"/>
            <a:ext cx="810716" cy="356582"/>
          </a:xfrm>
          <a:custGeom>
            <a:avLst/>
            <a:gdLst>
              <a:gd name="connsiteX0" fmla="*/ 638 w 810716"/>
              <a:gd name="connsiteY0" fmla="*/ 2109 h 356582"/>
              <a:gd name="connsiteX1" fmla="*/ 295913 w 810716"/>
              <a:gd name="connsiteY1" fmla="*/ 68784 h 356582"/>
              <a:gd name="connsiteX2" fmla="*/ 797563 w 810716"/>
              <a:gd name="connsiteY2" fmla="*/ 348184 h 356582"/>
              <a:gd name="connsiteX3" fmla="*/ 645163 w 810716"/>
              <a:gd name="connsiteY3" fmla="*/ 268809 h 356582"/>
              <a:gd name="connsiteX4" fmla="*/ 435613 w 810716"/>
              <a:gd name="connsiteY4" fmla="*/ 116409 h 356582"/>
              <a:gd name="connsiteX5" fmla="*/ 222888 w 810716"/>
              <a:gd name="connsiteY5" fmla="*/ 24334 h 356582"/>
              <a:gd name="connsiteX6" fmla="*/ 638 w 810716"/>
              <a:gd name="connsiteY6" fmla="*/ 2109 h 35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716" h="356582">
                <a:moveTo>
                  <a:pt x="638" y="2109"/>
                </a:moveTo>
                <a:cubicBezTo>
                  <a:pt x="12809" y="9517"/>
                  <a:pt x="163092" y="11105"/>
                  <a:pt x="295913" y="68784"/>
                </a:cubicBezTo>
                <a:cubicBezTo>
                  <a:pt x="428734" y="126463"/>
                  <a:pt x="739355" y="314847"/>
                  <a:pt x="797563" y="348184"/>
                </a:cubicBezTo>
                <a:cubicBezTo>
                  <a:pt x="855771" y="381522"/>
                  <a:pt x="705488" y="307438"/>
                  <a:pt x="645163" y="268809"/>
                </a:cubicBezTo>
                <a:cubicBezTo>
                  <a:pt x="584838" y="230180"/>
                  <a:pt x="505992" y="157155"/>
                  <a:pt x="435613" y="116409"/>
                </a:cubicBezTo>
                <a:cubicBezTo>
                  <a:pt x="365234" y="75663"/>
                  <a:pt x="292209" y="40738"/>
                  <a:pt x="222888" y="24334"/>
                </a:cubicBezTo>
                <a:cubicBezTo>
                  <a:pt x="153567" y="7930"/>
                  <a:pt x="-11533" y="-5299"/>
                  <a:pt x="638" y="210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25F908AD-55E9-B283-29AC-A4D17D820C4D}"/>
              </a:ext>
            </a:extLst>
          </p:cNvPr>
          <p:cNvSpPr/>
          <p:nvPr/>
        </p:nvSpPr>
        <p:spPr>
          <a:xfrm>
            <a:off x="3430349" y="8373243"/>
            <a:ext cx="842711" cy="680007"/>
          </a:xfrm>
          <a:custGeom>
            <a:avLst/>
            <a:gdLst>
              <a:gd name="connsiteX0" fmla="*/ 8176 w 842711"/>
              <a:gd name="connsiteY0" fmla="*/ 8757 h 680007"/>
              <a:gd name="connsiteX1" fmla="*/ 805101 w 842711"/>
              <a:gd name="connsiteY1" fmla="*/ 646932 h 680007"/>
              <a:gd name="connsiteX2" fmla="*/ 690801 w 842711"/>
              <a:gd name="connsiteY2" fmla="*/ 567557 h 680007"/>
              <a:gd name="connsiteX3" fmla="*/ 490776 w 842711"/>
              <a:gd name="connsiteY3" fmla="*/ 383407 h 680007"/>
              <a:gd name="connsiteX4" fmla="*/ 395526 w 842711"/>
              <a:gd name="connsiteY4" fmla="*/ 281807 h 680007"/>
              <a:gd name="connsiteX5" fmla="*/ 8176 w 842711"/>
              <a:gd name="connsiteY5" fmla="*/ 8757 h 6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711" h="680007">
                <a:moveTo>
                  <a:pt x="8176" y="8757"/>
                </a:moveTo>
                <a:cubicBezTo>
                  <a:pt x="76438" y="69611"/>
                  <a:pt x="691330" y="553799"/>
                  <a:pt x="805101" y="646932"/>
                </a:cubicBezTo>
                <a:cubicBezTo>
                  <a:pt x="918872" y="740065"/>
                  <a:pt x="743188" y="611478"/>
                  <a:pt x="690801" y="567557"/>
                </a:cubicBezTo>
                <a:cubicBezTo>
                  <a:pt x="638414" y="523636"/>
                  <a:pt x="539989" y="431032"/>
                  <a:pt x="490776" y="383407"/>
                </a:cubicBezTo>
                <a:cubicBezTo>
                  <a:pt x="441564" y="335782"/>
                  <a:pt x="471726" y="341603"/>
                  <a:pt x="395526" y="281807"/>
                </a:cubicBezTo>
                <a:cubicBezTo>
                  <a:pt x="319326" y="222011"/>
                  <a:pt x="-60086" y="-52097"/>
                  <a:pt x="8176" y="875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07FEA2D-98DB-24B5-81ED-1B73DD74158B}"/>
              </a:ext>
            </a:extLst>
          </p:cNvPr>
          <p:cNvSpPr/>
          <p:nvPr/>
        </p:nvSpPr>
        <p:spPr>
          <a:xfrm>
            <a:off x="2422477" y="8345991"/>
            <a:ext cx="1048733" cy="332732"/>
          </a:xfrm>
          <a:custGeom>
            <a:avLst/>
            <a:gdLst>
              <a:gd name="connsiteX0" fmla="*/ 48 w 1048733"/>
              <a:gd name="connsiteY0" fmla="*/ 4259 h 332732"/>
              <a:gd name="connsiteX1" fmla="*/ 393748 w 1048733"/>
              <a:gd name="connsiteY1" fmla="*/ 42359 h 332732"/>
              <a:gd name="connsiteX2" fmla="*/ 742998 w 1048733"/>
              <a:gd name="connsiteY2" fmla="*/ 156659 h 332732"/>
              <a:gd name="connsiteX3" fmla="*/ 695373 w 1048733"/>
              <a:gd name="connsiteY3" fmla="*/ 159834 h 332732"/>
              <a:gd name="connsiteX4" fmla="*/ 1044623 w 1048733"/>
              <a:gd name="connsiteY4" fmla="*/ 331284 h 332732"/>
              <a:gd name="connsiteX5" fmla="*/ 876348 w 1048733"/>
              <a:gd name="connsiteY5" fmla="*/ 236034 h 332732"/>
              <a:gd name="connsiteX6" fmla="*/ 717598 w 1048733"/>
              <a:gd name="connsiteY6" fmla="*/ 128084 h 332732"/>
              <a:gd name="connsiteX7" fmla="*/ 419148 w 1048733"/>
              <a:gd name="connsiteY7" fmla="*/ 13784 h 332732"/>
              <a:gd name="connsiteX8" fmla="*/ 48 w 1048733"/>
              <a:gd name="connsiteY8" fmla="*/ 4259 h 3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33" h="332732">
                <a:moveTo>
                  <a:pt x="48" y="4259"/>
                </a:moveTo>
                <a:cubicBezTo>
                  <a:pt x="-4185" y="9021"/>
                  <a:pt x="269923" y="16959"/>
                  <a:pt x="393748" y="42359"/>
                </a:cubicBezTo>
                <a:cubicBezTo>
                  <a:pt x="517573" y="67759"/>
                  <a:pt x="692727" y="137080"/>
                  <a:pt x="742998" y="156659"/>
                </a:cubicBezTo>
                <a:cubicBezTo>
                  <a:pt x="793269" y="176238"/>
                  <a:pt x="645102" y="130730"/>
                  <a:pt x="695373" y="159834"/>
                </a:cubicBezTo>
                <a:cubicBezTo>
                  <a:pt x="745644" y="188938"/>
                  <a:pt x="1014461" y="318584"/>
                  <a:pt x="1044623" y="331284"/>
                </a:cubicBezTo>
                <a:cubicBezTo>
                  <a:pt x="1074786" y="343984"/>
                  <a:pt x="930852" y="269901"/>
                  <a:pt x="876348" y="236034"/>
                </a:cubicBezTo>
                <a:cubicBezTo>
                  <a:pt x="821844" y="202167"/>
                  <a:pt x="793798" y="165126"/>
                  <a:pt x="717598" y="128084"/>
                </a:cubicBezTo>
                <a:cubicBezTo>
                  <a:pt x="641398" y="91042"/>
                  <a:pt x="534506" y="32834"/>
                  <a:pt x="419148" y="13784"/>
                </a:cubicBezTo>
                <a:cubicBezTo>
                  <a:pt x="303790" y="-5266"/>
                  <a:pt x="4281" y="-503"/>
                  <a:pt x="48" y="42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B2271C0-AD85-1CB4-E364-D365E10408F7}"/>
              </a:ext>
            </a:extLst>
          </p:cNvPr>
          <p:cNvSpPr/>
          <p:nvPr/>
        </p:nvSpPr>
        <p:spPr>
          <a:xfrm>
            <a:off x="2800578" y="8302672"/>
            <a:ext cx="1066896" cy="760974"/>
          </a:xfrm>
          <a:custGeom>
            <a:avLst/>
            <a:gdLst>
              <a:gd name="connsiteX0" fmla="*/ 25172 w 1066896"/>
              <a:gd name="connsiteY0" fmla="*/ 19003 h 760974"/>
              <a:gd name="connsiteX1" fmla="*/ 726847 w 1066896"/>
              <a:gd name="connsiteY1" fmla="*/ 415878 h 760974"/>
              <a:gd name="connsiteX2" fmla="*/ 1053872 w 1066896"/>
              <a:gd name="connsiteY2" fmla="*/ 749253 h 760974"/>
              <a:gd name="connsiteX3" fmla="*/ 961797 w 1066896"/>
              <a:gd name="connsiteY3" fmla="*/ 650828 h 760974"/>
              <a:gd name="connsiteX4" fmla="*/ 593497 w 1066896"/>
              <a:gd name="connsiteY4" fmla="*/ 317453 h 760974"/>
              <a:gd name="connsiteX5" fmla="*/ 193447 w 1066896"/>
              <a:gd name="connsiteY5" fmla="*/ 88853 h 760974"/>
              <a:gd name="connsiteX6" fmla="*/ 25172 w 1066896"/>
              <a:gd name="connsiteY6" fmla="*/ 19003 h 7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96" h="760974">
                <a:moveTo>
                  <a:pt x="25172" y="19003"/>
                </a:moveTo>
                <a:cubicBezTo>
                  <a:pt x="114072" y="73507"/>
                  <a:pt x="555397" y="294170"/>
                  <a:pt x="726847" y="415878"/>
                </a:cubicBezTo>
                <a:cubicBezTo>
                  <a:pt x="898297" y="537586"/>
                  <a:pt x="1014714" y="710095"/>
                  <a:pt x="1053872" y="749253"/>
                </a:cubicBezTo>
                <a:cubicBezTo>
                  <a:pt x="1093030" y="788411"/>
                  <a:pt x="1038526" y="722794"/>
                  <a:pt x="961797" y="650828"/>
                </a:cubicBezTo>
                <a:cubicBezTo>
                  <a:pt x="885068" y="578862"/>
                  <a:pt x="721555" y="411115"/>
                  <a:pt x="593497" y="317453"/>
                </a:cubicBezTo>
                <a:cubicBezTo>
                  <a:pt x="465439" y="223791"/>
                  <a:pt x="282347" y="138066"/>
                  <a:pt x="193447" y="88853"/>
                </a:cubicBezTo>
                <a:cubicBezTo>
                  <a:pt x="104547" y="39641"/>
                  <a:pt x="-63728" y="-35501"/>
                  <a:pt x="25172" y="1900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5E5A6D9E-544B-D733-916B-2C3723C827F8}"/>
              </a:ext>
            </a:extLst>
          </p:cNvPr>
          <p:cNvSpPr/>
          <p:nvPr/>
        </p:nvSpPr>
        <p:spPr>
          <a:xfrm>
            <a:off x="3863975" y="9363075"/>
            <a:ext cx="532663" cy="768423"/>
          </a:xfrm>
          <a:custGeom>
            <a:avLst/>
            <a:gdLst>
              <a:gd name="connsiteX0" fmla="*/ 0 w 532663"/>
              <a:gd name="connsiteY0" fmla="*/ 0 h 768423"/>
              <a:gd name="connsiteX1" fmla="*/ 419100 w 532663"/>
              <a:gd name="connsiteY1" fmla="*/ 447675 h 768423"/>
              <a:gd name="connsiteX2" fmla="*/ 485775 w 532663"/>
              <a:gd name="connsiteY2" fmla="*/ 581025 h 768423"/>
              <a:gd name="connsiteX3" fmla="*/ 523875 w 532663"/>
              <a:gd name="connsiteY3" fmla="*/ 768350 h 768423"/>
              <a:gd name="connsiteX4" fmla="*/ 508000 w 532663"/>
              <a:gd name="connsiteY4" fmla="*/ 558800 h 768423"/>
              <a:gd name="connsiteX5" fmla="*/ 279400 w 532663"/>
              <a:gd name="connsiteY5" fmla="*/ 307975 h 768423"/>
              <a:gd name="connsiteX6" fmla="*/ 0 w 532663"/>
              <a:gd name="connsiteY6" fmla="*/ 0 h 7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663" h="768423">
                <a:moveTo>
                  <a:pt x="0" y="0"/>
                </a:moveTo>
                <a:cubicBezTo>
                  <a:pt x="23283" y="23283"/>
                  <a:pt x="338138" y="350838"/>
                  <a:pt x="419100" y="447675"/>
                </a:cubicBezTo>
                <a:cubicBezTo>
                  <a:pt x="500062" y="544512"/>
                  <a:pt x="468313" y="527579"/>
                  <a:pt x="485775" y="581025"/>
                </a:cubicBezTo>
                <a:cubicBezTo>
                  <a:pt x="503237" y="634471"/>
                  <a:pt x="520171" y="772054"/>
                  <a:pt x="523875" y="768350"/>
                </a:cubicBezTo>
                <a:cubicBezTo>
                  <a:pt x="527579" y="764646"/>
                  <a:pt x="548746" y="635529"/>
                  <a:pt x="508000" y="558800"/>
                </a:cubicBezTo>
                <a:cubicBezTo>
                  <a:pt x="467254" y="482071"/>
                  <a:pt x="359833" y="397404"/>
                  <a:pt x="279400" y="307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6A63389-0EE5-8406-DD35-91E1FB4F05D2}"/>
              </a:ext>
            </a:extLst>
          </p:cNvPr>
          <p:cNvSpPr/>
          <p:nvPr/>
        </p:nvSpPr>
        <p:spPr>
          <a:xfrm>
            <a:off x="3927394" y="9124937"/>
            <a:ext cx="713070" cy="833277"/>
          </a:xfrm>
          <a:custGeom>
            <a:avLst/>
            <a:gdLst>
              <a:gd name="connsiteX0" fmla="*/ 81 w 713070"/>
              <a:gd name="connsiteY0" fmla="*/ 13 h 833277"/>
              <a:gd name="connsiteX1" fmla="*/ 431881 w 713070"/>
              <a:gd name="connsiteY1" fmla="*/ 517538 h 833277"/>
              <a:gd name="connsiteX2" fmla="*/ 708106 w 713070"/>
              <a:gd name="connsiteY2" fmla="*/ 825513 h 833277"/>
              <a:gd name="connsiteX3" fmla="*/ 593806 w 713070"/>
              <a:gd name="connsiteY3" fmla="*/ 720738 h 833277"/>
              <a:gd name="connsiteX4" fmla="*/ 396956 w 713070"/>
              <a:gd name="connsiteY4" fmla="*/ 501663 h 833277"/>
              <a:gd name="connsiteX5" fmla="*/ 81 w 713070"/>
              <a:gd name="connsiteY5" fmla="*/ 13 h 83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70" h="833277">
                <a:moveTo>
                  <a:pt x="81" y="13"/>
                </a:moveTo>
                <a:cubicBezTo>
                  <a:pt x="5902" y="2659"/>
                  <a:pt x="313877" y="379955"/>
                  <a:pt x="431881" y="517538"/>
                </a:cubicBezTo>
                <a:cubicBezTo>
                  <a:pt x="549885" y="655121"/>
                  <a:pt x="681119" y="791646"/>
                  <a:pt x="708106" y="825513"/>
                </a:cubicBezTo>
                <a:cubicBezTo>
                  <a:pt x="735093" y="859380"/>
                  <a:pt x="645664" y="774713"/>
                  <a:pt x="593806" y="720738"/>
                </a:cubicBezTo>
                <a:cubicBezTo>
                  <a:pt x="541948" y="666763"/>
                  <a:pt x="492206" y="617021"/>
                  <a:pt x="396956" y="501663"/>
                </a:cubicBezTo>
                <a:cubicBezTo>
                  <a:pt x="301706" y="386305"/>
                  <a:pt x="-5740" y="-2633"/>
                  <a:pt x="81" y="1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932AB26-ADF3-8535-26D5-3701108B6B81}"/>
              </a:ext>
            </a:extLst>
          </p:cNvPr>
          <p:cNvSpPr/>
          <p:nvPr/>
        </p:nvSpPr>
        <p:spPr>
          <a:xfrm>
            <a:off x="3917910" y="9226412"/>
            <a:ext cx="568709" cy="649726"/>
          </a:xfrm>
          <a:custGeom>
            <a:avLst/>
            <a:gdLst>
              <a:gd name="connsiteX0" fmla="*/ 40 w 568709"/>
              <a:gd name="connsiteY0" fmla="*/ 138 h 649726"/>
              <a:gd name="connsiteX1" fmla="*/ 419140 w 568709"/>
              <a:gd name="connsiteY1" fmla="*/ 482738 h 649726"/>
              <a:gd name="connsiteX2" fmla="*/ 568365 w 568709"/>
              <a:gd name="connsiteY2" fmla="*/ 647838 h 649726"/>
              <a:gd name="connsiteX3" fmla="*/ 444540 w 568709"/>
              <a:gd name="connsiteY3" fmla="*/ 533538 h 649726"/>
              <a:gd name="connsiteX4" fmla="*/ 40 w 568709"/>
              <a:gd name="connsiteY4" fmla="*/ 138 h 64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709" h="649726">
                <a:moveTo>
                  <a:pt x="40" y="138"/>
                </a:moveTo>
                <a:cubicBezTo>
                  <a:pt x="-4193" y="-8329"/>
                  <a:pt x="324419" y="374788"/>
                  <a:pt x="419140" y="482738"/>
                </a:cubicBezTo>
                <a:cubicBezTo>
                  <a:pt x="513861" y="590688"/>
                  <a:pt x="564132" y="639371"/>
                  <a:pt x="568365" y="647838"/>
                </a:cubicBezTo>
                <a:cubicBezTo>
                  <a:pt x="572598" y="656305"/>
                  <a:pt x="538203" y="639371"/>
                  <a:pt x="444540" y="533538"/>
                </a:cubicBezTo>
                <a:cubicBezTo>
                  <a:pt x="350878" y="427705"/>
                  <a:pt x="4273" y="8605"/>
                  <a:pt x="40" y="1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E69A095B-0F60-3BBC-3432-69D99BFE365F}"/>
              </a:ext>
            </a:extLst>
          </p:cNvPr>
          <p:cNvSpPr/>
          <p:nvPr/>
        </p:nvSpPr>
        <p:spPr>
          <a:xfrm>
            <a:off x="4389280" y="9880448"/>
            <a:ext cx="112084" cy="419603"/>
          </a:xfrm>
          <a:custGeom>
            <a:avLst/>
            <a:gdLst>
              <a:gd name="connsiteX0" fmla="*/ 23970 w 112084"/>
              <a:gd name="connsiteY0" fmla="*/ 152 h 419603"/>
              <a:gd name="connsiteX1" fmla="*/ 17620 w 112084"/>
              <a:gd name="connsiteY1" fmla="*/ 197002 h 419603"/>
              <a:gd name="connsiteX2" fmla="*/ 109695 w 112084"/>
              <a:gd name="connsiteY2" fmla="*/ 412902 h 419603"/>
              <a:gd name="connsiteX3" fmla="*/ 77945 w 112084"/>
              <a:gd name="connsiteY3" fmla="*/ 352577 h 419603"/>
              <a:gd name="connsiteX4" fmla="*/ 1745 w 112084"/>
              <a:gd name="connsiteY4" fmla="*/ 228752 h 419603"/>
              <a:gd name="connsiteX5" fmla="*/ 23970 w 112084"/>
              <a:gd name="connsiteY5" fmla="*/ 152 h 41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84" h="419603">
                <a:moveTo>
                  <a:pt x="23970" y="152"/>
                </a:moveTo>
                <a:cubicBezTo>
                  <a:pt x="26616" y="-5140"/>
                  <a:pt x="3332" y="128210"/>
                  <a:pt x="17620" y="197002"/>
                </a:cubicBezTo>
                <a:cubicBezTo>
                  <a:pt x="31908" y="265794"/>
                  <a:pt x="99641" y="386973"/>
                  <a:pt x="109695" y="412902"/>
                </a:cubicBezTo>
                <a:cubicBezTo>
                  <a:pt x="119749" y="438831"/>
                  <a:pt x="95937" y="383269"/>
                  <a:pt x="77945" y="352577"/>
                </a:cubicBezTo>
                <a:cubicBezTo>
                  <a:pt x="59953" y="321885"/>
                  <a:pt x="10741" y="286431"/>
                  <a:pt x="1745" y="228752"/>
                </a:cubicBezTo>
                <a:cubicBezTo>
                  <a:pt x="-7251" y="171073"/>
                  <a:pt x="21324" y="5444"/>
                  <a:pt x="23970" y="1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8C35ECA-4D41-6C3D-D535-7CC1CB6C67BA}"/>
              </a:ext>
            </a:extLst>
          </p:cNvPr>
          <p:cNvSpPr/>
          <p:nvPr/>
        </p:nvSpPr>
        <p:spPr>
          <a:xfrm>
            <a:off x="4216331" y="9058275"/>
            <a:ext cx="638504" cy="533737"/>
          </a:xfrm>
          <a:custGeom>
            <a:avLst/>
            <a:gdLst>
              <a:gd name="connsiteX0" fmla="*/ 69 w 638504"/>
              <a:gd name="connsiteY0" fmla="*/ 0 h 533737"/>
              <a:gd name="connsiteX1" fmla="*/ 349319 w 638504"/>
              <a:gd name="connsiteY1" fmla="*/ 365125 h 533737"/>
              <a:gd name="connsiteX2" fmla="*/ 631894 w 638504"/>
              <a:gd name="connsiteY2" fmla="*/ 527050 h 533737"/>
              <a:gd name="connsiteX3" fmla="*/ 530294 w 638504"/>
              <a:gd name="connsiteY3" fmla="*/ 488950 h 533737"/>
              <a:gd name="connsiteX4" fmla="*/ 320744 w 638504"/>
              <a:gd name="connsiteY4" fmla="*/ 361950 h 533737"/>
              <a:gd name="connsiteX5" fmla="*/ 69 w 638504"/>
              <a:gd name="connsiteY5" fmla="*/ 0 h 5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04" h="533737">
                <a:moveTo>
                  <a:pt x="69" y="0"/>
                </a:moveTo>
                <a:cubicBezTo>
                  <a:pt x="4832" y="529"/>
                  <a:pt x="244015" y="277283"/>
                  <a:pt x="349319" y="365125"/>
                </a:cubicBezTo>
                <a:cubicBezTo>
                  <a:pt x="454623" y="452967"/>
                  <a:pt x="601732" y="506413"/>
                  <a:pt x="631894" y="527050"/>
                </a:cubicBezTo>
                <a:cubicBezTo>
                  <a:pt x="662056" y="547687"/>
                  <a:pt x="582152" y="516467"/>
                  <a:pt x="530294" y="488950"/>
                </a:cubicBezTo>
                <a:cubicBezTo>
                  <a:pt x="478436" y="461433"/>
                  <a:pt x="405940" y="439208"/>
                  <a:pt x="320744" y="361950"/>
                </a:cubicBezTo>
                <a:cubicBezTo>
                  <a:pt x="235548" y="284692"/>
                  <a:pt x="-4694" y="-529"/>
                  <a:pt x="69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B39E3999-FC2D-DE46-AAA0-645BB2E39C85}"/>
              </a:ext>
            </a:extLst>
          </p:cNvPr>
          <p:cNvSpPr/>
          <p:nvPr/>
        </p:nvSpPr>
        <p:spPr>
          <a:xfrm>
            <a:off x="4336670" y="9114982"/>
            <a:ext cx="884198" cy="740091"/>
          </a:xfrm>
          <a:custGeom>
            <a:avLst/>
            <a:gdLst>
              <a:gd name="connsiteX0" fmla="*/ 380 w 884198"/>
              <a:gd name="connsiteY0" fmla="*/ 443 h 740091"/>
              <a:gd name="connsiteX1" fmla="*/ 327405 w 884198"/>
              <a:gd name="connsiteY1" fmla="*/ 317943 h 740091"/>
              <a:gd name="connsiteX2" fmla="*/ 479805 w 884198"/>
              <a:gd name="connsiteY2" fmla="*/ 397318 h 740091"/>
              <a:gd name="connsiteX3" fmla="*/ 416305 w 884198"/>
              <a:gd name="connsiteY3" fmla="*/ 397318 h 740091"/>
              <a:gd name="connsiteX4" fmla="*/ 629030 w 884198"/>
              <a:gd name="connsiteY4" fmla="*/ 498918 h 740091"/>
              <a:gd name="connsiteX5" fmla="*/ 876680 w 884198"/>
              <a:gd name="connsiteY5" fmla="*/ 733868 h 740091"/>
              <a:gd name="connsiteX6" fmla="*/ 781430 w 884198"/>
              <a:gd name="connsiteY6" fmla="*/ 648143 h 740091"/>
              <a:gd name="connsiteX7" fmla="*/ 397255 w 884198"/>
              <a:gd name="connsiteY7" fmla="*/ 394143 h 740091"/>
              <a:gd name="connsiteX8" fmla="*/ 380 w 884198"/>
              <a:gd name="connsiteY8" fmla="*/ 443 h 74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198" h="740091">
                <a:moveTo>
                  <a:pt x="380" y="443"/>
                </a:moveTo>
                <a:cubicBezTo>
                  <a:pt x="-11262" y="-12257"/>
                  <a:pt x="247501" y="251797"/>
                  <a:pt x="327405" y="317943"/>
                </a:cubicBezTo>
                <a:cubicBezTo>
                  <a:pt x="407309" y="384089"/>
                  <a:pt x="464988" y="384089"/>
                  <a:pt x="479805" y="397318"/>
                </a:cubicBezTo>
                <a:cubicBezTo>
                  <a:pt x="494622" y="410547"/>
                  <a:pt x="391434" y="380385"/>
                  <a:pt x="416305" y="397318"/>
                </a:cubicBezTo>
                <a:cubicBezTo>
                  <a:pt x="441176" y="414251"/>
                  <a:pt x="552301" y="442826"/>
                  <a:pt x="629030" y="498918"/>
                </a:cubicBezTo>
                <a:cubicBezTo>
                  <a:pt x="705759" y="555010"/>
                  <a:pt x="851280" y="708997"/>
                  <a:pt x="876680" y="733868"/>
                </a:cubicBezTo>
                <a:cubicBezTo>
                  <a:pt x="902080" y="758739"/>
                  <a:pt x="861334" y="704764"/>
                  <a:pt x="781430" y="648143"/>
                </a:cubicBezTo>
                <a:cubicBezTo>
                  <a:pt x="701526" y="591522"/>
                  <a:pt x="529017" y="497860"/>
                  <a:pt x="397255" y="394143"/>
                </a:cubicBezTo>
                <a:cubicBezTo>
                  <a:pt x="265493" y="290426"/>
                  <a:pt x="12022" y="13143"/>
                  <a:pt x="380" y="4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1CF8CDAA-EEE0-7396-E1E0-656F399E418B}"/>
              </a:ext>
            </a:extLst>
          </p:cNvPr>
          <p:cNvSpPr/>
          <p:nvPr/>
        </p:nvSpPr>
        <p:spPr>
          <a:xfrm>
            <a:off x="3568523" y="8708443"/>
            <a:ext cx="928740" cy="885793"/>
          </a:xfrm>
          <a:custGeom>
            <a:avLst/>
            <a:gdLst>
              <a:gd name="connsiteX0" fmla="*/ 177 w 928740"/>
              <a:gd name="connsiteY0" fmla="*/ 582 h 885793"/>
              <a:gd name="connsiteX1" fmla="*/ 625652 w 928740"/>
              <a:gd name="connsiteY1" fmla="*/ 505407 h 885793"/>
              <a:gd name="connsiteX2" fmla="*/ 600252 w 928740"/>
              <a:gd name="connsiteY2" fmla="*/ 486357 h 885793"/>
              <a:gd name="connsiteX3" fmla="*/ 809802 w 928740"/>
              <a:gd name="connsiteY3" fmla="*/ 711782 h 885793"/>
              <a:gd name="connsiteX4" fmla="*/ 924102 w 928740"/>
              <a:gd name="connsiteY4" fmla="*/ 880057 h 885793"/>
              <a:gd name="connsiteX5" fmla="*/ 882827 w 928740"/>
              <a:gd name="connsiteY5" fmla="*/ 816557 h 885793"/>
              <a:gd name="connsiteX6" fmla="*/ 670102 w 928740"/>
              <a:gd name="connsiteY6" fmla="*/ 530807 h 885793"/>
              <a:gd name="connsiteX7" fmla="*/ 562152 w 928740"/>
              <a:gd name="connsiteY7" fmla="*/ 406982 h 885793"/>
              <a:gd name="connsiteX8" fmla="*/ 177 w 928740"/>
              <a:gd name="connsiteY8" fmla="*/ 582 h 88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40" h="885793">
                <a:moveTo>
                  <a:pt x="177" y="582"/>
                </a:moveTo>
                <a:cubicBezTo>
                  <a:pt x="10760" y="16986"/>
                  <a:pt x="525640" y="424445"/>
                  <a:pt x="625652" y="505407"/>
                </a:cubicBezTo>
                <a:cubicBezTo>
                  <a:pt x="725664" y="586369"/>
                  <a:pt x="569560" y="451961"/>
                  <a:pt x="600252" y="486357"/>
                </a:cubicBezTo>
                <a:cubicBezTo>
                  <a:pt x="630944" y="520753"/>
                  <a:pt x="755827" y="646165"/>
                  <a:pt x="809802" y="711782"/>
                </a:cubicBezTo>
                <a:cubicBezTo>
                  <a:pt x="863777" y="777399"/>
                  <a:pt x="911931" y="862595"/>
                  <a:pt x="924102" y="880057"/>
                </a:cubicBezTo>
                <a:cubicBezTo>
                  <a:pt x="936273" y="897519"/>
                  <a:pt x="925160" y="874765"/>
                  <a:pt x="882827" y="816557"/>
                </a:cubicBezTo>
                <a:cubicBezTo>
                  <a:pt x="840494" y="758349"/>
                  <a:pt x="723548" y="599069"/>
                  <a:pt x="670102" y="530807"/>
                </a:cubicBezTo>
                <a:cubicBezTo>
                  <a:pt x="616656" y="462545"/>
                  <a:pt x="668514" y="494824"/>
                  <a:pt x="562152" y="406982"/>
                </a:cubicBezTo>
                <a:cubicBezTo>
                  <a:pt x="455790" y="319140"/>
                  <a:pt x="-10406" y="-15822"/>
                  <a:pt x="177" y="5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825005-A581-D37D-BAD9-142C9C46856F}"/>
              </a:ext>
            </a:extLst>
          </p:cNvPr>
          <p:cNvSpPr/>
          <p:nvPr/>
        </p:nvSpPr>
        <p:spPr>
          <a:xfrm>
            <a:off x="3891733" y="8981445"/>
            <a:ext cx="628176" cy="678733"/>
          </a:xfrm>
          <a:custGeom>
            <a:avLst/>
            <a:gdLst>
              <a:gd name="connsiteX0" fmla="*/ 817 w 628176"/>
              <a:gd name="connsiteY0" fmla="*/ 630 h 678733"/>
              <a:gd name="connsiteX1" fmla="*/ 600892 w 628176"/>
              <a:gd name="connsiteY1" fmla="*/ 645155 h 678733"/>
              <a:gd name="connsiteX2" fmla="*/ 473892 w 628176"/>
              <a:gd name="connsiteY2" fmla="*/ 527680 h 678733"/>
              <a:gd name="connsiteX3" fmla="*/ 817 w 628176"/>
              <a:gd name="connsiteY3" fmla="*/ 630 h 67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6" h="678733">
                <a:moveTo>
                  <a:pt x="817" y="630"/>
                </a:moveTo>
                <a:cubicBezTo>
                  <a:pt x="21984" y="20209"/>
                  <a:pt x="522046" y="557313"/>
                  <a:pt x="600892" y="645155"/>
                </a:cubicBezTo>
                <a:cubicBezTo>
                  <a:pt x="679738" y="732997"/>
                  <a:pt x="572317" y="632455"/>
                  <a:pt x="473892" y="527680"/>
                </a:cubicBezTo>
                <a:cubicBezTo>
                  <a:pt x="375467" y="422905"/>
                  <a:pt x="-20350" y="-18949"/>
                  <a:pt x="817" y="6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62DC10A-7D24-58B1-3E9A-8BFFBE614A0B}"/>
              </a:ext>
            </a:extLst>
          </p:cNvPr>
          <p:cNvSpPr/>
          <p:nvPr/>
        </p:nvSpPr>
        <p:spPr>
          <a:xfrm>
            <a:off x="5298921" y="9947252"/>
            <a:ext cx="413183" cy="762041"/>
          </a:xfrm>
          <a:custGeom>
            <a:avLst/>
            <a:gdLst>
              <a:gd name="connsiteX0" fmla="*/ 154 w 413183"/>
              <a:gd name="connsiteY0" fmla="*/ 23 h 762041"/>
              <a:gd name="connsiteX1" fmla="*/ 263679 w 413183"/>
              <a:gd name="connsiteY1" fmla="*/ 358798 h 762041"/>
              <a:gd name="connsiteX2" fmla="*/ 412904 w 413183"/>
              <a:gd name="connsiteY2" fmla="*/ 762023 h 762041"/>
              <a:gd name="connsiteX3" fmla="*/ 228754 w 413183"/>
              <a:gd name="connsiteY3" fmla="*/ 342923 h 762041"/>
              <a:gd name="connsiteX4" fmla="*/ 154 w 413183"/>
              <a:gd name="connsiteY4" fmla="*/ 23 h 7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83" h="762041">
                <a:moveTo>
                  <a:pt x="154" y="23"/>
                </a:moveTo>
                <a:cubicBezTo>
                  <a:pt x="5975" y="2669"/>
                  <a:pt x="194887" y="231798"/>
                  <a:pt x="263679" y="358798"/>
                </a:cubicBezTo>
                <a:cubicBezTo>
                  <a:pt x="332471" y="485798"/>
                  <a:pt x="418725" y="764669"/>
                  <a:pt x="412904" y="762023"/>
                </a:cubicBezTo>
                <a:cubicBezTo>
                  <a:pt x="407083" y="759377"/>
                  <a:pt x="302837" y="469394"/>
                  <a:pt x="228754" y="342923"/>
                </a:cubicBezTo>
                <a:cubicBezTo>
                  <a:pt x="154671" y="216452"/>
                  <a:pt x="-5667" y="-2623"/>
                  <a:pt x="154" y="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57E76AB-59F6-F0B1-E520-F4E0602A2B0A}"/>
              </a:ext>
            </a:extLst>
          </p:cNvPr>
          <p:cNvSpPr/>
          <p:nvPr/>
        </p:nvSpPr>
        <p:spPr>
          <a:xfrm>
            <a:off x="5213140" y="9817017"/>
            <a:ext cx="552849" cy="938422"/>
          </a:xfrm>
          <a:custGeom>
            <a:avLst/>
            <a:gdLst>
              <a:gd name="connsiteX0" fmla="*/ 210 w 552849"/>
              <a:gd name="connsiteY0" fmla="*/ 83 h 938422"/>
              <a:gd name="connsiteX1" fmla="*/ 346285 w 552849"/>
              <a:gd name="connsiteY1" fmla="*/ 403308 h 938422"/>
              <a:gd name="connsiteX2" fmla="*/ 438360 w 552849"/>
              <a:gd name="connsiteY2" fmla="*/ 644608 h 938422"/>
              <a:gd name="connsiteX3" fmla="*/ 432010 w 552849"/>
              <a:gd name="connsiteY3" fmla="*/ 603333 h 938422"/>
              <a:gd name="connsiteX4" fmla="*/ 552660 w 552849"/>
              <a:gd name="connsiteY4" fmla="*/ 936708 h 938422"/>
              <a:gd name="connsiteX5" fmla="*/ 400260 w 552849"/>
              <a:gd name="connsiteY5" fmla="*/ 438233 h 938422"/>
              <a:gd name="connsiteX6" fmla="*/ 210 w 552849"/>
              <a:gd name="connsiteY6" fmla="*/ 83 h 9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49" h="938422">
                <a:moveTo>
                  <a:pt x="210" y="83"/>
                </a:moveTo>
                <a:cubicBezTo>
                  <a:pt x="-8786" y="-5738"/>
                  <a:pt x="273260" y="295887"/>
                  <a:pt x="346285" y="403308"/>
                </a:cubicBezTo>
                <a:cubicBezTo>
                  <a:pt x="419310" y="510729"/>
                  <a:pt x="424073" y="611271"/>
                  <a:pt x="438360" y="644608"/>
                </a:cubicBezTo>
                <a:cubicBezTo>
                  <a:pt x="452647" y="677945"/>
                  <a:pt x="412960" y="554650"/>
                  <a:pt x="432010" y="603333"/>
                </a:cubicBezTo>
                <a:cubicBezTo>
                  <a:pt x="451060" y="652016"/>
                  <a:pt x="557952" y="964225"/>
                  <a:pt x="552660" y="936708"/>
                </a:cubicBezTo>
                <a:cubicBezTo>
                  <a:pt x="547368" y="909191"/>
                  <a:pt x="487572" y="596983"/>
                  <a:pt x="400260" y="438233"/>
                </a:cubicBezTo>
                <a:cubicBezTo>
                  <a:pt x="312948" y="279483"/>
                  <a:pt x="9206" y="5904"/>
                  <a:pt x="210" y="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7701616-2CCE-494F-4B20-6C8578372749}"/>
              </a:ext>
            </a:extLst>
          </p:cNvPr>
          <p:cNvSpPr/>
          <p:nvPr/>
        </p:nvSpPr>
        <p:spPr>
          <a:xfrm>
            <a:off x="4638669" y="9737653"/>
            <a:ext cx="907661" cy="1128768"/>
          </a:xfrm>
          <a:custGeom>
            <a:avLst/>
            <a:gdLst>
              <a:gd name="connsiteX0" fmla="*/ 6 w 907661"/>
              <a:gd name="connsiteY0" fmla="*/ 72 h 1128768"/>
              <a:gd name="connsiteX1" fmla="*/ 215906 w 907661"/>
              <a:gd name="connsiteY1" fmla="*/ 266772 h 1128768"/>
              <a:gd name="connsiteX2" fmla="*/ 514356 w 907661"/>
              <a:gd name="connsiteY2" fmla="*/ 527122 h 1128768"/>
              <a:gd name="connsiteX3" fmla="*/ 492131 w 907661"/>
              <a:gd name="connsiteY3" fmla="*/ 527122 h 1128768"/>
              <a:gd name="connsiteX4" fmla="*/ 885831 w 907661"/>
              <a:gd name="connsiteY4" fmla="*/ 1098622 h 1128768"/>
              <a:gd name="connsiteX5" fmla="*/ 828681 w 907661"/>
              <a:gd name="connsiteY5" fmla="*/ 1006547 h 1128768"/>
              <a:gd name="connsiteX6" fmla="*/ 590556 w 907661"/>
              <a:gd name="connsiteY6" fmla="*/ 641422 h 1128768"/>
              <a:gd name="connsiteX7" fmla="*/ 368306 w 907661"/>
              <a:gd name="connsiteY7" fmla="*/ 435047 h 1128768"/>
              <a:gd name="connsiteX8" fmla="*/ 222256 w 907661"/>
              <a:gd name="connsiteY8" fmla="*/ 292172 h 1128768"/>
              <a:gd name="connsiteX9" fmla="*/ 6 w 907661"/>
              <a:gd name="connsiteY9" fmla="*/ 72 h 112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661" h="1128768">
                <a:moveTo>
                  <a:pt x="6" y="72"/>
                </a:moveTo>
                <a:cubicBezTo>
                  <a:pt x="-1052" y="-4161"/>
                  <a:pt x="130181" y="178930"/>
                  <a:pt x="215906" y="266772"/>
                </a:cubicBezTo>
                <a:cubicBezTo>
                  <a:pt x="301631" y="354614"/>
                  <a:pt x="468319" y="483730"/>
                  <a:pt x="514356" y="527122"/>
                </a:cubicBezTo>
                <a:cubicBezTo>
                  <a:pt x="560393" y="570514"/>
                  <a:pt x="430219" y="431872"/>
                  <a:pt x="492131" y="527122"/>
                </a:cubicBezTo>
                <a:cubicBezTo>
                  <a:pt x="554043" y="622372"/>
                  <a:pt x="829739" y="1018718"/>
                  <a:pt x="885831" y="1098622"/>
                </a:cubicBezTo>
                <a:cubicBezTo>
                  <a:pt x="941923" y="1178526"/>
                  <a:pt x="877893" y="1082747"/>
                  <a:pt x="828681" y="1006547"/>
                </a:cubicBezTo>
                <a:cubicBezTo>
                  <a:pt x="779469" y="930347"/>
                  <a:pt x="667285" y="736672"/>
                  <a:pt x="590556" y="641422"/>
                </a:cubicBezTo>
                <a:cubicBezTo>
                  <a:pt x="513827" y="546172"/>
                  <a:pt x="429689" y="493255"/>
                  <a:pt x="368306" y="435047"/>
                </a:cubicBezTo>
                <a:cubicBezTo>
                  <a:pt x="306923" y="376839"/>
                  <a:pt x="278348" y="362022"/>
                  <a:pt x="222256" y="292172"/>
                </a:cubicBezTo>
                <a:cubicBezTo>
                  <a:pt x="166164" y="222322"/>
                  <a:pt x="1064" y="4305"/>
                  <a:pt x="6" y="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F9D54F4-2D68-9FA6-92BA-38D4396678BD}"/>
              </a:ext>
            </a:extLst>
          </p:cNvPr>
          <p:cNvSpPr/>
          <p:nvPr/>
        </p:nvSpPr>
        <p:spPr>
          <a:xfrm>
            <a:off x="4437849" y="9832861"/>
            <a:ext cx="515201" cy="864364"/>
          </a:xfrm>
          <a:custGeom>
            <a:avLst/>
            <a:gdLst>
              <a:gd name="connsiteX0" fmla="*/ 13501 w 515201"/>
              <a:gd name="connsiteY0" fmla="*/ 114 h 864364"/>
              <a:gd name="connsiteX1" fmla="*/ 26201 w 515201"/>
              <a:gd name="connsiteY1" fmla="*/ 238239 h 864364"/>
              <a:gd name="connsiteX2" fmla="*/ 48426 w 515201"/>
              <a:gd name="connsiteY2" fmla="*/ 381114 h 864364"/>
              <a:gd name="connsiteX3" fmla="*/ 226226 w 515201"/>
              <a:gd name="connsiteY3" fmla="*/ 612889 h 864364"/>
              <a:gd name="connsiteX4" fmla="*/ 210351 w 515201"/>
              <a:gd name="connsiteY4" fmla="*/ 593839 h 864364"/>
              <a:gd name="connsiteX5" fmla="*/ 515151 w 515201"/>
              <a:gd name="connsiteY5" fmla="*/ 863714 h 864364"/>
              <a:gd name="connsiteX6" fmla="*/ 184951 w 515201"/>
              <a:gd name="connsiteY6" fmla="*/ 504939 h 864364"/>
              <a:gd name="connsiteX7" fmla="*/ 26201 w 515201"/>
              <a:gd name="connsiteY7" fmla="*/ 358889 h 864364"/>
              <a:gd name="connsiteX8" fmla="*/ 801 w 515201"/>
              <a:gd name="connsiteY8" fmla="*/ 269989 h 864364"/>
              <a:gd name="connsiteX9" fmla="*/ 13501 w 515201"/>
              <a:gd name="connsiteY9" fmla="*/ 114 h 86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201" h="864364">
                <a:moveTo>
                  <a:pt x="13501" y="114"/>
                </a:moveTo>
                <a:cubicBezTo>
                  <a:pt x="17734" y="-5178"/>
                  <a:pt x="20380" y="174739"/>
                  <a:pt x="26201" y="238239"/>
                </a:cubicBezTo>
                <a:cubicBezTo>
                  <a:pt x="32022" y="301739"/>
                  <a:pt x="15089" y="318672"/>
                  <a:pt x="48426" y="381114"/>
                </a:cubicBezTo>
                <a:cubicBezTo>
                  <a:pt x="81763" y="443556"/>
                  <a:pt x="199239" y="577435"/>
                  <a:pt x="226226" y="612889"/>
                </a:cubicBezTo>
                <a:cubicBezTo>
                  <a:pt x="253214" y="648343"/>
                  <a:pt x="162197" y="552035"/>
                  <a:pt x="210351" y="593839"/>
                </a:cubicBezTo>
                <a:cubicBezTo>
                  <a:pt x="258505" y="635643"/>
                  <a:pt x="519384" y="878531"/>
                  <a:pt x="515151" y="863714"/>
                </a:cubicBezTo>
                <a:cubicBezTo>
                  <a:pt x="510918" y="848897"/>
                  <a:pt x="266442" y="589076"/>
                  <a:pt x="184951" y="504939"/>
                </a:cubicBezTo>
                <a:cubicBezTo>
                  <a:pt x="103460" y="420802"/>
                  <a:pt x="56893" y="398047"/>
                  <a:pt x="26201" y="358889"/>
                </a:cubicBezTo>
                <a:cubicBezTo>
                  <a:pt x="-4491" y="319731"/>
                  <a:pt x="-257" y="325551"/>
                  <a:pt x="801" y="269989"/>
                </a:cubicBezTo>
                <a:cubicBezTo>
                  <a:pt x="1859" y="214427"/>
                  <a:pt x="9268" y="5406"/>
                  <a:pt x="13501" y="1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8F27AC-09F7-DBAA-158C-A43691B63071}"/>
              </a:ext>
            </a:extLst>
          </p:cNvPr>
          <p:cNvSpPr/>
          <p:nvPr/>
        </p:nvSpPr>
        <p:spPr>
          <a:xfrm>
            <a:off x="4486848" y="9870615"/>
            <a:ext cx="399778" cy="726807"/>
          </a:xfrm>
          <a:custGeom>
            <a:avLst/>
            <a:gdLst>
              <a:gd name="connsiteX0" fmla="*/ 18477 w 399778"/>
              <a:gd name="connsiteY0" fmla="*/ 460 h 726807"/>
              <a:gd name="connsiteX1" fmla="*/ 24827 w 399778"/>
              <a:gd name="connsiteY1" fmla="*/ 219535 h 726807"/>
              <a:gd name="connsiteX2" fmla="*/ 43877 w 399778"/>
              <a:gd name="connsiteY2" fmla="*/ 330660 h 726807"/>
              <a:gd name="connsiteX3" fmla="*/ 66102 w 399778"/>
              <a:gd name="connsiteY3" fmla="*/ 384635 h 726807"/>
              <a:gd name="connsiteX4" fmla="*/ 69277 w 399778"/>
              <a:gd name="connsiteY4" fmla="*/ 365585 h 726807"/>
              <a:gd name="connsiteX5" fmla="*/ 396302 w 399778"/>
              <a:gd name="connsiteY5" fmla="*/ 724360 h 726807"/>
              <a:gd name="connsiteX6" fmla="*/ 228027 w 399778"/>
              <a:gd name="connsiteY6" fmla="*/ 511635 h 726807"/>
              <a:gd name="connsiteX7" fmla="*/ 15302 w 399778"/>
              <a:gd name="connsiteY7" fmla="*/ 283035 h 726807"/>
              <a:gd name="connsiteX8" fmla="*/ 18477 w 399778"/>
              <a:gd name="connsiteY8" fmla="*/ 460 h 7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778" h="726807">
                <a:moveTo>
                  <a:pt x="18477" y="460"/>
                </a:moveTo>
                <a:cubicBezTo>
                  <a:pt x="20065" y="-10123"/>
                  <a:pt x="20594" y="164502"/>
                  <a:pt x="24827" y="219535"/>
                </a:cubicBezTo>
                <a:cubicBezTo>
                  <a:pt x="29060" y="274568"/>
                  <a:pt x="36998" y="303143"/>
                  <a:pt x="43877" y="330660"/>
                </a:cubicBezTo>
                <a:cubicBezTo>
                  <a:pt x="50756" y="358177"/>
                  <a:pt x="61869" y="378814"/>
                  <a:pt x="66102" y="384635"/>
                </a:cubicBezTo>
                <a:cubicBezTo>
                  <a:pt x="70335" y="390456"/>
                  <a:pt x="14244" y="308964"/>
                  <a:pt x="69277" y="365585"/>
                </a:cubicBezTo>
                <a:cubicBezTo>
                  <a:pt x="124310" y="422206"/>
                  <a:pt x="369844" y="700018"/>
                  <a:pt x="396302" y="724360"/>
                </a:cubicBezTo>
                <a:cubicBezTo>
                  <a:pt x="422760" y="748702"/>
                  <a:pt x="291527" y="585189"/>
                  <a:pt x="228027" y="511635"/>
                </a:cubicBezTo>
                <a:cubicBezTo>
                  <a:pt x="164527" y="438081"/>
                  <a:pt x="50756" y="365056"/>
                  <a:pt x="15302" y="283035"/>
                </a:cubicBezTo>
                <a:cubicBezTo>
                  <a:pt x="-20152" y="201014"/>
                  <a:pt x="16889" y="11043"/>
                  <a:pt x="18477" y="4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497536F5-EF1E-1600-E085-0A35DC3F5F09}"/>
              </a:ext>
            </a:extLst>
          </p:cNvPr>
          <p:cNvSpPr/>
          <p:nvPr/>
        </p:nvSpPr>
        <p:spPr>
          <a:xfrm>
            <a:off x="4044707" y="9404334"/>
            <a:ext cx="383484" cy="495426"/>
          </a:xfrm>
          <a:custGeom>
            <a:avLst/>
            <a:gdLst>
              <a:gd name="connsiteX0" fmla="*/ 243 w 383484"/>
              <a:gd name="connsiteY0" fmla="*/ 16 h 495426"/>
              <a:gd name="connsiteX1" fmla="*/ 193918 w 383484"/>
              <a:gd name="connsiteY1" fmla="*/ 241316 h 495426"/>
              <a:gd name="connsiteX2" fmla="*/ 378068 w 383484"/>
              <a:gd name="connsiteY2" fmla="*/ 488966 h 495426"/>
              <a:gd name="connsiteX3" fmla="*/ 314568 w 383484"/>
              <a:gd name="connsiteY3" fmla="*/ 400066 h 495426"/>
              <a:gd name="connsiteX4" fmla="*/ 111368 w 383484"/>
              <a:gd name="connsiteY4" fmla="*/ 155591 h 495426"/>
              <a:gd name="connsiteX5" fmla="*/ 152643 w 383484"/>
              <a:gd name="connsiteY5" fmla="*/ 228616 h 495426"/>
              <a:gd name="connsiteX6" fmla="*/ 243 w 383484"/>
              <a:gd name="connsiteY6" fmla="*/ 16 h 4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84" h="495426">
                <a:moveTo>
                  <a:pt x="243" y="16"/>
                </a:moveTo>
                <a:cubicBezTo>
                  <a:pt x="7122" y="2133"/>
                  <a:pt x="130947" y="159824"/>
                  <a:pt x="193918" y="241316"/>
                </a:cubicBezTo>
                <a:cubicBezTo>
                  <a:pt x="256889" y="322808"/>
                  <a:pt x="357960" y="462508"/>
                  <a:pt x="378068" y="488966"/>
                </a:cubicBezTo>
                <a:cubicBezTo>
                  <a:pt x="398176" y="515424"/>
                  <a:pt x="359018" y="455628"/>
                  <a:pt x="314568" y="400066"/>
                </a:cubicBezTo>
                <a:cubicBezTo>
                  <a:pt x="270118" y="344504"/>
                  <a:pt x="138356" y="184166"/>
                  <a:pt x="111368" y="155591"/>
                </a:cubicBezTo>
                <a:cubicBezTo>
                  <a:pt x="84381" y="127016"/>
                  <a:pt x="170635" y="252429"/>
                  <a:pt x="152643" y="228616"/>
                </a:cubicBezTo>
                <a:cubicBezTo>
                  <a:pt x="134651" y="204804"/>
                  <a:pt x="-6636" y="-2101"/>
                  <a:pt x="243" y="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F3CDECC-6DF9-FC63-A68C-B1EDF49F619D}"/>
              </a:ext>
            </a:extLst>
          </p:cNvPr>
          <p:cNvSpPr/>
          <p:nvPr/>
        </p:nvSpPr>
        <p:spPr>
          <a:xfrm>
            <a:off x="4625136" y="10024290"/>
            <a:ext cx="769803" cy="996798"/>
          </a:xfrm>
          <a:custGeom>
            <a:avLst/>
            <a:gdLst>
              <a:gd name="connsiteX0" fmla="*/ 839 w 769803"/>
              <a:gd name="connsiteY0" fmla="*/ 2360 h 996798"/>
              <a:gd name="connsiteX1" fmla="*/ 162764 w 769803"/>
              <a:gd name="connsiteY1" fmla="*/ 221435 h 996798"/>
              <a:gd name="connsiteX2" fmla="*/ 159589 w 769803"/>
              <a:gd name="connsiteY2" fmla="*/ 272235 h 996798"/>
              <a:gd name="connsiteX3" fmla="*/ 219914 w 769803"/>
              <a:gd name="connsiteY3" fmla="*/ 278585 h 996798"/>
              <a:gd name="connsiteX4" fmla="*/ 289764 w 769803"/>
              <a:gd name="connsiteY4" fmla="*/ 383360 h 996798"/>
              <a:gd name="connsiteX5" fmla="*/ 385014 w 769803"/>
              <a:gd name="connsiteY5" fmla="*/ 453210 h 996798"/>
              <a:gd name="connsiteX6" fmla="*/ 372314 w 769803"/>
              <a:gd name="connsiteY6" fmla="*/ 465910 h 996798"/>
              <a:gd name="connsiteX7" fmla="*/ 435814 w 769803"/>
              <a:gd name="connsiteY7" fmla="*/ 535760 h 996798"/>
              <a:gd name="connsiteX8" fmla="*/ 397714 w 769803"/>
              <a:gd name="connsiteY8" fmla="*/ 545285 h 996798"/>
              <a:gd name="connsiteX9" fmla="*/ 508839 w 769803"/>
              <a:gd name="connsiteY9" fmla="*/ 615135 h 996798"/>
              <a:gd name="connsiteX10" fmla="*/ 629489 w 769803"/>
              <a:gd name="connsiteY10" fmla="*/ 742135 h 996798"/>
              <a:gd name="connsiteX11" fmla="*/ 762839 w 769803"/>
              <a:gd name="connsiteY11" fmla="*/ 980260 h 996798"/>
              <a:gd name="connsiteX12" fmla="*/ 702514 w 769803"/>
              <a:gd name="connsiteY12" fmla="*/ 907235 h 996798"/>
              <a:gd name="connsiteX13" fmla="*/ 299289 w 769803"/>
              <a:gd name="connsiteY13" fmla="*/ 354785 h 996798"/>
              <a:gd name="connsiteX14" fmla="*/ 108789 w 769803"/>
              <a:gd name="connsiteY14" fmla="*/ 119835 h 996798"/>
              <a:gd name="connsiteX15" fmla="*/ 839 w 769803"/>
              <a:gd name="connsiteY15" fmla="*/ 2360 h 99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803" h="996798">
                <a:moveTo>
                  <a:pt x="839" y="2360"/>
                </a:moveTo>
                <a:cubicBezTo>
                  <a:pt x="9835" y="19293"/>
                  <a:pt x="136306" y="176456"/>
                  <a:pt x="162764" y="221435"/>
                </a:cubicBezTo>
                <a:cubicBezTo>
                  <a:pt x="189222" y="266414"/>
                  <a:pt x="150064" y="262710"/>
                  <a:pt x="159589" y="272235"/>
                </a:cubicBezTo>
                <a:cubicBezTo>
                  <a:pt x="169114" y="281760"/>
                  <a:pt x="198218" y="260064"/>
                  <a:pt x="219914" y="278585"/>
                </a:cubicBezTo>
                <a:cubicBezTo>
                  <a:pt x="241610" y="297106"/>
                  <a:pt x="262247" y="354256"/>
                  <a:pt x="289764" y="383360"/>
                </a:cubicBezTo>
                <a:cubicBezTo>
                  <a:pt x="317281" y="412464"/>
                  <a:pt x="385014" y="453210"/>
                  <a:pt x="385014" y="453210"/>
                </a:cubicBezTo>
                <a:cubicBezTo>
                  <a:pt x="398772" y="466968"/>
                  <a:pt x="363847" y="452152"/>
                  <a:pt x="372314" y="465910"/>
                </a:cubicBezTo>
                <a:cubicBezTo>
                  <a:pt x="380781" y="479668"/>
                  <a:pt x="431581" y="522531"/>
                  <a:pt x="435814" y="535760"/>
                </a:cubicBezTo>
                <a:cubicBezTo>
                  <a:pt x="440047" y="548989"/>
                  <a:pt x="385543" y="532056"/>
                  <a:pt x="397714" y="545285"/>
                </a:cubicBezTo>
                <a:cubicBezTo>
                  <a:pt x="409885" y="558514"/>
                  <a:pt x="470210" y="582327"/>
                  <a:pt x="508839" y="615135"/>
                </a:cubicBezTo>
                <a:cubicBezTo>
                  <a:pt x="547468" y="647943"/>
                  <a:pt x="587156" y="681281"/>
                  <a:pt x="629489" y="742135"/>
                </a:cubicBezTo>
                <a:cubicBezTo>
                  <a:pt x="671822" y="802989"/>
                  <a:pt x="750668" y="952743"/>
                  <a:pt x="762839" y="980260"/>
                </a:cubicBezTo>
                <a:cubicBezTo>
                  <a:pt x="775010" y="1007777"/>
                  <a:pt x="779772" y="1011481"/>
                  <a:pt x="702514" y="907235"/>
                </a:cubicBezTo>
                <a:cubicBezTo>
                  <a:pt x="625256" y="802989"/>
                  <a:pt x="398243" y="486018"/>
                  <a:pt x="299289" y="354785"/>
                </a:cubicBezTo>
                <a:cubicBezTo>
                  <a:pt x="200335" y="223552"/>
                  <a:pt x="160647" y="176456"/>
                  <a:pt x="108789" y="119835"/>
                </a:cubicBezTo>
                <a:cubicBezTo>
                  <a:pt x="56931" y="63214"/>
                  <a:pt x="-8157" y="-14573"/>
                  <a:pt x="839" y="23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4741EC70-E84E-AFB9-74CB-EC2A9096BF78}"/>
              </a:ext>
            </a:extLst>
          </p:cNvPr>
          <p:cNvSpPr/>
          <p:nvPr/>
        </p:nvSpPr>
        <p:spPr>
          <a:xfrm>
            <a:off x="4695537" y="9985304"/>
            <a:ext cx="705547" cy="1011429"/>
          </a:xfrm>
          <a:custGeom>
            <a:avLst/>
            <a:gdLst>
              <a:gd name="connsiteX0" fmla="*/ 288 w 705547"/>
              <a:gd name="connsiteY0" fmla="*/ 71 h 1011429"/>
              <a:gd name="connsiteX1" fmla="*/ 298738 w 705547"/>
              <a:gd name="connsiteY1" fmla="*/ 409646 h 1011429"/>
              <a:gd name="connsiteX2" fmla="*/ 454313 w 705547"/>
              <a:gd name="connsiteY2" fmla="*/ 571571 h 1011429"/>
              <a:gd name="connsiteX3" fmla="*/ 628938 w 705547"/>
              <a:gd name="connsiteY3" fmla="*/ 825571 h 1011429"/>
              <a:gd name="connsiteX4" fmla="*/ 705138 w 705547"/>
              <a:gd name="connsiteY4" fmla="*/ 1009721 h 1011429"/>
              <a:gd name="connsiteX5" fmla="*/ 651163 w 705547"/>
              <a:gd name="connsiteY5" fmla="*/ 898596 h 1011429"/>
              <a:gd name="connsiteX6" fmla="*/ 489238 w 705547"/>
              <a:gd name="connsiteY6" fmla="*/ 596971 h 1011429"/>
              <a:gd name="connsiteX7" fmla="*/ 247938 w 705547"/>
              <a:gd name="connsiteY7" fmla="*/ 377896 h 1011429"/>
              <a:gd name="connsiteX8" fmla="*/ 288 w 705547"/>
              <a:gd name="connsiteY8" fmla="*/ 71 h 101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47" h="1011429">
                <a:moveTo>
                  <a:pt x="288" y="71"/>
                </a:moveTo>
                <a:cubicBezTo>
                  <a:pt x="8755" y="5363"/>
                  <a:pt x="223067" y="314396"/>
                  <a:pt x="298738" y="409646"/>
                </a:cubicBezTo>
                <a:cubicBezTo>
                  <a:pt x="374409" y="504896"/>
                  <a:pt x="399280" y="502250"/>
                  <a:pt x="454313" y="571571"/>
                </a:cubicBezTo>
                <a:cubicBezTo>
                  <a:pt x="509346" y="640892"/>
                  <a:pt x="587134" y="752546"/>
                  <a:pt x="628938" y="825571"/>
                </a:cubicBezTo>
                <a:cubicBezTo>
                  <a:pt x="670742" y="898596"/>
                  <a:pt x="701434" y="997550"/>
                  <a:pt x="705138" y="1009721"/>
                </a:cubicBezTo>
                <a:cubicBezTo>
                  <a:pt x="708842" y="1021892"/>
                  <a:pt x="687146" y="967388"/>
                  <a:pt x="651163" y="898596"/>
                </a:cubicBezTo>
                <a:cubicBezTo>
                  <a:pt x="615180" y="829804"/>
                  <a:pt x="556442" y="683754"/>
                  <a:pt x="489238" y="596971"/>
                </a:cubicBezTo>
                <a:cubicBezTo>
                  <a:pt x="422034" y="510188"/>
                  <a:pt x="324138" y="472088"/>
                  <a:pt x="247938" y="377896"/>
                </a:cubicBezTo>
                <a:cubicBezTo>
                  <a:pt x="171738" y="283704"/>
                  <a:pt x="-8179" y="-5221"/>
                  <a:pt x="288" y="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602F6FC-88BE-F764-F4B3-FE9A2BB5489D}"/>
              </a:ext>
            </a:extLst>
          </p:cNvPr>
          <p:cNvSpPr/>
          <p:nvPr/>
        </p:nvSpPr>
        <p:spPr>
          <a:xfrm>
            <a:off x="4928601" y="10711346"/>
            <a:ext cx="407309" cy="428997"/>
          </a:xfrm>
          <a:custGeom>
            <a:avLst/>
            <a:gdLst>
              <a:gd name="connsiteX0" fmla="*/ 2174 w 407309"/>
              <a:gd name="connsiteY0" fmla="*/ 1104 h 428997"/>
              <a:gd name="connsiteX1" fmla="*/ 332374 w 407309"/>
              <a:gd name="connsiteY1" fmla="*/ 363054 h 428997"/>
              <a:gd name="connsiteX2" fmla="*/ 399049 w 407309"/>
              <a:gd name="connsiteY2" fmla="*/ 420204 h 428997"/>
              <a:gd name="connsiteX3" fmla="*/ 199024 w 407309"/>
              <a:gd name="connsiteY3" fmla="*/ 255104 h 428997"/>
              <a:gd name="connsiteX4" fmla="*/ 2174 w 407309"/>
              <a:gd name="connsiteY4" fmla="*/ 1104 h 42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09" h="428997">
                <a:moveTo>
                  <a:pt x="2174" y="1104"/>
                </a:moveTo>
                <a:cubicBezTo>
                  <a:pt x="24399" y="19096"/>
                  <a:pt x="266228" y="293204"/>
                  <a:pt x="332374" y="363054"/>
                </a:cubicBezTo>
                <a:cubicBezTo>
                  <a:pt x="398520" y="432904"/>
                  <a:pt x="421274" y="438196"/>
                  <a:pt x="399049" y="420204"/>
                </a:cubicBezTo>
                <a:cubicBezTo>
                  <a:pt x="376824" y="402212"/>
                  <a:pt x="264111" y="320191"/>
                  <a:pt x="199024" y="255104"/>
                </a:cubicBezTo>
                <a:cubicBezTo>
                  <a:pt x="133937" y="190017"/>
                  <a:pt x="-20051" y="-16888"/>
                  <a:pt x="2174" y="11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35FEF91-0D09-43F6-509E-A78C66978B16}"/>
              </a:ext>
            </a:extLst>
          </p:cNvPr>
          <p:cNvSpPr/>
          <p:nvPr/>
        </p:nvSpPr>
        <p:spPr>
          <a:xfrm>
            <a:off x="4917210" y="10615663"/>
            <a:ext cx="425835" cy="441340"/>
          </a:xfrm>
          <a:custGeom>
            <a:avLst/>
            <a:gdLst>
              <a:gd name="connsiteX0" fmla="*/ 865 w 425835"/>
              <a:gd name="connsiteY0" fmla="*/ 1537 h 441340"/>
              <a:gd name="connsiteX1" fmla="*/ 235815 w 425835"/>
              <a:gd name="connsiteY1" fmla="*/ 226962 h 441340"/>
              <a:gd name="connsiteX2" fmla="*/ 423140 w 425835"/>
              <a:gd name="connsiteY2" fmla="*/ 436512 h 441340"/>
              <a:gd name="connsiteX3" fmla="*/ 324715 w 425835"/>
              <a:gd name="connsiteY3" fmla="*/ 344437 h 441340"/>
              <a:gd name="connsiteX4" fmla="*/ 865 w 425835"/>
              <a:gd name="connsiteY4" fmla="*/ 1537 h 44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5" h="441340">
                <a:moveTo>
                  <a:pt x="865" y="1537"/>
                </a:moveTo>
                <a:cubicBezTo>
                  <a:pt x="-13952" y="-18042"/>
                  <a:pt x="165436" y="154466"/>
                  <a:pt x="235815" y="226962"/>
                </a:cubicBezTo>
                <a:cubicBezTo>
                  <a:pt x="306194" y="299458"/>
                  <a:pt x="408323" y="416933"/>
                  <a:pt x="423140" y="436512"/>
                </a:cubicBezTo>
                <a:cubicBezTo>
                  <a:pt x="437957" y="456091"/>
                  <a:pt x="389802" y="414287"/>
                  <a:pt x="324715" y="344437"/>
                </a:cubicBezTo>
                <a:cubicBezTo>
                  <a:pt x="259628" y="274587"/>
                  <a:pt x="15682" y="21116"/>
                  <a:pt x="865" y="15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A8D188D7-FADC-7D58-B588-9E3D411DF6FF}"/>
              </a:ext>
            </a:extLst>
          </p:cNvPr>
          <p:cNvSpPr/>
          <p:nvPr/>
        </p:nvSpPr>
        <p:spPr>
          <a:xfrm>
            <a:off x="4916865" y="10681395"/>
            <a:ext cx="416057" cy="436762"/>
          </a:xfrm>
          <a:custGeom>
            <a:avLst/>
            <a:gdLst>
              <a:gd name="connsiteX0" fmla="*/ 10735 w 416057"/>
              <a:gd name="connsiteY0" fmla="*/ 12005 h 436762"/>
              <a:gd name="connsiteX1" fmla="*/ 201235 w 416057"/>
              <a:gd name="connsiteY1" fmla="*/ 183455 h 436762"/>
              <a:gd name="connsiteX2" fmla="*/ 410785 w 416057"/>
              <a:gd name="connsiteY2" fmla="*/ 431105 h 436762"/>
              <a:gd name="connsiteX3" fmla="*/ 350460 w 416057"/>
              <a:gd name="connsiteY3" fmla="*/ 351730 h 436762"/>
              <a:gd name="connsiteX4" fmla="*/ 321885 w 416057"/>
              <a:gd name="connsiteY4" fmla="*/ 291405 h 436762"/>
              <a:gd name="connsiteX5" fmla="*/ 55185 w 416057"/>
              <a:gd name="connsiteY5" fmla="*/ 43755 h 436762"/>
              <a:gd name="connsiteX6" fmla="*/ 10735 w 416057"/>
              <a:gd name="connsiteY6" fmla="*/ 12005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057" h="436762">
                <a:moveTo>
                  <a:pt x="10735" y="12005"/>
                </a:moveTo>
                <a:cubicBezTo>
                  <a:pt x="35077" y="35288"/>
                  <a:pt x="134560" y="113605"/>
                  <a:pt x="201235" y="183455"/>
                </a:cubicBezTo>
                <a:cubicBezTo>
                  <a:pt x="267910" y="253305"/>
                  <a:pt x="385914" y="403059"/>
                  <a:pt x="410785" y="431105"/>
                </a:cubicBezTo>
                <a:cubicBezTo>
                  <a:pt x="435656" y="459151"/>
                  <a:pt x="365277" y="375013"/>
                  <a:pt x="350460" y="351730"/>
                </a:cubicBezTo>
                <a:cubicBezTo>
                  <a:pt x="335643" y="328447"/>
                  <a:pt x="371097" y="342734"/>
                  <a:pt x="321885" y="291405"/>
                </a:cubicBezTo>
                <a:cubicBezTo>
                  <a:pt x="272673" y="240076"/>
                  <a:pt x="105985" y="88205"/>
                  <a:pt x="55185" y="43755"/>
                </a:cubicBezTo>
                <a:cubicBezTo>
                  <a:pt x="4385" y="-695"/>
                  <a:pt x="-13607" y="-11278"/>
                  <a:pt x="10735" y="120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83C6BE-3877-8640-650A-612F7A5C25B9}"/>
              </a:ext>
            </a:extLst>
          </p:cNvPr>
          <p:cNvSpPr/>
          <p:nvPr/>
        </p:nvSpPr>
        <p:spPr>
          <a:xfrm>
            <a:off x="5353037" y="9588059"/>
            <a:ext cx="644722" cy="1048653"/>
          </a:xfrm>
          <a:custGeom>
            <a:avLst/>
            <a:gdLst>
              <a:gd name="connsiteX0" fmla="*/ 13 w 644722"/>
              <a:gd name="connsiteY0" fmla="*/ 441 h 1048653"/>
              <a:gd name="connsiteX1" fmla="*/ 92088 w 644722"/>
              <a:gd name="connsiteY1" fmla="*/ 238566 h 1048653"/>
              <a:gd name="connsiteX2" fmla="*/ 196863 w 644722"/>
              <a:gd name="connsiteY2" fmla="*/ 397316 h 1048653"/>
              <a:gd name="connsiteX3" fmla="*/ 200038 w 644722"/>
              <a:gd name="connsiteY3" fmla="*/ 435416 h 1048653"/>
              <a:gd name="connsiteX4" fmla="*/ 371488 w 644722"/>
              <a:gd name="connsiteY4" fmla="*/ 670366 h 1048653"/>
              <a:gd name="connsiteX5" fmla="*/ 368313 w 644722"/>
              <a:gd name="connsiteY5" fmla="*/ 648141 h 1048653"/>
              <a:gd name="connsiteX6" fmla="*/ 533413 w 644722"/>
              <a:gd name="connsiteY6" fmla="*/ 898966 h 1048653"/>
              <a:gd name="connsiteX7" fmla="*/ 644538 w 644722"/>
              <a:gd name="connsiteY7" fmla="*/ 1048191 h 1048653"/>
              <a:gd name="connsiteX8" fmla="*/ 552463 w 644722"/>
              <a:gd name="connsiteY8" fmla="*/ 930716 h 1048653"/>
              <a:gd name="connsiteX9" fmla="*/ 301638 w 644722"/>
              <a:gd name="connsiteY9" fmla="*/ 552891 h 1048653"/>
              <a:gd name="connsiteX10" fmla="*/ 98438 w 644722"/>
              <a:gd name="connsiteY10" fmla="*/ 302066 h 1048653"/>
              <a:gd name="connsiteX11" fmla="*/ 13 w 644722"/>
              <a:gd name="connsiteY11" fmla="*/ 441 h 10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722" h="1048653">
                <a:moveTo>
                  <a:pt x="13" y="441"/>
                </a:moveTo>
                <a:cubicBezTo>
                  <a:pt x="-1045" y="-10142"/>
                  <a:pt x="59280" y="172420"/>
                  <a:pt x="92088" y="238566"/>
                </a:cubicBezTo>
                <a:cubicBezTo>
                  <a:pt x="124896" y="304712"/>
                  <a:pt x="178871" y="364508"/>
                  <a:pt x="196863" y="397316"/>
                </a:cubicBezTo>
                <a:cubicBezTo>
                  <a:pt x="214855" y="430124"/>
                  <a:pt x="170934" y="389908"/>
                  <a:pt x="200038" y="435416"/>
                </a:cubicBezTo>
                <a:cubicBezTo>
                  <a:pt x="229142" y="480924"/>
                  <a:pt x="343442" y="634912"/>
                  <a:pt x="371488" y="670366"/>
                </a:cubicBezTo>
                <a:cubicBezTo>
                  <a:pt x="399534" y="705820"/>
                  <a:pt x="341326" y="610041"/>
                  <a:pt x="368313" y="648141"/>
                </a:cubicBezTo>
                <a:cubicBezTo>
                  <a:pt x="395300" y="686241"/>
                  <a:pt x="487376" y="832291"/>
                  <a:pt x="533413" y="898966"/>
                </a:cubicBezTo>
                <a:cubicBezTo>
                  <a:pt x="579450" y="965641"/>
                  <a:pt x="641363" y="1042899"/>
                  <a:pt x="644538" y="1048191"/>
                </a:cubicBezTo>
                <a:cubicBezTo>
                  <a:pt x="647713" y="1053483"/>
                  <a:pt x="609613" y="1013266"/>
                  <a:pt x="552463" y="930716"/>
                </a:cubicBezTo>
                <a:cubicBezTo>
                  <a:pt x="495313" y="848166"/>
                  <a:pt x="377309" y="657666"/>
                  <a:pt x="301638" y="552891"/>
                </a:cubicBezTo>
                <a:cubicBezTo>
                  <a:pt x="225967" y="448116"/>
                  <a:pt x="145534" y="396787"/>
                  <a:pt x="98438" y="302066"/>
                </a:cubicBezTo>
                <a:cubicBezTo>
                  <a:pt x="51342" y="207345"/>
                  <a:pt x="1071" y="11024"/>
                  <a:pt x="13" y="4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F658BC0-704A-92E2-0CE7-D2951696B552}"/>
              </a:ext>
            </a:extLst>
          </p:cNvPr>
          <p:cNvSpPr/>
          <p:nvPr/>
        </p:nvSpPr>
        <p:spPr>
          <a:xfrm>
            <a:off x="1196300" y="9262390"/>
            <a:ext cx="1331373" cy="168284"/>
          </a:xfrm>
          <a:custGeom>
            <a:avLst/>
            <a:gdLst>
              <a:gd name="connsiteX0" fmla="*/ 675 w 1331373"/>
              <a:gd name="connsiteY0" fmla="*/ 62585 h 168284"/>
              <a:gd name="connsiteX1" fmla="*/ 753150 w 1331373"/>
              <a:gd name="connsiteY1" fmla="*/ 11785 h 168284"/>
              <a:gd name="connsiteX2" fmla="*/ 705525 w 1331373"/>
              <a:gd name="connsiteY2" fmla="*/ 21310 h 168284"/>
              <a:gd name="connsiteX3" fmla="*/ 1311950 w 1331373"/>
              <a:gd name="connsiteY3" fmla="*/ 164185 h 168284"/>
              <a:gd name="connsiteX4" fmla="*/ 1150025 w 1331373"/>
              <a:gd name="connsiteY4" fmla="*/ 119735 h 168284"/>
              <a:gd name="connsiteX5" fmla="*/ 832525 w 1331373"/>
              <a:gd name="connsiteY5" fmla="*/ 18135 h 168284"/>
              <a:gd name="connsiteX6" fmla="*/ 622975 w 1331373"/>
              <a:gd name="connsiteY6" fmla="*/ 5435 h 168284"/>
              <a:gd name="connsiteX7" fmla="*/ 675 w 1331373"/>
              <a:gd name="connsiteY7" fmla="*/ 62585 h 1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1373" h="168284">
                <a:moveTo>
                  <a:pt x="675" y="62585"/>
                </a:moveTo>
                <a:cubicBezTo>
                  <a:pt x="22371" y="63643"/>
                  <a:pt x="635675" y="18664"/>
                  <a:pt x="753150" y="11785"/>
                </a:cubicBezTo>
                <a:cubicBezTo>
                  <a:pt x="870625" y="4906"/>
                  <a:pt x="612392" y="-4090"/>
                  <a:pt x="705525" y="21310"/>
                </a:cubicBezTo>
                <a:cubicBezTo>
                  <a:pt x="798658" y="46710"/>
                  <a:pt x="1237867" y="147781"/>
                  <a:pt x="1311950" y="164185"/>
                </a:cubicBezTo>
                <a:cubicBezTo>
                  <a:pt x="1386033" y="180589"/>
                  <a:pt x="1229929" y="144077"/>
                  <a:pt x="1150025" y="119735"/>
                </a:cubicBezTo>
                <a:cubicBezTo>
                  <a:pt x="1070121" y="95393"/>
                  <a:pt x="920367" y="37185"/>
                  <a:pt x="832525" y="18135"/>
                </a:cubicBezTo>
                <a:cubicBezTo>
                  <a:pt x="744683" y="-915"/>
                  <a:pt x="759500" y="-4619"/>
                  <a:pt x="622975" y="5435"/>
                </a:cubicBezTo>
                <a:cubicBezTo>
                  <a:pt x="486450" y="15489"/>
                  <a:pt x="-21021" y="61527"/>
                  <a:pt x="675" y="625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19E5C82-D425-CC6F-1C5A-7BDB4B683954}"/>
              </a:ext>
            </a:extLst>
          </p:cNvPr>
          <p:cNvSpPr/>
          <p:nvPr/>
        </p:nvSpPr>
        <p:spPr>
          <a:xfrm>
            <a:off x="2726537" y="9548730"/>
            <a:ext cx="598438" cy="715134"/>
          </a:xfrm>
          <a:custGeom>
            <a:avLst/>
            <a:gdLst>
              <a:gd name="connsiteX0" fmla="*/ 788 w 598438"/>
              <a:gd name="connsiteY0" fmla="*/ 1670 h 715134"/>
              <a:gd name="connsiteX1" fmla="*/ 515138 w 598438"/>
              <a:gd name="connsiteY1" fmla="*/ 547770 h 715134"/>
              <a:gd name="connsiteX2" fmla="*/ 597688 w 598438"/>
              <a:gd name="connsiteY2" fmla="*/ 709695 h 715134"/>
              <a:gd name="connsiteX3" fmla="*/ 546888 w 598438"/>
              <a:gd name="connsiteY3" fmla="*/ 649370 h 715134"/>
              <a:gd name="connsiteX4" fmla="*/ 400838 w 598438"/>
              <a:gd name="connsiteY4" fmla="*/ 385845 h 715134"/>
              <a:gd name="connsiteX5" fmla="*/ 788 w 598438"/>
              <a:gd name="connsiteY5" fmla="*/ 1670 h 7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38" h="715134">
                <a:moveTo>
                  <a:pt x="788" y="1670"/>
                </a:moveTo>
                <a:cubicBezTo>
                  <a:pt x="19838" y="28657"/>
                  <a:pt x="415655" y="429766"/>
                  <a:pt x="515138" y="547770"/>
                </a:cubicBezTo>
                <a:cubicBezTo>
                  <a:pt x="614621" y="665774"/>
                  <a:pt x="592396" y="692762"/>
                  <a:pt x="597688" y="709695"/>
                </a:cubicBezTo>
                <a:cubicBezTo>
                  <a:pt x="602980" y="726628"/>
                  <a:pt x="579696" y="703345"/>
                  <a:pt x="546888" y="649370"/>
                </a:cubicBezTo>
                <a:cubicBezTo>
                  <a:pt x="514080" y="595395"/>
                  <a:pt x="488151" y="489562"/>
                  <a:pt x="400838" y="385845"/>
                </a:cubicBezTo>
                <a:cubicBezTo>
                  <a:pt x="313525" y="282128"/>
                  <a:pt x="-18262" y="-25317"/>
                  <a:pt x="788" y="16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503D618-A28F-BB9D-DFB0-D43C51207FDA}"/>
              </a:ext>
            </a:extLst>
          </p:cNvPr>
          <p:cNvSpPr/>
          <p:nvPr/>
        </p:nvSpPr>
        <p:spPr>
          <a:xfrm>
            <a:off x="3146423" y="9852021"/>
            <a:ext cx="464869" cy="904027"/>
          </a:xfrm>
          <a:custGeom>
            <a:avLst/>
            <a:gdLst>
              <a:gd name="connsiteX0" fmla="*/ 2 w 464869"/>
              <a:gd name="connsiteY0" fmla="*/ 4 h 904027"/>
              <a:gd name="connsiteX1" fmla="*/ 361952 w 464869"/>
              <a:gd name="connsiteY1" fmla="*/ 473079 h 904027"/>
              <a:gd name="connsiteX2" fmla="*/ 457202 w 464869"/>
              <a:gd name="connsiteY2" fmla="*/ 898529 h 904027"/>
              <a:gd name="connsiteX3" fmla="*/ 434977 w 464869"/>
              <a:gd name="connsiteY3" fmla="*/ 692154 h 904027"/>
              <a:gd name="connsiteX4" fmla="*/ 244477 w 464869"/>
              <a:gd name="connsiteY4" fmla="*/ 365129 h 904027"/>
              <a:gd name="connsiteX5" fmla="*/ 355602 w 464869"/>
              <a:gd name="connsiteY5" fmla="*/ 463554 h 904027"/>
              <a:gd name="connsiteX6" fmla="*/ 2 w 464869"/>
              <a:gd name="connsiteY6" fmla="*/ 4 h 9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869" h="904027">
                <a:moveTo>
                  <a:pt x="2" y="4"/>
                </a:moveTo>
                <a:cubicBezTo>
                  <a:pt x="1060" y="1592"/>
                  <a:pt x="285752" y="323325"/>
                  <a:pt x="361952" y="473079"/>
                </a:cubicBezTo>
                <a:cubicBezTo>
                  <a:pt x="438152" y="622833"/>
                  <a:pt x="445031" y="862017"/>
                  <a:pt x="457202" y="898529"/>
                </a:cubicBezTo>
                <a:cubicBezTo>
                  <a:pt x="469373" y="935041"/>
                  <a:pt x="470431" y="781054"/>
                  <a:pt x="434977" y="692154"/>
                </a:cubicBezTo>
                <a:cubicBezTo>
                  <a:pt x="399523" y="603254"/>
                  <a:pt x="257706" y="403229"/>
                  <a:pt x="244477" y="365129"/>
                </a:cubicBezTo>
                <a:cubicBezTo>
                  <a:pt x="231248" y="327029"/>
                  <a:pt x="390527" y="521762"/>
                  <a:pt x="355602" y="463554"/>
                </a:cubicBezTo>
                <a:cubicBezTo>
                  <a:pt x="320677" y="405346"/>
                  <a:pt x="-1056" y="-1584"/>
                  <a:pt x="2" y="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111A0D9D-A0FB-8A05-1B90-A2D525425DB8}"/>
              </a:ext>
            </a:extLst>
          </p:cNvPr>
          <p:cNvSpPr/>
          <p:nvPr/>
        </p:nvSpPr>
        <p:spPr>
          <a:xfrm>
            <a:off x="3606800" y="10904759"/>
            <a:ext cx="13184" cy="755768"/>
          </a:xfrm>
          <a:custGeom>
            <a:avLst/>
            <a:gdLst>
              <a:gd name="connsiteX0" fmla="*/ 9525 w 13184"/>
              <a:gd name="connsiteY0" fmla="*/ 7716 h 755768"/>
              <a:gd name="connsiteX1" fmla="*/ 12700 w 13184"/>
              <a:gd name="connsiteY1" fmla="*/ 747491 h 755768"/>
              <a:gd name="connsiteX2" fmla="*/ 0 w 13184"/>
              <a:gd name="connsiteY2" fmla="*/ 382366 h 755768"/>
              <a:gd name="connsiteX3" fmla="*/ 9525 w 13184"/>
              <a:gd name="connsiteY3" fmla="*/ 7716 h 7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755768">
                <a:moveTo>
                  <a:pt x="9525" y="7716"/>
                </a:moveTo>
                <a:cubicBezTo>
                  <a:pt x="11642" y="68570"/>
                  <a:pt x="14287" y="685049"/>
                  <a:pt x="12700" y="747491"/>
                </a:cubicBezTo>
                <a:cubicBezTo>
                  <a:pt x="11113" y="809933"/>
                  <a:pt x="0" y="502487"/>
                  <a:pt x="0" y="382366"/>
                </a:cubicBezTo>
                <a:cubicBezTo>
                  <a:pt x="0" y="262245"/>
                  <a:pt x="7408" y="-53138"/>
                  <a:pt x="9525" y="77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60E7CB08-5DCC-04A2-E966-1E0F1B348DA8}"/>
              </a:ext>
            </a:extLst>
          </p:cNvPr>
          <p:cNvSpPr/>
          <p:nvPr/>
        </p:nvSpPr>
        <p:spPr>
          <a:xfrm>
            <a:off x="3657217" y="10903086"/>
            <a:ext cx="44888" cy="1096950"/>
          </a:xfrm>
          <a:custGeom>
            <a:avLst/>
            <a:gdLst>
              <a:gd name="connsiteX0" fmla="*/ 9908 w 44888"/>
              <a:gd name="connsiteY0" fmla="*/ 9389 h 1096950"/>
              <a:gd name="connsiteX1" fmla="*/ 22608 w 44888"/>
              <a:gd name="connsiteY1" fmla="*/ 758689 h 1096950"/>
              <a:gd name="connsiteX2" fmla="*/ 383 w 44888"/>
              <a:gd name="connsiteY2" fmla="*/ 1085714 h 1096950"/>
              <a:gd name="connsiteX3" fmla="*/ 44833 w 44888"/>
              <a:gd name="connsiteY3" fmla="*/ 384039 h 1096950"/>
              <a:gd name="connsiteX4" fmla="*/ 9908 w 44888"/>
              <a:gd name="connsiteY4" fmla="*/ 9389 h 10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8" h="1096950">
                <a:moveTo>
                  <a:pt x="9908" y="9389"/>
                </a:moveTo>
                <a:cubicBezTo>
                  <a:pt x="6204" y="71831"/>
                  <a:pt x="24195" y="579302"/>
                  <a:pt x="22608" y="758689"/>
                </a:cubicBezTo>
                <a:cubicBezTo>
                  <a:pt x="21021" y="938076"/>
                  <a:pt x="-3321" y="1148156"/>
                  <a:pt x="383" y="1085714"/>
                </a:cubicBezTo>
                <a:cubicBezTo>
                  <a:pt x="4087" y="1023272"/>
                  <a:pt x="43246" y="558135"/>
                  <a:pt x="44833" y="384039"/>
                </a:cubicBezTo>
                <a:cubicBezTo>
                  <a:pt x="46420" y="209943"/>
                  <a:pt x="13612" y="-53053"/>
                  <a:pt x="9908" y="93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2E7C981-CE07-F90F-1680-416633397B4C}"/>
              </a:ext>
            </a:extLst>
          </p:cNvPr>
          <p:cNvSpPr/>
          <p:nvPr/>
        </p:nvSpPr>
        <p:spPr>
          <a:xfrm>
            <a:off x="3653215" y="9606139"/>
            <a:ext cx="1255517" cy="1930722"/>
          </a:xfrm>
          <a:custGeom>
            <a:avLst/>
            <a:gdLst>
              <a:gd name="connsiteX0" fmla="*/ 4385 w 1255517"/>
              <a:gd name="connsiteY0" fmla="*/ 3012 h 1930722"/>
              <a:gd name="connsiteX1" fmla="*/ 322437 w 1255517"/>
              <a:gd name="connsiteY1" fmla="*/ 670922 h 1930722"/>
              <a:gd name="connsiteX2" fmla="*/ 811442 w 1255517"/>
              <a:gd name="connsiteY2" fmla="*/ 1307026 h 1930722"/>
              <a:gd name="connsiteX3" fmla="*/ 755783 w 1255517"/>
              <a:gd name="connsiteY3" fmla="*/ 1263294 h 1930722"/>
              <a:gd name="connsiteX4" fmla="*/ 1252740 w 1255517"/>
              <a:gd name="connsiteY4" fmla="*/ 1923252 h 1930722"/>
              <a:gd name="connsiteX5" fmla="*/ 938663 w 1255517"/>
              <a:gd name="connsiteY5" fmla="*/ 1581346 h 1930722"/>
              <a:gd name="connsiteX6" fmla="*/ 553025 w 1255517"/>
              <a:gd name="connsiteY6" fmla="*/ 1000901 h 1930722"/>
              <a:gd name="connsiteX7" fmla="*/ 163411 w 1255517"/>
              <a:gd name="connsiteY7" fmla="*/ 448285 h 1930722"/>
              <a:gd name="connsiteX8" fmla="*/ 4385 w 1255517"/>
              <a:gd name="connsiteY8" fmla="*/ 3012 h 193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517" h="1930722">
                <a:moveTo>
                  <a:pt x="4385" y="3012"/>
                </a:moveTo>
                <a:cubicBezTo>
                  <a:pt x="30889" y="40118"/>
                  <a:pt x="187927" y="453586"/>
                  <a:pt x="322437" y="670922"/>
                </a:cubicBezTo>
                <a:cubicBezTo>
                  <a:pt x="456947" y="888258"/>
                  <a:pt x="739218" y="1208297"/>
                  <a:pt x="811442" y="1307026"/>
                </a:cubicBezTo>
                <a:cubicBezTo>
                  <a:pt x="883666" y="1405755"/>
                  <a:pt x="682233" y="1160590"/>
                  <a:pt x="755783" y="1263294"/>
                </a:cubicBezTo>
                <a:cubicBezTo>
                  <a:pt x="829333" y="1365998"/>
                  <a:pt x="1222260" y="1870243"/>
                  <a:pt x="1252740" y="1923252"/>
                </a:cubicBezTo>
                <a:cubicBezTo>
                  <a:pt x="1283220" y="1976261"/>
                  <a:pt x="1055282" y="1735071"/>
                  <a:pt x="938663" y="1581346"/>
                </a:cubicBezTo>
                <a:cubicBezTo>
                  <a:pt x="822044" y="1427621"/>
                  <a:pt x="682234" y="1189744"/>
                  <a:pt x="553025" y="1000901"/>
                </a:cubicBezTo>
                <a:cubicBezTo>
                  <a:pt x="423816" y="812058"/>
                  <a:pt x="250213" y="615925"/>
                  <a:pt x="163411" y="448285"/>
                </a:cubicBezTo>
                <a:cubicBezTo>
                  <a:pt x="76609" y="280645"/>
                  <a:pt x="-22119" y="-34094"/>
                  <a:pt x="4385" y="30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5F0D58D9-F059-8BE0-058A-E285D2D2DEBA}"/>
              </a:ext>
            </a:extLst>
          </p:cNvPr>
          <p:cNvSpPr/>
          <p:nvPr/>
        </p:nvSpPr>
        <p:spPr>
          <a:xfrm>
            <a:off x="4088794" y="10248015"/>
            <a:ext cx="846609" cy="1250065"/>
          </a:xfrm>
          <a:custGeom>
            <a:avLst/>
            <a:gdLst>
              <a:gd name="connsiteX0" fmla="*/ 2152 w 846609"/>
              <a:gd name="connsiteY0" fmla="*/ 1216 h 1250065"/>
              <a:gd name="connsiteX1" fmla="*/ 447425 w 846609"/>
              <a:gd name="connsiteY1" fmla="*/ 609491 h 1250065"/>
              <a:gd name="connsiteX2" fmla="*/ 395742 w 846609"/>
              <a:gd name="connsiteY2" fmla="*/ 585637 h 1250065"/>
              <a:gd name="connsiteX3" fmla="*/ 844990 w 846609"/>
              <a:gd name="connsiteY3" fmla="*/ 1245595 h 1250065"/>
              <a:gd name="connsiteX4" fmla="*/ 534889 w 846609"/>
              <a:gd name="connsiteY4" fmla="*/ 852006 h 1250065"/>
              <a:gd name="connsiteX5" fmla="*/ 236716 w 846609"/>
              <a:gd name="connsiteY5" fmla="*/ 402757 h 1250065"/>
              <a:gd name="connsiteX6" fmla="*/ 276472 w 846609"/>
              <a:gd name="connsiteY6" fmla="*/ 450465 h 1250065"/>
              <a:gd name="connsiteX7" fmla="*/ 2152 w 846609"/>
              <a:gd name="connsiteY7" fmla="*/ 1216 h 12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609" h="1250065">
                <a:moveTo>
                  <a:pt x="2152" y="1216"/>
                </a:moveTo>
                <a:cubicBezTo>
                  <a:pt x="30644" y="27720"/>
                  <a:pt x="381827" y="512088"/>
                  <a:pt x="447425" y="609491"/>
                </a:cubicBezTo>
                <a:cubicBezTo>
                  <a:pt x="513023" y="706894"/>
                  <a:pt x="329481" y="479620"/>
                  <a:pt x="395742" y="585637"/>
                </a:cubicBezTo>
                <a:cubicBezTo>
                  <a:pt x="462003" y="691654"/>
                  <a:pt x="821799" y="1201200"/>
                  <a:pt x="844990" y="1245595"/>
                </a:cubicBezTo>
                <a:cubicBezTo>
                  <a:pt x="868181" y="1289990"/>
                  <a:pt x="636268" y="992479"/>
                  <a:pt x="534889" y="852006"/>
                </a:cubicBezTo>
                <a:cubicBezTo>
                  <a:pt x="433510" y="711533"/>
                  <a:pt x="279786" y="469681"/>
                  <a:pt x="236716" y="402757"/>
                </a:cubicBezTo>
                <a:cubicBezTo>
                  <a:pt x="193646" y="335833"/>
                  <a:pt x="316229" y="511425"/>
                  <a:pt x="276472" y="450465"/>
                </a:cubicBezTo>
                <a:cubicBezTo>
                  <a:pt x="236715" y="389505"/>
                  <a:pt x="-26340" y="-25288"/>
                  <a:pt x="2152" y="12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403E63B-5624-BDA5-CB08-D20177492CDC}"/>
              </a:ext>
            </a:extLst>
          </p:cNvPr>
          <p:cNvSpPr/>
          <p:nvPr/>
        </p:nvSpPr>
        <p:spPr>
          <a:xfrm>
            <a:off x="195769" y="10367360"/>
            <a:ext cx="368795" cy="1589910"/>
          </a:xfrm>
          <a:custGeom>
            <a:avLst/>
            <a:gdLst>
              <a:gd name="connsiteX0" fmla="*/ 368774 w 368795"/>
              <a:gd name="connsiteY0" fmla="*/ 5117 h 1589910"/>
              <a:gd name="connsiteX1" fmla="*/ 313114 w 368795"/>
              <a:gd name="connsiteY1" fmla="*/ 362925 h 1589910"/>
              <a:gd name="connsiteX2" fmla="*/ 229626 w 368795"/>
              <a:gd name="connsiteY2" fmla="*/ 744588 h 1589910"/>
              <a:gd name="connsiteX3" fmla="*/ 301188 w 368795"/>
              <a:gd name="connsiteY3" fmla="*/ 661099 h 1589910"/>
              <a:gd name="connsiteX4" fmla="*/ 6989 w 368795"/>
              <a:gd name="connsiteY4" fmla="*/ 1567548 h 1589910"/>
              <a:gd name="connsiteX5" fmla="*/ 110356 w 368795"/>
              <a:gd name="connsiteY5" fmla="*/ 1257447 h 1589910"/>
              <a:gd name="connsiteX6" fmla="*/ 313114 w 368795"/>
              <a:gd name="connsiteY6" fmla="*/ 641221 h 1589910"/>
              <a:gd name="connsiteX7" fmla="*/ 146137 w 368795"/>
              <a:gd name="connsiteY7" fmla="*/ 983127 h 1589910"/>
              <a:gd name="connsiteX8" fmla="*/ 317090 w 368795"/>
              <a:gd name="connsiteY8" fmla="*/ 641221 h 1589910"/>
              <a:gd name="connsiteX9" fmla="*/ 368774 w 368795"/>
              <a:gd name="connsiteY9" fmla="*/ 5117 h 15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95" h="1589910">
                <a:moveTo>
                  <a:pt x="368774" y="5117"/>
                </a:moveTo>
                <a:cubicBezTo>
                  <a:pt x="368111" y="-41266"/>
                  <a:pt x="336305" y="239680"/>
                  <a:pt x="313114" y="362925"/>
                </a:cubicBezTo>
                <a:cubicBezTo>
                  <a:pt x="289923" y="486170"/>
                  <a:pt x="231614" y="694892"/>
                  <a:pt x="229626" y="744588"/>
                </a:cubicBezTo>
                <a:cubicBezTo>
                  <a:pt x="227638" y="794284"/>
                  <a:pt x="338294" y="523939"/>
                  <a:pt x="301188" y="661099"/>
                </a:cubicBezTo>
                <a:cubicBezTo>
                  <a:pt x="264082" y="798259"/>
                  <a:pt x="38794" y="1468157"/>
                  <a:pt x="6989" y="1567548"/>
                </a:cubicBezTo>
                <a:cubicBezTo>
                  <a:pt x="-24816" y="1666939"/>
                  <a:pt x="59335" y="1411835"/>
                  <a:pt x="110356" y="1257447"/>
                </a:cubicBezTo>
                <a:cubicBezTo>
                  <a:pt x="161377" y="1103059"/>
                  <a:pt x="307150" y="686941"/>
                  <a:pt x="313114" y="641221"/>
                </a:cubicBezTo>
                <a:cubicBezTo>
                  <a:pt x="319077" y="595501"/>
                  <a:pt x="145474" y="983127"/>
                  <a:pt x="146137" y="983127"/>
                </a:cubicBezTo>
                <a:cubicBezTo>
                  <a:pt x="146800" y="983127"/>
                  <a:pt x="279321" y="800910"/>
                  <a:pt x="317090" y="641221"/>
                </a:cubicBezTo>
                <a:cubicBezTo>
                  <a:pt x="354859" y="481532"/>
                  <a:pt x="369437" y="51500"/>
                  <a:pt x="368774" y="51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A37317-1F2A-AE9A-B9C4-EB5DFB445B6C}"/>
              </a:ext>
            </a:extLst>
          </p:cNvPr>
          <p:cNvSpPr/>
          <p:nvPr/>
        </p:nvSpPr>
        <p:spPr>
          <a:xfrm>
            <a:off x="134069" y="11280839"/>
            <a:ext cx="278685" cy="1001621"/>
          </a:xfrm>
          <a:custGeom>
            <a:avLst/>
            <a:gdLst>
              <a:gd name="connsiteX0" fmla="*/ 275423 w 278685"/>
              <a:gd name="connsiteY0" fmla="*/ 145185 h 1001621"/>
              <a:gd name="connsiteX1" fmla="*/ 56762 w 278685"/>
              <a:gd name="connsiteY1" fmla="*/ 642142 h 1001621"/>
              <a:gd name="connsiteX2" fmla="*/ 5079 w 278685"/>
              <a:gd name="connsiteY2" fmla="*/ 995975 h 1001621"/>
              <a:gd name="connsiteX3" fmla="*/ 28933 w 278685"/>
              <a:gd name="connsiteY3" fmla="*/ 797192 h 1001621"/>
              <a:gd name="connsiteX4" fmla="*/ 243618 w 278685"/>
              <a:gd name="connsiteY4" fmla="*/ 21940 h 1001621"/>
              <a:gd name="connsiteX5" fmla="*/ 191934 w 278685"/>
              <a:gd name="connsiteY5" fmla="*/ 208796 h 1001621"/>
              <a:gd name="connsiteX6" fmla="*/ 275423 w 278685"/>
              <a:gd name="connsiteY6" fmla="*/ 145185 h 10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85" h="1001621">
                <a:moveTo>
                  <a:pt x="275423" y="145185"/>
                </a:moveTo>
                <a:cubicBezTo>
                  <a:pt x="252894" y="217409"/>
                  <a:pt x="101819" y="500344"/>
                  <a:pt x="56762" y="642142"/>
                </a:cubicBezTo>
                <a:cubicBezTo>
                  <a:pt x="11705" y="783940"/>
                  <a:pt x="9717" y="970133"/>
                  <a:pt x="5079" y="995975"/>
                </a:cubicBezTo>
                <a:cubicBezTo>
                  <a:pt x="441" y="1021817"/>
                  <a:pt x="-10823" y="959531"/>
                  <a:pt x="28933" y="797192"/>
                </a:cubicBezTo>
                <a:cubicBezTo>
                  <a:pt x="68689" y="634853"/>
                  <a:pt x="243618" y="21940"/>
                  <a:pt x="243618" y="21940"/>
                </a:cubicBezTo>
                <a:cubicBezTo>
                  <a:pt x="270785" y="-76126"/>
                  <a:pt x="187296" y="184942"/>
                  <a:pt x="191934" y="208796"/>
                </a:cubicBezTo>
                <a:cubicBezTo>
                  <a:pt x="196572" y="232650"/>
                  <a:pt x="297952" y="72961"/>
                  <a:pt x="275423" y="1451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1DE9D13-A528-5550-D883-50243A7D6ADC}"/>
              </a:ext>
            </a:extLst>
          </p:cNvPr>
          <p:cNvSpPr/>
          <p:nvPr/>
        </p:nvSpPr>
        <p:spPr>
          <a:xfrm>
            <a:off x="1064641" y="9373750"/>
            <a:ext cx="1194507" cy="155934"/>
          </a:xfrm>
          <a:custGeom>
            <a:avLst/>
            <a:gdLst>
              <a:gd name="connsiteX0" fmla="*/ 834 w 1194507"/>
              <a:gd name="connsiteY0" fmla="*/ 155888 h 155934"/>
              <a:gd name="connsiteX1" fmla="*/ 648865 w 1194507"/>
              <a:gd name="connsiteY1" fmla="*/ 36619 h 155934"/>
              <a:gd name="connsiteX2" fmla="*/ 1185578 w 1194507"/>
              <a:gd name="connsiteY2" fmla="*/ 100229 h 155934"/>
              <a:gd name="connsiteX3" fmla="*/ 943063 w 1194507"/>
              <a:gd name="connsiteY3" fmla="*/ 64448 h 155934"/>
              <a:gd name="connsiteX4" fmla="*/ 414302 w 1194507"/>
              <a:gd name="connsiteY4" fmla="*/ 4813 h 155934"/>
              <a:gd name="connsiteX5" fmla="*/ 509717 w 1194507"/>
              <a:gd name="connsiteY5" fmla="*/ 20716 h 155934"/>
              <a:gd name="connsiteX6" fmla="*/ 834 w 1194507"/>
              <a:gd name="connsiteY6" fmla="*/ 155888 h 1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507" h="155934">
                <a:moveTo>
                  <a:pt x="834" y="155888"/>
                </a:moveTo>
                <a:cubicBezTo>
                  <a:pt x="24025" y="158539"/>
                  <a:pt x="451408" y="45895"/>
                  <a:pt x="648865" y="36619"/>
                </a:cubicBezTo>
                <a:cubicBezTo>
                  <a:pt x="846322" y="27343"/>
                  <a:pt x="1136545" y="95591"/>
                  <a:pt x="1185578" y="100229"/>
                </a:cubicBezTo>
                <a:cubicBezTo>
                  <a:pt x="1234611" y="104867"/>
                  <a:pt x="1071609" y="80351"/>
                  <a:pt x="943063" y="64448"/>
                </a:cubicBezTo>
                <a:cubicBezTo>
                  <a:pt x="814517" y="48545"/>
                  <a:pt x="486526" y="12102"/>
                  <a:pt x="414302" y="4813"/>
                </a:cubicBezTo>
                <a:cubicBezTo>
                  <a:pt x="342078" y="-2476"/>
                  <a:pt x="574653" y="-4463"/>
                  <a:pt x="509717" y="20716"/>
                </a:cubicBezTo>
                <a:cubicBezTo>
                  <a:pt x="444781" y="45895"/>
                  <a:pt x="-22357" y="153237"/>
                  <a:pt x="834" y="1558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48FACC6-B4D2-3C1F-341A-6AA6CFD0D62E}"/>
              </a:ext>
            </a:extLst>
          </p:cNvPr>
          <p:cNvSpPr/>
          <p:nvPr/>
        </p:nvSpPr>
        <p:spPr>
          <a:xfrm>
            <a:off x="1089021" y="9577915"/>
            <a:ext cx="1696772" cy="493870"/>
          </a:xfrm>
          <a:custGeom>
            <a:avLst/>
            <a:gdLst>
              <a:gd name="connsiteX0" fmla="*/ 308 w 1696772"/>
              <a:gd name="connsiteY0" fmla="*/ 106774 h 493870"/>
              <a:gd name="connsiteX1" fmla="*/ 1049880 w 1696772"/>
              <a:gd name="connsiteY1" fmla="*/ 67017 h 493870"/>
              <a:gd name="connsiteX2" fmla="*/ 1077709 w 1696772"/>
              <a:gd name="connsiteY2" fmla="*/ 63042 h 493870"/>
              <a:gd name="connsiteX3" fmla="*/ 1399737 w 1696772"/>
              <a:gd name="connsiteY3" fmla="*/ 82920 h 493870"/>
              <a:gd name="connsiteX4" fmla="*/ 1689960 w 1696772"/>
              <a:gd name="connsiteY4" fmla="*/ 480485 h 493870"/>
              <a:gd name="connsiteX5" fmla="*/ 1590569 w 1696772"/>
              <a:gd name="connsiteY5" fmla="*/ 377118 h 493870"/>
              <a:gd name="connsiteX6" fmla="*/ 1427567 w 1696772"/>
              <a:gd name="connsiteY6" fmla="*/ 150506 h 493870"/>
              <a:gd name="connsiteX7" fmla="*/ 819292 w 1696772"/>
              <a:gd name="connsiteY7" fmla="*/ 3407 h 493870"/>
              <a:gd name="connsiteX8" fmla="*/ 938562 w 1696772"/>
              <a:gd name="connsiteY8" fmla="*/ 51115 h 493870"/>
              <a:gd name="connsiteX9" fmla="*/ 308 w 1696772"/>
              <a:gd name="connsiteY9" fmla="*/ 106774 h 4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772" h="493870">
                <a:moveTo>
                  <a:pt x="308" y="106774"/>
                </a:moveTo>
                <a:cubicBezTo>
                  <a:pt x="18861" y="109424"/>
                  <a:pt x="870313" y="74306"/>
                  <a:pt x="1049880" y="67017"/>
                </a:cubicBezTo>
                <a:cubicBezTo>
                  <a:pt x="1229447" y="59728"/>
                  <a:pt x="1019400" y="60392"/>
                  <a:pt x="1077709" y="63042"/>
                </a:cubicBezTo>
                <a:cubicBezTo>
                  <a:pt x="1136018" y="65692"/>
                  <a:pt x="1297695" y="13346"/>
                  <a:pt x="1399737" y="82920"/>
                </a:cubicBezTo>
                <a:cubicBezTo>
                  <a:pt x="1501779" y="152494"/>
                  <a:pt x="1658155" y="431452"/>
                  <a:pt x="1689960" y="480485"/>
                </a:cubicBezTo>
                <a:cubicBezTo>
                  <a:pt x="1721765" y="529518"/>
                  <a:pt x="1634301" y="432114"/>
                  <a:pt x="1590569" y="377118"/>
                </a:cubicBezTo>
                <a:cubicBezTo>
                  <a:pt x="1546837" y="322122"/>
                  <a:pt x="1556113" y="212791"/>
                  <a:pt x="1427567" y="150506"/>
                </a:cubicBezTo>
                <a:cubicBezTo>
                  <a:pt x="1299021" y="88221"/>
                  <a:pt x="900793" y="19972"/>
                  <a:pt x="819292" y="3407"/>
                </a:cubicBezTo>
                <a:cubicBezTo>
                  <a:pt x="737791" y="-13158"/>
                  <a:pt x="1070421" y="35213"/>
                  <a:pt x="938562" y="51115"/>
                </a:cubicBezTo>
                <a:cubicBezTo>
                  <a:pt x="806703" y="67017"/>
                  <a:pt x="-18245" y="104124"/>
                  <a:pt x="308" y="1067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0D3EE5C-F18E-9DC5-D2FF-006D92600F63}"/>
              </a:ext>
            </a:extLst>
          </p:cNvPr>
          <p:cNvSpPr/>
          <p:nvPr/>
        </p:nvSpPr>
        <p:spPr>
          <a:xfrm>
            <a:off x="780038" y="10136795"/>
            <a:ext cx="2364801" cy="593531"/>
          </a:xfrm>
          <a:custGeom>
            <a:avLst/>
            <a:gdLst>
              <a:gd name="connsiteX0" fmla="*/ 3165 w 2364801"/>
              <a:gd name="connsiteY0" fmla="*/ 438440 h 593531"/>
              <a:gd name="connsiteX1" fmla="*/ 1223691 w 2364801"/>
              <a:gd name="connsiteY1" fmla="*/ 120388 h 593531"/>
              <a:gd name="connsiteX2" fmla="*/ 1291277 w 2364801"/>
              <a:gd name="connsiteY2" fmla="*/ 96534 h 593531"/>
              <a:gd name="connsiteX3" fmla="*/ 1187910 w 2364801"/>
              <a:gd name="connsiteY3" fmla="*/ 64728 h 593531"/>
              <a:gd name="connsiteX4" fmla="*/ 1951235 w 2364801"/>
              <a:gd name="connsiteY4" fmla="*/ 5094 h 593531"/>
              <a:gd name="connsiteX5" fmla="*/ 1827990 w 2364801"/>
              <a:gd name="connsiteY5" fmla="*/ 9069 h 593531"/>
              <a:gd name="connsiteX6" fmla="*/ 2062553 w 2364801"/>
              <a:gd name="connsiteY6" fmla="*/ 56777 h 593531"/>
              <a:gd name="connsiteX7" fmla="*/ 2364703 w 2364801"/>
              <a:gd name="connsiteY7" fmla="*/ 283389 h 593531"/>
              <a:gd name="connsiteX8" fmla="*/ 2098334 w 2364801"/>
              <a:gd name="connsiteY8" fmla="*/ 211828 h 593531"/>
              <a:gd name="connsiteX9" fmla="*/ 2324946 w 2364801"/>
              <a:gd name="connsiteY9" fmla="*/ 585539 h 593531"/>
              <a:gd name="connsiteX10" fmla="*/ 2086407 w 2364801"/>
              <a:gd name="connsiteY10" fmla="*/ 462294 h 593531"/>
              <a:gd name="connsiteX11" fmla="*/ 1032859 w 2364801"/>
              <a:gd name="connsiteY11" fmla="*/ 398683 h 593531"/>
              <a:gd name="connsiteX12" fmla="*/ 2197725 w 2364801"/>
              <a:gd name="connsiteY12" fmla="*/ 402659 h 593531"/>
              <a:gd name="connsiteX13" fmla="*/ 2102310 w 2364801"/>
              <a:gd name="connsiteY13" fmla="*/ 247608 h 593531"/>
              <a:gd name="connsiteX14" fmla="*/ 2074480 w 2364801"/>
              <a:gd name="connsiteY14" fmla="*/ 56777 h 593531"/>
              <a:gd name="connsiteX15" fmla="*/ 1048762 w 2364801"/>
              <a:gd name="connsiteY15" fmla="*/ 104485 h 593531"/>
              <a:gd name="connsiteX16" fmla="*/ 448439 w 2364801"/>
              <a:gd name="connsiteY16" fmla="*/ 128339 h 593531"/>
              <a:gd name="connsiteX17" fmla="*/ 857931 w 2364801"/>
              <a:gd name="connsiteY17" fmla="*/ 144242 h 593531"/>
              <a:gd name="connsiteX18" fmla="*/ 3165 w 2364801"/>
              <a:gd name="connsiteY18" fmla="*/ 438440 h 5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4801" h="593531">
                <a:moveTo>
                  <a:pt x="3165" y="438440"/>
                </a:moveTo>
                <a:cubicBezTo>
                  <a:pt x="64125" y="434464"/>
                  <a:pt x="1009006" y="177372"/>
                  <a:pt x="1223691" y="120388"/>
                </a:cubicBezTo>
                <a:cubicBezTo>
                  <a:pt x="1438376" y="63404"/>
                  <a:pt x="1297240" y="105811"/>
                  <a:pt x="1291277" y="96534"/>
                </a:cubicBezTo>
                <a:cubicBezTo>
                  <a:pt x="1285314" y="87257"/>
                  <a:pt x="1077917" y="79968"/>
                  <a:pt x="1187910" y="64728"/>
                </a:cubicBezTo>
                <a:cubicBezTo>
                  <a:pt x="1297903" y="49488"/>
                  <a:pt x="1844555" y="14370"/>
                  <a:pt x="1951235" y="5094"/>
                </a:cubicBezTo>
                <a:cubicBezTo>
                  <a:pt x="2057915" y="-4183"/>
                  <a:pt x="1809437" y="455"/>
                  <a:pt x="1827990" y="9069"/>
                </a:cubicBezTo>
                <a:cubicBezTo>
                  <a:pt x="1846543" y="17683"/>
                  <a:pt x="1973101" y="11057"/>
                  <a:pt x="2062553" y="56777"/>
                </a:cubicBezTo>
                <a:cubicBezTo>
                  <a:pt x="2152005" y="102497"/>
                  <a:pt x="2358740" y="257547"/>
                  <a:pt x="2364703" y="283389"/>
                </a:cubicBezTo>
                <a:cubicBezTo>
                  <a:pt x="2370666" y="309231"/>
                  <a:pt x="2104960" y="161470"/>
                  <a:pt x="2098334" y="211828"/>
                </a:cubicBezTo>
                <a:cubicBezTo>
                  <a:pt x="2091708" y="262186"/>
                  <a:pt x="2326934" y="543795"/>
                  <a:pt x="2324946" y="585539"/>
                </a:cubicBezTo>
                <a:cubicBezTo>
                  <a:pt x="2322958" y="627283"/>
                  <a:pt x="2301755" y="493437"/>
                  <a:pt x="2086407" y="462294"/>
                </a:cubicBezTo>
                <a:cubicBezTo>
                  <a:pt x="1871059" y="431151"/>
                  <a:pt x="1014306" y="408622"/>
                  <a:pt x="1032859" y="398683"/>
                </a:cubicBezTo>
                <a:cubicBezTo>
                  <a:pt x="1051412" y="388744"/>
                  <a:pt x="2019483" y="427838"/>
                  <a:pt x="2197725" y="402659"/>
                </a:cubicBezTo>
                <a:cubicBezTo>
                  <a:pt x="2375967" y="377480"/>
                  <a:pt x="2122851" y="305255"/>
                  <a:pt x="2102310" y="247608"/>
                </a:cubicBezTo>
                <a:cubicBezTo>
                  <a:pt x="2081769" y="189961"/>
                  <a:pt x="2250071" y="80631"/>
                  <a:pt x="2074480" y="56777"/>
                </a:cubicBezTo>
                <a:cubicBezTo>
                  <a:pt x="1898889" y="32923"/>
                  <a:pt x="1048762" y="104485"/>
                  <a:pt x="1048762" y="104485"/>
                </a:cubicBezTo>
                <a:lnTo>
                  <a:pt x="448439" y="128339"/>
                </a:lnTo>
                <a:cubicBezTo>
                  <a:pt x="416634" y="134965"/>
                  <a:pt x="934794" y="88583"/>
                  <a:pt x="857931" y="144242"/>
                </a:cubicBezTo>
                <a:cubicBezTo>
                  <a:pt x="781068" y="199901"/>
                  <a:pt x="-57795" y="442416"/>
                  <a:pt x="3165" y="4384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07ADE8A-6E80-1A20-14CD-B22277A299A0}"/>
              </a:ext>
            </a:extLst>
          </p:cNvPr>
          <p:cNvSpPr/>
          <p:nvPr/>
        </p:nvSpPr>
        <p:spPr>
          <a:xfrm>
            <a:off x="604104" y="10106086"/>
            <a:ext cx="207768" cy="1074639"/>
          </a:xfrm>
          <a:custGeom>
            <a:avLst/>
            <a:gdLst>
              <a:gd name="connsiteX0" fmla="*/ 43927 w 207768"/>
              <a:gd name="connsiteY0" fmla="*/ 22 h 1074639"/>
              <a:gd name="connsiteX1" fmla="*/ 127416 w 207768"/>
              <a:gd name="connsiteY1" fmla="*/ 481076 h 1074639"/>
              <a:gd name="connsiteX2" fmla="*/ 111513 w 207768"/>
              <a:gd name="connsiteY2" fmla="*/ 747444 h 1074639"/>
              <a:gd name="connsiteX3" fmla="*/ 195 w 207768"/>
              <a:gd name="connsiteY3" fmla="*/ 1073448 h 1074639"/>
              <a:gd name="connsiteX4" fmla="*/ 87659 w 207768"/>
              <a:gd name="connsiteY4" fmla="*/ 838884 h 1074639"/>
              <a:gd name="connsiteX5" fmla="*/ 202953 w 207768"/>
              <a:gd name="connsiteY5" fmla="*/ 377709 h 1074639"/>
              <a:gd name="connsiteX6" fmla="*/ 175124 w 207768"/>
              <a:gd name="connsiteY6" fmla="*/ 500954 h 1074639"/>
              <a:gd name="connsiteX7" fmla="*/ 43927 w 207768"/>
              <a:gd name="connsiteY7" fmla="*/ 22 h 107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68" h="1074639">
                <a:moveTo>
                  <a:pt x="43927" y="22"/>
                </a:moveTo>
                <a:cubicBezTo>
                  <a:pt x="35976" y="-3291"/>
                  <a:pt x="116152" y="356506"/>
                  <a:pt x="127416" y="481076"/>
                </a:cubicBezTo>
                <a:cubicBezTo>
                  <a:pt x="138680" y="605646"/>
                  <a:pt x="132716" y="648716"/>
                  <a:pt x="111513" y="747444"/>
                </a:cubicBezTo>
                <a:cubicBezTo>
                  <a:pt x="90310" y="846172"/>
                  <a:pt x="4171" y="1058208"/>
                  <a:pt x="195" y="1073448"/>
                </a:cubicBezTo>
                <a:cubicBezTo>
                  <a:pt x="-3781" y="1088688"/>
                  <a:pt x="53866" y="954840"/>
                  <a:pt x="87659" y="838884"/>
                </a:cubicBezTo>
                <a:cubicBezTo>
                  <a:pt x="121452" y="722928"/>
                  <a:pt x="188376" y="434031"/>
                  <a:pt x="202953" y="377709"/>
                </a:cubicBezTo>
                <a:cubicBezTo>
                  <a:pt x="217530" y="321387"/>
                  <a:pt x="196327" y="557938"/>
                  <a:pt x="175124" y="500954"/>
                </a:cubicBezTo>
                <a:cubicBezTo>
                  <a:pt x="153921" y="443970"/>
                  <a:pt x="51878" y="3335"/>
                  <a:pt x="43927" y="2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61E936AF-83B3-AE8B-6A95-95AE553CDA91}"/>
              </a:ext>
            </a:extLst>
          </p:cNvPr>
          <p:cNvSpPr/>
          <p:nvPr/>
        </p:nvSpPr>
        <p:spPr>
          <a:xfrm>
            <a:off x="869053" y="11493480"/>
            <a:ext cx="1879259" cy="350879"/>
          </a:xfrm>
          <a:custGeom>
            <a:avLst/>
            <a:gdLst>
              <a:gd name="connsiteX0" fmla="*/ 1615 w 1879259"/>
              <a:gd name="connsiteY0" fmla="*/ 210840 h 350879"/>
              <a:gd name="connsiteX1" fmla="*/ 860356 w 1879259"/>
              <a:gd name="connsiteY1" fmla="*/ 99522 h 350879"/>
              <a:gd name="connsiteX2" fmla="*/ 1476582 w 1879259"/>
              <a:gd name="connsiteY2" fmla="*/ 274450 h 350879"/>
              <a:gd name="connsiteX3" fmla="*/ 1389117 w 1879259"/>
              <a:gd name="connsiteY3" fmla="*/ 206864 h 350879"/>
              <a:gd name="connsiteX4" fmla="*/ 1623681 w 1879259"/>
              <a:gd name="connsiteY4" fmla="*/ 294329 h 350879"/>
              <a:gd name="connsiteX5" fmla="*/ 1874147 w 1879259"/>
              <a:gd name="connsiteY5" fmla="*/ 349988 h 350879"/>
              <a:gd name="connsiteX6" fmla="*/ 1381166 w 1879259"/>
              <a:gd name="connsiteY6" fmla="*/ 250597 h 350879"/>
              <a:gd name="connsiteX7" fmla="*/ 665549 w 1879259"/>
              <a:gd name="connsiteY7" fmla="*/ 130 h 350879"/>
              <a:gd name="connsiteX8" fmla="*/ 1615 w 1879259"/>
              <a:gd name="connsiteY8" fmla="*/ 210840 h 3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259" h="350879">
                <a:moveTo>
                  <a:pt x="1615" y="210840"/>
                </a:moveTo>
                <a:cubicBezTo>
                  <a:pt x="34083" y="227405"/>
                  <a:pt x="614528" y="88920"/>
                  <a:pt x="860356" y="99522"/>
                </a:cubicBezTo>
                <a:cubicBezTo>
                  <a:pt x="1106184" y="110124"/>
                  <a:pt x="1388455" y="256560"/>
                  <a:pt x="1476582" y="274450"/>
                </a:cubicBezTo>
                <a:cubicBezTo>
                  <a:pt x="1564709" y="292340"/>
                  <a:pt x="1364601" y="203551"/>
                  <a:pt x="1389117" y="206864"/>
                </a:cubicBezTo>
                <a:cubicBezTo>
                  <a:pt x="1413633" y="210177"/>
                  <a:pt x="1542843" y="270475"/>
                  <a:pt x="1623681" y="294329"/>
                </a:cubicBezTo>
                <a:cubicBezTo>
                  <a:pt x="1704519" y="318183"/>
                  <a:pt x="1914566" y="357277"/>
                  <a:pt x="1874147" y="349988"/>
                </a:cubicBezTo>
                <a:cubicBezTo>
                  <a:pt x="1833728" y="342699"/>
                  <a:pt x="1582599" y="308907"/>
                  <a:pt x="1381166" y="250597"/>
                </a:cubicBezTo>
                <a:cubicBezTo>
                  <a:pt x="1179733" y="192287"/>
                  <a:pt x="896799" y="6093"/>
                  <a:pt x="665549" y="130"/>
                </a:cubicBezTo>
                <a:cubicBezTo>
                  <a:pt x="434299" y="-5833"/>
                  <a:pt x="-30853" y="194275"/>
                  <a:pt x="1615" y="2108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3F469858-D498-EC04-F579-8D1755FB83E1}"/>
              </a:ext>
            </a:extLst>
          </p:cNvPr>
          <p:cNvSpPr/>
          <p:nvPr/>
        </p:nvSpPr>
        <p:spPr>
          <a:xfrm>
            <a:off x="1574009" y="10805823"/>
            <a:ext cx="1647034" cy="175006"/>
          </a:xfrm>
          <a:custGeom>
            <a:avLst/>
            <a:gdLst>
              <a:gd name="connsiteX0" fmla="*/ 167327 w 1647034"/>
              <a:gd name="connsiteY0" fmla="*/ 63610 h 175006"/>
              <a:gd name="connsiteX1" fmla="*/ 1356047 w 1647034"/>
              <a:gd name="connsiteY1" fmla="*/ 67586 h 175006"/>
              <a:gd name="connsiteX2" fmla="*/ 1646269 w 1647034"/>
              <a:gd name="connsiteY2" fmla="*/ 174928 h 175006"/>
              <a:gd name="connsiteX3" fmla="*/ 1431584 w 1647034"/>
              <a:gd name="connsiteY3" fmla="*/ 83488 h 175006"/>
              <a:gd name="connsiteX4" fmla="*/ 1157264 w 1647034"/>
              <a:gd name="connsiteY4" fmla="*/ 0 h 175006"/>
              <a:gd name="connsiteX5" fmla="*/ 111668 w 1647034"/>
              <a:gd name="connsiteY5" fmla="*/ 83488 h 175006"/>
              <a:gd name="connsiteX6" fmla="*/ 167327 w 1647034"/>
              <a:gd name="connsiteY6" fmla="*/ 63610 h 1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034" h="175006">
                <a:moveTo>
                  <a:pt x="167327" y="63610"/>
                </a:moveTo>
                <a:cubicBezTo>
                  <a:pt x="374723" y="60960"/>
                  <a:pt x="1109557" y="49033"/>
                  <a:pt x="1356047" y="67586"/>
                </a:cubicBezTo>
                <a:cubicBezTo>
                  <a:pt x="1602537" y="86139"/>
                  <a:pt x="1633680" y="172278"/>
                  <a:pt x="1646269" y="174928"/>
                </a:cubicBezTo>
                <a:cubicBezTo>
                  <a:pt x="1658858" y="177578"/>
                  <a:pt x="1513085" y="112643"/>
                  <a:pt x="1431584" y="83488"/>
                </a:cubicBezTo>
                <a:cubicBezTo>
                  <a:pt x="1350083" y="54333"/>
                  <a:pt x="1377250" y="0"/>
                  <a:pt x="1157264" y="0"/>
                </a:cubicBezTo>
                <a:cubicBezTo>
                  <a:pt x="937278" y="0"/>
                  <a:pt x="273345" y="72224"/>
                  <a:pt x="111668" y="83488"/>
                </a:cubicBezTo>
                <a:cubicBezTo>
                  <a:pt x="-50009" y="94752"/>
                  <a:pt x="-40069" y="66260"/>
                  <a:pt x="167327" y="636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E498D771-096E-B8AC-EA3F-A619EA178300}"/>
              </a:ext>
            </a:extLst>
          </p:cNvPr>
          <p:cNvSpPr/>
          <p:nvPr/>
        </p:nvSpPr>
        <p:spPr>
          <a:xfrm>
            <a:off x="3130329" y="10513416"/>
            <a:ext cx="404027" cy="1040197"/>
          </a:xfrm>
          <a:custGeom>
            <a:avLst/>
            <a:gdLst>
              <a:gd name="connsiteX0" fmla="*/ 209219 w 404027"/>
              <a:gd name="connsiteY0" fmla="*/ 26038 h 1040197"/>
              <a:gd name="connsiteX1" fmla="*/ 364269 w 404027"/>
              <a:gd name="connsiteY1" fmla="*/ 431554 h 1040197"/>
              <a:gd name="connsiteX2" fmla="*/ 304634 w 404027"/>
              <a:gd name="connsiteY2" fmla="*/ 761534 h 1040197"/>
              <a:gd name="connsiteX3" fmla="*/ 340415 w 404027"/>
              <a:gd name="connsiteY3" fmla="*/ 642264 h 1040197"/>
              <a:gd name="connsiteX4" fmla="*/ 320537 w 404027"/>
              <a:gd name="connsiteY4" fmla="*/ 1031878 h 1040197"/>
              <a:gd name="connsiteX5" fmla="*/ 316561 w 404027"/>
              <a:gd name="connsiteY5" fmla="*/ 896706 h 1040197"/>
              <a:gd name="connsiteX6" fmla="*/ 153560 w 404027"/>
              <a:gd name="connsiteY6" fmla="*/ 753582 h 1040197"/>
              <a:gd name="connsiteX7" fmla="*/ 2485 w 404027"/>
              <a:gd name="connsiteY7" fmla="*/ 618410 h 1040197"/>
              <a:gd name="connsiteX8" fmla="*/ 280781 w 404027"/>
              <a:gd name="connsiteY8" fmla="*/ 829120 h 1040197"/>
              <a:gd name="connsiteX9" fmla="*/ 396074 w 404027"/>
              <a:gd name="connsiteY9" fmla="*/ 534921 h 1040197"/>
              <a:gd name="connsiteX10" fmla="*/ 376196 w 404027"/>
              <a:gd name="connsiteY10" fmla="*/ 356017 h 1040197"/>
              <a:gd name="connsiteX11" fmla="*/ 233073 w 404027"/>
              <a:gd name="connsiteY11" fmla="*/ 73746 h 1040197"/>
              <a:gd name="connsiteX12" fmla="*/ 209219 w 404027"/>
              <a:gd name="connsiteY12" fmla="*/ 26038 h 10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7" h="1040197">
                <a:moveTo>
                  <a:pt x="209219" y="26038"/>
                </a:moveTo>
                <a:cubicBezTo>
                  <a:pt x="231085" y="85673"/>
                  <a:pt x="348367" y="308971"/>
                  <a:pt x="364269" y="431554"/>
                </a:cubicBezTo>
                <a:cubicBezTo>
                  <a:pt x="380171" y="554137"/>
                  <a:pt x="308610" y="726416"/>
                  <a:pt x="304634" y="761534"/>
                </a:cubicBezTo>
                <a:cubicBezTo>
                  <a:pt x="300658" y="796652"/>
                  <a:pt x="337765" y="597207"/>
                  <a:pt x="340415" y="642264"/>
                </a:cubicBezTo>
                <a:cubicBezTo>
                  <a:pt x="343066" y="687321"/>
                  <a:pt x="324513" y="989471"/>
                  <a:pt x="320537" y="1031878"/>
                </a:cubicBezTo>
                <a:cubicBezTo>
                  <a:pt x="316561" y="1074285"/>
                  <a:pt x="344390" y="943089"/>
                  <a:pt x="316561" y="896706"/>
                </a:cubicBezTo>
                <a:cubicBezTo>
                  <a:pt x="288732" y="850323"/>
                  <a:pt x="153560" y="753582"/>
                  <a:pt x="153560" y="753582"/>
                </a:cubicBezTo>
                <a:cubicBezTo>
                  <a:pt x="101214" y="707199"/>
                  <a:pt x="-18718" y="605820"/>
                  <a:pt x="2485" y="618410"/>
                </a:cubicBezTo>
                <a:cubicBezTo>
                  <a:pt x="23688" y="631000"/>
                  <a:pt x="215183" y="843035"/>
                  <a:pt x="280781" y="829120"/>
                </a:cubicBezTo>
                <a:cubicBezTo>
                  <a:pt x="346379" y="815205"/>
                  <a:pt x="380172" y="613772"/>
                  <a:pt x="396074" y="534921"/>
                </a:cubicBezTo>
                <a:cubicBezTo>
                  <a:pt x="411977" y="456071"/>
                  <a:pt x="403363" y="432879"/>
                  <a:pt x="376196" y="356017"/>
                </a:cubicBezTo>
                <a:cubicBezTo>
                  <a:pt x="349029" y="279155"/>
                  <a:pt x="260902" y="126755"/>
                  <a:pt x="233073" y="73746"/>
                </a:cubicBezTo>
                <a:cubicBezTo>
                  <a:pt x="205244" y="20737"/>
                  <a:pt x="187353" y="-33597"/>
                  <a:pt x="209219" y="260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48BBE51-0DAB-4447-E6B9-6B25993827F5}"/>
              </a:ext>
            </a:extLst>
          </p:cNvPr>
          <p:cNvSpPr/>
          <p:nvPr/>
        </p:nvSpPr>
        <p:spPr>
          <a:xfrm>
            <a:off x="3724107" y="10835409"/>
            <a:ext cx="148211" cy="1405729"/>
          </a:xfrm>
          <a:custGeom>
            <a:avLst/>
            <a:gdLst>
              <a:gd name="connsiteX0" fmla="*/ 148178 w 148211"/>
              <a:gd name="connsiteY0" fmla="*/ 2219 h 1405729"/>
              <a:gd name="connsiteX1" fmla="*/ 48787 w 148211"/>
              <a:gd name="connsiteY1" fmla="*/ 737714 h 1405729"/>
              <a:gd name="connsiteX2" fmla="*/ 64690 w 148211"/>
              <a:gd name="connsiteY2" fmla="*/ 630372 h 1405729"/>
              <a:gd name="connsiteX3" fmla="*/ 1079 w 148211"/>
              <a:gd name="connsiteY3" fmla="*/ 1393697 h 1405729"/>
              <a:gd name="connsiteX4" fmla="*/ 24933 w 148211"/>
              <a:gd name="connsiteY4" fmla="*/ 1043840 h 1405729"/>
              <a:gd name="connsiteX5" fmla="*/ 28909 w 148211"/>
              <a:gd name="connsiteY5" fmla="*/ 332198 h 1405729"/>
              <a:gd name="connsiteX6" fmla="*/ 36860 w 148211"/>
              <a:gd name="connsiteY6" fmla="*/ 503151 h 1405729"/>
              <a:gd name="connsiteX7" fmla="*/ 148178 w 148211"/>
              <a:gd name="connsiteY7" fmla="*/ 2219 h 1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211" h="1405729">
                <a:moveTo>
                  <a:pt x="148178" y="2219"/>
                </a:moveTo>
                <a:cubicBezTo>
                  <a:pt x="150166" y="41313"/>
                  <a:pt x="62702" y="633022"/>
                  <a:pt x="48787" y="737714"/>
                </a:cubicBezTo>
                <a:cubicBezTo>
                  <a:pt x="34872" y="842406"/>
                  <a:pt x="72641" y="521042"/>
                  <a:pt x="64690" y="630372"/>
                </a:cubicBezTo>
                <a:cubicBezTo>
                  <a:pt x="56739" y="739703"/>
                  <a:pt x="7705" y="1324786"/>
                  <a:pt x="1079" y="1393697"/>
                </a:cubicBezTo>
                <a:cubicBezTo>
                  <a:pt x="-5547" y="1462608"/>
                  <a:pt x="20295" y="1220756"/>
                  <a:pt x="24933" y="1043840"/>
                </a:cubicBezTo>
                <a:cubicBezTo>
                  <a:pt x="29571" y="866924"/>
                  <a:pt x="26921" y="422313"/>
                  <a:pt x="28909" y="332198"/>
                </a:cubicBezTo>
                <a:cubicBezTo>
                  <a:pt x="30897" y="242083"/>
                  <a:pt x="17644" y="553509"/>
                  <a:pt x="36860" y="503151"/>
                </a:cubicBezTo>
                <a:cubicBezTo>
                  <a:pt x="56076" y="452793"/>
                  <a:pt x="146190" y="-36875"/>
                  <a:pt x="148178" y="22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C9433A3E-4528-467A-7E09-EB2529DB157B}"/>
              </a:ext>
            </a:extLst>
          </p:cNvPr>
          <p:cNvSpPr/>
          <p:nvPr/>
        </p:nvSpPr>
        <p:spPr>
          <a:xfrm>
            <a:off x="4146463" y="11310110"/>
            <a:ext cx="194997" cy="883353"/>
          </a:xfrm>
          <a:custGeom>
            <a:avLst/>
            <a:gdLst>
              <a:gd name="connsiteX0" fmla="*/ 142 w 194997"/>
              <a:gd name="connsiteY0" fmla="*/ 620 h 883353"/>
              <a:gd name="connsiteX1" fmla="*/ 39899 w 194997"/>
              <a:gd name="connsiteY1" fmla="*/ 612871 h 883353"/>
              <a:gd name="connsiteX2" fmla="*/ 43874 w 194997"/>
              <a:gd name="connsiteY2" fmla="*/ 497577 h 883353"/>
              <a:gd name="connsiteX3" fmla="*/ 83631 w 194997"/>
              <a:gd name="connsiteY3" fmla="*/ 879240 h 883353"/>
              <a:gd name="connsiteX4" fmla="*/ 71704 w 194997"/>
              <a:gd name="connsiteY4" fmla="*/ 660579 h 883353"/>
              <a:gd name="connsiteX5" fmla="*/ 194949 w 194997"/>
              <a:gd name="connsiteY5" fmla="*/ 72182 h 883353"/>
              <a:gd name="connsiteX6" fmla="*/ 55801 w 194997"/>
              <a:gd name="connsiteY6" fmla="*/ 489626 h 883353"/>
              <a:gd name="connsiteX7" fmla="*/ 142 w 194997"/>
              <a:gd name="connsiteY7" fmla="*/ 620 h 8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97" h="883353">
                <a:moveTo>
                  <a:pt x="142" y="620"/>
                </a:moveTo>
                <a:cubicBezTo>
                  <a:pt x="-2508" y="21161"/>
                  <a:pt x="32610" y="530045"/>
                  <a:pt x="39899" y="612871"/>
                </a:cubicBezTo>
                <a:cubicBezTo>
                  <a:pt x="47188" y="695697"/>
                  <a:pt x="36585" y="453182"/>
                  <a:pt x="43874" y="497577"/>
                </a:cubicBezTo>
                <a:cubicBezTo>
                  <a:pt x="51163" y="541972"/>
                  <a:pt x="78993" y="852073"/>
                  <a:pt x="83631" y="879240"/>
                </a:cubicBezTo>
                <a:cubicBezTo>
                  <a:pt x="88269" y="906407"/>
                  <a:pt x="53151" y="795088"/>
                  <a:pt x="71704" y="660579"/>
                </a:cubicBezTo>
                <a:cubicBezTo>
                  <a:pt x="90257" y="526070"/>
                  <a:pt x="197599" y="100674"/>
                  <a:pt x="194949" y="72182"/>
                </a:cubicBezTo>
                <a:cubicBezTo>
                  <a:pt x="192299" y="43690"/>
                  <a:pt x="84293" y="502878"/>
                  <a:pt x="55801" y="489626"/>
                </a:cubicBezTo>
                <a:cubicBezTo>
                  <a:pt x="27309" y="476374"/>
                  <a:pt x="2792" y="-19921"/>
                  <a:pt x="142" y="6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7CE29B5-E480-DAB5-6B87-FC703B24A6AA}"/>
              </a:ext>
            </a:extLst>
          </p:cNvPr>
          <p:cNvSpPr/>
          <p:nvPr/>
        </p:nvSpPr>
        <p:spPr>
          <a:xfrm>
            <a:off x="7854655" y="10797103"/>
            <a:ext cx="462197" cy="1492709"/>
          </a:xfrm>
          <a:custGeom>
            <a:avLst/>
            <a:gdLst>
              <a:gd name="connsiteX0" fmla="*/ 1610 w 462197"/>
              <a:gd name="connsiteY0" fmla="*/ 7967 h 1492709"/>
              <a:gd name="connsiteX1" fmla="*/ 450694 w 462197"/>
              <a:gd name="connsiteY1" fmla="*/ 1463432 h 1492709"/>
              <a:gd name="connsiteX2" fmla="*/ 304607 w 462197"/>
              <a:gd name="connsiteY2" fmla="*/ 906135 h 1492709"/>
              <a:gd name="connsiteX3" fmla="*/ 1610 w 462197"/>
              <a:gd name="connsiteY3" fmla="*/ 7967 h 14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97" h="1492709">
                <a:moveTo>
                  <a:pt x="1610" y="7967"/>
                </a:moveTo>
                <a:cubicBezTo>
                  <a:pt x="25958" y="100850"/>
                  <a:pt x="400195" y="1313737"/>
                  <a:pt x="450694" y="1463432"/>
                </a:cubicBezTo>
                <a:cubicBezTo>
                  <a:pt x="501194" y="1613127"/>
                  <a:pt x="373142" y="1152320"/>
                  <a:pt x="304607" y="906135"/>
                </a:cubicBezTo>
                <a:cubicBezTo>
                  <a:pt x="236072" y="659950"/>
                  <a:pt x="-22738" y="-84916"/>
                  <a:pt x="1610" y="79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63866BD1-FEF1-ABE6-4154-BE19D6BA5E69}"/>
              </a:ext>
            </a:extLst>
          </p:cNvPr>
          <p:cNvSpPr/>
          <p:nvPr/>
        </p:nvSpPr>
        <p:spPr>
          <a:xfrm>
            <a:off x="7755662" y="10876387"/>
            <a:ext cx="430429" cy="1354832"/>
          </a:xfrm>
          <a:custGeom>
            <a:avLst/>
            <a:gdLst>
              <a:gd name="connsiteX0" fmla="*/ 78960 w 430429"/>
              <a:gd name="connsiteY0" fmla="*/ 4432 h 1354832"/>
              <a:gd name="connsiteX1" fmla="*/ 197995 w 430429"/>
              <a:gd name="connsiteY1" fmla="*/ 756512 h 1354832"/>
              <a:gd name="connsiteX2" fmla="*/ 425242 w 430429"/>
              <a:gd name="connsiteY2" fmla="*/ 1330041 h 1354832"/>
              <a:gd name="connsiteX3" fmla="*/ 327850 w 430429"/>
              <a:gd name="connsiteY3" fmla="*/ 1178543 h 1354832"/>
              <a:gd name="connsiteX4" fmla="*/ 3211 w 430429"/>
              <a:gd name="connsiteY4" fmla="*/ 529265 h 1354832"/>
              <a:gd name="connsiteX5" fmla="*/ 154710 w 430429"/>
              <a:gd name="connsiteY5" fmla="*/ 767334 h 1354832"/>
              <a:gd name="connsiteX6" fmla="*/ 35675 w 430429"/>
              <a:gd name="connsiteY6" fmla="*/ 426463 h 1354832"/>
              <a:gd name="connsiteX7" fmla="*/ 78960 w 430429"/>
              <a:gd name="connsiteY7" fmla="*/ 442695 h 1354832"/>
              <a:gd name="connsiteX8" fmla="*/ 78960 w 430429"/>
              <a:gd name="connsiteY8" fmla="*/ 4432 h 13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429" h="1354832">
                <a:moveTo>
                  <a:pt x="78960" y="4432"/>
                </a:moveTo>
                <a:cubicBezTo>
                  <a:pt x="98799" y="56735"/>
                  <a:pt x="140281" y="535577"/>
                  <a:pt x="197995" y="756512"/>
                </a:cubicBezTo>
                <a:cubicBezTo>
                  <a:pt x="255709" y="977447"/>
                  <a:pt x="403600" y="1259703"/>
                  <a:pt x="425242" y="1330041"/>
                </a:cubicBezTo>
                <a:cubicBezTo>
                  <a:pt x="446884" y="1400379"/>
                  <a:pt x="398188" y="1312006"/>
                  <a:pt x="327850" y="1178543"/>
                </a:cubicBezTo>
                <a:cubicBezTo>
                  <a:pt x="257512" y="1045080"/>
                  <a:pt x="32068" y="597800"/>
                  <a:pt x="3211" y="529265"/>
                </a:cubicBezTo>
                <a:cubicBezTo>
                  <a:pt x="-25646" y="460730"/>
                  <a:pt x="149299" y="784468"/>
                  <a:pt x="154710" y="767334"/>
                </a:cubicBezTo>
                <a:cubicBezTo>
                  <a:pt x="160121" y="750200"/>
                  <a:pt x="48300" y="480569"/>
                  <a:pt x="35675" y="426463"/>
                </a:cubicBezTo>
                <a:cubicBezTo>
                  <a:pt x="23050" y="372357"/>
                  <a:pt x="69942" y="506721"/>
                  <a:pt x="78960" y="442695"/>
                </a:cubicBezTo>
                <a:cubicBezTo>
                  <a:pt x="87978" y="378669"/>
                  <a:pt x="59121" y="-47871"/>
                  <a:pt x="78960" y="443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04D2095B-1AF5-24C0-0E7A-02206A0D06C7}"/>
              </a:ext>
            </a:extLst>
          </p:cNvPr>
          <p:cNvSpPr/>
          <p:nvPr/>
        </p:nvSpPr>
        <p:spPr>
          <a:xfrm>
            <a:off x="6968272" y="11226930"/>
            <a:ext cx="694262" cy="1006744"/>
          </a:xfrm>
          <a:custGeom>
            <a:avLst/>
            <a:gdLst>
              <a:gd name="connsiteX0" fmla="*/ 646 w 694262"/>
              <a:gd name="connsiteY0" fmla="*/ 171 h 1006744"/>
              <a:gd name="connsiteX1" fmla="*/ 368571 w 694262"/>
              <a:gd name="connsiteY1" fmla="*/ 97562 h 1006744"/>
              <a:gd name="connsiteX2" fmla="*/ 541711 w 694262"/>
              <a:gd name="connsiteY2" fmla="*/ 119205 h 1006744"/>
              <a:gd name="connsiteX3" fmla="*/ 465962 w 694262"/>
              <a:gd name="connsiteY3" fmla="*/ 189543 h 1006744"/>
              <a:gd name="connsiteX4" fmla="*/ 563354 w 694262"/>
              <a:gd name="connsiteY4" fmla="*/ 400559 h 1006744"/>
              <a:gd name="connsiteX5" fmla="*/ 541711 w 694262"/>
              <a:gd name="connsiteY5" fmla="*/ 416791 h 1006744"/>
              <a:gd name="connsiteX6" fmla="*/ 595818 w 694262"/>
              <a:gd name="connsiteY6" fmla="*/ 525004 h 1006744"/>
              <a:gd name="connsiteX7" fmla="*/ 579586 w 694262"/>
              <a:gd name="connsiteY7" fmla="*/ 589932 h 1006744"/>
              <a:gd name="connsiteX8" fmla="*/ 649924 w 694262"/>
              <a:gd name="connsiteY8" fmla="*/ 746840 h 1006744"/>
              <a:gd name="connsiteX9" fmla="*/ 693210 w 694262"/>
              <a:gd name="connsiteY9" fmla="*/ 1006552 h 1006744"/>
              <a:gd name="connsiteX10" fmla="*/ 606639 w 694262"/>
              <a:gd name="connsiteY10" fmla="*/ 703555 h 1006744"/>
              <a:gd name="connsiteX11" fmla="*/ 574175 w 694262"/>
              <a:gd name="connsiteY11" fmla="*/ 189543 h 1006744"/>
              <a:gd name="connsiteX12" fmla="*/ 563354 w 694262"/>
              <a:gd name="connsiteY12" fmla="*/ 292346 h 1006744"/>
              <a:gd name="connsiteX13" fmla="*/ 557943 w 694262"/>
              <a:gd name="connsiteY13" fmla="*/ 140848 h 1006744"/>
              <a:gd name="connsiteX14" fmla="*/ 465962 w 694262"/>
              <a:gd name="connsiteY14" fmla="*/ 75920 h 1006744"/>
              <a:gd name="connsiteX15" fmla="*/ 646 w 694262"/>
              <a:gd name="connsiteY15" fmla="*/ 171 h 10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262" h="1006744">
                <a:moveTo>
                  <a:pt x="646" y="171"/>
                </a:moveTo>
                <a:cubicBezTo>
                  <a:pt x="-15586" y="3778"/>
                  <a:pt x="278394" y="77723"/>
                  <a:pt x="368571" y="97562"/>
                </a:cubicBezTo>
                <a:cubicBezTo>
                  <a:pt x="458748" y="117401"/>
                  <a:pt x="525479" y="103875"/>
                  <a:pt x="541711" y="119205"/>
                </a:cubicBezTo>
                <a:cubicBezTo>
                  <a:pt x="557943" y="134535"/>
                  <a:pt x="462355" y="142651"/>
                  <a:pt x="465962" y="189543"/>
                </a:cubicBezTo>
                <a:cubicBezTo>
                  <a:pt x="469569" y="236435"/>
                  <a:pt x="563354" y="400559"/>
                  <a:pt x="563354" y="400559"/>
                </a:cubicBezTo>
                <a:cubicBezTo>
                  <a:pt x="575979" y="438434"/>
                  <a:pt x="536300" y="396050"/>
                  <a:pt x="541711" y="416791"/>
                </a:cubicBezTo>
                <a:cubicBezTo>
                  <a:pt x="547122" y="437532"/>
                  <a:pt x="589505" y="496147"/>
                  <a:pt x="595818" y="525004"/>
                </a:cubicBezTo>
                <a:cubicBezTo>
                  <a:pt x="602131" y="553861"/>
                  <a:pt x="570568" y="552959"/>
                  <a:pt x="579586" y="589932"/>
                </a:cubicBezTo>
                <a:cubicBezTo>
                  <a:pt x="588604" y="626905"/>
                  <a:pt x="630987" y="677403"/>
                  <a:pt x="649924" y="746840"/>
                </a:cubicBezTo>
                <a:cubicBezTo>
                  <a:pt x="668861" y="816277"/>
                  <a:pt x="700424" y="1013766"/>
                  <a:pt x="693210" y="1006552"/>
                </a:cubicBezTo>
                <a:cubicBezTo>
                  <a:pt x="685996" y="999338"/>
                  <a:pt x="626478" y="839723"/>
                  <a:pt x="606639" y="703555"/>
                </a:cubicBezTo>
                <a:cubicBezTo>
                  <a:pt x="586800" y="567387"/>
                  <a:pt x="581389" y="258078"/>
                  <a:pt x="574175" y="189543"/>
                </a:cubicBezTo>
                <a:cubicBezTo>
                  <a:pt x="566961" y="121008"/>
                  <a:pt x="566059" y="300462"/>
                  <a:pt x="563354" y="292346"/>
                </a:cubicBezTo>
                <a:cubicBezTo>
                  <a:pt x="560649" y="284230"/>
                  <a:pt x="574175" y="176919"/>
                  <a:pt x="557943" y="140848"/>
                </a:cubicBezTo>
                <a:cubicBezTo>
                  <a:pt x="541711" y="104777"/>
                  <a:pt x="554336" y="101170"/>
                  <a:pt x="465962" y="75920"/>
                </a:cubicBezTo>
                <a:cubicBezTo>
                  <a:pt x="377588" y="50670"/>
                  <a:pt x="16878" y="-3436"/>
                  <a:pt x="646" y="1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390B8A3E-59D6-EFA2-29DD-0E9BB3368BEC}"/>
              </a:ext>
            </a:extLst>
          </p:cNvPr>
          <p:cNvSpPr/>
          <p:nvPr/>
        </p:nvSpPr>
        <p:spPr>
          <a:xfrm>
            <a:off x="7628277" y="11172726"/>
            <a:ext cx="206759" cy="1035494"/>
          </a:xfrm>
          <a:custGeom>
            <a:avLst/>
            <a:gdLst>
              <a:gd name="connsiteX0" fmla="*/ 741 w 206759"/>
              <a:gd name="connsiteY0" fmla="*/ 268 h 1035494"/>
              <a:gd name="connsiteX1" fmla="*/ 119775 w 206759"/>
              <a:gd name="connsiteY1" fmla="*/ 48964 h 1035494"/>
              <a:gd name="connsiteX2" fmla="*/ 114364 w 206759"/>
              <a:gd name="connsiteY2" fmla="*/ 265390 h 1035494"/>
              <a:gd name="connsiteX3" fmla="*/ 146828 w 206759"/>
              <a:gd name="connsiteY3" fmla="*/ 633314 h 1035494"/>
              <a:gd name="connsiteX4" fmla="*/ 114364 w 206759"/>
              <a:gd name="connsiteY4" fmla="*/ 557565 h 1035494"/>
              <a:gd name="connsiteX5" fmla="*/ 206345 w 206759"/>
              <a:gd name="connsiteY5" fmla="*/ 1033702 h 1035494"/>
              <a:gd name="connsiteX6" fmla="*/ 71079 w 206759"/>
              <a:gd name="connsiteY6" fmla="*/ 357371 h 1035494"/>
              <a:gd name="connsiteX7" fmla="*/ 184703 w 206759"/>
              <a:gd name="connsiteY7" fmla="*/ 59785 h 1035494"/>
              <a:gd name="connsiteX8" fmla="*/ 741 w 206759"/>
              <a:gd name="connsiteY8" fmla="*/ 268 h 10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759" h="1035494">
                <a:moveTo>
                  <a:pt x="741" y="268"/>
                </a:moveTo>
                <a:cubicBezTo>
                  <a:pt x="-10080" y="-1535"/>
                  <a:pt x="100838" y="4777"/>
                  <a:pt x="119775" y="48964"/>
                </a:cubicBezTo>
                <a:cubicBezTo>
                  <a:pt x="138712" y="93151"/>
                  <a:pt x="109855" y="167998"/>
                  <a:pt x="114364" y="265390"/>
                </a:cubicBezTo>
                <a:cubicBezTo>
                  <a:pt x="118873" y="362782"/>
                  <a:pt x="146828" y="584618"/>
                  <a:pt x="146828" y="633314"/>
                </a:cubicBezTo>
                <a:cubicBezTo>
                  <a:pt x="146828" y="682010"/>
                  <a:pt x="104445" y="490834"/>
                  <a:pt x="114364" y="557565"/>
                </a:cubicBezTo>
                <a:cubicBezTo>
                  <a:pt x="124283" y="624296"/>
                  <a:pt x="213559" y="1067068"/>
                  <a:pt x="206345" y="1033702"/>
                </a:cubicBezTo>
                <a:cubicBezTo>
                  <a:pt x="199131" y="1000336"/>
                  <a:pt x="74686" y="519690"/>
                  <a:pt x="71079" y="357371"/>
                </a:cubicBezTo>
                <a:cubicBezTo>
                  <a:pt x="67472" y="195052"/>
                  <a:pt x="191015" y="121106"/>
                  <a:pt x="184703" y="59785"/>
                </a:cubicBezTo>
                <a:cubicBezTo>
                  <a:pt x="178391" y="-1536"/>
                  <a:pt x="11562" y="2071"/>
                  <a:pt x="741" y="2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16E1C6A-1D98-DF3A-5700-C77E2805944D}"/>
              </a:ext>
            </a:extLst>
          </p:cNvPr>
          <p:cNvSpPr/>
          <p:nvPr/>
        </p:nvSpPr>
        <p:spPr>
          <a:xfrm>
            <a:off x="4760704" y="9680328"/>
            <a:ext cx="901542" cy="985172"/>
          </a:xfrm>
          <a:custGeom>
            <a:avLst/>
            <a:gdLst>
              <a:gd name="connsiteX0" fmla="*/ 331 w 901542"/>
              <a:gd name="connsiteY0" fmla="*/ 3 h 985172"/>
              <a:gd name="connsiteX1" fmla="*/ 409173 w 901542"/>
              <a:gd name="connsiteY1" fmla="*/ 224207 h 985172"/>
              <a:gd name="connsiteX2" fmla="*/ 708111 w 901542"/>
              <a:gd name="connsiteY2" fmla="*/ 672614 h 985172"/>
              <a:gd name="connsiteX3" fmla="*/ 672942 w 901542"/>
              <a:gd name="connsiteY3" fmla="*/ 602276 h 985172"/>
              <a:gd name="connsiteX4" fmla="*/ 901542 w 901542"/>
              <a:gd name="connsiteY4" fmla="*/ 984741 h 985172"/>
              <a:gd name="connsiteX5" fmla="*/ 672942 w 901542"/>
              <a:gd name="connsiteY5" fmla="*/ 668218 h 985172"/>
              <a:gd name="connsiteX6" fmla="*/ 479511 w 901542"/>
              <a:gd name="connsiteY6" fmla="*/ 228603 h 985172"/>
              <a:gd name="connsiteX7" fmla="*/ 331 w 901542"/>
              <a:gd name="connsiteY7" fmla="*/ 3 h 9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42" h="985172">
                <a:moveTo>
                  <a:pt x="331" y="3"/>
                </a:moveTo>
                <a:cubicBezTo>
                  <a:pt x="-11392" y="-730"/>
                  <a:pt x="291210" y="112105"/>
                  <a:pt x="409173" y="224207"/>
                </a:cubicBezTo>
                <a:cubicBezTo>
                  <a:pt x="527136" y="336309"/>
                  <a:pt x="664150" y="609603"/>
                  <a:pt x="708111" y="672614"/>
                </a:cubicBezTo>
                <a:cubicBezTo>
                  <a:pt x="752073" y="735626"/>
                  <a:pt x="640704" y="550255"/>
                  <a:pt x="672942" y="602276"/>
                </a:cubicBezTo>
                <a:cubicBezTo>
                  <a:pt x="705180" y="654297"/>
                  <a:pt x="901542" y="973751"/>
                  <a:pt x="901542" y="984741"/>
                </a:cubicBezTo>
                <a:cubicBezTo>
                  <a:pt x="901542" y="995731"/>
                  <a:pt x="743280" y="794241"/>
                  <a:pt x="672942" y="668218"/>
                </a:cubicBezTo>
                <a:cubicBezTo>
                  <a:pt x="602604" y="542195"/>
                  <a:pt x="587950" y="340705"/>
                  <a:pt x="479511" y="228603"/>
                </a:cubicBezTo>
                <a:cubicBezTo>
                  <a:pt x="371073" y="116501"/>
                  <a:pt x="12054" y="736"/>
                  <a:pt x="331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99751F-8762-FBD1-67F9-054C012A08B2}"/>
              </a:ext>
            </a:extLst>
          </p:cNvPr>
          <p:cNvSpPr/>
          <p:nvPr/>
        </p:nvSpPr>
        <p:spPr>
          <a:xfrm>
            <a:off x="5240743" y="11055338"/>
            <a:ext cx="140920" cy="409876"/>
          </a:xfrm>
          <a:custGeom>
            <a:avLst/>
            <a:gdLst>
              <a:gd name="connsiteX0" fmla="*/ 140882 w 140920"/>
              <a:gd name="connsiteY0" fmla="*/ 12 h 409876"/>
              <a:gd name="connsiteX1" fmla="*/ 36107 w 140920"/>
              <a:gd name="connsiteY1" fmla="*/ 212737 h 409876"/>
              <a:gd name="connsiteX2" fmla="*/ 20232 w 140920"/>
              <a:gd name="connsiteY2" fmla="*/ 257187 h 409876"/>
              <a:gd name="connsiteX3" fmla="*/ 1182 w 140920"/>
              <a:gd name="connsiteY3" fmla="*/ 406412 h 409876"/>
              <a:gd name="connsiteX4" fmla="*/ 4357 w 140920"/>
              <a:gd name="connsiteY4" fmla="*/ 349262 h 409876"/>
              <a:gd name="connsiteX5" fmla="*/ 23407 w 140920"/>
              <a:gd name="connsiteY5" fmla="*/ 203212 h 409876"/>
              <a:gd name="connsiteX6" fmla="*/ 140882 w 140920"/>
              <a:gd name="connsiteY6" fmla="*/ 12 h 40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20" h="409876">
                <a:moveTo>
                  <a:pt x="140882" y="12"/>
                </a:moveTo>
                <a:cubicBezTo>
                  <a:pt x="142999" y="1600"/>
                  <a:pt x="56215" y="169875"/>
                  <a:pt x="36107" y="212737"/>
                </a:cubicBezTo>
                <a:cubicBezTo>
                  <a:pt x="15999" y="255599"/>
                  <a:pt x="26053" y="224908"/>
                  <a:pt x="20232" y="257187"/>
                </a:cubicBezTo>
                <a:cubicBezTo>
                  <a:pt x="14411" y="289466"/>
                  <a:pt x="3828" y="391066"/>
                  <a:pt x="1182" y="406412"/>
                </a:cubicBezTo>
                <a:cubicBezTo>
                  <a:pt x="-1464" y="421758"/>
                  <a:pt x="653" y="383129"/>
                  <a:pt x="4357" y="349262"/>
                </a:cubicBezTo>
                <a:cubicBezTo>
                  <a:pt x="8061" y="315395"/>
                  <a:pt x="4357" y="257187"/>
                  <a:pt x="23407" y="203212"/>
                </a:cubicBezTo>
                <a:cubicBezTo>
                  <a:pt x="42457" y="149237"/>
                  <a:pt x="138765" y="-1576"/>
                  <a:pt x="140882" y="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5607A570-4C04-C159-2BAB-4D31189A44AE}"/>
              </a:ext>
            </a:extLst>
          </p:cNvPr>
          <p:cNvSpPr/>
          <p:nvPr/>
        </p:nvSpPr>
        <p:spPr>
          <a:xfrm>
            <a:off x="5114179" y="11543749"/>
            <a:ext cx="67534" cy="337104"/>
          </a:xfrm>
          <a:custGeom>
            <a:avLst/>
            <a:gdLst>
              <a:gd name="connsiteX0" fmla="*/ 67421 w 67534"/>
              <a:gd name="connsiteY0" fmla="*/ 551 h 337104"/>
              <a:gd name="connsiteX1" fmla="*/ 16621 w 67534"/>
              <a:gd name="connsiteY1" fmla="*/ 156126 h 337104"/>
              <a:gd name="connsiteX2" fmla="*/ 13446 w 67534"/>
              <a:gd name="connsiteY2" fmla="*/ 213276 h 337104"/>
              <a:gd name="connsiteX3" fmla="*/ 38846 w 67534"/>
              <a:gd name="connsiteY3" fmla="*/ 337101 h 337104"/>
              <a:gd name="connsiteX4" fmla="*/ 746 w 67534"/>
              <a:gd name="connsiteY4" fmla="*/ 216451 h 337104"/>
              <a:gd name="connsiteX5" fmla="*/ 67421 w 67534"/>
              <a:gd name="connsiteY5" fmla="*/ 551 h 3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4" h="337104">
                <a:moveTo>
                  <a:pt x="67421" y="551"/>
                </a:moveTo>
                <a:cubicBezTo>
                  <a:pt x="70067" y="-9503"/>
                  <a:pt x="25617" y="120672"/>
                  <a:pt x="16621" y="156126"/>
                </a:cubicBezTo>
                <a:cubicBezTo>
                  <a:pt x="7625" y="191580"/>
                  <a:pt x="9742" y="183114"/>
                  <a:pt x="13446" y="213276"/>
                </a:cubicBezTo>
                <a:cubicBezTo>
                  <a:pt x="17150" y="243439"/>
                  <a:pt x="40963" y="336572"/>
                  <a:pt x="38846" y="337101"/>
                </a:cubicBezTo>
                <a:cubicBezTo>
                  <a:pt x="36729" y="337630"/>
                  <a:pt x="-6133" y="272543"/>
                  <a:pt x="746" y="216451"/>
                </a:cubicBezTo>
                <a:cubicBezTo>
                  <a:pt x="7625" y="160359"/>
                  <a:pt x="64775" y="10605"/>
                  <a:pt x="67421" y="5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D328BD1-42F3-9E7D-BFCB-820C39B9800D}"/>
              </a:ext>
            </a:extLst>
          </p:cNvPr>
          <p:cNvSpPr/>
          <p:nvPr/>
        </p:nvSpPr>
        <p:spPr>
          <a:xfrm>
            <a:off x="5295789" y="11790863"/>
            <a:ext cx="67018" cy="341315"/>
          </a:xfrm>
          <a:custGeom>
            <a:avLst/>
            <a:gdLst>
              <a:gd name="connsiteX0" fmla="*/ 15986 w 67018"/>
              <a:gd name="connsiteY0" fmla="*/ 1087 h 341315"/>
              <a:gd name="connsiteX1" fmla="*/ 9636 w 67018"/>
              <a:gd name="connsiteY1" fmla="*/ 115387 h 341315"/>
              <a:gd name="connsiteX2" fmla="*/ 66786 w 67018"/>
              <a:gd name="connsiteY2" fmla="*/ 337637 h 341315"/>
              <a:gd name="connsiteX3" fmla="*/ 28686 w 67018"/>
              <a:gd name="connsiteY3" fmla="*/ 248737 h 341315"/>
              <a:gd name="connsiteX4" fmla="*/ 111 w 67018"/>
              <a:gd name="connsiteY4" fmla="*/ 178887 h 341315"/>
              <a:gd name="connsiteX5" fmla="*/ 15986 w 67018"/>
              <a:gd name="connsiteY5" fmla="*/ 1087 h 3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8" h="341315">
                <a:moveTo>
                  <a:pt x="15986" y="1087"/>
                </a:moveTo>
                <a:cubicBezTo>
                  <a:pt x="17574" y="-9496"/>
                  <a:pt x="1169" y="59295"/>
                  <a:pt x="9636" y="115387"/>
                </a:cubicBezTo>
                <a:cubicBezTo>
                  <a:pt x="18103" y="171479"/>
                  <a:pt x="63611" y="315412"/>
                  <a:pt x="66786" y="337637"/>
                </a:cubicBezTo>
                <a:cubicBezTo>
                  <a:pt x="69961" y="359862"/>
                  <a:pt x="39799" y="275195"/>
                  <a:pt x="28686" y="248737"/>
                </a:cubicBezTo>
                <a:cubicBezTo>
                  <a:pt x="17574" y="222279"/>
                  <a:pt x="1699" y="216987"/>
                  <a:pt x="111" y="178887"/>
                </a:cubicBezTo>
                <a:cubicBezTo>
                  <a:pt x="-1477" y="140787"/>
                  <a:pt x="14398" y="11670"/>
                  <a:pt x="15986" y="108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F7A475C0-7CD9-A8E9-439D-E995C1A2FD6B}"/>
              </a:ext>
            </a:extLst>
          </p:cNvPr>
          <p:cNvSpPr/>
          <p:nvPr/>
        </p:nvSpPr>
        <p:spPr>
          <a:xfrm>
            <a:off x="5358578" y="10830873"/>
            <a:ext cx="274636" cy="528306"/>
          </a:xfrm>
          <a:custGeom>
            <a:avLst/>
            <a:gdLst>
              <a:gd name="connsiteX0" fmla="*/ 270697 w 274636"/>
              <a:gd name="connsiteY0" fmla="*/ 5402 h 528306"/>
              <a:gd name="connsiteX1" fmla="*/ 165922 w 274636"/>
              <a:gd name="connsiteY1" fmla="*/ 107002 h 528306"/>
              <a:gd name="connsiteX2" fmla="*/ 16697 w 274636"/>
              <a:gd name="connsiteY2" fmla="*/ 294327 h 528306"/>
              <a:gd name="connsiteX3" fmla="*/ 42097 w 274636"/>
              <a:gd name="connsiteY3" fmla="*/ 262577 h 528306"/>
              <a:gd name="connsiteX4" fmla="*/ 13522 w 274636"/>
              <a:gd name="connsiteY4" fmla="*/ 361002 h 528306"/>
              <a:gd name="connsiteX5" fmla="*/ 822 w 274636"/>
              <a:gd name="connsiteY5" fmla="*/ 526102 h 528306"/>
              <a:gd name="connsiteX6" fmla="*/ 3997 w 274636"/>
              <a:gd name="connsiteY6" fmla="*/ 443552 h 528306"/>
              <a:gd name="connsiteX7" fmla="*/ 26222 w 274636"/>
              <a:gd name="connsiteY7" fmla="*/ 268927 h 528306"/>
              <a:gd name="connsiteX8" fmla="*/ 270697 w 274636"/>
              <a:gd name="connsiteY8" fmla="*/ 5402 h 52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36" h="528306">
                <a:moveTo>
                  <a:pt x="270697" y="5402"/>
                </a:moveTo>
                <a:cubicBezTo>
                  <a:pt x="293980" y="-21586"/>
                  <a:pt x="208255" y="58848"/>
                  <a:pt x="165922" y="107002"/>
                </a:cubicBezTo>
                <a:cubicBezTo>
                  <a:pt x="123589" y="155156"/>
                  <a:pt x="37334" y="268398"/>
                  <a:pt x="16697" y="294327"/>
                </a:cubicBezTo>
                <a:cubicBezTo>
                  <a:pt x="-3941" y="320256"/>
                  <a:pt x="42626" y="251465"/>
                  <a:pt x="42097" y="262577"/>
                </a:cubicBezTo>
                <a:cubicBezTo>
                  <a:pt x="41568" y="273689"/>
                  <a:pt x="20401" y="317081"/>
                  <a:pt x="13522" y="361002"/>
                </a:cubicBezTo>
                <a:cubicBezTo>
                  <a:pt x="6643" y="404923"/>
                  <a:pt x="2409" y="512344"/>
                  <a:pt x="822" y="526102"/>
                </a:cubicBezTo>
                <a:cubicBezTo>
                  <a:pt x="-765" y="539860"/>
                  <a:pt x="-236" y="486415"/>
                  <a:pt x="3997" y="443552"/>
                </a:cubicBezTo>
                <a:cubicBezTo>
                  <a:pt x="8230" y="400690"/>
                  <a:pt x="-15582" y="343540"/>
                  <a:pt x="26222" y="268927"/>
                </a:cubicBezTo>
                <a:cubicBezTo>
                  <a:pt x="68026" y="194314"/>
                  <a:pt x="247414" y="32390"/>
                  <a:pt x="270697" y="540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E36801A-E823-2EAD-4B72-4D6CBDEC0F1E}"/>
              </a:ext>
            </a:extLst>
          </p:cNvPr>
          <p:cNvSpPr/>
          <p:nvPr/>
        </p:nvSpPr>
        <p:spPr>
          <a:xfrm>
            <a:off x="5625078" y="10739995"/>
            <a:ext cx="351233" cy="128284"/>
          </a:xfrm>
          <a:custGeom>
            <a:avLst/>
            <a:gdLst>
              <a:gd name="connsiteX0" fmla="*/ 1022 w 351233"/>
              <a:gd name="connsiteY0" fmla="*/ 128030 h 128284"/>
              <a:gd name="connsiteX1" fmla="*/ 347097 w 351233"/>
              <a:gd name="connsiteY1" fmla="*/ 4205 h 128284"/>
              <a:gd name="connsiteX2" fmla="*/ 194697 w 351233"/>
              <a:gd name="connsiteY2" fmla="*/ 29605 h 128284"/>
              <a:gd name="connsiteX3" fmla="*/ 239147 w 351233"/>
              <a:gd name="connsiteY3" fmla="*/ 35955 h 128284"/>
              <a:gd name="connsiteX4" fmla="*/ 1022 w 351233"/>
              <a:gd name="connsiteY4" fmla="*/ 128030 h 12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33" h="128284">
                <a:moveTo>
                  <a:pt x="1022" y="128030"/>
                </a:moveTo>
                <a:cubicBezTo>
                  <a:pt x="19014" y="122738"/>
                  <a:pt x="314818" y="20609"/>
                  <a:pt x="347097" y="4205"/>
                </a:cubicBezTo>
                <a:cubicBezTo>
                  <a:pt x="379376" y="-12199"/>
                  <a:pt x="212689" y="24313"/>
                  <a:pt x="194697" y="29605"/>
                </a:cubicBezTo>
                <a:cubicBezTo>
                  <a:pt x="176705" y="34897"/>
                  <a:pt x="270368" y="17434"/>
                  <a:pt x="239147" y="35955"/>
                </a:cubicBezTo>
                <a:cubicBezTo>
                  <a:pt x="207926" y="54476"/>
                  <a:pt x="-16970" y="133322"/>
                  <a:pt x="1022" y="1280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1E930EAA-88EF-08D5-B48D-0E3BCC046756}"/>
              </a:ext>
            </a:extLst>
          </p:cNvPr>
          <p:cNvSpPr/>
          <p:nvPr/>
        </p:nvSpPr>
        <p:spPr>
          <a:xfrm>
            <a:off x="5530723" y="10998117"/>
            <a:ext cx="86898" cy="333754"/>
          </a:xfrm>
          <a:custGeom>
            <a:avLst/>
            <a:gdLst>
              <a:gd name="connsiteX0" fmla="*/ 76327 w 86898"/>
              <a:gd name="connsiteY0" fmla="*/ 83 h 333754"/>
              <a:gd name="connsiteX1" fmla="*/ 38227 w 86898"/>
              <a:gd name="connsiteY1" fmla="*/ 66758 h 333754"/>
              <a:gd name="connsiteX2" fmla="*/ 60452 w 86898"/>
              <a:gd name="connsiteY2" fmla="*/ 181058 h 333754"/>
              <a:gd name="connsiteX3" fmla="*/ 127 w 86898"/>
              <a:gd name="connsiteY3" fmla="*/ 333458 h 333754"/>
              <a:gd name="connsiteX4" fmla="*/ 79502 w 86898"/>
              <a:gd name="connsiteY4" fmla="*/ 139783 h 333754"/>
              <a:gd name="connsiteX5" fmla="*/ 79502 w 86898"/>
              <a:gd name="connsiteY5" fmla="*/ 142958 h 333754"/>
              <a:gd name="connsiteX6" fmla="*/ 44577 w 86898"/>
              <a:gd name="connsiteY6" fmla="*/ 79458 h 333754"/>
              <a:gd name="connsiteX7" fmla="*/ 76327 w 86898"/>
              <a:gd name="connsiteY7" fmla="*/ 83 h 3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98" h="333754">
                <a:moveTo>
                  <a:pt x="76327" y="83"/>
                </a:moveTo>
                <a:cubicBezTo>
                  <a:pt x="75269" y="-2034"/>
                  <a:pt x="40873" y="36596"/>
                  <a:pt x="38227" y="66758"/>
                </a:cubicBezTo>
                <a:cubicBezTo>
                  <a:pt x="35581" y="96920"/>
                  <a:pt x="66802" y="136608"/>
                  <a:pt x="60452" y="181058"/>
                </a:cubicBezTo>
                <a:cubicBezTo>
                  <a:pt x="54102" y="225508"/>
                  <a:pt x="-3048" y="340337"/>
                  <a:pt x="127" y="333458"/>
                </a:cubicBezTo>
                <a:cubicBezTo>
                  <a:pt x="3302" y="326579"/>
                  <a:pt x="79502" y="139783"/>
                  <a:pt x="79502" y="139783"/>
                </a:cubicBezTo>
                <a:cubicBezTo>
                  <a:pt x="92731" y="108033"/>
                  <a:pt x="85323" y="153012"/>
                  <a:pt x="79502" y="142958"/>
                </a:cubicBezTo>
                <a:cubicBezTo>
                  <a:pt x="73681" y="132904"/>
                  <a:pt x="41402" y="105387"/>
                  <a:pt x="44577" y="79458"/>
                </a:cubicBezTo>
                <a:cubicBezTo>
                  <a:pt x="47752" y="53529"/>
                  <a:pt x="77385" y="2200"/>
                  <a:pt x="76327" y="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9284AD1-16FD-C9D5-653B-408AF4C3DE1A}"/>
              </a:ext>
            </a:extLst>
          </p:cNvPr>
          <p:cNvSpPr/>
          <p:nvPr/>
        </p:nvSpPr>
        <p:spPr>
          <a:xfrm>
            <a:off x="6067424" y="10649359"/>
            <a:ext cx="317877" cy="50412"/>
          </a:xfrm>
          <a:custGeom>
            <a:avLst/>
            <a:gdLst>
              <a:gd name="connsiteX0" fmla="*/ 1 w 317877"/>
              <a:gd name="connsiteY0" fmla="*/ 50391 h 50412"/>
              <a:gd name="connsiteX1" fmla="*/ 168276 w 317877"/>
              <a:gd name="connsiteY1" fmla="*/ 9116 h 50412"/>
              <a:gd name="connsiteX2" fmla="*/ 317501 w 317877"/>
              <a:gd name="connsiteY2" fmla="*/ 31341 h 50412"/>
              <a:gd name="connsiteX3" fmla="*/ 209551 w 317877"/>
              <a:gd name="connsiteY3" fmla="*/ 12291 h 50412"/>
              <a:gd name="connsiteX4" fmla="*/ 165101 w 317877"/>
              <a:gd name="connsiteY4" fmla="*/ 2766 h 50412"/>
              <a:gd name="connsiteX5" fmla="*/ 1 w 317877"/>
              <a:gd name="connsiteY5" fmla="*/ 50391 h 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77" h="50412">
                <a:moveTo>
                  <a:pt x="1" y="50391"/>
                </a:moveTo>
                <a:cubicBezTo>
                  <a:pt x="530" y="51449"/>
                  <a:pt x="115359" y="12291"/>
                  <a:pt x="168276" y="9116"/>
                </a:cubicBezTo>
                <a:cubicBezTo>
                  <a:pt x="221193" y="5941"/>
                  <a:pt x="310622" y="30812"/>
                  <a:pt x="317501" y="31341"/>
                </a:cubicBezTo>
                <a:cubicBezTo>
                  <a:pt x="324380" y="31870"/>
                  <a:pt x="234951" y="17053"/>
                  <a:pt x="209551" y="12291"/>
                </a:cubicBezTo>
                <a:cubicBezTo>
                  <a:pt x="184151" y="7529"/>
                  <a:pt x="198968" y="-5701"/>
                  <a:pt x="165101" y="2766"/>
                </a:cubicBezTo>
                <a:cubicBezTo>
                  <a:pt x="131234" y="11233"/>
                  <a:pt x="-528" y="49333"/>
                  <a:pt x="1" y="503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A08F00F-BB6C-1330-06B3-45793571C4EE}"/>
              </a:ext>
            </a:extLst>
          </p:cNvPr>
          <p:cNvSpPr/>
          <p:nvPr/>
        </p:nvSpPr>
        <p:spPr>
          <a:xfrm>
            <a:off x="5486327" y="11544033"/>
            <a:ext cx="73696" cy="628320"/>
          </a:xfrm>
          <a:custGeom>
            <a:avLst/>
            <a:gdLst>
              <a:gd name="connsiteX0" fmla="*/ 12773 w 73696"/>
              <a:gd name="connsiteY0" fmla="*/ 267 h 628320"/>
              <a:gd name="connsiteX1" fmla="*/ 3248 w 73696"/>
              <a:gd name="connsiteY1" fmla="*/ 244742 h 628320"/>
              <a:gd name="connsiteX2" fmla="*/ 73098 w 73696"/>
              <a:gd name="connsiteY2" fmla="*/ 622567 h 628320"/>
              <a:gd name="connsiteX3" fmla="*/ 34998 w 73696"/>
              <a:gd name="connsiteY3" fmla="*/ 460642 h 628320"/>
              <a:gd name="connsiteX4" fmla="*/ 73 w 73696"/>
              <a:gd name="connsiteY4" fmla="*/ 289192 h 628320"/>
              <a:gd name="connsiteX5" fmla="*/ 12773 w 73696"/>
              <a:gd name="connsiteY5" fmla="*/ 267 h 6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6" h="628320">
                <a:moveTo>
                  <a:pt x="12773" y="267"/>
                </a:moveTo>
                <a:cubicBezTo>
                  <a:pt x="13302" y="-7141"/>
                  <a:pt x="-6806" y="141025"/>
                  <a:pt x="3248" y="244742"/>
                </a:cubicBezTo>
                <a:cubicBezTo>
                  <a:pt x="13302" y="348459"/>
                  <a:pt x="67806" y="586584"/>
                  <a:pt x="73098" y="622567"/>
                </a:cubicBezTo>
                <a:cubicBezTo>
                  <a:pt x="78390" y="658550"/>
                  <a:pt x="47169" y="516204"/>
                  <a:pt x="34998" y="460642"/>
                </a:cubicBezTo>
                <a:cubicBezTo>
                  <a:pt x="22827" y="405080"/>
                  <a:pt x="-1514" y="361688"/>
                  <a:pt x="73" y="289192"/>
                </a:cubicBezTo>
                <a:cubicBezTo>
                  <a:pt x="1660" y="216696"/>
                  <a:pt x="12244" y="7675"/>
                  <a:pt x="12773" y="26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F3DE83F-498A-B893-A667-614E44FAACAC}"/>
              </a:ext>
            </a:extLst>
          </p:cNvPr>
          <p:cNvSpPr/>
          <p:nvPr/>
        </p:nvSpPr>
        <p:spPr>
          <a:xfrm>
            <a:off x="5378439" y="11477446"/>
            <a:ext cx="25519" cy="263845"/>
          </a:xfrm>
          <a:custGeom>
            <a:avLst/>
            <a:gdLst>
              <a:gd name="connsiteX0" fmla="*/ 19061 w 25519"/>
              <a:gd name="connsiteY0" fmla="*/ 179 h 263845"/>
              <a:gd name="connsiteX1" fmla="*/ 9536 w 25519"/>
              <a:gd name="connsiteY1" fmla="*/ 111304 h 263845"/>
              <a:gd name="connsiteX2" fmla="*/ 25411 w 25519"/>
              <a:gd name="connsiteY2" fmla="*/ 263704 h 263845"/>
              <a:gd name="connsiteX3" fmla="*/ 11 w 25519"/>
              <a:gd name="connsiteY3" fmla="*/ 136704 h 263845"/>
              <a:gd name="connsiteX4" fmla="*/ 19061 w 25519"/>
              <a:gd name="connsiteY4" fmla="*/ 179 h 2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" h="263845">
                <a:moveTo>
                  <a:pt x="19061" y="179"/>
                </a:moveTo>
                <a:cubicBezTo>
                  <a:pt x="20648" y="-4054"/>
                  <a:pt x="8478" y="67383"/>
                  <a:pt x="9536" y="111304"/>
                </a:cubicBezTo>
                <a:cubicBezTo>
                  <a:pt x="10594" y="155225"/>
                  <a:pt x="26998" y="259471"/>
                  <a:pt x="25411" y="263704"/>
                </a:cubicBezTo>
                <a:cubicBezTo>
                  <a:pt x="23824" y="267937"/>
                  <a:pt x="540" y="176391"/>
                  <a:pt x="11" y="136704"/>
                </a:cubicBezTo>
                <a:cubicBezTo>
                  <a:pt x="-518" y="97017"/>
                  <a:pt x="17474" y="4412"/>
                  <a:pt x="19061" y="1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0AC1969F-D12B-BFE3-3A26-86D9B3C2EBFD}"/>
              </a:ext>
            </a:extLst>
          </p:cNvPr>
          <p:cNvSpPr/>
          <p:nvPr/>
        </p:nvSpPr>
        <p:spPr>
          <a:xfrm>
            <a:off x="5304727" y="11358678"/>
            <a:ext cx="13423" cy="266771"/>
          </a:xfrm>
          <a:custGeom>
            <a:avLst/>
            <a:gdLst>
              <a:gd name="connsiteX0" fmla="*/ 3873 w 13423"/>
              <a:gd name="connsiteY0" fmla="*/ 1472 h 266771"/>
              <a:gd name="connsiteX1" fmla="*/ 13398 w 13423"/>
              <a:gd name="connsiteY1" fmla="*/ 261822 h 266771"/>
              <a:gd name="connsiteX2" fmla="*/ 698 w 13423"/>
              <a:gd name="connsiteY2" fmla="*/ 160222 h 266771"/>
              <a:gd name="connsiteX3" fmla="*/ 3873 w 13423"/>
              <a:gd name="connsiteY3" fmla="*/ 1472 h 26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266771">
                <a:moveTo>
                  <a:pt x="3873" y="1472"/>
                </a:moveTo>
                <a:cubicBezTo>
                  <a:pt x="5990" y="18405"/>
                  <a:pt x="13927" y="235364"/>
                  <a:pt x="13398" y="261822"/>
                </a:cubicBezTo>
                <a:cubicBezTo>
                  <a:pt x="12869" y="288280"/>
                  <a:pt x="2815" y="202026"/>
                  <a:pt x="698" y="160222"/>
                </a:cubicBezTo>
                <a:cubicBezTo>
                  <a:pt x="-1419" y="118418"/>
                  <a:pt x="1756" y="-15461"/>
                  <a:pt x="3873" y="14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D138738B-6264-0C48-61B1-A2C3636105AA}"/>
              </a:ext>
            </a:extLst>
          </p:cNvPr>
          <p:cNvSpPr/>
          <p:nvPr/>
        </p:nvSpPr>
        <p:spPr>
          <a:xfrm>
            <a:off x="5191120" y="11680501"/>
            <a:ext cx="44709" cy="372350"/>
          </a:xfrm>
          <a:custGeom>
            <a:avLst/>
            <a:gdLst>
              <a:gd name="connsiteX0" fmla="*/ 44455 w 44709"/>
              <a:gd name="connsiteY0" fmla="*/ 324 h 372350"/>
              <a:gd name="connsiteX1" fmla="*/ 19055 w 44709"/>
              <a:gd name="connsiteY1" fmla="*/ 193999 h 372350"/>
              <a:gd name="connsiteX2" fmla="*/ 38105 w 44709"/>
              <a:gd name="connsiteY2" fmla="*/ 371799 h 372350"/>
              <a:gd name="connsiteX3" fmla="*/ 5 w 44709"/>
              <a:gd name="connsiteY3" fmla="*/ 241624 h 372350"/>
              <a:gd name="connsiteX4" fmla="*/ 44455 w 44709"/>
              <a:gd name="connsiteY4" fmla="*/ 32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9" h="372350">
                <a:moveTo>
                  <a:pt x="44455" y="324"/>
                </a:moveTo>
                <a:cubicBezTo>
                  <a:pt x="47630" y="-7614"/>
                  <a:pt x="20113" y="132087"/>
                  <a:pt x="19055" y="193999"/>
                </a:cubicBezTo>
                <a:cubicBezTo>
                  <a:pt x="17997" y="255911"/>
                  <a:pt x="41280" y="363861"/>
                  <a:pt x="38105" y="371799"/>
                </a:cubicBezTo>
                <a:cubicBezTo>
                  <a:pt x="34930" y="379737"/>
                  <a:pt x="-524" y="300361"/>
                  <a:pt x="5" y="241624"/>
                </a:cubicBezTo>
                <a:cubicBezTo>
                  <a:pt x="534" y="182887"/>
                  <a:pt x="41280" y="8262"/>
                  <a:pt x="44455" y="32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D781658-A1BA-E76B-9C2A-04C11FC25360}"/>
              </a:ext>
            </a:extLst>
          </p:cNvPr>
          <p:cNvSpPr/>
          <p:nvPr/>
        </p:nvSpPr>
        <p:spPr>
          <a:xfrm>
            <a:off x="5695676" y="11061586"/>
            <a:ext cx="62548" cy="235423"/>
          </a:xfrm>
          <a:custGeom>
            <a:avLst/>
            <a:gdLst>
              <a:gd name="connsiteX0" fmla="*/ 274 w 62548"/>
              <a:gd name="connsiteY0" fmla="*/ 114 h 235423"/>
              <a:gd name="connsiteX1" fmla="*/ 38374 w 62548"/>
              <a:gd name="connsiteY1" fmla="*/ 111239 h 235423"/>
              <a:gd name="connsiteX2" fmla="*/ 41549 w 62548"/>
              <a:gd name="connsiteY2" fmla="*/ 165214 h 235423"/>
              <a:gd name="connsiteX3" fmla="*/ 41549 w 62548"/>
              <a:gd name="connsiteY3" fmla="*/ 235064 h 235423"/>
              <a:gd name="connsiteX4" fmla="*/ 60599 w 62548"/>
              <a:gd name="connsiteY4" fmla="*/ 133464 h 235423"/>
              <a:gd name="connsiteX5" fmla="*/ 274 w 62548"/>
              <a:gd name="connsiteY5" fmla="*/ 114 h 2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8" h="235423">
                <a:moveTo>
                  <a:pt x="274" y="114"/>
                </a:moveTo>
                <a:cubicBezTo>
                  <a:pt x="-3430" y="-3590"/>
                  <a:pt x="31495" y="83722"/>
                  <a:pt x="38374" y="111239"/>
                </a:cubicBezTo>
                <a:cubicBezTo>
                  <a:pt x="45253" y="138756"/>
                  <a:pt x="41020" y="144577"/>
                  <a:pt x="41549" y="165214"/>
                </a:cubicBezTo>
                <a:cubicBezTo>
                  <a:pt x="42078" y="185851"/>
                  <a:pt x="38374" y="240356"/>
                  <a:pt x="41549" y="235064"/>
                </a:cubicBezTo>
                <a:cubicBezTo>
                  <a:pt x="44724" y="229772"/>
                  <a:pt x="69595" y="173151"/>
                  <a:pt x="60599" y="133464"/>
                </a:cubicBezTo>
                <a:cubicBezTo>
                  <a:pt x="51603" y="93777"/>
                  <a:pt x="3978" y="3818"/>
                  <a:pt x="274" y="1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310D953-137A-5E2B-0D00-5E9533D2B6CB}"/>
              </a:ext>
            </a:extLst>
          </p:cNvPr>
          <p:cNvSpPr/>
          <p:nvPr/>
        </p:nvSpPr>
        <p:spPr>
          <a:xfrm>
            <a:off x="5692676" y="10877497"/>
            <a:ext cx="53881" cy="108059"/>
          </a:xfrm>
          <a:custGeom>
            <a:avLst/>
            <a:gdLst>
              <a:gd name="connsiteX0" fmla="*/ 47724 w 53881"/>
              <a:gd name="connsiteY0" fmla="*/ 53 h 108059"/>
              <a:gd name="connsiteX1" fmla="*/ 38199 w 53881"/>
              <a:gd name="connsiteY1" fmla="*/ 50853 h 108059"/>
              <a:gd name="connsiteX2" fmla="*/ 99 w 53881"/>
              <a:gd name="connsiteY2" fmla="*/ 108003 h 108059"/>
              <a:gd name="connsiteX3" fmla="*/ 50899 w 53881"/>
              <a:gd name="connsiteY3" fmla="*/ 60378 h 108059"/>
              <a:gd name="connsiteX4" fmla="*/ 47724 w 53881"/>
              <a:gd name="connsiteY4" fmla="*/ 53 h 1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1" h="108059">
                <a:moveTo>
                  <a:pt x="47724" y="53"/>
                </a:moveTo>
                <a:cubicBezTo>
                  <a:pt x="45607" y="-1535"/>
                  <a:pt x="46136" y="32861"/>
                  <a:pt x="38199" y="50853"/>
                </a:cubicBezTo>
                <a:cubicBezTo>
                  <a:pt x="30261" y="68845"/>
                  <a:pt x="-2018" y="106415"/>
                  <a:pt x="99" y="108003"/>
                </a:cubicBezTo>
                <a:cubicBezTo>
                  <a:pt x="2216" y="109591"/>
                  <a:pt x="43491" y="77311"/>
                  <a:pt x="50899" y="60378"/>
                </a:cubicBezTo>
                <a:cubicBezTo>
                  <a:pt x="58307" y="43445"/>
                  <a:pt x="49841" y="1641"/>
                  <a:pt x="47724" y="5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CED43F1-1350-EB8B-EB37-DC7F6CDD4842}"/>
              </a:ext>
            </a:extLst>
          </p:cNvPr>
          <p:cNvSpPr/>
          <p:nvPr/>
        </p:nvSpPr>
        <p:spPr>
          <a:xfrm>
            <a:off x="5739817" y="11064872"/>
            <a:ext cx="251746" cy="329689"/>
          </a:xfrm>
          <a:custGeom>
            <a:avLst/>
            <a:gdLst>
              <a:gd name="connsiteX0" fmla="*/ 251408 w 251746"/>
              <a:gd name="connsiteY0" fmla="*/ 3 h 329689"/>
              <a:gd name="connsiteX1" fmla="*/ 124408 w 251746"/>
              <a:gd name="connsiteY1" fmla="*/ 104778 h 329689"/>
              <a:gd name="connsiteX2" fmla="*/ 48208 w 251746"/>
              <a:gd name="connsiteY2" fmla="*/ 228603 h 329689"/>
              <a:gd name="connsiteX3" fmla="*/ 57733 w 251746"/>
              <a:gd name="connsiteY3" fmla="*/ 203203 h 329689"/>
              <a:gd name="connsiteX4" fmla="*/ 583 w 251746"/>
              <a:gd name="connsiteY4" fmla="*/ 327028 h 329689"/>
              <a:gd name="connsiteX5" fmla="*/ 99008 w 251746"/>
              <a:gd name="connsiteY5" fmla="*/ 66678 h 329689"/>
              <a:gd name="connsiteX6" fmla="*/ 83133 w 251746"/>
              <a:gd name="connsiteY6" fmla="*/ 107953 h 329689"/>
              <a:gd name="connsiteX7" fmla="*/ 251408 w 251746"/>
              <a:gd name="connsiteY7" fmla="*/ 3 h 32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46" h="329689">
                <a:moveTo>
                  <a:pt x="251408" y="3"/>
                </a:moveTo>
                <a:cubicBezTo>
                  <a:pt x="258287" y="-526"/>
                  <a:pt x="158275" y="66678"/>
                  <a:pt x="124408" y="104778"/>
                </a:cubicBezTo>
                <a:cubicBezTo>
                  <a:pt x="90541" y="142878"/>
                  <a:pt x="59320" y="212199"/>
                  <a:pt x="48208" y="228603"/>
                </a:cubicBezTo>
                <a:cubicBezTo>
                  <a:pt x="37096" y="245007"/>
                  <a:pt x="65670" y="186799"/>
                  <a:pt x="57733" y="203203"/>
                </a:cubicBezTo>
                <a:cubicBezTo>
                  <a:pt x="49795" y="219607"/>
                  <a:pt x="-6296" y="349782"/>
                  <a:pt x="583" y="327028"/>
                </a:cubicBezTo>
                <a:cubicBezTo>
                  <a:pt x="7462" y="304274"/>
                  <a:pt x="85250" y="103190"/>
                  <a:pt x="99008" y="66678"/>
                </a:cubicBezTo>
                <a:cubicBezTo>
                  <a:pt x="112766" y="30166"/>
                  <a:pt x="58791" y="115890"/>
                  <a:pt x="83133" y="107953"/>
                </a:cubicBezTo>
                <a:cubicBezTo>
                  <a:pt x="107475" y="100016"/>
                  <a:pt x="244529" y="532"/>
                  <a:pt x="251408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F9A0EEE6-BFD1-AE5F-ACBB-0E5C8EBBB4C2}"/>
              </a:ext>
            </a:extLst>
          </p:cNvPr>
          <p:cNvSpPr/>
          <p:nvPr/>
        </p:nvSpPr>
        <p:spPr>
          <a:xfrm>
            <a:off x="6002840" y="10740894"/>
            <a:ext cx="353779" cy="97973"/>
          </a:xfrm>
          <a:custGeom>
            <a:avLst/>
            <a:gdLst>
              <a:gd name="connsiteX0" fmla="*/ 1085 w 353779"/>
              <a:gd name="connsiteY0" fmla="*/ 95381 h 97973"/>
              <a:gd name="connsiteX1" fmla="*/ 185235 w 353779"/>
              <a:gd name="connsiteY1" fmla="*/ 85856 h 97973"/>
              <a:gd name="connsiteX2" fmla="*/ 350335 w 353779"/>
              <a:gd name="connsiteY2" fmla="*/ 131 h 97973"/>
              <a:gd name="connsiteX3" fmla="*/ 274135 w 353779"/>
              <a:gd name="connsiteY3" fmla="*/ 66806 h 97973"/>
              <a:gd name="connsiteX4" fmla="*/ 1085 w 353779"/>
              <a:gd name="connsiteY4" fmla="*/ 95381 h 9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79" h="97973">
                <a:moveTo>
                  <a:pt x="1085" y="95381"/>
                </a:moveTo>
                <a:cubicBezTo>
                  <a:pt x="-13732" y="98556"/>
                  <a:pt x="127027" y="101731"/>
                  <a:pt x="185235" y="85856"/>
                </a:cubicBezTo>
                <a:cubicBezTo>
                  <a:pt x="243443" y="69981"/>
                  <a:pt x="335518" y="3306"/>
                  <a:pt x="350335" y="131"/>
                </a:cubicBezTo>
                <a:cubicBezTo>
                  <a:pt x="365152" y="-3044"/>
                  <a:pt x="330756" y="51989"/>
                  <a:pt x="274135" y="66806"/>
                </a:cubicBezTo>
                <a:cubicBezTo>
                  <a:pt x="217514" y="81623"/>
                  <a:pt x="15902" y="92206"/>
                  <a:pt x="1085" y="9538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8C4AE0B0-51F5-6AB6-DA29-452CD2C2F2AF}"/>
              </a:ext>
            </a:extLst>
          </p:cNvPr>
          <p:cNvSpPr/>
          <p:nvPr/>
        </p:nvSpPr>
        <p:spPr>
          <a:xfrm>
            <a:off x="6378009" y="10701973"/>
            <a:ext cx="141707" cy="236909"/>
          </a:xfrm>
          <a:custGeom>
            <a:avLst/>
            <a:gdLst>
              <a:gd name="connsiteX0" fmla="*/ 566 w 141707"/>
              <a:gd name="connsiteY0" fmla="*/ 952 h 236909"/>
              <a:gd name="connsiteX1" fmla="*/ 89466 w 141707"/>
              <a:gd name="connsiteY1" fmla="*/ 112077 h 236909"/>
              <a:gd name="connsiteX2" fmla="*/ 114866 w 141707"/>
              <a:gd name="connsiteY2" fmla="*/ 147002 h 236909"/>
              <a:gd name="connsiteX3" fmla="*/ 121216 w 141707"/>
              <a:gd name="connsiteY3" fmla="*/ 235902 h 236909"/>
              <a:gd name="connsiteX4" fmla="*/ 137091 w 141707"/>
              <a:gd name="connsiteY4" fmla="*/ 181927 h 236909"/>
              <a:gd name="connsiteX5" fmla="*/ 566 w 141707"/>
              <a:gd name="connsiteY5" fmla="*/ 952 h 2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07" h="236909">
                <a:moveTo>
                  <a:pt x="566" y="952"/>
                </a:moveTo>
                <a:cubicBezTo>
                  <a:pt x="-7372" y="-10690"/>
                  <a:pt x="70416" y="87735"/>
                  <a:pt x="89466" y="112077"/>
                </a:cubicBezTo>
                <a:cubicBezTo>
                  <a:pt x="108516" y="136419"/>
                  <a:pt x="109574" y="126365"/>
                  <a:pt x="114866" y="147002"/>
                </a:cubicBezTo>
                <a:cubicBezTo>
                  <a:pt x="120158" y="167639"/>
                  <a:pt x="117512" y="230081"/>
                  <a:pt x="121216" y="235902"/>
                </a:cubicBezTo>
                <a:cubicBezTo>
                  <a:pt x="124920" y="241723"/>
                  <a:pt x="152437" y="222144"/>
                  <a:pt x="137091" y="181927"/>
                </a:cubicBezTo>
                <a:cubicBezTo>
                  <a:pt x="121745" y="141710"/>
                  <a:pt x="8504" y="12594"/>
                  <a:pt x="566" y="9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05A0015-324F-30D6-78BE-4C7C72C8F7EB}"/>
              </a:ext>
            </a:extLst>
          </p:cNvPr>
          <p:cNvSpPr/>
          <p:nvPr/>
        </p:nvSpPr>
        <p:spPr>
          <a:xfrm>
            <a:off x="6035862" y="10927992"/>
            <a:ext cx="442466" cy="112316"/>
          </a:xfrm>
          <a:custGeom>
            <a:avLst/>
            <a:gdLst>
              <a:gd name="connsiteX0" fmla="*/ 2988 w 442466"/>
              <a:gd name="connsiteY0" fmla="*/ 111483 h 112316"/>
              <a:gd name="connsiteX1" fmla="*/ 123638 w 442466"/>
              <a:gd name="connsiteY1" fmla="*/ 57508 h 112316"/>
              <a:gd name="connsiteX2" fmla="*/ 437963 w 442466"/>
              <a:gd name="connsiteY2" fmla="*/ 6708 h 112316"/>
              <a:gd name="connsiteX3" fmla="*/ 298263 w 442466"/>
              <a:gd name="connsiteY3" fmla="*/ 9883 h 112316"/>
              <a:gd name="connsiteX4" fmla="*/ 142688 w 442466"/>
              <a:gd name="connsiteY4" fmla="*/ 358 h 112316"/>
              <a:gd name="connsiteX5" fmla="*/ 231588 w 442466"/>
              <a:gd name="connsiteY5" fmla="*/ 13058 h 112316"/>
              <a:gd name="connsiteX6" fmla="*/ 2988 w 442466"/>
              <a:gd name="connsiteY6" fmla="*/ 111483 h 1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66" h="112316">
                <a:moveTo>
                  <a:pt x="2988" y="111483"/>
                </a:moveTo>
                <a:cubicBezTo>
                  <a:pt x="-15004" y="118891"/>
                  <a:pt x="51142" y="74970"/>
                  <a:pt x="123638" y="57508"/>
                </a:cubicBezTo>
                <a:cubicBezTo>
                  <a:pt x="196134" y="40046"/>
                  <a:pt x="408859" y="14645"/>
                  <a:pt x="437963" y="6708"/>
                </a:cubicBezTo>
                <a:cubicBezTo>
                  <a:pt x="467067" y="-1229"/>
                  <a:pt x="347475" y="10941"/>
                  <a:pt x="298263" y="9883"/>
                </a:cubicBezTo>
                <a:cubicBezTo>
                  <a:pt x="249051" y="8825"/>
                  <a:pt x="153800" y="-171"/>
                  <a:pt x="142688" y="358"/>
                </a:cubicBezTo>
                <a:cubicBezTo>
                  <a:pt x="131576" y="887"/>
                  <a:pt x="252225" y="-4404"/>
                  <a:pt x="231588" y="13058"/>
                </a:cubicBezTo>
                <a:cubicBezTo>
                  <a:pt x="210951" y="30520"/>
                  <a:pt x="20980" y="104075"/>
                  <a:pt x="2988" y="1114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980268-4163-103B-1903-9BB00E7B0070}"/>
              </a:ext>
            </a:extLst>
          </p:cNvPr>
          <p:cNvSpPr/>
          <p:nvPr/>
        </p:nvSpPr>
        <p:spPr>
          <a:xfrm>
            <a:off x="5397500" y="10928098"/>
            <a:ext cx="187325" cy="371827"/>
          </a:xfrm>
          <a:custGeom>
            <a:avLst/>
            <a:gdLst>
              <a:gd name="connsiteX0" fmla="*/ 187325 w 187325"/>
              <a:gd name="connsiteY0" fmla="*/ 252 h 371827"/>
              <a:gd name="connsiteX1" fmla="*/ 66675 w 187325"/>
              <a:gd name="connsiteY1" fmla="*/ 120902 h 371827"/>
              <a:gd name="connsiteX2" fmla="*/ 0 w 187325"/>
              <a:gd name="connsiteY2" fmla="*/ 371727 h 371827"/>
              <a:gd name="connsiteX3" fmla="*/ 66675 w 187325"/>
              <a:gd name="connsiteY3" fmla="*/ 149477 h 371827"/>
              <a:gd name="connsiteX4" fmla="*/ 187325 w 187325"/>
              <a:gd name="connsiteY4" fmla="*/ 252 h 3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71827">
                <a:moveTo>
                  <a:pt x="187325" y="252"/>
                </a:moveTo>
                <a:cubicBezTo>
                  <a:pt x="187325" y="-4510"/>
                  <a:pt x="97896" y="58990"/>
                  <a:pt x="66675" y="120902"/>
                </a:cubicBezTo>
                <a:cubicBezTo>
                  <a:pt x="35454" y="182815"/>
                  <a:pt x="0" y="366965"/>
                  <a:pt x="0" y="371727"/>
                </a:cubicBezTo>
                <a:cubicBezTo>
                  <a:pt x="0" y="376489"/>
                  <a:pt x="34396" y="210331"/>
                  <a:pt x="66675" y="149477"/>
                </a:cubicBezTo>
                <a:cubicBezTo>
                  <a:pt x="98954" y="88623"/>
                  <a:pt x="187325" y="5014"/>
                  <a:pt x="187325" y="25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23E0A281-CDFA-D11B-2CE0-39F7BA510E39}"/>
              </a:ext>
            </a:extLst>
          </p:cNvPr>
          <p:cNvSpPr/>
          <p:nvPr/>
        </p:nvSpPr>
        <p:spPr>
          <a:xfrm>
            <a:off x="5938832" y="11038807"/>
            <a:ext cx="185786" cy="274354"/>
          </a:xfrm>
          <a:custGeom>
            <a:avLst/>
            <a:gdLst>
              <a:gd name="connsiteX0" fmla="*/ 185743 w 185786"/>
              <a:gd name="connsiteY0" fmla="*/ 668 h 274354"/>
              <a:gd name="connsiteX1" fmla="*/ 36518 w 185786"/>
              <a:gd name="connsiteY1" fmla="*/ 127668 h 274354"/>
              <a:gd name="connsiteX2" fmla="*/ 4768 w 185786"/>
              <a:gd name="connsiteY2" fmla="*/ 273718 h 274354"/>
              <a:gd name="connsiteX3" fmla="*/ 7943 w 185786"/>
              <a:gd name="connsiteY3" fmla="*/ 175293 h 274354"/>
              <a:gd name="connsiteX4" fmla="*/ 77793 w 185786"/>
              <a:gd name="connsiteY4" fmla="*/ 45118 h 274354"/>
              <a:gd name="connsiteX5" fmla="*/ 52393 w 185786"/>
              <a:gd name="connsiteY5" fmla="*/ 76868 h 274354"/>
              <a:gd name="connsiteX6" fmla="*/ 185743 w 185786"/>
              <a:gd name="connsiteY6" fmla="*/ 668 h 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86" h="274354">
                <a:moveTo>
                  <a:pt x="185743" y="668"/>
                </a:moveTo>
                <a:cubicBezTo>
                  <a:pt x="183097" y="9135"/>
                  <a:pt x="66680" y="82160"/>
                  <a:pt x="36518" y="127668"/>
                </a:cubicBezTo>
                <a:cubicBezTo>
                  <a:pt x="6356" y="173176"/>
                  <a:pt x="9530" y="265781"/>
                  <a:pt x="4768" y="273718"/>
                </a:cubicBezTo>
                <a:cubicBezTo>
                  <a:pt x="5" y="281656"/>
                  <a:pt x="-4228" y="213393"/>
                  <a:pt x="7943" y="175293"/>
                </a:cubicBezTo>
                <a:cubicBezTo>
                  <a:pt x="20114" y="137193"/>
                  <a:pt x="70385" y="61522"/>
                  <a:pt x="77793" y="45118"/>
                </a:cubicBezTo>
                <a:cubicBezTo>
                  <a:pt x="85201" y="28714"/>
                  <a:pt x="35989" y="86922"/>
                  <a:pt x="52393" y="76868"/>
                </a:cubicBezTo>
                <a:cubicBezTo>
                  <a:pt x="68797" y="66814"/>
                  <a:pt x="188389" y="-7799"/>
                  <a:pt x="185743" y="6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C302D54B-EC47-BA32-3984-ADB5AB6BF87C}"/>
              </a:ext>
            </a:extLst>
          </p:cNvPr>
          <p:cNvSpPr/>
          <p:nvPr/>
        </p:nvSpPr>
        <p:spPr>
          <a:xfrm>
            <a:off x="6083027" y="10927382"/>
            <a:ext cx="766190" cy="97901"/>
          </a:xfrm>
          <a:custGeom>
            <a:avLst/>
            <a:gdLst>
              <a:gd name="connsiteX0" fmla="*/ 92348 w 766190"/>
              <a:gd name="connsiteY0" fmla="*/ 86693 h 97901"/>
              <a:gd name="connsiteX1" fmla="*/ 489223 w 766190"/>
              <a:gd name="connsiteY1" fmla="*/ 23193 h 97901"/>
              <a:gd name="connsiteX2" fmla="*/ 413023 w 766190"/>
              <a:gd name="connsiteY2" fmla="*/ 26368 h 97901"/>
              <a:gd name="connsiteX3" fmla="*/ 689248 w 766190"/>
              <a:gd name="connsiteY3" fmla="*/ 32718 h 97901"/>
              <a:gd name="connsiteX4" fmla="*/ 765448 w 766190"/>
              <a:gd name="connsiteY4" fmla="*/ 89868 h 97901"/>
              <a:gd name="connsiteX5" fmla="*/ 657498 w 766190"/>
              <a:gd name="connsiteY5" fmla="*/ 45418 h 97901"/>
              <a:gd name="connsiteX6" fmla="*/ 574948 w 766190"/>
              <a:gd name="connsiteY6" fmla="*/ 968 h 97901"/>
              <a:gd name="connsiteX7" fmla="*/ 41548 w 766190"/>
              <a:gd name="connsiteY7" fmla="*/ 89868 h 97901"/>
              <a:gd name="connsiteX8" fmla="*/ 92348 w 766190"/>
              <a:gd name="connsiteY8" fmla="*/ 86693 h 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190" h="97901">
                <a:moveTo>
                  <a:pt x="92348" y="86693"/>
                </a:moveTo>
                <a:cubicBezTo>
                  <a:pt x="166960" y="75581"/>
                  <a:pt x="435777" y="33247"/>
                  <a:pt x="489223" y="23193"/>
                </a:cubicBezTo>
                <a:cubicBezTo>
                  <a:pt x="542669" y="13139"/>
                  <a:pt x="379686" y="24781"/>
                  <a:pt x="413023" y="26368"/>
                </a:cubicBezTo>
                <a:cubicBezTo>
                  <a:pt x="446360" y="27955"/>
                  <a:pt x="630511" y="22135"/>
                  <a:pt x="689248" y="32718"/>
                </a:cubicBezTo>
                <a:cubicBezTo>
                  <a:pt x="747985" y="43301"/>
                  <a:pt x="770740" y="87751"/>
                  <a:pt x="765448" y="89868"/>
                </a:cubicBezTo>
                <a:cubicBezTo>
                  <a:pt x="760156" y="91985"/>
                  <a:pt x="689248" y="60235"/>
                  <a:pt x="657498" y="45418"/>
                </a:cubicBezTo>
                <a:cubicBezTo>
                  <a:pt x="625748" y="30601"/>
                  <a:pt x="677606" y="-6440"/>
                  <a:pt x="574948" y="968"/>
                </a:cubicBezTo>
                <a:cubicBezTo>
                  <a:pt x="472290" y="8376"/>
                  <a:pt x="127273" y="76110"/>
                  <a:pt x="41548" y="89868"/>
                </a:cubicBezTo>
                <a:cubicBezTo>
                  <a:pt x="-44177" y="103626"/>
                  <a:pt x="17736" y="97805"/>
                  <a:pt x="92348" y="8669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2429A85C-02E3-A60C-AF9E-B5ED2BF5BC15}"/>
              </a:ext>
            </a:extLst>
          </p:cNvPr>
          <p:cNvSpPr/>
          <p:nvPr/>
        </p:nvSpPr>
        <p:spPr>
          <a:xfrm>
            <a:off x="5562537" y="11214082"/>
            <a:ext cx="117565" cy="263570"/>
          </a:xfrm>
          <a:custGeom>
            <a:avLst/>
            <a:gdLst>
              <a:gd name="connsiteX0" fmla="*/ 104838 w 117565"/>
              <a:gd name="connsiteY0" fmla="*/ 18 h 263570"/>
              <a:gd name="connsiteX1" fmla="*/ 95313 w 117565"/>
              <a:gd name="connsiteY1" fmla="*/ 152418 h 263570"/>
              <a:gd name="connsiteX2" fmla="*/ 63 w 117565"/>
              <a:gd name="connsiteY2" fmla="*/ 263543 h 263570"/>
              <a:gd name="connsiteX3" fmla="*/ 111188 w 117565"/>
              <a:gd name="connsiteY3" fmla="*/ 142893 h 263570"/>
              <a:gd name="connsiteX4" fmla="*/ 104838 w 117565"/>
              <a:gd name="connsiteY4" fmla="*/ 18 h 26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" h="263570">
                <a:moveTo>
                  <a:pt x="104838" y="18"/>
                </a:moveTo>
                <a:cubicBezTo>
                  <a:pt x="102192" y="1606"/>
                  <a:pt x="112775" y="108497"/>
                  <a:pt x="95313" y="152418"/>
                </a:cubicBezTo>
                <a:cubicBezTo>
                  <a:pt x="77851" y="196339"/>
                  <a:pt x="-2583" y="265131"/>
                  <a:pt x="63" y="263543"/>
                </a:cubicBezTo>
                <a:cubicBezTo>
                  <a:pt x="2709" y="261956"/>
                  <a:pt x="94784" y="187872"/>
                  <a:pt x="111188" y="142893"/>
                </a:cubicBezTo>
                <a:cubicBezTo>
                  <a:pt x="127592" y="97914"/>
                  <a:pt x="107484" y="-1570"/>
                  <a:pt x="104838" y="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F4C99EA-E393-48E7-9825-D42E20909E61}"/>
              </a:ext>
            </a:extLst>
          </p:cNvPr>
          <p:cNvSpPr/>
          <p:nvPr/>
        </p:nvSpPr>
        <p:spPr>
          <a:xfrm>
            <a:off x="5606742" y="11676527"/>
            <a:ext cx="44790" cy="204605"/>
          </a:xfrm>
          <a:custGeom>
            <a:avLst/>
            <a:gdLst>
              <a:gd name="connsiteX0" fmla="*/ 44758 w 44790"/>
              <a:gd name="connsiteY0" fmla="*/ 1123 h 204605"/>
              <a:gd name="connsiteX1" fmla="*/ 3483 w 44790"/>
              <a:gd name="connsiteY1" fmla="*/ 201148 h 204605"/>
              <a:gd name="connsiteX2" fmla="*/ 9833 w 44790"/>
              <a:gd name="connsiteY2" fmla="*/ 121773 h 204605"/>
              <a:gd name="connsiteX3" fmla="*/ 44758 w 44790"/>
              <a:gd name="connsiteY3" fmla="*/ 1123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0" h="204605">
                <a:moveTo>
                  <a:pt x="44758" y="1123"/>
                </a:moveTo>
                <a:cubicBezTo>
                  <a:pt x="43700" y="14352"/>
                  <a:pt x="9304" y="181040"/>
                  <a:pt x="3483" y="201148"/>
                </a:cubicBezTo>
                <a:cubicBezTo>
                  <a:pt x="-2338" y="221256"/>
                  <a:pt x="-1280" y="148231"/>
                  <a:pt x="9833" y="121773"/>
                </a:cubicBezTo>
                <a:cubicBezTo>
                  <a:pt x="20945" y="95315"/>
                  <a:pt x="45816" y="-12106"/>
                  <a:pt x="44758" y="11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CCEF6F08-7EB1-EFF9-EA8E-7B155C91610D}"/>
              </a:ext>
            </a:extLst>
          </p:cNvPr>
          <p:cNvSpPr/>
          <p:nvPr/>
        </p:nvSpPr>
        <p:spPr>
          <a:xfrm>
            <a:off x="6851594" y="11039117"/>
            <a:ext cx="41375" cy="181723"/>
          </a:xfrm>
          <a:custGeom>
            <a:avLst/>
            <a:gdLst>
              <a:gd name="connsiteX0" fmla="*/ 56 w 41375"/>
              <a:gd name="connsiteY0" fmla="*/ 358 h 181723"/>
              <a:gd name="connsiteX1" fmla="*/ 31806 w 41375"/>
              <a:gd name="connsiteY1" fmla="*/ 79733 h 181723"/>
              <a:gd name="connsiteX2" fmla="*/ 6406 w 41375"/>
              <a:gd name="connsiteY2" fmla="*/ 181333 h 181723"/>
              <a:gd name="connsiteX3" fmla="*/ 41331 w 41375"/>
              <a:gd name="connsiteY3" fmla="*/ 111483 h 181723"/>
              <a:gd name="connsiteX4" fmla="*/ 56 w 41375"/>
              <a:gd name="connsiteY4" fmla="*/ 358 h 1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5" h="181723">
                <a:moveTo>
                  <a:pt x="56" y="358"/>
                </a:moveTo>
                <a:cubicBezTo>
                  <a:pt x="-1531" y="-4934"/>
                  <a:pt x="30748" y="49571"/>
                  <a:pt x="31806" y="79733"/>
                </a:cubicBezTo>
                <a:cubicBezTo>
                  <a:pt x="32864" y="109895"/>
                  <a:pt x="4819" y="176041"/>
                  <a:pt x="6406" y="181333"/>
                </a:cubicBezTo>
                <a:cubicBezTo>
                  <a:pt x="7993" y="186625"/>
                  <a:pt x="39744" y="136883"/>
                  <a:pt x="41331" y="111483"/>
                </a:cubicBezTo>
                <a:cubicBezTo>
                  <a:pt x="42919" y="86083"/>
                  <a:pt x="1643" y="5650"/>
                  <a:pt x="56" y="3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34CA5C3-E62C-3354-8025-A80A66D6B33B}"/>
              </a:ext>
            </a:extLst>
          </p:cNvPr>
          <p:cNvSpPr/>
          <p:nvPr/>
        </p:nvSpPr>
        <p:spPr>
          <a:xfrm>
            <a:off x="6021721" y="11124615"/>
            <a:ext cx="77591" cy="267894"/>
          </a:xfrm>
          <a:custGeom>
            <a:avLst/>
            <a:gdLst>
              <a:gd name="connsiteX0" fmla="*/ 77454 w 77591"/>
              <a:gd name="connsiteY0" fmla="*/ 585 h 267894"/>
              <a:gd name="connsiteX1" fmla="*/ 20304 w 77591"/>
              <a:gd name="connsiteY1" fmla="*/ 111710 h 267894"/>
              <a:gd name="connsiteX2" fmla="*/ 33004 w 77591"/>
              <a:gd name="connsiteY2" fmla="*/ 267285 h 267894"/>
              <a:gd name="connsiteX3" fmla="*/ 1254 w 77591"/>
              <a:gd name="connsiteY3" fmla="*/ 159335 h 267894"/>
              <a:gd name="connsiteX4" fmla="*/ 77454 w 77591"/>
              <a:gd name="connsiteY4" fmla="*/ 585 h 2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1" h="267894">
                <a:moveTo>
                  <a:pt x="77454" y="585"/>
                </a:moveTo>
                <a:cubicBezTo>
                  <a:pt x="80629" y="-7353"/>
                  <a:pt x="27712" y="67260"/>
                  <a:pt x="20304" y="111710"/>
                </a:cubicBezTo>
                <a:cubicBezTo>
                  <a:pt x="12896" y="156160"/>
                  <a:pt x="36179" y="259347"/>
                  <a:pt x="33004" y="267285"/>
                </a:cubicBezTo>
                <a:cubicBezTo>
                  <a:pt x="29829" y="275223"/>
                  <a:pt x="-7213" y="203785"/>
                  <a:pt x="1254" y="159335"/>
                </a:cubicBezTo>
                <a:cubicBezTo>
                  <a:pt x="9721" y="114885"/>
                  <a:pt x="74279" y="8523"/>
                  <a:pt x="77454" y="5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B77008A7-B86B-B5A7-D3FF-E72A9EEB49EA}"/>
              </a:ext>
            </a:extLst>
          </p:cNvPr>
          <p:cNvSpPr/>
          <p:nvPr/>
        </p:nvSpPr>
        <p:spPr>
          <a:xfrm>
            <a:off x="6248354" y="11185522"/>
            <a:ext cx="54479" cy="206380"/>
          </a:xfrm>
          <a:custGeom>
            <a:avLst/>
            <a:gdLst>
              <a:gd name="connsiteX0" fmla="*/ 46 w 54479"/>
              <a:gd name="connsiteY0" fmla="*/ 3 h 206380"/>
              <a:gd name="connsiteX1" fmla="*/ 44496 w 54479"/>
              <a:gd name="connsiteY1" fmla="*/ 88903 h 206380"/>
              <a:gd name="connsiteX2" fmla="*/ 41321 w 54479"/>
              <a:gd name="connsiteY2" fmla="*/ 206378 h 206380"/>
              <a:gd name="connsiteX3" fmla="*/ 54021 w 54479"/>
              <a:gd name="connsiteY3" fmla="*/ 92078 h 206380"/>
              <a:gd name="connsiteX4" fmla="*/ 46 w 54479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9" h="206380">
                <a:moveTo>
                  <a:pt x="46" y="3"/>
                </a:moveTo>
                <a:cubicBezTo>
                  <a:pt x="-1541" y="-526"/>
                  <a:pt x="37617" y="54507"/>
                  <a:pt x="44496" y="88903"/>
                </a:cubicBezTo>
                <a:cubicBezTo>
                  <a:pt x="51375" y="123299"/>
                  <a:pt x="39734" y="205849"/>
                  <a:pt x="41321" y="206378"/>
                </a:cubicBezTo>
                <a:cubicBezTo>
                  <a:pt x="42908" y="206907"/>
                  <a:pt x="57196" y="120653"/>
                  <a:pt x="54021" y="92078"/>
                </a:cubicBezTo>
                <a:cubicBezTo>
                  <a:pt x="50846" y="63503"/>
                  <a:pt x="1633" y="532"/>
                  <a:pt x="46" y="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4591E0C-19E7-B4A2-51F7-846D9D550ECC}"/>
              </a:ext>
            </a:extLst>
          </p:cNvPr>
          <p:cNvSpPr/>
          <p:nvPr/>
        </p:nvSpPr>
        <p:spPr>
          <a:xfrm>
            <a:off x="6127291" y="11271250"/>
            <a:ext cx="25986" cy="244249"/>
          </a:xfrm>
          <a:custGeom>
            <a:avLst/>
            <a:gdLst>
              <a:gd name="connsiteX0" fmla="*/ 459 w 25986"/>
              <a:gd name="connsiteY0" fmla="*/ 0 h 244249"/>
              <a:gd name="connsiteX1" fmla="*/ 16334 w 25986"/>
              <a:gd name="connsiteY1" fmla="*/ 120650 h 244249"/>
              <a:gd name="connsiteX2" fmla="*/ 9984 w 25986"/>
              <a:gd name="connsiteY2" fmla="*/ 200025 h 244249"/>
              <a:gd name="connsiteX3" fmla="*/ 459 w 25986"/>
              <a:gd name="connsiteY3" fmla="*/ 241300 h 244249"/>
              <a:gd name="connsiteX4" fmla="*/ 25859 w 25986"/>
              <a:gd name="connsiteY4" fmla="*/ 120650 h 244249"/>
              <a:gd name="connsiteX5" fmla="*/ 459 w 25986"/>
              <a:gd name="connsiteY5" fmla="*/ 0 h 2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86" h="244249">
                <a:moveTo>
                  <a:pt x="459" y="0"/>
                </a:moveTo>
                <a:cubicBezTo>
                  <a:pt x="-1128" y="0"/>
                  <a:pt x="14747" y="87313"/>
                  <a:pt x="16334" y="120650"/>
                </a:cubicBezTo>
                <a:cubicBezTo>
                  <a:pt x="17921" y="153987"/>
                  <a:pt x="12630" y="179917"/>
                  <a:pt x="9984" y="200025"/>
                </a:cubicBezTo>
                <a:cubicBezTo>
                  <a:pt x="7338" y="220133"/>
                  <a:pt x="-2187" y="254529"/>
                  <a:pt x="459" y="241300"/>
                </a:cubicBezTo>
                <a:cubicBezTo>
                  <a:pt x="3105" y="228071"/>
                  <a:pt x="27976" y="160337"/>
                  <a:pt x="25859" y="120650"/>
                </a:cubicBezTo>
                <a:cubicBezTo>
                  <a:pt x="23742" y="80963"/>
                  <a:pt x="2046" y="0"/>
                  <a:pt x="459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CE24548-0572-723A-464D-9E687D519453}"/>
              </a:ext>
            </a:extLst>
          </p:cNvPr>
          <p:cNvSpPr/>
          <p:nvPr/>
        </p:nvSpPr>
        <p:spPr>
          <a:xfrm>
            <a:off x="6447672" y="11168810"/>
            <a:ext cx="388712" cy="32679"/>
          </a:xfrm>
          <a:custGeom>
            <a:avLst/>
            <a:gdLst>
              <a:gd name="connsiteX0" fmla="*/ 753 w 388712"/>
              <a:gd name="connsiteY0" fmla="*/ 840 h 32679"/>
              <a:gd name="connsiteX1" fmla="*/ 375403 w 388712"/>
              <a:gd name="connsiteY1" fmla="*/ 32590 h 32679"/>
              <a:gd name="connsiteX2" fmla="*/ 280153 w 388712"/>
              <a:gd name="connsiteY2" fmla="*/ 10365 h 32679"/>
              <a:gd name="connsiteX3" fmla="*/ 753 w 388712"/>
              <a:gd name="connsiteY3" fmla="*/ 840 h 3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12" h="32679">
                <a:moveTo>
                  <a:pt x="753" y="840"/>
                </a:moveTo>
                <a:cubicBezTo>
                  <a:pt x="16628" y="4544"/>
                  <a:pt x="328836" y="31003"/>
                  <a:pt x="375403" y="32590"/>
                </a:cubicBezTo>
                <a:cubicBezTo>
                  <a:pt x="421970" y="34178"/>
                  <a:pt x="335715" y="14069"/>
                  <a:pt x="280153" y="10365"/>
                </a:cubicBezTo>
                <a:cubicBezTo>
                  <a:pt x="224591" y="6661"/>
                  <a:pt x="-15122" y="-2864"/>
                  <a:pt x="753" y="8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A4AEF844-CC1D-2DCB-7DCE-33C15F1825F7}"/>
              </a:ext>
            </a:extLst>
          </p:cNvPr>
          <p:cNvSpPr/>
          <p:nvPr/>
        </p:nvSpPr>
        <p:spPr>
          <a:xfrm>
            <a:off x="6223000" y="11016780"/>
            <a:ext cx="492188" cy="48095"/>
          </a:xfrm>
          <a:custGeom>
            <a:avLst/>
            <a:gdLst>
              <a:gd name="connsiteX0" fmla="*/ 0 w 492188"/>
              <a:gd name="connsiteY0" fmla="*/ 48095 h 48095"/>
              <a:gd name="connsiteX1" fmla="*/ 482600 w 492188"/>
              <a:gd name="connsiteY1" fmla="*/ 6820 h 48095"/>
              <a:gd name="connsiteX2" fmla="*/ 323850 w 492188"/>
              <a:gd name="connsiteY2" fmla="*/ 470 h 48095"/>
              <a:gd name="connsiteX3" fmla="*/ 349250 w 492188"/>
              <a:gd name="connsiteY3" fmla="*/ 470 h 48095"/>
              <a:gd name="connsiteX4" fmla="*/ 0 w 492188"/>
              <a:gd name="connsiteY4" fmla="*/ 48095 h 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88" h="48095">
                <a:moveTo>
                  <a:pt x="0" y="48095"/>
                </a:moveTo>
                <a:lnTo>
                  <a:pt x="482600" y="6820"/>
                </a:lnTo>
                <a:cubicBezTo>
                  <a:pt x="536575" y="-1117"/>
                  <a:pt x="346075" y="1528"/>
                  <a:pt x="323850" y="470"/>
                </a:cubicBezTo>
                <a:cubicBezTo>
                  <a:pt x="301625" y="-588"/>
                  <a:pt x="349250" y="470"/>
                  <a:pt x="349250" y="470"/>
                </a:cubicBezTo>
                <a:lnTo>
                  <a:pt x="0" y="48095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88521D6-D377-0D8C-CBA4-0FD2B615B2C9}"/>
              </a:ext>
            </a:extLst>
          </p:cNvPr>
          <p:cNvSpPr/>
          <p:nvPr/>
        </p:nvSpPr>
        <p:spPr>
          <a:xfrm>
            <a:off x="6273788" y="11487023"/>
            <a:ext cx="73111" cy="251024"/>
          </a:xfrm>
          <a:custGeom>
            <a:avLst/>
            <a:gdLst>
              <a:gd name="connsiteX0" fmla="*/ 6362 w 73111"/>
              <a:gd name="connsiteY0" fmla="*/ 127 h 251024"/>
              <a:gd name="connsiteX1" fmla="*/ 66687 w 73111"/>
              <a:gd name="connsiteY1" fmla="*/ 95377 h 251024"/>
              <a:gd name="connsiteX2" fmla="*/ 12 w 73111"/>
              <a:gd name="connsiteY2" fmla="*/ 250952 h 251024"/>
              <a:gd name="connsiteX3" fmla="*/ 73037 w 73111"/>
              <a:gd name="connsiteY3" fmla="*/ 114427 h 251024"/>
              <a:gd name="connsiteX4" fmla="*/ 6362 w 73111"/>
              <a:gd name="connsiteY4" fmla="*/ 127 h 25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" h="251024">
                <a:moveTo>
                  <a:pt x="6362" y="127"/>
                </a:moveTo>
                <a:cubicBezTo>
                  <a:pt x="5304" y="-3048"/>
                  <a:pt x="67745" y="53573"/>
                  <a:pt x="66687" y="95377"/>
                </a:cubicBezTo>
                <a:cubicBezTo>
                  <a:pt x="65629" y="137181"/>
                  <a:pt x="-1046" y="247777"/>
                  <a:pt x="12" y="250952"/>
                </a:cubicBezTo>
                <a:cubicBezTo>
                  <a:pt x="1070" y="254127"/>
                  <a:pt x="70391" y="151998"/>
                  <a:pt x="73037" y="114427"/>
                </a:cubicBezTo>
                <a:cubicBezTo>
                  <a:pt x="75683" y="76856"/>
                  <a:pt x="7420" y="3302"/>
                  <a:pt x="6362" y="1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B4CC1D4A-E987-1110-2931-9D86314D3C8E}"/>
              </a:ext>
            </a:extLst>
          </p:cNvPr>
          <p:cNvSpPr/>
          <p:nvPr/>
        </p:nvSpPr>
        <p:spPr>
          <a:xfrm>
            <a:off x="5730856" y="11657820"/>
            <a:ext cx="56617" cy="296073"/>
          </a:xfrm>
          <a:custGeom>
            <a:avLst/>
            <a:gdLst>
              <a:gd name="connsiteX0" fmla="*/ 19 w 56617"/>
              <a:gd name="connsiteY0" fmla="*/ 780 h 296073"/>
              <a:gd name="connsiteX1" fmla="*/ 44469 w 56617"/>
              <a:gd name="connsiteY1" fmla="*/ 146830 h 296073"/>
              <a:gd name="connsiteX2" fmla="*/ 22244 w 56617"/>
              <a:gd name="connsiteY2" fmla="*/ 296055 h 296073"/>
              <a:gd name="connsiteX3" fmla="*/ 53994 w 56617"/>
              <a:gd name="connsiteY3" fmla="*/ 137305 h 296073"/>
              <a:gd name="connsiteX4" fmla="*/ 50819 w 56617"/>
              <a:gd name="connsiteY4" fmla="*/ 89680 h 296073"/>
              <a:gd name="connsiteX5" fmla="*/ 19 w 56617"/>
              <a:gd name="connsiteY5" fmla="*/ 780 h 29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7" h="296073">
                <a:moveTo>
                  <a:pt x="19" y="780"/>
                </a:moveTo>
                <a:cubicBezTo>
                  <a:pt x="-1039" y="10305"/>
                  <a:pt x="40765" y="97618"/>
                  <a:pt x="44469" y="146830"/>
                </a:cubicBezTo>
                <a:cubicBezTo>
                  <a:pt x="48173" y="196043"/>
                  <a:pt x="20657" y="297642"/>
                  <a:pt x="22244" y="296055"/>
                </a:cubicBezTo>
                <a:cubicBezTo>
                  <a:pt x="23831" y="294468"/>
                  <a:pt x="49232" y="171701"/>
                  <a:pt x="53994" y="137305"/>
                </a:cubicBezTo>
                <a:cubicBezTo>
                  <a:pt x="58756" y="102909"/>
                  <a:pt x="56640" y="107672"/>
                  <a:pt x="50819" y="89680"/>
                </a:cubicBezTo>
                <a:cubicBezTo>
                  <a:pt x="44998" y="71688"/>
                  <a:pt x="1077" y="-8745"/>
                  <a:pt x="19" y="7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915DCAD-1F30-B42B-E040-88747D060102}"/>
              </a:ext>
            </a:extLst>
          </p:cNvPr>
          <p:cNvSpPr/>
          <p:nvPr/>
        </p:nvSpPr>
        <p:spPr>
          <a:xfrm>
            <a:off x="6593383" y="11332960"/>
            <a:ext cx="370892" cy="43190"/>
          </a:xfrm>
          <a:custGeom>
            <a:avLst/>
            <a:gdLst>
              <a:gd name="connsiteX0" fmla="*/ 4267 w 370892"/>
              <a:gd name="connsiteY0" fmla="*/ 43065 h 43190"/>
              <a:gd name="connsiteX1" fmla="*/ 356692 w 370892"/>
              <a:gd name="connsiteY1" fmla="*/ 1790 h 43190"/>
              <a:gd name="connsiteX2" fmla="*/ 280492 w 370892"/>
              <a:gd name="connsiteY2" fmla="*/ 8140 h 43190"/>
              <a:gd name="connsiteX3" fmla="*/ 83642 w 370892"/>
              <a:gd name="connsiteY3" fmla="*/ 14490 h 43190"/>
              <a:gd name="connsiteX4" fmla="*/ 156667 w 370892"/>
              <a:gd name="connsiteY4" fmla="*/ 14490 h 43190"/>
              <a:gd name="connsiteX5" fmla="*/ 4267 w 370892"/>
              <a:gd name="connsiteY5" fmla="*/ 43065 h 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92" h="43190">
                <a:moveTo>
                  <a:pt x="4267" y="43065"/>
                </a:moveTo>
                <a:cubicBezTo>
                  <a:pt x="37604" y="40948"/>
                  <a:pt x="310655" y="7611"/>
                  <a:pt x="356692" y="1790"/>
                </a:cubicBezTo>
                <a:cubicBezTo>
                  <a:pt x="402729" y="-4031"/>
                  <a:pt x="326000" y="6023"/>
                  <a:pt x="280492" y="8140"/>
                </a:cubicBezTo>
                <a:cubicBezTo>
                  <a:pt x="234984" y="10257"/>
                  <a:pt x="104279" y="13432"/>
                  <a:pt x="83642" y="14490"/>
                </a:cubicBezTo>
                <a:cubicBezTo>
                  <a:pt x="63005" y="15548"/>
                  <a:pt x="169896" y="9198"/>
                  <a:pt x="156667" y="14490"/>
                </a:cubicBezTo>
                <a:cubicBezTo>
                  <a:pt x="143438" y="19782"/>
                  <a:pt x="-29070" y="45182"/>
                  <a:pt x="4267" y="4306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811C318D-5E31-BB3F-587B-C364F9123935}"/>
              </a:ext>
            </a:extLst>
          </p:cNvPr>
          <p:cNvSpPr/>
          <p:nvPr/>
        </p:nvSpPr>
        <p:spPr>
          <a:xfrm>
            <a:off x="6397487" y="11258166"/>
            <a:ext cx="54240" cy="127505"/>
          </a:xfrm>
          <a:custGeom>
            <a:avLst/>
            <a:gdLst>
              <a:gd name="connsiteX0" fmla="*/ 138 w 54240"/>
              <a:gd name="connsiteY0" fmla="*/ 384 h 127505"/>
              <a:gd name="connsiteX1" fmla="*/ 38238 w 54240"/>
              <a:gd name="connsiteY1" fmla="*/ 35309 h 127505"/>
              <a:gd name="connsiteX2" fmla="*/ 28713 w 54240"/>
              <a:gd name="connsiteY2" fmla="*/ 127384 h 127505"/>
              <a:gd name="connsiteX3" fmla="*/ 54113 w 54240"/>
              <a:gd name="connsiteY3" fmla="*/ 54359 h 127505"/>
              <a:gd name="connsiteX4" fmla="*/ 138 w 54240"/>
              <a:gd name="connsiteY4" fmla="*/ 384 h 1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40" h="127505">
                <a:moveTo>
                  <a:pt x="138" y="384"/>
                </a:moveTo>
                <a:cubicBezTo>
                  <a:pt x="-2508" y="-2791"/>
                  <a:pt x="33476" y="14142"/>
                  <a:pt x="38238" y="35309"/>
                </a:cubicBezTo>
                <a:cubicBezTo>
                  <a:pt x="43000" y="56476"/>
                  <a:pt x="26067" y="124209"/>
                  <a:pt x="28713" y="127384"/>
                </a:cubicBezTo>
                <a:cubicBezTo>
                  <a:pt x="31359" y="130559"/>
                  <a:pt x="56230" y="70763"/>
                  <a:pt x="54113" y="54359"/>
                </a:cubicBezTo>
                <a:cubicBezTo>
                  <a:pt x="51996" y="37955"/>
                  <a:pt x="2784" y="3559"/>
                  <a:pt x="138" y="3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63D275AF-E02A-4581-B171-07242B01DE61}"/>
              </a:ext>
            </a:extLst>
          </p:cNvPr>
          <p:cNvSpPr/>
          <p:nvPr/>
        </p:nvSpPr>
        <p:spPr>
          <a:xfrm>
            <a:off x="6504382" y="11273657"/>
            <a:ext cx="417531" cy="37119"/>
          </a:xfrm>
          <a:custGeom>
            <a:avLst/>
            <a:gdLst>
              <a:gd name="connsiteX0" fmla="*/ 1193 w 417531"/>
              <a:gd name="connsiteY0" fmla="*/ 768 h 37119"/>
              <a:gd name="connsiteX1" fmla="*/ 131368 w 417531"/>
              <a:gd name="connsiteY1" fmla="*/ 35693 h 37119"/>
              <a:gd name="connsiteX2" fmla="*/ 48818 w 417531"/>
              <a:gd name="connsiteY2" fmla="*/ 29343 h 37119"/>
              <a:gd name="connsiteX3" fmla="*/ 413943 w 417531"/>
              <a:gd name="connsiteY3" fmla="*/ 19818 h 37119"/>
              <a:gd name="connsiteX4" fmla="*/ 223443 w 417531"/>
              <a:gd name="connsiteY4" fmla="*/ 13468 h 37119"/>
              <a:gd name="connsiteX5" fmla="*/ 1193 w 417531"/>
              <a:gd name="connsiteY5" fmla="*/ 768 h 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31" h="37119">
                <a:moveTo>
                  <a:pt x="1193" y="768"/>
                </a:moveTo>
                <a:cubicBezTo>
                  <a:pt x="-14153" y="4472"/>
                  <a:pt x="123431" y="30931"/>
                  <a:pt x="131368" y="35693"/>
                </a:cubicBezTo>
                <a:cubicBezTo>
                  <a:pt x="139306" y="40456"/>
                  <a:pt x="1722" y="31989"/>
                  <a:pt x="48818" y="29343"/>
                </a:cubicBezTo>
                <a:cubicBezTo>
                  <a:pt x="95914" y="26697"/>
                  <a:pt x="384839" y="22464"/>
                  <a:pt x="413943" y="19818"/>
                </a:cubicBezTo>
                <a:cubicBezTo>
                  <a:pt x="443047" y="17172"/>
                  <a:pt x="287472" y="19289"/>
                  <a:pt x="223443" y="13468"/>
                </a:cubicBezTo>
                <a:cubicBezTo>
                  <a:pt x="159414" y="7647"/>
                  <a:pt x="16539" y="-2936"/>
                  <a:pt x="1193" y="7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74BA9F7D-429E-A6BD-D229-8D65A9AECCB1}"/>
              </a:ext>
            </a:extLst>
          </p:cNvPr>
          <p:cNvSpPr/>
          <p:nvPr/>
        </p:nvSpPr>
        <p:spPr>
          <a:xfrm>
            <a:off x="6018551" y="10691497"/>
            <a:ext cx="292007" cy="33965"/>
          </a:xfrm>
          <a:custGeom>
            <a:avLst/>
            <a:gdLst>
              <a:gd name="connsiteX0" fmla="*/ 0 w 292007"/>
              <a:gd name="connsiteY0" fmla="*/ 33965 h 33965"/>
              <a:gd name="connsiteX1" fmla="*/ 277318 w 292007"/>
              <a:gd name="connsiteY1" fmla="*/ 3985 h 33965"/>
              <a:gd name="connsiteX2" fmla="*/ 228600 w 292007"/>
              <a:gd name="connsiteY2" fmla="*/ 3985 h 33965"/>
              <a:gd name="connsiteX3" fmla="*/ 0 w 292007"/>
              <a:gd name="connsiteY3" fmla="*/ 33965 h 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07" h="33965">
                <a:moveTo>
                  <a:pt x="0" y="33965"/>
                </a:moveTo>
                <a:cubicBezTo>
                  <a:pt x="8120" y="33965"/>
                  <a:pt x="239218" y="8982"/>
                  <a:pt x="277318" y="3985"/>
                </a:cubicBezTo>
                <a:cubicBezTo>
                  <a:pt x="315418" y="-1012"/>
                  <a:pt x="272321" y="-1636"/>
                  <a:pt x="228600" y="3985"/>
                </a:cubicBezTo>
                <a:lnTo>
                  <a:pt x="0" y="33965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A5B1AF2-DCDD-A2E6-0B35-6650D947120B}"/>
              </a:ext>
            </a:extLst>
          </p:cNvPr>
          <p:cNvSpPr/>
          <p:nvPr/>
        </p:nvSpPr>
        <p:spPr>
          <a:xfrm>
            <a:off x="6272769" y="10635182"/>
            <a:ext cx="209731" cy="176686"/>
          </a:xfrm>
          <a:custGeom>
            <a:avLst/>
            <a:gdLst>
              <a:gd name="connsiteX0" fmla="*/ 615 w 209731"/>
              <a:gd name="connsiteY0" fmla="*/ 339 h 176686"/>
              <a:gd name="connsiteX1" fmla="*/ 113041 w 209731"/>
              <a:gd name="connsiteY1" fmla="*/ 64048 h 176686"/>
              <a:gd name="connsiteX2" fmla="*/ 206729 w 209731"/>
              <a:gd name="connsiteY2" fmla="*/ 176474 h 176686"/>
              <a:gd name="connsiteX3" fmla="*/ 165506 w 209731"/>
              <a:gd name="connsiteY3" fmla="*/ 90280 h 176686"/>
              <a:gd name="connsiteX4" fmla="*/ 615 w 209731"/>
              <a:gd name="connsiteY4" fmla="*/ 339 h 1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31" h="176686">
                <a:moveTo>
                  <a:pt x="615" y="339"/>
                </a:moveTo>
                <a:cubicBezTo>
                  <a:pt x="-8129" y="-4033"/>
                  <a:pt x="78689" y="34692"/>
                  <a:pt x="113041" y="64048"/>
                </a:cubicBezTo>
                <a:cubicBezTo>
                  <a:pt x="147393" y="93404"/>
                  <a:pt x="197985" y="172102"/>
                  <a:pt x="206729" y="176474"/>
                </a:cubicBezTo>
                <a:cubicBezTo>
                  <a:pt x="215473" y="180846"/>
                  <a:pt x="206104" y="116513"/>
                  <a:pt x="165506" y="90280"/>
                </a:cubicBezTo>
                <a:cubicBezTo>
                  <a:pt x="124908" y="64047"/>
                  <a:pt x="9359" y="4711"/>
                  <a:pt x="615" y="3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CD10808E-4C3C-B76E-95D9-9F1574E0B11A}"/>
              </a:ext>
            </a:extLst>
          </p:cNvPr>
          <p:cNvSpPr/>
          <p:nvPr/>
        </p:nvSpPr>
        <p:spPr>
          <a:xfrm>
            <a:off x="5909349" y="11441229"/>
            <a:ext cx="49380" cy="217388"/>
          </a:xfrm>
          <a:custGeom>
            <a:avLst/>
            <a:gdLst>
              <a:gd name="connsiteX0" fmla="*/ 49241 w 49380"/>
              <a:gd name="connsiteY0" fmla="*/ 14 h 217388"/>
              <a:gd name="connsiteX1" fmla="*/ 15513 w 49380"/>
              <a:gd name="connsiteY1" fmla="*/ 116187 h 217388"/>
              <a:gd name="connsiteX2" fmla="*/ 23008 w 49380"/>
              <a:gd name="connsiteY2" fmla="*/ 217371 h 217388"/>
              <a:gd name="connsiteX3" fmla="*/ 523 w 49380"/>
              <a:gd name="connsiteY3" fmla="*/ 123682 h 217388"/>
              <a:gd name="connsiteX4" fmla="*/ 49241 w 49380"/>
              <a:gd name="connsiteY4" fmla="*/ 14 h 2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80" h="217388">
                <a:moveTo>
                  <a:pt x="49241" y="14"/>
                </a:moveTo>
                <a:cubicBezTo>
                  <a:pt x="51739" y="-1235"/>
                  <a:pt x="19885" y="79961"/>
                  <a:pt x="15513" y="116187"/>
                </a:cubicBezTo>
                <a:cubicBezTo>
                  <a:pt x="11141" y="152413"/>
                  <a:pt x="25506" y="216122"/>
                  <a:pt x="23008" y="217371"/>
                </a:cubicBezTo>
                <a:cubicBezTo>
                  <a:pt x="20510" y="218620"/>
                  <a:pt x="-3849" y="153662"/>
                  <a:pt x="523" y="123682"/>
                </a:cubicBezTo>
                <a:cubicBezTo>
                  <a:pt x="4895" y="93702"/>
                  <a:pt x="46743" y="1263"/>
                  <a:pt x="49241" y="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6FB0E19-5EFE-C45F-2DFD-2C45B4B9D32A}"/>
              </a:ext>
            </a:extLst>
          </p:cNvPr>
          <p:cNvSpPr/>
          <p:nvPr/>
        </p:nvSpPr>
        <p:spPr>
          <a:xfrm>
            <a:off x="5658525" y="11501019"/>
            <a:ext cx="19397" cy="135455"/>
          </a:xfrm>
          <a:custGeom>
            <a:avLst/>
            <a:gdLst>
              <a:gd name="connsiteX0" fmla="*/ 4009 w 19397"/>
              <a:gd name="connsiteY0" fmla="*/ 184 h 135455"/>
              <a:gd name="connsiteX1" fmla="*/ 7757 w 19397"/>
              <a:gd name="connsiteY1" fmla="*/ 90125 h 135455"/>
              <a:gd name="connsiteX2" fmla="*/ 262 w 19397"/>
              <a:gd name="connsiteY2" fmla="*/ 135096 h 135455"/>
              <a:gd name="connsiteX3" fmla="*/ 19000 w 19397"/>
              <a:gd name="connsiteY3" fmla="*/ 67640 h 135455"/>
              <a:gd name="connsiteX4" fmla="*/ 4009 w 19397"/>
              <a:gd name="connsiteY4" fmla="*/ 184 h 13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" h="135455">
                <a:moveTo>
                  <a:pt x="4009" y="184"/>
                </a:moveTo>
                <a:cubicBezTo>
                  <a:pt x="2135" y="3931"/>
                  <a:pt x="8382" y="67640"/>
                  <a:pt x="7757" y="90125"/>
                </a:cubicBezTo>
                <a:cubicBezTo>
                  <a:pt x="7133" y="112610"/>
                  <a:pt x="-1612" y="138843"/>
                  <a:pt x="262" y="135096"/>
                </a:cubicBezTo>
                <a:cubicBezTo>
                  <a:pt x="2136" y="131349"/>
                  <a:pt x="15877" y="84504"/>
                  <a:pt x="19000" y="67640"/>
                </a:cubicBezTo>
                <a:cubicBezTo>
                  <a:pt x="22123" y="50776"/>
                  <a:pt x="5883" y="-3563"/>
                  <a:pt x="4009" y="1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D1DCC4A-8E86-4310-27B9-7F09A46F987B}"/>
              </a:ext>
            </a:extLst>
          </p:cNvPr>
          <p:cNvSpPr/>
          <p:nvPr/>
        </p:nvSpPr>
        <p:spPr>
          <a:xfrm>
            <a:off x="6244479" y="11121030"/>
            <a:ext cx="241217" cy="27919"/>
          </a:xfrm>
          <a:custGeom>
            <a:avLst/>
            <a:gdLst>
              <a:gd name="connsiteX0" fmla="*/ 2672 w 241217"/>
              <a:gd name="connsiteY0" fmla="*/ 27904 h 27919"/>
              <a:gd name="connsiteX1" fmla="*/ 238767 w 241217"/>
              <a:gd name="connsiteY1" fmla="*/ 1672 h 27919"/>
              <a:gd name="connsiteX2" fmla="*/ 118846 w 241217"/>
              <a:gd name="connsiteY2" fmla="*/ 5419 h 27919"/>
              <a:gd name="connsiteX3" fmla="*/ 2672 w 241217"/>
              <a:gd name="connsiteY3" fmla="*/ 27904 h 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17" h="27919">
                <a:moveTo>
                  <a:pt x="2672" y="27904"/>
                </a:moveTo>
                <a:cubicBezTo>
                  <a:pt x="22659" y="27280"/>
                  <a:pt x="219405" y="5419"/>
                  <a:pt x="238767" y="1672"/>
                </a:cubicBezTo>
                <a:cubicBezTo>
                  <a:pt x="258129" y="-2076"/>
                  <a:pt x="157571" y="1047"/>
                  <a:pt x="118846" y="5419"/>
                </a:cubicBezTo>
                <a:cubicBezTo>
                  <a:pt x="80121" y="9791"/>
                  <a:pt x="-17315" y="28528"/>
                  <a:pt x="2672" y="279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DFC2EB2-8D88-AC5F-4AAB-C0DAFEFEC0F7}"/>
              </a:ext>
            </a:extLst>
          </p:cNvPr>
          <p:cNvSpPr/>
          <p:nvPr/>
        </p:nvSpPr>
        <p:spPr>
          <a:xfrm>
            <a:off x="6456882" y="11508152"/>
            <a:ext cx="37920" cy="197636"/>
          </a:xfrm>
          <a:custGeom>
            <a:avLst/>
            <a:gdLst>
              <a:gd name="connsiteX0" fmla="*/ 37607 w 37920"/>
              <a:gd name="connsiteY0" fmla="*/ 546 h 197636"/>
              <a:gd name="connsiteX1" fmla="*/ 18869 w 37920"/>
              <a:gd name="connsiteY1" fmla="*/ 75497 h 197636"/>
              <a:gd name="connsiteX2" fmla="*/ 33859 w 37920"/>
              <a:gd name="connsiteY2" fmla="*/ 195418 h 197636"/>
              <a:gd name="connsiteX3" fmla="*/ 22616 w 37920"/>
              <a:gd name="connsiteY3" fmla="*/ 150448 h 197636"/>
              <a:gd name="connsiteX4" fmla="*/ 131 w 37920"/>
              <a:gd name="connsiteY4" fmla="*/ 112973 h 197636"/>
              <a:gd name="connsiteX5" fmla="*/ 37607 w 37920"/>
              <a:gd name="connsiteY5" fmla="*/ 546 h 1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0" h="197636">
                <a:moveTo>
                  <a:pt x="37607" y="546"/>
                </a:moveTo>
                <a:cubicBezTo>
                  <a:pt x="40730" y="-5700"/>
                  <a:pt x="19494" y="43018"/>
                  <a:pt x="18869" y="75497"/>
                </a:cubicBezTo>
                <a:cubicBezTo>
                  <a:pt x="18244" y="107976"/>
                  <a:pt x="33235" y="182926"/>
                  <a:pt x="33859" y="195418"/>
                </a:cubicBezTo>
                <a:cubicBezTo>
                  <a:pt x="34483" y="207910"/>
                  <a:pt x="28237" y="164189"/>
                  <a:pt x="22616" y="150448"/>
                </a:cubicBezTo>
                <a:cubicBezTo>
                  <a:pt x="16995" y="136707"/>
                  <a:pt x="-1743" y="134209"/>
                  <a:pt x="131" y="112973"/>
                </a:cubicBezTo>
                <a:cubicBezTo>
                  <a:pt x="2005" y="91737"/>
                  <a:pt x="34484" y="6792"/>
                  <a:pt x="37607" y="5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81356A5F-E945-1972-AC40-000191BFB6D7}"/>
              </a:ext>
            </a:extLst>
          </p:cNvPr>
          <p:cNvSpPr/>
          <p:nvPr/>
        </p:nvSpPr>
        <p:spPr>
          <a:xfrm>
            <a:off x="6904538" y="11343138"/>
            <a:ext cx="253463" cy="259821"/>
          </a:xfrm>
          <a:custGeom>
            <a:avLst/>
            <a:gdLst>
              <a:gd name="connsiteX0" fmla="*/ 73383 w 253463"/>
              <a:gd name="connsiteY0" fmla="*/ 669 h 259821"/>
              <a:gd name="connsiteX1" fmla="*/ 200800 w 253463"/>
              <a:gd name="connsiteY1" fmla="*/ 98105 h 259821"/>
              <a:gd name="connsiteX2" fmla="*/ 227032 w 253463"/>
              <a:gd name="connsiteY2" fmla="*/ 161813 h 259821"/>
              <a:gd name="connsiteX3" fmla="*/ 212042 w 253463"/>
              <a:gd name="connsiteY3" fmla="*/ 206783 h 259821"/>
              <a:gd name="connsiteX4" fmla="*/ 167072 w 253463"/>
              <a:gd name="connsiteY4" fmla="*/ 218026 h 259821"/>
              <a:gd name="connsiteX5" fmla="*/ 118354 w 253463"/>
              <a:gd name="connsiteY5" fmla="*/ 240511 h 259821"/>
              <a:gd name="connsiteX6" fmla="*/ 2180 w 253463"/>
              <a:gd name="connsiteY6" fmla="*/ 259249 h 259821"/>
              <a:gd name="connsiteX7" fmla="*/ 230780 w 253463"/>
              <a:gd name="connsiteY7" fmla="*/ 218026 h 259821"/>
              <a:gd name="connsiteX8" fmla="*/ 230780 w 253463"/>
              <a:gd name="connsiteY8" fmla="*/ 150570 h 259821"/>
              <a:gd name="connsiteX9" fmla="*/ 73383 w 253463"/>
              <a:gd name="connsiteY9" fmla="*/ 669 h 2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3" h="259821">
                <a:moveTo>
                  <a:pt x="73383" y="669"/>
                </a:moveTo>
                <a:cubicBezTo>
                  <a:pt x="68386" y="-8075"/>
                  <a:pt x="175192" y="71248"/>
                  <a:pt x="200800" y="98105"/>
                </a:cubicBezTo>
                <a:cubicBezTo>
                  <a:pt x="226408" y="124962"/>
                  <a:pt x="225158" y="143700"/>
                  <a:pt x="227032" y="161813"/>
                </a:cubicBezTo>
                <a:cubicBezTo>
                  <a:pt x="228906" y="179926"/>
                  <a:pt x="222035" y="197414"/>
                  <a:pt x="212042" y="206783"/>
                </a:cubicBezTo>
                <a:cubicBezTo>
                  <a:pt x="202049" y="216152"/>
                  <a:pt x="182687" y="212405"/>
                  <a:pt x="167072" y="218026"/>
                </a:cubicBezTo>
                <a:cubicBezTo>
                  <a:pt x="151457" y="223647"/>
                  <a:pt x="145836" y="233641"/>
                  <a:pt x="118354" y="240511"/>
                </a:cubicBezTo>
                <a:cubicBezTo>
                  <a:pt x="90872" y="247381"/>
                  <a:pt x="-16558" y="262997"/>
                  <a:pt x="2180" y="259249"/>
                </a:cubicBezTo>
                <a:cubicBezTo>
                  <a:pt x="20918" y="255502"/>
                  <a:pt x="192680" y="236139"/>
                  <a:pt x="230780" y="218026"/>
                </a:cubicBezTo>
                <a:cubicBezTo>
                  <a:pt x="268880" y="199913"/>
                  <a:pt x="252016" y="186172"/>
                  <a:pt x="230780" y="150570"/>
                </a:cubicBezTo>
                <a:cubicBezTo>
                  <a:pt x="209544" y="114968"/>
                  <a:pt x="78380" y="9413"/>
                  <a:pt x="73383" y="6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0AAC8761-58D5-49DC-0DCD-3DAD3BC0E544}"/>
              </a:ext>
            </a:extLst>
          </p:cNvPr>
          <p:cNvSpPr/>
          <p:nvPr/>
        </p:nvSpPr>
        <p:spPr>
          <a:xfrm>
            <a:off x="6602938" y="11496151"/>
            <a:ext cx="165259" cy="182511"/>
          </a:xfrm>
          <a:custGeom>
            <a:avLst/>
            <a:gdLst>
              <a:gd name="connsiteX0" fmla="*/ 229 w 165259"/>
              <a:gd name="connsiteY0" fmla="*/ 1305 h 182511"/>
              <a:gd name="connsiteX1" fmla="*/ 120151 w 165259"/>
              <a:gd name="connsiteY1" fmla="*/ 65013 h 182511"/>
              <a:gd name="connsiteX2" fmla="*/ 157626 w 165259"/>
              <a:gd name="connsiteY2" fmla="*/ 181187 h 182511"/>
              <a:gd name="connsiteX3" fmla="*/ 153878 w 165259"/>
              <a:gd name="connsiteY3" fmla="*/ 121226 h 182511"/>
              <a:gd name="connsiteX4" fmla="*/ 229 w 165259"/>
              <a:gd name="connsiteY4" fmla="*/ 1305 h 18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9" h="182511">
                <a:moveTo>
                  <a:pt x="229" y="1305"/>
                </a:moveTo>
                <a:cubicBezTo>
                  <a:pt x="-5392" y="-8064"/>
                  <a:pt x="93918" y="35033"/>
                  <a:pt x="120151" y="65013"/>
                </a:cubicBezTo>
                <a:cubicBezTo>
                  <a:pt x="146384" y="94993"/>
                  <a:pt x="152005" y="171818"/>
                  <a:pt x="157626" y="181187"/>
                </a:cubicBezTo>
                <a:cubicBezTo>
                  <a:pt x="163247" y="190556"/>
                  <a:pt x="173240" y="148084"/>
                  <a:pt x="153878" y="121226"/>
                </a:cubicBezTo>
                <a:cubicBezTo>
                  <a:pt x="134516" y="94369"/>
                  <a:pt x="5850" y="10674"/>
                  <a:pt x="229" y="130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AC70650-1753-7CC6-89B2-4F02A0135B51}"/>
              </a:ext>
            </a:extLst>
          </p:cNvPr>
          <p:cNvSpPr/>
          <p:nvPr/>
        </p:nvSpPr>
        <p:spPr>
          <a:xfrm>
            <a:off x="6531690" y="11767256"/>
            <a:ext cx="147832" cy="127823"/>
          </a:xfrm>
          <a:custGeom>
            <a:avLst/>
            <a:gdLst>
              <a:gd name="connsiteX0" fmla="*/ 274 w 147832"/>
              <a:gd name="connsiteY0" fmla="*/ 23 h 127823"/>
              <a:gd name="connsiteX1" fmla="*/ 30254 w 147832"/>
              <a:gd name="connsiteY1" fmla="*/ 71226 h 127823"/>
              <a:gd name="connsiteX2" fmla="*/ 146428 w 147832"/>
              <a:gd name="connsiteY2" fmla="*/ 127439 h 127823"/>
              <a:gd name="connsiteX3" fmla="*/ 97710 w 147832"/>
              <a:gd name="connsiteY3" fmla="*/ 97459 h 127823"/>
              <a:gd name="connsiteX4" fmla="*/ 41497 w 147832"/>
              <a:gd name="connsiteY4" fmla="*/ 63731 h 127823"/>
              <a:gd name="connsiteX5" fmla="*/ 274 w 147832"/>
              <a:gd name="connsiteY5" fmla="*/ 23 h 1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32" h="127823">
                <a:moveTo>
                  <a:pt x="274" y="23"/>
                </a:moveTo>
                <a:cubicBezTo>
                  <a:pt x="-1600" y="1272"/>
                  <a:pt x="5895" y="49990"/>
                  <a:pt x="30254" y="71226"/>
                </a:cubicBezTo>
                <a:cubicBezTo>
                  <a:pt x="54613" y="92462"/>
                  <a:pt x="135185" y="123067"/>
                  <a:pt x="146428" y="127439"/>
                </a:cubicBezTo>
                <a:cubicBezTo>
                  <a:pt x="157671" y="131811"/>
                  <a:pt x="97710" y="97459"/>
                  <a:pt x="97710" y="97459"/>
                </a:cubicBezTo>
                <a:cubicBezTo>
                  <a:pt x="80222" y="86841"/>
                  <a:pt x="59610" y="78721"/>
                  <a:pt x="41497" y="63731"/>
                </a:cubicBezTo>
                <a:cubicBezTo>
                  <a:pt x="23384" y="48741"/>
                  <a:pt x="2148" y="-1226"/>
                  <a:pt x="274" y="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30B7D9F-AD93-0AB0-426C-D406B3C64AC4}"/>
              </a:ext>
            </a:extLst>
          </p:cNvPr>
          <p:cNvSpPr/>
          <p:nvPr/>
        </p:nvSpPr>
        <p:spPr>
          <a:xfrm>
            <a:off x="6872724" y="11927254"/>
            <a:ext cx="115436" cy="102357"/>
          </a:xfrm>
          <a:custGeom>
            <a:avLst/>
            <a:gdLst>
              <a:gd name="connsiteX0" fmla="*/ 266 w 115436"/>
              <a:gd name="connsiteY0" fmla="*/ 1169 h 102357"/>
              <a:gd name="connsiteX1" fmla="*/ 78965 w 115436"/>
              <a:gd name="connsiteY1" fmla="*/ 12412 h 102357"/>
              <a:gd name="connsiteX2" fmla="*/ 101450 w 115436"/>
              <a:gd name="connsiteY2" fmla="*/ 102353 h 102357"/>
              <a:gd name="connsiteX3" fmla="*/ 108945 w 115436"/>
              <a:gd name="connsiteY3" fmla="*/ 16159 h 102357"/>
              <a:gd name="connsiteX4" fmla="*/ 266 w 115436"/>
              <a:gd name="connsiteY4" fmla="*/ 1169 h 1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36" h="102357">
                <a:moveTo>
                  <a:pt x="266" y="1169"/>
                </a:moveTo>
                <a:cubicBezTo>
                  <a:pt x="-4731" y="544"/>
                  <a:pt x="62101" y="-4452"/>
                  <a:pt x="78965" y="12412"/>
                </a:cubicBezTo>
                <a:cubicBezTo>
                  <a:pt x="95829" y="29276"/>
                  <a:pt x="96453" y="101729"/>
                  <a:pt x="101450" y="102353"/>
                </a:cubicBezTo>
                <a:cubicBezTo>
                  <a:pt x="106447" y="102978"/>
                  <a:pt x="125184" y="34897"/>
                  <a:pt x="108945" y="16159"/>
                </a:cubicBezTo>
                <a:cubicBezTo>
                  <a:pt x="92706" y="-2579"/>
                  <a:pt x="5263" y="1794"/>
                  <a:pt x="266" y="11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045A541-4F38-A169-D9C3-2CEE33E4A87C}"/>
              </a:ext>
            </a:extLst>
          </p:cNvPr>
          <p:cNvSpPr/>
          <p:nvPr/>
        </p:nvSpPr>
        <p:spPr>
          <a:xfrm>
            <a:off x="6857816" y="11669792"/>
            <a:ext cx="103903" cy="75044"/>
          </a:xfrm>
          <a:custGeom>
            <a:avLst/>
            <a:gdLst>
              <a:gd name="connsiteX0" fmla="*/ 184 w 103903"/>
              <a:gd name="connsiteY0" fmla="*/ 51 h 75044"/>
              <a:gd name="connsiteX1" fmla="*/ 90125 w 103903"/>
              <a:gd name="connsiteY1" fmla="*/ 37526 h 75044"/>
              <a:gd name="connsiteX2" fmla="*/ 101368 w 103903"/>
              <a:gd name="connsiteY2" fmla="*/ 75001 h 75044"/>
              <a:gd name="connsiteX3" fmla="*/ 67640 w 103903"/>
              <a:gd name="connsiteY3" fmla="*/ 30031 h 75044"/>
              <a:gd name="connsiteX4" fmla="*/ 184 w 103903"/>
              <a:gd name="connsiteY4" fmla="*/ 51 h 7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03" h="75044">
                <a:moveTo>
                  <a:pt x="184" y="51"/>
                </a:moveTo>
                <a:cubicBezTo>
                  <a:pt x="3931" y="1300"/>
                  <a:pt x="73261" y="25034"/>
                  <a:pt x="90125" y="37526"/>
                </a:cubicBezTo>
                <a:cubicBezTo>
                  <a:pt x="106989" y="50018"/>
                  <a:pt x="105115" y="76250"/>
                  <a:pt x="101368" y="75001"/>
                </a:cubicBezTo>
                <a:cubicBezTo>
                  <a:pt x="97621" y="73752"/>
                  <a:pt x="84504" y="39400"/>
                  <a:pt x="67640" y="30031"/>
                </a:cubicBezTo>
                <a:cubicBezTo>
                  <a:pt x="50776" y="20662"/>
                  <a:pt x="-3563" y="-1198"/>
                  <a:pt x="184" y="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663B3D68-7A2B-7B08-1B35-67833BF2EF34}"/>
              </a:ext>
            </a:extLst>
          </p:cNvPr>
          <p:cNvSpPr/>
          <p:nvPr/>
        </p:nvSpPr>
        <p:spPr>
          <a:xfrm>
            <a:off x="6827977" y="11774705"/>
            <a:ext cx="33782" cy="131286"/>
          </a:xfrm>
          <a:custGeom>
            <a:avLst/>
            <a:gdLst>
              <a:gd name="connsiteX0" fmla="*/ 43 w 33782"/>
              <a:gd name="connsiteY0" fmla="*/ 69 h 131286"/>
              <a:gd name="connsiteX1" fmla="*/ 26275 w 33782"/>
              <a:gd name="connsiteY1" fmla="*/ 56282 h 131286"/>
              <a:gd name="connsiteX2" fmla="*/ 7538 w 33782"/>
              <a:gd name="connsiteY2" fmla="*/ 131233 h 131286"/>
              <a:gd name="connsiteX3" fmla="*/ 33771 w 33782"/>
              <a:gd name="connsiteY3" fmla="*/ 67525 h 131286"/>
              <a:gd name="connsiteX4" fmla="*/ 43 w 33782"/>
              <a:gd name="connsiteY4" fmla="*/ 69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" h="131286">
                <a:moveTo>
                  <a:pt x="43" y="69"/>
                </a:moveTo>
                <a:cubicBezTo>
                  <a:pt x="-1206" y="-1805"/>
                  <a:pt x="25026" y="34421"/>
                  <a:pt x="26275" y="56282"/>
                </a:cubicBezTo>
                <a:cubicBezTo>
                  <a:pt x="27524" y="78143"/>
                  <a:pt x="6289" y="129359"/>
                  <a:pt x="7538" y="131233"/>
                </a:cubicBezTo>
                <a:cubicBezTo>
                  <a:pt x="8787" y="133107"/>
                  <a:pt x="34396" y="85638"/>
                  <a:pt x="33771" y="67525"/>
                </a:cubicBezTo>
                <a:cubicBezTo>
                  <a:pt x="33146" y="49412"/>
                  <a:pt x="1292" y="1943"/>
                  <a:pt x="43" y="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662CF27D-CEC1-7B85-9F4C-B798A5088C19}"/>
              </a:ext>
            </a:extLst>
          </p:cNvPr>
          <p:cNvSpPr/>
          <p:nvPr/>
        </p:nvSpPr>
        <p:spPr>
          <a:xfrm>
            <a:off x="6910455" y="11605762"/>
            <a:ext cx="379256" cy="64450"/>
          </a:xfrm>
          <a:custGeom>
            <a:avLst/>
            <a:gdLst>
              <a:gd name="connsiteX0" fmla="*/ 11 w 379256"/>
              <a:gd name="connsiteY0" fmla="*/ 37848 h 64450"/>
              <a:gd name="connsiteX1" fmla="*/ 273581 w 379256"/>
              <a:gd name="connsiteY1" fmla="*/ 22858 h 64450"/>
              <a:gd name="connsiteX2" fmla="*/ 378512 w 379256"/>
              <a:gd name="connsiteY2" fmla="*/ 64081 h 64450"/>
              <a:gd name="connsiteX3" fmla="*/ 318552 w 379256"/>
              <a:gd name="connsiteY3" fmla="*/ 41595 h 64450"/>
              <a:gd name="connsiteX4" fmla="*/ 281076 w 379256"/>
              <a:gd name="connsiteY4" fmla="*/ 15363 h 64450"/>
              <a:gd name="connsiteX5" fmla="*/ 262338 w 379256"/>
              <a:gd name="connsiteY5" fmla="*/ 372 h 64450"/>
              <a:gd name="connsiteX6" fmla="*/ 11 w 379256"/>
              <a:gd name="connsiteY6" fmla="*/ 37848 h 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256" h="64450">
                <a:moveTo>
                  <a:pt x="11" y="37848"/>
                </a:moveTo>
                <a:cubicBezTo>
                  <a:pt x="1885" y="41595"/>
                  <a:pt x="210498" y="18486"/>
                  <a:pt x="273581" y="22858"/>
                </a:cubicBezTo>
                <a:cubicBezTo>
                  <a:pt x="336664" y="27230"/>
                  <a:pt x="371017" y="60958"/>
                  <a:pt x="378512" y="64081"/>
                </a:cubicBezTo>
                <a:cubicBezTo>
                  <a:pt x="386007" y="67204"/>
                  <a:pt x="334791" y="49715"/>
                  <a:pt x="318552" y="41595"/>
                </a:cubicBezTo>
                <a:cubicBezTo>
                  <a:pt x="302313" y="33475"/>
                  <a:pt x="281076" y="15363"/>
                  <a:pt x="281076" y="15363"/>
                </a:cubicBezTo>
                <a:cubicBezTo>
                  <a:pt x="271707" y="8493"/>
                  <a:pt x="307308" y="-2126"/>
                  <a:pt x="262338" y="372"/>
                </a:cubicBezTo>
                <a:cubicBezTo>
                  <a:pt x="217368" y="2870"/>
                  <a:pt x="-1863" y="34101"/>
                  <a:pt x="11" y="378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AD07657-1D78-90B0-10E1-54F500CA5A7A}"/>
              </a:ext>
            </a:extLst>
          </p:cNvPr>
          <p:cNvSpPr/>
          <p:nvPr/>
        </p:nvSpPr>
        <p:spPr>
          <a:xfrm>
            <a:off x="7000403" y="11890804"/>
            <a:ext cx="262449" cy="274257"/>
          </a:xfrm>
          <a:custGeom>
            <a:avLst/>
            <a:gdLst>
              <a:gd name="connsiteX0" fmla="*/ 4 w 262449"/>
              <a:gd name="connsiteY0" fmla="*/ 273714 h 274257"/>
              <a:gd name="connsiteX1" fmla="*/ 86197 w 262449"/>
              <a:gd name="connsiteY1" fmla="*/ 116317 h 274257"/>
              <a:gd name="connsiteX2" fmla="*/ 127420 w 262449"/>
              <a:gd name="connsiteY2" fmla="*/ 52609 h 274257"/>
              <a:gd name="connsiteX3" fmla="*/ 262331 w 262449"/>
              <a:gd name="connsiteY3" fmla="*/ 144 h 274257"/>
              <a:gd name="connsiteX4" fmla="*/ 149905 w 262449"/>
              <a:gd name="connsiteY4" fmla="*/ 37619 h 274257"/>
              <a:gd name="connsiteX5" fmla="*/ 82449 w 262449"/>
              <a:gd name="connsiteY5" fmla="*/ 56357 h 274257"/>
              <a:gd name="connsiteX6" fmla="*/ 4 w 262449"/>
              <a:gd name="connsiteY6" fmla="*/ 273714 h 2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49" h="274257">
                <a:moveTo>
                  <a:pt x="4" y="273714"/>
                </a:moveTo>
                <a:cubicBezTo>
                  <a:pt x="629" y="283707"/>
                  <a:pt x="64961" y="153168"/>
                  <a:pt x="86197" y="116317"/>
                </a:cubicBezTo>
                <a:cubicBezTo>
                  <a:pt x="107433" y="79466"/>
                  <a:pt x="98064" y="71971"/>
                  <a:pt x="127420" y="52609"/>
                </a:cubicBezTo>
                <a:cubicBezTo>
                  <a:pt x="156776" y="33247"/>
                  <a:pt x="258584" y="2642"/>
                  <a:pt x="262331" y="144"/>
                </a:cubicBezTo>
                <a:cubicBezTo>
                  <a:pt x="266079" y="-2354"/>
                  <a:pt x="179885" y="28250"/>
                  <a:pt x="149905" y="37619"/>
                </a:cubicBezTo>
                <a:cubicBezTo>
                  <a:pt x="119925" y="46988"/>
                  <a:pt x="106183" y="20131"/>
                  <a:pt x="82449" y="56357"/>
                </a:cubicBezTo>
                <a:cubicBezTo>
                  <a:pt x="58715" y="92583"/>
                  <a:pt x="-621" y="263721"/>
                  <a:pt x="4" y="2737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C0F3170C-6492-55AA-4EEB-61ED343080AC}"/>
              </a:ext>
            </a:extLst>
          </p:cNvPr>
          <p:cNvSpPr/>
          <p:nvPr/>
        </p:nvSpPr>
        <p:spPr>
          <a:xfrm>
            <a:off x="7014344" y="11739933"/>
            <a:ext cx="215102" cy="72338"/>
          </a:xfrm>
          <a:custGeom>
            <a:avLst/>
            <a:gdLst>
              <a:gd name="connsiteX0" fmla="*/ 1053 w 215102"/>
              <a:gd name="connsiteY0" fmla="*/ 72316 h 72338"/>
              <a:gd name="connsiteX1" fmla="*/ 210915 w 215102"/>
              <a:gd name="connsiteY1" fmla="*/ 4860 h 72338"/>
              <a:gd name="connsiteX2" fmla="*/ 132217 w 215102"/>
              <a:gd name="connsiteY2" fmla="*/ 12356 h 72338"/>
              <a:gd name="connsiteX3" fmla="*/ 1053 w 215102"/>
              <a:gd name="connsiteY3" fmla="*/ 72316 h 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02" h="72338">
                <a:moveTo>
                  <a:pt x="1053" y="72316"/>
                </a:moveTo>
                <a:cubicBezTo>
                  <a:pt x="14169" y="71067"/>
                  <a:pt x="189054" y="14853"/>
                  <a:pt x="210915" y="4860"/>
                </a:cubicBezTo>
                <a:cubicBezTo>
                  <a:pt x="232776" y="-5133"/>
                  <a:pt x="163447" y="1738"/>
                  <a:pt x="132217" y="12356"/>
                </a:cubicBezTo>
                <a:cubicBezTo>
                  <a:pt x="100987" y="22974"/>
                  <a:pt x="-12063" y="73565"/>
                  <a:pt x="1053" y="723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9470380-3F4E-FF92-35FB-E65091ED5745}"/>
              </a:ext>
            </a:extLst>
          </p:cNvPr>
          <p:cNvSpPr/>
          <p:nvPr/>
        </p:nvSpPr>
        <p:spPr>
          <a:xfrm>
            <a:off x="7198970" y="11773344"/>
            <a:ext cx="121393" cy="223567"/>
          </a:xfrm>
          <a:custGeom>
            <a:avLst/>
            <a:gdLst>
              <a:gd name="connsiteX0" fmla="*/ 112482 w 121393"/>
              <a:gd name="connsiteY0" fmla="*/ 1430 h 223567"/>
              <a:gd name="connsiteX1" fmla="*/ 112482 w 121393"/>
              <a:gd name="connsiteY1" fmla="*/ 72633 h 223567"/>
              <a:gd name="connsiteX2" fmla="*/ 56 w 121393"/>
              <a:gd name="connsiteY2" fmla="*/ 222535 h 223567"/>
              <a:gd name="connsiteX3" fmla="*/ 97492 w 121393"/>
              <a:gd name="connsiteY3" fmla="*/ 132594 h 223567"/>
              <a:gd name="connsiteX4" fmla="*/ 112482 w 121393"/>
              <a:gd name="connsiteY4" fmla="*/ 1430 h 2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93" h="223567">
                <a:moveTo>
                  <a:pt x="112482" y="1430"/>
                </a:moveTo>
                <a:cubicBezTo>
                  <a:pt x="114980" y="-8564"/>
                  <a:pt x="131220" y="35782"/>
                  <a:pt x="112482" y="72633"/>
                </a:cubicBezTo>
                <a:cubicBezTo>
                  <a:pt x="93744" y="109484"/>
                  <a:pt x="2554" y="212542"/>
                  <a:pt x="56" y="222535"/>
                </a:cubicBezTo>
                <a:cubicBezTo>
                  <a:pt x="-2442" y="232529"/>
                  <a:pt x="78754" y="167571"/>
                  <a:pt x="97492" y="132594"/>
                </a:cubicBezTo>
                <a:cubicBezTo>
                  <a:pt x="116230" y="97617"/>
                  <a:pt x="109984" y="11424"/>
                  <a:pt x="112482" y="143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66F6532-5897-7D68-3DA3-087D14D2BD1A}"/>
              </a:ext>
            </a:extLst>
          </p:cNvPr>
          <p:cNvSpPr/>
          <p:nvPr/>
        </p:nvSpPr>
        <p:spPr>
          <a:xfrm>
            <a:off x="5749200" y="11296637"/>
            <a:ext cx="122400" cy="277608"/>
          </a:xfrm>
          <a:custGeom>
            <a:avLst/>
            <a:gdLst>
              <a:gd name="connsiteX0" fmla="*/ 122400 w 122400"/>
              <a:gd name="connsiteY0" fmla="*/ 163 h 277608"/>
              <a:gd name="connsiteX1" fmla="*/ 32400 w 122400"/>
              <a:gd name="connsiteY1" fmla="*/ 169363 h 277608"/>
              <a:gd name="connsiteX2" fmla="*/ 0 w 122400"/>
              <a:gd name="connsiteY2" fmla="*/ 277363 h 277608"/>
              <a:gd name="connsiteX3" fmla="*/ 32400 w 122400"/>
              <a:gd name="connsiteY3" fmla="*/ 140563 h 277608"/>
              <a:gd name="connsiteX4" fmla="*/ 122400 w 122400"/>
              <a:gd name="connsiteY4" fmla="*/ 163 h 2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0" h="277608">
                <a:moveTo>
                  <a:pt x="122400" y="163"/>
                </a:moveTo>
                <a:cubicBezTo>
                  <a:pt x="122400" y="4963"/>
                  <a:pt x="52800" y="123163"/>
                  <a:pt x="32400" y="169363"/>
                </a:cubicBezTo>
                <a:cubicBezTo>
                  <a:pt x="12000" y="215563"/>
                  <a:pt x="0" y="282163"/>
                  <a:pt x="0" y="277363"/>
                </a:cubicBezTo>
                <a:cubicBezTo>
                  <a:pt x="0" y="272563"/>
                  <a:pt x="12600" y="183763"/>
                  <a:pt x="32400" y="140563"/>
                </a:cubicBezTo>
                <a:cubicBezTo>
                  <a:pt x="52200" y="97363"/>
                  <a:pt x="122400" y="-4637"/>
                  <a:pt x="122400" y="16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0B2A0F4-B822-DE9E-F681-A80E66DCFD8B}"/>
              </a:ext>
            </a:extLst>
          </p:cNvPr>
          <p:cNvSpPr/>
          <p:nvPr/>
        </p:nvSpPr>
        <p:spPr>
          <a:xfrm>
            <a:off x="6846554" y="11487600"/>
            <a:ext cx="200305" cy="28350"/>
          </a:xfrm>
          <a:custGeom>
            <a:avLst/>
            <a:gdLst>
              <a:gd name="connsiteX0" fmla="*/ 646 w 200305"/>
              <a:gd name="connsiteY0" fmla="*/ 25200 h 28350"/>
              <a:gd name="connsiteX1" fmla="*/ 195046 w 200305"/>
              <a:gd name="connsiteY1" fmla="*/ 0 h 28350"/>
              <a:gd name="connsiteX2" fmla="*/ 133846 w 200305"/>
              <a:gd name="connsiteY2" fmla="*/ 25200 h 28350"/>
              <a:gd name="connsiteX3" fmla="*/ 646 w 200305"/>
              <a:gd name="connsiteY3" fmla="*/ 25200 h 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05" h="28350">
                <a:moveTo>
                  <a:pt x="646" y="25200"/>
                </a:moveTo>
                <a:cubicBezTo>
                  <a:pt x="10846" y="21000"/>
                  <a:pt x="172846" y="0"/>
                  <a:pt x="195046" y="0"/>
                </a:cubicBezTo>
                <a:cubicBezTo>
                  <a:pt x="217246" y="0"/>
                  <a:pt x="163846" y="21000"/>
                  <a:pt x="133846" y="25200"/>
                </a:cubicBezTo>
                <a:cubicBezTo>
                  <a:pt x="103846" y="29400"/>
                  <a:pt x="-9554" y="29400"/>
                  <a:pt x="646" y="252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EF81AA8F-F428-7593-61D1-75BF8ABAF002}"/>
              </a:ext>
            </a:extLst>
          </p:cNvPr>
          <p:cNvSpPr/>
          <p:nvPr/>
        </p:nvSpPr>
        <p:spPr>
          <a:xfrm>
            <a:off x="5792028" y="10878720"/>
            <a:ext cx="321211" cy="112278"/>
          </a:xfrm>
          <a:custGeom>
            <a:avLst/>
            <a:gdLst>
              <a:gd name="connsiteX0" fmla="*/ 372 w 321211"/>
              <a:gd name="connsiteY0" fmla="*/ 112080 h 112278"/>
              <a:gd name="connsiteX1" fmla="*/ 115572 w 321211"/>
              <a:gd name="connsiteY1" fmla="*/ 50880 h 112278"/>
              <a:gd name="connsiteX2" fmla="*/ 320772 w 321211"/>
              <a:gd name="connsiteY2" fmla="*/ 480 h 112278"/>
              <a:gd name="connsiteX3" fmla="*/ 169572 w 321211"/>
              <a:gd name="connsiteY3" fmla="*/ 25680 h 112278"/>
              <a:gd name="connsiteX4" fmla="*/ 151572 w 321211"/>
              <a:gd name="connsiteY4" fmla="*/ 29280 h 112278"/>
              <a:gd name="connsiteX5" fmla="*/ 372 w 321211"/>
              <a:gd name="connsiteY5" fmla="*/ 112080 h 1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11" h="112278">
                <a:moveTo>
                  <a:pt x="372" y="112080"/>
                </a:moveTo>
                <a:cubicBezTo>
                  <a:pt x="-5628" y="115680"/>
                  <a:pt x="62172" y="69480"/>
                  <a:pt x="115572" y="50880"/>
                </a:cubicBezTo>
                <a:cubicBezTo>
                  <a:pt x="168972" y="32280"/>
                  <a:pt x="311772" y="4680"/>
                  <a:pt x="320772" y="480"/>
                </a:cubicBezTo>
                <a:cubicBezTo>
                  <a:pt x="329772" y="-3720"/>
                  <a:pt x="197772" y="20880"/>
                  <a:pt x="169572" y="25680"/>
                </a:cubicBezTo>
                <a:cubicBezTo>
                  <a:pt x="141372" y="30480"/>
                  <a:pt x="185772" y="12480"/>
                  <a:pt x="151572" y="29280"/>
                </a:cubicBezTo>
                <a:cubicBezTo>
                  <a:pt x="117372" y="46080"/>
                  <a:pt x="6372" y="108480"/>
                  <a:pt x="372" y="1120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9F55814-2062-6E1E-023C-092E926E62F4}"/>
              </a:ext>
            </a:extLst>
          </p:cNvPr>
          <p:cNvSpPr/>
          <p:nvPr/>
        </p:nvSpPr>
        <p:spPr>
          <a:xfrm>
            <a:off x="6643888" y="11741852"/>
            <a:ext cx="52307" cy="322147"/>
          </a:xfrm>
          <a:custGeom>
            <a:avLst/>
            <a:gdLst>
              <a:gd name="connsiteX0" fmla="*/ 52112 w 52307"/>
              <a:gd name="connsiteY0" fmla="*/ 1348 h 322147"/>
              <a:gd name="connsiteX1" fmla="*/ 1712 w 52307"/>
              <a:gd name="connsiteY1" fmla="*/ 62548 h 322147"/>
              <a:gd name="connsiteX2" fmla="*/ 12512 w 52307"/>
              <a:gd name="connsiteY2" fmla="*/ 195748 h 322147"/>
              <a:gd name="connsiteX3" fmla="*/ 19712 w 52307"/>
              <a:gd name="connsiteY3" fmla="*/ 177748 h 322147"/>
              <a:gd name="connsiteX4" fmla="*/ 16112 w 52307"/>
              <a:gd name="connsiteY4" fmla="*/ 321748 h 322147"/>
              <a:gd name="connsiteX5" fmla="*/ 16112 w 52307"/>
              <a:gd name="connsiteY5" fmla="*/ 217348 h 322147"/>
              <a:gd name="connsiteX6" fmla="*/ 19712 w 52307"/>
              <a:gd name="connsiteY6" fmla="*/ 116548 h 322147"/>
              <a:gd name="connsiteX7" fmla="*/ 52112 w 52307"/>
              <a:gd name="connsiteY7" fmla="*/ 1348 h 32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7" h="322147">
                <a:moveTo>
                  <a:pt x="52112" y="1348"/>
                </a:moveTo>
                <a:cubicBezTo>
                  <a:pt x="49112" y="-7652"/>
                  <a:pt x="8312" y="30148"/>
                  <a:pt x="1712" y="62548"/>
                </a:cubicBezTo>
                <a:cubicBezTo>
                  <a:pt x="-4888" y="94948"/>
                  <a:pt x="9512" y="176548"/>
                  <a:pt x="12512" y="195748"/>
                </a:cubicBezTo>
                <a:cubicBezTo>
                  <a:pt x="15512" y="214948"/>
                  <a:pt x="19112" y="156748"/>
                  <a:pt x="19712" y="177748"/>
                </a:cubicBezTo>
                <a:cubicBezTo>
                  <a:pt x="20312" y="198748"/>
                  <a:pt x="16712" y="315148"/>
                  <a:pt x="16112" y="321748"/>
                </a:cubicBezTo>
                <a:cubicBezTo>
                  <a:pt x="15512" y="328348"/>
                  <a:pt x="15512" y="251548"/>
                  <a:pt x="16112" y="217348"/>
                </a:cubicBezTo>
                <a:cubicBezTo>
                  <a:pt x="16712" y="183148"/>
                  <a:pt x="16712" y="152548"/>
                  <a:pt x="19712" y="116548"/>
                </a:cubicBezTo>
                <a:cubicBezTo>
                  <a:pt x="22712" y="80548"/>
                  <a:pt x="55112" y="10348"/>
                  <a:pt x="52112" y="134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3F4B68CB-1542-80F0-229A-EA68012E915A}"/>
              </a:ext>
            </a:extLst>
          </p:cNvPr>
          <p:cNvSpPr/>
          <p:nvPr/>
        </p:nvSpPr>
        <p:spPr>
          <a:xfrm>
            <a:off x="6782316" y="11829598"/>
            <a:ext cx="39733" cy="262805"/>
          </a:xfrm>
          <a:custGeom>
            <a:avLst/>
            <a:gdLst>
              <a:gd name="connsiteX0" fmla="*/ 84 w 39733"/>
              <a:gd name="connsiteY0" fmla="*/ 2 h 262805"/>
              <a:gd name="connsiteX1" fmla="*/ 28884 w 39733"/>
              <a:gd name="connsiteY1" fmla="*/ 144002 h 262805"/>
              <a:gd name="connsiteX2" fmla="*/ 18084 w 39733"/>
              <a:gd name="connsiteY2" fmla="*/ 262802 h 262805"/>
              <a:gd name="connsiteX3" fmla="*/ 39684 w 39733"/>
              <a:gd name="connsiteY3" fmla="*/ 140402 h 262805"/>
              <a:gd name="connsiteX4" fmla="*/ 84 w 39733"/>
              <a:gd name="connsiteY4" fmla="*/ 2 h 2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" h="262805">
                <a:moveTo>
                  <a:pt x="84" y="2"/>
                </a:moveTo>
                <a:cubicBezTo>
                  <a:pt x="-1716" y="602"/>
                  <a:pt x="25884" y="100202"/>
                  <a:pt x="28884" y="144002"/>
                </a:cubicBezTo>
                <a:cubicBezTo>
                  <a:pt x="31884" y="187802"/>
                  <a:pt x="16284" y="263402"/>
                  <a:pt x="18084" y="262802"/>
                </a:cubicBezTo>
                <a:cubicBezTo>
                  <a:pt x="19884" y="262202"/>
                  <a:pt x="40884" y="178802"/>
                  <a:pt x="39684" y="140402"/>
                </a:cubicBezTo>
                <a:cubicBezTo>
                  <a:pt x="38484" y="102002"/>
                  <a:pt x="1884" y="-598"/>
                  <a:pt x="84" y="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DDB72334-2486-8AF0-A6B0-C838D994ABA8}"/>
              </a:ext>
            </a:extLst>
          </p:cNvPr>
          <p:cNvSpPr/>
          <p:nvPr/>
        </p:nvSpPr>
        <p:spPr>
          <a:xfrm>
            <a:off x="6188361" y="11145526"/>
            <a:ext cx="36691" cy="140611"/>
          </a:xfrm>
          <a:custGeom>
            <a:avLst/>
            <a:gdLst>
              <a:gd name="connsiteX0" fmla="*/ 39 w 36691"/>
              <a:gd name="connsiteY0" fmla="*/ 74 h 140611"/>
              <a:gd name="connsiteX1" fmla="*/ 28839 w 36691"/>
              <a:gd name="connsiteY1" fmla="*/ 90074 h 140611"/>
              <a:gd name="connsiteX2" fmla="*/ 21639 w 36691"/>
              <a:gd name="connsiteY2" fmla="*/ 140474 h 140611"/>
              <a:gd name="connsiteX3" fmla="*/ 36039 w 36691"/>
              <a:gd name="connsiteY3" fmla="*/ 75674 h 140611"/>
              <a:gd name="connsiteX4" fmla="*/ 39 w 36691"/>
              <a:gd name="connsiteY4" fmla="*/ 74 h 14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1" h="140611">
                <a:moveTo>
                  <a:pt x="39" y="74"/>
                </a:moveTo>
                <a:cubicBezTo>
                  <a:pt x="-1161" y="2474"/>
                  <a:pt x="25239" y="66674"/>
                  <a:pt x="28839" y="90074"/>
                </a:cubicBezTo>
                <a:cubicBezTo>
                  <a:pt x="32439" y="113474"/>
                  <a:pt x="20439" y="142874"/>
                  <a:pt x="21639" y="140474"/>
                </a:cubicBezTo>
                <a:cubicBezTo>
                  <a:pt x="22839" y="138074"/>
                  <a:pt x="40239" y="97274"/>
                  <a:pt x="36039" y="75674"/>
                </a:cubicBezTo>
                <a:cubicBezTo>
                  <a:pt x="31839" y="54074"/>
                  <a:pt x="1239" y="-2326"/>
                  <a:pt x="39" y="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5D3C96F-39C6-EFB0-9768-35016CD04584}"/>
              </a:ext>
            </a:extLst>
          </p:cNvPr>
          <p:cNvSpPr/>
          <p:nvPr/>
        </p:nvSpPr>
        <p:spPr>
          <a:xfrm>
            <a:off x="6189249" y="11875903"/>
            <a:ext cx="85719" cy="208060"/>
          </a:xfrm>
          <a:custGeom>
            <a:avLst/>
            <a:gdLst>
              <a:gd name="connsiteX0" fmla="*/ 85551 w 85719"/>
              <a:gd name="connsiteY0" fmla="*/ 497 h 208060"/>
              <a:gd name="connsiteX1" fmla="*/ 24351 w 85719"/>
              <a:gd name="connsiteY1" fmla="*/ 68897 h 208060"/>
              <a:gd name="connsiteX2" fmla="*/ 27951 w 85719"/>
              <a:gd name="connsiteY2" fmla="*/ 205697 h 208060"/>
              <a:gd name="connsiteX3" fmla="*/ 13551 w 85719"/>
              <a:gd name="connsiteY3" fmla="*/ 151697 h 208060"/>
              <a:gd name="connsiteX4" fmla="*/ 2751 w 85719"/>
              <a:gd name="connsiteY4" fmla="*/ 101297 h 208060"/>
              <a:gd name="connsiteX5" fmla="*/ 85551 w 85719"/>
              <a:gd name="connsiteY5" fmla="*/ 497 h 20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19" h="208060">
                <a:moveTo>
                  <a:pt x="85551" y="497"/>
                </a:moveTo>
                <a:cubicBezTo>
                  <a:pt x="89151" y="-4903"/>
                  <a:pt x="33951" y="34697"/>
                  <a:pt x="24351" y="68897"/>
                </a:cubicBezTo>
                <a:cubicBezTo>
                  <a:pt x="14751" y="103097"/>
                  <a:pt x="29751" y="191897"/>
                  <a:pt x="27951" y="205697"/>
                </a:cubicBezTo>
                <a:cubicBezTo>
                  <a:pt x="26151" y="219497"/>
                  <a:pt x="17751" y="169097"/>
                  <a:pt x="13551" y="151697"/>
                </a:cubicBezTo>
                <a:cubicBezTo>
                  <a:pt x="9351" y="134297"/>
                  <a:pt x="-6249" y="123497"/>
                  <a:pt x="2751" y="101297"/>
                </a:cubicBezTo>
                <a:cubicBezTo>
                  <a:pt x="11751" y="79097"/>
                  <a:pt x="81951" y="5897"/>
                  <a:pt x="85551" y="49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9F5D60A-C10A-CEC6-438F-B29E2C829A66}"/>
              </a:ext>
            </a:extLst>
          </p:cNvPr>
          <p:cNvSpPr/>
          <p:nvPr/>
        </p:nvSpPr>
        <p:spPr>
          <a:xfrm>
            <a:off x="6757113" y="11725200"/>
            <a:ext cx="77545" cy="39600"/>
          </a:xfrm>
          <a:custGeom>
            <a:avLst/>
            <a:gdLst>
              <a:gd name="connsiteX0" fmla="*/ 87 w 77545"/>
              <a:gd name="connsiteY0" fmla="*/ 0 h 39600"/>
              <a:gd name="connsiteX1" fmla="*/ 57687 w 77545"/>
              <a:gd name="connsiteY1" fmla="*/ 10800 h 39600"/>
              <a:gd name="connsiteX2" fmla="*/ 75687 w 77545"/>
              <a:gd name="connsiteY2" fmla="*/ 39600 h 39600"/>
              <a:gd name="connsiteX3" fmla="*/ 72087 w 77545"/>
              <a:gd name="connsiteY3" fmla="*/ 10800 h 39600"/>
              <a:gd name="connsiteX4" fmla="*/ 87 w 77545"/>
              <a:gd name="connsiteY4" fmla="*/ 0 h 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45" h="39600">
                <a:moveTo>
                  <a:pt x="87" y="0"/>
                </a:moveTo>
                <a:cubicBezTo>
                  <a:pt x="-2313" y="0"/>
                  <a:pt x="45087" y="4200"/>
                  <a:pt x="57687" y="10800"/>
                </a:cubicBezTo>
                <a:cubicBezTo>
                  <a:pt x="70287" y="17400"/>
                  <a:pt x="73287" y="39600"/>
                  <a:pt x="75687" y="39600"/>
                </a:cubicBezTo>
                <a:cubicBezTo>
                  <a:pt x="78087" y="39600"/>
                  <a:pt x="79287" y="17400"/>
                  <a:pt x="72087" y="10800"/>
                </a:cubicBezTo>
                <a:cubicBezTo>
                  <a:pt x="64887" y="4200"/>
                  <a:pt x="2487" y="0"/>
                  <a:pt x="87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4BD9250-07AF-2BB4-678D-D77249CDDB9F}"/>
              </a:ext>
            </a:extLst>
          </p:cNvPr>
          <p:cNvSpPr/>
          <p:nvPr/>
        </p:nvSpPr>
        <p:spPr>
          <a:xfrm>
            <a:off x="3668143" y="1431011"/>
            <a:ext cx="2569916" cy="2723055"/>
          </a:xfrm>
          <a:custGeom>
            <a:avLst/>
            <a:gdLst>
              <a:gd name="connsiteX0" fmla="*/ 2567557 w 2569916"/>
              <a:gd name="connsiteY0" fmla="*/ 4089 h 2723055"/>
              <a:gd name="connsiteX1" fmla="*/ 649857 w 2569916"/>
              <a:gd name="connsiteY1" fmla="*/ 753389 h 2723055"/>
              <a:gd name="connsiteX2" fmla="*/ 1005457 w 2569916"/>
              <a:gd name="connsiteY2" fmla="*/ 727989 h 2723055"/>
              <a:gd name="connsiteX3" fmla="*/ 319657 w 2569916"/>
              <a:gd name="connsiteY3" fmla="*/ 1362989 h 2723055"/>
              <a:gd name="connsiteX4" fmla="*/ 446657 w 2569916"/>
              <a:gd name="connsiteY4" fmla="*/ 1286789 h 2723055"/>
              <a:gd name="connsiteX5" fmla="*/ 65657 w 2569916"/>
              <a:gd name="connsiteY5" fmla="*/ 2277389 h 2723055"/>
              <a:gd name="connsiteX6" fmla="*/ 27557 w 2569916"/>
              <a:gd name="connsiteY6" fmla="*/ 2721889 h 2723055"/>
              <a:gd name="connsiteX7" fmla="*/ 65657 w 2569916"/>
              <a:gd name="connsiteY7" fmla="*/ 2353589 h 2723055"/>
              <a:gd name="connsiteX8" fmla="*/ 751457 w 2569916"/>
              <a:gd name="connsiteY8" fmla="*/ 969289 h 2723055"/>
              <a:gd name="connsiteX9" fmla="*/ 1234057 w 2569916"/>
              <a:gd name="connsiteY9" fmla="*/ 715289 h 2723055"/>
              <a:gd name="connsiteX10" fmla="*/ 687957 w 2569916"/>
              <a:gd name="connsiteY10" fmla="*/ 880389 h 2723055"/>
              <a:gd name="connsiteX11" fmla="*/ 1564257 w 2569916"/>
              <a:gd name="connsiteY11" fmla="*/ 359689 h 2723055"/>
              <a:gd name="connsiteX12" fmla="*/ 1056257 w 2569916"/>
              <a:gd name="connsiteY12" fmla="*/ 448589 h 2723055"/>
              <a:gd name="connsiteX13" fmla="*/ 2567557 w 2569916"/>
              <a:gd name="connsiteY13" fmla="*/ 4089 h 27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9916" h="2723055">
                <a:moveTo>
                  <a:pt x="2567557" y="4089"/>
                </a:moveTo>
                <a:cubicBezTo>
                  <a:pt x="2499824" y="54889"/>
                  <a:pt x="910207" y="632739"/>
                  <a:pt x="649857" y="753389"/>
                </a:cubicBezTo>
                <a:cubicBezTo>
                  <a:pt x="389507" y="874039"/>
                  <a:pt x="1060490" y="626389"/>
                  <a:pt x="1005457" y="727989"/>
                </a:cubicBezTo>
                <a:cubicBezTo>
                  <a:pt x="950424" y="829589"/>
                  <a:pt x="412790" y="1269856"/>
                  <a:pt x="319657" y="1362989"/>
                </a:cubicBezTo>
                <a:cubicBezTo>
                  <a:pt x="226524" y="1456122"/>
                  <a:pt x="488990" y="1134389"/>
                  <a:pt x="446657" y="1286789"/>
                </a:cubicBezTo>
                <a:cubicBezTo>
                  <a:pt x="404324" y="1439189"/>
                  <a:pt x="135507" y="2038206"/>
                  <a:pt x="65657" y="2277389"/>
                </a:cubicBezTo>
                <a:cubicBezTo>
                  <a:pt x="-4193" y="2516572"/>
                  <a:pt x="27557" y="2709189"/>
                  <a:pt x="27557" y="2721889"/>
                </a:cubicBezTo>
                <a:cubicBezTo>
                  <a:pt x="27557" y="2734589"/>
                  <a:pt x="-54993" y="2645689"/>
                  <a:pt x="65657" y="2353589"/>
                </a:cubicBezTo>
                <a:cubicBezTo>
                  <a:pt x="186307" y="2061489"/>
                  <a:pt x="556724" y="1242339"/>
                  <a:pt x="751457" y="969289"/>
                </a:cubicBezTo>
                <a:cubicBezTo>
                  <a:pt x="946190" y="696239"/>
                  <a:pt x="1244640" y="730106"/>
                  <a:pt x="1234057" y="715289"/>
                </a:cubicBezTo>
                <a:cubicBezTo>
                  <a:pt x="1223474" y="700472"/>
                  <a:pt x="632924" y="939656"/>
                  <a:pt x="687957" y="880389"/>
                </a:cubicBezTo>
                <a:cubicBezTo>
                  <a:pt x="742990" y="821122"/>
                  <a:pt x="1502874" y="431656"/>
                  <a:pt x="1564257" y="359689"/>
                </a:cubicBezTo>
                <a:cubicBezTo>
                  <a:pt x="1625640" y="287722"/>
                  <a:pt x="889040" y="505739"/>
                  <a:pt x="1056257" y="448589"/>
                </a:cubicBezTo>
                <a:cubicBezTo>
                  <a:pt x="1223474" y="391439"/>
                  <a:pt x="2635290" y="-46711"/>
                  <a:pt x="2567557" y="40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AAAB053-8CDD-3F3E-AD0E-C42251B957B7}"/>
              </a:ext>
            </a:extLst>
          </p:cNvPr>
          <p:cNvSpPr/>
          <p:nvPr/>
        </p:nvSpPr>
        <p:spPr>
          <a:xfrm>
            <a:off x="3732853" y="3357982"/>
            <a:ext cx="373325" cy="1776323"/>
          </a:xfrm>
          <a:custGeom>
            <a:avLst/>
            <a:gdLst>
              <a:gd name="connsiteX0" fmla="*/ 369247 w 373325"/>
              <a:gd name="connsiteY0" fmla="*/ 7518 h 1776323"/>
              <a:gd name="connsiteX1" fmla="*/ 204147 w 373325"/>
              <a:gd name="connsiteY1" fmla="*/ 426618 h 1776323"/>
              <a:gd name="connsiteX2" fmla="*/ 166047 w 373325"/>
              <a:gd name="connsiteY2" fmla="*/ 909218 h 1776323"/>
              <a:gd name="connsiteX3" fmla="*/ 166047 w 373325"/>
              <a:gd name="connsiteY3" fmla="*/ 794918 h 1776323"/>
              <a:gd name="connsiteX4" fmla="*/ 153347 w 373325"/>
              <a:gd name="connsiteY4" fmla="*/ 1760118 h 1776323"/>
              <a:gd name="connsiteX5" fmla="*/ 140647 w 373325"/>
              <a:gd name="connsiteY5" fmla="*/ 1341018 h 1776323"/>
              <a:gd name="connsiteX6" fmla="*/ 89847 w 373325"/>
              <a:gd name="connsiteY6" fmla="*/ 579018 h 1776323"/>
              <a:gd name="connsiteX7" fmla="*/ 13647 w 373325"/>
              <a:gd name="connsiteY7" fmla="*/ 794918 h 1776323"/>
              <a:gd name="connsiteX8" fmla="*/ 369247 w 373325"/>
              <a:gd name="connsiteY8" fmla="*/ 7518 h 177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25" h="1776323">
                <a:moveTo>
                  <a:pt x="369247" y="7518"/>
                </a:moveTo>
                <a:cubicBezTo>
                  <a:pt x="400997" y="-53865"/>
                  <a:pt x="238014" y="276335"/>
                  <a:pt x="204147" y="426618"/>
                </a:cubicBezTo>
                <a:cubicBezTo>
                  <a:pt x="170280" y="576901"/>
                  <a:pt x="172397" y="847835"/>
                  <a:pt x="166047" y="909218"/>
                </a:cubicBezTo>
                <a:cubicBezTo>
                  <a:pt x="159697" y="970601"/>
                  <a:pt x="168164" y="653101"/>
                  <a:pt x="166047" y="794918"/>
                </a:cubicBezTo>
                <a:cubicBezTo>
                  <a:pt x="163930" y="936735"/>
                  <a:pt x="157580" y="1669101"/>
                  <a:pt x="153347" y="1760118"/>
                </a:cubicBezTo>
                <a:cubicBezTo>
                  <a:pt x="149114" y="1851135"/>
                  <a:pt x="151230" y="1537868"/>
                  <a:pt x="140647" y="1341018"/>
                </a:cubicBezTo>
                <a:cubicBezTo>
                  <a:pt x="130064" y="1144168"/>
                  <a:pt x="111014" y="670035"/>
                  <a:pt x="89847" y="579018"/>
                </a:cubicBezTo>
                <a:cubicBezTo>
                  <a:pt x="68680" y="488001"/>
                  <a:pt x="-37153" y="883818"/>
                  <a:pt x="13647" y="794918"/>
                </a:cubicBezTo>
                <a:cubicBezTo>
                  <a:pt x="64447" y="706018"/>
                  <a:pt x="337497" y="68901"/>
                  <a:pt x="369247" y="75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EB0DA93-0C28-D248-CBA9-BE5C2B15DC4A}"/>
              </a:ext>
            </a:extLst>
          </p:cNvPr>
          <p:cNvSpPr/>
          <p:nvPr/>
        </p:nvSpPr>
        <p:spPr>
          <a:xfrm>
            <a:off x="2996470" y="1014441"/>
            <a:ext cx="2643169" cy="1284457"/>
          </a:xfrm>
          <a:custGeom>
            <a:avLst/>
            <a:gdLst>
              <a:gd name="connsiteX0" fmla="*/ 2642330 w 2643169"/>
              <a:gd name="connsiteY0" fmla="*/ 357159 h 1284457"/>
              <a:gd name="connsiteX1" fmla="*/ 1550130 w 2643169"/>
              <a:gd name="connsiteY1" fmla="*/ 192059 h 1284457"/>
              <a:gd name="connsiteX2" fmla="*/ 483330 w 2643169"/>
              <a:gd name="connsiteY2" fmla="*/ 522259 h 1284457"/>
              <a:gd name="connsiteX3" fmla="*/ 800830 w 2643169"/>
              <a:gd name="connsiteY3" fmla="*/ 382559 h 1284457"/>
              <a:gd name="connsiteX4" fmla="*/ 229330 w 2643169"/>
              <a:gd name="connsiteY4" fmla="*/ 877859 h 1284457"/>
              <a:gd name="connsiteX5" fmla="*/ 730 w 2643169"/>
              <a:gd name="connsiteY5" fmla="*/ 1284259 h 1284457"/>
              <a:gd name="connsiteX6" fmla="*/ 292830 w 2643169"/>
              <a:gd name="connsiteY6" fmla="*/ 827059 h 1284457"/>
              <a:gd name="connsiteX7" fmla="*/ 724630 w 2643169"/>
              <a:gd name="connsiteY7" fmla="*/ 357159 h 1284457"/>
              <a:gd name="connsiteX8" fmla="*/ 1258030 w 2643169"/>
              <a:gd name="connsiteY8" fmla="*/ 319059 h 1284457"/>
              <a:gd name="connsiteX9" fmla="*/ 1080230 w 2643169"/>
              <a:gd name="connsiteY9" fmla="*/ 1559 h 1284457"/>
              <a:gd name="connsiteX10" fmla="*/ 1448530 w 2643169"/>
              <a:gd name="connsiteY10" fmla="*/ 192059 h 1284457"/>
              <a:gd name="connsiteX11" fmla="*/ 1372330 w 2643169"/>
              <a:gd name="connsiteY11" fmla="*/ 65059 h 1284457"/>
              <a:gd name="connsiteX12" fmla="*/ 2642330 w 2643169"/>
              <a:gd name="connsiteY12" fmla="*/ 357159 h 12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3169" h="1284457">
                <a:moveTo>
                  <a:pt x="2642330" y="357159"/>
                </a:moveTo>
                <a:cubicBezTo>
                  <a:pt x="2671963" y="378326"/>
                  <a:pt x="1909963" y="164542"/>
                  <a:pt x="1550130" y="192059"/>
                </a:cubicBezTo>
                <a:cubicBezTo>
                  <a:pt x="1190297" y="219576"/>
                  <a:pt x="608213" y="490509"/>
                  <a:pt x="483330" y="522259"/>
                </a:cubicBezTo>
                <a:cubicBezTo>
                  <a:pt x="358447" y="554009"/>
                  <a:pt x="843163" y="323292"/>
                  <a:pt x="800830" y="382559"/>
                </a:cubicBezTo>
                <a:cubicBezTo>
                  <a:pt x="758497" y="441826"/>
                  <a:pt x="362680" y="727576"/>
                  <a:pt x="229330" y="877859"/>
                </a:cubicBezTo>
                <a:cubicBezTo>
                  <a:pt x="95980" y="1028142"/>
                  <a:pt x="-9853" y="1292726"/>
                  <a:pt x="730" y="1284259"/>
                </a:cubicBezTo>
                <a:cubicBezTo>
                  <a:pt x="11313" y="1275792"/>
                  <a:pt x="172180" y="981576"/>
                  <a:pt x="292830" y="827059"/>
                </a:cubicBezTo>
                <a:cubicBezTo>
                  <a:pt x="413480" y="672542"/>
                  <a:pt x="563763" y="441826"/>
                  <a:pt x="724630" y="357159"/>
                </a:cubicBezTo>
                <a:cubicBezTo>
                  <a:pt x="885497" y="272492"/>
                  <a:pt x="1198763" y="378326"/>
                  <a:pt x="1258030" y="319059"/>
                </a:cubicBezTo>
                <a:cubicBezTo>
                  <a:pt x="1317297" y="259792"/>
                  <a:pt x="1048480" y="22726"/>
                  <a:pt x="1080230" y="1559"/>
                </a:cubicBezTo>
                <a:cubicBezTo>
                  <a:pt x="1111980" y="-19608"/>
                  <a:pt x="1399847" y="181476"/>
                  <a:pt x="1448530" y="192059"/>
                </a:cubicBezTo>
                <a:cubicBezTo>
                  <a:pt x="1497213" y="202642"/>
                  <a:pt x="1175480" y="33309"/>
                  <a:pt x="1372330" y="65059"/>
                </a:cubicBezTo>
                <a:cubicBezTo>
                  <a:pt x="1569180" y="96809"/>
                  <a:pt x="2612697" y="335992"/>
                  <a:pt x="2642330" y="357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8C1F91D3-E487-159C-284F-D197A6B73319}"/>
              </a:ext>
            </a:extLst>
          </p:cNvPr>
          <p:cNvSpPr/>
          <p:nvPr/>
        </p:nvSpPr>
        <p:spPr>
          <a:xfrm>
            <a:off x="3458917" y="1228484"/>
            <a:ext cx="2366818" cy="2277335"/>
          </a:xfrm>
          <a:custGeom>
            <a:avLst/>
            <a:gdLst>
              <a:gd name="connsiteX0" fmla="*/ 2357683 w 2366818"/>
              <a:gd name="connsiteY0" fmla="*/ 3416 h 2277335"/>
              <a:gd name="connsiteX1" fmla="*/ 1379783 w 2366818"/>
              <a:gd name="connsiteY1" fmla="*/ 282816 h 2277335"/>
              <a:gd name="connsiteX2" fmla="*/ 135183 w 2366818"/>
              <a:gd name="connsiteY2" fmla="*/ 1121016 h 2277335"/>
              <a:gd name="connsiteX3" fmla="*/ 338383 w 2366818"/>
              <a:gd name="connsiteY3" fmla="*/ 981316 h 2277335"/>
              <a:gd name="connsiteX4" fmla="*/ 8183 w 2366818"/>
              <a:gd name="connsiteY4" fmla="*/ 1730616 h 2277335"/>
              <a:gd name="connsiteX5" fmla="*/ 97083 w 2366818"/>
              <a:gd name="connsiteY5" fmla="*/ 2276716 h 2277335"/>
              <a:gd name="connsiteX6" fmla="*/ 58983 w 2366818"/>
              <a:gd name="connsiteY6" fmla="*/ 1819516 h 2277335"/>
              <a:gd name="connsiteX7" fmla="*/ 274883 w 2366818"/>
              <a:gd name="connsiteY7" fmla="*/ 968616 h 2277335"/>
              <a:gd name="connsiteX8" fmla="*/ 693983 w 2366818"/>
              <a:gd name="connsiteY8" fmla="*/ 790816 h 2277335"/>
              <a:gd name="connsiteX9" fmla="*/ 198683 w 2366818"/>
              <a:gd name="connsiteY9" fmla="*/ 905116 h 2277335"/>
              <a:gd name="connsiteX10" fmla="*/ 1252783 w 2366818"/>
              <a:gd name="connsiteY10" fmla="*/ 333616 h 2277335"/>
              <a:gd name="connsiteX11" fmla="*/ 795583 w 2366818"/>
              <a:gd name="connsiteY11" fmla="*/ 435216 h 2277335"/>
              <a:gd name="connsiteX12" fmla="*/ 2357683 w 2366818"/>
              <a:gd name="connsiteY12" fmla="*/ 3416 h 227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6818" h="2277335">
                <a:moveTo>
                  <a:pt x="2357683" y="3416"/>
                </a:moveTo>
                <a:cubicBezTo>
                  <a:pt x="2455050" y="-21984"/>
                  <a:pt x="1750200" y="96549"/>
                  <a:pt x="1379783" y="282816"/>
                </a:cubicBezTo>
                <a:cubicBezTo>
                  <a:pt x="1009366" y="469083"/>
                  <a:pt x="308750" y="1004599"/>
                  <a:pt x="135183" y="1121016"/>
                </a:cubicBezTo>
                <a:cubicBezTo>
                  <a:pt x="-38384" y="1237433"/>
                  <a:pt x="359550" y="879716"/>
                  <a:pt x="338383" y="981316"/>
                </a:cubicBezTo>
                <a:cubicBezTo>
                  <a:pt x="317216" y="1082916"/>
                  <a:pt x="48400" y="1514716"/>
                  <a:pt x="8183" y="1730616"/>
                </a:cubicBezTo>
                <a:cubicBezTo>
                  <a:pt x="-32034" y="1946516"/>
                  <a:pt x="88616" y="2261899"/>
                  <a:pt x="97083" y="2276716"/>
                </a:cubicBezTo>
                <a:cubicBezTo>
                  <a:pt x="105550" y="2291533"/>
                  <a:pt x="29350" y="2037533"/>
                  <a:pt x="58983" y="1819516"/>
                </a:cubicBezTo>
                <a:cubicBezTo>
                  <a:pt x="88616" y="1601499"/>
                  <a:pt x="169050" y="1140066"/>
                  <a:pt x="274883" y="968616"/>
                </a:cubicBezTo>
                <a:cubicBezTo>
                  <a:pt x="380716" y="797166"/>
                  <a:pt x="706683" y="801399"/>
                  <a:pt x="693983" y="790816"/>
                </a:cubicBezTo>
                <a:cubicBezTo>
                  <a:pt x="681283" y="780233"/>
                  <a:pt x="105550" y="981316"/>
                  <a:pt x="198683" y="905116"/>
                </a:cubicBezTo>
                <a:cubicBezTo>
                  <a:pt x="291816" y="828916"/>
                  <a:pt x="1153300" y="411933"/>
                  <a:pt x="1252783" y="333616"/>
                </a:cubicBezTo>
                <a:cubicBezTo>
                  <a:pt x="1352266" y="255299"/>
                  <a:pt x="615666" y="490249"/>
                  <a:pt x="795583" y="435216"/>
                </a:cubicBezTo>
                <a:cubicBezTo>
                  <a:pt x="975500" y="380183"/>
                  <a:pt x="2260316" y="28816"/>
                  <a:pt x="2357683" y="34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CCC8935-B8D8-36F2-F3A4-B4DD2BCC5E59}"/>
              </a:ext>
            </a:extLst>
          </p:cNvPr>
          <p:cNvSpPr/>
          <p:nvPr/>
        </p:nvSpPr>
        <p:spPr>
          <a:xfrm>
            <a:off x="4418471" y="876046"/>
            <a:ext cx="2007729" cy="571754"/>
          </a:xfrm>
          <a:custGeom>
            <a:avLst/>
            <a:gdLst>
              <a:gd name="connsiteX0" fmla="*/ 2007729 w 2007729"/>
              <a:gd name="connsiteY0" fmla="*/ 571754 h 571754"/>
              <a:gd name="connsiteX1" fmla="*/ 1271129 w 2007729"/>
              <a:gd name="connsiteY1" fmla="*/ 266954 h 571754"/>
              <a:gd name="connsiteX2" fmla="*/ 420229 w 2007729"/>
              <a:gd name="connsiteY2" fmla="*/ 254 h 571754"/>
              <a:gd name="connsiteX3" fmla="*/ 1017129 w 2007729"/>
              <a:gd name="connsiteY3" fmla="*/ 216154 h 571754"/>
              <a:gd name="connsiteX4" fmla="*/ 1129 w 2007729"/>
              <a:gd name="connsiteY4" fmla="*/ 114554 h 571754"/>
              <a:gd name="connsiteX5" fmla="*/ 801229 w 2007729"/>
              <a:gd name="connsiteY5" fmla="*/ 292354 h 571754"/>
              <a:gd name="connsiteX6" fmla="*/ 2007729 w 2007729"/>
              <a:gd name="connsiteY6" fmla="*/ 571754 h 5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729" h="571754">
                <a:moveTo>
                  <a:pt x="2007729" y="571754"/>
                </a:moveTo>
                <a:cubicBezTo>
                  <a:pt x="1771720" y="466979"/>
                  <a:pt x="1535712" y="362204"/>
                  <a:pt x="1271129" y="266954"/>
                </a:cubicBezTo>
                <a:cubicBezTo>
                  <a:pt x="1006546" y="171704"/>
                  <a:pt x="462562" y="8721"/>
                  <a:pt x="420229" y="254"/>
                </a:cubicBezTo>
                <a:cubicBezTo>
                  <a:pt x="377896" y="-8213"/>
                  <a:pt x="1086979" y="197104"/>
                  <a:pt x="1017129" y="216154"/>
                </a:cubicBezTo>
                <a:cubicBezTo>
                  <a:pt x="947279" y="235204"/>
                  <a:pt x="37112" y="101854"/>
                  <a:pt x="1129" y="114554"/>
                </a:cubicBezTo>
                <a:cubicBezTo>
                  <a:pt x="-34854" y="127254"/>
                  <a:pt x="801229" y="292354"/>
                  <a:pt x="801229" y="292354"/>
                </a:cubicBezTo>
                <a:lnTo>
                  <a:pt x="2007729" y="571754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FD116F45-C2F2-BD33-1792-F0B16C6A3864}"/>
              </a:ext>
            </a:extLst>
          </p:cNvPr>
          <p:cNvSpPr/>
          <p:nvPr/>
        </p:nvSpPr>
        <p:spPr>
          <a:xfrm>
            <a:off x="2971722" y="1672717"/>
            <a:ext cx="926174" cy="1503384"/>
          </a:xfrm>
          <a:custGeom>
            <a:avLst/>
            <a:gdLst>
              <a:gd name="connsiteX0" fmla="*/ 825578 w 926174"/>
              <a:gd name="connsiteY0" fmla="*/ 54483 h 1503384"/>
              <a:gd name="connsiteX1" fmla="*/ 330278 w 926174"/>
              <a:gd name="connsiteY1" fmla="*/ 562483 h 1503384"/>
              <a:gd name="connsiteX2" fmla="*/ 101678 w 926174"/>
              <a:gd name="connsiteY2" fmla="*/ 1489583 h 1503384"/>
              <a:gd name="connsiteX3" fmla="*/ 152478 w 926174"/>
              <a:gd name="connsiteY3" fmla="*/ 1083183 h 1503384"/>
              <a:gd name="connsiteX4" fmla="*/ 190578 w 926174"/>
              <a:gd name="connsiteY4" fmla="*/ 600583 h 1503384"/>
              <a:gd name="connsiteX5" fmla="*/ 78 w 926174"/>
              <a:gd name="connsiteY5" fmla="*/ 1159383 h 1503384"/>
              <a:gd name="connsiteX6" fmla="*/ 215978 w 926174"/>
              <a:gd name="connsiteY6" fmla="*/ 524383 h 1503384"/>
              <a:gd name="connsiteX7" fmla="*/ 876378 w 926174"/>
              <a:gd name="connsiteY7" fmla="*/ 67183 h 1503384"/>
              <a:gd name="connsiteX8" fmla="*/ 825578 w 926174"/>
              <a:gd name="connsiteY8" fmla="*/ 54483 h 1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174" h="1503384">
                <a:moveTo>
                  <a:pt x="825578" y="54483"/>
                </a:moveTo>
                <a:cubicBezTo>
                  <a:pt x="734561" y="137033"/>
                  <a:pt x="450928" y="323300"/>
                  <a:pt x="330278" y="562483"/>
                </a:cubicBezTo>
                <a:cubicBezTo>
                  <a:pt x="209628" y="801666"/>
                  <a:pt x="131311" y="1402800"/>
                  <a:pt x="101678" y="1489583"/>
                </a:cubicBezTo>
                <a:cubicBezTo>
                  <a:pt x="72045" y="1576366"/>
                  <a:pt x="137661" y="1231350"/>
                  <a:pt x="152478" y="1083183"/>
                </a:cubicBezTo>
                <a:cubicBezTo>
                  <a:pt x="167295" y="935016"/>
                  <a:pt x="215978" y="587883"/>
                  <a:pt x="190578" y="600583"/>
                </a:cubicBezTo>
                <a:cubicBezTo>
                  <a:pt x="165178" y="613283"/>
                  <a:pt x="-4155" y="1172083"/>
                  <a:pt x="78" y="1159383"/>
                </a:cubicBezTo>
                <a:cubicBezTo>
                  <a:pt x="4311" y="1146683"/>
                  <a:pt x="69928" y="706416"/>
                  <a:pt x="215978" y="524383"/>
                </a:cubicBezTo>
                <a:cubicBezTo>
                  <a:pt x="362028" y="342350"/>
                  <a:pt x="781128" y="145500"/>
                  <a:pt x="876378" y="67183"/>
                </a:cubicBezTo>
                <a:cubicBezTo>
                  <a:pt x="971628" y="-11134"/>
                  <a:pt x="916595" y="-28067"/>
                  <a:pt x="825578" y="544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4A34328-D2D6-C917-5165-60966EAA38B8}"/>
              </a:ext>
            </a:extLst>
          </p:cNvPr>
          <p:cNvSpPr/>
          <p:nvPr/>
        </p:nvSpPr>
        <p:spPr>
          <a:xfrm>
            <a:off x="6057779" y="1308071"/>
            <a:ext cx="1094917" cy="1549621"/>
          </a:xfrm>
          <a:custGeom>
            <a:avLst/>
            <a:gdLst>
              <a:gd name="connsiteX0" fmla="*/ 121 w 1094917"/>
              <a:gd name="connsiteY0" fmla="*/ 29 h 1549621"/>
              <a:gd name="connsiteX1" fmla="*/ 571621 w 1094917"/>
              <a:gd name="connsiteY1" fmla="*/ 609629 h 1549621"/>
              <a:gd name="connsiteX2" fmla="*/ 851021 w 1094917"/>
              <a:gd name="connsiteY2" fmla="*/ 990629 h 1549621"/>
              <a:gd name="connsiteX3" fmla="*/ 876421 w 1094917"/>
              <a:gd name="connsiteY3" fmla="*/ 889029 h 1549621"/>
              <a:gd name="connsiteX4" fmla="*/ 1092321 w 1094917"/>
              <a:gd name="connsiteY4" fmla="*/ 1536729 h 1549621"/>
              <a:gd name="connsiteX5" fmla="*/ 990721 w 1094917"/>
              <a:gd name="connsiteY5" fmla="*/ 1270029 h 1549621"/>
              <a:gd name="connsiteX6" fmla="*/ 914521 w 1094917"/>
              <a:gd name="connsiteY6" fmla="*/ 660429 h 1549621"/>
              <a:gd name="connsiteX7" fmla="*/ 901821 w 1094917"/>
              <a:gd name="connsiteY7" fmla="*/ 838229 h 1549621"/>
              <a:gd name="connsiteX8" fmla="*/ 622421 w 1094917"/>
              <a:gd name="connsiteY8" fmla="*/ 635029 h 1549621"/>
              <a:gd name="connsiteX9" fmla="*/ 121 w 1094917"/>
              <a:gd name="connsiteY9" fmla="*/ 29 h 154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4917" h="1549621">
                <a:moveTo>
                  <a:pt x="121" y="29"/>
                </a:moveTo>
                <a:cubicBezTo>
                  <a:pt x="-8346" y="-4204"/>
                  <a:pt x="429804" y="444529"/>
                  <a:pt x="571621" y="609629"/>
                </a:cubicBezTo>
                <a:cubicBezTo>
                  <a:pt x="713438" y="774729"/>
                  <a:pt x="800221" y="944062"/>
                  <a:pt x="851021" y="990629"/>
                </a:cubicBezTo>
                <a:cubicBezTo>
                  <a:pt x="901821" y="1037196"/>
                  <a:pt x="836204" y="798012"/>
                  <a:pt x="876421" y="889029"/>
                </a:cubicBezTo>
                <a:cubicBezTo>
                  <a:pt x="916638" y="980046"/>
                  <a:pt x="1073271" y="1473229"/>
                  <a:pt x="1092321" y="1536729"/>
                </a:cubicBezTo>
                <a:cubicBezTo>
                  <a:pt x="1111371" y="1600229"/>
                  <a:pt x="1020354" y="1416079"/>
                  <a:pt x="990721" y="1270029"/>
                </a:cubicBezTo>
                <a:cubicBezTo>
                  <a:pt x="961088" y="1123979"/>
                  <a:pt x="929338" y="732396"/>
                  <a:pt x="914521" y="660429"/>
                </a:cubicBezTo>
                <a:cubicBezTo>
                  <a:pt x="899704" y="588462"/>
                  <a:pt x="950504" y="842462"/>
                  <a:pt x="901821" y="838229"/>
                </a:cubicBezTo>
                <a:cubicBezTo>
                  <a:pt x="853138" y="833996"/>
                  <a:pt x="768471" y="776846"/>
                  <a:pt x="622421" y="635029"/>
                </a:cubicBezTo>
                <a:cubicBezTo>
                  <a:pt x="476371" y="493212"/>
                  <a:pt x="8588" y="4262"/>
                  <a:pt x="121" y="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2D10EA2-FFA8-0B92-16E8-1115CAED866D}"/>
              </a:ext>
            </a:extLst>
          </p:cNvPr>
          <p:cNvSpPr/>
          <p:nvPr/>
        </p:nvSpPr>
        <p:spPr>
          <a:xfrm>
            <a:off x="2982362" y="3403304"/>
            <a:ext cx="699216" cy="1322137"/>
          </a:xfrm>
          <a:custGeom>
            <a:avLst/>
            <a:gdLst>
              <a:gd name="connsiteX0" fmla="*/ 687938 w 699216"/>
              <a:gd name="connsiteY0" fmla="*/ 1321096 h 1322137"/>
              <a:gd name="connsiteX1" fmla="*/ 662538 w 699216"/>
              <a:gd name="connsiteY1" fmla="*/ 889296 h 1322137"/>
              <a:gd name="connsiteX2" fmla="*/ 573638 w 699216"/>
              <a:gd name="connsiteY2" fmla="*/ 444796 h 1322137"/>
              <a:gd name="connsiteX3" fmla="*/ 472038 w 699216"/>
              <a:gd name="connsiteY3" fmla="*/ 178096 h 1322137"/>
              <a:gd name="connsiteX4" fmla="*/ 2138 w 699216"/>
              <a:gd name="connsiteY4" fmla="*/ 296 h 1322137"/>
              <a:gd name="connsiteX5" fmla="*/ 306938 w 699216"/>
              <a:gd name="connsiteY5" fmla="*/ 139996 h 1322137"/>
              <a:gd name="connsiteX6" fmla="*/ 522838 w 699216"/>
              <a:gd name="connsiteY6" fmla="*/ 292396 h 1322137"/>
              <a:gd name="connsiteX7" fmla="*/ 484738 w 699216"/>
              <a:gd name="connsiteY7" fmla="*/ 762296 h 1322137"/>
              <a:gd name="connsiteX8" fmla="*/ 687938 w 699216"/>
              <a:gd name="connsiteY8" fmla="*/ 1321096 h 1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216" h="1322137">
                <a:moveTo>
                  <a:pt x="687938" y="1321096"/>
                </a:moveTo>
                <a:cubicBezTo>
                  <a:pt x="717571" y="1342263"/>
                  <a:pt x="681588" y="1035346"/>
                  <a:pt x="662538" y="889296"/>
                </a:cubicBezTo>
                <a:cubicBezTo>
                  <a:pt x="643488" y="743246"/>
                  <a:pt x="605388" y="563329"/>
                  <a:pt x="573638" y="444796"/>
                </a:cubicBezTo>
                <a:cubicBezTo>
                  <a:pt x="541888" y="326263"/>
                  <a:pt x="567288" y="252179"/>
                  <a:pt x="472038" y="178096"/>
                </a:cubicBezTo>
                <a:cubicBezTo>
                  <a:pt x="376788" y="104013"/>
                  <a:pt x="29655" y="6646"/>
                  <a:pt x="2138" y="296"/>
                </a:cubicBezTo>
                <a:cubicBezTo>
                  <a:pt x="-25379" y="-6054"/>
                  <a:pt x="220155" y="91313"/>
                  <a:pt x="306938" y="139996"/>
                </a:cubicBezTo>
                <a:cubicBezTo>
                  <a:pt x="393721" y="188679"/>
                  <a:pt x="493205" y="188679"/>
                  <a:pt x="522838" y="292396"/>
                </a:cubicBezTo>
                <a:cubicBezTo>
                  <a:pt x="552471" y="396113"/>
                  <a:pt x="450871" y="586613"/>
                  <a:pt x="484738" y="762296"/>
                </a:cubicBezTo>
                <a:cubicBezTo>
                  <a:pt x="518605" y="937979"/>
                  <a:pt x="658305" y="1299929"/>
                  <a:pt x="687938" y="13210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76174502-24A5-3320-B811-ED724BA3B0DC}"/>
              </a:ext>
            </a:extLst>
          </p:cNvPr>
          <p:cNvSpPr/>
          <p:nvPr/>
        </p:nvSpPr>
        <p:spPr>
          <a:xfrm>
            <a:off x="2869978" y="1178838"/>
            <a:ext cx="2325642" cy="2264457"/>
          </a:xfrm>
          <a:custGeom>
            <a:avLst/>
            <a:gdLst>
              <a:gd name="connsiteX0" fmla="*/ 2324322 w 2325642"/>
              <a:gd name="connsiteY0" fmla="*/ 2262 h 2264457"/>
              <a:gd name="connsiteX1" fmla="*/ 1244822 w 2325642"/>
              <a:gd name="connsiteY1" fmla="*/ 421362 h 2264457"/>
              <a:gd name="connsiteX2" fmla="*/ 355822 w 2325642"/>
              <a:gd name="connsiteY2" fmla="*/ 1373862 h 2264457"/>
              <a:gd name="connsiteX3" fmla="*/ 470122 w 2325642"/>
              <a:gd name="connsiteY3" fmla="*/ 1246862 h 2264457"/>
              <a:gd name="connsiteX4" fmla="*/ 203422 w 2325642"/>
              <a:gd name="connsiteY4" fmla="*/ 1958062 h 2264457"/>
              <a:gd name="connsiteX5" fmla="*/ 222 w 2325642"/>
              <a:gd name="connsiteY5" fmla="*/ 2262862 h 2264457"/>
              <a:gd name="connsiteX6" fmla="*/ 241522 w 2325642"/>
              <a:gd name="connsiteY6" fmla="*/ 1843762 h 2264457"/>
              <a:gd name="connsiteX7" fmla="*/ 838422 w 2325642"/>
              <a:gd name="connsiteY7" fmla="*/ 611862 h 2264457"/>
              <a:gd name="connsiteX8" fmla="*/ 584422 w 2325642"/>
              <a:gd name="connsiteY8" fmla="*/ 865862 h 2264457"/>
              <a:gd name="connsiteX9" fmla="*/ 1448022 w 2325642"/>
              <a:gd name="connsiteY9" fmla="*/ 281662 h 2264457"/>
              <a:gd name="connsiteX10" fmla="*/ 2324322 w 2325642"/>
              <a:gd name="connsiteY10" fmla="*/ 2262 h 22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642" h="2264457">
                <a:moveTo>
                  <a:pt x="2324322" y="2262"/>
                </a:moveTo>
                <a:cubicBezTo>
                  <a:pt x="2290455" y="25545"/>
                  <a:pt x="1572905" y="192762"/>
                  <a:pt x="1244822" y="421362"/>
                </a:cubicBezTo>
                <a:cubicBezTo>
                  <a:pt x="916739" y="649962"/>
                  <a:pt x="484939" y="1236279"/>
                  <a:pt x="355822" y="1373862"/>
                </a:cubicBezTo>
                <a:cubicBezTo>
                  <a:pt x="226705" y="1511445"/>
                  <a:pt x="495522" y="1149495"/>
                  <a:pt x="470122" y="1246862"/>
                </a:cubicBezTo>
                <a:cubicBezTo>
                  <a:pt x="444722" y="1344229"/>
                  <a:pt x="281739" y="1788729"/>
                  <a:pt x="203422" y="1958062"/>
                </a:cubicBezTo>
                <a:cubicBezTo>
                  <a:pt x="125105" y="2127395"/>
                  <a:pt x="-6128" y="2281912"/>
                  <a:pt x="222" y="2262862"/>
                </a:cubicBezTo>
                <a:cubicBezTo>
                  <a:pt x="6572" y="2243812"/>
                  <a:pt x="101822" y="2118929"/>
                  <a:pt x="241522" y="1843762"/>
                </a:cubicBezTo>
                <a:cubicBezTo>
                  <a:pt x="381222" y="1568595"/>
                  <a:pt x="781272" y="774845"/>
                  <a:pt x="838422" y="611862"/>
                </a:cubicBezTo>
                <a:cubicBezTo>
                  <a:pt x="895572" y="448879"/>
                  <a:pt x="482822" y="920895"/>
                  <a:pt x="584422" y="865862"/>
                </a:cubicBezTo>
                <a:cubicBezTo>
                  <a:pt x="686022" y="810829"/>
                  <a:pt x="1164389" y="423479"/>
                  <a:pt x="1448022" y="281662"/>
                </a:cubicBezTo>
                <a:cubicBezTo>
                  <a:pt x="1731655" y="139845"/>
                  <a:pt x="2358189" y="-21021"/>
                  <a:pt x="2324322" y="22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FB132AB2-76D7-C31D-E9AA-661BBCA5B904}"/>
              </a:ext>
            </a:extLst>
          </p:cNvPr>
          <p:cNvSpPr/>
          <p:nvPr/>
        </p:nvSpPr>
        <p:spPr>
          <a:xfrm>
            <a:off x="2106526" y="4632604"/>
            <a:ext cx="891082" cy="3341207"/>
          </a:xfrm>
          <a:custGeom>
            <a:avLst/>
            <a:gdLst>
              <a:gd name="connsiteX0" fmla="*/ 890674 w 891082"/>
              <a:gd name="connsiteY0" fmla="*/ 2896 h 3341207"/>
              <a:gd name="connsiteX1" fmla="*/ 623974 w 891082"/>
              <a:gd name="connsiteY1" fmla="*/ 714096 h 3341207"/>
              <a:gd name="connsiteX2" fmla="*/ 65174 w 891082"/>
              <a:gd name="connsiteY2" fmla="*/ 3190596 h 3341207"/>
              <a:gd name="connsiteX3" fmla="*/ 65174 w 891082"/>
              <a:gd name="connsiteY3" fmla="*/ 2822296 h 3341207"/>
              <a:gd name="connsiteX4" fmla="*/ 547774 w 891082"/>
              <a:gd name="connsiteY4" fmla="*/ 802996 h 3341207"/>
              <a:gd name="connsiteX5" fmla="*/ 331874 w 891082"/>
              <a:gd name="connsiteY5" fmla="*/ 1374496 h 3341207"/>
              <a:gd name="connsiteX6" fmla="*/ 674774 w 891082"/>
              <a:gd name="connsiteY6" fmla="*/ 498196 h 3341207"/>
              <a:gd name="connsiteX7" fmla="*/ 890674 w 891082"/>
              <a:gd name="connsiteY7" fmla="*/ 2896 h 334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082" h="3341207">
                <a:moveTo>
                  <a:pt x="890674" y="2896"/>
                </a:moveTo>
                <a:cubicBezTo>
                  <a:pt x="882207" y="38879"/>
                  <a:pt x="761557" y="182813"/>
                  <a:pt x="623974" y="714096"/>
                </a:cubicBezTo>
                <a:cubicBezTo>
                  <a:pt x="486391" y="1245379"/>
                  <a:pt x="158307" y="2839229"/>
                  <a:pt x="65174" y="3190596"/>
                </a:cubicBezTo>
                <a:cubicBezTo>
                  <a:pt x="-27959" y="3541963"/>
                  <a:pt x="-15259" y="3220229"/>
                  <a:pt x="65174" y="2822296"/>
                </a:cubicBezTo>
                <a:cubicBezTo>
                  <a:pt x="145607" y="2424363"/>
                  <a:pt x="503324" y="1044296"/>
                  <a:pt x="547774" y="802996"/>
                </a:cubicBezTo>
                <a:cubicBezTo>
                  <a:pt x="592224" y="561696"/>
                  <a:pt x="310707" y="1425296"/>
                  <a:pt x="331874" y="1374496"/>
                </a:cubicBezTo>
                <a:cubicBezTo>
                  <a:pt x="353041" y="1323696"/>
                  <a:pt x="575291" y="722563"/>
                  <a:pt x="674774" y="498196"/>
                </a:cubicBezTo>
                <a:cubicBezTo>
                  <a:pt x="774257" y="273829"/>
                  <a:pt x="899141" y="-33087"/>
                  <a:pt x="890674" y="28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59E636E6-C111-FECE-FD2F-92ED7692D1B0}"/>
              </a:ext>
            </a:extLst>
          </p:cNvPr>
          <p:cNvSpPr/>
          <p:nvPr/>
        </p:nvSpPr>
        <p:spPr>
          <a:xfrm>
            <a:off x="3023569" y="4875428"/>
            <a:ext cx="573530" cy="2239822"/>
          </a:xfrm>
          <a:custGeom>
            <a:avLst/>
            <a:gdLst>
              <a:gd name="connsiteX0" fmla="*/ 570531 w 573530"/>
              <a:gd name="connsiteY0" fmla="*/ 1372 h 2239822"/>
              <a:gd name="connsiteX1" fmla="*/ 430831 w 573530"/>
              <a:gd name="connsiteY1" fmla="*/ 509372 h 2239822"/>
              <a:gd name="connsiteX2" fmla="*/ 303831 w 573530"/>
              <a:gd name="connsiteY2" fmla="*/ 1525372 h 2239822"/>
              <a:gd name="connsiteX3" fmla="*/ 405431 w 573530"/>
              <a:gd name="connsiteY3" fmla="*/ 953872 h 2239822"/>
              <a:gd name="connsiteX4" fmla="*/ 11731 w 573530"/>
              <a:gd name="connsiteY4" fmla="*/ 2223872 h 2239822"/>
              <a:gd name="connsiteX5" fmla="*/ 113331 w 573530"/>
              <a:gd name="connsiteY5" fmla="*/ 1588872 h 2239822"/>
              <a:gd name="connsiteX6" fmla="*/ 214931 w 573530"/>
              <a:gd name="connsiteY6" fmla="*/ 445872 h 2239822"/>
              <a:gd name="connsiteX7" fmla="*/ 75231 w 573530"/>
              <a:gd name="connsiteY7" fmla="*/ 1322172 h 2239822"/>
              <a:gd name="connsiteX8" fmla="*/ 418131 w 573530"/>
              <a:gd name="connsiteY8" fmla="*/ 547472 h 2239822"/>
              <a:gd name="connsiteX9" fmla="*/ 176831 w 573530"/>
              <a:gd name="connsiteY9" fmla="*/ 1436472 h 2239822"/>
              <a:gd name="connsiteX10" fmla="*/ 291131 w 573530"/>
              <a:gd name="connsiteY10" fmla="*/ 649072 h 2239822"/>
              <a:gd name="connsiteX11" fmla="*/ 570531 w 573530"/>
              <a:gd name="connsiteY11" fmla="*/ 1372 h 223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30" h="2239822">
                <a:moveTo>
                  <a:pt x="570531" y="1372"/>
                </a:moveTo>
                <a:cubicBezTo>
                  <a:pt x="593814" y="-21911"/>
                  <a:pt x="475281" y="255372"/>
                  <a:pt x="430831" y="509372"/>
                </a:cubicBezTo>
                <a:cubicBezTo>
                  <a:pt x="386381" y="763372"/>
                  <a:pt x="308064" y="1451289"/>
                  <a:pt x="303831" y="1525372"/>
                </a:cubicBezTo>
                <a:cubicBezTo>
                  <a:pt x="299598" y="1599455"/>
                  <a:pt x="454114" y="837455"/>
                  <a:pt x="405431" y="953872"/>
                </a:cubicBezTo>
                <a:cubicBezTo>
                  <a:pt x="356748" y="1070289"/>
                  <a:pt x="60414" y="2118039"/>
                  <a:pt x="11731" y="2223872"/>
                </a:cubicBezTo>
                <a:cubicBezTo>
                  <a:pt x="-36952" y="2329705"/>
                  <a:pt x="79464" y="1885205"/>
                  <a:pt x="113331" y="1588872"/>
                </a:cubicBezTo>
                <a:cubicBezTo>
                  <a:pt x="147198" y="1292539"/>
                  <a:pt x="221281" y="490322"/>
                  <a:pt x="214931" y="445872"/>
                </a:cubicBezTo>
                <a:cubicBezTo>
                  <a:pt x="208581" y="401422"/>
                  <a:pt x="41364" y="1305239"/>
                  <a:pt x="75231" y="1322172"/>
                </a:cubicBezTo>
                <a:cubicBezTo>
                  <a:pt x="109098" y="1339105"/>
                  <a:pt x="401198" y="528422"/>
                  <a:pt x="418131" y="547472"/>
                </a:cubicBezTo>
                <a:cubicBezTo>
                  <a:pt x="435064" y="566522"/>
                  <a:pt x="197998" y="1419539"/>
                  <a:pt x="176831" y="1436472"/>
                </a:cubicBezTo>
                <a:cubicBezTo>
                  <a:pt x="155664" y="1453405"/>
                  <a:pt x="221281" y="886139"/>
                  <a:pt x="291131" y="649072"/>
                </a:cubicBezTo>
                <a:cubicBezTo>
                  <a:pt x="360981" y="412005"/>
                  <a:pt x="547248" y="24655"/>
                  <a:pt x="570531" y="13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2FFBBCE5-A35F-ACE2-E9E7-EE27DCE40248}"/>
              </a:ext>
            </a:extLst>
          </p:cNvPr>
          <p:cNvSpPr/>
          <p:nvPr/>
        </p:nvSpPr>
        <p:spPr>
          <a:xfrm>
            <a:off x="2243829" y="4697615"/>
            <a:ext cx="1160049" cy="3323492"/>
          </a:xfrm>
          <a:custGeom>
            <a:avLst/>
            <a:gdLst>
              <a:gd name="connsiteX0" fmla="*/ 1159771 w 1160049"/>
              <a:gd name="connsiteY0" fmla="*/ 1385 h 3323492"/>
              <a:gd name="connsiteX1" fmla="*/ 816871 w 1160049"/>
              <a:gd name="connsiteY1" fmla="*/ 445885 h 3323492"/>
              <a:gd name="connsiteX2" fmla="*/ 105671 w 1160049"/>
              <a:gd name="connsiteY2" fmla="*/ 2439785 h 3323492"/>
              <a:gd name="connsiteX3" fmla="*/ 245371 w 1160049"/>
              <a:gd name="connsiteY3" fmla="*/ 2147685 h 3323492"/>
              <a:gd name="connsiteX4" fmla="*/ 4071 w 1160049"/>
              <a:gd name="connsiteY4" fmla="*/ 3303385 h 3323492"/>
              <a:gd name="connsiteX5" fmla="*/ 143771 w 1160049"/>
              <a:gd name="connsiteY5" fmla="*/ 2782685 h 3323492"/>
              <a:gd name="connsiteX6" fmla="*/ 740671 w 1160049"/>
              <a:gd name="connsiteY6" fmla="*/ 1538085 h 3323492"/>
              <a:gd name="connsiteX7" fmla="*/ 156471 w 1160049"/>
              <a:gd name="connsiteY7" fmla="*/ 2566785 h 3323492"/>
              <a:gd name="connsiteX8" fmla="*/ 651771 w 1160049"/>
              <a:gd name="connsiteY8" fmla="*/ 1220585 h 3323492"/>
              <a:gd name="connsiteX9" fmla="*/ 918471 w 1160049"/>
              <a:gd name="connsiteY9" fmla="*/ 623685 h 3323492"/>
              <a:gd name="connsiteX10" fmla="*/ 473971 w 1160049"/>
              <a:gd name="connsiteY10" fmla="*/ 1347585 h 3323492"/>
              <a:gd name="connsiteX11" fmla="*/ 867671 w 1160049"/>
              <a:gd name="connsiteY11" fmla="*/ 344285 h 3323492"/>
              <a:gd name="connsiteX12" fmla="*/ 1159771 w 1160049"/>
              <a:gd name="connsiteY12" fmla="*/ 1385 h 332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0049" h="3323492">
                <a:moveTo>
                  <a:pt x="1159771" y="1385"/>
                </a:moveTo>
                <a:cubicBezTo>
                  <a:pt x="1151304" y="18318"/>
                  <a:pt x="992554" y="39485"/>
                  <a:pt x="816871" y="445885"/>
                </a:cubicBezTo>
                <a:cubicBezTo>
                  <a:pt x="641188" y="852285"/>
                  <a:pt x="200921" y="2156152"/>
                  <a:pt x="105671" y="2439785"/>
                </a:cubicBezTo>
                <a:cubicBezTo>
                  <a:pt x="10421" y="2723418"/>
                  <a:pt x="262304" y="2003752"/>
                  <a:pt x="245371" y="2147685"/>
                </a:cubicBezTo>
                <a:cubicBezTo>
                  <a:pt x="228438" y="2291618"/>
                  <a:pt x="21004" y="3197552"/>
                  <a:pt x="4071" y="3303385"/>
                </a:cubicBezTo>
                <a:cubicBezTo>
                  <a:pt x="-12862" y="3409218"/>
                  <a:pt x="21004" y="3076902"/>
                  <a:pt x="143771" y="2782685"/>
                </a:cubicBezTo>
                <a:cubicBezTo>
                  <a:pt x="266538" y="2488468"/>
                  <a:pt x="738554" y="1574068"/>
                  <a:pt x="740671" y="1538085"/>
                </a:cubicBezTo>
                <a:cubicBezTo>
                  <a:pt x="742788" y="1502102"/>
                  <a:pt x="171288" y="2619702"/>
                  <a:pt x="156471" y="2566785"/>
                </a:cubicBezTo>
                <a:cubicBezTo>
                  <a:pt x="141654" y="2513868"/>
                  <a:pt x="524771" y="1544435"/>
                  <a:pt x="651771" y="1220585"/>
                </a:cubicBezTo>
                <a:cubicBezTo>
                  <a:pt x="778771" y="896735"/>
                  <a:pt x="948104" y="602518"/>
                  <a:pt x="918471" y="623685"/>
                </a:cubicBezTo>
                <a:cubicBezTo>
                  <a:pt x="888838" y="644852"/>
                  <a:pt x="482438" y="1394152"/>
                  <a:pt x="473971" y="1347585"/>
                </a:cubicBezTo>
                <a:cubicBezTo>
                  <a:pt x="465504" y="1301018"/>
                  <a:pt x="753371" y="564418"/>
                  <a:pt x="867671" y="344285"/>
                </a:cubicBezTo>
                <a:cubicBezTo>
                  <a:pt x="981971" y="124152"/>
                  <a:pt x="1168238" y="-15548"/>
                  <a:pt x="1159771" y="13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55ED9B02-570C-2475-35E2-5EB2A26CF304}"/>
              </a:ext>
            </a:extLst>
          </p:cNvPr>
          <p:cNvSpPr/>
          <p:nvPr/>
        </p:nvSpPr>
        <p:spPr>
          <a:xfrm>
            <a:off x="2583608" y="4780980"/>
            <a:ext cx="481749" cy="1183206"/>
          </a:xfrm>
          <a:custGeom>
            <a:avLst/>
            <a:gdLst>
              <a:gd name="connsiteX0" fmla="*/ 477092 w 481749"/>
              <a:gd name="connsiteY0" fmla="*/ 6920 h 1183206"/>
              <a:gd name="connsiteX1" fmla="*/ 19892 w 481749"/>
              <a:gd name="connsiteY1" fmla="*/ 1137220 h 1183206"/>
              <a:gd name="connsiteX2" fmla="*/ 108792 w 481749"/>
              <a:gd name="connsiteY2" fmla="*/ 921320 h 1183206"/>
              <a:gd name="connsiteX3" fmla="*/ 350092 w 481749"/>
              <a:gd name="connsiteY3" fmla="*/ 527620 h 1183206"/>
              <a:gd name="connsiteX4" fmla="*/ 261192 w 481749"/>
              <a:gd name="connsiteY4" fmla="*/ 654620 h 1183206"/>
              <a:gd name="connsiteX5" fmla="*/ 477092 w 481749"/>
              <a:gd name="connsiteY5" fmla="*/ 6920 h 11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9" h="1183206">
                <a:moveTo>
                  <a:pt x="477092" y="6920"/>
                </a:moveTo>
                <a:cubicBezTo>
                  <a:pt x="436875" y="87353"/>
                  <a:pt x="81275" y="984820"/>
                  <a:pt x="19892" y="1137220"/>
                </a:cubicBezTo>
                <a:cubicBezTo>
                  <a:pt x="-41491" y="1289620"/>
                  <a:pt x="53759" y="1022920"/>
                  <a:pt x="108792" y="921320"/>
                </a:cubicBezTo>
                <a:cubicBezTo>
                  <a:pt x="163825" y="819720"/>
                  <a:pt x="324692" y="572070"/>
                  <a:pt x="350092" y="527620"/>
                </a:cubicBezTo>
                <a:cubicBezTo>
                  <a:pt x="375492" y="483170"/>
                  <a:pt x="237909" y="737170"/>
                  <a:pt x="261192" y="654620"/>
                </a:cubicBezTo>
                <a:cubicBezTo>
                  <a:pt x="284475" y="572070"/>
                  <a:pt x="517309" y="-73513"/>
                  <a:pt x="477092" y="69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5F12B712-22D2-6EA7-62F5-5005183302E3}"/>
              </a:ext>
            </a:extLst>
          </p:cNvPr>
          <p:cNvSpPr/>
          <p:nvPr/>
        </p:nvSpPr>
        <p:spPr>
          <a:xfrm>
            <a:off x="2604773" y="4787882"/>
            <a:ext cx="938799" cy="2285571"/>
          </a:xfrm>
          <a:custGeom>
            <a:avLst/>
            <a:gdLst>
              <a:gd name="connsiteX0" fmla="*/ 938527 w 938799"/>
              <a:gd name="connsiteY0" fmla="*/ 18 h 2285571"/>
              <a:gd name="connsiteX1" fmla="*/ 481327 w 938799"/>
              <a:gd name="connsiteY1" fmla="*/ 419118 h 2285571"/>
              <a:gd name="connsiteX2" fmla="*/ 100327 w 938799"/>
              <a:gd name="connsiteY2" fmla="*/ 1447818 h 2285571"/>
              <a:gd name="connsiteX3" fmla="*/ 354327 w 938799"/>
              <a:gd name="connsiteY3" fmla="*/ 1066818 h 2285571"/>
              <a:gd name="connsiteX4" fmla="*/ 11427 w 938799"/>
              <a:gd name="connsiteY4" fmla="*/ 2273318 h 2285571"/>
              <a:gd name="connsiteX5" fmla="*/ 138427 w 938799"/>
              <a:gd name="connsiteY5" fmla="*/ 1625618 h 2285571"/>
              <a:gd name="connsiteX6" fmla="*/ 684527 w 938799"/>
              <a:gd name="connsiteY6" fmla="*/ 584218 h 2285571"/>
              <a:gd name="connsiteX7" fmla="*/ 328927 w 938799"/>
              <a:gd name="connsiteY7" fmla="*/ 889018 h 2285571"/>
              <a:gd name="connsiteX8" fmla="*/ 544827 w 938799"/>
              <a:gd name="connsiteY8" fmla="*/ 431818 h 2285571"/>
              <a:gd name="connsiteX9" fmla="*/ 938527 w 938799"/>
              <a:gd name="connsiteY9" fmla="*/ 18 h 22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99" h="2285571">
                <a:moveTo>
                  <a:pt x="938527" y="18"/>
                </a:moveTo>
                <a:cubicBezTo>
                  <a:pt x="927944" y="-2099"/>
                  <a:pt x="621027" y="177818"/>
                  <a:pt x="481327" y="419118"/>
                </a:cubicBezTo>
                <a:cubicBezTo>
                  <a:pt x="341627" y="660418"/>
                  <a:pt x="121494" y="1339868"/>
                  <a:pt x="100327" y="1447818"/>
                </a:cubicBezTo>
                <a:cubicBezTo>
                  <a:pt x="79160" y="1555768"/>
                  <a:pt x="369144" y="929235"/>
                  <a:pt x="354327" y="1066818"/>
                </a:cubicBezTo>
                <a:cubicBezTo>
                  <a:pt x="339510" y="1204401"/>
                  <a:pt x="47410" y="2180185"/>
                  <a:pt x="11427" y="2273318"/>
                </a:cubicBezTo>
                <a:cubicBezTo>
                  <a:pt x="-24556" y="2366451"/>
                  <a:pt x="26244" y="1907135"/>
                  <a:pt x="138427" y="1625618"/>
                </a:cubicBezTo>
                <a:cubicBezTo>
                  <a:pt x="250610" y="1344101"/>
                  <a:pt x="652777" y="706985"/>
                  <a:pt x="684527" y="584218"/>
                </a:cubicBezTo>
                <a:cubicBezTo>
                  <a:pt x="716277" y="461451"/>
                  <a:pt x="352210" y="914418"/>
                  <a:pt x="328927" y="889018"/>
                </a:cubicBezTo>
                <a:cubicBezTo>
                  <a:pt x="305644" y="863618"/>
                  <a:pt x="441110" y="582101"/>
                  <a:pt x="544827" y="431818"/>
                </a:cubicBezTo>
                <a:cubicBezTo>
                  <a:pt x="648544" y="281535"/>
                  <a:pt x="949110" y="2135"/>
                  <a:pt x="938527" y="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F48E9723-FCA4-F168-07C5-AB4D672DE460}"/>
              </a:ext>
            </a:extLst>
          </p:cNvPr>
          <p:cNvSpPr/>
          <p:nvPr/>
        </p:nvSpPr>
        <p:spPr>
          <a:xfrm>
            <a:off x="3645717" y="1453157"/>
            <a:ext cx="2466743" cy="2246556"/>
          </a:xfrm>
          <a:custGeom>
            <a:avLst/>
            <a:gdLst>
              <a:gd name="connsiteX0" fmla="*/ 2462983 w 2466743"/>
              <a:gd name="connsiteY0" fmla="*/ 7343 h 2246556"/>
              <a:gd name="connsiteX1" fmla="*/ 1065983 w 2466743"/>
              <a:gd name="connsiteY1" fmla="*/ 896343 h 2246556"/>
              <a:gd name="connsiteX2" fmla="*/ 24583 w 2466743"/>
              <a:gd name="connsiteY2" fmla="*/ 1912343 h 2246556"/>
              <a:gd name="connsiteX3" fmla="*/ 303983 w 2466743"/>
              <a:gd name="connsiteY3" fmla="*/ 1493243 h 2246556"/>
              <a:gd name="connsiteX4" fmla="*/ 24583 w 2466743"/>
              <a:gd name="connsiteY4" fmla="*/ 2242543 h 2246556"/>
              <a:gd name="connsiteX5" fmla="*/ 557983 w 2466743"/>
              <a:gd name="connsiteY5" fmla="*/ 1099543 h 2246556"/>
              <a:gd name="connsiteX6" fmla="*/ 875483 w 2466743"/>
              <a:gd name="connsiteY6" fmla="*/ 845543 h 2246556"/>
              <a:gd name="connsiteX7" fmla="*/ 164283 w 2466743"/>
              <a:gd name="connsiteY7" fmla="*/ 1480543 h 2246556"/>
              <a:gd name="connsiteX8" fmla="*/ 1434283 w 2466743"/>
              <a:gd name="connsiteY8" fmla="*/ 528043 h 2246556"/>
              <a:gd name="connsiteX9" fmla="*/ 2462983 w 2466743"/>
              <a:gd name="connsiteY9" fmla="*/ 7343 h 224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743" h="2246556">
                <a:moveTo>
                  <a:pt x="2462983" y="7343"/>
                </a:moveTo>
                <a:cubicBezTo>
                  <a:pt x="2401600" y="68726"/>
                  <a:pt x="1472383" y="578843"/>
                  <a:pt x="1065983" y="896343"/>
                </a:cubicBezTo>
                <a:cubicBezTo>
                  <a:pt x="659583" y="1213843"/>
                  <a:pt x="151583" y="1812860"/>
                  <a:pt x="24583" y="1912343"/>
                </a:cubicBezTo>
                <a:cubicBezTo>
                  <a:pt x="-102417" y="2011826"/>
                  <a:pt x="303983" y="1438210"/>
                  <a:pt x="303983" y="1493243"/>
                </a:cubicBezTo>
                <a:cubicBezTo>
                  <a:pt x="303983" y="1548276"/>
                  <a:pt x="-17750" y="2308160"/>
                  <a:pt x="24583" y="2242543"/>
                </a:cubicBezTo>
                <a:cubicBezTo>
                  <a:pt x="66916" y="2176926"/>
                  <a:pt x="416166" y="1332376"/>
                  <a:pt x="557983" y="1099543"/>
                </a:cubicBezTo>
                <a:cubicBezTo>
                  <a:pt x="699800" y="866710"/>
                  <a:pt x="941100" y="782043"/>
                  <a:pt x="875483" y="845543"/>
                </a:cubicBezTo>
                <a:cubicBezTo>
                  <a:pt x="809866" y="909043"/>
                  <a:pt x="71150" y="1533460"/>
                  <a:pt x="164283" y="1480543"/>
                </a:cubicBezTo>
                <a:cubicBezTo>
                  <a:pt x="257416" y="1427626"/>
                  <a:pt x="1049050" y="773576"/>
                  <a:pt x="1434283" y="528043"/>
                </a:cubicBezTo>
                <a:cubicBezTo>
                  <a:pt x="1819516" y="282510"/>
                  <a:pt x="2524366" y="-54040"/>
                  <a:pt x="2462983" y="73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2CDA9567-DC24-DCDA-083E-6E3B4539E7C9}"/>
              </a:ext>
            </a:extLst>
          </p:cNvPr>
          <p:cNvSpPr/>
          <p:nvPr/>
        </p:nvSpPr>
        <p:spPr>
          <a:xfrm>
            <a:off x="3062921" y="1337008"/>
            <a:ext cx="2517377" cy="1857295"/>
          </a:xfrm>
          <a:custGeom>
            <a:avLst/>
            <a:gdLst>
              <a:gd name="connsiteX0" fmla="*/ 2512379 w 2517377"/>
              <a:gd name="connsiteY0" fmla="*/ 9192 h 1857295"/>
              <a:gd name="connsiteX1" fmla="*/ 962979 w 2517377"/>
              <a:gd name="connsiteY1" fmla="*/ 987092 h 1857295"/>
              <a:gd name="connsiteX2" fmla="*/ 10479 w 2517377"/>
              <a:gd name="connsiteY2" fmla="*/ 1850692 h 1857295"/>
              <a:gd name="connsiteX3" fmla="*/ 518479 w 2517377"/>
              <a:gd name="connsiteY3" fmla="*/ 1342692 h 1857295"/>
              <a:gd name="connsiteX4" fmla="*/ 1496379 w 2517377"/>
              <a:gd name="connsiteY4" fmla="*/ 567992 h 1857295"/>
              <a:gd name="connsiteX5" fmla="*/ 404179 w 2517377"/>
              <a:gd name="connsiteY5" fmla="*/ 1317292 h 1857295"/>
              <a:gd name="connsiteX6" fmla="*/ 1420179 w 2517377"/>
              <a:gd name="connsiteY6" fmla="*/ 542592 h 1857295"/>
              <a:gd name="connsiteX7" fmla="*/ 2512379 w 2517377"/>
              <a:gd name="connsiteY7" fmla="*/ 9192 h 18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377" h="1857295">
                <a:moveTo>
                  <a:pt x="2512379" y="9192"/>
                </a:moveTo>
                <a:cubicBezTo>
                  <a:pt x="2436179" y="83275"/>
                  <a:pt x="1379962" y="680175"/>
                  <a:pt x="962979" y="987092"/>
                </a:cubicBezTo>
                <a:cubicBezTo>
                  <a:pt x="545996" y="1294009"/>
                  <a:pt x="84562" y="1791425"/>
                  <a:pt x="10479" y="1850692"/>
                </a:cubicBezTo>
                <a:cubicBezTo>
                  <a:pt x="-63604" y="1909959"/>
                  <a:pt x="270829" y="1556475"/>
                  <a:pt x="518479" y="1342692"/>
                </a:cubicBezTo>
                <a:cubicBezTo>
                  <a:pt x="766129" y="1128909"/>
                  <a:pt x="1515429" y="572225"/>
                  <a:pt x="1496379" y="567992"/>
                </a:cubicBezTo>
                <a:cubicBezTo>
                  <a:pt x="1477329" y="563759"/>
                  <a:pt x="416879" y="1321525"/>
                  <a:pt x="404179" y="1317292"/>
                </a:cubicBezTo>
                <a:cubicBezTo>
                  <a:pt x="391479" y="1313059"/>
                  <a:pt x="1066696" y="758492"/>
                  <a:pt x="1420179" y="542592"/>
                </a:cubicBezTo>
                <a:cubicBezTo>
                  <a:pt x="1773662" y="326692"/>
                  <a:pt x="2588579" y="-64891"/>
                  <a:pt x="2512379" y="91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0DCB0BDC-345C-6329-8350-5A457F35BDFA}"/>
              </a:ext>
            </a:extLst>
          </p:cNvPr>
          <p:cNvSpPr/>
          <p:nvPr/>
        </p:nvSpPr>
        <p:spPr>
          <a:xfrm>
            <a:off x="2850933" y="1085014"/>
            <a:ext cx="1857549" cy="2281647"/>
          </a:xfrm>
          <a:custGeom>
            <a:avLst/>
            <a:gdLst>
              <a:gd name="connsiteX0" fmla="*/ 1848067 w 1857549"/>
              <a:gd name="connsiteY0" fmla="*/ 19886 h 2281647"/>
              <a:gd name="connsiteX1" fmla="*/ 768567 w 1857549"/>
              <a:gd name="connsiteY1" fmla="*/ 946986 h 2281647"/>
              <a:gd name="connsiteX2" fmla="*/ 222467 w 1857549"/>
              <a:gd name="connsiteY2" fmla="*/ 1708986 h 2281647"/>
              <a:gd name="connsiteX3" fmla="*/ 6567 w 1857549"/>
              <a:gd name="connsiteY3" fmla="*/ 2280486 h 2281647"/>
              <a:gd name="connsiteX4" fmla="*/ 108167 w 1857549"/>
              <a:gd name="connsiteY4" fmla="*/ 1823286 h 2281647"/>
              <a:gd name="connsiteX5" fmla="*/ 616167 w 1857549"/>
              <a:gd name="connsiteY5" fmla="*/ 731086 h 2281647"/>
              <a:gd name="connsiteX6" fmla="*/ 324067 w 1857549"/>
              <a:gd name="connsiteY6" fmla="*/ 1366086 h 2281647"/>
              <a:gd name="connsiteX7" fmla="*/ 1047967 w 1857549"/>
              <a:gd name="connsiteY7" fmla="*/ 375486 h 2281647"/>
              <a:gd name="connsiteX8" fmla="*/ 692367 w 1857549"/>
              <a:gd name="connsiteY8" fmla="*/ 946986 h 2281647"/>
              <a:gd name="connsiteX9" fmla="*/ 1263867 w 1857549"/>
              <a:gd name="connsiteY9" fmla="*/ 362786 h 2281647"/>
              <a:gd name="connsiteX10" fmla="*/ 1848067 w 1857549"/>
              <a:gd name="connsiteY10" fmla="*/ 19886 h 228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549" h="2281647">
                <a:moveTo>
                  <a:pt x="1848067" y="19886"/>
                </a:moveTo>
                <a:cubicBezTo>
                  <a:pt x="1765517" y="117253"/>
                  <a:pt x="1039500" y="665469"/>
                  <a:pt x="768567" y="946986"/>
                </a:cubicBezTo>
                <a:cubicBezTo>
                  <a:pt x="497634" y="1228503"/>
                  <a:pt x="349467" y="1486736"/>
                  <a:pt x="222467" y="1708986"/>
                </a:cubicBezTo>
                <a:cubicBezTo>
                  <a:pt x="95467" y="1931236"/>
                  <a:pt x="25617" y="2261436"/>
                  <a:pt x="6567" y="2280486"/>
                </a:cubicBezTo>
                <a:cubicBezTo>
                  <a:pt x="-12483" y="2299536"/>
                  <a:pt x="6567" y="2081519"/>
                  <a:pt x="108167" y="1823286"/>
                </a:cubicBezTo>
                <a:cubicBezTo>
                  <a:pt x="209767" y="1565053"/>
                  <a:pt x="580184" y="807286"/>
                  <a:pt x="616167" y="731086"/>
                </a:cubicBezTo>
                <a:cubicBezTo>
                  <a:pt x="652150" y="654886"/>
                  <a:pt x="252100" y="1425353"/>
                  <a:pt x="324067" y="1366086"/>
                </a:cubicBezTo>
                <a:cubicBezTo>
                  <a:pt x="396034" y="1306819"/>
                  <a:pt x="986584" y="445336"/>
                  <a:pt x="1047967" y="375486"/>
                </a:cubicBezTo>
                <a:cubicBezTo>
                  <a:pt x="1109350" y="305636"/>
                  <a:pt x="656384" y="949103"/>
                  <a:pt x="692367" y="946986"/>
                </a:cubicBezTo>
                <a:cubicBezTo>
                  <a:pt x="728350" y="944869"/>
                  <a:pt x="1075484" y="519419"/>
                  <a:pt x="1263867" y="362786"/>
                </a:cubicBezTo>
                <a:cubicBezTo>
                  <a:pt x="1452250" y="206153"/>
                  <a:pt x="1930617" y="-77481"/>
                  <a:pt x="1848067" y="198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DE86BC2E-86E5-776C-F6A7-AED5DE94EE10}"/>
              </a:ext>
            </a:extLst>
          </p:cNvPr>
          <p:cNvSpPr/>
          <p:nvPr/>
        </p:nvSpPr>
        <p:spPr>
          <a:xfrm>
            <a:off x="3591019" y="1191982"/>
            <a:ext cx="1742241" cy="2519263"/>
          </a:xfrm>
          <a:custGeom>
            <a:avLst/>
            <a:gdLst>
              <a:gd name="connsiteX0" fmla="*/ 1717581 w 1742241"/>
              <a:gd name="connsiteY0" fmla="*/ 39918 h 2519263"/>
              <a:gd name="connsiteX1" fmla="*/ 282481 w 1742241"/>
              <a:gd name="connsiteY1" fmla="*/ 1386118 h 2519263"/>
              <a:gd name="connsiteX2" fmla="*/ 41181 w 1742241"/>
              <a:gd name="connsiteY2" fmla="*/ 2491018 h 2519263"/>
              <a:gd name="connsiteX3" fmla="*/ 15781 w 1742241"/>
              <a:gd name="connsiteY3" fmla="*/ 2110018 h 2519263"/>
              <a:gd name="connsiteX4" fmla="*/ 206281 w 1742241"/>
              <a:gd name="connsiteY4" fmla="*/ 1233718 h 2519263"/>
              <a:gd name="connsiteX5" fmla="*/ 130081 w 1742241"/>
              <a:gd name="connsiteY5" fmla="*/ 1678218 h 2519263"/>
              <a:gd name="connsiteX6" fmla="*/ 688881 w 1742241"/>
              <a:gd name="connsiteY6" fmla="*/ 662218 h 2519263"/>
              <a:gd name="connsiteX7" fmla="*/ 561881 w 1742241"/>
              <a:gd name="connsiteY7" fmla="*/ 967018 h 2519263"/>
              <a:gd name="connsiteX8" fmla="*/ 1146081 w 1742241"/>
              <a:gd name="connsiteY8" fmla="*/ 408218 h 2519263"/>
              <a:gd name="connsiteX9" fmla="*/ 1717581 w 1742241"/>
              <a:gd name="connsiteY9" fmla="*/ 39918 h 25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241" h="2519263">
                <a:moveTo>
                  <a:pt x="1717581" y="39918"/>
                </a:moveTo>
                <a:cubicBezTo>
                  <a:pt x="1573648" y="202901"/>
                  <a:pt x="561881" y="977601"/>
                  <a:pt x="282481" y="1386118"/>
                </a:cubicBezTo>
                <a:cubicBezTo>
                  <a:pt x="3081" y="1794635"/>
                  <a:pt x="85631" y="2370368"/>
                  <a:pt x="41181" y="2491018"/>
                </a:cubicBezTo>
                <a:cubicBezTo>
                  <a:pt x="-3269" y="2611668"/>
                  <a:pt x="-11736" y="2319568"/>
                  <a:pt x="15781" y="2110018"/>
                </a:cubicBezTo>
                <a:cubicBezTo>
                  <a:pt x="43298" y="1900468"/>
                  <a:pt x="187231" y="1305685"/>
                  <a:pt x="206281" y="1233718"/>
                </a:cubicBezTo>
                <a:cubicBezTo>
                  <a:pt x="225331" y="1161751"/>
                  <a:pt x="49648" y="1773468"/>
                  <a:pt x="130081" y="1678218"/>
                </a:cubicBezTo>
                <a:cubicBezTo>
                  <a:pt x="210514" y="1582968"/>
                  <a:pt x="616914" y="780751"/>
                  <a:pt x="688881" y="662218"/>
                </a:cubicBezTo>
                <a:cubicBezTo>
                  <a:pt x="760848" y="543685"/>
                  <a:pt x="485681" y="1009351"/>
                  <a:pt x="561881" y="967018"/>
                </a:cubicBezTo>
                <a:cubicBezTo>
                  <a:pt x="638081" y="924685"/>
                  <a:pt x="955581" y="560618"/>
                  <a:pt x="1146081" y="408218"/>
                </a:cubicBezTo>
                <a:cubicBezTo>
                  <a:pt x="1336581" y="255818"/>
                  <a:pt x="1861514" y="-123065"/>
                  <a:pt x="1717581" y="399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7B493960-AFAB-4EF4-4303-7CB693A92FA5}"/>
              </a:ext>
            </a:extLst>
          </p:cNvPr>
          <p:cNvSpPr/>
          <p:nvPr/>
        </p:nvSpPr>
        <p:spPr>
          <a:xfrm>
            <a:off x="5031704" y="1678323"/>
            <a:ext cx="1363800" cy="521445"/>
          </a:xfrm>
          <a:custGeom>
            <a:avLst/>
            <a:gdLst>
              <a:gd name="connsiteX0" fmla="*/ 1343696 w 1363800"/>
              <a:gd name="connsiteY0" fmla="*/ 10777 h 521445"/>
              <a:gd name="connsiteX1" fmla="*/ 10196 w 1363800"/>
              <a:gd name="connsiteY1" fmla="*/ 518777 h 521445"/>
              <a:gd name="connsiteX2" fmla="*/ 759496 w 1363800"/>
              <a:gd name="connsiteY2" fmla="*/ 201277 h 521445"/>
              <a:gd name="connsiteX3" fmla="*/ 1343696 w 1363800"/>
              <a:gd name="connsiteY3" fmla="*/ 10777 h 5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800" h="521445">
                <a:moveTo>
                  <a:pt x="1343696" y="10777"/>
                </a:moveTo>
                <a:cubicBezTo>
                  <a:pt x="1218813" y="63694"/>
                  <a:pt x="107563" y="487027"/>
                  <a:pt x="10196" y="518777"/>
                </a:cubicBezTo>
                <a:cubicBezTo>
                  <a:pt x="-87171" y="550527"/>
                  <a:pt x="539363" y="290177"/>
                  <a:pt x="759496" y="201277"/>
                </a:cubicBezTo>
                <a:cubicBezTo>
                  <a:pt x="979629" y="112377"/>
                  <a:pt x="1468579" y="-42140"/>
                  <a:pt x="1343696" y="10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69" name="Picture 2" descr="今日も、誰かの大切な一日を乗せて。 - YouTube">
            <a:extLst>
              <a:ext uri="{FF2B5EF4-FFF2-40B4-BE49-F238E27FC236}">
                <a16:creationId xmlns:a16="http://schemas.microsoft.com/office/drawing/2014/main" id="{76AB7134-1800-274C-D653-4F167E7B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4" t="83939" r="44144" b="3964"/>
          <a:stretch/>
        </p:blipFill>
        <p:spPr bwMode="auto">
          <a:xfrm>
            <a:off x="132542" y="139875"/>
            <a:ext cx="1706212" cy="1006745"/>
          </a:xfrm>
          <a:prstGeom prst="rect">
            <a:avLst/>
          </a:prstGeom>
          <a:solidFill>
            <a:srgbClr val="FF8AD8"/>
          </a:solidFill>
        </p:spPr>
      </p:pic>
      <p:sp>
        <p:nvSpPr>
          <p:cNvPr id="1471" name="テキスト ボックス 1470">
            <a:extLst>
              <a:ext uri="{FF2B5EF4-FFF2-40B4-BE49-F238E27FC236}">
                <a16:creationId xmlns:a16="http://schemas.microsoft.com/office/drawing/2014/main" id="{DB66D8A1-D208-8139-47A7-0392E448B298}"/>
              </a:ext>
            </a:extLst>
          </p:cNvPr>
          <p:cNvSpPr txBox="1"/>
          <p:nvPr/>
        </p:nvSpPr>
        <p:spPr>
          <a:xfrm>
            <a:off x="8247091" y="1823747"/>
            <a:ext cx="738664" cy="7940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600" b="1" i="0" u="none" strike="noStrike">
                <a:solidFill>
                  <a:srgbClr val="FF8AD8"/>
                </a:solidFill>
                <a:effectLst/>
                <a:latin typeface="YouTube Sans"/>
              </a:rPr>
              <a:t>今日も、誰かの大切な一日を乗せて。</a:t>
            </a:r>
          </a:p>
        </p:txBody>
      </p:sp>
    </p:spTree>
    <p:extLst>
      <p:ext uri="{BB962C8B-B14F-4D97-AF65-F5344CB8AC3E}">
        <p14:creationId xmlns:p14="http://schemas.microsoft.com/office/powerpoint/2010/main" val="322604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 hidden="1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27989"/>
          <a:stretch/>
        </p:blipFill>
        <p:spPr bwMode="auto">
          <a:xfrm>
            <a:off x="0" y="567214"/>
            <a:ext cx="9601200" cy="1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04809EE-3D39-B2B3-D2C1-FE4A2E126405}"/>
              </a:ext>
            </a:extLst>
          </p:cNvPr>
          <p:cNvSpPr/>
          <p:nvPr/>
        </p:nvSpPr>
        <p:spPr>
          <a:xfrm>
            <a:off x="5149788" y="3450851"/>
            <a:ext cx="757625" cy="264565"/>
          </a:xfrm>
          <a:custGeom>
            <a:avLst/>
            <a:gdLst>
              <a:gd name="connsiteX0" fmla="*/ 62 w 757625"/>
              <a:gd name="connsiteY0" fmla="*/ 171824 h 264565"/>
              <a:gd name="connsiteX1" fmla="*/ 228662 w 757625"/>
              <a:gd name="connsiteY1" fmla="*/ 76574 h 264565"/>
              <a:gd name="connsiteX2" fmla="*/ 269937 w 757625"/>
              <a:gd name="connsiteY2" fmla="*/ 32124 h 264565"/>
              <a:gd name="connsiteX3" fmla="*/ 263587 w 757625"/>
              <a:gd name="connsiteY3" fmla="*/ 63874 h 264565"/>
              <a:gd name="connsiteX4" fmla="*/ 349312 w 757625"/>
              <a:gd name="connsiteY4" fmla="*/ 6724 h 264565"/>
              <a:gd name="connsiteX5" fmla="*/ 339787 w 757625"/>
              <a:gd name="connsiteY5" fmla="*/ 47999 h 264565"/>
              <a:gd name="connsiteX6" fmla="*/ 435037 w 757625"/>
              <a:gd name="connsiteY6" fmla="*/ 374 h 264565"/>
              <a:gd name="connsiteX7" fmla="*/ 431862 w 757625"/>
              <a:gd name="connsiteY7" fmla="*/ 25774 h 264565"/>
              <a:gd name="connsiteX8" fmla="*/ 530287 w 757625"/>
              <a:gd name="connsiteY8" fmla="*/ 25774 h 264565"/>
              <a:gd name="connsiteX9" fmla="*/ 517587 w 757625"/>
              <a:gd name="connsiteY9" fmla="*/ 32124 h 264565"/>
              <a:gd name="connsiteX10" fmla="*/ 673162 w 757625"/>
              <a:gd name="connsiteY10" fmla="*/ 114674 h 264565"/>
              <a:gd name="connsiteX11" fmla="*/ 660462 w 757625"/>
              <a:gd name="connsiteY11" fmla="*/ 95624 h 264565"/>
              <a:gd name="connsiteX12" fmla="*/ 711262 w 757625"/>
              <a:gd name="connsiteY12" fmla="*/ 200399 h 264565"/>
              <a:gd name="connsiteX13" fmla="*/ 755712 w 757625"/>
              <a:gd name="connsiteY13" fmla="*/ 263899 h 264565"/>
              <a:gd name="connsiteX14" fmla="*/ 739837 w 757625"/>
              <a:gd name="connsiteY14" fmla="*/ 228974 h 264565"/>
              <a:gd name="connsiteX15" fmla="*/ 654112 w 757625"/>
              <a:gd name="connsiteY15" fmla="*/ 155949 h 264565"/>
              <a:gd name="connsiteX16" fmla="*/ 692212 w 757625"/>
              <a:gd name="connsiteY16" fmla="*/ 206749 h 264565"/>
              <a:gd name="connsiteX17" fmla="*/ 565212 w 757625"/>
              <a:gd name="connsiteY17" fmla="*/ 73399 h 264565"/>
              <a:gd name="connsiteX18" fmla="*/ 498537 w 757625"/>
              <a:gd name="connsiteY18" fmla="*/ 60699 h 264565"/>
              <a:gd name="connsiteX19" fmla="*/ 403287 w 757625"/>
              <a:gd name="connsiteY19" fmla="*/ 57524 h 264565"/>
              <a:gd name="connsiteX20" fmla="*/ 295337 w 757625"/>
              <a:gd name="connsiteY20" fmla="*/ 92449 h 264565"/>
              <a:gd name="connsiteX21" fmla="*/ 311212 w 757625"/>
              <a:gd name="connsiteY21" fmla="*/ 57524 h 264565"/>
              <a:gd name="connsiteX22" fmla="*/ 206437 w 757625"/>
              <a:gd name="connsiteY22" fmla="*/ 105149 h 264565"/>
              <a:gd name="connsiteX23" fmla="*/ 62 w 757625"/>
              <a:gd name="connsiteY23" fmla="*/ 171824 h 2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625" h="264565">
                <a:moveTo>
                  <a:pt x="62" y="171824"/>
                </a:moveTo>
                <a:cubicBezTo>
                  <a:pt x="3766" y="167062"/>
                  <a:pt x="183683" y="99857"/>
                  <a:pt x="228662" y="76574"/>
                </a:cubicBezTo>
                <a:cubicBezTo>
                  <a:pt x="273641" y="53291"/>
                  <a:pt x="264116" y="34241"/>
                  <a:pt x="269937" y="32124"/>
                </a:cubicBezTo>
                <a:cubicBezTo>
                  <a:pt x="275758" y="30007"/>
                  <a:pt x="250358" y="68107"/>
                  <a:pt x="263587" y="63874"/>
                </a:cubicBezTo>
                <a:cubicBezTo>
                  <a:pt x="276816" y="59641"/>
                  <a:pt x="336612" y="9370"/>
                  <a:pt x="349312" y="6724"/>
                </a:cubicBezTo>
                <a:cubicBezTo>
                  <a:pt x="362012" y="4078"/>
                  <a:pt x="325500" y="49057"/>
                  <a:pt x="339787" y="47999"/>
                </a:cubicBezTo>
                <a:cubicBezTo>
                  <a:pt x="354074" y="46941"/>
                  <a:pt x="419691" y="4078"/>
                  <a:pt x="435037" y="374"/>
                </a:cubicBezTo>
                <a:cubicBezTo>
                  <a:pt x="450383" y="-3330"/>
                  <a:pt x="415987" y="21541"/>
                  <a:pt x="431862" y="25774"/>
                </a:cubicBezTo>
                <a:cubicBezTo>
                  <a:pt x="447737" y="30007"/>
                  <a:pt x="530287" y="25774"/>
                  <a:pt x="530287" y="25774"/>
                </a:cubicBezTo>
                <a:cubicBezTo>
                  <a:pt x="544574" y="26832"/>
                  <a:pt x="493775" y="17307"/>
                  <a:pt x="517587" y="32124"/>
                </a:cubicBezTo>
                <a:cubicBezTo>
                  <a:pt x="541399" y="46941"/>
                  <a:pt x="649350" y="104091"/>
                  <a:pt x="673162" y="114674"/>
                </a:cubicBezTo>
                <a:cubicBezTo>
                  <a:pt x="696974" y="125257"/>
                  <a:pt x="654112" y="81336"/>
                  <a:pt x="660462" y="95624"/>
                </a:cubicBezTo>
                <a:cubicBezTo>
                  <a:pt x="666812" y="109912"/>
                  <a:pt x="695387" y="172353"/>
                  <a:pt x="711262" y="200399"/>
                </a:cubicBezTo>
                <a:cubicBezTo>
                  <a:pt x="727137" y="228445"/>
                  <a:pt x="750950" y="259137"/>
                  <a:pt x="755712" y="263899"/>
                </a:cubicBezTo>
                <a:cubicBezTo>
                  <a:pt x="760474" y="268661"/>
                  <a:pt x="756770" y="246966"/>
                  <a:pt x="739837" y="228974"/>
                </a:cubicBezTo>
                <a:cubicBezTo>
                  <a:pt x="722904" y="210982"/>
                  <a:pt x="662049" y="159653"/>
                  <a:pt x="654112" y="155949"/>
                </a:cubicBezTo>
                <a:cubicBezTo>
                  <a:pt x="646175" y="152245"/>
                  <a:pt x="707029" y="220507"/>
                  <a:pt x="692212" y="206749"/>
                </a:cubicBezTo>
                <a:cubicBezTo>
                  <a:pt x="677395" y="192991"/>
                  <a:pt x="597491" y="97741"/>
                  <a:pt x="565212" y="73399"/>
                </a:cubicBezTo>
                <a:cubicBezTo>
                  <a:pt x="532933" y="49057"/>
                  <a:pt x="525525" y="63345"/>
                  <a:pt x="498537" y="60699"/>
                </a:cubicBezTo>
                <a:cubicBezTo>
                  <a:pt x="471550" y="58053"/>
                  <a:pt x="437154" y="52232"/>
                  <a:pt x="403287" y="57524"/>
                </a:cubicBezTo>
                <a:cubicBezTo>
                  <a:pt x="369420" y="62816"/>
                  <a:pt x="310683" y="92449"/>
                  <a:pt x="295337" y="92449"/>
                </a:cubicBezTo>
                <a:cubicBezTo>
                  <a:pt x="279991" y="92449"/>
                  <a:pt x="326029" y="55407"/>
                  <a:pt x="311212" y="57524"/>
                </a:cubicBezTo>
                <a:cubicBezTo>
                  <a:pt x="296395" y="59641"/>
                  <a:pt x="254591" y="88216"/>
                  <a:pt x="206437" y="105149"/>
                </a:cubicBezTo>
                <a:cubicBezTo>
                  <a:pt x="158283" y="122082"/>
                  <a:pt x="-3642" y="176586"/>
                  <a:pt x="62" y="1718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8309495-D5AD-706D-0485-A7D4639D0BE3}"/>
              </a:ext>
            </a:extLst>
          </p:cNvPr>
          <p:cNvSpPr/>
          <p:nvPr/>
        </p:nvSpPr>
        <p:spPr>
          <a:xfrm>
            <a:off x="5124428" y="3466149"/>
            <a:ext cx="550239" cy="131138"/>
          </a:xfrm>
          <a:custGeom>
            <a:avLst/>
            <a:gdLst>
              <a:gd name="connsiteX0" fmla="*/ 22 w 550239"/>
              <a:gd name="connsiteY0" fmla="*/ 112076 h 131138"/>
              <a:gd name="connsiteX1" fmla="*/ 104797 w 550239"/>
              <a:gd name="connsiteY1" fmla="*/ 115251 h 131138"/>
              <a:gd name="connsiteX2" fmla="*/ 133372 w 550239"/>
              <a:gd name="connsiteY2" fmla="*/ 105726 h 131138"/>
              <a:gd name="connsiteX3" fmla="*/ 107972 w 550239"/>
              <a:gd name="connsiteY3" fmla="*/ 86676 h 131138"/>
              <a:gd name="connsiteX4" fmla="*/ 184172 w 550239"/>
              <a:gd name="connsiteY4" fmla="*/ 80326 h 131138"/>
              <a:gd name="connsiteX5" fmla="*/ 298472 w 550239"/>
              <a:gd name="connsiteY5" fmla="*/ 32701 h 131138"/>
              <a:gd name="connsiteX6" fmla="*/ 234972 w 550239"/>
              <a:gd name="connsiteY6" fmla="*/ 35876 h 131138"/>
              <a:gd name="connsiteX7" fmla="*/ 438172 w 550239"/>
              <a:gd name="connsiteY7" fmla="*/ 951 h 131138"/>
              <a:gd name="connsiteX8" fmla="*/ 549297 w 550239"/>
              <a:gd name="connsiteY8" fmla="*/ 10476 h 131138"/>
              <a:gd name="connsiteX9" fmla="*/ 473097 w 550239"/>
              <a:gd name="connsiteY9" fmla="*/ 16826 h 131138"/>
              <a:gd name="connsiteX10" fmla="*/ 180997 w 550239"/>
              <a:gd name="connsiteY10" fmla="*/ 89851 h 131138"/>
              <a:gd name="connsiteX11" fmla="*/ 158772 w 550239"/>
              <a:gd name="connsiteY11" fmla="*/ 108901 h 131138"/>
              <a:gd name="connsiteX12" fmla="*/ 114322 w 550239"/>
              <a:gd name="connsiteY12" fmla="*/ 131126 h 131138"/>
              <a:gd name="connsiteX13" fmla="*/ 22 w 550239"/>
              <a:gd name="connsiteY13" fmla="*/ 112076 h 13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239" h="131138">
                <a:moveTo>
                  <a:pt x="22" y="112076"/>
                </a:moveTo>
                <a:cubicBezTo>
                  <a:pt x="-1566" y="109430"/>
                  <a:pt x="82572" y="116309"/>
                  <a:pt x="104797" y="115251"/>
                </a:cubicBezTo>
                <a:cubicBezTo>
                  <a:pt x="127022" y="114193"/>
                  <a:pt x="132843" y="110488"/>
                  <a:pt x="133372" y="105726"/>
                </a:cubicBezTo>
                <a:cubicBezTo>
                  <a:pt x="133901" y="100963"/>
                  <a:pt x="99505" y="90909"/>
                  <a:pt x="107972" y="86676"/>
                </a:cubicBezTo>
                <a:cubicBezTo>
                  <a:pt x="116439" y="82443"/>
                  <a:pt x="152422" y="89322"/>
                  <a:pt x="184172" y="80326"/>
                </a:cubicBezTo>
                <a:cubicBezTo>
                  <a:pt x="215922" y="71330"/>
                  <a:pt x="290005" y="40109"/>
                  <a:pt x="298472" y="32701"/>
                </a:cubicBezTo>
                <a:cubicBezTo>
                  <a:pt x="306939" y="25293"/>
                  <a:pt x="211689" y="41168"/>
                  <a:pt x="234972" y="35876"/>
                </a:cubicBezTo>
                <a:cubicBezTo>
                  <a:pt x="258255" y="30584"/>
                  <a:pt x="385785" y="5184"/>
                  <a:pt x="438172" y="951"/>
                </a:cubicBezTo>
                <a:cubicBezTo>
                  <a:pt x="490559" y="-3282"/>
                  <a:pt x="543476" y="7830"/>
                  <a:pt x="549297" y="10476"/>
                </a:cubicBezTo>
                <a:cubicBezTo>
                  <a:pt x="555118" y="13122"/>
                  <a:pt x="534480" y="3597"/>
                  <a:pt x="473097" y="16826"/>
                </a:cubicBezTo>
                <a:cubicBezTo>
                  <a:pt x="411714" y="30055"/>
                  <a:pt x="233385" y="74505"/>
                  <a:pt x="180997" y="89851"/>
                </a:cubicBezTo>
                <a:cubicBezTo>
                  <a:pt x="128610" y="105197"/>
                  <a:pt x="169884" y="102022"/>
                  <a:pt x="158772" y="108901"/>
                </a:cubicBezTo>
                <a:cubicBezTo>
                  <a:pt x="147660" y="115780"/>
                  <a:pt x="134430" y="130597"/>
                  <a:pt x="114322" y="131126"/>
                </a:cubicBezTo>
                <a:cubicBezTo>
                  <a:pt x="94214" y="131655"/>
                  <a:pt x="1610" y="114722"/>
                  <a:pt x="22" y="1120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2548002-75D4-F52D-CEF2-9FA4E92B84CE}"/>
              </a:ext>
            </a:extLst>
          </p:cNvPr>
          <p:cNvSpPr/>
          <p:nvPr/>
        </p:nvSpPr>
        <p:spPr>
          <a:xfrm>
            <a:off x="5682777" y="3470035"/>
            <a:ext cx="255065" cy="271088"/>
          </a:xfrm>
          <a:custGeom>
            <a:avLst/>
            <a:gdLst>
              <a:gd name="connsiteX0" fmla="*/ 473 w 255065"/>
              <a:gd name="connsiteY0" fmla="*/ 240 h 271088"/>
              <a:gd name="connsiteX1" fmla="*/ 149698 w 255065"/>
              <a:gd name="connsiteY1" fmla="*/ 120890 h 271088"/>
              <a:gd name="connsiteX2" fmla="*/ 140173 w 255065"/>
              <a:gd name="connsiteY2" fmla="*/ 95490 h 271088"/>
              <a:gd name="connsiteX3" fmla="*/ 187798 w 255065"/>
              <a:gd name="connsiteY3" fmla="*/ 181215 h 271088"/>
              <a:gd name="connsiteX4" fmla="*/ 171923 w 255065"/>
              <a:gd name="connsiteY4" fmla="*/ 139940 h 271088"/>
              <a:gd name="connsiteX5" fmla="*/ 254473 w 255065"/>
              <a:gd name="connsiteY5" fmla="*/ 270115 h 271088"/>
              <a:gd name="connsiteX6" fmla="*/ 203673 w 255065"/>
              <a:gd name="connsiteY6" fmla="*/ 193915 h 271088"/>
              <a:gd name="connsiteX7" fmla="*/ 105248 w 255065"/>
              <a:gd name="connsiteY7" fmla="*/ 92315 h 271088"/>
              <a:gd name="connsiteX8" fmla="*/ 473 w 255065"/>
              <a:gd name="connsiteY8" fmla="*/ 240 h 27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5" h="271088">
                <a:moveTo>
                  <a:pt x="473" y="240"/>
                </a:moveTo>
                <a:cubicBezTo>
                  <a:pt x="7881" y="5003"/>
                  <a:pt x="126415" y="105015"/>
                  <a:pt x="149698" y="120890"/>
                </a:cubicBezTo>
                <a:cubicBezTo>
                  <a:pt x="172981" y="136765"/>
                  <a:pt x="133823" y="85436"/>
                  <a:pt x="140173" y="95490"/>
                </a:cubicBezTo>
                <a:cubicBezTo>
                  <a:pt x="146523" y="105544"/>
                  <a:pt x="182506" y="173807"/>
                  <a:pt x="187798" y="181215"/>
                </a:cubicBezTo>
                <a:cubicBezTo>
                  <a:pt x="193090" y="188623"/>
                  <a:pt x="160811" y="125124"/>
                  <a:pt x="171923" y="139940"/>
                </a:cubicBezTo>
                <a:cubicBezTo>
                  <a:pt x="183035" y="154756"/>
                  <a:pt x="249181" y="261119"/>
                  <a:pt x="254473" y="270115"/>
                </a:cubicBezTo>
                <a:cubicBezTo>
                  <a:pt x="259765" y="279111"/>
                  <a:pt x="228544" y="223548"/>
                  <a:pt x="203673" y="193915"/>
                </a:cubicBezTo>
                <a:cubicBezTo>
                  <a:pt x="178802" y="164282"/>
                  <a:pt x="135940" y="121948"/>
                  <a:pt x="105248" y="92315"/>
                </a:cubicBezTo>
                <a:cubicBezTo>
                  <a:pt x="74556" y="62682"/>
                  <a:pt x="-6935" y="-4523"/>
                  <a:pt x="473" y="2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953C44F-9D57-86D1-0A9E-5799E3F0470D}"/>
              </a:ext>
            </a:extLst>
          </p:cNvPr>
          <p:cNvSpPr/>
          <p:nvPr/>
        </p:nvSpPr>
        <p:spPr>
          <a:xfrm>
            <a:off x="5238535" y="3489255"/>
            <a:ext cx="194531" cy="180007"/>
          </a:xfrm>
          <a:custGeom>
            <a:avLst/>
            <a:gdLst>
              <a:gd name="connsiteX0" fmla="*/ 193890 w 194531"/>
              <a:gd name="connsiteY0" fmla="*/ 70 h 180007"/>
              <a:gd name="connsiteX1" fmla="*/ 101815 w 194531"/>
              <a:gd name="connsiteY1" fmla="*/ 69920 h 180007"/>
              <a:gd name="connsiteX2" fmla="*/ 57365 w 194531"/>
              <a:gd name="connsiteY2" fmla="*/ 155645 h 180007"/>
              <a:gd name="connsiteX3" fmla="*/ 70065 w 194531"/>
              <a:gd name="connsiteY3" fmla="*/ 104845 h 180007"/>
              <a:gd name="connsiteX4" fmla="*/ 41490 w 194531"/>
              <a:gd name="connsiteY4" fmla="*/ 177870 h 180007"/>
              <a:gd name="connsiteX5" fmla="*/ 215 w 194531"/>
              <a:gd name="connsiteY5" fmla="*/ 161995 h 180007"/>
              <a:gd name="connsiteX6" fmla="*/ 60540 w 194531"/>
              <a:gd name="connsiteY6" fmla="*/ 177870 h 180007"/>
              <a:gd name="connsiteX7" fmla="*/ 44665 w 194531"/>
              <a:gd name="connsiteY7" fmla="*/ 108020 h 180007"/>
              <a:gd name="connsiteX8" fmla="*/ 114515 w 194531"/>
              <a:gd name="connsiteY8" fmla="*/ 31820 h 180007"/>
              <a:gd name="connsiteX9" fmla="*/ 51015 w 194531"/>
              <a:gd name="connsiteY9" fmla="*/ 82620 h 180007"/>
              <a:gd name="connsiteX10" fmla="*/ 193890 w 194531"/>
              <a:gd name="connsiteY10" fmla="*/ 70 h 1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531" h="180007">
                <a:moveTo>
                  <a:pt x="193890" y="70"/>
                </a:moveTo>
                <a:cubicBezTo>
                  <a:pt x="202357" y="-2047"/>
                  <a:pt x="124569" y="43991"/>
                  <a:pt x="101815" y="69920"/>
                </a:cubicBezTo>
                <a:cubicBezTo>
                  <a:pt x="79061" y="95849"/>
                  <a:pt x="62657" y="149824"/>
                  <a:pt x="57365" y="155645"/>
                </a:cubicBezTo>
                <a:cubicBezTo>
                  <a:pt x="52073" y="161466"/>
                  <a:pt x="72711" y="101141"/>
                  <a:pt x="70065" y="104845"/>
                </a:cubicBezTo>
                <a:cubicBezTo>
                  <a:pt x="67419" y="108549"/>
                  <a:pt x="53132" y="168345"/>
                  <a:pt x="41490" y="177870"/>
                </a:cubicBezTo>
                <a:cubicBezTo>
                  <a:pt x="29848" y="187395"/>
                  <a:pt x="-2960" y="161995"/>
                  <a:pt x="215" y="161995"/>
                </a:cubicBezTo>
                <a:cubicBezTo>
                  <a:pt x="3390" y="161995"/>
                  <a:pt x="53132" y="186866"/>
                  <a:pt x="60540" y="177870"/>
                </a:cubicBezTo>
                <a:cubicBezTo>
                  <a:pt x="67948" y="168874"/>
                  <a:pt x="35669" y="132362"/>
                  <a:pt x="44665" y="108020"/>
                </a:cubicBezTo>
                <a:cubicBezTo>
                  <a:pt x="53661" y="83678"/>
                  <a:pt x="113457" y="36053"/>
                  <a:pt x="114515" y="31820"/>
                </a:cubicBezTo>
                <a:cubicBezTo>
                  <a:pt x="115573" y="27587"/>
                  <a:pt x="41490" y="83149"/>
                  <a:pt x="51015" y="82620"/>
                </a:cubicBezTo>
                <a:cubicBezTo>
                  <a:pt x="60540" y="82091"/>
                  <a:pt x="185423" y="2187"/>
                  <a:pt x="193890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06E1C4-8FC6-E6E5-4A0E-157290FF0DD1}"/>
              </a:ext>
            </a:extLst>
          </p:cNvPr>
          <p:cNvSpPr/>
          <p:nvPr/>
        </p:nvSpPr>
        <p:spPr>
          <a:xfrm>
            <a:off x="5185202" y="3622094"/>
            <a:ext cx="506401" cy="166510"/>
          </a:xfrm>
          <a:custGeom>
            <a:avLst/>
            <a:gdLst>
              <a:gd name="connsiteX0" fmla="*/ 2748 w 506401"/>
              <a:gd name="connsiteY0" fmla="*/ 581 h 166510"/>
              <a:gd name="connsiteX1" fmla="*/ 282148 w 506401"/>
              <a:gd name="connsiteY1" fmla="*/ 114881 h 166510"/>
              <a:gd name="connsiteX2" fmla="*/ 228173 w 506401"/>
              <a:gd name="connsiteY2" fmla="*/ 102181 h 166510"/>
              <a:gd name="connsiteX3" fmla="*/ 501223 w 506401"/>
              <a:gd name="connsiteY3" fmla="*/ 165681 h 166510"/>
              <a:gd name="connsiteX4" fmla="*/ 393273 w 506401"/>
              <a:gd name="connsiteY4" fmla="*/ 137106 h 166510"/>
              <a:gd name="connsiteX5" fmla="*/ 221823 w 506401"/>
              <a:gd name="connsiteY5" fmla="*/ 118056 h 166510"/>
              <a:gd name="connsiteX6" fmla="*/ 59898 w 506401"/>
              <a:gd name="connsiteY6" fmla="*/ 86306 h 166510"/>
              <a:gd name="connsiteX7" fmla="*/ 148798 w 506401"/>
              <a:gd name="connsiteY7" fmla="*/ 105356 h 166510"/>
              <a:gd name="connsiteX8" fmla="*/ 107523 w 506401"/>
              <a:gd name="connsiteY8" fmla="*/ 73606 h 166510"/>
              <a:gd name="connsiteX9" fmla="*/ 151973 w 506401"/>
              <a:gd name="connsiteY9" fmla="*/ 86306 h 166510"/>
              <a:gd name="connsiteX10" fmla="*/ 139273 w 506401"/>
              <a:gd name="connsiteY10" fmla="*/ 70431 h 166510"/>
              <a:gd name="connsiteX11" fmla="*/ 2748 w 506401"/>
              <a:gd name="connsiteY11" fmla="*/ 581 h 1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401" h="166510">
                <a:moveTo>
                  <a:pt x="2748" y="581"/>
                </a:moveTo>
                <a:cubicBezTo>
                  <a:pt x="26561" y="7989"/>
                  <a:pt x="244577" y="97948"/>
                  <a:pt x="282148" y="114881"/>
                </a:cubicBezTo>
                <a:cubicBezTo>
                  <a:pt x="319719" y="131814"/>
                  <a:pt x="228173" y="102181"/>
                  <a:pt x="228173" y="102181"/>
                </a:cubicBezTo>
                <a:lnTo>
                  <a:pt x="501223" y="165681"/>
                </a:lnTo>
                <a:cubicBezTo>
                  <a:pt x="528740" y="171502"/>
                  <a:pt x="439840" y="145043"/>
                  <a:pt x="393273" y="137106"/>
                </a:cubicBezTo>
                <a:cubicBezTo>
                  <a:pt x="346706" y="129169"/>
                  <a:pt x="277386" y="126523"/>
                  <a:pt x="221823" y="118056"/>
                </a:cubicBezTo>
                <a:cubicBezTo>
                  <a:pt x="166261" y="109589"/>
                  <a:pt x="72069" y="88423"/>
                  <a:pt x="59898" y="86306"/>
                </a:cubicBezTo>
                <a:cubicBezTo>
                  <a:pt x="47727" y="84189"/>
                  <a:pt x="140861" y="107473"/>
                  <a:pt x="148798" y="105356"/>
                </a:cubicBezTo>
                <a:cubicBezTo>
                  <a:pt x="156735" y="103239"/>
                  <a:pt x="106994" y="76781"/>
                  <a:pt x="107523" y="73606"/>
                </a:cubicBezTo>
                <a:cubicBezTo>
                  <a:pt x="108052" y="70431"/>
                  <a:pt x="151973" y="86306"/>
                  <a:pt x="151973" y="86306"/>
                </a:cubicBezTo>
                <a:cubicBezTo>
                  <a:pt x="157265" y="85777"/>
                  <a:pt x="161498" y="82073"/>
                  <a:pt x="139273" y="70431"/>
                </a:cubicBezTo>
                <a:cubicBezTo>
                  <a:pt x="117048" y="58789"/>
                  <a:pt x="-21065" y="-6827"/>
                  <a:pt x="2748" y="5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D8E97DF-A859-8CD0-6D54-32BA64A22AC4}"/>
              </a:ext>
            </a:extLst>
          </p:cNvPr>
          <p:cNvSpPr/>
          <p:nvPr/>
        </p:nvSpPr>
        <p:spPr>
          <a:xfrm>
            <a:off x="5673446" y="3612860"/>
            <a:ext cx="210062" cy="163996"/>
          </a:xfrm>
          <a:custGeom>
            <a:avLst/>
            <a:gdLst>
              <a:gd name="connsiteX0" fmla="*/ 105054 w 210062"/>
              <a:gd name="connsiteY0" fmla="*/ 290 h 163996"/>
              <a:gd name="connsiteX1" fmla="*/ 181254 w 210062"/>
              <a:gd name="connsiteY1" fmla="*/ 95540 h 163996"/>
              <a:gd name="connsiteX2" fmla="*/ 200304 w 210062"/>
              <a:gd name="connsiteY2" fmla="*/ 117765 h 163996"/>
              <a:gd name="connsiteX3" fmla="*/ 162204 w 210062"/>
              <a:gd name="connsiteY3" fmla="*/ 133640 h 163996"/>
              <a:gd name="connsiteX4" fmla="*/ 12979 w 210062"/>
              <a:gd name="connsiteY4" fmla="*/ 133640 h 163996"/>
              <a:gd name="connsiteX5" fmla="*/ 117754 w 210062"/>
              <a:gd name="connsiteY5" fmla="*/ 162215 h 163996"/>
              <a:gd name="connsiteX6" fmla="*/ 279 w 210062"/>
              <a:gd name="connsiteY6" fmla="*/ 159040 h 163996"/>
              <a:gd name="connsiteX7" fmla="*/ 159029 w 210062"/>
              <a:gd name="connsiteY7" fmla="*/ 143165 h 163996"/>
              <a:gd name="connsiteX8" fmla="*/ 209829 w 210062"/>
              <a:gd name="connsiteY8" fmla="*/ 146340 h 163996"/>
              <a:gd name="connsiteX9" fmla="*/ 178079 w 210062"/>
              <a:gd name="connsiteY9" fmla="*/ 82840 h 163996"/>
              <a:gd name="connsiteX10" fmla="*/ 181254 w 210062"/>
              <a:gd name="connsiteY10" fmla="*/ 28865 h 163996"/>
              <a:gd name="connsiteX11" fmla="*/ 178079 w 210062"/>
              <a:gd name="connsiteY11" fmla="*/ 63790 h 163996"/>
              <a:gd name="connsiteX12" fmla="*/ 105054 w 210062"/>
              <a:gd name="connsiteY12" fmla="*/ 290 h 1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062" h="163996">
                <a:moveTo>
                  <a:pt x="105054" y="290"/>
                </a:moveTo>
                <a:cubicBezTo>
                  <a:pt x="105583" y="5582"/>
                  <a:pt x="165379" y="75961"/>
                  <a:pt x="181254" y="95540"/>
                </a:cubicBezTo>
                <a:cubicBezTo>
                  <a:pt x="197129" y="115119"/>
                  <a:pt x="203479" y="111415"/>
                  <a:pt x="200304" y="117765"/>
                </a:cubicBezTo>
                <a:cubicBezTo>
                  <a:pt x="197129" y="124115"/>
                  <a:pt x="193425" y="130994"/>
                  <a:pt x="162204" y="133640"/>
                </a:cubicBezTo>
                <a:cubicBezTo>
                  <a:pt x="130983" y="136286"/>
                  <a:pt x="20387" y="128878"/>
                  <a:pt x="12979" y="133640"/>
                </a:cubicBezTo>
                <a:cubicBezTo>
                  <a:pt x="5571" y="138403"/>
                  <a:pt x="119871" y="157982"/>
                  <a:pt x="117754" y="162215"/>
                </a:cubicBezTo>
                <a:cubicBezTo>
                  <a:pt x="115637" y="166448"/>
                  <a:pt x="-6600" y="162215"/>
                  <a:pt x="279" y="159040"/>
                </a:cubicBezTo>
                <a:cubicBezTo>
                  <a:pt x="7158" y="155865"/>
                  <a:pt x="124104" y="145282"/>
                  <a:pt x="159029" y="143165"/>
                </a:cubicBezTo>
                <a:cubicBezTo>
                  <a:pt x="193954" y="141048"/>
                  <a:pt x="206654" y="156394"/>
                  <a:pt x="209829" y="146340"/>
                </a:cubicBezTo>
                <a:cubicBezTo>
                  <a:pt x="213004" y="136286"/>
                  <a:pt x="182841" y="102419"/>
                  <a:pt x="178079" y="82840"/>
                </a:cubicBezTo>
                <a:cubicBezTo>
                  <a:pt x="173317" y="63261"/>
                  <a:pt x="181254" y="32040"/>
                  <a:pt x="181254" y="28865"/>
                </a:cubicBezTo>
                <a:cubicBezTo>
                  <a:pt x="181254" y="25690"/>
                  <a:pt x="188662" y="63790"/>
                  <a:pt x="178079" y="63790"/>
                </a:cubicBezTo>
                <a:cubicBezTo>
                  <a:pt x="167496" y="63790"/>
                  <a:pt x="104525" y="-5002"/>
                  <a:pt x="105054" y="2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231DE2A-9781-12FA-862D-4463CA7A32C9}"/>
              </a:ext>
            </a:extLst>
          </p:cNvPr>
          <p:cNvSpPr/>
          <p:nvPr/>
        </p:nvSpPr>
        <p:spPr>
          <a:xfrm>
            <a:off x="5051412" y="3613103"/>
            <a:ext cx="612947" cy="203653"/>
          </a:xfrm>
          <a:custGeom>
            <a:avLst/>
            <a:gdLst>
              <a:gd name="connsiteX0" fmla="*/ 190513 w 612947"/>
              <a:gd name="connsiteY0" fmla="*/ 19097 h 203653"/>
              <a:gd name="connsiteX1" fmla="*/ 82563 w 612947"/>
              <a:gd name="connsiteY1" fmla="*/ 19097 h 203653"/>
              <a:gd name="connsiteX2" fmla="*/ 13 w 612947"/>
              <a:gd name="connsiteY2" fmla="*/ 47 h 203653"/>
              <a:gd name="connsiteX3" fmla="*/ 76213 w 612947"/>
              <a:gd name="connsiteY3" fmla="*/ 25447 h 203653"/>
              <a:gd name="connsiteX4" fmla="*/ 101613 w 612947"/>
              <a:gd name="connsiteY4" fmla="*/ 60372 h 203653"/>
              <a:gd name="connsiteX5" fmla="*/ 101613 w 612947"/>
              <a:gd name="connsiteY5" fmla="*/ 130222 h 203653"/>
              <a:gd name="connsiteX6" fmla="*/ 111138 w 612947"/>
              <a:gd name="connsiteY6" fmla="*/ 95297 h 203653"/>
              <a:gd name="connsiteX7" fmla="*/ 206388 w 612947"/>
              <a:gd name="connsiteY7" fmla="*/ 117522 h 203653"/>
              <a:gd name="connsiteX8" fmla="*/ 133363 w 612947"/>
              <a:gd name="connsiteY8" fmla="*/ 101647 h 203653"/>
              <a:gd name="connsiteX9" fmla="*/ 238138 w 612947"/>
              <a:gd name="connsiteY9" fmla="*/ 152447 h 203653"/>
              <a:gd name="connsiteX10" fmla="*/ 238138 w 612947"/>
              <a:gd name="connsiteY10" fmla="*/ 200072 h 203653"/>
              <a:gd name="connsiteX11" fmla="*/ 228613 w 612947"/>
              <a:gd name="connsiteY11" fmla="*/ 127047 h 203653"/>
              <a:gd name="connsiteX12" fmla="*/ 365138 w 612947"/>
              <a:gd name="connsiteY12" fmla="*/ 168322 h 203653"/>
              <a:gd name="connsiteX13" fmla="*/ 311163 w 612947"/>
              <a:gd name="connsiteY13" fmla="*/ 158797 h 203653"/>
              <a:gd name="connsiteX14" fmla="*/ 482613 w 612947"/>
              <a:gd name="connsiteY14" fmla="*/ 203247 h 203653"/>
              <a:gd name="connsiteX15" fmla="*/ 412763 w 612947"/>
              <a:gd name="connsiteY15" fmla="*/ 181022 h 203653"/>
              <a:gd name="connsiteX16" fmla="*/ 612788 w 612947"/>
              <a:gd name="connsiteY16" fmla="*/ 184197 h 203653"/>
              <a:gd name="connsiteX17" fmla="*/ 374663 w 612947"/>
              <a:gd name="connsiteY17" fmla="*/ 161972 h 203653"/>
              <a:gd name="connsiteX18" fmla="*/ 187338 w 612947"/>
              <a:gd name="connsiteY18" fmla="*/ 85772 h 203653"/>
              <a:gd name="connsiteX19" fmla="*/ 219088 w 612947"/>
              <a:gd name="connsiteY19" fmla="*/ 127047 h 203653"/>
              <a:gd name="connsiteX20" fmla="*/ 123838 w 612947"/>
              <a:gd name="connsiteY20" fmla="*/ 111172 h 203653"/>
              <a:gd name="connsiteX21" fmla="*/ 111138 w 612947"/>
              <a:gd name="connsiteY21" fmla="*/ 66722 h 203653"/>
              <a:gd name="connsiteX22" fmla="*/ 98438 w 612947"/>
              <a:gd name="connsiteY22" fmla="*/ 41322 h 203653"/>
              <a:gd name="connsiteX23" fmla="*/ 53988 w 612947"/>
              <a:gd name="connsiteY23" fmla="*/ 19097 h 203653"/>
              <a:gd name="connsiteX24" fmla="*/ 190513 w 612947"/>
              <a:gd name="connsiteY24" fmla="*/ 19097 h 20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947" h="203653">
                <a:moveTo>
                  <a:pt x="190513" y="19097"/>
                </a:moveTo>
                <a:cubicBezTo>
                  <a:pt x="195275" y="19097"/>
                  <a:pt x="114313" y="22272"/>
                  <a:pt x="82563" y="19097"/>
                </a:cubicBezTo>
                <a:cubicBezTo>
                  <a:pt x="50813" y="15922"/>
                  <a:pt x="1071" y="-1011"/>
                  <a:pt x="13" y="47"/>
                </a:cubicBezTo>
                <a:cubicBezTo>
                  <a:pt x="-1045" y="1105"/>
                  <a:pt x="59280" y="15393"/>
                  <a:pt x="76213" y="25447"/>
                </a:cubicBezTo>
                <a:cubicBezTo>
                  <a:pt x="93146" y="35501"/>
                  <a:pt x="97380" y="42910"/>
                  <a:pt x="101613" y="60372"/>
                </a:cubicBezTo>
                <a:cubicBezTo>
                  <a:pt x="105846" y="77834"/>
                  <a:pt x="100025" y="124401"/>
                  <a:pt x="101613" y="130222"/>
                </a:cubicBezTo>
                <a:cubicBezTo>
                  <a:pt x="103200" y="136043"/>
                  <a:pt x="93676" y="97414"/>
                  <a:pt x="111138" y="95297"/>
                </a:cubicBezTo>
                <a:cubicBezTo>
                  <a:pt x="128600" y="93180"/>
                  <a:pt x="202684" y="116464"/>
                  <a:pt x="206388" y="117522"/>
                </a:cubicBezTo>
                <a:cubicBezTo>
                  <a:pt x="210092" y="118580"/>
                  <a:pt x="128071" y="95826"/>
                  <a:pt x="133363" y="101647"/>
                </a:cubicBezTo>
                <a:cubicBezTo>
                  <a:pt x="138655" y="107468"/>
                  <a:pt x="220676" y="136043"/>
                  <a:pt x="238138" y="152447"/>
                </a:cubicBezTo>
                <a:cubicBezTo>
                  <a:pt x="255601" y="168851"/>
                  <a:pt x="239725" y="204305"/>
                  <a:pt x="238138" y="200072"/>
                </a:cubicBezTo>
                <a:cubicBezTo>
                  <a:pt x="236551" y="195839"/>
                  <a:pt x="207447" y="132339"/>
                  <a:pt x="228613" y="127047"/>
                </a:cubicBezTo>
                <a:cubicBezTo>
                  <a:pt x="249779" y="121755"/>
                  <a:pt x="351380" y="163030"/>
                  <a:pt x="365138" y="168322"/>
                </a:cubicBezTo>
                <a:cubicBezTo>
                  <a:pt x="378896" y="173614"/>
                  <a:pt x="291584" y="152976"/>
                  <a:pt x="311163" y="158797"/>
                </a:cubicBezTo>
                <a:cubicBezTo>
                  <a:pt x="330742" y="164618"/>
                  <a:pt x="465680" y="199543"/>
                  <a:pt x="482613" y="203247"/>
                </a:cubicBezTo>
                <a:cubicBezTo>
                  <a:pt x="499546" y="206951"/>
                  <a:pt x="391067" y="184197"/>
                  <a:pt x="412763" y="181022"/>
                </a:cubicBezTo>
                <a:cubicBezTo>
                  <a:pt x="434459" y="177847"/>
                  <a:pt x="619138" y="187372"/>
                  <a:pt x="612788" y="184197"/>
                </a:cubicBezTo>
                <a:cubicBezTo>
                  <a:pt x="606438" y="181022"/>
                  <a:pt x="445571" y="178376"/>
                  <a:pt x="374663" y="161972"/>
                </a:cubicBezTo>
                <a:cubicBezTo>
                  <a:pt x="303755" y="145568"/>
                  <a:pt x="213267" y="91593"/>
                  <a:pt x="187338" y="85772"/>
                </a:cubicBezTo>
                <a:cubicBezTo>
                  <a:pt x="161409" y="79951"/>
                  <a:pt x="229671" y="122814"/>
                  <a:pt x="219088" y="127047"/>
                </a:cubicBezTo>
                <a:cubicBezTo>
                  <a:pt x="208505" y="131280"/>
                  <a:pt x="141830" y="121226"/>
                  <a:pt x="123838" y="111172"/>
                </a:cubicBezTo>
                <a:cubicBezTo>
                  <a:pt x="105846" y="101118"/>
                  <a:pt x="115371" y="78364"/>
                  <a:pt x="111138" y="66722"/>
                </a:cubicBezTo>
                <a:cubicBezTo>
                  <a:pt x="106905" y="55080"/>
                  <a:pt x="107963" y="49259"/>
                  <a:pt x="98438" y="41322"/>
                </a:cubicBezTo>
                <a:cubicBezTo>
                  <a:pt x="88913" y="33385"/>
                  <a:pt x="40759" y="20684"/>
                  <a:pt x="53988" y="19097"/>
                </a:cubicBezTo>
                <a:cubicBezTo>
                  <a:pt x="67217" y="17510"/>
                  <a:pt x="185751" y="19097"/>
                  <a:pt x="190513" y="190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2A2339B-FD98-0A58-F707-42DD39EF98CF}"/>
              </a:ext>
            </a:extLst>
          </p:cNvPr>
          <p:cNvSpPr/>
          <p:nvPr/>
        </p:nvSpPr>
        <p:spPr>
          <a:xfrm>
            <a:off x="5629129" y="3717915"/>
            <a:ext cx="258805" cy="41376"/>
          </a:xfrm>
          <a:custGeom>
            <a:avLst/>
            <a:gdLst>
              <a:gd name="connsiteX0" fmla="*/ 146 w 258805"/>
              <a:gd name="connsiteY0" fmla="*/ 31760 h 41376"/>
              <a:gd name="connsiteX1" fmla="*/ 165246 w 258805"/>
              <a:gd name="connsiteY1" fmla="*/ 28585 h 41376"/>
              <a:gd name="connsiteX2" fmla="*/ 257321 w 258805"/>
              <a:gd name="connsiteY2" fmla="*/ 10 h 41376"/>
              <a:gd name="connsiteX3" fmla="*/ 216046 w 258805"/>
              <a:gd name="connsiteY3" fmla="*/ 25410 h 41376"/>
              <a:gd name="connsiteX4" fmla="*/ 136671 w 258805"/>
              <a:gd name="connsiteY4" fmla="*/ 41285 h 41376"/>
              <a:gd name="connsiteX5" fmla="*/ 146 w 258805"/>
              <a:gd name="connsiteY5" fmla="*/ 31760 h 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05" h="41376">
                <a:moveTo>
                  <a:pt x="146" y="31760"/>
                </a:moveTo>
                <a:cubicBezTo>
                  <a:pt x="4908" y="29643"/>
                  <a:pt x="122384" y="33877"/>
                  <a:pt x="165246" y="28585"/>
                </a:cubicBezTo>
                <a:cubicBezTo>
                  <a:pt x="208108" y="23293"/>
                  <a:pt x="248854" y="539"/>
                  <a:pt x="257321" y="10"/>
                </a:cubicBezTo>
                <a:cubicBezTo>
                  <a:pt x="265788" y="-519"/>
                  <a:pt x="236154" y="18531"/>
                  <a:pt x="216046" y="25410"/>
                </a:cubicBezTo>
                <a:cubicBezTo>
                  <a:pt x="195938" y="32289"/>
                  <a:pt x="165246" y="40227"/>
                  <a:pt x="136671" y="41285"/>
                </a:cubicBezTo>
                <a:cubicBezTo>
                  <a:pt x="108096" y="42343"/>
                  <a:pt x="-4616" y="33877"/>
                  <a:pt x="146" y="317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3F08B96-00A4-5055-4F03-01374BA4E2FF}"/>
              </a:ext>
            </a:extLst>
          </p:cNvPr>
          <p:cNvSpPr/>
          <p:nvPr/>
        </p:nvSpPr>
        <p:spPr>
          <a:xfrm>
            <a:off x="5630798" y="3459741"/>
            <a:ext cx="282347" cy="254721"/>
          </a:xfrm>
          <a:custGeom>
            <a:avLst/>
            <a:gdLst>
              <a:gd name="connsiteX0" fmla="*/ 1652 w 282347"/>
              <a:gd name="connsiteY0" fmla="*/ 1009 h 254721"/>
              <a:gd name="connsiteX1" fmla="*/ 119127 w 282347"/>
              <a:gd name="connsiteY1" fmla="*/ 54984 h 254721"/>
              <a:gd name="connsiteX2" fmla="*/ 211202 w 282347"/>
              <a:gd name="connsiteY2" fmla="*/ 128009 h 254721"/>
              <a:gd name="connsiteX3" fmla="*/ 198502 w 282347"/>
              <a:gd name="connsiteY3" fmla="*/ 102609 h 254721"/>
              <a:gd name="connsiteX4" fmla="*/ 281052 w 282347"/>
              <a:gd name="connsiteY4" fmla="*/ 251834 h 254721"/>
              <a:gd name="connsiteX5" fmla="*/ 242952 w 282347"/>
              <a:gd name="connsiteY5" fmla="*/ 194684 h 254721"/>
              <a:gd name="connsiteX6" fmla="*/ 163577 w 282347"/>
              <a:gd name="connsiteY6" fmla="*/ 115309 h 254721"/>
              <a:gd name="connsiteX7" fmla="*/ 55627 w 282347"/>
              <a:gd name="connsiteY7" fmla="*/ 26409 h 254721"/>
              <a:gd name="connsiteX8" fmla="*/ 1652 w 282347"/>
              <a:gd name="connsiteY8" fmla="*/ 1009 h 2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347" h="254721">
                <a:moveTo>
                  <a:pt x="1652" y="1009"/>
                </a:moveTo>
                <a:cubicBezTo>
                  <a:pt x="12235" y="5772"/>
                  <a:pt x="84202" y="33817"/>
                  <a:pt x="119127" y="54984"/>
                </a:cubicBezTo>
                <a:cubicBezTo>
                  <a:pt x="154052" y="76151"/>
                  <a:pt x="197973" y="120072"/>
                  <a:pt x="211202" y="128009"/>
                </a:cubicBezTo>
                <a:cubicBezTo>
                  <a:pt x="224431" y="135946"/>
                  <a:pt x="186860" y="81972"/>
                  <a:pt x="198502" y="102609"/>
                </a:cubicBezTo>
                <a:cubicBezTo>
                  <a:pt x="210144" y="123246"/>
                  <a:pt x="273644" y="236488"/>
                  <a:pt x="281052" y="251834"/>
                </a:cubicBezTo>
                <a:cubicBezTo>
                  <a:pt x="288460" y="267180"/>
                  <a:pt x="262531" y="217438"/>
                  <a:pt x="242952" y="194684"/>
                </a:cubicBezTo>
                <a:cubicBezTo>
                  <a:pt x="223373" y="171930"/>
                  <a:pt x="194798" y="143355"/>
                  <a:pt x="163577" y="115309"/>
                </a:cubicBezTo>
                <a:cubicBezTo>
                  <a:pt x="132356" y="87263"/>
                  <a:pt x="77323" y="43871"/>
                  <a:pt x="55627" y="26409"/>
                </a:cubicBezTo>
                <a:cubicBezTo>
                  <a:pt x="33931" y="8947"/>
                  <a:pt x="-8931" y="-3754"/>
                  <a:pt x="1652" y="10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7168C07-7480-5231-E530-AF1F2A10306B}"/>
              </a:ext>
            </a:extLst>
          </p:cNvPr>
          <p:cNvSpPr/>
          <p:nvPr/>
        </p:nvSpPr>
        <p:spPr>
          <a:xfrm>
            <a:off x="5108386" y="3374817"/>
            <a:ext cx="605233" cy="168425"/>
          </a:xfrm>
          <a:custGeom>
            <a:avLst/>
            <a:gdLst>
              <a:gd name="connsiteX0" fmla="*/ 9714 w 605233"/>
              <a:gd name="connsiteY0" fmla="*/ 165308 h 168425"/>
              <a:gd name="connsiteX1" fmla="*/ 362139 w 605233"/>
              <a:gd name="connsiteY1" fmla="*/ 47833 h 168425"/>
              <a:gd name="connsiteX2" fmla="*/ 298639 w 605233"/>
              <a:gd name="connsiteY2" fmla="*/ 51008 h 168425"/>
              <a:gd name="connsiteX3" fmla="*/ 479614 w 605233"/>
              <a:gd name="connsiteY3" fmla="*/ 35133 h 168425"/>
              <a:gd name="connsiteX4" fmla="*/ 603439 w 605233"/>
              <a:gd name="connsiteY4" fmla="*/ 66883 h 168425"/>
              <a:gd name="connsiteX5" fmla="*/ 549464 w 605233"/>
              <a:gd name="connsiteY5" fmla="*/ 41483 h 168425"/>
              <a:gd name="connsiteX6" fmla="*/ 498664 w 605233"/>
              <a:gd name="connsiteY6" fmla="*/ 208 h 168425"/>
              <a:gd name="connsiteX7" fmla="*/ 314514 w 605233"/>
              <a:gd name="connsiteY7" fmla="*/ 25608 h 168425"/>
              <a:gd name="connsiteX8" fmla="*/ 279589 w 605233"/>
              <a:gd name="connsiteY8" fmla="*/ 28783 h 168425"/>
              <a:gd name="connsiteX9" fmla="*/ 317689 w 605233"/>
              <a:gd name="connsiteY9" fmla="*/ 28783 h 168425"/>
              <a:gd name="connsiteX10" fmla="*/ 130364 w 605233"/>
              <a:gd name="connsiteY10" fmla="*/ 66883 h 168425"/>
              <a:gd name="connsiteX11" fmla="*/ 203389 w 605233"/>
              <a:gd name="connsiteY11" fmla="*/ 63708 h 168425"/>
              <a:gd name="connsiteX12" fmla="*/ 136714 w 605233"/>
              <a:gd name="connsiteY12" fmla="*/ 98633 h 168425"/>
              <a:gd name="connsiteX13" fmla="*/ 101789 w 605233"/>
              <a:gd name="connsiteY13" fmla="*/ 130383 h 168425"/>
              <a:gd name="connsiteX14" fmla="*/ 9714 w 605233"/>
              <a:gd name="connsiteY14" fmla="*/ 165308 h 1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233" h="168425">
                <a:moveTo>
                  <a:pt x="9714" y="165308"/>
                </a:moveTo>
                <a:cubicBezTo>
                  <a:pt x="53106" y="151550"/>
                  <a:pt x="313985" y="66883"/>
                  <a:pt x="362139" y="47833"/>
                </a:cubicBezTo>
                <a:cubicBezTo>
                  <a:pt x="410293" y="28783"/>
                  <a:pt x="279060" y="53125"/>
                  <a:pt x="298639" y="51008"/>
                </a:cubicBezTo>
                <a:cubicBezTo>
                  <a:pt x="318218" y="48891"/>
                  <a:pt x="428814" y="32487"/>
                  <a:pt x="479614" y="35133"/>
                </a:cubicBezTo>
                <a:cubicBezTo>
                  <a:pt x="530414" y="37779"/>
                  <a:pt x="591797" y="65825"/>
                  <a:pt x="603439" y="66883"/>
                </a:cubicBezTo>
                <a:cubicBezTo>
                  <a:pt x="615081" y="67941"/>
                  <a:pt x="566926" y="52595"/>
                  <a:pt x="549464" y="41483"/>
                </a:cubicBezTo>
                <a:cubicBezTo>
                  <a:pt x="532002" y="30371"/>
                  <a:pt x="537822" y="2854"/>
                  <a:pt x="498664" y="208"/>
                </a:cubicBezTo>
                <a:cubicBezTo>
                  <a:pt x="459506" y="-2438"/>
                  <a:pt x="351027" y="20845"/>
                  <a:pt x="314514" y="25608"/>
                </a:cubicBezTo>
                <a:cubicBezTo>
                  <a:pt x="278002" y="30370"/>
                  <a:pt x="279060" y="28254"/>
                  <a:pt x="279589" y="28783"/>
                </a:cubicBezTo>
                <a:cubicBezTo>
                  <a:pt x="280118" y="29312"/>
                  <a:pt x="342560" y="22433"/>
                  <a:pt x="317689" y="28783"/>
                </a:cubicBezTo>
                <a:cubicBezTo>
                  <a:pt x="292818" y="35133"/>
                  <a:pt x="149414" y="61062"/>
                  <a:pt x="130364" y="66883"/>
                </a:cubicBezTo>
                <a:cubicBezTo>
                  <a:pt x="111314" y="72704"/>
                  <a:pt x="202331" y="58417"/>
                  <a:pt x="203389" y="63708"/>
                </a:cubicBezTo>
                <a:cubicBezTo>
                  <a:pt x="204447" y="68999"/>
                  <a:pt x="153647" y="87521"/>
                  <a:pt x="136714" y="98633"/>
                </a:cubicBezTo>
                <a:cubicBezTo>
                  <a:pt x="119781" y="109745"/>
                  <a:pt x="122427" y="117154"/>
                  <a:pt x="101789" y="130383"/>
                </a:cubicBezTo>
                <a:cubicBezTo>
                  <a:pt x="81151" y="143612"/>
                  <a:pt x="-33678" y="179066"/>
                  <a:pt x="9714" y="1653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41EAC0-C6F9-1DEE-C3CD-F5FB96F37DEE}"/>
              </a:ext>
            </a:extLst>
          </p:cNvPr>
          <p:cNvSpPr/>
          <p:nvPr/>
        </p:nvSpPr>
        <p:spPr>
          <a:xfrm>
            <a:off x="5701951" y="3400423"/>
            <a:ext cx="270327" cy="434572"/>
          </a:xfrm>
          <a:custGeom>
            <a:avLst/>
            <a:gdLst>
              <a:gd name="connsiteX0" fmla="*/ 349 w 270327"/>
              <a:gd name="connsiteY0" fmla="*/ 2 h 434572"/>
              <a:gd name="connsiteX1" fmla="*/ 133699 w 270327"/>
              <a:gd name="connsiteY1" fmla="*/ 79377 h 434572"/>
              <a:gd name="connsiteX2" fmla="*/ 241649 w 270327"/>
              <a:gd name="connsiteY2" fmla="*/ 241302 h 434572"/>
              <a:gd name="connsiteX3" fmla="*/ 238474 w 270327"/>
              <a:gd name="connsiteY3" fmla="*/ 219077 h 434572"/>
              <a:gd name="connsiteX4" fmla="*/ 235299 w 270327"/>
              <a:gd name="connsiteY4" fmla="*/ 292102 h 434572"/>
              <a:gd name="connsiteX5" fmla="*/ 270224 w 270327"/>
              <a:gd name="connsiteY5" fmla="*/ 431802 h 434572"/>
              <a:gd name="connsiteX6" fmla="*/ 241649 w 270327"/>
              <a:gd name="connsiteY6" fmla="*/ 377827 h 434572"/>
              <a:gd name="connsiteX7" fmla="*/ 133699 w 270327"/>
              <a:gd name="connsiteY7" fmla="*/ 288927 h 434572"/>
              <a:gd name="connsiteX8" fmla="*/ 162274 w 270327"/>
              <a:gd name="connsiteY8" fmla="*/ 314327 h 434572"/>
              <a:gd name="connsiteX9" fmla="*/ 187674 w 270327"/>
              <a:gd name="connsiteY9" fmla="*/ 238127 h 434572"/>
              <a:gd name="connsiteX10" fmla="*/ 108299 w 270327"/>
              <a:gd name="connsiteY10" fmla="*/ 120652 h 434572"/>
              <a:gd name="connsiteX11" fmla="*/ 194024 w 270327"/>
              <a:gd name="connsiteY11" fmla="*/ 200027 h 434572"/>
              <a:gd name="connsiteX12" fmla="*/ 146399 w 270327"/>
              <a:gd name="connsiteY12" fmla="*/ 142877 h 434572"/>
              <a:gd name="connsiteX13" fmla="*/ 44799 w 270327"/>
              <a:gd name="connsiteY13" fmla="*/ 57152 h 434572"/>
              <a:gd name="connsiteX14" fmla="*/ 92424 w 270327"/>
              <a:gd name="connsiteY14" fmla="*/ 76202 h 434572"/>
              <a:gd name="connsiteX15" fmla="*/ 349 w 270327"/>
              <a:gd name="connsiteY15" fmla="*/ 2 h 4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27" h="434572">
                <a:moveTo>
                  <a:pt x="349" y="2"/>
                </a:moveTo>
                <a:cubicBezTo>
                  <a:pt x="7228" y="531"/>
                  <a:pt x="93482" y="39160"/>
                  <a:pt x="133699" y="79377"/>
                </a:cubicBezTo>
                <a:cubicBezTo>
                  <a:pt x="173916" y="119594"/>
                  <a:pt x="224187" y="218019"/>
                  <a:pt x="241649" y="241302"/>
                </a:cubicBezTo>
                <a:cubicBezTo>
                  <a:pt x="259112" y="264585"/>
                  <a:pt x="239532" y="210610"/>
                  <a:pt x="238474" y="219077"/>
                </a:cubicBezTo>
                <a:cubicBezTo>
                  <a:pt x="237416" y="227544"/>
                  <a:pt x="230007" y="256648"/>
                  <a:pt x="235299" y="292102"/>
                </a:cubicBezTo>
                <a:cubicBezTo>
                  <a:pt x="240591" y="327556"/>
                  <a:pt x="269166" y="417515"/>
                  <a:pt x="270224" y="431802"/>
                </a:cubicBezTo>
                <a:cubicBezTo>
                  <a:pt x="271282" y="446089"/>
                  <a:pt x="264403" y="401639"/>
                  <a:pt x="241649" y="377827"/>
                </a:cubicBezTo>
                <a:cubicBezTo>
                  <a:pt x="218895" y="354015"/>
                  <a:pt x="146928" y="299510"/>
                  <a:pt x="133699" y="288927"/>
                </a:cubicBezTo>
                <a:cubicBezTo>
                  <a:pt x="120470" y="278344"/>
                  <a:pt x="153278" y="322794"/>
                  <a:pt x="162274" y="314327"/>
                </a:cubicBezTo>
                <a:cubicBezTo>
                  <a:pt x="171270" y="305860"/>
                  <a:pt x="196670" y="270406"/>
                  <a:pt x="187674" y="238127"/>
                </a:cubicBezTo>
                <a:cubicBezTo>
                  <a:pt x="178678" y="205848"/>
                  <a:pt x="107241" y="127002"/>
                  <a:pt x="108299" y="120652"/>
                </a:cubicBezTo>
                <a:cubicBezTo>
                  <a:pt x="109357" y="114302"/>
                  <a:pt x="187674" y="196323"/>
                  <a:pt x="194024" y="200027"/>
                </a:cubicBezTo>
                <a:cubicBezTo>
                  <a:pt x="200374" y="203731"/>
                  <a:pt x="171270" y="166689"/>
                  <a:pt x="146399" y="142877"/>
                </a:cubicBezTo>
                <a:cubicBezTo>
                  <a:pt x="121528" y="119065"/>
                  <a:pt x="53795" y="68264"/>
                  <a:pt x="44799" y="57152"/>
                </a:cubicBezTo>
                <a:cubicBezTo>
                  <a:pt x="35803" y="46040"/>
                  <a:pt x="94541" y="82023"/>
                  <a:pt x="92424" y="76202"/>
                </a:cubicBezTo>
                <a:cubicBezTo>
                  <a:pt x="90307" y="70381"/>
                  <a:pt x="-6530" y="-527"/>
                  <a:pt x="349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1DFA574-358D-5A82-12AC-F40846EB06D0}"/>
              </a:ext>
            </a:extLst>
          </p:cNvPr>
          <p:cNvSpPr/>
          <p:nvPr/>
        </p:nvSpPr>
        <p:spPr>
          <a:xfrm>
            <a:off x="5354792" y="3456909"/>
            <a:ext cx="360535" cy="302633"/>
          </a:xfrm>
          <a:custGeom>
            <a:avLst/>
            <a:gdLst>
              <a:gd name="connsiteX0" fmla="*/ 331633 w 360535"/>
              <a:gd name="connsiteY0" fmla="*/ 26066 h 302633"/>
              <a:gd name="connsiteX1" fmla="*/ 360208 w 360535"/>
              <a:gd name="connsiteY1" fmla="*/ 102266 h 302633"/>
              <a:gd name="connsiteX2" fmla="*/ 344333 w 360535"/>
              <a:gd name="connsiteY2" fmla="*/ 219741 h 302633"/>
              <a:gd name="connsiteX3" fmla="*/ 303058 w 360535"/>
              <a:gd name="connsiteY3" fmla="*/ 286416 h 302633"/>
              <a:gd name="connsiteX4" fmla="*/ 249083 w 360535"/>
              <a:gd name="connsiteY4" fmla="*/ 302291 h 302633"/>
              <a:gd name="connsiteX5" fmla="*/ 96683 w 360535"/>
              <a:gd name="connsiteY5" fmla="*/ 276891 h 302633"/>
              <a:gd name="connsiteX6" fmla="*/ 55408 w 360535"/>
              <a:gd name="connsiteY6" fmla="*/ 235616 h 302633"/>
              <a:gd name="connsiteX7" fmla="*/ 49058 w 360535"/>
              <a:gd name="connsiteY7" fmla="*/ 178466 h 302633"/>
              <a:gd name="connsiteX8" fmla="*/ 36358 w 360535"/>
              <a:gd name="connsiteY8" fmla="*/ 118141 h 302633"/>
              <a:gd name="connsiteX9" fmla="*/ 1433 w 360535"/>
              <a:gd name="connsiteY9" fmla="*/ 95916 h 302633"/>
              <a:gd name="connsiteX10" fmla="*/ 90333 w 360535"/>
              <a:gd name="connsiteY10" fmla="*/ 38766 h 302633"/>
              <a:gd name="connsiteX11" fmla="*/ 172883 w 360535"/>
              <a:gd name="connsiteY11" fmla="*/ 666 h 302633"/>
              <a:gd name="connsiteX12" fmla="*/ 331633 w 360535"/>
              <a:gd name="connsiteY12" fmla="*/ 26066 h 3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535" h="302633">
                <a:moveTo>
                  <a:pt x="331633" y="26066"/>
                </a:moveTo>
                <a:cubicBezTo>
                  <a:pt x="362854" y="42999"/>
                  <a:pt x="358091" y="69987"/>
                  <a:pt x="360208" y="102266"/>
                </a:cubicBezTo>
                <a:cubicBezTo>
                  <a:pt x="362325" y="134545"/>
                  <a:pt x="353858" y="189049"/>
                  <a:pt x="344333" y="219741"/>
                </a:cubicBezTo>
                <a:cubicBezTo>
                  <a:pt x="334808" y="250433"/>
                  <a:pt x="318933" y="272658"/>
                  <a:pt x="303058" y="286416"/>
                </a:cubicBezTo>
                <a:cubicBezTo>
                  <a:pt x="287183" y="300174"/>
                  <a:pt x="283479" y="303879"/>
                  <a:pt x="249083" y="302291"/>
                </a:cubicBezTo>
                <a:cubicBezTo>
                  <a:pt x="214687" y="300704"/>
                  <a:pt x="128962" y="288004"/>
                  <a:pt x="96683" y="276891"/>
                </a:cubicBezTo>
                <a:cubicBezTo>
                  <a:pt x="64404" y="265779"/>
                  <a:pt x="63345" y="252020"/>
                  <a:pt x="55408" y="235616"/>
                </a:cubicBezTo>
                <a:cubicBezTo>
                  <a:pt x="47470" y="219212"/>
                  <a:pt x="52233" y="198045"/>
                  <a:pt x="49058" y="178466"/>
                </a:cubicBezTo>
                <a:cubicBezTo>
                  <a:pt x="45883" y="158887"/>
                  <a:pt x="44295" y="131899"/>
                  <a:pt x="36358" y="118141"/>
                </a:cubicBezTo>
                <a:cubicBezTo>
                  <a:pt x="28420" y="104383"/>
                  <a:pt x="-7563" y="109145"/>
                  <a:pt x="1433" y="95916"/>
                </a:cubicBezTo>
                <a:cubicBezTo>
                  <a:pt x="10429" y="82687"/>
                  <a:pt x="61758" y="54641"/>
                  <a:pt x="90333" y="38766"/>
                </a:cubicBezTo>
                <a:cubicBezTo>
                  <a:pt x="118908" y="22891"/>
                  <a:pt x="136371" y="4370"/>
                  <a:pt x="172883" y="666"/>
                </a:cubicBezTo>
                <a:cubicBezTo>
                  <a:pt x="209395" y="-3038"/>
                  <a:pt x="300412" y="9133"/>
                  <a:pt x="331633" y="260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E3D73BA-F505-59DF-15AC-95DBA6C2DEE3}"/>
              </a:ext>
            </a:extLst>
          </p:cNvPr>
          <p:cNvSpPr/>
          <p:nvPr/>
        </p:nvSpPr>
        <p:spPr>
          <a:xfrm>
            <a:off x="5576844" y="3526094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8CB1829A-DCDF-12DE-9CD3-9E02E7FA1125}"/>
              </a:ext>
            </a:extLst>
          </p:cNvPr>
          <p:cNvSpPr/>
          <p:nvPr/>
        </p:nvSpPr>
        <p:spPr>
          <a:xfrm>
            <a:off x="5552933" y="3577564"/>
            <a:ext cx="69844" cy="69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78B185D4-2C14-AAE9-27BE-EEE75BF0B166}"/>
              </a:ext>
            </a:extLst>
          </p:cNvPr>
          <p:cNvSpPr/>
          <p:nvPr/>
        </p:nvSpPr>
        <p:spPr>
          <a:xfrm rot="18542783">
            <a:off x="5491233" y="3582851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F478B2-A6AB-CFAB-1646-D6F2641EA67E}"/>
              </a:ext>
            </a:extLst>
          </p:cNvPr>
          <p:cNvSpPr/>
          <p:nvPr/>
        </p:nvSpPr>
        <p:spPr>
          <a:xfrm>
            <a:off x="5616322" y="3698630"/>
            <a:ext cx="342320" cy="105082"/>
          </a:xfrm>
          <a:custGeom>
            <a:avLst/>
            <a:gdLst>
              <a:gd name="connsiteX0" fmla="*/ 253 w 342320"/>
              <a:gd name="connsiteY0" fmla="*/ 105020 h 105082"/>
              <a:gd name="connsiteX1" fmla="*/ 238378 w 342320"/>
              <a:gd name="connsiteY1" fmla="*/ 76445 h 105082"/>
              <a:gd name="connsiteX2" fmla="*/ 339978 w 342320"/>
              <a:gd name="connsiteY2" fmla="*/ 98670 h 105082"/>
              <a:gd name="connsiteX3" fmla="*/ 305053 w 342320"/>
              <a:gd name="connsiteY3" fmla="*/ 73270 h 105082"/>
              <a:gd name="connsiteX4" fmla="*/ 251078 w 342320"/>
              <a:gd name="connsiteY4" fmla="*/ 245 h 105082"/>
              <a:gd name="connsiteX5" fmla="*/ 289178 w 342320"/>
              <a:gd name="connsiteY5" fmla="*/ 47870 h 105082"/>
              <a:gd name="connsiteX6" fmla="*/ 263778 w 342320"/>
              <a:gd name="connsiteY6" fmla="*/ 57395 h 105082"/>
              <a:gd name="connsiteX7" fmla="*/ 117728 w 342320"/>
              <a:gd name="connsiteY7" fmla="*/ 60570 h 105082"/>
              <a:gd name="connsiteX8" fmla="*/ 190753 w 342320"/>
              <a:gd name="connsiteY8" fmla="*/ 66920 h 105082"/>
              <a:gd name="connsiteX9" fmla="*/ 253 w 342320"/>
              <a:gd name="connsiteY9" fmla="*/ 105020 h 1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320" h="105082">
                <a:moveTo>
                  <a:pt x="253" y="105020"/>
                </a:moveTo>
                <a:cubicBezTo>
                  <a:pt x="8191" y="106608"/>
                  <a:pt x="181757" y="77503"/>
                  <a:pt x="238378" y="76445"/>
                </a:cubicBezTo>
                <a:cubicBezTo>
                  <a:pt x="294999" y="75387"/>
                  <a:pt x="328866" y="99199"/>
                  <a:pt x="339978" y="98670"/>
                </a:cubicBezTo>
                <a:cubicBezTo>
                  <a:pt x="351090" y="98141"/>
                  <a:pt x="319870" y="89674"/>
                  <a:pt x="305053" y="73270"/>
                </a:cubicBezTo>
                <a:cubicBezTo>
                  <a:pt x="290236" y="56866"/>
                  <a:pt x="253724" y="4478"/>
                  <a:pt x="251078" y="245"/>
                </a:cubicBezTo>
                <a:cubicBezTo>
                  <a:pt x="248432" y="-3988"/>
                  <a:pt x="289178" y="47870"/>
                  <a:pt x="289178" y="47870"/>
                </a:cubicBezTo>
                <a:cubicBezTo>
                  <a:pt x="291295" y="57395"/>
                  <a:pt x="292353" y="55278"/>
                  <a:pt x="263778" y="57395"/>
                </a:cubicBezTo>
                <a:cubicBezTo>
                  <a:pt x="235203" y="59512"/>
                  <a:pt x="129899" y="58983"/>
                  <a:pt x="117728" y="60570"/>
                </a:cubicBezTo>
                <a:cubicBezTo>
                  <a:pt x="105557" y="62157"/>
                  <a:pt x="208215" y="61099"/>
                  <a:pt x="190753" y="66920"/>
                </a:cubicBezTo>
                <a:cubicBezTo>
                  <a:pt x="173291" y="72741"/>
                  <a:pt x="-7685" y="103432"/>
                  <a:pt x="253" y="1050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8650965-F94E-1A70-AA3B-28E1FF628386}"/>
              </a:ext>
            </a:extLst>
          </p:cNvPr>
          <p:cNvSpPr/>
          <p:nvPr/>
        </p:nvSpPr>
        <p:spPr>
          <a:xfrm>
            <a:off x="5667231" y="3383179"/>
            <a:ext cx="287907" cy="386888"/>
          </a:xfrm>
          <a:custGeom>
            <a:avLst/>
            <a:gdLst>
              <a:gd name="connsiteX0" fmla="*/ 144 w 287907"/>
              <a:gd name="connsiteY0" fmla="*/ 1371 h 386888"/>
              <a:gd name="connsiteX1" fmla="*/ 146194 w 287907"/>
              <a:gd name="connsiteY1" fmla="*/ 58521 h 386888"/>
              <a:gd name="connsiteX2" fmla="*/ 219219 w 287907"/>
              <a:gd name="connsiteY2" fmla="*/ 147421 h 386888"/>
              <a:gd name="connsiteX3" fmla="*/ 212869 w 287907"/>
              <a:gd name="connsiteY3" fmla="*/ 128371 h 386888"/>
              <a:gd name="connsiteX4" fmla="*/ 273194 w 287907"/>
              <a:gd name="connsiteY4" fmla="*/ 239496 h 386888"/>
              <a:gd name="connsiteX5" fmla="*/ 285894 w 287907"/>
              <a:gd name="connsiteY5" fmla="*/ 350621 h 386888"/>
              <a:gd name="connsiteX6" fmla="*/ 282719 w 287907"/>
              <a:gd name="connsiteY6" fmla="*/ 296646 h 386888"/>
              <a:gd name="connsiteX7" fmla="*/ 285894 w 287907"/>
              <a:gd name="connsiteY7" fmla="*/ 385546 h 386888"/>
              <a:gd name="connsiteX8" fmla="*/ 279544 w 287907"/>
              <a:gd name="connsiteY8" fmla="*/ 337921 h 386888"/>
              <a:gd name="connsiteX9" fmla="*/ 200169 w 287907"/>
              <a:gd name="connsiteY9" fmla="*/ 179171 h 386888"/>
              <a:gd name="connsiteX10" fmla="*/ 174769 w 287907"/>
              <a:gd name="connsiteY10" fmla="*/ 115671 h 386888"/>
              <a:gd name="connsiteX11" fmla="*/ 144 w 287907"/>
              <a:gd name="connsiteY11" fmla="*/ 1371 h 3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07" h="386888">
                <a:moveTo>
                  <a:pt x="144" y="1371"/>
                </a:moveTo>
                <a:cubicBezTo>
                  <a:pt x="-4619" y="-8154"/>
                  <a:pt x="109682" y="34179"/>
                  <a:pt x="146194" y="58521"/>
                </a:cubicBezTo>
                <a:cubicBezTo>
                  <a:pt x="182707" y="82863"/>
                  <a:pt x="219219" y="147421"/>
                  <a:pt x="219219" y="147421"/>
                </a:cubicBezTo>
                <a:cubicBezTo>
                  <a:pt x="230332" y="159063"/>
                  <a:pt x="203873" y="113025"/>
                  <a:pt x="212869" y="128371"/>
                </a:cubicBezTo>
                <a:cubicBezTo>
                  <a:pt x="221865" y="143717"/>
                  <a:pt x="261023" y="202455"/>
                  <a:pt x="273194" y="239496"/>
                </a:cubicBezTo>
                <a:cubicBezTo>
                  <a:pt x="285365" y="276537"/>
                  <a:pt x="284307" y="341096"/>
                  <a:pt x="285894" y="350621"/>
                </a:cubicBezTo>
                <a:cubicBezTo>
                  <a:pt x="287482" y="360146"/>
                  <a:pt x="282719" y="290825"/>
                  <a:pt x="282719" y="296646"/>
                </a:cubicBezTo>
                <a:cubicBezTo>
                  <a:pt x="282719" y="302467"/>
                  <a:pt x="286423" y="378667"/>
                  <a:pt x="285894" y="385546"/>
                </a:cubicBezTo>
                <a:cubicBezTo>
                  <a:pt x="285365" y="392425"/>
                  <a:pt x="293832" y="372317"/>
                  <a:pt x="279544" y="337921"/>
                </a:cubicBezTo>
                <a:cubicBezTo>
                  <a:pt x="265257" y="303525"/>
                  <a:pt x="217631" y="216213"/>
                  <a:pt x="200169" y="179171"/>
                </a:cubicBezTo>
                <a:cubicBezTo>
                  <a:pt x="182707" y="142129"/>
                  <a:pt x="200169" y="146363"/>
                  <a:pt x="174769" y="115671"/>
                </a:cubicBezTo>
                <a:cubicBezTo>
                  <a:pt x="149369" y="84979"/>
                  <a:pt x="4907" y="10896"/>
                  <a:pt x="144" y="13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F08B79F-691B-9056-B780-F1DDA9DB47E1}"/>
              </a:ext>
            </a:extLst>
          </p:cNvPr>
          <p:cNvSpPr/>
          <p:nvPr/>
        </p:nvSpPr>
        <p:spPr>
          <a:xfrm>
            <a:off x="5168887" y="3492500"/>
            <a:ext cx="260363" cy="209594"/>
          </a:xfrm>
          <a:custGeom>
            <a:avLst/>
            <a:gdLst>
              <a:gd name="connsiteX0" fmla="*/ 260363 w 260363"/>
              <a:gd name="connsiteY0" fmla="*/ 0 h 209594"/>
              <a:gd name="connsiteX1" fmla="*/ 165113 w 260363"/>
              <a:gd name="connsiteY1" fmla="*/ 76200 h 209594"/>
              <a:gd name="connsiteX2" fmla="*/ 88913 w 260363"/>
              <a:gd name="connsiteY2" fmla="*/ 139700 h 209594"/>
              <a:gd name="connsiteX3" fmla="*/ 63513 w 260363"/>
              <a:gd name="connsiteY3" fmla="*/ 209550 h 209594"/>
              <a:gd name="connsiteX4" fmla="*/ 69863 w 260363"/>
              <a:gd name="connsiteY4" fmla="*/ 149225 h 209594"/>
              <a:gd name="connsiteX5" fmla="*/ 13 w 260363"/>
              <a:gd name="connsiteY5" fmla="*/ 85725 h 209594"/>
              <a:gd name="connsiteX6" fmla="*/ 76213 w 260363"/>
              <a:gd name="connsiteY6" fmla="*/ 111125 h 209594"/>
              <a:gd name="connsiteX7" fmla="*/ 120663 w 260363"/>
              <a:gd name="connsiteY7" fmla="*/ 63500 h 209594"/>
              <a:gd name="connsiteX8" fmla="*/ 22238 w 260363"/>
              <a:gd name="connsiteY8" fmla="*/ 79375 h 209594"/>
              <a:gd name="connsiteX9" fmla="*/ 130188 w 260363"/>
              <a:gd name="connsiteY9" fmla="*/ 41275 h 209594"/>
              <a:gd name="connsiteX10" fmla="*/ 260363 w 260363"/>
              <a:gd name="connsiteY10" fmla="*/ 0 h 2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63" h="209594">
                <a:moveTo>
                  <a:pt x="260363" y="0"/>
                </a:moveTo>
                <a:lnTo>
                  <a:pt x="165113" y="76200"/>
                </a:lnTo>
                <a:cubicBezTo>
                  <a:pt x="136538" y="99483"/>
                  <a:pt x="105846" y="117475"/>
                  <a:pt x="88913" y="139700"/>
                </a:cubicBezTo>
                <a:cubicBezTo>
                  <a:pt x="71980" y="161925"/>
                  <a:pt x="66688" y="207963"/>
                  <a:pt x="63513" y="209550"/>
                </a:cubicBezTo>
                <a:cubicBezTo>
                  <a:pt x="60338" y="211137"/>
                  <a:pt x="80446" y="169863"/>
                  <a:pt x="69863" y="149225"/>
                </a:cubicBezTo>
                <a:cubicBezTo>
                  <a:pt x="59280" y="128588"/>
                  <a:pt x="-1045" y="92075"/>
                  <a:pt x="13" y="85725"/>
                </a:cubicBezTo>
                <a:cubicBezTo>
                  <a:pt x="1071" y="79375"/>
                  <a:pt x="56105" y="114829"/>
                  <a:pt x="76213" y="111125"/>
                </a:cubicBezTo>
                <a:cubicBezTo>
                  <a:pt x="96321" y="107421"/>
                  <a:pt x="129659" y="68792"/>
                  <a:pt x="120663" y="63500"/>
                </a:cubicBezTo>
                <a:cubicBezTo>
                  <a:pt x="111667" y="58208"/>
                  <a:pt x="20651" y="83079"/>
                  <a:pt x="22238" y="79375"/>
                </a:cubicBezTo>
                <a:cubicBezTo>
                  <a:pt x="23825" y="75671"/>
                  <a:pt x="130188" y="41275"/>
                  <a:pt x="130188" y="41275"/>
                </a:cubicBezTo>
                <a:lnTo>
                  <a:pt x="2603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6A6F789-FEA1-94A6-93DC-9BCE2A930935}"/>
              </a:ext>
            </a:extLst>
          </p:cNvPr>
          <p:cNvSpPr/>
          <p:nvPr/>
        </p:nvSpPr>
        <p:spPr>
          <a:xfrm>
            <a:off x="5111563" y="3437447"/>
            <a:ext cx="217463" cy="90712"/>
          </a:xfrm>
          <a:custGeom>
            <a:avLst/>
            <a:gdLst>
              <a:gd name="connsiteX0" fmla="*/ 216087 w 217463"/>
              <a:gd name="connsiteY0" fmla="*/ 1078 h 90712"/>
              <a:gd name="connsiteX1" fmla="*/ 3362 w 217463"/>
              <a:gd name="connsiteY1" fmla="*/ 89978 h 90712"/>
              <a:gd name="connsiteX2" fmla="*/ 92262 w 217463"/>
              <a:gd name="connsiteY2" fmla="*/ 42353 h 90712"/>
              <a:gd name="connsiteX3" fmla="*/ 216087 w 217463"/>
              <a:gd name="connsiteY3" fmla="*/ 1078 h 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3" h="90712">
                <a:moveTo>
                  <a:pt x="216087" y="1078"/>
                </a:moveTo>
                <a:cubicBezTo>
                  <a:pt x="201270" y="9016"/>
                  <a:pt x="23999" y="83099"/>
                  <a:pt x="3362" y="89978"/>
                </a:cubicBezTo>
                <a:cubicBezTo>
                  <a:pt x="-17275" y="96857"/>
                  <a:pt x="62629" y="53465"/>
                  <a:pt x="92262" y="42353"/>
                </a:cubicBezTo>
                <a:cubicBezTo>
                  <a:pt x="121895" y="31241"/>
                  <a:pt x="230904" y="-6860"/>
                  <a:pt x="216087" y="10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E278619-1A41-B73E-D077-48ADB93443C8}"/>
              </a:ext>
            </a:extLst>
          </p:cNvPr>
          <p:cNvSpPr/>
          <p:nvPr/>
        </p:nvSpPr>
        <p:spPr>
          <a:xfrm>
            <a:off x="5051396" y="3654194"/>
            <a:ext cx="235103" cy="143312"/>
          </a:xfrm>
          <a:custGeom>
            <a:avLst/>
            <a:gdLst>
              <a:gd name="connsiteX0" fmla="*/ 152429 w 235103"/>
              <a:gd name="connsiteY0" fmla="*/ 231 h 143312"/>
              <a:gd name="connsiteX1" fmla="*/ 88929 w 235103"/>
              <a:gd name="connsiteY1" fmla="*/ 44681 h 143312"/>
              <a:gd name="connsiteX2" fmla="*/ 29 w 235103"/>
              <a:gd name="connsiteY2" fmla="*/ 38331 h 143312"/>
              <a:gd name="connsiteX3" fmla="*/ 79404 w 235103"/>
              <a:gd name="connsiteY3" fmla="*/ 41506 h 143312"/>
              <a:gd name="connsiteX4" fmla="*/ 111154 w 235103"/>
              <a:gd name="connsiteY4" fmla="*/ 82781 h 143312"/>
              <a:gd name="connsiteX5" fmla="*/ 88929 w 235103"/>
              <a:gd name="connsiteY5" fmla="*/ 120881 h 143312"/>
              <a:gd name="connsiteX6" fmla="*/ 85754 w 235103"/>
              <a:gd name="connsiteY6" fmla="*/ 124056 h 143312"/>
              <a:gd name="connsiteX7" fmla="*/ 117504 w 235103"/>
              <a:gd name="connsiteY7" fmla="*/ 82781 h 143312"/>
              <a:gd name="connsiteX8" fmla="*/ 165129 w 235103"/>
              <a:gd name="connsiteY8" fmla="*/ 101831 h 143312"/>
              <a:gd name="connsiteX9" fmla="*/ 146079 w 235103"/>
              <a:gd name="connsiteY9" fmla="*/ 143106 h 143312"/>
              <a:gd name="connsiteX10" fmla="*/ 196879 w 235103"/>
              <a:gd name="connsiteY10" fmla="*/ 82781 h 143312"/>
              <a:gd name="connsiteX11" fmla="*/ 234979 w 235103"/>
              <a:gd name="connsiteY11" fmla="*/ 143106 h 143312"/>
              <a:gd name="connsiteX12" fmla="*/ 184179 w 235103"/>
              <a:gd name="connsiteY12" fmla="*/ 92306 h 143312"/>
              <a:gd name="connsiteX13" fmla="*/ 107979 w 235103"/>
              <a:gd name="connsiteY13" fmla="*/ 66906 h 143312"/>
              <a:gd name="connsiteX14" fmla="*/ 152429 w 235103"/>
              <a:gd name="connsiteY14" fmla="*/ 231 h 14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3" h="143312">
                <a:moveTo>
                  <a:pt x="152429" y="231"/>
                </a:moveTo>
                <a:cubicBezTo>
                  <a:pt x="149254" y="-3473"/>
                  <a:pt x="114329" y="38331"/>
                  <a:pt x="88929" y="44681"/>
                </a:cubicBezTo>
                <a:cubicBezTo>
                  <a:pt x="63529" y="51031"/>
                  <a:pt x="1616" y="38860"/>
                  <a:pt x="29" y="38331"/>
                </a:cubicBezTo>
                <a:cubicBezTo>
                  <a:pt x="-1558" y="37802"/>
                  <a:pt x="60883" y="34098"/>
                  <a:pt x="79404" y="41506"/>
                </a:cubicBezTo>
                <a:cubicBezTo>
                  <a:pt x="97925" y="48914"/>
                  <a:pt x="109567" y="69552"/>
                  <a:pt x="111154" y="82781"/>
                </a:cubicBezTo>
                <a:cubicBezTo>
                  <a:pt x="112741" y="96010"/>
                  <a:pt x="88929" y="120881"/>
                  <a:pt x="88929" y="120881"/>
                </a:cubicBezTo>
                <a:cubicBezTo>
                  <a:pt x="84696" y="127760"/>
                  <a:pt x="80992" y="130406"/>
                  <a:pt x="85754" y="124056"/>
                </a:cubicBezTo>
                <a:cubicBezTo>
                  <a:pt x="90516" y="117706"/>
                  <a:pt x="104275" y="86485"/>
                  <a:pt x="117504" y="82781"/>
                </a:cubicBezTo>
                <a:cubicBezTo>
                  <a:pt x="130733" y="79077"/>
                  <a:pt x="160367" y="91777"/>
                  <a:pt x="165129" y="101831"/>
                </a:cubicBezTo>
                <a:cubicBezTo>
                  <a:pt x="169892" y="111885"/>
                  <a:pt x="140787" y="146281"/>
                  <a:pt x="146079" y="143106"/>
                </a:cubicBezTo>
                <a:cubicBezTo>
                  <a:pt x="151371" y="139931"/>
                  <a:pt x="182062" y="82781"/>
                  <a:pt x="196879" y="82781"/>
                </a:cubicBezTo>
                <a:cubicBezTo>
                  <a:pt x="211696" y="82781"/>
                  <a:pt x="237096" y="141518"/>
                  <a:pt x="234979" y="143106"/>
                </a:cubicBezTo>
                <a:cubicBezTo>
                  <a:pt x="232862" y="144694"/>
                  <a:pt x="205346" y="105006"/>
                  <a:pt x="184179" y="92306"/>
                </a:cubicBezTo>
                <a:cubicBezTo>
                  <a:pt x="163012" y="79606"/>
                  <a:pt x="113800" y="79077"/>
                  <a:pt x="107979" y="66906"/>
                </a:cubicBezTo>
                <a:cubicBezTo>
                  <a:pt x="102158" y="54735"/>
                  <a:pt x="155604" y="3935"/>
                  <a:pt x="152429" y="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BBAEC0E-04C1-A340-1207-D43252F0C109}"/>
              </a:ext>
            </a:extLst>
          </p:cNvPr>
          <p:cNvSpPr/>
          <p:nvPr/>
        </p:nvSpPr>
        <p:spPr>
          <a:xfrm>
            <a:off x="4922985" y="3041553"/>
            <a:ext cx="780709" cy="127120"/>
          </a:xfrm>
          <a:custGeom>
            <a:avLst/>
            <a:gdLst>
              <a:gd name="connsiteX0" fmla="*/ 1440 w 780709"/>
              <a:gd name="connsiteY0" fmla="*/ 127097 h 127120"/>
              <a:gd name="connsiteX1" fmla="*/ 293540 w 780709"/>
              <a:gd name="connsiteY1" fmla="*/ 82647 h 127120"/>
              <a:gd name="connsiteX2" fmla="*/ 214165 w 780709"/>
              <a:gd name="connsiteY2" fmla="*/ 104872 h 127120"/>
              <a:gd name="connsiteX3" fmla="*/ 490390 w 780709"/>
              <a:gd name="connsiteY3" fmla="*/ 69947 h 127120"/>
              <a:gd name="connsiteX4" fmla="*/ 382440 w 780709"/>
              <a:gd name="connsiteY4" fmla="*/ 38197 h 127120"/>
              <a:gd name="connsiteX5" fmla="*/ 585640 w 780709"/>
              <a:gd name="connsiteY5" fmla="*/ 50897 h 127120"/>
              <a:gd name="connsiteX6" fmla="*/ 547540 w 780709"/>
              <a:gd name="connsiteY6" fmla="*/ 38197 h 127120"/>
              <a:gd name="connsiteX7" fmla="*/ 674540 w 780709"/>
              <a:gd name="connsiteY7" fmla="*/ 41372 h 127120"/>
              <a:gd name="connsiteX8" fmla="*/ 645965 w 780709"/>
              <a:gd name="connsiteY8" fmla="*/ 19147 h 127120"/>
              <a:gd name="connsiteX9" fmla="*/ 779315 w 780709"/>
              <a:gd name="connsiteY9" fmla="*/ 73122 h 127120"/>
              <a:gd name="connsiteX10" fmla="*/ 699940 w 780709"/>
              <a:gd name="connsiteY10" fmla="*/ 50897 h 127120"/>
              <a:gd name="connsiteX11" fmla="*/ 461815 w 780709"/>
              <a:gd name="connsiteY11" fmla="*/ 97 h 127120"/>
              <a:gd name="connsiteX12" fmla="*/ 566590 w 780709"/>
              <a:gd name="connsiteY12" fmla="*/ 38197 h 127120"/>
              <a:gd name="connsiteX13" fmla="*/ 452290 w 780709"/>
              <a:gd name="connsiteY13" fmla="*/ 44547 h 127120"/>
              <a:gd name="connsiteX14" fmla="*/ 271315 w 780709"/>
              <a:gd name="connsiteY14" fmla="*/ 44547 h 127120"/>
              <a:gd name="connsiteX15" fmla="*/ 401490 w 780709"/>
              <a:gd name="connsiteY15" fmla="*/ 60422 h 127120"/>
              <a:gd name="connsiteX16" fmla="*/ 312590 w 780709"/>
              <a:gd name="connsiteY16" fmla="*/ 69947 h 127120"/>
              <a:gd name="connsiteX17" fmla="*/ 223690 w 780709"/>
              <a:gd name="connsiteY17" fmla="*/ 98522 h 127120"/>
              <a:gd name="connsiteX18" fmla="*/ 182415 w 780709"/>
              <a:gd name="connsiteY18" fmla="*/ 88997 h 127120"/>
              <a:gd name="connsiteX19" fmla="*/ 1440 w 780709"/>
              <a:gd name="connsiteY19" fmla="*/ 127097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0709" h="127120">
                <a:moveTo>
                  <a:pt x="1440" y="127097"/>
                </a:moveTo>
                <a:cubicBezTo>
                  <a:pt x="19961" y="126039"/>
                  <a:pt x="258086" y="86351"/>
                  <a:pt x="293540" y="82647"/>
                </a:cubicBezTo>
                <a:cubicBezTo>
                  <a:pt x="328994" y="78943"/>
                  <a:pt x="181357" y="106989"/>
                  <a:pt x="214165" y="104872"/>
                </a:cubicBezTo>
                <a:cubicBezTo>
                  <a:pt x="246973" y="102755"/>
                  <a:pt x="462344" y="81059"/>
                  <a:pt x="490390" y="69947"/>
                </a:cubicBezTo>
                <a:cubicBezTo>
                  <a:pt x="518436" y="58834"/>
                  <a:pt x="366565" y="41372"/>
                  <a:pt x="382440" y="38197"/>
                </a:cubicBezTo>
                <a:cubicBezTo>
                  <a:pt x="398315" y="35022"/>
                  <a:pt x="558123" y="50897"/>
                  <a:pt x="585640" y="50897"/>
                </a:cubicBezTo>
                <a:cubicBezTo>
                  <a:pt x="613157" y="50897"/>
                  <a:pt x="532723" y="39784"/>
                  <a:pt x="547540" y="38197"/>
                </a:cubicBezTo>
                <a:cubicBezTo>
                  <a:pt x="562357" y="36610"/>
                  <a:pt x="658136" y="44547"/>
                  <a:pt x="674540" y="41372"/>
                </a:cubicBezTo>
                <a:cubicBezTo>
                  <a:pt x="690944" y="38197"/>
                  <a:pt x="628503" y="13855"/>
                  <a:pt x="645965" y="19147"/>
                </a:cubicBezTo>
                <a:cubicBezTo>
                  <a:pt x="663427" y="24439"/>
                  <a:pt x="770319" y="67830"/>
                  <a:pt x="779315" y="73122"/>
                </a:cubicBezTo>
                <a:cubicBezTo>
                  <a:pt x="788311" y="78414"/>
                  <a:pt x="752857" y="63068"/>
                  <a:pt x="699940" y="50897"/>
                </a:cubicBezTo>
                <a:cubicBezTo>
                  <a:pt x="647023" y="38726"/>
                  <a:pt x="484040" y="2214"/>
                  <a:pt x="461815" y="97"/>
                </a:cubicBezTo>
                <a:cubicBezTo>
                  <a:pt x="439590" y="-2020"/>
                  <a:pt x="568177" y="30789"/>
                  <a:pt x="566590" y="38197"/>
                </a:cubicBezTo>
                <a:cubicBezTo>
                  <a:pt x="565003" y="45605"/>
                  <a:pt x="501502" y="43489"/>
                  <a:pt x="452290" y="44547"/>
                </a:cubicBezTo>
                <a:cubicBezTo>
                  <a:pt x="403078" y="45605"/>
                  <a:pt x="279782" y="41901"/>
                  <a:pt x="271315" y="44547"/>
                </a:cubicBezTo>
                <a:cubicBezTo>
                  <a:pt x="262848" y="47193"/>
                  <a:pt x="394611" y="56189"/>
                  <a:pt x="401490" y="60422"/>
                </a:cubicBezTo>
                <a:cubicBezTo>
                  <a:pt x="408369" y="64655"/>
                  <a:pt x="342223" y="63597"/>
                  <a:pt x="312590" y="69947"/>
                </a:cubicBezTo>
                <a:cubicBezTo>
                  <a:pt x="282957" y="76297"/>
                  <a:pt x="245386" y="95347"/>
                  <a:pt x="223690" y="98522"/>
                </a:cubicBezTo>
                <a:cubicBezTo>
                  <a:pt x="201994" y="101697"/>
                  <a:pt x="216282" y="84235"/>
                  <a:pt x="182415" y="88997"/>
                </a:cubicBezTo>
                <a:cubicBezTo>
                  <a:pt x="148548" y="93759"/>
                  <a:pt x="-17081" y="128155"/>
                  <a:pt x="1440" y="1270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E9B299F-1A6A-708E-750D-E4FE644105DD}"/>
              </a:ext>
            </a:extLst>
          </p:cNvPr>
          <p:cNvSpPr/>
          <p:nvPr/>
        </p:nvSpPr>
        <p:spPr>
          <a:xfrm>
            <a:off x="5676900" y="3073400"/>
            <a:ext cx="412783" cy="152400"/>
          </a:xfrm>
          <a:custGeom>
            <a:avLst/>
            <a:gdLst>
              <a:gd name="connsiteX0" fmla="*/ 0 w 412783"/>
              <a:gd name="connsiteY0" fmla="*/ 0 h 152400"/>
              <a:gd name="connsiteX1" fmla="*/ 82550 w 412783"/>
              <a:gd name="connsiteY1" fmla="*/ 31750 h 152400"/>
              <a:gd name="connsiteX2" fmla="*/ 104775 w 412783"/>
              <a:gd name="connsiteY2" fmla="*/ 73025 h 152400"/>
              <a:gd name="connsiteX3" fmla="*/ 107950 w 412783"/>
              <a:gd name="connsiteY3" fmla="*/ 31750 h 152400"/>
              <a:gd name="connsiteX4" fmla="*/ 228600 w 412783"/>
              <a:gd name="connsiteY4" fmla="*/ 117475 h 152400"/>
              <a:gd name="connsiteX5" fmla="*/ 190500 w 412783"/>
              <a:gd name="connsiteY5" fmla="*/ 69850 h 152400"/>
              <a:gd name="connsiteX6" fmla="*/ 266700 w 412783"/>
              <a:gd name="connsiteY6" fmla="*/ 73025 h 152400"/>
              <a:gd name="connsiteX7" fmla="*/ 342900 w 412783"/>
              <a:gd name="connsiteY7" fmla="*/ 73025 h 152400"/>
              <a:gd name="connsiteX8" fmla="*/ 336550 w 412783"/>
              <a:gd name="connsiteY8" fmla="*/ 95250 h 152400"/>
              <a:gd name="connsiteX9" fmla="*/ 260350 w 412783"/>
              <a:gd name="connsiteY9" fmla="*/ 152400 h 152400"/>
              <a:gd name="connsiteX10" fmla="*/ 342900 w 412783"/>
              <a:gd name="connsiteY10" fmla="*/ 95250 h 152400"/>
              <a:gd name="connsiteX11" fmla="*/ 412750 w 412783"/>
              <a:gd name="connsiteY11" fmla="*/ 69850 h 152400"/>
              <a:gd name="connsiteX12" fmla="*/ 349250 w 412783"/>
              <a:gd name="connsiteY12" fmla="*/ 60325 h 152400"/>
              <a:gd name="connsiteX13" fmla="*/ 171450 w 412783"/>
              <a:gd name="connsiteY13" fmla="*/ 50800 h 152400"/>
              <a:gd name="connsiteX14" fmla="*/ 200025 w 412783"/>
              <a:gd name="connsiteY14" fmla="*/ 63500 h 152400"/>
              <a:gd name="connsiteX15" fmla="*/ 127000 w 412783"/>
              <a:gd name="connsiteY15" fmla="*/ 34925 h 152400"/>
              <a:gd name="connsiteX16" fmla="*/ 0 w 412783"/>
              <a:gd name="connsiteY16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783" h="152400">
                <a:moveTo>
                  <a:pt x="0" y="0"/>
                </a:moveTo>
                <a:cubicBezTo>
                  <a:pt x="32544" y="9789"/>
                  <a:pt x="65088" y="19579"/>
                  <a:pt x="82550" y="31750"/>
                </a:cubicBezTo>
                <a:cubicBezTo>
                  <a:pt x="100012" y="43921"/>
                  <a:pt x="100542" y="73025"/>
                  <a:pt x="104775" y="73025"/>
                </a:cubicBezTo>
                <a:cubicBezTo>
                  <a:pt x="109008" y="73025"/>
                  <a:pt x="87313" y="24342"/>
                  <a:pt x="107950" y="31750"/>
                </a:cubicBezTo>
                <a:cubicBezTo>
                  <a:pt x="128587" y="39158"/>
                  <a:pt x="214842" y="111125"/>
                  <a:pt x="228600" y="117475"/>
                </a:cubicBezTo>
                <a:cubicBezTo>
                  <a:pt x="242358" y="123825"/>
                  <a:pt x="184150" y="77258"/>
                  <a:pt x="190500" y="69850"/>
                </a:cubicBezTo>
                <a:cubicBezTo>
                  <a:pt x="196850" y="62442"/>
                  <a:pt x="241300" y="72496"/>
                  <a:pt x="266700" y="73025"/>
                </a:cubicBezTo>
                <a:cubicBezTo>
                  <a:pt x="292100" y="73554"/>
                  <a:pt x="331258" y="69321"/>
                  <a:pt x="342900" y="73025"/>
                </a:cubicBezTo>
                <a:cubicBezTo>
                  <a:pt x="354542" y="76729"/>
                  <a:pt x="350308" y="82021"/>
                  <a:pt x="336550" y="95250"/>
                </a:cubicBezTo>
                <a:cubicBezTo>
                  <a:pt x="322792" y="108479"/>
                  <a:pt x="259292" y="152400"/>
                  <a:pt x="260350" y="152400"/>
                </a:cubicBezTo>
                <a:cubicBezTo>
                  <a:pt x="261408" y="152400"/>
                  <a:pt x="317500" y="109008"/>
                  <a:pt x="342900" y="95250"/>
                </a:cubicBezTo>
                <a:cubicBezTo>
                  <a:pt x="368300" y="81492"/>
                  <a:pt x="411692" y="75671"/>
                  <a:pt x="412750" y="69850"/>
                </a:cubicBezTo>
                <a:cubicBezTo>
                  <a:pt x="413808" y="64029"/>
                  <a:pt x="389467" y="63500"/>
                  <a:pt x="349250" y="60325"/>
                </a:cubicBezTo>
                <a:cubicBezTo>
                  <a:pt x="309033" y="57150"/>
                  <a:pt x="196321" y="50271"/>
                  <a:pt x="171450" y="50800"/>
                </a:cubicBezTo>
                <a:cubicBezTo>
                  <a:pt x="146579" y="51329"/>
                  <a:pt x="207433" y="66146"/>
                  <a:pt x="200025" y="63500"/>
                </a:cubicBezTo>
                <a:cubicBezTo>
                  <a:pt x="192617" y="60854"/>
                  <a:pt x="127000" y="34925"/>
                  <a:pt x="127000" y="34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6FA6326-CDD1-C336-2D1C-40CA943E385A}"/>
              </a:ext>
            </a:extLst>
          </p:cNvPr>
          <p:cNvSpPr/>
          <p:nvPr/>
        </p:nvSpPr>
        <p:spPr>
          <a:xfrm>
            <a:off x="5032375" y="2936303"/>
            <a:ext cx="525855" cy="159322"/>
          </a:xfrm>
          <a:custGeom>
            <a:avLst/>
            <a:gdLst>
              <a:gd name="connsiteX0" fmla="*/ 0 w 525855"/>
              <a:gd name="connsiteY0" fmla="*/ 159322 h 159322"/>
              <a:gd name="connsiteX1" fmla="*/ 139700 w 525855"/>
              <a:gd name="connsiteY1" fmla="*/ 102172 h 159322"/>
              <a:gd name="connsiteX2" fmla="*/ 393700 w 525855"/>
              <a:gd name="connsiteY2" fmla="*/ 83122 h 159322"/>
              <a:gd name="connsiteX3" fmla="*/ 282575 w 525855"/>
              <a:gd name="connsiteY3" fmla="*/ 73597 h 159322"/>
              <a:gd name="connsiteX4" fmla="*/ 520700 w 525855"/>
              <a:gd name="connsiteY4" fmla="*/ 572 h 159322"/>
              <a:gd name="connsiteX5" fmla="*/ 431800 w 525855"/>
              <a:gd name="connsiteY5" fmla="*/ 41847 h 159322"/>
              <a:gd name="connsiteX6" fmla="*/ 263525 w 525855"/>
              <a:gd name="connsiteY6" fmla="*/ 83122 h 159322"/>
              <a:gd name="connsiteX7" fmla="*/ 0 w 525855"/>
              <a:gd name="connsiteY7" fmla="*/ 159322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855" h="159322">
                <a:moveTo>
                  <a:pt x="0" y="159322"/>
                </a:moveTo>
                <a:cubicBezTo>
                  <a:pt x="37041" y="137097"/>
                  <a:pt x="74083" y="114872"/>
                  <a:pt x="139700" y="102172"/>
                </a:cubicBezTo>
                <a:cubicBezTo>
                  <a:pt x="205317" y="89472"/>
                  <a:pt x="369888" y="87884"/>
                  <a:pt x="393700" y="83122"/>
                </a:cubicBezTo>
                <a:cubicBezTo>
                  <a:pt x="417512" y="78360"/>
                  <a:pt x="261408" y="87355"/>
                  <a:pt x="282575" y="73597"/>
                </a:cubicBezTo>
                <a:cubicBezTo>
                  <a:pt x="303742" y="59839"/>
                  <a:pt x="495829" y="5864"/>
                  <a:pt x="520700" y="572"/>
                </a:cubicBezTo>
                <a:cubicBezTo>
                  <a:pt x="545571" y="-4720"/>
                  <a:pt x="474662" y="28089"/>
                  <a:pt x="431800" y="41847"/>
                </a:cubicBezTo>
                <a:cubicBezTo>
                  <a:pt x="388938" y="55605"/>
                  <a:pt x="263525" y="83122"/>
                  <a:pt x="263525" y="83122"/>
                </a:cubicBezTo>
                <a:lnTo>
                  <a:pt x="0" y="1593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9149603-DA9F-21EB-FAD0-6303D7AD968C}"/>
              </a:ext>
            </a:extLst>
          </p:cNvPr>
          <p:cNvSpPr/>
          <p:nvPr/>
        </p:nvSpPr>
        <p:spPr>
          <a:xfrm>
            <a:off x="5442428" y="2965159"/>
            <a:ext cx="667026" cy="226072"/>
          </a:xfrm>
          <a:custGeom>
            <a:avLst/>
            <a:gdLst>
              <a:gd name="connsiteX0" fmla="*/ 2697 w 667026"/>
              <a:gd name="connsiteY0" fmla="*/ 35216 h 226072"/>
              <a:gd name="connsiteX1" fmla="*/ 88422 w 667026"/>
              <a:gd name="connsiteY1" fmla="*/ 25691 h 226072"/>
              <a:gd name="connsiteX2" fmla="*/ 313847 w 667026"/>
              <a:gd name="connsiteY2" fmla="*/ 22516 h 226072"/>
              <a:gd name="connsiteX3" fmla="*/ 424972 w 667026"/>
              <a:gd name="connsiteY3" fmla="*/ 54266 h 226072"/>
              <a:gd name="connsiteX4" fmla="*/ 320197 w 667026"/>
              <a:gd name="connsiteY4" fmla="*/ 51091 h 226072"/>
              <a:gd name="connsiteX5" fmla="*/ 472597 w 667026"/>
              <a:gd name="connsiteY5" fmla="*/ 51091 h 226072"/>
              <a:gd name="connsiteX6" fmla="*/ 571022 w 667026"/>
              <a:gd name="connsiteY6" fmla="*/ 114591 h 226072"/>
              <a:gd name="connsiteX7" fmla="*/ 555147 w 667026"/>
              <a:gd name="connsiteY7" fmla="*/ 63791 h 226072"/>
              <a:gd name="connsiteX8" fmla="*/ 605947 w 667026"/>
              <a:gd name="connsiteY8" fmla="*/ 108241 h 226072"/>
              <a:gd name="connsiteX9" fmla="*/ 586897 w 667026"/>
              <a:gd name="connsiteY9" fmla="*/ 35216 h 226072"/>
              <a:gd name="connsiteX10" fmla="*/ 666272 w 667026"/>
              <a:gd name="connsiteY10" fmla="*/ 222541 h 226072"/>
              <a:gd name="connsiteX11" fmla="*/ 621822 w 667026"/>
              <a:gd name="connsiteY11" fmla="*/ 152691 h 226072"/>
              <a:gd name="connsiteX12" fmla="*/ 539272 w 667026"/>
              <a:gd name="connsiteY12" fmla="*/ 89191 h 226072"/>
              <a:gd name="connsiteX13" fmla="*/ 466247 w 667026"/>
              <a:gd name="connsiteY13" fmla="*/ 51091 h 226072"/>
              <a:gd name="connsiteX14" fmla="*/ 253522 w 667026"/>
              <a:gd name="connsiteY14" fmla="*/ 9816 h 226072"/>
              <a:gd name="connsiteX15" fmla="*/ 266222 w 667026"/>
              <a:gd name="connsiteY15" fmla="*/ 9816 h 226072"/>
              <a:gd name="connsiteX16" fmla="*/ 136047 w 667026"/>
              <a:gd name="connsiteY16" fmla="*/ 291 h 226072"/>
              <a:gd name="connsiteX17" fmla="*/ 177322 w 667026"/>
              <a:gd name="connsiteY17" fmla="*/ 22516 h 226072"/>
              <a:gd name="connsiteX18" fmla="*/ 2697 w 667026"/>
              <a:gd name="connsiteY18" fmla="*/ 35216 h 2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026" h="226072">
                <a:moveTo>
                  <a:pt x="2697" y="35216"/>
                </a:moveTo>
                <a:cubicBezTo>
                  <a:pt x="-12120" y="35745"/>
                  <a:pt x="36564" y="27808"/>
                  <a:pt x="88422" y="25691"/>
                </a:cubicBezTo>
                <a:cubicBezTo>
                  <a:pt x="140280" y="23574"/>
                  <a:pt x="257756" y="17754"/>
                  <a:pt x="313847" y="22516"/>
                </a:cubicBezTo>
                <a:cubicBezTo>
                  <a:pt x="369938" y="27278"/>
                  <a:pt x="423914" y="49504"/>
                  <a:pt x="424972" y="54266"/>
                </a:cubicBezTo>
                <a:cubicBezTo>
                  <a:pt x="426030" y="59028"/>
                  <a:pt x="312260" y="51620"/>
                  <a:pt x="320197" y="51091"/>
                </a:cubicBezTo>
                <a:cubicBezTo>
                  <a:pt x="328135" y="50562"/>
                  <a:pt x="430793" y="40508"/>
                  <a:pt x="472597" y="51091"/>
                </a:cubicBezTo>
                <a:cubicBezTo>
                  <a:pt x="514401" y="61674"/>
                  <a:pt x="557264" y="112474"/>
                  <a:pt x="571022" y="114591"/>
                </a:cubicBezTo>
                <a:cubicBezTo>
                  <a:pt x="584780" y="116708"/>
                  <a:pt x="549326" y="64849"/>
                  <a:pt x="555147" y="63791"/>
                </a:cubicBezTo>
                <a:cubicBezTo>
                  <a:pt x="560968" y="62733"/>
                  <a:pt x="600655" y="113004"/>
                  <a:pt x="605947" y="108241"/>
                </a:cubicBezTo>
                <a:cubicBezTo>
                  <a:pt x="611239" y="103479"/>
                  <a:pt x="576843" y="16166"/>
                  <a:pt x="586897" y="35216"/>
                </a:cubicBezTo>
                <a:cubicBezTo>
                  <a:pt x="596951" y="54266"/>
                  <a:pt x="660451" y="202962"/>
                  <a:pt x="666272" y="222541"/>
                </a:cubicBezTo>
                <a:cubicBezTo>
                  <a:pt x="672093" y="242120"/>
                  <a:pt x="642989" y="174916"/>
                  <a:pt x="621822" y="152691"/>
                </a:cubicBezTo>
                <a:cubicBezTo>
                  <a:pt x="600655" y="130466"/>
                  <a:pt x="565201" y="106124"/>
                  <a:pt x="539272" y="89191"/>
                </a:cubicBezTo>
                <a:cubicBezTo>
                  <a:pt x="513343" y="72258"/>
                  <a:pt x="513872" y="64320"/>
                  <a:pt x="466247" y="51091"/>
                </a:cubicBezTo>
                <a:cubicBezTo>
                  <a:pt x="418622" y="37862"/>
                  <a:pt x="253522" y="9816"/>
                  <a:pt x="253522" y="9816"/>
                </a:cubicBezTo>
                <a:cubicBezTo>
                  <a:pt x="220184" y="2937"/>
                  <a:pt x="266222" y="9816"/>
                  <a:pt x="266222" y="9816"/>
                </a:cubicBezTo>
                <a:cubicBezTo>
                  <a:pt x="246643" y="8229"/>
                  <a:pt x="150864" y="-1826"/>
                  <a:pt x="136047" y="291"/>
                </a:cubicBezTo>
                <a:cubicBezTo>
                  <a:pt x="121230" y="2408"/>
                  <a:pt x="206955" y="16695"/>
                  <a:pt x="177322" y="22516"/>
                </a:cubicBezTo>
                <a:cubicBezTo>
                  <a:pt x="147689" y="28337"/>
                  <a:pt x="17514" y="34687"/>
                  <a:pt x="2697" y="352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88A4451-D6E5-23AD-C812-343D7EFE365F}"/>
              </a:ext>
            </a:extLst>
          </p:cNvPr>
          <p:cNvSpPr/>
          <p:nvPr/>
        </p:nvSpPr>
        <p:spPr>
          <a:xfrm>
            <a:off x="6038826" y="2968578"/>
            <a:ext cx="81210" cy="203536"/>
          </a:xfrm>
          <a:custGeom>
            <a:avLst/>
            <a:gdLst>
              <a:gd name="connsiteX0" fmla="*/ 28599 w 81210"/>
              <a:gd name="connsiteY0" fmla="*/ 47 h 203536"/>
              <a:gd name="connsiteX1" fmla="*/ 79399 w 81210"/>
              <a:gd name="connsiteY1" fmla="*/ 95297 h 203536"/>
              <a:gd name="connsiteX2" fmla="*/ 69874 w 81210"/>
              <a:gd name="connsiteY2" fmla="*/ 149272 h 203536"/>
              <a:gd name="connsiteX3" fmla="*/ 69874 w 81210"/>
              <a:gd name="connsiteY3" fmla="*/ 111172 h 203536"/>
              <a:gd name="connsiteX4" fmla="*/ 44474 w 81210"/>
              <a:gd name="connsiteY4" fmla="*/ 158797 h 203536"/>
              <a:gd name="connsiteX5" fmla="*/ 24 w 81210"/>
              <a:gd name="connsiteY5" fmla="*/ 203247 h 203536"/>
              <a:gd name="connsiteX6" fmla="*/ 50824 w 81210"/>
              <a:gd name="connsiteY6" fmla="*/ 136572 h 203536"/>
              <a:gd name="connsiteX7" fmla="*/ 53999 w 81210"/>
              <a:gd name="connsiteY7" fmla="*/ 117522 h 203536"/>
              <a:gd name="connsiteX8" fmla="*/ 57174 w 81210"/>
              <a:gd name="connsiteY8" fmla="*/ 82597 h 203536"/>
              <a:gd name="connsiteX9" fmla="*/ 28599 w 81210"/>
              <a:gd name="connsiteY9" fmla="*/ 47 h 2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0" h="203536">
                <a:moveTo>
                  <a:pt x="28599" y="47"/>
                </a:moveTo>
                <a:cubicBezTo>
                  <a:pt x="32303" y="2164"/>
                  <a:pt x="72520" y="70426"/>
                  <a:pt x="79399" y="95297"/>
                </a:cubicBezTo>
                <a:cubicBezTo>
                  <a:pt x="86278" y="120168"/>
                  <a:pt x="71462" y="146626"/>
                  <a:pt x="69874" y="149272"/>
                </a:cubicBezTo>
                <a:cubicBezTo>
                  <a:pt x="68287" y="151918"/>
                  <a:pt x="74107" y="109585"/>
                  <a:pt x="69874" y="111172"/>
                </a:cubicBezTo>
                <a:cubicBezTo>
                  <a:pt x="65641" y="112759"/>
                  <a:pt x="56116" y="143451"/>
                  <a:pt x="44474" y="158797"/>
                </a:cubicBezTo>
                <a:cubicBezTo>
                  <a:pt x="32832" y="174143"/>
                  <a:pt x="-1034" y="206951"/>
                  <a:pt x="24" y="203247"/>
                </a:cubicBezTo>
                <a:cubicBezTo>
                  <a:pt x="1082" y="199543"/>
                  <a:pt x="50824" y="136572"/>
                  <a:pt x="50824" y="136572"/>
                </a:cubicBezTo>
                <a:cubicBezTo>
                  <a:pt x="59820" y="122285"/>
                  <a:pt x="52941" y="126518"/>
                  <a:pt x="53999" y="117522"/>
                </a:cubicBezTo>
                <a:cubicBezTo>
                  <a:pt x="55057" y="108526"/>
                  <a:pt x="59820" y="97943"/>
                  <a:pt x="57174" y="82597"/>
                </a:cubicBezTo>
                <a:cubicBezTo>
                  <a:pt x="54528" y="67251"/>
                  <a:pt x="24895" y="-2070"/>
                  <a:pt x="28599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F73F882-E1AD-D8EA-3C22-E0779E606BB4}"/>
              </a:ext>
            </a:extLst>
          </p:cNvPr>
          <p:cNvSpPr/>
          <p:nvPr/>
        </p:nvSpPr>
        <p:spPr>
          <a:xfrm>
            <a:off x="6645268" y="3613147"/>
            <a:ext cx="92155" cy="155680"/>
          </a:xfrm>
          <a:custGeom>
            <a:avLst/>
            <a:gdLst>
              <a:gd name="connsiteX0" fmla="*/ 92082 w 92155"/>
              <a:gd name="connsiteY0" fmla="*/ 3 h 155680"/>
              <a:gd name="connsiteX1" fmla="*/ 34932 w 92155"/>
              <a:gd name="connsiteY1" fmla="*/ 73028 h 155680"/>
              <a:gd name="connsiteX2" fmla="*/ 7 w 92155"/>
              <a:gd name="connsiteY2" fmla="*/ 155578 h 155680"/>
              <a:gd name="connsiteX3" fmla="*/ 31757 w 92155"/>
              <a:gd name="connsiteY3" fmla="*/ 88903 h 155680"/>
              <a:gd name="connsiteX4" fmla="*/ 28582 w 92155"/>
              <a:gd name="connsiteY4" fmla="*/ 34928 h 155680"/>
              <a:gd name="connsiteX5" fmla="*/ 22232 w 92155"/>
              <a:gd name="connsiteY5" fmla="*/ 69853 h 155680"/>
              <a:gd name="connsiteX6" fmla="*/ 92082 w 92155"/>
              <a:gd name="connsiteY6" fmla="*/ 3 h 1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55" h="155680">
                <a:moveTo>
                  <a:pt x="92082" y="3"/>
                </a:moveTo>
                <a:cubicBezTo>
                  <a:pt x="94199" y="532"/>
                  <a:pt x="50278" y="47099"/>
                  <a:pt x="34932" y="73028"/>
                </a:cubicBezTo>
                <a:cubicBezTo>
                  <a:pt x="19586" y="98957"/>
                  <a:pt x="536" y="152932"/>
                  <a:pt x="7" y="155578"/>
                </a:cubicBezTo>
                <a:cubicBezTo>
                  <a:pt x="-522" y="158224"/>
                  <a:pt x="26995" y="109011"/>
                  <a:pt x="31757" y="88903"/>
                </a:cubicBezTo>
                <a:cubicBezTo>
                  <a:pt x="36519" y="68795"/>
                  <a:pt x="30169" y="38103"/>
                  <a:pt x="28582" y="34928"/>
                </a:cubicBezTo>
                <a:cubicBezTo>
                  <a:pt x="26995" y="31753"/>
                  <a:pt x="13765" y="73028"/>
                  <a:pt x="22232" y="69853"/>
                </a:cubicBezTo>
                <a:cubicBezTo>
                  <a:pt x="30699" y="66678"/>
                  <a:pt x="89965" y="-526"/>
                  <a:pt x="92082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023DC6A-655E-2EE1-1F13-BA3CCF900C17}"/>
              </a:ext>
            </a:extLst>
          </p:cNvPr>
          <p:cNvSpPr/>
          <p:nvPr/>
        </p:nvSpPr>
        <p:spPr>
          <a:xfrm>
            <a:off x="6620463" y="3635373"/>
            <a:ext cx="47099" cy="177802"/>
          </a:xfrm>
          <a:custGeom>
            <a:avLst/>
            <a:gdLst>
              <a:gd name="connsiteX0" fmla="*/ 47037 w 47099"/>
              <a:gd name="connsiteY0" fmla="*/ 2 h 177802"/>
              <a:gd name="connsiteX1" fmla="*/ 12112 w 47099"/>
              <a:gd name="connsiteY1" fmla="*/ 85727 h 177802"/>
              <a:gd name="connsiteX2" fmla="*/ 2587 w 47099"/>
              <a:gd name="connsiteY2" fmla="*/ 114302 h 177802"/>
              <a:gd name="connsiteX3" fmla="*/ 2587 w 47099"/>
              <a:gd name="connsiteY3" fmla="*/ 177802 h 177802"/>
              <a:gd name="connsiteX4" fmla="*/ 2587 w 47099"/>
              <a:gd name="connsiteY4" fmla="*/ 146052 h 177802"/>
              <a:gd name="connsiteX5" fmla="*/ 2587 w 47099"/>
              <a:gd name="connsiteY5" fmla="*/ 50802 h 177802"/>
              <a:gd name="connsiteX6" fmla="*/ 2587 w 47099"/>
              <a:gd name="connsiteY6" fmla="*/ 82552 h 177802"/>
              <a:gd name="connsiteX7" fmla="*/ 47037 w 47099"/>
              <a:gd name="connsiteY7" fmla="*/ 2 h 1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99" h="177802">
                <a:moveTo>
                  <a:pt x="47037" y="2"/>
                </a:moveTo>
                <a:cubicBezTo>
                  <a:pt x="48624" y="531"/>
                  <a:pt x="19520" y="66677"/>
                  <a:pt x="12112" y="85727"/>
                </a:cubicBezTo>
                <a:cubicBezTo>
                  <a:pt x="4704" y="104777"/>
                  <a:pt x="4174" y="98956"/>
                  <a:pt x="2587" y="114302"/>
                </a:cubicBezTo>
                <a:cubicBezTo>
                  <a:pt x="999" y="129648"/>
                  <a:pt x="2587" y="177802"/>
                  <a:pt x="2587" y="177802"/>
                </a:cubicBezTo>
                <a:lnTo>
                  <a:pt x="2587" y="146052"/>
                </a:lnTo>
                <a:lnTo>
                  <a:pt x="2587" y="50802"/>
                </a:lnTo>
                <a:cubicBezTo>
                  <a:pt x="2587" y="40219"/>
                  <a:pt x="-3234" y="87844"/>
                  <a:pt x="2587" y="82552"/>
                </a:cubicBezTo>
                <a:cubicBezTo>
                  <a:pt x="8408" y="77260"/>
                  <a:pt x="45450" y="-527"/>
                  <a:pt x="47037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4A93B45-AA55-4642-4D9D-37DCCCAFE0D6}"/>
              </a:ext>
            </a:extLst>
          </p:cNvPr>
          <p:cNvSpPr/>
          <p:nvPr/>
        </p:nvSpPr>
        <p:spPr>
          <a:xfrm>
            <a:off x="6664283" y="3720764"/>
            <a:ext cx="268720" cy="89614"/>
          </a:xfrm>
          <a:custGeom>
            <a:avLst/>
            <a:gdLst>
              <a:gd name="connsiteX0" fmla="*/ 42 w 268720"/>
              <a:gd name="connsiteY0" fmla="*/ 336 h 89614"/>
              <a:gd name="connsiteX1" fmla="*/ 57192 w 268720"/>
              <a:gd name="connsiteY1" fmla="*/ 54311 h 89614"/>
              <a:gd name="connsiteX2" fmla="*/ 95292 w 268720"/>
              <a:gd name="connsiteY2" fmla="*/ 70186 h 89614"/>
              <a:gd name="connsiteX3" fmla="*/ 266742 w 268720"/>
              <a:gd name="connsiteY3" fmla="*/ 89236 h 89614"/>
              <a:gd name="connsiteX4" fmla="*/ 181017 w 268720"/>
              <a:gd name="connsiteY4" fmla="*/ 82886 h 89614"/>
              <a:gd name="connsiteX5" fmla="*/ 66717 w 268720"/>
              <a:gd name="connsiteY5" fmla="*/ 82886 h 89614"/>
              <a:gd name="connsiteX6" fmla="*/ 42 w 268720"/>
              <a:gd name="connsiteY6" fmla="*/ 336 h 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20" h="89614">
                <a:moveTo>
                  <a:pt x="42" y="336"/>
                </a:moveTo>
                <a:cubicBezTo>
                  <a:pt x="-1545" y="-4426"/>
                  <a:pt x="41317" y="42669"/>
                  <a:pt x="57192" y="54311"/>
                </a:cubicBezTo>
                <a:cubicBezTo>
                  <a:pt x="73067" y="65953"/>
                  <a:pt x="60367" y="64365"/>
                  <a:pt x="95292" y="70186"/>
                </a:cubicBezTo>
                <a:cubicBezTo>
                  <a:pt x="130217" y="76007"/>
                  <a:pt x="252455" y="87119"/>
                  <a:pt x="266742" y="89236"/>
                </a:cubicBezTo>
                <a:cubicBezTo>
                  <a:pt x="281030" y="91353"/>
                  <a:pt x="214354" y="83944"/>
                  <a:pt x="181017" y="82886"/>
                </a:cubicBezTo>
                <a:cubicBezTo>
                  <a:pt x="147680" y="81828"/>
                  <a:pt x="94234" y="94528"/>
                  <a:pt x="66717" y="82886"/>
                </a:cubicBezTo>
                <a:cubicBezTo>
                  <a:pt x="39200" y="71244"/>
                  <a:pt x="1629" y="5098"/>
                  <a:pt x="42" y="3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F07B3BD-BCDB-145D-CD37-2088CDD84E0C}"/>
              </a:ext>
            </a:extLst>
          </p:cNvPr>
          <p:cNvSpPr/>
          <p:nvPr/>
        </p:nvSpPr>
        <p:spPr>
          <a:xfrm>
            <a:off x="6599807" y="3657550"/>
            <a:ext cx="51875" cy="155625"/>
          </a:xfrm>
          <a:custGeom>
            <a:avLst/>
            <a:gdLst>
              <a:gd name="connsiteX0" fmla="*/ 51818 w 51875"/>
              <a:gd name="connsiteY0" fmla="*/ 50 h 155625"/>
              <a:gd name="connsiteX1" fmla="*/ 16893 w 51875"/>
              <a:gd name="connsiteY1" fmla="*/ 88950 h 155625"/>
              <a:gd name="connsiteX2" fmla="*/ 23243 w 51875"/>
              <a:gd name="connsiteY2" fmla="*/ 155625 h 155625"/>
              <a:gd name="connsiteX3" fmla="*/ 1018 w 51875"/>
              <a:gd name="connsiteY3" fmla="*/ 88950 h 155625"/>
              <a:gd name="connsiteX4" fmla="*/ 7368 w 51875"/>
              <a:gd name="connsiteY4" fmla="*/ 101650 h 155625"/>
              <a:gd name="connsiteX5" fmla="*/ 51818 w 51875"/>
              <a:gd name="connsiteY5" fmla="*/ 50 h 1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5" h="155625">
                <a:moveTo>
                  <a:pt x="51818" y="50"/>
                </a:moveTo>
                <a:cubicBezTo>
                  <a:pt x="53406" y="-2067"/>
                  <a:pt x="21655" y="63021"/>
                  <a:pt x="16893" y="88950"/>
                </a:cubicBezTo>
                <a:cubicBezTo>
                  <a:pt x="12131" y="114879"/>
                  <a:pt x="25889" y="155625"/>
                  <a:pt x="23243" y="155625"/>
                </a:cubicBezTo>
                <a:cubicBezTo>
                  <a:pt x="20597" y="155625"/>
                  <a:pt x="3664" y="97946"/>
                  <a:pt x="1018" y="88950"/>
                </a:cubicBezTo>
                <a:cubicBezTo>
                  <a:pt x="-1628" y="79954"/>
                  <a:pt x="1018" y="112762"/>
                  <a:pt x="7368" y="101650"/>
                </a:cubicBezTo>
                <a:cubicBezTo>
                  <a:pt x="13718" y="90538"/>
                  <a:pt x="50230" y="2167"/>
                  <a:pt x="51818" y="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6E4DEBF-A6CE-E9E7-11A3-04FC469DADC3}"/>
              </a:ext>
            </a:extLst>
          </p:cNvPr>
          <p:cNvSpPr/>
          <p:nvPr/>
        </p:nvSpPr>
        <p:spPr>
          <a:xfrm>
            <a:off x="6619525" y="3784146"/>
            <a:ext cx="319806" cy="32365"/>
          </a:xfrm>
          <a:custGeom>
            <a:avLst/>
            <a:gdLst>
              <a:gd name="connsiteX0" fmla="*/ 350 w 319806"/>
              <a:gd name="connsiteY0" fmla="*/ 29029 h 32365"/>
              <a:gd name="connsiteX1" fmla="*/ 124175 w 319806"/>
              <a:gd name="connsiteY1" fmla="*/ 22679 h 32365"/>
              <a:gd name="connsiteX2" fmla="*/ 317850 w 319806"/>
              <a:gd name="connsiteY2" fmla="*/ 32204 h 32365"/>
              <a:gd name="connsiteX3" fmla="*/ 222600 w 319806"/>
              <a:gd name="connsiteY3" fmla="*/ 13154 h 32365"/>
              <a:gd name="connsiteX4" fmla="*/ 197200 w 319806"/>
              <a:gd name="connsiteY4" fmla="*/ 13154 h 32365"/>
              <a:gd name="connsiteX5" fmla="*/ 140050 w 319806"/>
              <a:gd name="connsiteY5" fmla="*/ 19504 h 32365"/>
              <a:gd name="connsiteX6" fmla="*/ 54325 w 319806"/>
              <a:gd name="connsiteY6" fmla="*/ 454 h 32365"/>
              <a:gd name="connsiteX7" fmla="*/ 86075 w 319806"/>
              <a:gd name="connsiteY7" fmla="*/ 6804 h 32365"/>
              <a:gd name="connsiteX8" fmla="*/ 350 w 319806"/>
              <a:gd name="connsiteY8" fmla="*/ 29029 h 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806" h="32365">
                <a:moveTo>
                  <a:pt x="350" y="29029"/>
                </a:moveTo>
                <a:cubicBezTo>
                  <a:pt x="6700" y="31675"/>
                  <a:pt x="71258" y="22150"/>
                  <a:pt x="124175" y="22679"/>
                </a:cubicBezTo>
                <a:cubicBezTo>
                  <a:pt x="177092" y="23208"/>
                  <a:pt x="301446" y="33791"/>
                  <a:pt x="317850" y="32204"/>
                </a:cubicBezTo>
                <a:cubicBezTo>
                  <a:pt x="334254" y="30617"/>
                  <a:pt x="242708" y="16329"/>
                  <a:pt x="222600" y="13154"/>
                </a:cubicBezTo>
                <a:cubicBezTo>
                  <a:pt x="202492" y="9979"/>
                  <a:pt x="210958" y="12096"/>
                  <a:pt x="197200" y="13154"/>
                </a:cubicBezTo>
                <a:cubicBezTo>
                  <a:pt x="183442" y="14212"/>
                  <a:pt x="163863" y="21621"/>
                  <a:pt x="140050" y="19504"/>
                </a:cubicBezTo>
                <a:cubicBezTo>
                  <a:pt x="116237" y="17387"/>
                  <a:pt x="63321" y="2571"/>
                  <a:pt x="54325" y="454"/>
                </a:cubicBezTo>
                <a:cubicBezTo>
                  <a:pt x="45329" y="-1663"/>
                  <a:pt x="96129" y="4158"/>
                  <a:pt x="86075" y="6804"/>
                </a:cubicBezTo>
                <a:cubicBezTo>
                  <a:pt x="76021" y="9450"/>
                  <a:pt x="-6000" y="26383"/>
                  <a:pt x="350" y="290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C728B6-DE42-83D3-80BD-B3ED973DF2B6}"/>
              </a:ext>
            </a:extLst>
          </p:cNvPr>
          <p:cNvSpPr/>
          <p:nvPr/>
        </p:nvSpPr>
        <p:spPr>
          <a:xfrm>
            <a:off x="6899195" y="3721084"/>
            <a:ext cx="175154" cy="104836"/>
          </a:xfrm>
          <a:custGeom>
            <a:avLst/>
            <a:gdLst>
              <a:gd name="connsiteX0" fmla="*/ 174705 w 175154"/>
              <a:gd name="connsiteY0" fmla="*/ 16 h 104836"/>
              <a:gd name="connsiteX1" fmla="*/ 117555 w 175154"/>
              <a:gd name="connsiteY1" fmla="*/ 66691 h 104836"/>
              <a:gd name="connsiteX2" fmla="*/ 80 w 175154"/>
              <a:gd name="connsiteY2" fmla="*/ 104791 h 104836"/>
              <a:gd name="connsiteX3" fmla="*/ 136605 w 175154"/>
              <a:gd name="connsiteY3" fmla="*/ 73041 h 104836"/>
              <a:gd name="connsiteX4" fmla="*/ 174705 w 175154"/>
              <a:gd name="connsiteY4" fmla="*/ 16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54" h="104836">
                <a:moveTo>
                  <a:pt x="174705" y="16"/>
                </a:moveTo>
                <a:cubicBezTo>
                  <a:pt x="171530" y="-1042"/>
                  <a:pt x="146659" y="49228"/>
                  <a:pt x="117555" y="66691"/>
                </a:cubicBezTo>
                <a:cubicBezTo>
                  <a:pt x="88451" y="84154"/>
                  <a:pt x="-3095" y="103733"/>
                  <a:pt x="80" y="104791"/>
                </a:cubicBezTo>
                <a:cubicBezTo>
                  <a:pt x="3255" y="105849"/>
                  <a:pt x="109088" y="88387"/>
                  <a:pt x="136605" y="73041"/>
                </a:cubicBezTo>
                <a:cubicBezTo>
                  <a:pt x="164122" y="57695"/>
                  <a:pt x="177880" y="1074"/>
                  <a:pt x="174705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647A1E9-A947-1B28-3949-F26F11FC8484}"/>
              </a:ext>
            </a:extLst>
          </p:cNvPr>
          <p:cNvSpPr/>
          <p:nvPr/>
        </p:nvSpPr>
        <p:spPr>
          <a:xfrm>
            <a:off x="6935479" y="3708083"/>
            <a:ext cx="190342" cy="134877"/>
          </a:xfrm>
          <a:custGeom>
            <a:avLst/>
            <a:gdLst>
              <a:gd name="connsiteX0" fmla="*/ 189221 w 190342"/>
              <a:gd name="connsiteY0" fmla="*/ 317 h 134877"/>
              <a:gd name="connsiteX1" fmla="*/ 157471 w 190342"/>
              <a:gd name="connsiteY1" fmla="*/ 57467 h 134877"/>
              <a:gd name="connsiteX2" fmla="*/ 1896 w 190342"/>
              <a:gd name="connsiteY2" fmla="*/ 133667 h 134877"/>
              <a:gd name="connsiteX3" fmla="*/ 78096 w 190342"/>
              <a:gd name="connsiteY3" fmla="*/ 101917 h 134877"/>
              <a:gd name="connsiteX4" fmla="*/ 182871 w 190342"/>
              <a:gd name="connsiteY4" fmla="*/ 70167 h 134877"/>
              <a:gd name="connsiteX5" fmla="*/ 135246 w 190342"/>
              <a:gd name="connsiteY5" fmla="*/ 82867 h 134877"/>
              <a:gd name="connsiteX6" fmla="*/ 189221 w 190342"/>
              <a:gd name="connsiteY6" fmla="*/ 317 h 1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42" h="134877">
                <a:moveTo>
                  <a:pt x="189221" y="317"/>
                </a:moveTo>
                <a:cubicBezTo>
                  <a:pt x="192925" y="-3916"/>
                  <a:pt x="188692" y="35242"/>
                  <a:pt x="157471" y="57467"/>
                </a:cubicBezTo>
                <a:cubicBezTo>
                  <a:pt x="126250" y="79692"/>
                  <a:pt x="15125" y="126259"/>
                  <a:pt x="1896" y="133667"/>
                </a:cubicBezTo>
                <a:cubicBezTo>
                  <a:pt x="-11333" y="141075"/>
                  <a:pt x="47933" y="112500"/>
                  <a:pt x="78096" y="101917"/>
                </a:cubicBezTo>
                <a:cubicBezTo>
                  <a:pt x="108258" y="91334"/>
                  <a:pt x="173346" y="73342"/>
                  <a:pt x="182871" y="70167"/>
                </a:cubicBezTo>
                <a:cubicBezTo>
                  <a:pt x="192396" y="66992"/>
                  <a:pt x="134717" y="89746"/>
                  <a:pt x="135246" y="82867"/>
                </a:cubicBezTo>
                <a:cubicBezTo>
                  <a:pt x="135775" y="75988"/>
                  <a:pt x="185517" y="4550"/>
                  <a:pt x="189221" y="3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C4B1C70-EA84-5A3F-95F7-3CD8F87B6149}"/>
              </a:ext>
            </a:extLst>
          </p:cNvPr>
          <p:cNvSpPr/>
          <p:nvPr/>
        </p:nvSpPr>
        <p:spPr>
          <a:xfrm>
            <a:off x="6688623" y="3511514"/>
            <a:ext cx="510619" cy="210322"/>
          </a:xfrm>
          <a:custGeom>
            <a:avLst/>
            <a:gdLst>
              <a:gd name="connsiteX0" fmla="*/ 1102 w 510619"/>
              <a:gd name="connsiteY0" fmla="*/ 136561 h 210322"/>
              <a:gd name="connsiteX1" fmla="*/ 178902 w 510619"/>
              <a:gd name="connsiteY1" fmla="*/ 50836 h 210322"/>
              <a:gd name="connsiteX2" fmla="*/ 223352 w 510619"/>
              <a:gd name="connsiteY2" fmla="*/ 50836 h 210322"/>
              <a:gd name="connsiteX3" fmla="*/ 197952 w 510619"/>
              <a:gd name="connsiteY3" fmla="*/ 38136 h 210322"/>
              <a:gd name="connsiteX4" fmla="*/ 302727 w 510619"/>
              <a:gd name="connsiteY4" fmla="*/ 66711 h 210322"/>
              <a:gd name="connsiteX5" fmla="*/ 302727 w 510619"/>
              <a:gd name="connsiteY5" fmla="*/ 41311 h 210322"/>
              <a:gd name="connsiteX6" fmla="*/ 363052 w 510619"/>
              <a:gd name="connsiteY6" fmla="*/ 92111 h 210322"/>
              <a:gd name="connsiteX7" fmla="*/ 359877 w 510619"/>
              <a:gd name="connsiteY7" fmla="*/ 60361 h 210322"/>
              <a:gd name="connsiteX8" fmla="*/ 432902 w 510619"/>
              <a:gd name="connsiteY8" fmla="*/ 142911 h 210322"/>
              <a:gd name="connsiteX9" fmla="*/ 417027 w 510619"/>
              <a:gd name="connsiteY9" fmla="*/ 130211 h 210322"/>
              <a:gd name="connsiteX10" fmla="*/ 455127 w 510619"/>
              <a:gd name="connsiteY10" fmla="*/ 158786 h 210322"/>
              <a:gd name="connsiteX11" fmla="*/ 451952 w 510619"/>
              <a:gd name="connsiteY11" fmla="*/ 127036 h 210322"/>
              <a:gd name="connsiteX12" fmla="*/ 502752 w 510619"/>
              <a:gd name="connsiteY12" fmla="*/ 171486 h 210322"/>
              <a:gd name="connsiteX13" fmla="*/ 505927 w 510619"/>
              <a:gd name="connsiteY13" fmla="*/ 209586 h 210322"/>
              <a:gd name="connsiteX14" fmla="*/ 458302 w 510619"/>
              <a:gd name="connsiteY14" fmla="*/ 136561 h 210322"/>
              <a:gd name="connsiteX15" fmla="*/ 423377 w 510619"/>
              <a:gd name="connsiteY15" fmla="*/ 107986 h 210322"/>
              <a:gd name="connsiteX16" fmla="*/ 429727 w 510619"/>
              <a:gd name="connsiteY16" fmla="*/ 66711 h 210322"/>
              <a:gd name="connsiteX17" fmla="*/ 394802 w 510619"/>
              <a:gd name="connsiteY17" fmla="*/ 69886 h 210322"/>
              <a:gd name="connsiteX18" fmla="*/ 382102 w 510619"/>
              <a:gd name="connsiteY18" fmla="*/ 31786 h 210322"/>
              <a:gd name="connsiteX19" fmla="*/ 350352 w 510619"/>
              <a:gd name="connsiteY19" fmla="*/ 38136 h 210322"/>
              <a:gd name="connsiteX20" fmla="*/ 274152 w 510619"/>
              <a:gd name="connsiteY20" fmla="*/ 6386 h 210322"/>
              <a:gd name="connsiteX21" fmla="*/ 258277 w 510619"/>
              <a:gd name="connsiteY21" fmla="*/ 22261 h 210322"/>
              <a:gd name="connsiteX22" fmla="*/ 172552 w 510619"/>
              <a:gd name="connsiteY22" fmla="*/ 36 h 210322"/>
              <a:gd name="connsiteX23" fmla="*/ 217002 w 510619"/>
              <a:gd name="connsiteY23" fmla="*/ 28611 h 210322"/>
              <a:gd name="connsiteX24" fmla="*/ 201127 w 510619"/>
              <a:gd name="connsiteY24" fmla="*/ 38136 h 210322"/>
              <a:gd name="connsiteX25" fmla="*/ 169377 w 510619"/>
              <a:gd name="connsiteY25" fmla="*/ 34961 h 210322"/>
              <a:gd name="connsiteX26" fmla="*/ 105877 w 510619"/>
              <a:gd name="connsiteY26" fmla="*/ 54011 h 210322"/>
              <a:gd name="connsiteX27" fmla="*/ 1102 w 510619"/>
              <a:gd name="connsiteY27" fmla="*/ 136561 h 2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0619" h="210322">
                <a:moveTo>
                  <a:pt x="1102" y="136561"/>
                </a:moveTo>
                <a:cubicBezTo>
                  <a:pt x="13273" y="136032"/>
                  <a:pt x="141860" y="65123"/>
                  <a:pt x="178902" y="50836"/>
                </a:cubicBezTo>
                <a:cubicBezTo>
                  <a:pt x="215944" y="36548"/>
                  <a:pt x="220177" y="52953"/>
                  <a:pt x="223352" y="50836"/>
                </a:cubicBezTo>
                <a:cubicBezTo>
                  <a:pt x="226527" y="48719"/>
                  <a:pt x="184723" y="35490"/>
                  <a:pt x="197952" y="38136"/>
                </a:cubicBezTo>
                <a:cubicBezTo>
                  <a:pt x="211181" y="40782"/>
                  <a:pt x="285265" y="66182"/>
                  <a:pt x="302727" y="66711"/>
                </a:cubicBezTo>
                <a:cubicBezTo>
                  <a:pt x="320189" y="67240"/>
                  <a:pt x="292673" y="37078"/>
                  <a:pt x="302727" y="41311"/>
                </a:cubicBezTo>
                <a:cubicBezTo>
                  <a:pt x="312781" y="45544"/>
                  <a:pt x="353527" y="88936"/>
                  <a:pt x="363052" y="92111"/>
                </a:cubicBezTo>
                <a:cubicBezTo>
                  <a:pt x="372577" y="95286"/>
                  <a:pt x="348235" y="51894"/>
                  <a:pt x="359877" y="60361"/>
                </a:cubicBezTo>
                <a:cubicBezTo>
                  <a:pt x="371519" y="68828"/>
                  <a:pt x="423377" y="131269"/>
                  <a:pt x="432902" y="142911"/>
                </a:cubicBezTo>
                <a:cubicBezTo>
                  <a:pt x="442427" y="154553"/>
                  <a:pt x="413323" y="127565"/>
                  <a:pt x="417027" y="130211"/>
                </a:cubicBezTo>
                <a:cubicBezTo>
                  <a:pt x="420731" y="132857"/>
                  <a:pt x="449306" y="159315"/>
                  <a:pt x="455127" y="158786"/>
                </a:cubicBezTo>
                <a:cubicBezTo>
                  <a:pt x="460948" y="158257"/>
                  <a:pt x="444015" y="124919"/>
                  <a:pt x="451952" y="127036"/>
                </a:cubicBezTo>
                <a:cubicBezTo>
                  <a:pt x="459889" y="129153"/>
                  <a:pt x="493756" y="157728"/>
                  <a:pt x="502752" y="171486"/>
                </a:cubicBezTo>
                <a:cubicBezTo>
                  <a:pt x="511748" y="185244"/>
                  <a:pt x="513335" y="215407"/>
                  <a:pt x="505927" y="209586"/>
                </a:cubicBezTo>
                <a:cubicBezTo>
                  <a:pt x="498519" y="203765"/>
                  <a:pt x="472060" y="153494"/>
                  <a:pt x="458302" y="136561"/>
                </a:cubicBezTo>
                <a:cubicBezTo>
                  <a:pt x="444544" y="119628"/>
                  <a:pt x="428139" y="119628"/>
                  <a:pt x="423377" y="107986"/>
                </a:cubicBezTo>
                <a:cubicBezTo>
                  <a:pt x="418615" y="96344"/>
                  <a:pt x="434489" y="73061"/>
                  <a:pt x="429727" y="66711"/>
                </a:cubicBezTo>
                <a:cubicBezTo>
                  <a:pt x="424965" y="60361"/>
                  <a:pt x="402739" y="75707"/>
                  <a:pt x="394802" y="69886"/>
                </a:cubicBezTo>
                <a:cubicBezTo>
                  <a:pt x="386865" y="64065"/>
                  <a:pt x="389510" y="37078"/>
                  <a:pt x="382102" y="31786"/>
                </a:cubicBezTo>
                <a:cubicBezTo>
                  <a:pt x="374694" y="26494"/>
                  <a:pt x="368344" y="42369"/>
                  <a:pt x="350352" y="38136"/>
                </a:cubicBezTo>
                <a:cubicBezTo>
                  <a:pt x="332360" y="33903"/>
                  <a:pt x="274152" y="6386"/>
                  <a:pt x="274152" y="6386"/>
                </a:cubicBezTo>
                <a:cubicBezTo>
                  <a:pt x="258806" y="3740"/>
                  <a:pt x="275210" y="23319"/>
                  <a:pt x="258277" y="22261"/>
                </a:cubicBezTo>
                <a:cubicBezTo>
                  <a:pt x="241344" y="21203"/>
                  <a:pt x="179431" y="-1022"/>
                  <a:pt x="172552" y="36"/>
                </a:cubicBezTo>
                <a:cubicBezTo>
                  <a:pt x="165673" y="1094"/>
                  <a:pt x="217002" y="28611"/>
                  <a:pt x="217002" y="28611"/>
                </a:cubicBezTo>
                <a:cubicBezTo>
                  <a:pt x="221764" y="34961"/>
                  <a:pt x="209064" y="37078"/>
                  <a:pt x="201127" y="38136"/>
                </a:cubicBezTo>
                <a:cubicBezTo>
                  <a:pt x="193190" y="39194"/>
                  <a:pt x="185252" y="32315"/>
                  <a:pt x="169377" y="34961"/>
                </a:cubicBezTo>
                <a:cubicBezTo>
                  <a:pt x="153502" y="37607"/>
                  <a:pt x="130748" y="41311"/>
                  <a:pt x="105877" y="54011"/>
                </a:cubicBezTo>
                <a:cubicBezTo>
                  <a:pt x="81006" y="66711"/>
                  <a:pt x="-11069" y="137090"/>
                  <a:pt x="1102" y="1365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D25E335-29DD-9713-45B7-54EDAA6D72B7}"/>
              </a:ext>
            </a:extLst>
          </p:cNvPr>
          <p:cNvSpPr/>
          <p:nvPr/>
        </p:nvSpPr>
        <p:spPr>
          <a:xfrm>
            <a:off x="7038918" y="3555732"/>
            <a:ext cx="67573" cy="205012"/>
          </a:xfrm>
          <a:custGeom>
            <a:avLst/>
            <a:gdLst>
              <a:gd name="connsiteX0" fmla="*/ 57 w 67573"/>
              <a:gd name="connsiteY0" fmla="*/ 268 h 205012"/>
              <a:gd name="connsiteX1" fmla="*/ 38157 w 67573"/>
              <a:gd name="connsiteY1" fmla="*/ 114568 h 205012"/>
              <a:gd name="connsiteX2" fmla="*/ 41332 w 67573"/>
              <a:gd name="connsiteY2" fmla="*/ 136793 h 205012"/>
              <a:gd name="connsiteX3" fmla="*/ 66732 w 67573"/>
              <a:gd name="connsiteY3" fmla="*/ 203468 h 205012"/>
              <a:gd name="connsiteX4" fmla="*/ 57207 w 67573"/>
              <a:gd name="connsiteY4" fmla="*/ 178068 h 205012"/>
              <a:gd name="connsiteX5" fmla="*/ 15932 w 67573"/>
              <a:gd name="connsiteY5" fmla="*/ 114568 h 205012"/>
              <a:gd name="connsiteX6" fmla="*/ 28632 w 67573"/>
              <a:gd name="connsiteY6" fmla="*/ 82818 h 205012"/>
              <a:gd name="connsiteX7" fmla="*/ 57 w 67573"/>
              <a:gd name="connsiteY7" fmla="*/ 268 h 2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3" h="205012">
                <a:moveTo>
                  <a:pt x="57" y="268"/>
                </a:moveTo>
                <a:cubicBezTo>
                  <a:pt x="1644" y="5560"/>
                  <a:pt x="31278" y="91814"/>
                  <a:pt x="38157" y="114568"/>
                </a:cubicBezTo>
                <a:cubicBezTo>
                  <a:pt x="45036" y="137322"/>
                  <a:pt x="36569" y="121976"/>
                  <a:pt x="41332" y="136793"/>
                </a:cubicBezTo>
                <a:cubicBezTo>
                  <a:pt x="46095" y="151610"/>
                  <a:pt x="64086" y="196589"/>
                  <a:pt x="66732" y="203468"/>
                </a:cubicBezTo>
                <a:cubicBezTo>
                  <a:pt x="69378" y="210347"/>
                  <a:pt x="65674" y="192885"/>
                  <a:pt x="57207" y="178068"/>
                </a:cubicBezTo>
                <a:cubicBezTo>
                  <a:pt x="48740" y="163251"/>
                  <a:pt x="20694" y="130443"/>
                  <a:pt x="15932" y="114568"/>
                </a:cubicBezTo>
                <a:cubicBezTo>
                  <a:pt x="11170" y="98693"/>
                  <a:pt x="27045" y="96047"/>
                  <a:pt x="28632" y="82818"/>
                </a:cubicBezTo>
                <a:cubicBezTo>
                  <a:pt x="30219" y="69589"/>
                  <a:pt x="-1530" y="-5024"/>
                  <a:pt x="57" y="2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DA03AFB4-4355-9B22-02A3-609BA07F02ED}"/>
              </a:ext>
            </a:extLst>
          </p:cNvPr>
          <p:cNvSpPr/>
          <p:nvPr/>
        </p:nvSpPr>
        <p:spPr>
          <a:xfrm>
            <a:off x="6714327" y="3536702"/>
            <a:ext cx="291738" cy="276520"/>
          </a:xfrm>
          <a:custGeom>
            <a:avLst/>
            <a:gdLst>
              <a:gd name="connsiteX0" fmla="*/ 223048 w 291738"/>
              <a:gd name="connsiteY0" fmla="*/ 6598 h 276520"/>
              <a:gd name="connsiteX1" fmla="*/ 270673 w 291738"/>
              <a:gd name="connsiteY1" fmla="*/ 54223 h 276520"/>
              <a:gd name="connsiteX2" fmla="*/ 286548 w 291738"/>
              <a:gd name="connsiteY2" fmla="*/ 105023 h 276520"/>
              <a:gd name="connsiteX3" fmla="*/ 289723 w 291738"/>
              <a:gd name="connsiteY3" fmla="*/ 190748 h 276520"/>
              <a:gd name="connsiteX4" fmla="*/ 257973 w 291738"/>
              <a:gd name="connsiteY4" fmla="*/ 244723 h 276520"/>
              <a:gd name="connsiteX5" fmla="*/ 194473 w 291738"/>
              <a:gd name="connsiteY5" fmla="*/ 276473 h 276520"/>
              <a:gd name="connsiteX6" fmla="*/ 73823 w 291738"/>
              <a:gd name="connsiteY6" fmla="*/ 251073 h 276520"/>
              <a:gd name="connsiteX7" fmla="*/ 38898 w 291738"/>
              <a:gd name="connsiteY7" fmla="*/ 219323 h 276520"/>
              <a:gd name="connsiteX8" fmla="*/ 19848 w 291738"/>
              <a:gd name="connsiteY8" fmla="*/ 168523 h 276520"/>
              <a:gd name="connsiteX9" fmla="*/ 16673 w 291738"/>
              <a:gd name="connsiteY9" fmla="*/ 133598 h 276520"/>
              <a:gd name="connsiteX10" fmla="*/ 16673 w 291738"/>
              <a:gd name="connsiteY10" fmla="*/ 108198 h 276520"/>
              <a:gd name="connsiteX11" fmla="*/ 798 w 291738"/>
              <a:gd name="connsiteY11" fmla="*/ 105023 h 276520"/>
              <a:gd name="connsiteX12" fmla="*/ 45248 w 291738"/>
              <a:gd name="connsiteY12" fmla="*/ 63748 h 276520"/>
              <a:gd name="connsiteX13" fmla="*/ 105573 w 291738"/>
              <a:gd name="connsiteY13" fmla="*/ 31998 h 276520"/>
              <a:gd name="connsiteX14" fmla="*/ 159548 w 291738"/>
              <a:gd name="connsiteY14" fmla="*/ 3423 h 276520"/>
              <a:gd name="connsiteX15" fmla="*/ 223048 w 291738"/>
              <a:gd name="connsiteY15" fmla="*/ 6598 h 27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738" h="276520">
                <a:moveTo>
                  <a:pt x="223048" y="6598"/>
                </a:moveTo>
                <a:cubicBezTo>
                  <a:pt x="241569" y="15065"/>
                  <a:pt x="260090" y="37819"/>
                  <a:pt x="270673" y="54223"/>
                </a:cubicBezTo>
                <a:cubicBezTo>
                  <a:pt x="281256" y="70627"/>
                  <a:pt x="283373" y="82269"/>
                  <a:pt x="286548" y="105023"/>
                </a:cubicBezTo>
                <a:cubicBezTo>
                  <a:pt x="289723" y="127777"/>
                  <a:pt x="294486" y="167465"/>
                  <a:pt x="289723" y="190748"/>
                </a:cubicBezTo>
                <a:cubicBezTo>
                  <a:pt x="284961" y="214031"/>
                  <a:pt x="273848" y="230436"/>
                  <a:pt x="257973" y="244723"/>
                </a:cubicBezTo>
                <a:cubicBezTo>
                  <a:pt x="242098" y="259011"/>
                  <a:pt x="225165" y="275415"/>
                  <a:pt x="194473" y="276473"/>
                </a:cubicBezTo>
                <a:cubicBezTo>
                  <a:pt x="163781" y="277531"/>
                  <a:pt x="99752" y="260598"/>
                  <a:pt x="73823" y="251073"/>
                </a:cubicBezTo>
                <a:cubicBezTo>
                  <a:pt x="47894" y="241548"/>
                  <a:pt x="47894" y="233081"/>
                  <a:pt x="38898" y="219323"/>
                </a:cubicBezTo>
                <a:cubicBezTo>
                  <a:pt x="29902" y="205565"/>
                  <a:pt x="23552" y="182810"/>
                  <a:pt x="19848" y="168523"/>
                </a:cubicBezTo>
                <a:cubicBezTo>
                  <a:pt x="16144" y="154236"/>
                  <a:pt x="17202" y="143652"/>
                  <a:pt x="16673" y="133598"/>
                </a:cubicBezTo>
                <a:cubicBezTo>
                  <a:pt x="16144" y="123544"/>
                  <a:pt x="16673" y="108198"/>
                  <a:pt x="16673" y="108198"/>
                </a:cubicBezTo>
                <a:cubicBezTo>
                  <a:pt x="14027" y="103436"/>
                  <a:pt x="-3965" y="112431"/>
                  <a:pt x="798" y="105023"/>
                </a:cubicBezTo>
                <a:cubicBezTo>
                  <a:pt x="5560" y="97615"/>
                  <a:pt x="27786" y="75919"/>
                  <a:pt x="45248" y="63748"/>
                </a:cubicBezTo>
                <a:cubicBezTo>
                  <a:pt x="62710" y="51577"/>
                  <a:pt x="105573" y="31998"/>
                  <a:pt x="105573" y="31998"/>
                </a:cubicBezTo>
                <a:cubicBezTo>
                  <a:pt x="124623" y="21944"/>
                  <a:pt x="141027" y="8186"/>
                  <a:pt x="159548" y="3423"/>
                </a:cubicBezTo>
                <a:cubicBezTo>
                  <a:pt x="178069" y="-1340"/>
                  <a:pt x="204527" y="-1869"/>
                  <a:pt x="223048" y="65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78F2C2D0-F1C3-486F-4670-278A942D02F2}"/>
              </a:ext>
            </a:extLst>
          </p:cNvPr>
          <p:cNvSpPr/>
          <p:nvPr/>
        </p:nvSpPr>
        <p:spPr>
          <a:xfrm>
            <a:off x="6861264" y="3583133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469BCADC-807E-ACAA-4F7B-04045EB753C7}"/>
              </a:ext>
            </a:extLst>
          </p:cNvPr>
          <p:cNvSpPr/>
          <p:nvPr/>
        </p:nvSpPr>
        <p:spPr>
          <a:xfrm rot="6513488">
            <a:off x="6866255" y="3610066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035665F-C00F-A131-930F-1C5DF3480333}"/>
              </a:ext>
            </a:extLst>
          </p:cNvPr>
          <p:cNvSpPr/>
          <p:nvPr/>
        </p:nvSpPr>
        <p:spPr>
          <a:xfrm>
            <a:off x="6686302" y="3456712"/>
            <a:ext cx="215606" cy="121547"/>
          </a:xfrm>
          <a:custGeom>
            <a:avLst/>
            <a:gdLst>
              <a:gd name="connsiteX0" fmla="*/ 248 w 215606"/>
              <a:gd name="connsiteY0" fmla="*/ 121513 h 121547"/>
              <a:gd name="connsiteX1" fmla="*/ 209798 w 215606"/>
              <a:gd name="connsiteY1" fmla="*/ 13563 h 121547"/>
              <a:gd name="connsiteX2" fmla="*/ 152648 w 215606"/>
              <a:gd name="connsiteY2" fmla="*/ 38963 h 121547"/>
              <a:gd name="connsiteX3" fmla="*/ 105023 w 215606"/>
              <a:gd name="connsiteY3" fmla="*/ 48488 h 121547"/>
              <a:gd name="connsiteX4" fmla="*/ 165348 w 215606"/>
              <a:gd name="connsiteY4" fmla="*/ 863 h 121547"/>
              <a:gd name="connsiteX5" fmla="*/ 248 w 215606"/>
              <a:gd name="connsiteY5" fmla="*/ 121513 h 1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6" h="121547">
                <a:moveTo>
                  <a:pt x="248" y="121513"/>
                </a:moveTo>
                <a:cubicBezTo>
                  <a:pt x="7656" y="123630"/>
                  <a:pt x="184398" y="27321"/>
                  <a:pt x="209798" y="13563"/>
                </a:cubicBezTo>
                <a:cubicBezTo>
                  <a:pt x="235198" y="-195"/>
                  <a:pt x="170110" y="33142"/>
                  <a:pt x="152648" y="38963"/>
                </a:cubicBezTo>
                <a:cubicBezTo>
                  <a:pt x="135186" y="44784"/>
                  <a:pt x="102906" y="54838"/>
                  <a:pt x="105023" y="48488"/>
                </a:cubicBezTo>
                <a:cubicBezTo>
                  <a:pt x="107140" y="42138"/>
                  <a:pt x="177519" y="-7074"/>
                  <a:pt x="165348" y="863"/>
                </a:cubicBezTo>
                <a:cubicBezTo>
                  <a:pt x="153177" y="8800"/>
                  <a:pt x="-7160" y="119396"/>
                  <a:pt x="248" y="1215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BECFA28-BA7A-7B4C-3376-5E782AD030C3}"/>
              </a:ext>
            </a:extLst>
          </p:cNvPr>
          <p:cNvSpPr/>
          <p:nvPr/>
        </p:nvSpPr>
        <p:spPr>
          <a:xfrm>
            <a:off x="6899159" y="3441322"/>
            <a:ext cx="250971" cy="131944"/>
          </a:xfrm>
          <a:custGeom>
            <a:avLst/>
            <a:gdLst>
              <a:gd name="connsiteX0" fmla="*/ 116 w 250971"/>
              <a:gd name="connsiteY0" fmla="*/ 378 h 131944"/>
              <a:gd name="connsiteX1" fmla="*/ 120766 w 250971"/>
              <a:gd name="connsiteY1" fmla="*/ 6728 h 131944"/>
              <a:gd name="connsiteX2" fmla="*/ 73141 w 250971"/>
              <a:gd name="connsiteY2" fmla="*/ 6728 h 131944"/>
              <a:gd name="connsiteX3" fmla="*/ 155691 w 250971"/>
              <a:gd name="connsiteY3" fmla="*/ 6728 h 131944"/>
              <a:gd name="connsiteX4" fmla="*/ 231891 w 250971"/>
              <a:gd name="connsiteY4" fmla="*/ 76578 h 131944"/>
              <a:gd name="connsiteX5" fmla="*/ 219191 w 250971"/>
              <a:gd name="connsiteY5" fmla="*/ 48003 h 131944"/>
              <a:gd name="connsiteX6" fmla="*/ 250941 w 250971"/>
              <a:gd name="connsiteY6" fmla="*/ 130553 h 131944"/>
              <a:gd name="connsiteX7" fmla="*/ 225541 w 250971"/>
              <a:gd name="connsiteY7" fmla="*/ 101978 h 131944"/>
              <a:gd name="connsiteX8" fmla="*/ 158866 w 250971"/>
              <a:gd name="connsiteY8" fmla="*/ 28953 h 131944"/>
              <a:gd name="connsiteX9" fmla="*/ 133466 w 250971"/>
              <a:gd name="connsiteY9" fmla="*/ 19428 h 131944"/>
              <a:gd name="connsiteX10" fmla="*/ 73141 w 250971"/>
              <a:gd name="connsiteY10" fmla="*/ 22603 h 131944"/>
              <a:gd name="connsiteX11" fmla="*/ 146166 w 250971"/>
              <a:gd name="connsiteY11" fmla="*/ 19428 h 131944"/>
              <a:gd name="connsiteX12" fmla="*/ 116 w 250971"/>
              <a:gd name="connsiteY12" fmla="*/ 378 h 13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971" h="131944">
                <a:moveTo>
                  <a:pt x="116" y="378"/>
                </a:moveTo>
                <a:cubicBezTo>
                  <a:pt x="-4117" y="-1739"/>
                  <a:pt x="108595" y="5670"/>
                  <a:pt x="120766" y="6728"/>
                </a:cubicBezTo>
                <a:cubicBezTo>
                  <a:pt x="132937" y="7786"/>
                  <a:pt x="73141" y="6728"/>
                  <a:pt x="73141" y="6728"/>
                </a:cubicBezTo>
                <a:cubicBezTo>
                  <a:pt x="78962" y="6728"/>
                  <a:pt x="129233" y="-4914"/>
                  <a:pt x="155691" y="6728"/>
                </a:cubicBezTo>
                <a:cubicBezTo>
                  <a:pt x="182149" y="18370"/>
                  <a:pt x="221308" y="69699"/>
                  <a:pt x="231891" y="76578"/>
                </a:cubicBezTo>
                <a:cubicBezTo>
                  <a:pt x="242474" y="83457"/>
                  <a:pt x="216016" y="39007"/>
                  <a:pt x="219191" y="48003"/>
                </a:cubicBezTo>
                <a:cubicBezTo>
                  <a:pt x="222366" y="56999"/>
                  <a:pt x="249883" y="121557"/>
                  <a:pt x="250941" y="130553"/>
                </a:cubicBezTo>
                <a:cubicBezTo>
                  <a:pt x="251999" y="139549"/>
                  <a:pt x="225541" y="101978"/>
                  <a:pt x="225541" y="101978"/>
                </a:cubicBezTo>
                <a:cubicBezTo>
                  <a:pt x="210195" y="85045"/>
                  <a:pt x="174212" y="42711"/>
                  <a:pt x="158866" y="28953"/>
                </a:cubicBezTo>
                <a:cubicBezTo>
                  <a:pt x="143520" y="15195"/>
                  <a:pt x="147753" y="20486"/>
                  <a:pt x="133466" y="19428"/>
                </a:cubicBezTo>
                <a:cubicBezTo>
                  <a:pt x="119179" y="18370"/>
                  <a:pt x="71024" y="22603"/>
                  <a:pt x="73141" y="22603"/>
                </a:cubicBezTo>
                <a:cubicBezTo>
                  <a:pt x="75258" y="22603"/>
                  <a:pt x="159395" y="21015"/>
                  <a:pt x="146166" y="19428"/>
                </a:cubicBezTo>
                <a:cubicBezTo>
                  <a:pt x="132937" y="17841"/>
                  <a:pt x="4349" y="2495"/>
                  <a:pt x="116" y="3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0D28C8-9167-52D1-F6D9-2E48ADC75396}"/>
              </a:ext>
            </a:extLst>
          </p:cNvPr>
          <p:cNvSpPr/>
          <p:nvPr/>
        </p:nvSpPr>
        <p:spPr>
          <a:xfrm>
            <a:off x="6870698" y="3463899"/>
            <a:ext cx="230859" cy="44550"/>
          </a:xfrm>
          <a:custGeom>
            <a:avLst/>
            <a:gdLst>
              <a:gd name="connsiteX0" fmla="*/ 2 w 230859"/>
              <a:gd name="connsiteY0" fmla="*/ 15901 h 44550"/>
              <a:gd name="connsiteX1" fmla="*/ 120652 w 230859"/>
              <a:gd name="connsiteY1" fmla="*/ 6376 h 44550"/>
              <a:gd name="connsiteX2" fmla="*/ 228602 w 230859"/>
              <a:gd name="connsiteY2" fmla="*/ 44476 h 44550"/>
              <a:gd name="connsiteX3" fmla="*/ 190502 w 230859"/>
              <a:gd name="connsiteY3" fmla="*/ 15901 h 44550"/>
              <a:gd name="connsiteX4" fmla="*/ 149227 w 230859"/>
              <a:gd name="connsiteY4" fmla="*/ 9551 h 44550"/>
              <a:gd name="connsiteX5" fmla="*/ 117477 w 230859"/>
              <a:gd name="connsiteY5" fmla="*/ 26 h 44550"/>
              <a:gd name="connsiteX6" fmla="*/ 2 w 230859"/>
              <a:gd name="connsiteY6" fmla="*/ 15901 h 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9" h="44550">
                <a:moveTo>
                  <a:pt x="2" y="15901"/>
                </a:moveTo>
                <a:cubicBezTo>
                  <a:pt x="531" y="16959"/>
                  <a:pt x="82552" y="1613"/>
                  <a:pt x="120652" y="6376"/>
                </a:cubicBezTo>
                <a:cubicBezTo>
                  <a:pt x="158752" y="11138"/>
                  <a:pt x="216960" y="42889"/>
                  <a:pt x="228602" y="44476"/>
                </a:cubicBezTo>
                <a:cubicBezTo>
                  <a:pt x="240244" y="46063"/>
                  <a:pt x="203731" y="21722"/>
                  <a:pt x="190502" y="15901"/>
                </a:cubicBezTo>
                <a:cubicBezTo>
                  <a:pt x="177273" y="10080"/>
                  <a:pt x="161398" y="12197"/>
                  <a:pt x="149227" y="9551"/>
                </a:cubicBezTo>
                <a:cubicBezTo>
                  <a:pt x="137056" y="6905"/>
                  <a:pt x="138644" y="-503"/>
                  <a:pt x="117477" y="26"/>
                </a:cubicBezTo>
                <a:cubicBezTo>
                  <a:pt x="96310" y="555"/>
                  <a:pt x="-527" y="14843"/>
                  <a:pt x="2" y="159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560AA4-BC3C-7C2A-FA55-E2D0F71E404B}"/>
              </a:ext>
            </a:extLst>
          </p:cNvPr>
          <p:cNvSpPr/>
          <p:nvPr/>
        </p:nvSpPr>
        <p:spPr>
          <a:xfrm>
            <a:off x="6954379" y="3714708"/>
            <a:ext cx="208501" cy="147416"/>
          </a:xfrm>
          <a:custGeom>
            <a:avLst/>
            <a:gdLst>
              <a:gd name="connsiteX0" fmla="*/ 208421 w 208501"/>
              <a:gd name="connsiteY0" fmla="*/ 42 h 147416"/>
              <a:gd name="connsiteX1" fmla="*/ 173496 w 208501"/>
              <a:gd name="connsiteY1" fmla="*/ 60367 h 147416"/>
              <a:gd name="connsiteX2" fmla="*/ 122696 w 208501"/>
              <a:gd name="connsiteY2" fmla="*/ 111167 h 147416"/>
              <a:gd name="connsiteX3" fmla="*/ 144921 w 208501"/>
              <a:gd name="connsiteY3" fmla="*/ 88942 h 147416"/>
              <a:gd name="connsiteX4" fmla="*/ 27446 w 208501"/>
              <a:gd name="connsiteY4" fmla="*/ 130217 h 147416"/>
              <a:gd name="connsiteX5" fmla="*/ 5221 w 208501"/>
              <a:gd name="connsiteY5" fmla="*/ 146092 h 147416"/>
              <a:gd name="connsiteX6" fmla="*/ 103646 w 208501"/>
              <a:gd name="connsiteY6" fmla="*/ 98467 h 147416"/>
              <a:gd name="connsiteX7" fmla="*/ 163971 w 208501"/>
              <a:gd name="connsiteY7" fmla="*/ 69892 h 147416"/>
              <a:gd name="connsiteX8" fmla="*/ 208421 w 208501"/>
              <a:gd name="connsiteY8" fmla="*/ 42 h 14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01" h="147416">
                <a:moveTo>
                  <a:pt x="208421" y="42"/>
                </a:moveTo>
                <a:cubicBezTo>
                  <a:pt x="210008" y="-1545"/>
                  <a:pt x="187783" y="41846"/>
                  <a:pt x="173496" y="60367"/>
                </a:cubicBezTo>
                <a:cubicBezTo>
                  <a:pt x="159209" y="78888"/>
                  <a:pt x="122696" y="111167"/>
                  <a:pt x="122696" y="111167"/>
                </a:cubicBezTo>
                <a:cubicBezTo>
                  <a:pt x="117934" y="115929"/>
                  <a:pt x="160796" y="85767"/>
                  <a:pt x="144921" y="88942"/>
                </a:cubicBezTo>
                <a:cubicBezTo>
                  <a:pt x="129046" y="92117"/>
                  <a:pt x="50729" y="120692"/>
                  <a:pt x="27446" y="130217"/>
                </a:cubicBezTo>
                <a:cubicBezTo>
                  <a:pt x="4163" y="139742"/>
                  <a:pt x="-7479" y="151384"/>
                  <a:pt x="5221" y="146092"/>
                </a:cubicBezTo>
                <a:cubicBezTo>
                  <a:pt x="17921" y="140800"/>
                  <a:pt x="103646" y="98467"/>
                  <a:pt x="103646" y="98467"/>
                </a:cubicBezTo>
                <a:cubicBezTo>
                  <a:pt x="130104" y="85767"/>
                  <a:pt x="149154" y="83650"/>
                  <a:pt x="163971" y="69892"/>
                </a:cubicBezTo>
                <a:cubicBezTo>
                  <a:pt x="178788" y="56134"/>
                  <a:pt x="206834" y="1629"/>
                  <a:pt x="208421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6E32040-9A07-454D-9E5C-6146AD4C5F2D}"/>
              </a:ext>
            </a:extLst>
          </p:cNvPr>
          <p:cNvSpPr/>
          <p:nvPr/>
        </p:nvSpPr>
        <p:spPr>
          <a:xfrm>
            <a:off x="6625508" y="3479688"/>
            <a:ext cx="102537" cy="168472"/>
          </a:xfrm>
          <a:custGeom>
            <a:avLst/>
            <a:gdLst>
              <a:gd name="connsiteX0" fmla="*/ 102317 w 102537"/>
              <a:gd name="connsiteY0" fmla="*/ 112 h 168472"/>
              <a:gd name="connsiteX1" fmla="*/ 45167 w 102537"/>
              <a:gd name="connsiteY1" fmla="*/ 69962 h 168472"/>
              <a:gd name="connsiteX2" fmla="*/ 717 w 102537"/>
              <a:gd name="connsiteY2" fmla="*/ 168387 h 168472"/>
              <a:gd name="connsiteX3" fmla="*/ 22942 w 102537"/>
              <a:gd name="connsiteY3" fmla="*/ 85837 h 168472"/>
              <a:gd name="connsiteX4" fmla="*/ 102317 w 102537"/>
              <a:gd name="connsiteY4" fmla="*/ 112 h 1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7" h="168472">
                <a:moveTo>
                  <a:pt x="102317" y="112"/>
                </a:moveTo>
                <a:cubicBezTo>
                  <a:pt x="106021" y="-2534"/>
                  <a:pt x="62100" y="41916"/>
                  <a:pt x="45167" y="69962"/>
                </a:cubicBezTo>
                <a:cubicBezTo>
                  <a:pt x="28234" y="98008"/>
                  <a:pt x="4421" y="165741"/>
                  <a:pt x="717" y="168387"/>
                </a:cubicBezTo>
                <a:cubicBezTo>
                  <a:pt x="-2987" y="171033"/>
                  <a:pt x="8125" y="111237"/>
                  <a:pt x="22942" y="85837"/>
                </a:cubicBezTo>
                <a:cubicBezTo>
                  <a:pt x="37759" y="60437"/>
                  <a:pt x="98613" y="2758"/>
                  <a:pt x="102317" y="1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D11F922-1CE7-6444-6C39-D1DEDA40EABB}"/>
              </a:ext>
            </a:extLst>
          </p:cNvPr>
          <p:cNvSpPr/>
          <p:nvPr/>
        </p:nvSpPr>
        <p:spPr>
          <a:xfrm>
            <a:off x="6991318" y="3407612"/>
            <a:ext cx="142954" cy="69228"/>
          </a:xfrm>
          <a:custGeom>
            <a:avLst/>
            <a:gdLst>
              <a:gd name="connsiteX0" fmla="*/ 32 w 142954"/>
              <a:gd name="connsiteY0" fmla="*/ 2338 h 69228"/>
              <a:gd name="connsiteX1" fmla="*/ 79407 w 142954"/>
              <a:gd name="connsiteY1" fmla="*/ 8688 h 69228"/>
              <a:gd name="connsiteX2" fmla="*/ 142907 w 142954"/>
              <a:gd name="connsiteY2" fmla="*/ 69013 h 69228"/>
              <a:gd name="connsiteX3" fmla="*/ 88932 w 142954"/>
              <a:gd name="connsiteY3" fmla="*/ 27738 h 69228"/>
              <a:gd name="connsiteX4" fmla="*/ 32 w 142954"/>
              <a:gd name="connsiteY4" fmla="*/ 2338 h 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54" h="69228">
                <a:moveTo>
                  <a:pt x="32" y="2338"/>
                </a:moveTo>
                <a:cubicBezTo>
                  <a:pt x="-1555" y="-837"/>
                  <a:pt x="55595" y="-2425"/>
                  <a:pt x="79407" y="8688"/>
                </a:cubicBezTo>
                <a:cubicBezTo>
                  <a:pt x="103220" y="19801"/>
                  <a:pt x="141320" y="65838"/>
                  <a:pt x="142907" y="69013"/>
                </a:cubicBezTo>
                <a:cubicBezTo>
                  <a:pt x="144494" y="72188"/>
                  <a:pt x="105865" y="39380"/>
                  <a:pt x="88932" y="27738"/>
                </a:cubicBezTo>
                <a:cubicBezTo>
                  <a:pt x="71999" y="16096"/>
                  <a:pt x="1619" y="5513"/>
                  <a:pt x="32" y="23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9CBDDD6-D4EA-B801-188A-DE93EA01FC51}"/>
              </a:ext>
            </a:extLst>
          </p:cNvPr>
          <p:cNvSpPr/>
          <p:nvPr/>
        </p:nvSpPr>
        <p:spPr>
          <a:xfrm>
            <a:off x="6666053" y="3108321"/>
            <a:ext cx="17338" cy="174744"/>
          </a:xfrm>
          <a:custGeom>
            <a:avLst/>
            <a:gdLst>
              <a:gd name="connsiteX0" fmla="*/ 4622 w 17338"/>
              <a:gd name="connsiteY0" fmla="*/ 4 h 174744"/>
              <a:gd name="connsiteX1" fmla="*/ 17322 w 17338"/>
              <a:gd name="connsiteY1" fmla="*/ 63504 h 174744"/>
              <a:gd name="connsiteX2" fmla="*/ 1447 w 17338"/>
              <a:gd name="connsiteY2" fmla="*/ 117479 h 174744"/>
              <a:gd name="connsiteX3" fmla="*/ 1447 w 17338"/>
              <a:gd name="connsiteY3" fmla="*/ 174629 h 174744"/>
              <a:gd name="connsiteX4" fmla="*/ 7797 w 17338"/>
              <a:gd name="connsiteY4" fmla="*/ 130179 h 174744"/>
              <a:gd name="connsiteX5" fmla="*/ 10972 w 17338"/>
              <a:gd name="connsiteY5" fmla="*/ 60329 h 174744"/>
              <a:gd name="connsiteX6" fmla="*/ 4622 w 17338"/>
              <a:gd name="connsiteY6" fmla="*/ 4 h 1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8" h="174744">
                <a:moveTo>
                  <a:pt x="4622" y="4"/>
                </a:moveTo>
                <a:cubicBezTo>
                  <a:pt x="5680" y="533"/>
                  <a:pt x="17851" y="43925"/>
                  <a:pt x="17322" y="63504"/>
                </a:cubicBezTo>
                <a:cubicBezTo>
                  <a:pt x="16793" y="83083"/>
                  <a:pt x="4093" y="98958"/>
                  <a:pt x="1447" y="117479"/>
                </a:cubicBezTo>
                <a:cubicBezTo>
                  <a:pt x="-1199" y="136000"/>
                  <a:pt x="389" y="172512"/>
                  <a:pt x="1447" y="174629"/>
                </a:cubicBezTo>
                <a:cubicBezTo>
                  <a:pt x="2505" y="176746"/>
                  <a:pt x="6210" y="149229"/>
                  <a:pt x="7797" y="130179"/>
                </a:cubicBezTo>
                <a:cubicBezTo>
                  <a:pt x="9384" y="111129"/>
                  <a:pt x="10443" y="78321"/>
                  <a:pt x="10972" y="60329"/>
                </a:cubicBezTo>
                <a:cubicBezTo>
                  <a:pt x="11501" y="42337"/>
                  <a:pt x="3564" y="-525"/>
                  <a:pt x="4622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1E4B291-EF28-19EE-05C3-3EF67483C77F}"/>
              </a:ext>
            </a:extLst>
          </p:cNvPr>
          <p:cNvSpPr/>
          <p:nvPr/>
        </p:nvSpPr>
        <p:spPr>
          <a:xfrm>
            <a:off x="6756399" y="3120568"/>
            <a:ext cx="428937" cy="105488"/>
          </a:xfrm>
          <a:custGeom>
            <a:avLst/>
            <a:gdLst>
              <a:gd name="connsiteX0" fmla="*/ 1 w 428937"/>
              <a:gd name="connsiteY0" fmla="*/ 98882 h 105488"/>
              <a:gd name="connsiteX1" fmla="*/ 123826 w 428937"/>
              <a:gd name="connsiteY1" fmla="*/ 70307 h 105488"/>
              <a:gd name="connsiteX2" fmla="*/ 79376 w 428937"/>
              <a:gd name="connsiteY2" fmla="*/ 105232 h 105488"/>
              <a:gd name="connsiteX3" fmla="*/ 180976 w 428937"/>
              <a:gd name="connsiteY3" fmla="*/ 48082 h 105488"/>
              <a:gd name="connsiteX4" fmla="*/ 250826 w 428937"/>
              <a:gd name="connsiteY4" fmla="*/ 35382 h 105488"/>
              <a:gd name="connsiteX5" fmla="*/ 250826 w 428937"/>
              <a:gd name="connsiteY5" fmla="*/ 16332 h 105488"/>
              <a:gd name="connsiteX6" fmla="*/ 425451 w 428937"/>
              <a:gd name="connsiteY6" fmla="*/ 457 h 105488"/>
              <a:gd name="connsiteX7" fmla="*/ 358776 w 428937"/>
              <a:gd name="connsiteY7" fmla="*/ 6807 h 105488"/>
              <a:gd name="connsiteX8" fmla="*/ 254001 w 428937"/>
              <a:gd name="connsiteY8" fmla="*/ 32207 h 105488"/>
              <a:gd name="connsiteX9" fmla="*/ 127001 w 428937"/>
              <a:gd name="connsiteY9" fmla="*/ 54432 h 105488"/>
              <a:gd name="connsiteX10" fmla="*/ 1 w 428937"/>
              <a:gd name="connsiteY10" fmla="*/ 98882 h 1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37" h="105488">
                <a:moveTo>
                  <a:pt x="1" y="98882"/>
                </a:moveTo>
                <a:cubicBezTo>
                  <a:pt x="-528" y="101528"/>
                  <a:pt x="110597" y="69249"/>
                  <a:pt x="123826" y="70307"/>
                </a:cubicBezTo>
                <a:cubicBezTo>
                  <a:pt x="137055" y="71365"/>
                  <a:pt x="69851" y="108936"/>
                  <a:pt x="79376" y="105232"/>
                </a:cubicBezTo>
                <a:cubicBezTo>
                  <a:pt x="88901" y="101528"/>
                  <a:pt x="152401" y="59724"/>
                  <a:pt x="180976" y="48082"/>
                </a:cubicBezTo>
                <a:cubicBezTo>
                  <a:pt x="209551" y="36440"/>
                  <a:pt x="250826" y="35382"/>
                  <a:pt x="250826" y="35382"/>
                </a:cubicBezTo>
                <a:cubicBezTo>
                  <a:pt x="262468" y="30090"/>
                  <a:pt x="221722" y="22153"/>
                  <a:pt x="250826" y="16332"/>
                </a:cubicBezTo>
                <a:cubicBezTo>
                  <a:pt x="279930" y="10511"/>
                  <a:pt x="425451" y="457"/>
                  <a:pt x="425451" y="457"/>
                </a:cubicBezTo>
                <a:cubicBezTo>
                  <a:pt x="443443" y="-1131"/>
                  <a:pt x="387351" y="1515"/>
                  <a:pt x="358776" y="6807"/>
                </a:cubicBezTo>
                <a:cubicBezTo>
                  <a:pt x="330201" y="12099"/>
                  <a:pt x="292630" y="24269"/>
                  <a:pt x="254001" y="32207"/>
                </a:cubicBezTo>
                <a:cubicBezTo>
                  <a:pt x="215372" y="40144"/>
                  <a:pt x="164043" y="44378"/>
                  <a:pt x="127001" y="54432"/>
                </a:cubicBezTo>
                <a:cubicBezTo>
                  <a:pt x="89959" y="64486"/>
                  <a:pt x="530" y="96236"/>
                  <a:pt x="1" y="988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342FB19-196B-26E4-2B70-54B17B8EE526}"/>
              </a:ext>
            </a:extLst>
          </p:cNvPr>
          <p:cNvSpPr/>
          <p:nvPr/>
        </p:nvSpPr>
        <p:spPr>
          <a:xfrm>
            <a:off x="6746507" y="3019339"/>
            <a:ext cx="358260" cy="111371"/>
          </a:xfrm>
          <a:custGeom>
            <a:avLst/>
            <a:gdLst>
              <a:gd name="connsiteX0" fmla="*/ 368 w 358260"/>
              <a:gd name="connsiteY0" fmla="*/ 111211 h 111371"/>
              <a:gd name="connsiteX1" fmla="*/ 95618 w 358260"/>
              <a:gd name="connsiteY1" fmla="*/ 57236 h 111371"/>
              <a:gd name="connsiteX2" fmla="*/ 63868 w 358260"/>
              <a:gd name="connsiteY2" fmla="*/ 38186 h 111371"/>
              <a:gd name="connsiteX3" fmla="*/ 200393 w 358260"/>
              <a:gd name="connsiteY3" fmla="*/ 19136 h 111371"/>
              <a:gd name="connsiteX4" fmla="*/ 181343 w 358260"/>
              <a:gd name="connsiteY4" fmla="*/ 9611 h 111371"/>
              <a:gd name="connsiteX5" fmla="*/ 355968 w 358260"/>
              <a:gd name="connsiteY5" fmla="*/ 9611 h 111371"/>
              <a:gd name="connsiteX6" fmla="*/ 276593 w 358260"/>
              <a:gd name="connsiteY6" fmla="*/ 86 h 111371"/>
              <a:gd name="connsiteX7" fmla="*/ 209918 w 358260"/>
              <a:gd name="connsiteY7" fmla="*/ 15961 h 111371"/>
              <a:gd name="connsiteX8" fmla="*/ 136893 w 358260"/>
              <a:gd name="connsiteY8" fmla="*/ 38186 h 111371"/>
              <a:gd name="connsiteX9" fmla="*/ 368 w 358260"/>
              <a:gd name="connsiteY9" fmla="*/ 11121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60" h="111371">
                <a:moveTo>
                  <a:pt x="368" y="111211"/>
                </a:moveTo>
                <a:cubicBezTo>
                  <a:pt x="-6511" y="114386"/>
                  <a:pt x="85035" y="69407"/>
                  <a:pt x="95618" y="57236"/>
                </a:cubicBezTo>
                <a:cubicBezTo>
                  <a:pt x="106201" y="45065"/>
                  <a:pt x="46406" y="44536"/>
                  <a:pt x="63868" y="38186"/>
                </a:cubicBezTo>
                <a:cubicBezTo>
                  <a:pt x="81330" y="31836"/>
                  <a:pt x="200393" y="19136"/>
                  <a:pt x="200393" y="19136"/>
                </a:cubicBezTo>
                <a:cubicBezTo>
                  <a:pt x="219972" y="14374"/>
                  <a:pt x="155414" y="11198"/>
                  <a:pt x="181343" y="9611"/>
                </a:cubicBezTo>
                <a:cubicBezTo>
                  <a:pt x="207272" y="8023"/>
                  <a:pt x="340093" y="11198"/>
                  <a:pt x="355968" y="9611"/>
                </a:cubicBezTo>
                <a:cubicBezTo>
                  <a:pt x="371843" y="8023"/>
                  <a:pt x="300935" y="-972"/>
                  <a:pt x="276593" y="86"/>
                </a:cubicBezTo>
                <a:cubicBezTo>
                  <a:pt x="252251" y="1144"/>
                  <a:pt x="233201" y="9611"/>
                  <a:pt x="209918" y="15961"/>
                </a:cubicBezTo>
                <a:cubicBezTo>
                  <a:pt x="186635" y="22311"/>
                  <a:pt x="170230" y="24428"/>
                  <a:pt x="136893" y="38186"/>
                </a:cubicBezTo>
                <a:cubicBezTo>
                  <a:pt x="103556" y="51944"/>
                  <a:pt x="7247" y="108036"/>
                  <a:pt x="368" y="1112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BFE36D4-CE06-C558-D15B-3BD460C44DD4}"/>
              </a:ext>
            </a:extLst>
          </p:cNvPr>
          <p:cNvSpPr/>
          <p:nvPr/>
        </p:nvSpPr>
        <p:spPr>
          <a:xfrm>
            <a:off x="6969114" y="3035087"/>
            <a:ext cx="219096" cy="38448"/>
          </a:xfrm>
          <a:custGeom>
            <a:avLst/>
            <a:gdLst>
              <a:gd name="connsiteX0" fmla="*/ 11 w 219096"/>
              <a:gd name="connsiteY0" fmla="*/ 22438 h 38448"/>
              <a:gd name="connsiteX1" fmla="*/ 107961 w 219096"/>
              <a:gd name="connsiteY1" fmla="*/ 213 h 38448"/>
              <a:gd name="connsiteX2" fmla="*/ 219086 w 219096"/>
              <a:gd name="connsiteY2" fmla="*/ 38313 h 38448"/>
              <a:gd name="connsiteX3" fmla="*/ 114311 w 219096"/>
              <a:gd name="connsiteY3" fmla="*/ 12913 h 38448"/>
              <a:gd name="connsiteX4" fmla="*/ 11 w 219096"/>
              <a:gd name="connsiteY4" fmla="*/ 22438 h 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6" h="38448">
                <a:moveTo>
                  <a:pt x="11" y="22438"/>
                </a:moveTo>
                <a:cubicBezTo>
                  <a:pt x="-1047" y="20321"/>
                  <a:pt x="71449" y="-2433"/>
                  <a:pt x="107961" y="213"/>
                </a:cubicBezTo>
                <a:cubicBezTo>
                  <a:pt x="144473" y="2859"/>
                  <a:pt x="218028" y="36196"/>
                  <a:pt x="219086" y="38313"/>
                </a:cubicBezTo>
                <a:cubicBezTo>
                  <a:pt x="220144" y="40430"/>
                  <a:pt x="144473" y="17146"/>
                  <a:pt x="114311" y="12913"/>
                </a:cubicBezTo>
                <a:cubicBezTo>
                  <a:pt x="84149" y="8680"/>
                  <a:pt x="1069" y="24555"/>
                  <a:pt x="11" y="22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761923D-8484-D6E4-C0E6-4E24B735520F}"/>
              </a:ext>
            </a:extLst>
          </p:cNvPr>
          <p:cNvSpPr/>
          <p:nvPr/>
        </p:nvSpPr>
        <p:spPr>
          <a:xfrm>
            <a:off x="6705598" y="3008597"/>
            <a:ext cx="282823" cy="125148"/>
          </a:xfrm>
          <a:custGeom>
            <a:avLst/>
            <a:gdLst>
              <a:gd name="connsiteX0" fmla="*/ 85727 w 282823"/>
              <a:gd name="connsiteY0" fmla="*/ 125128 h 125148"/>
              <a:gd name="connsiteX1" fmla="*/ 2 w 282823"/>
              <a:gd name="connsiteY1" fmla="*/ 106078 h 125148"/>
              <a:gd name="connsiteX2" fmla="*/ 82552 w 282823"/>
              <a:gd name="connsiteY2" fmla="*/ 67978 h 125148"/>
              <a:gd name="connsiteX3" fmla="*/ 53977 w 282823"/>
              <a:gd name="connsiteY3" fmla="*/ 61628 h 125148"/>
              <a:gd name="connsiteX4" fmla="*/ 209552 w 282823"/>
              <a:gd name="connsiteY4" fmla="*/ 4478 h 125148"/>
              <a:gd name="connsiteX5" fmla="*/ 282577 w 282823"/>
              <a:gd name="connsiteY5" fmla="*/ 4478 h 125148"/>
              <a:gd name="connsiteX6" fmla="*/ 187327 w 282823"/>
              <a:gd name="connsiteY6" fmla="*/ 10828 h 125148"/>
              <a:gd name="connsiteX7" fmla="*/ 82552 w 282823"/>
              <a:gd name="connsiteY7" fmla="*/ 29878 h 125148"/>
              <a:gd name="connsiteX8" fmla="*/ 44452 w 282823"/>
              <a:gd name="connsiteY8" fmla="*/ 64803 h 125148"/>
              <a:gd name="connsiteX9" fmla="*/ 38102 w 282823"/>
              <a:gd name="connsiteY9" fmla="*/ 102903 h 125148"/>
              <a:gd name="connsiteX10" fmla="*/ 85727 w 282823"/>
              <a:gd name="connsiteY10" fmla="*/ 125128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823" h="125148">
                <a:moveTo>
                  <a:pt x="85727" y="125128"/>
                </a:moveTo>
                <a:cubicBezTo>
                  <a:pt x="79377" y="125657"/>
                  <a:pt x="531" y="115603"/>
                  <a:pt x="2" y="106078"/>
                </a:cubicBezTo>
                <a:cubicBezTo>
                  <a:pt x="-527" y="96553"/>
                  <a:pt x="73556" y="75386"/>
                  <a:pt x="82552" y="67978"/>
                </a:cubicBezTo>
                <a:cubicBezTo>
                  <a:pt x="91548" y="60570"/>
                  <a:pt x="32810" y="72211"/>
                  <a:pt x="53977" y="61628"/>
                </a:cubicBezTo>
                <a:cubicBezTo>
                  <a:pt x="75144" y="51045"/>
                  <a:pt x="171452" y="14003"/>
                  <a:pt x="209552" y="4478"/>
                </a:cubicBezTo>
                <a:cubicBezTo>
                  <a:pt x="247652" y="-5047"/>
                  <a:pt x="286281" y="3420"/>
                  <a:pt x="282577" y="4478"/>
                </a:cubicBezTo>
                <a:cubicBezTo>
                  <a:pt x="278873" y="5536"/>
                  <a:pt x="220665" y="6595"/>
                  <a:pt x="187327" y="10828"/>
                </a:cubicBezTo>
                <a:cubicBezTo>
                  <a:pt x="153989" y="15061"/>
                  <a:pt x="106364" y="20882"/>
                  <a:pt x="82552" y="29878"/>
                </a:cubicBezTo>
                <a:cubicBezTo>
                  <a:pt x="58740" y="38874"/>
                  <a:pt x="51860" y="52632"/>
                  <a:pt x="44452" y="64803"/>
                </a:cubicBezTo>
                <a:cubicBezTo>
                  <a:pt x="37044" y="76974"/>
                  <a:pt x="32281" y="94436"/>
                  <a:pt x="38102" y="102903"/>
                </a:cubicBezTo>
                <a:cubicBezTo>
                  <a:pt x="43923" y="111370"/>
                  <a:pt x="92077" y="124599"/>
                  <a:pt x="85727" y="125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9C0F4BD-3B50-D20C-1D16-00177ACB796B}"/>
              </a:ext>
            </a:extLst>
          </p:cNvPr>
          <p:cNvSpPr/>
          <p:nvPr/>
        </p:nvSpPr>
        <p:spPr>
          <a:xfrm>
            <a:off x="6637985" y="3095370"/>
            <a:ext cx="385444" cy="188005"/>
          </a:xfrm>
          <a:custGeom>
            <a:avLst/>
            <a:gdLst>
              <a:gd name="connsiteX0" fmla="*/ 940 w 385444"/>
              <a:gd name="connsiteY0" fmla="*/ 187580 h 188005"/>
              <a:gd name="connsiteX1" fmla="*/ 105715 w 385444"/>
              <a:gd name="connsiteY1" fmla="*/ 117730 h 188005"/>
              <a:gd name="connsiteX2" fmla="*/ 204140 w 385444"/>
              <a:gd name="connsiteY2" fmla="*/ 130430 h 188005"/>
              <a:gd name="connsiteX3" fmla="*/ 166040 w 385444"/>
              <a:gd name="connsiteY3" fmla="*/ 105030 h 188005"/>
              <a:gd name="connsiteX4" fmla="*/ 277165 w 385444"/>
              <a:gd name="connsiteY4" fmla="*/ 12955 h 188005"/>
              <a:gd name="connsiteX5" fmla="*/ 232715 w 385444"/>
              <a:gd name="connsiteY5" fmla="*/ 41530 h 188005"/>
              <a:gd name="connsiteX6" fmla="*/ 385115 w 385444"/>
              <a:gd name="connsiteY6" fmla="*/ 255 h 188005"/>
              <a:gd name="connsiteX7" fmla="*/ 267640 w 385444"/>
              <a:gd name="connsiteY7" fmla="*/ 25655 h 188005"/>
              <a:gd name="connsiteX8" fmla="*/ 80315 w 385444"/>
              <a:gd name="connsiteY8" fmla="*/ 57405 h 188005"/>
              <a:gd name="connsiteX9" fmla="*/ 185090 w 385444"/>
              <a:gd name="connsiteY9" fmla="*/ 35180 h 188005"/>
              <a:gd name="connsiteX10" fmla="*/ 185090 w 385444"/>
              <a:gd name="connsiteY10" fmla="*/ 63755 h 188005"/>
              <a:gd name="connsiteX11" fmla="*/ 239065 w 385444"/>
              <a:gd name="connsiteY11" fmla="*/ 38355 h 188005"/>
              <a:gd name="connsiteX12" fmla="*/ 169215 w 385444"/>
              <a:gd name="connsiteY12" fmla="*/ 79630 h 188005"/>
              <a:gd name="connsiteX13" fmla="*/ 940 w 385444"/>
              <a:gd name="connsiteY13" fmla="*/ 187580 h 1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444" h="188005">
                <a:moveTo>
                  <a:pt x="940" y="187580"/>
                </a:moveTo>
                <a:cubicBezTo>
                  <a:pt x="-9643" y="193930"/>
                  <a:pt x="71848" y="127255"/>
                  <a:pt x="105715" y="117730"/>
                </a:cubicBezTo>
                <a:cubicBezTo>
                  <a:pt x="139582" y="108205"/>
                  <a:pt x="194086" y="132547"/>
                  <a:pt x="204140" y="130430"/>
                </a:cubicBezTo>
                <a:cubicBezTo>
                  <a:pt x="214194" y="128313"/>
                  <a:pt x="153869" y="124609"/>
                  <a:pt x="166040" y="105030"/>
                </a:cubicBezTo>
                <a:cubicBezTo>
                  <a:pt x="178211" y="85451"/>
                  <a:pt x="266053" y="23538"/>
                  <a:pt x="277165" y="12955"/>
                </a:cubicBezTo>
                <a:cubicBezTo>
                  <a:pt x="288277" y="2372"/>
                  <a:pt x="214723" y="43647"/>
                  <a:pt x="232715" y="41530"/>
                </a:cubicBezTo>
                <a:cubicBezTo>
                  <a:pt x="250707" y="39413"/>
                  <a:pt x="379294" y="2901"/>
                  <a:pt x="385115" y="255"/>
                </a:cubicBezTo>
                <a:cubicBezTo>
                  <a:pt x="390936" y="-2391"/>
                  <a:pt x="318440" y="16130"/>
                  <a:pt x="267640" y="25655"/>
                </a:cubicBezTo>
                <a:cubicBezTo>
                  <a:pt x="216840" y="35180"/>
                  <a:pt x="94073" y="55818"/>
                  <a:pt x="80315" y="57405"/>
                </a:cubicBezTo>
                <a:cubicBezTo>
                  <a:pt x="66557" y="58992"/>
                  <a:pt x="167628" y="34122"/>
                  <a:pt x="185090" y="35180"/>
                </a:cubicBezTo>
                <a:cubicBezTo>
                  <a:pt x="202552" y="36238"/>
                  <a:pt x="176094" y="63226"/>
                  <a:pt x="185090" y="63755"/>
                </a:cubicBezTo>
                <a:cubicBezTo>
                  <a:pt x="194086" y="64284"/>
                  <a:pt x="241711" y="35709"/>
                  <a:pt x="239065" y="38355"/>
                </a:cubicBezTo>
                <a:cubicBezTo>
                  <a:pt x="236419" y="41001"/>
                  <a:pt x="209431" y="57934"/>
                  <a:pt x="169215" y="79630"/>
                </a:cubicBezTo>
                <a:cubicBezTo>
                  <a:pt x="128999" y="101326"/>
                  <a:pt x="11523" y="181230"/>
                  <a:pt x="940" y="1875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16F76EE-E295-2A2D-9CB4-337A850E83AF}"/>
              </a:ext>
            </a:extLst>
          </p:cNvPr>
          <p:cNvSpPr/>
          <p:nvPr/>
        </p:nvSpPr>
        <p:spPr>
          <a:xfrm>
            <a:off x="6705326" y="3079733"/>
            <a:ext cx="45181" cy="114344"/>
          </a:xfrm>
          <a:custGeom>
            <a:avLst/>
            <a:gdLst>
              <a:gd name="connsiteX0" fmla="*/ 19324 w 45181"/>
              <a:gd name="connsiteY0" fmla="*/ 17 h 114344"/>
              <a:gd name="connsiteX1" fmla="*/ 25674 w 45181"/>
              <a:gd name="connsiteY1" fmla="*/ 66692 h 114344"/>
              <a:gd name="connsiteX2" fmla="*/ 274 w 45181"/>
              <a:gd name="connsiteY2" fmla="*/ 114317 h 114344"/>
              <a:gd name="connsiteX3" fmla="*/ 44724 w 45181"/>
              <a:gd name="connsiteY3" fmla="*/ 60342 h 114344"/>
              <a:gd name="connsiteX4" fmla="*/ 19324 w 45181"/>
              <a:gd name="connsiteY4" fmla="*/ 17 h 1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" h="114344">
                <a:moveTo>
                  <a:pt x="19324" y="17"/>
                </a:moveTo>
                <a:cubicBezTo>
                  <a:pt x="16149" y="1075"/>
                  <a:pt x="28849" y="47642"/>
                  <a:pt x="25674" y="66692"/>
                </a:cubicBezTo>
                <a:cubicBezTo>
                  <a:pt x="22499" y="85742"/>
                  <a:pt x="-2901" y="115375"/>
                  <a:pt x="274" y="114317"/>
                </a:cubicBezTo>
                <a:cubicBezTo>
                  <a:pt x="3449" y="113259"/>
                  <a:pt x="40491" y="74100"/>
                  <a:pt x="44724" y="60342"/>
                </a:cubicBezTo>
                <a:cubicBezTo>
                  <a:pt x="48957" y="46584"/>
                  <a:pt x="22499" y="-1041"/>
                  <a:pt x="19324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6725FB5-CE31-D0AF-4273-05467245D0D6}"/>
              </a:ext>
            </a:extLst>
          </p:cNvPr>
          <p:cNvSpPr/>
          <p:nvPr/>
        </p:nvSpPr>
        <p:spPr>
          <a:xfrm>
            <a:off x="6978365" y="3086084"/>
            <a:ext cx="233025" cy="50904"/>
          </a:xfrm>
          <a:custGeom>
            <a:avLst/>
            <a:gdLst>
              <a:gd name="connsiteX0" fmla="*/ 285 w 233025"/>
              <a:gd name="connsiteY0" fmla="*/ 50816 h 50904"/>
              <a:gd name="connsiteX1" fmla="*/ 117760 w 233025"/>
              <a:gd name="connsiteY1" fmla="*/ 12716 h 50904"/>
              <a:gd name="connsiteX2" fmla="*/ 232060 w 233025"/>
              <a:gd name="connsiteY2" fmla="*/ 28591 h 50904"/>
              <a:gd name="connsiteX3" fmla="*/ 174910 w 233025"/>
              <a:gd name="connsiteY3" fmla="*/ 25416 h 50904"/>
              <a:gd name="connsiteX4" fmla="*/ 216185 w 233025"/>
              <a:gd name="connsiteY4" fmla="*/ 41291 h 50904"/>
              <a:gd name="connsiteX5" fmla="*/ 152685 w 233025"/>
              <a:gd name="connsiteY5" fmla="*/ 16 h 50904"/>
              <a:gd name="connsiteX6" fmla="*/ 285 w 233025"/>
              <a:gd name="connsiteY6" fmla="*/ 50816 h 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25" h="50904">
                <a:moveTo>
                  <a:pt x="285" y="50816"/>
                </a:moveTo>
                <a:cubicBezTo>
                  <a:pt x="-5536" y="52933"/>
                  <a:pt x="79131" y="16420"/>
                  <a:pt x="117760" y="12716"/>
                </a:cubicBezTo>
                <a:cubicBezTo>
                  <a:pt x="156389" y="9012"/>
                  <a:pt x="222535" y="26474"/>
                  <a:pt x="232060" y="28591"/>
                </a:cubicBezTo>
                <a:cubicBezTo>
                  <a:pt x="241585" y="30708"/>
                  <a:pt x="177556" y="23299"/>
                  <a:pt x="174910" y="25416"/>
                </a:cubicBezTo>
                <a:cubicBezTo>
                  <a:pt x="172264" y="27533"/>
                  <a:pt x="219889" y="45524"/>
                  <a:pt x="216185" y="41291"/>
                </a:cubicBezTo>
                <a:cubicBezTo>
                  <a:pt x="212481" y="37058"/>
                  <a:pt x="182318" y="1074"/>
                  <a:pt x="152685" y="16"/>
                </a:cubicBezTo>
                <a:cubicBezTo>
                  <a:pt x="123052" y="-1042"/>
                  <a:pt x="6106" y="48699"/>
                  <a:pt x="285" y="508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1BE9404-972A-EACA-A60B-9D8382711F75}"/>
              </a:ext>
            </a:extLst>
          </p:cNvPr>
          <p:cNvSpPr/>
          <p:nvPr/>
        </p:nvSpPr>
        <p:spPr>
          <a:xfrm>
            <a:off x="6483862" y="3597836"/>
            <a:ext cx="60871" cy="390733"/>
          </a:xfrm>
          <a:custGeom>
            <a:avLst/>
            <a:gdLst>
              <a:gd name="connsiteX0" fmla="*/ 1605 w 60871"/>
              <a:gd name="connsiteY0" fmla="*/ 497 h 390733"/>
              <a:gd name="connsiteX1" fmla="*/ 5838 w 60871"/>
              <a:gd name="connsiteY1" fmla="*/ 195231 h 390733"/>
              <a:gd name="connsiteX2" fmla="*/ 60871 w 60871"/>
              <a:gd name="connsiteY2" fmla="*/ 389964 h 390733"/>
              <a:gd name="connsiteX3" fmla="*/ 5838 w 60871"/>
              <a:gd name="connsiteY3" fmla="*/ 254497 h 390733"/>
              <a:gd name="connsiteX4" fmla="*/ 1605 w 60871"/>
              <a:gd name="connsiteY4" fmla="*/ 497 h 39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1" h="390733">
                <a:moveTo>
                  <a:pt x="1605" y="497"/>
                </a:moveTo>
                <a:cubicBezTo>
                  <a:pt x="1605" y="-9381"/>
                  <a:pt x="-4040" y="130320"/>
                  <a:pt x="5838" y="195231"/>
                </a:cubicBezTo>
                <a:cubicBezTo>
                  <a:pt x="15716" y="260142"/>
                  <a:pt x="60871" y="380086"/>
                  <a:pt x="60871" y="389964"/>
                </a:cubicBezTo>
                <a:cubicBezTo>
                  <a:pt x="60871" y="399842"/>
                  <a:pt x="15010" y="312353"/>
                  <a:pt x="5838" y="254497"/>
                </a:cubicBezTo>
                <a:cubicBezTo>
                  <a:pt x="-3334" y="196642"/>
                  <a:pt x="1605" y="10375"/>
                  <a:pt x="1605" y="4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0572FDF-A1F4-5D01-2983-718E85CE15F7}"/>
              </a:ext>
            </a:extLst>
          </p:cNvPr>
          <p:cNvSpPr/>
          <p:nvPr/>
        </p:nvSpPr>
        <p:spPr>
          <a:xfrm>
            <a:off x="6447324" y="3974957"/>
            <a:ext cx="43813" cy="158213"/>
          </a:xfrm>
          <a:custGeom>
            <a:avLst/>
            <a:gdLst>
              <a:gd name="connsiteX0" fmla="*/ 43 w 43813"/>
              <a:gd name="connsiteY0" fmla="*/ 143 h 158213"/>
              <a:gd name="connsiteX1" fmla="*/ 42376 w 43813"/>
              <a:gd name="connsiteY1" fmla="*/ 156776 h 158213"/>
              <a:gd name="connsiteX2" fmla="*/ 33909 w 43813"/>
              <a:gd name="connsiteY2" fmla="*/ 80576 h 158213"/>
              <a:gd name="connsiteX3" fmla="*/ 33909 w 43813"/>
              <a:gd name="connsiteY3" fmla="*/ 127143 h 158213"/>
              <a:gd name="connsiteX4" fmla="*/ 43 w 43813"/>
              <a:gd name="connsiteY4" fmla="*/ 143 h 1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3" h="158213">
                <a:moveTo>
                  <a:pt x="43" y="143"/>
                </a:moveTo>
                <a:cubicBezTo>
                  <a:pt x="1454" y="5082"/>
                  <a:pt x="36732" y="143371"/>
                  <a:pt x="42376" y="156776"/>
                </a:cubicBezTo>
                <a:cubicBezTo>
                  <a:pt x="48020" y="170181"/>
                  <a:pt x="35320" y="85515"/>
                  <a:pt x="33909" y="80576"/>
                </a:cubicBezTo>
                <a:cubicBezTo>
                  <a:pt x="32498" y="75637"/>
                  <a:pt x="36026" y="134904"/>
                  <a:pt x="33909" y="127143"/>
                </a:cubicBezTo>
                <a:cubicBezTo>
                  <a:pt x="31792" y="119382"/>
                  <a:pt x="-1368" y="-4796"/>
                  <a:pt x="43" y="1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7BA0853-3384-F73D-5827-1BC19A410E88}"/>
              </a:ext>
            </a:extLst>
          </p:cNvPr>
          <p:cNvSpPr/>
          <p:nvPr/>
        </p:nvSpPr>
        <p:spPr>
          <a:xfrm>
            <a:off x="6654794" y="4325925"/>
            <a:ext cx="105867" cy="196078"/>
          </a:xfrm>
          <a:custGeom>
            <a:avLst/>
            <a:gdLst>
              <a:gd name="connsiteX0" fmla="*/ 6 w 105867"/>
              <a:gd name="connsiteY0" fmla="*/ 542 h 196078"/>
              <a:gd name="connsiteX1" fmla="*/ 76206 w 105867"/>
              <a:gd name="connsiteY1" fmla="*/ 89442 h 196078"/>
              <a:gd name="connsiteX2" fmla="*/ 105839 w 105867"/>
              <a:gd name="connsiteY2" fmla="*/ 195275 h 196078"/>
              <a:gd name="connsiteX3" fmla="*/ 80439 w 105867"/>
              <a:gd name="connsiteY3" fmla="*/ 131775 h 196078"/>
              <a:gd name="connsiteX4" fmla="*/ 6 w 105867"/>
              <a:gd name="connsiteY4" fmla="*/ 542 h 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67" h="196078">
                <a:moveTo>
                  <a:pt x="6" y="542"/>
                </a:moveTo>
                <a:cubicBezTo>
                  <a:pt x="-699" y="-6513"/>
                  <a:pt x="58567" y="56987"/>
                  <a:pt x="76206" y="89442"/>
                </a:cubicBezTo>
                <a:cubicBezTo>
                  <a:pt x="93845" y="121897"/>
                  <a:pt x="105134" y="188220"/>
                  <a:pt x="105839" y="195275"/>
                </a:cubicBezTo>
                <a:cubicBezTo>
                  <a:pt x="106544" y="202330"/>
                  <a:pt x="93844" y="161408"/>
                  <a:pt x="80439" y="131775"/>
                </a:cubicBezTo>
                <a:cubicBezTo>
                  <a:pt x="67034" y="102142"/>
                  <a:pt x="711" y="7597"/>
                  <a:pt x="6" y="5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C3A8727-7028-9F03-66C1-B490617720F5}"/>
              </a:ext>
            </a:extLst>
          </p:cNvPr>
          <p:cNvSpPr/>
          <p:nvPr/>
        </p:nvSpPr>
        <p:spPr>
          <a:xfrm>
            <a:off x="6344138" y="3640269"/>
            <a:ext cx="44033" cy="237853"/>
          </a:xfrm>
          <a:custGeom>
            <a:avLst/>
            <a:gdLst>
              <a:gd name="connsiteX0" fmla="*/ 1629 w 44033"/>
              <a:gd name="connsiteY0" fmla="*/ 398 h 237853"/>
              <a:gd name="connsiteX1" fmla="*/ 10095 w 44033"/>
              <a:gd name="connsiteY1" fmla="*/ 127398 h 237853"/>
              <a:gd name="connsiteX2" fmla="*/ 43962 w 44033"/>
              <a:gd name="connsiteY2" fmla="*/ 237464 h 237853"/>
              <a:gd name="connsiteX3" fmla="*/ 18562 w 44033"/>
              <a:gd name="connsiteY3" fmla="*/ 161264 h 237853"/>
              <a:gd name="connsiteX4" fmla="*/ 1629 w 44033"/>
              <a:gd name="connsiteY4" fmla="*/ 89298 h 237853"/>
              <a:gd name="connsiteX5" fmla="*/ 1629 w 44033"/>
              <a:gd name="connsiteY5" fmla="*/ 398 h 2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3" h="237853">
                <a:moveTo>
                  <a:pt x="1629" y="398"/>
                </a:moveTo>
                <a:cubicBezTo>
                  <a:pt x="3040" y="6748"/>
                  <a:pt x="3040" y="87887"/>
                  <a:pt x="10095" y="127398"/>
                </a:cubicBezTo>
                <a:cubicBezTo>
                  <a:pt x="17150" y="166909"/>
                  <a:pt x="42551" y="231820"/>
                  <a:pt x="43962" y="237464"/>
                </a:cubicBezTo>
                <a:cubicBezTo>
                  <a:pt x="45373" y="243108"/>
                  <a:pt x="25617" y="185958"/>
                  <a:pt x="18562" y="161264"/>
                </a:cubicBezTo>
                <a:cubicBezTo>
                  <a:pt x="11507" y="136570"/>
                  <a:pt x="4451" y="113287"/>
                  <a:pt x="1629" y="89298"/>
                </a:cubicBezTo>
                <a:cubicBezTo>
                  <a:pt x="-1193" y="65309"/>
                  <a:pt x="218" y="-5952"/>
                  <a:pt x="1629" y="3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11E5801-6D5B-4A09-2B54-08B8CC090DB3}"/>
              </a:ext>
            </a:extLst>
          </p:cNvPr>
          <p:cNvSpPr/>
          <p:nvPr/>
        </p:nvSpPr>
        <p:spPr>
          <a:xfrm>
            <a:off x="6383757" y="3856531"/>
            <a:ext cx="48395" cy="118608"/>
          </a:xfrm>
          <a:custGeom>
            <a:avLst/>
            <a:gdLst>
              <a:gd name="connsiteX0" fmla="*/ 110 w 48395"/>
              <a:gd name="connsiteY0" fmla="*/ 36 h 118608"/>
              <a:gd name="connsiteX1" fmla="*/ 33976 w 48395"/>
              <a:gd name="connsiteY1" fmla="*/ 63536 h 118608"/>
              <a:gd name="connsiteX2" fmla="*/ 42443 w 48395"/>
              <a:gd name="connsiteY2" fmla="*/ 118569 h 118608"/>
              <a:gd name="connsiteX3" fmla="*/ 46676 w 48395"/>
              <a:gd name="connsiteY3" fmla="*/ 55069 h 118608"/>
              <a:gd name="connsiteX4" fmla="*/ 110 w 48395"/>
              <a:gd name="connsiteY4" fmla="*/ 36 h 1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5" h="118608">
                <a:moveTo>
                  <a:pt x="110" y="36"/>
                </a:moveTo>
                <a:cubicBezTo>
                  <a:pt x="-2007" y="1447"/>
                  <a:pt x="26921" y="43781"/>
                  <a:pt x="33976" y="63536"/>
                </a:cubicBezTo>
                <a:cubicBezTo>
                  <a:pt x="41032" y="83292"/>
                  <a:pt x="40326" y="119980"/>
                  <a:pt x="42443" y="118569"/>
                </a:cubicBezTo>
                <a:cubicBezTo>
                  <a:pt x="44560" y="117158"/>
                  <a:pt x="51615" y="72002"/>
                  <a:pt x="46676" y="55069"/>
                </a:cubicBezTo>
                <a:cubicBezTo>
                  <a:pt x="41737" y="38136"/>
                  <a:pt x="2227" y="-1375"/>
                  <a:pt x="110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16F45D-5A88-2E21-D692-83E100FD2555}"/>
              </a:ext>
            </a:extLst>
          </p:cNvPr>
          <p:cNvSpPr/>
          <p:nvPr/>
        </p:nvSpPr>
        <p:spPr>
          <a:xfrm>
            <a:off x="6578490" y="4127495"/>
            <a:ext cx="48396" cy="190510"/>
          </a:xfrm>
          <a:custGeom>
            <a:avLst/>
            <a:gdLst>
              <a:gd name="connsiteX0" fmla="*/ 110 w 48396"/>
              <a:gd name="connsiteY0" fmla="*/ 5 h 190510"/>
              <a:gd name="connsiteX1" fmla="*/ 33977 w 48396"/>
              <a:gd name="connsiteY1" fmla="*/ 93138 h 190510"/>
              <a:gd name="connsiteX2" fmla="*/ 42443 w 48396"/>
              <a:gd name="connsiteY2" fmla="*/ 190505 h 190510"/>
              <a:gd name="connsiteX3" fmla="*/ 46677 w 48396"/>
              <a:gd name="connsiteY3" fmla="*/ 97372 h 190510"/>
              <a:gd name="connsiteX4" fmla="*/ 110 w 48396"/>
              <a:gd name="connsiteY4" fmla="*/ 5 h 19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6" h="190510">
                <a:moveTo>
                  <a:pt x="110" y="5"/>
                </a:moveTo>
                <a:cubicBezTo>
                  <a:pt x="-2007" y="-701"/>
                  <a:pt x="26922" y="61388"/>
                  <a:pt x="33977" y="93138"/>
                </a:cubicBezTo>
                <a:cubicBezTo>
                  <a:pt x="41032" y="124888"/>
                  <a:pt x="40326" y="189799"/>
                  <a:pt x="42443" y="190505"/>
                </a:cubicBezTo>
                <a:cubicBezTo>
                  <a:pt x="44560" y="191211"/>
                  <a:pt x="51616" y="124889"/>
                  <a:pt x="46677" y="97372"/>
                </a:cubicBezTo>
                <a:cubicBezTo>
                  <a:pt x="41738" y="69855"/>
                  <a:pt x="2227" y="711"/>
                  <a:pt x="110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9D16305-3103-6FA5-DA92-724192AC15EB}"/>
              </a:ext>
            </a:extLst>
          </p:cNvPr>
          <p:cNvSpPr/>
          <p:nvPr/>
        </p:nvSpPr>
        <p:spPr>
          <a:xfrm>
            <a:off x="6314565" y="3390655"/>
            <a:ext cx="22735" cy="135712"/>
          </a:xfrm>
          <a:custGeom>
            <a:avLst/>
            <a:gdLst>
              <a:gd name="connsiteX0" fmla="*/ 22735 w 22735"/>
              <a:gd name="connsiteY0" fmla="*/ 245 h 135712"/>
              <a:gd name="connsiteX1" fmla="*/ 1568 w 22735"/>
              <a:gd name="connsiteY1" fmla="*/ 72212 h 135712"/>
              <a:gd name="connsiteX2" fmla="*/ 1568 w 22735"/>
              <a:gd name="connsiteY2" fmla="*/ 135712 h 135712"/>
              <a:gd name="connsiteX3" fmla="*/ 1568 w 22735"/>
              <a:gd name="connsiteY3" fmla="*/ 51045 h 135712"/>
              <a:gd name="connsiteX4" fmla="*/ 22735 w 22735"/>
              <a:gd name="connsiteY4" fmla="*/ 245 h 1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5" h="135712">
                <a:moveTo>
                  <a:pt x="22735" y="245"/>
                </a:moveTo>
                <a:cubicBezTo>
                  <a:pt x="22735" y="3773"/>
                  <a:pt x="5096" y="49634"/>
                  <a:pt x="1568" y="72212"/>
                </a:cubicBezTo>
                <a:cubicBezTo>
                  <a:pt x="-1960" y="94790"/>
                  <a:pt x="1568" y="135712"/>
                  <a:pt x="1568" y="135712"/>
                </a:cubicBezTo>
                <a:cubicBezTo>
                  <a:pt x="1568" y="132184"/>
                  <a:pt x="-1254" y="70095"/>
                  <a:pt x="1568" y="51045"/>
                </a:cubicBezTo>
                <a:cubicBezTo>
                  <a:pt x="4390" y="31995"/>
                  <a:pt x="22735" y="-3283"/>
                  <a:pt x="22735" y="2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9983A12-FC2D-BFB8-7894-22349313D0AD}"/>
              </a:ext>
            </a:extLst>
          </p:cNvPr>
          <p:cNvSpPr/>
          <p:nvPr/>
        </p:nvSpPr>
        <p:spPr>
          <a:xfrm>
            <a:off x="6519324" y="4347591"/>
            <a:ext cx="42385" cy="182160"/>
          </a:xfrm>
          <a:custGeom>
            <a:avLst/>
            <a:gdLst>
              <a:gd name="connsiteX0" fmla="*/ 38109 w 42385"/>
              <a:gd name="connsiteY0" fmla="*/ 42 h 182160"/>
              <a:gd name="connsiteX1" fmla="*/ 8476 w 42385"/>
              <a:gd name="connsiteY1" fmla="*/ 105876 h 182160"/>
              <a:gd name="connsiteX2" fmla="*/ 42343 w 42385"/>
              <a:gd name="connsiteY2" fmla="*/ 182076 h 182160"/>
              <a:gd name="connsiteX3" fmla="*/ 9 w 42385"/>
              <a:gd name="connsiteY3" fmla="*/ 118576 h 182160"/>
              <a:gd name="connsiteX4" fmla="*/ 38109 w 42385"/>
              <a:gd name="connsiteY4" fmla="*/ 42 h 1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5" h="182160">
                <a:moveTo>
                  <a:pt x="38109" y="42"/>
                </a:moveTo>
                <a:cubicBezTo>
                  <a:pt x="39520" y="-2075"/>
                  <a:pt x="7770" y="75537"/>
                  <a:pt x="8476" y="105876"/>
                </a:cubicBezTo>
                <a:cubicBezTo>
                  <a:pt x="9182" y="136215"/>
                  <a:pt x="43754" y="179959"/>
                  <a:pt x="42343" y="182076"/>
                </a:cubicBezTo>
                <a:cubicBezTo>
                  <a:pt x="40932" y="184193"/>
                  <a:pt x="715" y="146093"/>
                  <a:pt x="9" y="118576"/>
                </a:cubicBezTo>
                <a:cubicBezTo>
                  <a:pt x="-697" y="91059"/>
                  <a:pt x="36698" y="2159"/>
                  <a:pt x="38109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D11F73C-FD3D-DB67-7874-ADE0FCF819F2}"/>
              </a:ext>
            </a:extLst>
          </p:cNvPr>
          <p:cNvSpPr/>
          <p:nvPr/>
        </p:nvSpPr>
        <p:spPr>
          <a:xfrm>
            <a:off x="6654748" y="4402642"/>
            <a:ext cx="38174" cy="148227"/>
          </a:xfrm>
          <a:custGeom>
            <a:avLst/>
            <a:gdLst>
              <a:gd name="connsiteX0" fmla="*/ 52 w 38174"/>
              <a:gd name="connsiteY0" fmla="*/ 25 h 148227"/>
              <a:gd name="connsiteX1" fmla="*/ 29685 w 38174"/>
              <a:gd name="connsiteY1" fmla="*/ 80458 h 148227"/>
              <a:gd name="connsiteX2" fmla="*/ 21219 w 38174"/>
              <a:gd name="connsiteY2" fmla="*/ 148191 h 148227"/>
              <a:gd name="connsiteX3" fmla="*/ 38152 w 38174"/>
              <a:gd name="connsiteY3" fmla="*/ 88925 h 148227"/>
              <a:gd name="connsiteX4" fmla="*/ 52 w 38174"/>
              <a:gd name="connsiteY4" fmla="*/ 25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4" h="148227">
                <a:moveTo>
                  <a:pt x="52" y="25"/>
                </a:moveTo>
                <a:cubicBezTo>
                  <a:pt x="-1359" y="-1386"/>
                  <a:pt x="26157" y="55764"/>
                  <a:pt x="29685" y="80458"/>
                </a:cubicBezTo>
                <a:cubicBezTo>
                  <a:pt x="33213" y="105152"/>
                  <a:pt x="19808" y="146780"/>
                  <a:pt x="21219" y="148191"/>
                </a:cubicBezTo>
                <a:cubicBezTo>
                  <a:pt x="22630" y="149602"/>
                  <a:pt x="38858" y="109386"/>
                  <a:pt x="38152" y="88925"/>
                </a:cubicBezTo>
                <a:cubicBezTo>
                  <a:pt x="37446" y="68464"/>
                  <a:pt x="1463" y="1436"/>
                  <a:pt x="52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D5A724-A3B0-5133-54C6-8FC6E5AA22B8}"/>
              </a:ext>
            </a:extLst>
          </p:cNvPr>
          <p:cNvSpPr/>
          <p:nvPr/>
        </p:nvSpPr>
        <p:spPr>
          <a:xfrm>
            <a:off x="6095530" y="4491543"/>
            <a:ext cx="114963" cy="199167"/>
          </a:xfrm>
          <a:custGeom>
            <a:avLst/>
            <a:gdLst>
              <a:gd name="connsiteX0" fmla="*/ 114770 w 114963"/>
              <a:gd name="connsiteY0" fmla="*/ 24 h 199167"/>
              <a:gd name="connsiteX1" fmla="*/ 34337 w 114963"/>
              <a:gd name="connsiteY1" fmla="*/ 76224 h 199167"/>
              <a:gd name="connsiteX2" fmla="*/ 4703 w 114963"/>
              <a:gd name="connsiteY2" fmla="*/ 110090 h 199167"/>
              <a:gd name="connsiteX3" fmla="*/ 470 w 114963"/>
              <a:gd name="connsiteY3" fmla="*/ 198990 h 199167"/>
              <a:gd name="connsiteX4" fmla="*/ 8937 w 114963"/>
              <a:gd name="connsiteY4" fmla="*/ 84690 h 199167"/>
              <a:gd name="connsiteX5" fmla="*/ 114770 w 114963"/>
              <a:gd name="connsiteY5" fmla="*/ 24 h 1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3" h="199167">
                <a:moveTo>
                  <a:pt x="114770" y="24"/>
                </a:moveTo>
                <a:cubicBezTo>
                  <a:pt x="119003" y="-1387"/>
                  <a:pt x="52681" y="57880"/>
                  <a:pt x="34337" y="76224"/>
                </a:cubicBezTo>
                <a:cubicBezTo>
                  <a:pt x="15992" y="94568"/>
                  <a:pt x="10347" y="89629"/>
                  <a:pt x="4703" y="110090"/>
                </a:cubicBezTo>
                <a:cubicBezTo>
                  <a:pt x="-942" y="130551"/>
                  <a:pt x="-236" y="203223"/>
                  <a:pt x="470" y="198990"/>
                </a:cubicBezTo>
                <a:cubicBezTo>
                  <a:pt x="1176" y="194757"/>
                  <a:pt x="-3763" y="115734"/>
                  <a:pt x="8937" y="84690"/>
                </a:cubicBezTo>
                <a:cubicBezTo>
                  <a:pt x="21637" y="53646"/>
                  <a:pt x="110537" y="1435"/>
                  <a:pt x="114770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9113677-1644-7846-0EBC-5475C789E718}"/>
              </a:ext>
            </a:extLst>
          </p:cNvPr>
          <p:cNvSpPr/>
          <p:nvPr/>
        </p:nvSpPr>
        <p:spPr>
          <a:xfrm>
            <a:off x="6349895" y="4330569"/>
            <a:ext cx="42481" cy="169718"/>
          </a:xfrm>
          <a:custGeom>
            <a:avLst/>
            <a:gdLst>
              <a:gd name="connsiteX0" fmla="*/ 29738 w 42481"/>
              <a:gd name="connsiteY0" fmla="*/ 131 h 169718"/>
              <a:gd name="connsiteX1" fmla="*/ 8572 w 42481"/>
              <a:gd name="connsiteY1" fmla="*/ 93264 h 169718"/>
              <a:gd name="connsiteX2" fmla="*/ 42438 w 42481"/>
              <a:gd name="connsiteY2" fmla="*/ 169464 h 169718"/>
              <a:gd name="connsiteX3" fmla="*/ 105 w 42481"/>
              <a:gd name="connsiteY3" fmla="*/ 114431 h 169718"/>
              <a:gd name="connsiteX4" fmla="*/ 29738 w 42481"/>
              <a:gd name="connsiteY4" fmla="*/ 131 h 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1" h="169718">
                <a:moveTo>
                  <a:pt x="29738" y="131"/>
                </a:moveTo>
                <a:cubicBezTo>
                  <a:pt x="31149" y="-3397"/>
                  <a:pt x="6455" y="65042"/>
                  <a:pt x="8572" y="93264"/>
                </a:cubicBezTo>
                <a:cubicBezTo>
                  <a:pt x="10689" y="121486"/>
                  <a:pt x="43849" y="165936"/>
                  <a:pt x="42438" y="169464"/>
                </a:cubicBezTo>
                <a:cubicBezTo>
                  <a:pt x="41027" y="172992"/>
                  <a:pt x="2222" y="139125"/>
                  <a:pt x="105" y="114431"/>
                </a:cubicBezTo>
                <a:cubicBezTo>
                  <a:pt x="-2012" y="89737"/>
                  <a:pt x="28327" y="3659"/>
                  <a:pt x="29738" y="1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DA12B25-60FE-9199-3C2F-50169727AE38}"/>
              </a:ext>
            </a:extLst>
          </p:cNvPr>
          <p:cNvSpPr/>
          <p:nvPr/>
        </p:nvSpPr>
        <p:spPr>
          <a:xfrm>
            <a:off x="6659025" y="4537992"/>
            <a:ext cx="89113" cy="161310"/>
          </a:xfrm>
          <a:custGeom>
            <a:avLst/>
            <a:gdLst>
              <a:gd name="connsiteX0" fmla="*/ 71975 w 89113"/>
              <a:gd name="connsiteY0" fmla="*/ 141 h 161310"/>
              <a:gd name="connsiteX1" fmla="*/ 88908 w 89113"/>
              <a:gd name="connsiteY1" fmla="*/ 80575 h 161310"/>
              <a:gd name="connsiteX2" fmla="*/ 59275 w 89113"/>
              <a:gd name="connsiteY2" fmla="*/ 122908 h 161310"/>
              <a:gd name="connsiteX3" fmla="*/ 8 w 89113"/>
              <a:gd name="connsiteY3" fmla="*/ 161008 h 161310"/>
              <a:gd name="connsiteX4" fmla="*/ 63508 w 89113"/>
              <a:gd name="connsiteY4" fmla="*/ 101741 h 161310"/>
              <a:gd name="connsiteX5" fmla="*/ 71975 w 89113"/>
              <a:gd name="connsiteY5" fmla="*/ 141 h 1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13" h="161310">
                <a:moveTo>
                  <a:pt x="71975" y="141"/>
                </a:moveTo>
                <a:cubicBezTo>
                  <a:pt x="76208" y="-3387"/>
                  <a:pt x="91025" y="60114"/>
                  <a:pt x="88908" y="80575"/>
                </a:cubicBezTo>
                <a:cubicBezTo>
                  <a:pt x="86791" y="101036"/>
                  <a:pt x="74092" y="109503"/>
                  <a:pt x="59275" y="122908"/>
                </a:cubicBezTo>
                <a:cubicBezTo>
                  <a:pt x="44458" y="136314"/>
                  <a:pt x="-697" y="164536"/>
                  <a:pt x="8" y="161008"/>
                </a:cubicBezTo>
                <a:cubicBezTo>
                  <a:pt x="713" y="157480"/>
                  <a:pt x="48691" y="124319"/>
                  <a:pt x="63508" y="101741"/>
                </a:cubicBezTo>
                <a:cubicBezTo>
                  <a:pt x="78325" y="79163"/>
                  <a:pt x="67742" y="3669"/>
                  <a:pt x="71975" y="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810289F-8AD5-A7AC-DB03-4F3D120253EE}"/>
              </a:ext>
            </a:extLst>
          </p:cNvPr>
          <p:cNvSpPr/>
          <p:nvPr/>
        </p:nvSpPr>
        <p:spPr>
          <a:xfrm>
            <a:off x="6400777" y="4317353"/>
            <a:ext cx="101756" cy="223280"/>
          </a:xfrm>
          <a:custGeom>
            <a:avLst/>
            <a:gdLst>
              <a:gd name="connsiteX0" fmla="*/ 88923 w 101756"/>
              <a:gd name="connsiteY0" fmla="*/ 647 h 223280"/>
              <a:gd name="connsiteX1" fmla="*/ 63523 w 101756"/>
              <a:gd name="connsiteY1" fmla="*/ 93780 h 223280"/>
              <a:gd name="connsiteX2" fmla="*/ 67756 w 101756"/>
              <a:gd name="connsiteY2" fmla="*/ 148814 h 223280"/>
              <a:gd name="connsiteX3" fmla="*/ 101623 w 101756"/>
              <a:gd name="connsiteY3" fmla="*/ 220780 h 223280"/>
              <a:gd name="connsiteX4" fmla="*/ 76223 w 101756"/>
              <a:gd name="connsiteY4" fmla="*/ 208080 h 223280"/>
              <a:gd name="connsiteX5" fmla="*/ 23 w 101756"/>
              <a:gd name="connsiteY5" fmla="*/ 220780 h 223280"/>
              <a:gd name="connsiteX6" fmla="*/ 67756 w 101756"/>
              <a:gd name="connsiteY6" fmla="*/ 191147 h 223280"/>
              <a:gd name="connsiteX7" fmla="*/ 42356 w 101756"/>
              <a:gd name="connsiteY7" fmla="*/ 144580 h 223280"/>
              <a:gd name="connsiteX8" fmla="*/ 88923 w 101756"/>
              <a:gd name="connsiteY8" fmla="*/ 647 h 22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56" h="223280">
                <a:moveTo>
                  <a:pt x="88923" y="647"/>
                </a:moveTo>
                <a:cubicBezTo>
                  <a:pt x="92451" y="-7820"/>
                  <a:pt x="67051" y="69086"/>
                  <a:pt x="63523" y="93780"/>
                </a:cubicBezTo>
                <a:cubicBezTo>
                  <a:pt x="59995" y="118474"/>
                  <a:pt x="61406" y="127647"/>
                  <a:pt x="67756" y="148814"/>
                </a:cubicBezTo>
                <a:cubicBezTo>
                  <a:pt x="74106" y="169981"/>
                  <a:pt x="101623" y="220780"/>
                  <a:pt x="101623" y="220780"/>
                </a:cubicBezTo>
                <a:cubicBezTo>
                  <a:pt x="103034" y="230658"/>
                  <a:pt x="93156" y="208080"/>
                  <a:pt x="76223" y="208080"/>
                </a:cubicBezTo>
                <a:cubicBezTo>
                  <a:pt x="59290" y="208080"/>
                  <a:pt x="1434" y="223602"/>
                  <a:pt x="23" y="220780"/>
                </a:cubicBezTo>
                <a:cubicBezTo>
                  <a:pt x="-1388" y="217958"/>
                  <a:pt x="60701" y="203847"/>
                  <a:pt x="67756" y="191147"/>
                </a:cubicBezTo>
                <a:cubicBezTo>
                  <a:pt x="74811" y="178447"/>
                  <a:pt x="33889" y="172097"/>
                  <a:pt x="42356" y="144580"/>
                </a:cubicBezTo>
                <a:cubicBezTo>
                  <a:pt x="50823" y="117063"/>
                  <a:pt x="85395" y="9114"/>
                  <a:pt x="88923" y="6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F316AEA-14F7-A6C4-D8E8-414F414C0B3B}"/>
              </a:ext>
            </a:extLst>
          </p:cNvPr>
          <p:cNvSpPr/>
          <p:nvPr/>
        </p:nvSpPr>
        <p:spPr>
          <a:xfrm>
            <a:off x="6129822" y="4567291"/>
            <a:ext cx="144091" cy="210791"/>
          </a:xfrm>
          <a:custGeom>
            <a:avLst/>
            <a:gdLst>
              <a:gd name="connsiteX0" fmla="*/ 143978 w 144091"/>
              <a:gd name="connsiteY0" fmla="*/ 476 h 210791"/>
              <a:gd name="connsiteX1" fmla="*/ 25445 w 144091"/>
              <a:gd name="connsiteY1" fmla="*/ 80909 h 210791"/>
              <a:gd name="connsiteX2" fmla="*/ 16978 w 144091"/>
              <a:gd name="connsiteY2" fmla="*/ 114776 h 210791"/>
              <a:gd name="connsiteX3" fmla="*/ 46611 w 144091"/>
              <a:gd name="connsiteY3" fmla="*/ 207909 h 210791"/>
              <a:gd name="connsiteX4" fmla="*/ 38145 w 144091"/>
              <a:gd name="connsiteY4" fmla="*/ 182509 h 210791"/>
              <a:gd name="connsiteX5" fmla="*/ 45 w 144091"/>
              <a:gd name="connsiteY5" fmla="*/ 135942 h 210791"/>
              <a:gd name="connsiteX6" fmla="*/ 46611 w 144091"/>
              <a:gd name="connsiteY6" fmla="*/ 51276 h 210791"/>
              <a:gd name="connsiteX7" fmla="*/ 143978 w 144091"/>
              <a:gd name="connsiteY7" fmla="*/ 476 h 2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91" h="210791">
                <a:moveTo>
                  <a:pt x="143978" y="476"/>
                </a:moveTo>
                <a:cubicBezTo>
                  <a:pt x="140450" y="5415"/>
                  <a:pt x="46611" y="61859"/>
                  <a:pt x="25445" y="80909"/>
                </a:cubicBezTo>
                <a:cubicBezTo>
                  <a:pt x="4279" y="99959"/>
                  <a:pt x="13450" y="93609"/>
                  <a:pt x="16978" y="114776"/>
                </a:cubicBezTo>
                <a:cubicBezTo>
                  <a:pt x="20506" y="135943"/>
                  <a:pt x="46611" y="207909"/>
                  <a:pt x="46611" y="207909"/>
                </a:cubicBezTo>
                <a:cubicBezTo>
                  <a:pt x="50139" y="219198"/>
                  <a:pt x="45906" y="194503"/>
                  <a:pt x="38145" y="182509"/>
                </a:cubicBezTo>
                <a:cubicBezTo>
                  <a:pt x="30384" y="170515"/>
                  <a:pt x="-1366" y="157814"/>
                  <a:pt x="45" y="135942"/>
                </a:cubicBezTo>
                <a:cubicBezTo>
                  <a:pt x="1456" y="114070"/>
                  <a:pt x="25444" y="72443"/>
                  <a:pt x="46611" y="51276"/>
                </a:cubicBezTo>
                <a:cubicBezTo>
                  <a:pt x="67778" y="30109"/>
                  <a:pt x="147506" y="-4463"/>
                  <a:pt x="143978" y="4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2EA46FC-9FB9-2FDF-8257-18829B5150C8}"/>
              </a:ext>
            </a:extLst>
          </p:cNvPr>
          <p:cNvSpPr/>
          <p:nvPr/>
        </p:nvSpPr>
        <p:spPr>
          <a:xfrm>
            <a:off x="6493749" y="4576209"/>
            <a:ext cx="140704" cy="80467"/>
          </a:xfrm>
          <a:custGeom>
            <a:avLst/>
            <a:gdLst>
              <a:gd name="connsiteX0" fmla="*/ 184 w 140704"/>
              <a:gd name="connsiteY0" fmla="*/ 24 h 80467"/>
              <a:gd name="connsiteX1" fmla="*/ 89084 w 140704"/>
              <a:gd name="connsiteY1" fmla="*/ 29658 h 80467"/>
              <a:gd name="connsiteX2" fmla="*/ 139884 w 140704"/>
              <a:gd name="connsiteY2" fmla="*/ 80458 h 80467"/>
              <a:gd name="connsiteX3" fmla="*/ 114484 w 140704"/>
              <a:gd name="connsiteY3" fmla="*/ 25424 h 80467"/>
              <a:gd name="connsiteX4" fmla="*/ 184 w 140704"/>
              <a:gd name="connsiteY4" fmla="*/ 24 h 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04" h="80467">
                <a:moveTo>
                  <a:pt x="184" y="24"/>
                </a:moveTo>
                <a:cubicBezTo>
                  <a:pt x="-4049" y="730"/>
                  <a:pt x="65801" y="16252"/>
                  <a:pt x="89084" y="29658"/>
                </a:cubicBezTo>
                <a:cubicBezTo>
                  <a:pt x="112367" y="43064"/>
                  <a:pt x="135651" y="81164"/>
                  <a:pt x="139884" y="80458"/>
                </a:cubicBezTo>
                <a:cubicBezTo>
                  <a:pt x="144117" y="79752"/>
                  <a:pt x="131417" y="36713"/>
                  <a:pt x="114484" y="25424"/>
                </a:cubicBezTo>
                <a:cubicBezTo>
                  <a:pt x="97551" y="14135"/>
                  <a:pt x="4417" y="-682"/>
                  <a:pt x="184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84932EA-03F4-8B63-8671-4CBAC7113DAD}"/>
              </a:ext>
            </a:extLst>
          </p:cNvPr>
          <p:cNvSpPr/>
          <p:nvPr/>
        </p:nvSpPr>
        <p:spPr>
          <a:xfrm>
            <a:off x="6216940" y="4631209"/>
            <a:ext cx="78085" cy="135629"/>
          </a:xfrm>
          <a:custGeom>
            <a:avLst/>
            <a:gdLst>
              <a:gd name="connsiteX0" fmla="*/ 78027 w 78085"/>
              <a:gd name="connsiteY0" fmla="*/ 58 h 135629"/>
              <a:gd name="connsiteX1" fmla="*/ 14527 w 78085"/>
              <a:gd name="connsiteY1" fmla="*/ 76258 h 135629"/>
              <a:gd name="connsiteX2" fmla="*/ 22993 w 78085"/>
              <a:gd name="connsiteY2" fmla="*/ 135524 h 135629"/>
              <a:gd name="connsiteX3" fmla="*/ 1827 w 78085"/>
              <a:gd name="connsiteY3" fmla="*/ 88958 h 135629"/>
              <a:gd name="connsiteX4" fmla="*/ 78027 w 78085"/>
              <a:gd name="connsiteY4" fmla="*/ 58 h 1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85" h="135629">
                <a:moveTo>
                  <a:pt x="78027" y="58"/>
                </a:moveTo>
                <a:cubicBezTo>
                  <a:pt x="80144" y="-2059"/>
                  <a:pt x="23699" y="53680"/>
                  <a:pt x="14527" y="76258"/>
                </a:cubicBezTo>
                <a:cubicBezTo>
                  <a:pt x="5355" y="98836"/>
                  <a:pt x="25110" y="133407"/>
                  <a:pt x="22993" y="135524"/>
                </a:cubicBezTo>
                <a:cubicBezTo>
                  <a:pt x="20876" y="137641"/>
                  <a:pt x="-7345" y="107302"/>
                  <a:pt x="1827" y="88958"/>
                </a:cubicBezTo>
                <a:cubicBezTo>
                  <a:pt x="10999" y="70614"/>
                  <a:pt x="75910" y="2175"/>
                  <a:pt x="78027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7E717D4-5915-CB43-1728-FB21BAD0EA7C}"/>
              </a:ext>
            </a:extLst>
          </p:cNvPr>
          <p:cNvSpPr/>
          <p:nvPr/>
        </p:nvSpPr>
        <p:spPr>
          <a:xfrm>
            <a:off x="6330747" y="4029950"/>
            <a:ext cx="53218" cy="267141"/>
          </a:xfrm>
          <a:custGeom>
            <a:avLst/>
            <a:gdLst>
              <a:gd name="connsiteX0" fmla="*/ 53120 w 53218"/>
              <a:gd name="connsiteY0" fmla="*/ 183 h 267141"/>
              <a:gd name="connsiteX1" fmla="*/ 15020 w 53218"/>
              <a:gd name="connsiteY1" fmla="*/ 135650 h 267141"/>
              <a:gd name="connsiteX2" fmla="*/ 6553 w 53218"/>
              <a:gd name="connsiteY2" fmla="*/ 266883 h 267141"/>
              <a:gd name="connsiteX3" fmla="*/ 2320 w 53218"/>
              <a:gd name="connsiteY3" fmla="*/ 165283 h 267141"/>
              <a:gd name="connsiteX4" fmla="*/ 53120 w 53218"/>
              <a:gd name="connsiteY4" fmla="*/ 183 h 2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8" h="267141">
                <a:moveTo>
                  <a:pt x="53120" y="183"/>
                </a:moveTo>
                <a:cubicBezTo>
                  <a:pt x="55237" y="-4756"/>
                  <a:pt x="22781" y="91200"/>
                  <a:pt x="15020" y="135650"/>
                </a:cubicBezTo>
                <a:cubicBezTo>
                  <a:pt x="7259" y="180100"/>
                  <a:pt x="8670" y="261944"/>
                  <a:pt x="6553" y="266883"/>
                </a:cubicBezTo>
                <a:cubicBezTo>
                  <a:pt x="4436" y="271822"/>
                  <a:pt x="-4030" y="204794"/>
                  <a:pt x="2320" y="165283"/>
                </a:cubicBezTo>
                <a:cubicBezTo>
                  <a:pt x="8670" y="125772"/>
                  <a:pt x="51003" y="5122"/>
                  <a:pt x="53120" y="1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3540127-7018-C4AC-BC3E-27842CE175C7}"/>
              </a:ext>
            </a:extLst>
          </p:cNvPr>
          <p:cNvSpPr/>
          <p:nvPr/>
        </p:nvSpPr>
        <p:spPr>
          <a:xfrm>
            <a:off x="6404970" y="3551764"/>
            <a:ext cx="34434" cy="254009"/>
          </a:xfrm>
          <a:custGeom>
            <a:avLst/>
            <a:gdLst>
              <a:gd name="connsiteX0" fmla="*/ 63 w 34434"/>
              <a:gd name="connsiteY0" fmla="*/ 3 h 254009"/>
              <a:gd name="connsiteX1" fmla="*/ 25463 w 34434"/>
              <a:gd name="connsiteY1" fmla="*/ 156636 h 254009"/>
              <a:gd name="connsiteX2" fmla="*/ 25463 w 34434"/>
              <a:gd name="connsiteY2" fmla="*/ 254003 h 254009"/>
              <a:gd name="connsiteX3" fmla="*/ 33930 w 34434"/>
              <a:gd name="connsiteY3" fmla="*/ 152403 h 254009"/>
              <a:gd name="connsiteX4" fmla="*/ 63 w 34434"/>
              <a:gd name="connsiteY4" fmla="*/ 3 h 25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4" h="254009">
                <a:moveTo>
                  <a:pt x="63" y="3"/>
                </a:moveTo>
                <a:cubicBezTo>
                  <a:pt x="-1348" y="708"/>
                  <a:pt x="21230" y="114303"/>
                  <a:pt x="25463" y="156636"/>
                </a:cubicBezTo>
                <a:cubicBezTo>
                  <a:pt x="29696" y="198969"/>
                  <a:pt x="24052" y="254708"/>
                  <a:pt x="25463" y="254003"/>
                </a:cubicBezTo>
                <a:cubicBezTo>
                  <a:pt x="26874" y="253298"/>
                  <a:pt x="36752" y="189092"/>
                  <a:pt x="33930" y="152403"/>
                </a:cubicBezTo>
                <a:cubicBezTo>
                  <a:pt x="31108" y="115714"/>
                  <a:pt x="1474" y="-702"/>
                  <a:pt x="63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74C0BFE-32F9-1AF4-8EAB-52A3BC1E2275}"/>
              </a:ext>
            </a:extLst>
          </p:cNvPr>
          <p:cNvSpPr/>
          <p:nvPr/>
        </p:nvSpPr>
        <p:spPr>
          <a:xfrm>
            <a:off x="6273800" y="3885911"/>
            <a:ext cx="33922" cy="317984"/>
          </a:xfrm>
          <a:custGeom>
            <a:avLst/>
            <a:gdLst>
              <a:gd name="connsiteX0" fmla="*/ 33867 w 33922"/>
              <a:gd name="connsiteY0" fmla="*/ 289 h 317984"/>
              <a:gd name="connsiteX1" fmla="*/ 8467 w 33922"/>
              <a:gd name="connsiteY1" fmla="*/ 152689 h 317984"/>
              <a:gd name="connsiteX2" fmla="*/ 29633 w 33922"/>
              <a:gd name="connsiteY2" fmla="*/ 317789 h 317984"/>
              <a:gd name="connsiteX3" fmla="*/ 0 w 33922"/>
              <a:gd name="connsiteY3" fmla="*/ 118822 h 317984"/>
              <a:gd name="connsiteX4" fmla="*/ 33867 w 33922"/>
              <a:gd name="connsiteY4" fmla="*/ 289 h 31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2" h="317984">
                <a:moveTo>
                  <a:pt x="33867" y="289"/>
                </a:moveTo>
                <a:cubicBezTo>
                  <a:pt x="35278" y="5934"/>
                  <a:pt x="9173" y="99772"/>
                  <a:pt x="8467" y="152689"/>
                </a:cubicBezTo>
                <a:cubicBezTo>
                  <a:pt x="7761" y="205606"/>
                  <a:pt x="31044" y="323434"/>
                  <a:pt x="29633" y="317789"/>
                </a:cubicBezTo>
                <a:cubicBezTo>
                  <a:pt x="28222" y="312144"/>
                  <a:pt x="0" y="164683"/>
                  <a:pt x="0" y="118822"/>
                </a:cubicBezTo>
                <a:cubicBezTo>
                  <a:pt x="0" y="72961"/>
                  <a:pt x="32456" y="-5356"/>
                  <a:pt x="33867" y="2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6247C77-5F3E-897A-B27A-B8F328F5405C}"/>
              </a:ext>
            </a:extLst>
          </p:cNvPr>
          <p:cNvSpPr/>
          <p:nvPr/>
        </p:nvSpPr>
        <p:spPr>
          <a:xfrm>
            <a:off x="6375388" y="4123167"/>
            <a:ext cx="55111" cy="156869"/>
          </a:xfrm>
          <a:custGeom>
            <a:avLst/>
            <a:gdLst>
              <a:gd name="connsiteX0" fmla="*/ 55045 w 55111"/>
              <a:gd name="connsiteY0" fmla="*/ 100 h 156869"/>
              <a:gd name="connsiteX1" fmla="*/ 38112 w 55111"/>
              <a:gd name="connsiteY1" fmla="*/ 80533 h 156869"/>
              <a:gd name="connsiteX2" fmla="*/ 12 w 55111"/>
              <a:gd name="connsiteY2" fmla="*/ 156733 h 156869"/>
              <a:gd name="connsiteX3" fmla="*/ 42345 w 55111"/>
              <a:gd name="connsiteY3" fmla="*/ 97466 h 156869"/>
              <a:gd name="connsiteX4" fmla="*/ 55045 w 55111"/>
              <a:gd name="connsiteY4" fmla="*/ 100 h 1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1" h="156869">
                <a:moveTo>
                  <a:pt x="55045" y="100"/>
                </a:moveTo>
                <a:cubicBezTo>
                  <a:pt x="54340" y="-2722"/>
                  <a:pt x="47284" y="54427"/>
                  <a:pt x="38112" y="80533"/>
                </a:cubicBezTo>
                <a:cubicBezTo>
                  <a:pt x="28940" y="106639"/>
                  <a:pt x="-693" y="153911"/>
                  <a:pt x="12" y="156733"/>
                </a:cubicBezTo>
                <a:cubicBezTo>
                  <a:pt x="717" y="159555"/>
                  <a:pt x="33878" y="117927"/>
                  <a:pt x="42345" y="97466"/>
                </a:cubicBezTo>
                <a:cubicBezTo>
                  <a:pt x="50812" y="77005"/>
                  <a:pt x="55750" y="2922"/>
                  <a:pt x="55045" y="1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A8A9A98-0C97-FEBF-C24D-476F0E7D7487}"/>
              </a:ext>
            </a:extLst>
          </p:cNvPr>
          <p:cNvSpPr/>
          <p:nvPr/>
        </p:nvSpPr>
        <p:spPr>
          <a:xfrm>
            <a:off x="6176220" y="4321751"/>
            <a:ext cx="158621" cy="176854"/>
          </a:xfrm>
          <a:custGeom>
            <a:avLst/>
            <a:gdLst>
              <a:gd name="connsiteX0" fmla="*/ 213 w 158621"/>
              <a:gd name="connsiteY0" fmla="*/ 135949 h 176854"/>
              <a:gd name="connsiteX1" fmla="*/ 63713 w 158621"/>
              <a:gd name="connsiteY1" fmla="*/ 110549 h 176854"/>
              <a:gd name="connsiteX2" fmla="*/ 156847 w 158621"/>
              <a:gd name="connsiteY2" fmla="*/ 174049 h 176854"/>
              <a:gd name="connsiteX3" fmla="*/ 127213 w 158621"/>
              <a:gd name="connsiteY3" fmla="*/ 148649 h 176854"/>
              <a:gd name="connsiteX4" fmla="*/ 156847 w 158621"/>
              <a:gd name="connsiteY4" fmla="*/ 482 h 176854"/>
              <a:gd name="connsiteX5" fmla="*/ 118747 w 158621"/>
              <a:gd name="connsiteY5" fmla="*/ 102082 h 176854"/>
              <a:gd name="connsiteX6" fmla="*/ 114513 w 158621"/>
              <a:gd name="connsiteY6" fmla="*/ 127482 h 176854"/>
              <a:gd name="connsiteX7" fmla="*/ 84880 w 158621"/>
              <a:gd name="connsiteY7" fmla="*/ 102082 h 176854"/>
              <a:gd name="connsiteX8" fmla="*/ 213 w 158621"/>
              <a:gd name="connsiteY8" fmla="*/ 135949 h 1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21" h="176854">
                <a:moveTo>
                  <a:pt x="213" y="135949"/>
                </a:moveTo>
                <a:cubicBezTo>
                  <a:pt x="-3315" y="137360"/>
                  <a:pt x="37607" y="104199"/>
                  <a:pt x="63713" y="110549"/>
                </a:cubicBezTo>
                <a:cubicBezTo>
                  <a:pt x="89819" y="116899"/>
                  <a:pt x="146264" y="167699"/>
                  <a:pt x="156847" y="174049"/>
                </a:cubicBezTo>
                <a:cubicBezTo>
                  <a:pt x="167430" y="180399"/>
                  <a:pt x="127213" y="177577"/>
                  <a:pt x="127213" y="148649"/>
                </a:cubicBezTo>
                <a:cubicBezTo>
                  <a:pt x="127213" y="119721"/>
                  <a:pt x="158258" y="8243"/>
                  <a:pt x="156847" y="482"/>
                </a:cubicBezTo>
                <a:cubicBezTo>
                  <a:pt x="155436" y="-7279"/>
                  <a:pt x="125803" y="80915"/>
                  <a:pt x="118747" y="102082"/>
                </a:cubicBezTo>
                <a:cubicBezTo>
                  <a:pt x="111691" y="123249"/>
                  <a:pt x="120157" y="127482"/>
                  <a:pt x="114513" y="127482"/>
                </a:cubicBezTo>
                <a:cubicBezTo>
                  <a:pt x="108869" y="127482"/>
                  <a:pt x="101108" y="102082"/>
                  <a:pt x="84880" y="102082"/>
                </a:cubicBezTo>
                <a:cubicBezTo>
                  <a:pt x="68652" y="102082"/>
                  <a:pt x="3741" y="134538"/>
                  <a:pt x="213" y="1359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3C0221C-9AD0-3F42-BC35-F5C8700A4036}"/>
              </a:ext>
            </a:extLst>
          </p:cNvPr>
          <p:cNvSpPr/>
          <p:nvPr/>
        </p:nvSpPr>
        <p:spPr>
          <a:xfrm>
            <a:off x="6061771" y="4377215"/>
            <a:ext cx="152897" cy="254203"/>
          </a:xfrm>
          <a:custGeom>
            <a:avLst/>
            <a:gdLst>
              <a:gd name="connsiteX0" fmla="*/ 152762 w 152897"/>
              <a:gd name="connsiteY0" fmla="*/ 52 h 254203"/>
              <a:gd name="connsiteX1" fmla="*/ 72329 w 152897"/>
              <a:gd name="connsiteY1" fmla="*/ 80485 h 254203"/>
              <a:gd name="connsiteX2" fmla="*/ 46929 w 152897"/>
              <a:gd name="connsiteY2" fmla="*/ 122818 h 254203"/>
              <a:gd name="connsiteX3" fmla="*/ 34229 w 152897"/>
              <a:gd name="connsiteY3" fmla="*/ 186318 h 254203"/>
              <a:gd name="connsiteX4" fmla="*/ 25762 w 152897"/>
              <a:gd name="connsiteY4" fmla="*/ 160918 h 254203"/>
              <a:gd name="connsiteX5" fmla="*/ 362 w 152897"/>
              <a:gd name="connsiteY5" fmla="*/ 254052 h 254203"/>
              <a:gd name="connsiteX6" fmla="*/ 46929 w 152897"/>
              <a:gd name="connsiteY6" fmla="*/ 135518 h 254203"/>
              <a:gd name="connsiteX7" fmla="*/ 68096 w 152897"/>
              <a:gd name="connsiteY7" fmla="*/ 55085 h 254203"/>
              <a:gd name="connsiteX8" fmla="*/ 51162 w 152897"/>
              <a:gd name="connsiteY8" fmla="*/ 93185 h 254203"/>
              <a:gd name="connsiteX9" fmla="*/ 152762 w 152897"/>
              <a:gd name="connsiteY9" fmla="*/ 52 h 2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97" h="254203">
                <a:moveTo>
                  <a:pt x="152762" y="52"/>
                </a:moveTo>
                <a:cubicBezTo>
                  <a:pt x="156290" y="-2065"/>
                  <a:pt x="89968" y="60024"/>
                  <a:pt x="72329" y="80485"/>
                </a:cubicBezTo>
                <a:cubicBezTo>
                  <a:pt x="54690" y="100946"/>
                  <a:pt x="53279" y="105179"/>
                  <a:pt x="46929" y="122818"/>
                </a:cubicBezTo>
                <a:cubicBezTo>
                  <a:pt x="40579" y="140457"/>
                  <a:pt x="37757" y="179968"/>
                  <a:pt x="34229" y="186318"/>
                </a:cubicBezTo>
                <a:cubicBezTo>
                  <a:pt x="30701" y="192668"/>
                  <a:pt x="31406" y="149629"/>
                  <a:pt x="25762" y="160918"/>
                </a:cubicBezTo>
                <a:cubicBezTo>
                  <a:pt x="20117" y="172207"/>
                  <a:pt x="-3166" y="258285"/>
                  <a:pt x="362" y="254052"/>
                </a:cubicBezTo>
                <a:cubicBezTo>
                  <a:pt x="3890" y="249819"/>
                  <a:pt x="35640" y="168679"/>
                  <a:pt x="46929" y="135518"/>
                </a:cubicBezTo>
                <a:cubicBezTo>
                  <a:pt x="58218" y="102357"/>
                  <a:pt x="67391" y="62140"/>
                  <a:pt x="68096" y="55085"/>
                </a:cubicBezTo>
                <a:cubicBezTo>
                  <a:pt x="68801" y="48030"/>
                  <a:pt x="41284" y="100240"/>
                  <a:pt x="51162" y="93185"/>
                </a:cubicBezTo>
                <a:cubicBezTo>
                  <a:pt x="61040" y="86130"/>
                  <a:pt x="149234" y="2169"/>
                  <a:pt x="152762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CCB4360-FDD9-A53E-9769-355E196A7972}"/>
              </a:ext>
            </a:extLst>
          </p:cNvPr>
          <p:cNvSpPr/>
          <p:nvPr/>
        </p:nvSpPr>
        <p:spPr>
          <a:xfrm>
            <a:off x="6163698" y="3467098"/>
            <a:ext cx="89047" cy="287877"/>
          </a:xfrm>
          <a:custGeom>
            <a:avLst/>
            <a:gdLst>
              <a:gd name="connsiteX0" fmla="*/ 35 w 89047"/>
              <a:gd name="connsiteY0" fmla="*/ 2 h 287877"/>
              <a:gd name="connsiteX1" fmla="*/ 55069 w 89047"/>
              <a:gd name="connsiteY1" fmla="*/ 194735 h 287877"/>
              <a:gd name="connsiteX2" fmla="*/ 88935 w 89047"/>
              <a:gd name="connsiteY2" fmla="*/ 287869 h 287877"/>
              <a:gd name="connsiteX3" fmla="*/ 63535 w 89047"/>
              <a:gd name="connsiteY3" fmla="*/ 190502 h 287877"/>
              <a:gd name="connsiteX4" fmla="*/ 35 w 89047"/>
              <a:gd name="connsiteY4" fmla="*/ 2 h 2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7" h="287877">
                <a:moveTo>
                  <a:pt x="35" y="2"/>
                </a:moveTo>
                <a:cubicBezTo>
                  <a:pt x="-1376" y="708"/>
                  <a:pt x="40252" y="146757"/>
                  <a:pt x="55069" y="194735"/>
                </a:cubicBezTo>
                <a:cubicBezTo>
                  <a:pt x="69886" y="242713"/>
                  <a:pt x="87524" y="288575"/>
                  <a:pt x="88935" y="287869"/>
                </a:cubicBezTo>
                <a:cubicBezTo>
                  <a:pt x="90346" y="287164"/>
                  <a:pt x="78352" y="236363"/>
                  <a:pt x="63535" y="190502"/>
                </a:cubicBezTo>
                <a:cubicBezTo>
                  <a:pt x="48718" y="144641"/>
                  <a:pt x="1446" y="-704"/>
                  <a:pt x="35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E10588E-3FD4-BE2F-C769-54CEACB973B1}"/>
              </a:ext>
            </a:extLst>
          </p:cNvPr>
          <p:cNvSpPr/>
          <p:nvPr/>
        </p:nvSpPr>
        <p:spPr>
          <a:xfrm>
            <a:off x="6294791" y="3572829"/>
            <a:ext cx="17246" cy="245696"/>
          </a:xfrm>
          <a:custGeom>
            <a:avLst/>
            <a:gdLst>
              <a:gd name="connsiteX0" fmla="*/ 17109 w 17246"/>
              <a:gd name="connsiteY0" fmla="*/ 104 h 245696"/>
              <a:gd name="connsiteX1" fmla="*/ 8642 w 17246"/>
              <a:gd name="connsiteY1" fmla="*/ 93238 h 245696"/>
              <a:gd name="connsiteX2" fmla="*/ 17109 w 17246"/>
              <a:gd name="connsiteY2" fmla="*/ 245638 h 245696"/>
              <a:gd name="connsiteX3" fmla="*/ 176 w 17246"/>
              <a:gd name="connsiteY3" fmla="*/ 110171 h 245696"/>
              <a:gd name="connsiteX4" fmla="*/ 17109 w 17246"/>
              <a:gd name="connsiteY4" fmla="*/ 104 h 24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" h="245696">
                <a:moveTo>
                  <a:pt x="17109" y="104"/>
                </a:moveTo>
                <a:cubicBezTo>
                  <a:pt x="18520" y="-2718"/>
                  <a:pt x="8642" y="52316"/>
                  <a:pt x="8642" y="93238"/>
                </a:cubicBezTo>
                <a:cubicBezTo>
                  <a:pt x="8642" y="134160"/>
                  <a:pt x="18520" y="242816"/>
                  <a:pt x="17109" y="245638"/>
                </a:cubicBezTo>
                <a:cubicBezTo>
                  <a:pt x="15698" y="248460"/>
                  <a:pt x="2293" y="147566"/>
                  <a:pt x="176" y="110171"/>
                </a:cubicBezTo>
                <a:cubicBezTo>
                  <a:pt x="-1941" y="72776"/>
                  <a:pt x="15698" y="2926"/>
                  <a:pt x="17109" y="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7A416D2-C79C-D90E-1DD4-D3155440D110}"/>
              </a:ext>
            </a:extLst>
          </p:cNvPr>
          <p:cNvSpPr/>
          <p:nvPr/>
        </p:nvSpPr>
        <p:spPr>
          <a:xfrm>
            <a:off x="6370482" y="3172618"/>
            <a:ext cx="86534" cy="364245"/>
          </a:xfrm>
          <a:custGeom>
            <a:avLst/>
            <a:gdLst>
              <a:gd name="connsiteX0" fmla="*/ 685 w 86534"/>
              <a:gd name="connsiteY0" fmla="*/ 6615 h 364245"/>
              <a:gd name="connsiteX1" fmla="*/ 85351 w 86534"/>
              <a:gd name="connsiteY1" fmla="*/ 362215 h 364245"/>
              <a:gd name="connsiteX2" fmla="*/ 47251 w 86534"/>
              <a:gd name="connsiteY2" fmla="*/ 146315 h 364245"/>
              <a:gd name="connsiteX3" fmla="*/ 685 w 86534"/>
              <a:gd name="connsiteY3" fmla="*/ 6615 h 36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34" h="364245">
                <a:moveTo>
                  <a:pt x="685" y="6615"/>
                </a:moveTo>
                <a:cubicBezTo>
                  <a:pt x="7035" y="42598"/>
                  <a:pt x="77590" y="338932"/>
                  <a:pt x="85351" y="362215"/>
                </a:cubicBezTo>
                <a:cubicBezTo>
                  <a:pt x="93112" y="385498"/>
                  <a:pt x="60656" y="202054"/>
                  <a:pt x="47251" y="146315"/>
                </a:cubicBezTo>
                <a:cubicBezTo>
                  <a:pt x="33846" y="90576"/>
                  <a:pt x="-5665" y="-29368"/>
                  <a:pt x="685" y="66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E20D201-EAB3-0C6F-EEF7-CE817CC99D23}"/>
              </a:ext>
            </a:extLst>
          </p:cNvPr>
          <p:cNvSpPr/>
          <p:nvPr/>
        </p:nvSpPr>
        <p:spPr>
          <a:xfrm>
            <a:off x="6271936" y="3048000"/>
            <a:ext cx="99312" cy="309033"/>
          </a:xfrm>
          <a:custGeom>
            <a:avLst/>
            <a:gdLst>
              <a:gd name="connsiteX0" fmla="*/ 99231 w 99312"/>
              <a:gd name="connsiteY0" fmla="*/ 0 h 309033"/>
              <a:gd name="connsiteX1" fmla="*/ 18797 w 99312"/>
              <a:gd name="connsiteY1" fmla="*/ 131233 h 309033"/>
              <a:gd name="connsiteX2" fmla="*/ 27264 w 99312"/>
              <a:gd name="connsiteY2" fmla="*/ 309033 h 309033"/>
              <a:gd name="connsiteX3" fmla="*/ 1864 w 99312"/>
              <a:gd name="connsiteY3" fmla="*/ 131233 h 309033"/>
              <a:gd name="connsiteX4" fmla="*/ 99231 w 99312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12" h="309033">
                <a:moveTo>
                  <a:pt x="99231" y="0"/>
                </a:moveTo>
                <a:cubicBezTo>
                  <a:pt x="102053" y="0"/>
                  <a:pt x="30791" y="79728"/>
                  <a:pt x="18797" y="131233"/>
                </a:cubicBezTo>
                <a:cubicBezTo>
                  <a:pt x="6803" y="182738"/>
                  <a:pt x="30086" y="309033"/>
                  <a:pt x="27264" y="309033"/>
                </a:cubicBezTo>
                <a:cubicBezTo>
                  <a:pt x="24442" y="309033"/>
                  <a:pt x="-8014" y="184855"/>
                  <a:pt x="1864" y="131233"/>
                </a:cubicBezTo>
                <a:cubicBezTo>
                  <a:pt x="11742" y="77611"/>
                  <a:pt x="96409" y="0"/>
                  <a:pt x="9923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3590BCA-7AC8-DAB0-2D65-521519140B5E}"/>
              </a:ext>
            </a:extLst>
          </p:cNvPr>
          <p:cNvSpPr/>
          <p:nvPr/>
        </p:nvSpPr>
        <p:spPr>
          <a:xfrm>
            <a:off x="6197529" y="3843452"/>
            <a:ext cx="56504" cy="374816"/>
          </a:xfrm>
          <a:custGeom>
            <a:avLst/>
            <a:gdLst>
              <a:gd name="connsiteX0" fmla="*/ 46638 w 56504"/>
              <a:gd name="connsiteY0" fmla="*/ 415 h 374816"/>
              <a:gd name="connsiteX1" fmla="*/ 17004 w 56504"/>
              <a:gd name="connsiteY1" fmla="*/ 148581 h 374816"/>
              <a:gd name="connsiteX2" fmla="*/ 38171 w 56504"/>
              <a:gd name="connsiteY2" fmla="*/ 317915 h 374816"/>
              <a:gd name="connsiteX3" fmla="*/ 55104 w 56504"/>
              <a:gd name="connsiteY3" fmla="*/ 368715 h 374816"/>
              <a:gd name="connsiteX4" fmla="*/ 71 w 56504"/>
              <a:gd name="connsiteY4" fmla="*/ 195148 h 374816"/>
              <a:gd name="connsiteX5" fmla="*/ 46638 w 56504"/>
              <a:gd name="connsiteY5" fmla="*/ 415 h 3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" h="374816">
                <a:moveTo>
                  <a:pt x="46638" y="415"/>
                </a:moveTo>
                <a:cubicBezTo>
                  <a:pt x="49460" y="-7346"/>
                  <a:pt x="18415" y="95664"/>
                  <a:pt x="17004" y="148581"/>
                </a:cubicBezTo>
                <a:cubicBezTo>
                  <a:pt x="15593" y="201498"/>
                  <a:pt x="31821" y="281226"/>
                  <a:pt x="38171" y="317915"/>
                </a:cubicBezTo>
                <a:cubicBezTo>
                  <a:pt x="44521" y="354604"/>
                  <a:pt x="61454" y="389176"/>
                  <a:pt x="55104" y="368715"/>
                </a:cubicBezTo>
                <a:cubicBezTo>
                  <a:pt x="48754" y="348254"/>
                  <a:pt x="2188" y="250887"/>
                  <a:pt x="71" y="195148"/>
                </a:cubicBezTo>
                <a:cubicBezTo>
                  <a:pt x="-2046" y="139409"/>
                  <a:pt x="43816" y="8176"/>
                  <a:pt x="46638" y="4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A685396-12B5-413D-943D-DF9361319421}"/>
              </a:ext>
            </a:extLst>
          </p:cNvPr>
          <p:cNvSpPr/>
          <p:nvPr/>
        </p:nvSpPr>
        <p:spPr>
          <a:xfrm>
            <a:off x="6110629" y="4313652"/>
            <a:ext cx="95542" cy="110264"/>
          </a:xfrm>
          <a:custGeom>
            <a:avLst/>
            <a:gdLst>
              <a:gd name="connsiteX0" fmla="*/ 95438 w 95542"/>
              <a:gd name="connsiteY0" fmla="*/ 115 h 110264"/>
              <a:gd name="connsiteX1" fmla="*/ 27704 w 95542"/>
              <a:gd name="connsiteY1" fmla="*/ 55148 h 110264"/>
              <a:gd name="connsiteX2" fmla="*/ 2304 w 95542"/>
              <a:gd name="connsiteY2" fmla="*/ 110181 h 110264"/>
              <a:gd name="connsiteX3" fmla="*/ 10771 w 95542"/>
              <a:gd name="connsiteY3" fmla="*/ 42448 h 110264"/>
              <a:gd name="connsiteX4" fmla="*/ 95438 w 95542"/>
              <a:gd name="connsiteY4" fmla="*/ 115 h 1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2" h="110264">
                <a:moveTo>
                  <a:pt x="95438" y="115"/>
                </a:moveTo>
                <a:cubicBezTo>
                  <a:pt x="98260" y="2232"/>
                  <a:pt x="43226" y="36804"/>
                  <a:pt x="27704" y="55148"/>
                </a:cubicBezTo>
                <a:cubicBezTo>
                  <a:pt x="12182" y="73492"/>
                  <a:pt x="5126" y="112298"/>
                  <a:pt x="2304" y="110181"/>
                </a:cubicBezTo>
                <a:cubicBezTo>
                  <a:pt x="-518" y="108064"/>
                  <a:pt x="-3340" y="59381"/>
                  <a:pt x="10771" y="42448"/>
                </a:cubicBezTo>
                <a:cubicBezTo>
                  <a:pt x="24882" y="25515"/>
                  <a:pt x="92616" y="-2002"/>
                  <a:pt x="95438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262C329-3C20-9F36-3D82-21CB0E28FE16}"/>
              </a:ext>
            </a:extLst>
          </p:cNvPr>
          <p:cNvSpPr/>
          <p:nvPr/>
        </p:nvSpPr>
        <p:spPr>
          <a:xfrm>
            <a:off x="6743689" y="4512729"/>
            <a:ext cx="84809" cy="152721"/>
          </a:xfrm>
          <a:custGeom>
            <a:avLst/>
            <a:gdLst>
              <a:gd name="connsiteX0" fmla="*/ 11 w 84809"/>
              <a:gd name="connsiteY0" fmla="*/ 4 h 152721"/>
              <a:gd name="connsiteX1" fmla="*/ 38111 w 84809"/>
              <a:gd name="connsiteY1" fmla="*/ 88904 h 152721"/>
              <a:gd name="connsiteX2" fmla="*/ 38111 w 84809"/>
              <a:gd name="connsiteY2" fmla="*/ 118538 h 152721"/>
              <a:gd name="connsiteX3" fmla="*/ 38111 w 84809"/>
              <a:gd name="connsiteY3" fmla="*/ 152404 h 152721"/>
              <a:gd name="connsiteX4" fmla="*/ 55044 w 84809"/>
              <a:gd name="connsiteY4" fmla="*/ 97371 h 152721"/>
              <a:gd name="connsiteX5" fmla="*/ 84678 w 84809"/>
              <a:gd name="connsiteY5" fmla="*/ 46571 h 152721"/>
              <a:gd name="connsiteX6" fmla="*/ 42344 w 84809"/>
              <a:gd name="connsiteY6" fmla="*/ 84671 h 152721"/>
              <a:gd name="connsiteX7" fmla="*/ 11 w 84809"/>
              <a:gd name="connsiteY7" fmla="*/ 4 h 1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09" h="152721">
                <a:moveTo>
                  <a:pt x="11" y="4"/>
                </a:moveTo>
                <a:cubicBezTo>
                  <a:pt x="-694" y="709"/>
                  <a:pt x="31761" y="69148"/>
                  <a:pt x="38111" y="88904"/>
                </a:cubicBezTo>
                <a:cubicBezTo>
                  <a:pt x="44461" y="108660"/>
                  <a:pt x="38111" y="118538"/>
                  <a:pt x="38111" y="118538"/>
                </a:cubicBezTo>
                <a:cubicBezTo>
                  <a:pt x="38111" y="129121"/>
                  <a:pt x="35289" y="155932"/>
                  <a:pt x="38111" y="152404"/>
                </a:cubicBezTo>
                <a:cubicBezTo>
                  <a:pt x="40933" y="148876"/>
                  <a:pt x="47283" y="115010"/>
                  <a:pt x="55044" y="97371"/>
                </a:cubicBezTo>
                <a:cubicBezTo>
                  <a:pt x="62805" y="79732"/>
                  <a:pt x="86795" y="48688"/>
                  <a:pt x="84678" y="46571"/>
                </a:cubicBezTo>
                <a:cubicBezTo>
                  <a:pt x="82561" y="44454"/>
                  <a:pt x="51516" y="86788"/>
                  <a:pt x="42344" y="84671"/>
                </a:cubicBezTo>
                <a:cubicBezTo>
                  <a:pt x="33172" y="82554"/>
                  <a:pt x="716" y="-701"/>
                  <a:pt x="11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8D774BB-B3D4-8DE5-1C93-5BDC4512BCF1}"/>
              </a:ext>
            </a:extLst>
          </p:cNvPr>
          <p:cNvSpPr/>
          <p:nvPr/>
        </p:nvSpPr>
        <p:spPr>
          <a:xfrm>
            <a:off x="6557317" y="4618289"/>
            <a:ext cx="131874" cy="199714"/>
          </a:xfrm>
          <a:custGeom>
            <a:avLst/>
            <a:gdLst>
              <a:gd name="connsiteX0" fmla="*/ 116 w 131874"/>
              <a:gd name="connsiteY0" fmla="*/ 63778 h 199714"/>
              <a:gd name="connsiteX1" fmla="*/ 63616 w 131874"/>
              <a:gd name="connsiteY1" fmla="*/ 101878 h 199714"/>
              <a:gd name="connsiteX2" fmla="*/ 101716 w 131874"/>
              <a:gd name="connsiteY2" fmla="*/ 199244 h 199714"/>
              <a:gd name="connsiteX3" fmla="*/ 89016 w 131874"/>
              <a:gd name="connsiteY3" fmla="*/ 135744 h 199714"/>
              <a:gd name="connsiteX4" fmla="*/ 105950 w 131874"/>
              <a:gd name="connsiteY4" fmla="*/ 63778 h 199714"/>
              <a:gd name="connsiteX5" fmla="*/ 131350 w 131874"/>
              <a:gd name="connsiteY5" fmla="*/ 278 h 199714"/>
              <a:gd name="connsiteX6" fmla="*/ 80550 w 131874"/>
              <a:gd name="connsiteY6" fmla="*/ 89178 h 199714"/>
              <a:gd name="connsiteX7" fmla="*/ 116 w 131874"/>
              <a:gd name="connsiteY7" fmla="*/ 63778 h 1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74" h="199714">
                <a:moveTo>
                  <a:pt x="116" y="63778"/>
                </a:moveTo>
                <a:cubicBezTo>
                  <a:pt x="-2706" y="65895"/>
                  <a:pt x="46683" y="79300"/>
                  <a:pt x="63616" y="101878"/>
                </a:cubicBezTo>
                <a:cubicBezTo>
                  <a:pt x="80549" y="124456"/>
                  <a:pt x="97483" y="193600"/>
                  <a:pt x="101716" y="199244"/>
                </a:cubicBezTo>
                <a:cubicBezTo>
                  <a:pt x="105949" y="204888"/>
                  <a:pt x="88310" y="158322"/>
                  <a:pt x="89016" y="135744"/>
                </a:cubicBezTo>
                <a:cubicBezTo>
                  <a:pt x="89722" y="113166"/>
                  <a:pt x="98894" y="86356"/>
                  <a:pt x="105950" y="63778"/>
                </a:cubicBezTo>
                <a:cubicBezTo>
                  <a:pt x="113006" y="41200"/>
                  <a:pt x="135583" y="-3955"/>
                  <a:pt x="131350" y="278"/>
                </a:cubicBezTo>
                <a:cubicBezTo>
                  <a:pt x="127117" y="4511"/>
                  <a:pt x="95367" y="75067"/>
                  <a:pt x="80550" y="89178"/>
                </a:cubicBezTo>
                <a:cubicBezTo>
                  <a:pt x="65733" y="103289"/>
                  <a:pt x="2938" y="61661"/>
                  <a:pt x="116" y="637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E24C887-80B8-A21A-A7C5-2E7875DCDD36}"/>
              </a:ext>
            </a:extLst>
          </p:cNvPr>
          <p:cNvSpPr/>
          <p:nvPr/>
        </p:nvSpPr>
        <p:spPr>
          <a:xfrm>
            <a:off x="6095993" y="3280816"/>
            <a:ext cx="80815" cy="190664"/>
          </a:xfrm>
          <a:custGeom>
            <a:avLst/>
            <a:gdLst>
              <a:gd name="connsiteX0" fmla="*/ 7 w 80815"/>
              <a:gd name="connsiteY0" fmla="*/ 17 h 190664"/>
              <a:gd name="connsiteX1" fmla="*/ 63507 w 80815"/>
              <a:gd name="connsiteY1" fmla="*/ 101617 h 190664"/>
              <a:gd name="connsiteX2" fmla="*/ 76207 w 80815"/>
              <a:gd name="connsiteY2" fmla="*/ 190517 h 190664"/>
              <a:gd name="connsiteX3" fmla="*/ 80440 w 80815"/>
              <a:gd name="connsiteY3" fmla="*/ 80451 h 190664"/>
              <a:gd name="connsiteX4" fmla="*/ 67740 w 80815"/>
              <a:gd name="connsiteY4" fmla="*/ 93151 h 190664"/>
              <a:gd name="connsiteX5" fmla="*/ 7 w 80815"/>
              <a:gd name="connsiteY5" fmla="*/ 17 h 1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5" h="190664">
                <a:moveTo>
                  <a:pt x="7" y="17"/>
                </a:moveTo>
                <a:cubicBezTo>
                  <a:pt x="-699" y="1428"/>
                  <a:pt x="50807" y="69867"/>
                  <a:pt x="63507" y="101617"/>
                </a:cubicBezTo>
                <a:cubicBezTo>
                  <a:pt x="76207" y="133367"/>
                  <a:pt x="73385" y="194045"/>
                  <a:pt x="76207" y="190517"/>
                </a:cubicBezTo>
                <a:cubicBezTo>
                  <a:pt x="79029" y="186989"/>
                  <a:pt x="81851" y="96679"/>
                  <a:pt x="80440" y="80451"/>
                </a:cubicBezTo>
                <a:cubicBezTo>
                  <a:pt x="79029" y="64223"/>
                  <a:pt x="76207" y="101618"/>
                  <a:pt x="67740" y="93151"/>
                </a:cubicBezTo>
                <a:cubicBezTo>
                  <a:pt x="59273" y="84684"/>
                  <a:pt x="713" y="-1394"/>
                  <a:pt x="7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2D94AA2-31AA-1282-F2F3-AD6B241A7256}"/>
              </a:ext>
            </a:extLst>
          </p:cNvPr>
          <p:cNvSpPr/>
          <p:nvPr/>
        </p:nvSpPr>
        <p:spPr>
          <a:xfrm>
            <a:off x="6103611" y="3466916"/>
            <a:ext cx="55896" cy="457750"/>
          </a:xfrm>
          <a:custGeom>
            <a:avLst/>
            <a:gdLst>
              <a:gd name="connsiteX0" fmla="*/ 55889 w 55896"/>
              <a:gd name="connsiteY0" fmla="*/ 184 h 457750"/>
              <a:gd name="connsiteX1" fmla="*/ 856 w 55896"/>
              <a:gd name="connsiteY1" fmla="*/ 139884 h 457750"/>
              <a:gd name="connsiteX2" fmla="*/ 22022 w 55896"/>
              <a:gd name="connsiteY2" fmla="*/ 448917 h 457750"/>
              <a:gd name="connsiteX3" fmla="*/ 17789 w 55896"/>
              <a:gd name="connsiteY3" fmla="*/ 355784 h 457750"/>
              <a:gd name="connsiteX4" fmla="*/ 22022 w 55896"/>
              <a:gd name="connsiteY4" fmla="*/ 169517 h 457750"/>
              <a:gd name="connsiteX5" fmla="*/ 5089 w 55896"/>
              <a:gd name="connsiteY5" fmla="*/ 165284 h 457750"/>
              <a:gd name="connsiteX6" fmla="*/ 55889 w 55896"/>
              <a:gd name="connsiteY6" fmla="*/ 184 h 4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6" h="457750">
                <a:moveTo>
                  <a:pt x="55889" y="184"/>
                </a:moveTo>
                <a:cubicBezTo>
                  <a:pt x="55183" y="-4049"/>
                  <a:pt x="6500" y="65095"/>
                  <a:pt x="856" y="139884"/>
                </a:cubicBezTo>
                <a:cubicBezTo>
                  <a:pt x="-4789" y="214673"/>
                  <a:pt x="19200" y="412934"/>
                  <a:pt x="22022" y="448917"/>
                </a:cubicBezTo>
                <a:cubicBezTo>
                  <a:pt x="24844" y="484900"/>
                  <a:pt x="17789" y="402351"/>
                  <a:pt x="17789" y="355784"/>
                </a:cubicBezTo>
                <a:cubicBezTo>
                  <a:pt x="17789" y="309217"/>
                  <a:pt x="24139" y="201267"/>
                  <a:pt x="22022" y="169517"/>
                </a:cubicBezTo>
                <a:cubicBezTo>
                  <a:pt x="19905" y="137767"/>
                  <a:pt x="3678" y="188567"/>
                  <a:pt x="5089" y="165284"/>
                </a:cubicBezTo>
                <a:cubicBezTo>
                  <a:pt x="6500" y="142001"/>
                  <a:pt x="56595" y="4417"/>
                  <a:pt x="55889" y="1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1740811-B9C1-4B87-23FC-773956CC53B0}"/>
              </a:ext>
            </a:extLst>
          </p:cNvPr>
          <p:cNvSpPr/>
          <p:nvPr/>
        </p:nvSpPr>
        <p:spPr>
          <a:xfrm>
            <a:off x="5507311" y="3276293"/>
            <a:ext cx="403248" cy="135960"/>
          </a:xfrm>
          <a:custGeom>
            <a:avLst/>
            <a:gdLst>
              <a:gd name="connsiteX0" fmla="*/ 256 w 403248"/>
              <a:gd name="connsiteY0" fmla="*/ 307 h 135960"/>
              <a:gd name="connsiteX1" fmla="*/ 296589 w 403248"/>
              <a:gd name="connsiteY1" fmla="*/ 46874 h 135960"/>
              <a:gd name="connsiteX2" fmla="*/ 398189 w 403248"/>
              <a:gd name="connsiteY2" fmla="*/ 135774 h 135960"/>
              <a:gd name="connsiteX3" fmla="*/ 351622 w 403248"/>
              <a:gd name="connsiteY3" fmla="*/ 68040 h 135960"/>
              <a:gd name="connsiteX4" fmla="*/ 256 w 403248"/>
              <a:gd name="connsiteY4" fmla="*/ 307 h 13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8" h="135960">
                <a:moveTo>
                  <a:pt x="256" y="307"/>
                </a:moveTo>
                <a:cubicBezTo>
                  <a:pt x="-8916" y="-3221"/>
                  <a:pt x="230267" y="24296"/>
                  <a:pt x="296589" y="46874"/>
                </a:cubicBezTo>
                <a:cubicBezTo>
                  <a:pt x="362911" y="69452"/>
                  <a:pt x="389017" y="132246"/>
                  <a:pt x="398189" y="135774"/>
                </a:cubicBezTo>
                <a:cubicBezTo>
                  <a:pt x="407361" y="139302"/>
                  <a:pt x="410183" y="92029"/>
                  <a:pt x="351622" y="68040"/>
                </a:cubicBezTo>
                <a:cubicBezTo>
                  <a:pt x="293061" y="44051"/>
                  <a:pt x="9428" y="3835"/>
                  <a:pt x="256" y="3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28A9EA0-840D-5915-5FCC-DCBC693350F7}"/>
              </a:ext>
            </a:extLst>
          </p:cNvPr>
          <p:cNvSpPr/>
          <p:nvPr/>
        </p:nvSpPr>
        <p:spPr>
          <a:xfrm>
            <a:off x="6006943" y="3280612"/>
            <a:ext cx="61857" cy="241774"/>
          </a:xfrm>
          <a:custGeom>
            <a:avLst/>
            <a:gdLst>
              <a:gd name="connsiteX0" fmla="*/ 157 w 61857"/>
              <a:gd name="connsiteY0" fmla="*/ 221 h 241774"/>
              <a:gd name="connsiteX1" fmla="*/ 42490 w 61857"/>
              <a:gd name="connsiteY1" fmla="*/ 114521 h 241774"/>
              <a:gd name="connsiteX2" fmla="*/ 55190 w 61857"/>
              <a:gd name="connsiteY2" fmla="*/ 241521 h 241774"/>
              <a:gd name="connsiteX3" fmla="*/ 59424 w 61857"/>
              <a:gd name="connsiteY3" fmla="*/ 144155 h 241774"/>
              <a:gd name="connsiteX4" fmla="*/ 157 w 61857"/>
              <a:gd name="connsiteY4" fmla="*/ 221 h 2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7" h="241774">
                <a:moveTo>
                  <a:pt x="157" y="221"/>
                </a:moveTo>
                <a:cubicBezTo>
                  <a:pt x="-2665" y="-4718"/>
                  <a:pt x="33318" y="74304"/>
                  <a:pt x="42490" y="114521"/>
                </a:cubicBezTo>
                <a:cubicBezTo>
                  <a:pt x="51662" y="154738"/>
                  <a:pt x="52368" y="236582"/>
                  <a:pt x="55190" y="241521"/>
                </a:cubicBezTo>
                <a:cubicBezTo>
                  <a:pt x="58012" y="246460"/>
                  <a:pt x="65774" y="178022"/>
                  <a:pt x="59424" y="144155"/>
                </a:cubicBezTo>
                <a:cubicBezTo>
                  <a:pt x="53074" y="110288"/>
                  <a:pt x="2979" y="5160"/>
                  <a:pt x="157" y="2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D6C80C5-EE7B-8C99-24F9-16E7E03DF3A6}"/>
              </a:ext>
            </a:extLst>
          </p:cNvPr>
          <p:cNvSpPr/>
          <p:nvPr/>
        </p:nvSpPr>
        <p:spPr>
          <a:xfrm>
            <a:off x="5125250" y="3302441"/>
            <a:ext cx="313467" cy="97072"/>
          </a:xfrm>
          <a:custGeom>
            <a:avLst/>
            <a:gdLst>
              <a:gd name="connsiteX0" fmla="*/ 1317 w 313467"/>
              <a:gd name="connsiteY0" fmla="*/ 96926 h 97072"/>
              <a:gd name="connsiteX1" fmla="*/ 306117 w 313467"/>
              <a:gd name="connsiteY1" fmla="*/ 3792 h 97072"/>
              <a:gd name="connsiteX2" fmla="*/ 200283 w 313467"/>
              <a:gd name="connsiteY2" fmla="*/ 24959 h 97072"/>
              <a:gd name="connsiteX3" fmla="*/ 1317 w 313467"/>
              <a:gd name="connsiteY3" fmla="*/ 96926 h 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67" h="97072">
                <a:moveTo>
                  <a:pt x="1317" y="96926"/>
                </a:moveTo>
                <a:cubicBezTo>
                  <a:pt x="18956" y="93398"/>
                  <a:pt x="272956" y="15786"/>
                  <a:pt x="306117" y="3792"/>
                </a:cubicBezTo>
                <a:cubicBezTo>
                  <a:pt x="339278" y="-8203"/>
                  <a:pt x="252494" y="10848"/>
                  <a:pt x="200283" y="24959"/>
                </a:cubicBezTo>
                <a:cubicBezTo>
                  <a:pt x="148072" y="39070"/>
                  <a:pt x="-16322" y="100454"/>
                  <a:pt x="1317" y="969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F8B1468-7C39-83F1-F8FD-3B10E1B45FA2}"/>
              </a:ext>
            </a:extLst>
          </p:cNvPr>
          <p:cNvSpPr/>
          <p:nvPr/>
        </p:nvSpPr>
        <p:spPr>
          <a:xfrm>
            <a:off x="6861363" y="3356178"/>
            <a:ext cx="324686" cy="64471"/>
          </a:xfrm>
          <a:custGeom>
            <a:avLst/>
            <a:gdLst>
              <a:gd name="connsiteX0" fmla="*/ 870 w 324686"/>
              <a:gd name="connsiteY0" fmla="*/ 26255 h 64471"/>
              <a:gd name="connsiteX1" fmla="*/ 157504 w 324686"/>
              <a:gd name="connsiteY1" fmla="*/ 855 h 64471"/>
              <a:gd name="connsiteX2" fmla="*/ 322604 w 324686"/>
              <a:gd name="connsiteY2" fmla="*/ 64355 h 64471"/>
              <a:gd name="connsiteX3" fmla="*/ 254870 w 324686"/>
              <a:gd name="connsiteY3" fmla="*/ 17789 h 64471"/>
              <a:gd name="connsiteX4" fmla="*/ 229470 w 324686"/>
              <a:gd name="connsiteY4" fmla="*/ 5089 h 64471"/>
              <a:gd name="connsiteX5" fmla="*/ 870 w 324686"/>
              <a:gd name="connsiteY5" fmla="*/ 26255 h 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86" h="64471">
                <a:moveTo>
                  <a:pt x="870" y="26255"/>
                </a:moveTo>
                <a:cubicBezTo>
                  <a:pt x="-11124" y="25549"/>
                  <a:pt x="103882" y="-5495"/>
                  <a:pt x="157504" y="855"/>
                </a:cubicBezTo>
                <a:cubicBezTo>
                  <a:pt x="211126" y="7205"/>
                  <a:pt x="306376" y="61533"/>
                  <a:pt x="322604" y="64355"/>
                </a:cubicBezTo>
                <a:cubicBezTo>
                  <a:pt x="338832" y="67177"/>
                  <a:pt x="254870" y="17789"/>
                  <a:pt x="254870" y="17789"/>
                </a:cubicBezTo>
                <a:cubicBezTo>
                  <a:pt x="239348" y="7911"/>
                  <a:pt x="272509" y="4384"/>
                  <a:pt x="229470" y="5089"/>
                </a:cubicBezTo>
                <a:cubicBezTo>
                  <a:pt x="186431" y="5794"/>
                  <a:pt x="12864" y="26961"/>
                  <a:pt x="870" y="262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81C455E-FA71-8339-1243-3D6723CB353B}"/>
              </a:ext>
            </a:extLst>
          </p:cNvPr>
          <p:cNvSpPr/>
          <p:nvPr/>
        </p:nvSpPr>
        <p:spPr>
          <a:xfrm>
            <a:off x="6472598" y="3009856"/>
            <a:ext cx="64342" cy="402264"/>
          </a:xfrm>
          <a:custGeom>
            <a:avLst/>
            <a:gdLst>
              <a:gd name="connsiteX0" fmla="*/ 169 w 64342"/>
              <a:gd name="connsiteY0" fmla="*/ 44 h 402264"/>
              <a:gd name="connsiteX1" fmla="*/ 38269 w 64342"/>
              <a:gd name="connsiteY1" fmla="*/ 177844 h 402264"/>
              <a:gd name="connsiteX2" fmla="*/ 46735 w 64342"/>
              <a:gd name="connsiteY2" fmla="*/ 296377 h 402264"/>
              <a:gd name="connsiteX3" fmla="*/ 63669 w 64342"/>
              <a:gd name="connsiteY3" fmla="*/ 215944 h 402264"/>
              <a:gd name="connsiteX4" fmla="*/ 21335 w 64342"/>
              <a:gd name="connsiteY4" fmla="*/ 402211 h 402264"/>
              <a:gd name="connsiteX5" fmla="*/ 55202 w 64342"/>
              <a:gd name="connsiteY5" fmla="*/ 194777 h 402264"/>
              <a:gd name="connsiteX6" fmla="*/ 169 w 64342"/>
              <a:gd name="connsiteY6" fmla="*/ 44 h 4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42" h="402264">
                <a:moveTo>
                  <a:pt x="169" y="44"/>
                </a:moveTo>
                <a:cubicBezTo>
                  <a:pt x="-2653" y="-2778"/>
                  <a:pt x="30508" y="128455"/>
                  <a:pt x="38269" y="177844"/>
                </a:cubicBezTo>
                <a:cubicBezTo>
                  <a:pt x="46030" y="227233"/>
                  <a:pt x="42502" y="290027"/>
                  <a:pt x="46735" y="296377"/>
                </a:cubicBezTo>
                <a:cubicBezTo>
                  <a:pt x="50968" y="302727"/>
                  <a:pt x="67902" y="198305"/>
                  <a:pt x="63669" y="215944"/>
                </a:cubicBezTo>
                <a:cubicBezTo>
                  <a:pt x="59436" y="233583"/>
                  <a:pt x="22746" y="405739"/>
                  <a:pt x="21335" y="402211"/>
                </a:cubicBezTo>
                <a:cubicBezTo>
                  <a:pt x="19924" y="398683"/>
                  <a:pt x="55908" y="257572"/>
                  <a:pt x="55202" y="194777"/>
                </a:cubicBezTo>
                <a:cubicBezTo>
                  <a:pt x="54497" y="131983"/>
                  <a:pt x="2991" y="2866"/>
                  <a:pt x="169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01E335D-CC1B-869E-77E1-5ADFFCC6992A}"/>
              </a:ext>
            </a:extLst>
          </p:cNvPr>
          <p:cNvSpPr/>
          <p:nvPr/>
        </p:nvSpPr>
        <p:spPr>
          <a:xfrm>
            <a:off x="6713960" y="2950614"/>
            <a:ext cx="352730" cy="25505"/>
          </a:xfrm>
          <a:custGeom>
            <a:avLst/>
            <a:gdLst>
              <a:gd name="connsiteX0" fmla="*/ 107 w 352730"/>
              <a:gd name="connsiteY0" fmla="*/ 19 h 25505"/>
              <a:gd name="connsiteX1" fmla="*/ 182140 w 352730"/>
              <a:gd name="connsiteY1" fmla="*/ 25419 h 25505"/>
              <a:gd name="connsiteX2" fmla="*/ 139807 w 352730"/>
              <a:gd name="connsiteY2" fmla="*/ 8486 h 25505"/>
              <a:gd name="connsiteX3" fmla="*/ 351473 w 352730"/>
              <a:gd name="connsiteY3" fmla="*/ 12719 h 25505"/>
              <a:gd name="connsiteX4" fmla="*/ 224473 w 352730"/>
              <a:gd name="connsiteY4" fmla="*/ 16953 h 25505"/>
              <a:gd name="connsiteX5" fmla="*/ 156740 w 352730"/>
              <a:gd name="connsiteY5" fmla="*/ 21186 h 25505"/>
              <a:gd name="connsiteX6" fmla="*/ 107 w 352730"/>
              <a:gd name="connsiteY6" fmla="*/ 19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30" h="25505">
                <a:moveTo>
                  <a:pt x="107" y="19"/>
                </a:moveTo>
                <a:cubicBezTo>
                  <a:pt x="4340" y="725"/>
                  <a:pt x="158857" y="24008"/>
                  <a:pt x="182140" y="25419"/>
                </a:cubicBezTo>
                <a:cubicBezTo>
                  <a:pt x="205423" y="26830"/>
                  <a:pt x="111585" y="10603"/>
                  <a:pt x="139807" y="8486"/>
                </a:cubicBezTo>
                <a:cubicBezTo>
                  <a:pt x="168029" y="6369"/>
                  <a:pt x="337362" y="11308"/>
                  <a:pt x="351473" y="12719"/>
                </a:cubicBezTo>
                <a:cubicBezTo>
                  <a:pt x="365584" y="14130"/>
                  <a:pt x="256928" y="15542"/>
                  <a:pt x="224473" y="16953"/>
                </a:cubicBezTo>
                <a:cubicBezTo>
                  <a:pt x="192018" y="18364"/>
                  <a:pt x="195546" y="24008"/>
                  <a:pt x="156740" y="21186"/>
                </a:cubicBezTo>
                <a:cubicBezTo>
                  <a:pt x="117934" y="18364"/>
                  <a:pt x="-4126" y="-687"/>
                  <a:pt x="107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9FD0C08-C166-88F3-48B6-7F4D4AEFB6F6}"/>
              </a:ext>
            </a:extLst>
          </p:cNvPr>
          <p:cNvSpPr/>
          <p:nvPr/>
        </p:nvSpPr>
        <p:spPr>
          <a:xfrm>
            <a:off x="5197744" y="2894042"/>
            <a:ext cx="595455" cy="65088"/>
          </a:xfrm>
          <a:custGeom>
            <a:avLst/>
            <a:gdLst>
              <a:gd name="connsiteX0" fmla="*/ 789 w 595455"/>
              <a:gd name="connsiteY0" fmla="*/ 65058 h 65088"/>
              <a:gd name="connsiteX1" fmla="*/ 301356 w 595455"/>
              <a:gd name="connsiteY1" fmla="*/ 10025 h 65088"/>
              <a:gd name="connsiteX2" fmla="*/ 593456 w 595455"/>
              <a:gd name="connsiteY2" fmla="*/ 18491 h 65088"/>
              <a:gd name="connsiteX3" fmla="*/ 428356 w 595455"/>
              <a:gd name="connsiteY3" fmla="*/ 10025 h 65088"/>
              <a:gd name="connsiteX4" fmla="*/ 394489 w 595455"/>
              <a:gd name="connsiteY4" fmla="*/ 1558 h 65088"/>
              <a:gd name="connsiteX5" fmla="*/ 789 w 595455"/>
              <a:gd name="connsiteY5" fmla="*/ 65058 h 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455" h="65088">
                <a:moveTo>
                  <a:pt x="789" y="65058"/>
                </a:moveTo>
                <a:cubicBezTo>
                  <a:pt x="-14733" y="66469"/>
                  <a:pt x="202578" y="17786"/>
                  <a:pt x="301356" y="10025"/>
                </a:cubicBezTo>
                <a:cubicBezTo>
                  <a:pt x="400134" y="2264"/>
                  <a:pt x="572289" y="18491"/>
                  <a:pt x="593456" y="18491"/>
                </a:cubicBezTo>
                <a:cubicBezTo>
                  <a:pt x="614623" y="18491"/>
                  <a:pt x="461517" y="12847"/>
                  <a:pt x="428356" y="10025"/>
                </a:cubicBezTo>
                <a:cubicBezTo>
                  <a:pt x="395195" y="7203"/>
                  <a:pt x="463633" y="-4086"/>
                  <a:pt x="394489" y="1558"/>
                </a:cubicBezTo>
                <a:cubicBezTo>
                  <a:pt x="325345" y="7202"/>
                  <a:pt x="16311" y="63647"/>
                  <a:pt x="789" y="650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4953976-7911-7D59-08FA-3E49FE58CFF7}"/>
              </a:ext>
            </a:extLst>
          </p:cNvPr>
          <p:cNvSpPr/>
          <p:nvPr/>
        </p:nvSpPr>
        <p:spPr>
          <a:xfrm>
            <a:off x="6680022" y="4673556"/>
            <a:ext cx="66873" cy="54074"/>
          </a:xfrm>
          <a:custGeom>
            <a:avLst/>
            <a:gdLst>
              <a:gd name="connsiteX0" fmla="*/ 66853 w 66873"/>
              <a:gd name="connsiteY0" fmla="*/ 44 h 54074"/>
              <a:gd name="connsiteX1" fmla="*/ 16053 w 66873"/>
              <a:gd name="connsiteY1" fmla="*/ 31794 h 54074"/>
              <a:gd name="connsiteX2" fmla="*/ 178 w 66873"/>
              <a:gd name="connsiteY2" fmla="*/ 54019 h 54074"/>
              <a:gd name="connsiteX3" fmla="*/ 9703 w 66873"/>
              <a:gd name="connsiteY3" fmla="*/ 25444 h 54074"/>
              <a:gd name="connsiteX4" fmla="*/ 66853 w 66873"/>
              <a:gd name="connsiteY4" fmla="*/ 44 h 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3" h="54074">
                <a:moveTo>
                  <a:pt x="66853" y="44"/>
                </a:moveTo>
                <a:cubicBezTo>
                  <a:pt x="67911" y="1102"/>
                  <a:pt x="27165" y="22798"/>
                  <a:pt x="16053" y="31794"/>
                </a:cubicBezTo>
                <a:cubicBezTo>
                  <a:pt x="4941" y="40790"/>
                  <a:pt x="1236" y="55077"/>
                  <a:pt x="178" y="54019"/>
                </a:cubicBezTo>
                <a:cubicBezTo>
                  <a:pt x="-880" y="52961"/>
                  <a:pt x="2824" y="33911"/>
                  <a:pt x="9703" y="25444"/>
                </a:cubicBezTo>
                <a:cubicBezTo>
                  <a:pt x="16582" y="16977"/>
                  <a:pt x="65795" y="-1014"/>
                  <a:pt x="66853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BA526B1-69EC-6637-E92F-FEC1DD28C1EB}"/>
              </a:ext>
            </a:extLst>
          </p:cNvPr>
          <p:cNvSpPr/>
          <p:nvPr/>
        </p:nvSpPr>
        <p:spPr>
          <a:xfrm>
            <a:off x="6381606" y="4636671"/>
            <a:ext cx="125112" cy="27415"/>
          </a:xfrm>
          <a:custGeom>
            <a:avLst/>
            <a:gdLst>
              <a:gd name="connsiteX0" fmla="*/ 144 w 125112"/>
              <a:gd name="connsiteY0" fmla="*/ 2004 h 27415"/>
              <a:gd name="connsiteX1" fmla="*/ 85869 w 125112"/>
              <a:gd name="connsiteY1" fmla="*/ 2004 h 27415"/>
              <a:gd name="connsiteX2" fmla="*/ 123969 w 125112"/>
              <a:gd name="connsiteY2" fmla="*/ 27404 h 27415"/>
              <a:gd name="connsiteX3" fmla="*/ 108094 w 125112"/>
              <a:gd name="connsiteY3" fmla="*/ 5179 h 27415"/>
              <a:gd name="connsiteX4" fmla="*/ 144 w 125112"/>
              <a:gd name="connsiteY4" fmla="*/ 2004 h 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12" h="27415">
                <a:moveTo>
                  <a:pt x="144" y="2004"/>
                </a:moveTo>
                <a:cubicBezTo>
                  <a:pt x="-3560" y="1475"/>
                  <a:pt x="65232" y="-2229"/>
                  <a:pt x="85869" y="2004"/>
                </a:cubicBezTo>
                <a:cubicBezTo>
                  <a:pt x="106506" y="6237"/>
                  <a:pt x="120265" y="26875"/>
                  <a:pt x="123969" y="27404"/>
                </a:cubicBezTo>
                <a:cubicBezTo>
                  <a:pt x="127673" y="27933"/>
                  <a:pt x="122381" y="9412"/>
                  <a:pt x="108094" y="5179"/>
                </a:cubicBezTo>
                <a:cubicBezTo>
                  <a:pt x="93807" y="946"/>
                  <a:pt x="3848" y="2533"/>
                  <a:pt x="144" y="20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19E1472-F487-A95D-C339-7220041C1189}"/>
              </a:ext>
            </a:extLst>
          </p:cNvPr>
          <p:cNvSpPr/>
          <p:nvPr/>
        </p:nvSpPr>
        <p:spPr>
          <a:xfrm>
            <a:off x="6625035" y="4870037"/>
            <a:ext cx="42472" cy="150514"/>
          </a:xfrm>
          <a:custGeom>
            <a:avLst/>
            <a:gdLst>
              <a:gd name="connsiteX0" fmla="*/ 1190 w 42472"/>
              <a:gd name="connsiteY0" fmla="*/ 413 h 150514"/>
              <a:gd name="connsiteX1" fmla="*/ 7540 w 42472"/>
              <a:gd name="connsiteY1" fmla="*/ 76613 h 150514"/>
              <a:gd name="connsiteX2" fmla="*/ 42465 w 42472"/>
              <a:gd name="connsiteY2" fmla="*/ 149638 h 150514"/>
              <a:gd name="connsiteX3" fmla="*/ 4365 w 42472"/>
              <a:gd name="connsiteY3" fmla="*/ 111538 h 150514"/>
              <a:gd name="connsiteX4" fmla="*/ 1190 w 42472"/>
              <a:gd name="connsiteY4" fmla="*/ 413 h 15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2" h="150514">
                <a:moveTo>
                  <a:pt x="1190" y="413"/>
                </a:moveTo>
                <a:cubicBezTo>
                  <a:pt x="1719" y="-5408"/>
                  <a:pt x="661" y="51742"/>
                  <a:pt x="7540" y="76613"/>
                </a:cubicBezTo>
                <a:cubicBezTo>
                  <a:pt x="14419" y="101484"/>
                  <a:pt x="42994" y="143817"/>
                  <a:pt x="42465" y="149638"/>
                </a:cubicBezTo>
                <a:cubicBezTo>
                  <a:pt x="41936" y="155459"/>
                  <a:pt x="11244" y="131117"/>
                  <a:pt x="4365" y="111538"/>
                </a:cubicBezTo>
                <a:cubicBezTo>
                  <a:pt x="-2514" y="91959"/>
                  <a:pt x="661" y="6234"/>
                  <a:pt x="1190" y="4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E2AA77E-3A9B-51F5-BFC3-9896D518B900}"/>
              </a:ext>
            </a:extLst>
          </p:cNvPr>
          <p:cNvSpPr/>
          <p:nvPr/>
        </p:nvSpPr>
        <p:spPr>
          <a:xfrm>
            <a:off x="6330950" y="4866823"/>
            <a:ext cx="47754" cy="159640"/>
          </a:xfrm>
          <a:custGeom>
            <a:avLst/>
            <a:gdLst>
              <a:gd name="connsiteX0" fmla="*/ 47625 w 47754"/>
              <a:gd name="connsiteY0" fmla="*/ 452 h 159640"/>
              <a:gd name="connsiteX1" fmla="*/ 41275 w 47754"/>
              <a:gd name="connsiteY1" fmla="*/ 63952 h 159640"/>
              <a:gd name="connsiteX2" fmla="*/ 0 w 47754"/>
              <a:gd name="connsiteY2" fmla="*/ 159202 h 159640"/>
              <a:gd name="connsiteX3" fmla="*/ 41275 w 47754"/>
              <a:gd name="connsiteY3" fmla="*/ 95702 h 159640"/>
              <a:gd name="connsiteX4" fmla="*/ 47625 w 47754"/>
              <a:gd name="connsiteY4" fmla="*/ 452 h 1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4" h="159640">
                <a:moveTo>
                  <a:pt x="47625" y="452"/>
                </a:moveTo>
                <a:cubicBezTo>
                  <a:pt x="47625" y="-4840"/>
                  <a:pt x="49213" y="37494"/>
                  <a:pt x="41275" y="63952"/>
                </a:cubicBezTo>
                <a:cubicBezTo>
                  <a:pt x="33337" y="90410"/>
                  <a:pt x="0" y="153910"/>
                  <a:pt x="0" y="159202"/>
                </a:cubicBezTo>
                <a:cubicBezTo>
                  <a:pt x="0" y="164494"/>
                  <a:pt x="33867" y="120573"/>
                  <a:pt x="41275" y="95702"/>
                </a:cubicBezTo>
                <a:cubicBezTo>
                  <a:pt x="48683" y="70831"/>
                  <a:pt x="47625" y="5744"/>
                  <a:pt x="47625" y="4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5F113F2-2606-BA7E-3B1C-3B8E25317DA5}"/>
              </a:ext>
            </a:extLst>
          </p:cNvPr>
          <p:cNvSpPr/>
          <p:nvPr/>
        </p:nvSpPr>
        <p:spPr>
          <a:xfrm>
            <a:off x="6514083" y="4844517"/>
            <a:ext cx="29965" cy="185253"/>
          </a:xfrm>
          <a:custGeom>
            <a:avLst/>
            <a:gdLst>
              <a:gd name="connsiteX0" fmla="*/ 7367 w 29965"/>
              <a:gd name="connsiteY0" fmla="*/ 533 h 185253"/>
              <a:gd name="connsiteX1" fmla="*/ 1017 w 29965"/>
              <a:gd name="connsiteY1" fmla="*/ 76733 h 185253"/>
              <a:gd name="connsiteX2" fmla="*/ 29592 w 29965"/>
              <a:gd name="connsiteY2" fmla="*/ 184683 h 185253"/>
              <a:gd name="connsiteX3" fmla="*/ 16892 w 29965"/>
              <a:gd name="connsiteY3" fmla="*/ 114833 h 185253"/>
              <a:gd name="connsiteX4" fmla="*/ 7367 w 29965"/>
              <a:gd name="connsiteY4" fmla="*/ 533 h 1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5" h="185253">
                <a:moveTo>
                  <a:pt x="7367" y="533"/>
                </a:moveTo>
                <a:cubicBezTo>
                  <a:pt x="4721" y="-5817"/>
                  <a:pt x="-2687" y="46041"/>
                  <a:pt x="1017" y="76733"/>
                </a:cubicBezTo>
                <a:cubicBezTo>
                  <a:pt x="4721" y="107425"/>
                  <a:pt x="26946" y="178333"/>
                  <a:pt x="29592" y="184683"/>
                </a:cubicBezTo>
                <a:cubicBezTo>
                  <a:pt x="32238" y="191033"/>
                  <a:pt x="20067" y="142879"/>
                  <a:pt x="16892" y="114833"/>
                </a:cubicBezTo>
                <a:cubicBezTo>
                  <a:pt x="13717" y="86787"/>
                  <a:pt x="10013" y="6883"/>
                  <a:pt x="7367" y="5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0057275F-F674-49E6-F825-3459C6B1C2D2}"/>
              </a:ext>
            </a:extLst>
          </p:cNvPr>
          <p:cNvSpPr/>
          <p:nvPr/>
        </p:nvSpPr>
        <p:spPr>
          <a:xfrm>
            <a:off x="6451548" y="4895804"/>
            <a:ext cx="29655" cy="155652"/>
          </a:xfrm>
          <a:custGeom>
            <a:avLst/>
            <a:gdLst>
              <a:gd name="connsiteX0" fmla="*/ 52 w 29655"/>
              <a:gd name="connsiteY0" fmla="*/ 46 h 155652"/>
              <a:gd name="connsiteX1" fmla="*/ 19102 w 29655"/>
              <a:gd name="connsiteY1" fmla="*/ 73071 h 155652"/>
              <a:gd name="connsiteX2" fmla="*/ 28627 w 29655"/>
              <a:gd name="connsiteY2" fmla="*/ 155621 h 155652"/>
              <a:gd name="connsiteX3" fmla="*/ 25452 w 29655"/>
              <a:gd name="connsiteY3" fmla="*/ 63546 h 155652"/>
              <a:gd name="connsiteX4" fmla="*/ 52 w 29655"/>
              <a:gd name="connsiteY4" fmla="*/ 46 h 1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5" h="155652">
                <a:moveTo>
                  <a:pt x="52" y="46"/>
                </a:moveTo>
                <a:cubicBezTo>
                  <a:pt x="-1006" y="1634"/>
                  <a:pt x="14340" y="47142"/>
                  <a:pt x="19102" y="73071"/>
                </a:cubicBezTo>
                <a:cubicBezTo>
                  <a:pt x="23864" y="99000"/>
                  <a:pt x="27569" y="157209"/>
                  <a:pt x="28627" y="155621"/>
                </a:cubicBezTo>
                <a:cubicBezTo>
                  <a:pt x="29685" y="154033"/>
                  <a:pt x="31273" y="88946"/>
                  <a:pt x="25452" y="63546"/>
                </a:cubicBezTo>
                <a:cubicBezTo>
                  <a:pt x="19631" y="38146"/>
                  <a:pt x="1110" y="-1542"/>
                  <a:pt x="52" y="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D531D57-F391-463C-DDB4-92CCA1419679}"/>
              </a:ext>
            </a:extLst>
          </p:cNvPr>
          <p:cNvSpPr/>
          <p:nvPr/>
        </p:nvSpPr>
        <p:spPr>
          <a:xfrm>
            <a:off x="6159393" y="5140072"/>
            <a:ext cx="402037" cy="117739"/>
          </a:xfrm>
          <a:custGeom>
            <a:avLst/>
            <a:gdLst>
              <a:gd name="connsiteX0" fmla="*/ 107 w 402037"/>
              <a:gd name="connsiteY0" fmla="*/ 117728 h 117739"/>
              <a:gd name="connsiteX1" fmla="*/ 181082 w 402037"/>
              <a:gd name="connsiteY1" fmla="*/ 28828 h 117739"/>
              <a:gd name="connsiteX2" fmla="*/ 273157 w 402037"/>
              <a:gd name="connsiteY2" fmla="*/ 19303 h 117739"/>
              <a:gd name="connsiteX3" fmla="*/ 400157 w 402037"/>
              <a:gd name="connsiteY3" fmla="*/ 28828 h 117739"/>
              <a:gd name="connsiteX4" fmla="*/ 346182 w 402037"/>
              <a:gd name="connsiteY4" fmla="*/ 3428 h 117739"/>
              <a:gd name="connsiteX5" fmla="*/ 304907 w 402037"/>
              <a:gd name="connsiteY5" fmla="*/ 253 h 117739"/>
              <a:gd name="connsiteX6" fmla="*/ 225532 w 402037"/>
              <a:gd name="connsiteY6" fmla="*/ 3428 h 117739"/>
              <a:gd name="connsiteX7" fmla="*/ 247757 w 402037"/>
              <a:gd name="connsiteY7" fmla="*/ 12953 h 117739"/>
              <a:gd name="connsiteX8" fmla="*/ 155682 w 402037"/>
              <a:gd name="connsiteY8" fmla="*/ 22478 h 117739"/>
              <a:gd name="connsiteX9" fmla="*/ 107 w 402037"/>
              <a:gd name="connsiteY9" fmla="*/ 117728 h 11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037" h="117739">
                <a:moveTo>
                  <a:pt x="107" y="117728"/>
                </a:moveTo>
                <a:cubicBezTo>
                  <a:pt x="4340" y="118786"/>
                  <a:pt x="135574" y="45232"/>
                  <a:pt x="181082" y="28828"/>
                </a:cubicBezTo>
                <a:cubicBezTo>
                  <a:pt x="226590" y="12424"/>
                  <a:pt x="236645" y="19303"/>
                  <a:pt x="273157" y="19303"/>
                </a:cubicBezTo>
                <a:cubicBezTo>
                  <a:pt x="309669" y="19303"/>
                  <a:pt x="387986" y="31474"/>
                  <a:pt x="400157" y="28828"/>
                </a:cubicBezTo>
                <a:cubicBezTo>
                  <a:pt x="412328" y="26182"/>
                  <a:pt x="362057" y="8190"/>
                  <a:pt x="346182" y="3428"/>
                </a:cubicBezTo>
                <a:cubicBezTo>
                  <a:pt x="330307" y="-1334"/>
                  <a:pt x="325015" y="253"/>
                  <a:pt x="304907" y="253"/>
                </a:cubicBezTo>
                <a:cubicBezTo>
                  <a:pt x="284799" y="253"/>
                  <a:pt x="225532" y="3428"/>
                  <a:pt x="225532" y="3428"/>
                </a:cubicBezTo>
                <a:cubicBezTo>
                  <a:pt x="216007" y="5545"/>
                  <a:pt x="259399" y="9778"/>
                  <a:pt x="247757" y="12953"/>
                </a:cubicBezTo>
                <a:cubicBezTo>
                  <a:pt x="236115" y="16128"/>
                  <a:pt x="193253" y="5016"/>
                  <a:pt x="155682" y="22478"/>
                </a:cubicBezTo>
                <a:cubicBezTo>
                  <a:pt x="118111" y="39940"/>
                  <a:pt x="-4126" y="116670"/>
                  <a:pt x="107" y="1177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00F1502-4B8B-8EA6-52FC-0416B8CA0BEC}"/>
              </a:ext>
            </a:extLst>
          </p:cNvPr>
          <p:cNvSpPr/>
          <p:nvPr/>
        </p:nvSpPr>
        <p:spPr>
          <a:xfrm>
            <a:off x="5914876" y="5207000"/>
            <a:ext cx="394161" cy="168275"/>
          </a:xfrm>
          <a:custGeom>
            <a:avLst/>
            <a:gdLst>
              <a:gd name="connsiteX0" fmla="*/ 149 w 394161"/>
              <a:gd name="connsiteY0" fmla="*/ 168275 h 168275"/>
              <a:gd name="connsiteX1" fmla="*/ 257324 w 394161"/>
              <a:gd name="connsiteY1" fmla="*/ 60325 h 168275"/>
              <a:gd name="connsiteX2" fmla="*/ 393849 w 394161"/>
              <a:gd name="connsiteY2" fmla="*/ 0 h 168275"/>
              <a:gd name="connsiteX3" fmla="*/ 222399 w 394161"/>
              <a:gd name="connsiteY3" fmla="*/ 60325 h 168275"/>
              <a:gd name="connsiteX4" fmla="*/ 149 w 394161"/>
              <a:gd name="connsiteY4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61" h="168275">
                <a:moveTo>
                  <a:pt x="149" y="168275"/>
                </a:moveTo>
                <a:cubicBezTo>
                  <a:pt x="5970" y="168275"/>
                  <a:pt x="191707" y="88371"/>
                  <a:pt x="257324" y="60325"/>
                </a:cubicBezTo>
                <a:cubicBezTo>
                  <a:pt x="322941" y="32279"/>
                  <a:pt x="399670" y="0"/>
                  <a:pt x="393849" y="0"/>
                </a:cubicBezTo>
                <a:cubicBezTo>
                  <a:pt x="388028" y="0"/>
                  <a:pt x="284841" y="31750"/>
                  <a:pt x="222399" y="60325"/>
                </a:cubicBezTo>
                <a:cubicBezTo>
                  <a:pt x="159957" y="88900"/>
                  <a:pt x="-5672" y="168275"/>
                  <a:pt x="149" y="168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253A2B60-8DAC-BB55-AEAD-7C92DEF42348}"/>
              </a:ext>
            </a:extLst>
          </p:cNvPr>
          <p:cNvSpPr/>
          <p:nvPr/>
        </p:nvSpPr>
        <p:spPr>
          <a:xfrm>
            <a:off x="5751587" y="5375275"/>
            <a:ext cx="176258" cy="127023"/>
          </a:xfrm>
          <a:custGeom>
            <a:avLst/>
            <a:gdLst>
              <a:gd name="connsiteX0" fmla="*/ 176138 w 176258"/>
              <a:gd name="connsiteY0" fmla="*/ 0 h 127023"/>
              <a:gd name="connsiteX1" fmla="*/ 68188 w 176258"/>
              <a:gd name="connsiteY1" fmla="*/ 41275 h 127023"/>
              <a:gd name="connsiteX2" fmla="*/ 1513 w 176258"/>
              <a:gd name="connsiteY2" fmla="*/ 60325 h 127023"/>
              <a:gd name="connsiteX3" fmla="*/ 26913 w 176258"/>
              <a:gd name="connsiteY3" fmla="*/ 76200 h 127023"/>
              <a:gd name="connsiteX4" fmla="*/ 87238 w 176258"/>
              <a:gd name="connsiteY4" fmla="*/ 127000 h 127023"/>
              <a:gd name="connsiteX5" fmla="*/ 49138 w 176258"/>
              <a:gd name="connsiteY5" fmla="*/ 82550 h 127023"/>
              <a:gd name="connsiteX6" fmla="*/ 33263 w 176258"/>
              <a:gd name="connsiteY6" fmla="*/ 60325 h 127023"/>
              <a:gd name="connsiteX7" fmla="*/ 45963 w 176258"/>
              <a:gd name="connsiteY7" fmla="*/ 41275 h 127023"/>
              <a:gd name="connsiteX8" fmla="*/ 176138 w 176258"/>
              <a:gd name="connsiteY8" fmla="*/ 0 h 1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8" h="127023">
                <a:moveTo>
                  <a:pt x="176138" y="0"/>
                </a:moveTo>
                <a:cubicBezTo>
                  <a:pt x="179842" y="0"/>
                  <a:pt x="97292" y="31221"/>
                  <a:pt x="68188" y="41275"/>
                </a:cubicBezTo>
                <a:cubicBezTo>
                  <a:pt x="39084" y="51329"/>
                  <a:pt x="8392" y="54504"/>
                  <a:pt x="1513" y="60325"/>
                </a:cubicBezTo>
                <a:cubicBezTo>
                  <a:pt x="-5366" y="66146"/>
                  <a:pt x="12625" y="65088"/>
                  <a:pt x="26913" y="76200"/>
                </a:cubicBezTo>
                <a:cubicBezTo>
                  <a:pt x="41200" y="87313"/>
                  <a:pt x="83534" y="125942"/>
                  <a:pt x="87238" y="127000"/>
                </a:cubicBezTo>
                <a:cubicBezTo>
                  <a:pt x="90942" y="128058"/>
                  <a:pt x="58134" y="93662"/>
                  <a:pt x="49138" y="82550"/>
                </a:cubicBezTo>
                <a:cubicBezTo>
                  <a:pt x="40142" y="71438"/>
                  <a:pt x="33263" y="60325"/>
                  <a:pt x="33263" y="60325"/>
                </a:cubicBezTo>
                <a:cubicBezTo>
                  <a:pt x="32734" y="53446"/>
                  <a:pt x="27442" y="49212"/>
                  <a:pt x="45963" y="41275"/>
                </a:cubicBezTo>
                <a:cubicBezTo>
                  <a:pt x="64484" y="33338"/>
                  <a:pt x="172434" y="0"/>
                  <a:pt x="17613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C44089D-50DC-5C9A-668E-BFD602B82399}"/>
              </a:ext>
            </a:extLst>
          </p:cNvPr>
          <p:cNvSpPr/>
          <p:nvPr/>
        </p:nvSpPr>
        <p:spPr>
          <a:xfrm>
            <a:off x="6094585" y="5187932"/>
            <a:ext cx="416744" cy="133523"/>
          </a:xfrm>
          <a:custGeom>
            <a:avLst/>
            <a:gdLst>
              <a:gd name="connsiteX0" fmla="*/ 1415 w 416744"/>
              <a:gd name="connsiteY0" fmla="*/ 133368 h 133523"/>
              <a:gd name="connsiteX1" fmla="*/ 236365 w 416744"/>
              <a:gd name="connsiteY1" fmla="*/ 60343 h 133523"/>
              <a:gd name="connsiteX2" fmla="*/ 395115 w 416744"/>
              <a:gd name="connsiteY2" fmla="*/ 53993 h 133523"/>
              <a:gd name="connsiteX3" fmla="*/ 404640 w 416744"/>
              <a:gd name="connsiteY3" fmla="*/ 18 h 133523"/>
              <a:gd name="connsiteX4" fmla="*/ 414165 w 416744"/>
              <a:gd name="connsiteY4" fmla="*/ 60343 h 133523"/>
              <a:gd name="connsiteX5" fmla="*/ 353840 w 416744"/>
              <a:gd name="connsiteY5" fmla="*/ 38118 h 133523"/>
              <a:gd name="connsiteX6" fmla="*/ 1415 w 416744"/>
              <a:gd name="connsiteY6" fmla="*/ 133368 h 13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44" h="133523">
                <a:moveTo>
                  <a:pt x="1415" y="133368"/>
                </a:moveTo>
                <a:cubicBezTo>
                  <a:pt x="-18164" y="137072"/>
                  <a:pt x="170748" y="73572"/>
                  <a:pt x="236365" y="60343"/>
                </a:cubicBezTo>
                <a:cubicBezTo>
                  <a:pt x="301982" y="47114"/>
                  <a:pt x="367069" y="64047"/>
                  <a:pt x="395115" y="53993"/>
                </a:cubicBezTo>
                <a:cubicBezTo>
                  <a:pt x="423161" y="43939"/>
                  <a:pt x="401465" y="-1040"/>
                  <a:pt x="404640" y="18"/>
                </a:cubicBezTo>
                <a:cubicBezTo>
                  <a:pt x="407815" y="1076"/>
                  <a:pt x="422632" y="53993"/>
                  <a:pt x="414165" y="60343"/>
                </a:cubicBezTo>
                <a:cubicBezTo>
                  <a:pt x="405698" y="66693"/>
                  <a:pt x="416811" y="28064"/>
                  <a:pt x="353840" y="38118"/>
                </a:cubicBezTo>
                <a:cubicBezTo>
                  <a:pt x="290869" y="48172"/>
                  <a:pt x="20994" y="129664"/>
                  <a:pt x="1415" y="133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C84D382-ABF6-58C6-379E-E9333EA71E9A}"/>
              </a:ext>
            </a:extLst>
          </p:cNvPr>
          <p:cNvSpPr/>
          <p:nvPr/>
        </p:nvSpPr>
        <p:spPr>
          <a:xfrm>
            <a:off x="6540218" y="5163615"/>
            <a:ext cx="222764" cy="190475"/>
          </a:xfrm>
          <a:custGeom>
            <a:avLst/>
            <a:gdLst>
              <a:gd name="connsiteX0" fmla="*/ 282 w 222764"/>
              <a:gd name="connsiteY0" fmla="*/ 21160 h 190475"/>
              <a:gd name="connsiteX1" fmla="*/ 133632 w 222764"/>
              <a:gd name="connsiteY1" fmla="*/ 17985 h 190475"/>
              <a:gd name="connsiteX2" fmla="*/ 152682 w 222764"/>
              <a:gd name="connsiteY2" fmla="*/ 14810 h 190475"/>
              <a:gd name="connsiteX3" fmla="*/ 187607 w 222764"/>
              <a:gd name="connsiteY3" fmla="*/ 75135 h 190475"/>
              <a:gd name="connsiteX4" fmla="*/ 181257 w 222764"/>
              <a:gd name="connsiteY4" fmla="*/ 52910 h 190475"/>
              <a:gd name="connsiteX5" fmla="*/ 222532 w 222764"/>
              <a:gd name="connsiteY5" fmla="*/ 189435 h 190475"/>
              <a:gd name="connsiteX6" fmla="*/ 197132 w 222764"/>
              <a:gd name="connsiteY6" fmla="*/ 110060 h 190475"/>
              <a:gd name="connsiteX7" fmla="*/ 178082 w 222764"/>
              <a:gd name="connsiteY7" fmla="*/ 5285 h 190475"/>
              <a:gd name="connsiteX8" fmla="*/ 282 w 222764"/>
              <a:gd name="connsiteY8" fmla="*/ 21160 h 1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64" h="190475">
                <a:moveTo>
                  <a:pt x="282" y="21160"/>
                </a:moveTo>
                <a:cubicBezTo>
                  <a:pt x="-7126" y="23277"/>
                  <a:pt x="133632" y="17985"/>
                  <a:pt x="133632" y="17985"/>
                </a:cubicBezTo>
                <a:cubicBezTo>
                  <a:pt x="159032" y="16927"/>
                  <a:pt x="143686" y="5285"/>
                  <a:pt x="152682" y="14810"/>
                </a:cubicBezTo>
                <a:cubicBezTo>
                  <a:pt x="161678" y="24335"/>
                  <a:pt x="182845" y="68785"/>
                  <a:pt x="187607" y="75135"/>
                </a:cubicBezTo>
                <a:cubicBezTo>
                  <a:pt x="192369" y="81485"/>
                  <a:pt x="175436" y="33860"/>
                  <a:pt x="181257" y="52910"/>
                </a:cubicBezTo>
                <a:cubicBezTo>
                  <a:pt x="187078" y="71960"/>
                  <a:pt x="219886" y="179910"/>
                  <a:pt x="222532" y="189435"/>
                </a:cubicBezTo>
                <a:cubicBezTo>
                  <a:pt x="225178" y="198960"/>
                  <a:pt x="204540" y="140752"/>
                  <a:pt x="197132" y="110060"/>
                </a:cubicBezTo>
                <a:cubicBezTo>
                  <a:pt x="189724" y="79368"/>
                  <a:pt x="208774" y="22748"/>
                  <a:pt x="178082" y="5285"/>
                </a:cubicBezTo>
                <a:cubicBezTo>
                  <a:pt x="147390" y="-12178"/>
                  <a:pt x="7690" y="19043"/>
                  <a:pt x="282" y="21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9A67CC9-5958-1B33-1401-67DFEA6E5B7E}"/>
              </a:ext>
            </a:extLst>
          </p:cNvPr>
          <p:cNvSpPr/>
          <p:nvPr/>
        </p:nvSpPr>
        <p:spPr>
          <a:xfrm>
            <a:off x="6543153" y="5210040"/>
            <a:ext cx="32911" cy="108644"/>
          </a:xfrm>
          <a:custGeom>
            <a:avLst/>
            <a:gdLst>
              <a:gd name="connsiteX0" fmla="*/ 22747 w 32911"/>
              <a:gd name="connsiteY0" fmla="*/ 135 h 108644"/>
              <a:gd name="connsiteX1" fmla="*/ 13222 w 32911"/>
              <a:gd name="connsiteY1" fmla="*/ 82685 h 108644"/>
              <a:gd name="connsiteX2" fmla="*/ 522 w 32911"/>
              <a:gd name="connsiteY2" fmla="*/ 108085 h 108644"/>
              <a:gd name="connsiteX3" fmla="*/ 32272 w 32911"/>
              <a:gd name="connsiteY3" fmla="*/ 63635 h 108644"/>
              <a:gd name="connsiteX4" fmla="*/ 22747 w 32911"/>
              <a:gd name="connsiteY4" fmla="*/ 135 h 10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1" h="108644">
                <a:moveTo>
                  <a:pt x="22747" y="135"/>
                </a:moveTo>
                <a:cubicBezTo>
                  <a:pt x="19572" y="3310"/>
                  <a:pt x="16926" y="64693"/>
                  <a:pt x="13222" y="82685"/>
                </a:cubicBezTo>
                <a:cubicBezTo>
                  <a:pt x="9518" y="100677"/>
                  <a:pt x="-2653" y="111260"/>
                  <a:pt x="522" y="108085"/>
                </a:cubicBezTo>
                <a:cubicBezTo>
                  <a:pt x="3697" y="104910"/>
                  <a:pt x="29097" y="76864"/>
                  <a:pt x="32272" y="63635"/>
                </a:cubicBezTo>
                <a:cubicBezTo>
                  <a:pt x="35447" y="50406"/>
                  <a:pt x="25922" y="-3040"/>
                  <a:pt x="22747" y="1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9D27BF6-32FB-4D6A-DB13-52226C9DEFF3}"/>
              </a:ext>
            </a:extLst>
          </p:cNvPr>
          <p:cNvSpPr/>
          <p:nvPr/>
        </p:nvSpPr>
        <p:spPr>
          <a:xfrm>
            <a:off x="6582477" y="5284545"/>
            <a:ext cx="213755" cy="123592"/>
          </a:xfrm>
          <a:custGeom>
            <a:avLst/>
            <a:gdLst>
              <a:gd name="connsiteX0" fmla="*/ 2473 w 213755"/>
              <a:gd name="connsiteY0" fmla="*/ 1830 h 123592"/>
              <a:gd name="connsiteX1" fmla="*/ 78673 w 213755"/>
              <a:gd name="connsiteY1" fmla="*/ 27230 h 123592"/>
              <a:gd name="connsiteX2" fmla="*/ 192973 w 213755"/>
              <a:gd name="connsiteY2" fmla="*/ 100255 h 123592"/>
              <a:gd name="connsiteX3" fmla="*/ 212023 w 213755"/>
              <a:gd name="connsiteY3" fmla="*/ 122480 h 123592"/>
              <a:gd name="connsiteX4" fmla="*/ 170748 w 213755"/>
              <a:gd name="connsiteY4" fmla="*/ 71680 h 123592"/>
              <a:gd name="connsiteX5" fmla="*/ 2473 w 213755"/>
              <a:gd name="connsiteY5" fmla="*/ 1830 h 1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55" h="123592">
                <a:moveTo>
                  <a:pt x="2473" y="1830"/>
                </a:moveTo>
                <a:cubicBezTo>
                  <a:pt x="-12873" y="-5578"/>
                  <a:pt x="46923" y="10826"/>
                  <a:pt x="78673" y="27230"/>
                </a:cubicBezTo>
                <a:cubicBezTo>
                  <a:pt x="110423" y="43634"/>
                  <a:pt x="192973" y="100255"/>
                  <a:pt x="192973" y="100255"/>
                </a:cubicBezTo>
                <a:cubicBezTo>
                  <a:pt x="215198" y="116130"/>
                  <a:pt x="215727" y="127242"/>
                  <a:pt x="212023" y="122480"/>
                </a:cubicBezTo>
                <a:cubicBezTo>
                  <a:pt x="208319" y="117718"/>
                  <a:pt x="200911" y="91259"/>
                  <a:pt x="170748" y="71680"/>
                </a:cubicBezTo>
                <a:cubicBezTo>
                  <a:pt x="140586" y="52101"/>
                  <a:pt x="17819" y="9238"/>
                  <a:pt x="2473" y="18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635A1C8-4AB3-C30C-8C15-D0932ADE90C3}"/>
              </a:ext>
            </a:extLst>
          </p:cNvPr>
          <p:cNvSpPr/>
          <p:nvPr/>
        </p:nvSpPr>
        <p:spPr>
          <a:xfrm>
            <a:off x="6746829" y="5362575"/>
            <a:ext cx="70507" cy="110321"/>
          </a:xfrm>
          <a:custGeom>
            <a:avLst/>
            <a:gdLst>
              <a:gd name="connsiteX0" fmla="*/ 44496 w 70507"/>
              <a:gd name="connsiteY0" fmla="*/ 0 h 110321"/>
              <a:gd name="connsiteX1" fmla="*/ 69896 w 70507"/>
              <a:gd name="connsiteY1" fmla="*/ 79375 h 110321"/>
              <a:gd name="connsiteX2" fmla="*/ 57196 w 70507"/>
              <a:gd name="connsiteY2" fmla="*/ 107950 h 110321"/>
              <a:gd name="connsiteX3" fmla="*/ 46 w 70507"/>
              <a:gd name="connsiteY3" fmla="*/ 107950 h 110321"/>
              <a:gd name="connsiteX4" fmla="*/ 47671 w 70507"/>
              <a:gd name="connsiteY4" fmla="*/ 101600 h 110321"/>
              <a:gd name="connsiteX5" fmla="*/ 57196 w 70507"/>
              <a:gd name="connsiteY5" fmla="*/ 79375 h 110321"/>
              <a:gd name="connsiteX6" fmla="*/ 44496 w 70507"/>
              <a:gd name="connsiteY6" fmla="*/ 0 h 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07" h="110321">
                <a:moveTo>
                  <a:pt x="44496" y="0"/>
                </a:moveTo>
                <a:cubicBezTo>
                  <a:pt x="46613" y="0"/>
                  <a:pt x="67779" y="61383"/>
                  <a:pt x="69896" y="79375"/>
                </a:cubicBezTo>
                <a:cubicBezTo>
                  <a:pt x="72013" y="97367"/>
                  <a:pt x="68838" y="103188"/>
                  <a:pt x="57196" y="107950"/>
                </a:cubicBezTo>
                <a:cubicBezTo>
                  <a:pt x="45554" y="112712"/>
                  <a:pt x="1634" y="109008"/>
                  <a:pt x="46" y="107950"/>
                </a:cubicBezTo>
                <a:cubicBezTo>
                  <a:pt x="-1542" y="106892"/>
                  <a:pt x="38146" y="106363"/>
                  <a:pt x="47671" y="101600"/>
                </a:cubicBezTo>
                <a:cubicBezTo>
                  <a:pt x="57196" y="96837"/>
                  <a:pt x="58254" y="91546"/>
                  <a:pt x="57196" y="79375"/>
                </a:cubicBezTo>
                <a:cubicBezTo>
                  <a:pt x="56138" y="67204"/>
                  <a:pt x="42379" y="0"/>
                  <a:pt x="4449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195C083-976C-9F2E-03E6-C1DB4E68FA57}"/>
              </a:ext>
            </a:extLst>
          </p:cNvPr>
          <p:cNvSpPr/>
          <p:nvPr/>
        </p:nvSpPr>
        <p:spPr>
          <a:xfrm>
            <a:off x="5816600" y="5467350"/>
            <a:ext cx="622377" cy="73046"/>
          </a:xfrm>
          <a:custGeom>
            <a:avLst/>
            <a:gdLst>
              <a:gd name="connsiteX0" fmla="*/ 0 w 622377"/>
              <a:gd name="connsiteY0" fmla="*/ 0 h 73046"/>
              <a:gd name="connsiteX1" fmla="*/ 352425 w 622377"/>
              <a:gd name="connsiteY1" fmla="*/ 19050 h 73046"/>
              <a:gd name="connsiteX2" fmla="*/ 530225 w 622377"/>
              <a:gd name="connsiteY2" fmla="*/ 50800 h 73046"/>
              <a:gd name="connsiteX3" fmla="*/ 485775 w 622377"/>
              <a:gd name="connsiteY3" fmla="*/ 31750 h 73046"/>
              <a:gd name="connsiteX4" fmla="*/ 622300 w 622377"/>
              <a:gd name="connsiteY4" fmla="*/ 73025 h 73046"/>
              <a:gd name="connsiteX5" fmla="*/ 504825 w 622377"/>
              <a:gd name="connsiteY5" fmla="*/ 25400 h 73046"/>
              <a:gd name="connsiteX6" fmla="*/ 469900 w 622377"/>
              <a:gd name="connsiteY6" fmla="*/ 19050 h 73046"/>
              <a:gd name="connsiteX7" fmla="*/ 0 w 622377"/>
              <a:gd name="connsiteY7" fmla="*/ 0 h 7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77" h="73046">
                <a:moveTo>
                  <a:pt x="0" y="0"/>
                </a:moveTo>
                <a:cubicBezTo>
                  <a:pt x="132027" y="5291"/>
                  <a:pt x="264054" y="10583"/>
                  <a:pt x="352425" y="19050"/>
                </a:cubicBezTo>
                <a:cubicBezTo>
                  <a:pt x="440796" y="27517"/>
                  <a:pt x="508000" y="48683"/>
                  <a:pt x="530225" y="50800"/>
                </a:cubicBezTo>
                <a:cubicBezTo>
                  <a:pt x="552450" y="52917"/>
                  <a:pt x="470429" y="28046"/>
                  <a:pt x="485775" y="31750"/>
                </a:cubicBezTo>
                <a:cubicBezTo>
                  <a:pt x="501121" y="35454"/>
                  <a:pt x="619125" y="74083"/>
                  <a:pt x="622300" y="73025"/>
                </a:cubicBezTo>
                <a:cubicBezTo>
                  <a:pt x="625475" y="71967"/>
                  <a:pt x="530225" y="34396"/>
                  <a:pt x="504825" y="25400"/>
                </a:cubicBezTo>
                <a:cubicBezTo>
                  <a:pt x="479425" y="16404"/>
                  <a:pt x="469900" y="19050"/>
                  <a:pt x="469900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3EAA315-E8ED-3B07-021D-B11D3A6B29F0}"/>
              </a:ext>
            </a:extLst>
          </p:cNvPr>
          <p:cNvSpPr/>
          <p:nvPr/>
        </p:nvSpPr>
        <p:spPr>
          <a:xfrm>
            <a:off x="6445167" y="5499063"/>
            <a:ext cx="251178" cy="22385"/>
          </a:xfrm>
          <a:custGeom>
            <a:avLst/>
            <a:gdLst>
              <a:gd name="connsiteX0" fmla="*/ 83 w 251178"/>
              <a:gd name="connsiteY0" fmla="*/ 22262 h 22385"/>
              <a:gd name="connsiteX1" fmla="*/ 158833 w 251178"/>
              <a:gd name="connsiteY1" fmla="*/ 9562 h 22385"/>
              <a:gd name="connsiteX2" fmla="*/ 250908 w 251178"/>
              <a:gd name="connsiteY2" fmla="*/ 22262 h 22385"/>
              <a:gd name="connsiteX3" fmla="*/ 181058 w 251178"/>
              <a:gd name="connsiteY3" fmla="*/ 37 h 22385"/>
              <a:gd name="connsiteX4" fmla="*/ 83 w 251178"/>
              <a:gd name="connsiteY4" fmla="*/ 22262 h 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78" h="22385">
                <a:moveTo>
                  <a:pt x="83" y="22262"/>
                </a:moveTo>
                <a:cubicBezTo>
                  <a:pt x="-3621" y="23849"/>
                  <a:pt x="117029" y="9562"/>
                  <a:pt x="158833" y="9562"/>
                </a:cubicBezTo>
                <a:cubicBezTo>
                  <a:pt x="200637" y="9562"/>
                  <a:pt x="247204" y="23849"/>
                  <a:pt x="250908" y="22262"/>
                </a:cubicBezTo>
                <a:cubicBezTo>
                  <a:pt x="254612" y="20675"/>
                  <a:pt x="219687" y="1095"/>
                  <a:pt x="181058" y="37"/>
                </a:cubicBezTo>
                <a:cubicBezTo>
                  <a:pt x="142429" y="-1021"/>
                  <a:pt x="3787" y="20675"/>
                  <a:pt x="83" y="222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B84EEFB-ACA2-ACCD-DD83-2B171A43EA94}"/>
              </a:ext>
            </a:extLst>
          </p:cNvPr>
          <p:cNvSpPr/>
          <p:nvPr/>
        </p:nvSpPr>
        <p:spPr>
          <a:xfrm>
            <a:off x="6451566" y="5444799"/>
            <a:ext cx="285929" cy="28940"/>
          </a:xfrm>
          <a:custGeom>
            <a:avLst/>
            <a:gdLst>
              <a:gd name="connsiteX0" fmla="*/ 34 w 285929"/>
              <a:gd name="connsiteY0" fmla="*/ 28901 h 28940"/>
              <a:gd name="connsiteX1" fmla="*/ 196884 w 285929"/>
              <a:gd name="connsiteY1" fmla="*/ 326 h 28940"/>
              <a:gd name="connsiteX2" fmla="*/ 285784 w 285929"/>
              <a:gd name="connsiteY2" fmla="*/ 13026 h 28940"/>
              <a:gd name="connsiteX3" fmla="*/ 212759 w 285929"/>
              <a:gd name="connsiteY3" fmla="*/ 6676 h 28940"/>
              <a:gd name="connsiteX4" fmla="*/ 34 w 285929"/>
              <a:gd name="connsiteY4" fmla="*/ 28901 h 2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29" h="28940">
                <a:moveTo>
                  <a:pt x="34" y="28901"/>
                </a:moveTo>
                <a:cubicBezTo>
                  <a:pt x="-2612" y="27843"/>
                  <a:pt x="149259" y="2972"/>
                  <a:pt x="196884" y="326"/>
                </a:cubicBezTo>
                <a:cubicBezTo>
                  <a:pt x="244509" y="-2320"/>
                  <a:pt x="283138" y="11968"/>
                  <a:pt x="285784" y="13026"/>
                </a:cubicBezTo>
                <a:cubicBezTo>
                  <a:pt x="288430" y="14084"/>
                  <a:pt x="254563" y="4030"/>
                  <a:pt x="212759" y="6676"/>
                </a:cubicBezTo>
                <a:cubicBezTo>
                  <a:pt x="170955" y="9322"/>
                  <a:pt x="2680" y="29959"/>
                  <a:pt x="34" y="289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8CD59FD-9992-3B24-BA11-2FD98DFBDE40}"/>
              </a:ext>
            </a:extLst>
          </p:cNvPr>
          <p:cNvSpPr/>
          <p:nvPr/>
        </p:nvSpPr>
        <p:spPr>
          <a:xfrm>
            <a:off x="5847125" y="5482157"/>
            <a:ext cx="636551" cy="141438"/>
          </a:xfrm>
          <a:custGeom>
            <a:avLst/>
            <a:gdLst>
              <a:gd name="connsiteX0" fmla="*/ 1225 w 636551"/>
              <a:gd name="connsiteY0" fmla="*/ 1068 h 141438"/>
              <a:gd name="connsiteX1" fmla="*/ 290150 w 636551"/>
              <a:gd name="connsiteY1" fmla="*/ 74093 h 141438"/>
              <a:gd name="connsiteX2" fmla="*/ 464775 w 636551"/>
              <a:gd name="connsiteY2" fmla="*/ 140768 h 141438"/>
              <a:gd name="connsiteX3" fmla="*/ 636225 w 636551"/>
              <a:gd name="connsiteY3" fmla="*/ 109018 h 141438"/>
              <a:gd name="connsiteX4" fmla="*/ 506050 w 636551"/>
              <a:gd name="connsiteY4" fmla="*/ 118543 h 141438"/>
              <a:gd name="connsiteX5" fmla="*/ 436200 w 636551"/>
              <a:gd name="connsiteY5" fmla="*/ 115368 h 141438"/>
              <a:gd name="connsiteX6" fmla="*/ 194900 w 636551"/>
              <a:gd name="connsiteY6" fmla="*/ 35993 h 141438"/>
              <a:gd name="connsiteX7" fmla="*/ 1225 w 636551"/>
              <a:gd name="connsiteY7" fmla="*/ 1068 h 1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51" h="141438">
                <a:moveTo>
                  <a:pt x="1225" y="1068"/>
                </a:moveTo>
                <a:cubicBezTo>
                  <a:pt x="17100" y="7418"/>
                  <a:pt x="212892" y="50810"/>
                  <a:pt x="290150" y="74093"/>
                </a:cubicBezTo>
                <a:cubicBezTo>
                  <a:pt x="367408" y="97376"/>
                  <a:pt x="407096" y="134947"/>
                  <a:pt x="464775" y="140768"/>
                </a:cubicBezTo>
                <a:cubicBezTo>
                  <a:pt x="522454" y="146589"/>
                  <a:pt x="629346" y="112722"/>
                  <a:pt x="636225" y="109018"/>
                </a:cubicBezTo>
                <a:cubicBezTo>
                  <a:pt x="643104" y="105314"/>
                  <a:pt x="539387" y="117485"/>
                  <a:pt x="506050" y="118543"/>
                </a:cubicBezTo>
                <a:cubicBezTo>
                  <a:pt x="472713" y="119601"/>
                  <a:pt x="488058" y="129126"/>
                  <a:pt x="436200" y="115368"/>
                </a:cubicBezTo>
                <a:cubicBezTo>
                  <a:pt x="384342" y="101610"/>
                  <a:pt x="262104" y="53985"/>
                  <a:pt x="194900" y="35993"/>
                </a:cubicBezTo>
                <a:cubicBezTo>
                  <a:pt x="127696" y="18001"/>
                  <a:pt x="-14650" y="-5282"/>
                  <a:pt x="1225" y="10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828A99B-2208-0131-59C0-0A7DB6A93E60}"/>
              </a:ext>
            </a:extLst>
          </p:cNvPr>
          <p:cNvSpPr/>
          <p:nvPr/>
        </p:nvSpPr>
        <p:spPr>
          <a:xfrm>
            <a:off x="6476970" y="5537009"/>
            <a:ext cx="196503" cy="111730"/>
          </a:xfrm>
          <a:custGeom>
            <a:avLst/>
            <a:gdLst>
              <a:gd name="connsiteX0" fmla="*/ 30 w 196503"/>
              <a:gd name="connsiteY0" fmla="*/ 92266 h 111730"/>
              <a:gd name="connsiteX1" fmla="*/ 133380 w 196503"/>
              <a:gd name="connsiteY1" fmla="*/ 57341 h 111730"/>
              <a:gd name="connsiteX2" fmla="*/ 168305 w 196503"/>
              <a:gd name="connsiteY2" fmla="*/ 191 h 111730"/>
              <a:gd name="connsiteX3" fmla="*/ 187355 w 196503"/>
              <a:gd name="connsiteY3" fmla="*/ 41466 h 111730"/>
              <a:gd name="connsiteX4" fmla="*/ 190530 w 196503"/>
              <a:gd name="connsiteY4" fmla="*/ 111316 h 111730"/>
              <a:gd name="connsiteX5" fmla="*/ 193705 w 196503"/>
              <a:gd name="connsiteY5" fmla="*/ 6541 h 111730"/>
              <a:gd name="connsiteX6" fmla="*/ 146080 w 196503"/>
              <a:gd name="connsiteY6" fmla="*/ 25591 h 111730"/>
              <a:gd name="connsiteX7" fmla="*/ 30 w 196503"/>
              <a:gd name="connsiteY7" fmla="*/ 92266 h 1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03" h="111730">
                <a:moveTo>
                  <a:pt x="30" y="92266"/>
                </a:moveTo>
                <a:cubicBezTo>
                  <a:pt x="-2087" y="97558"/>
                  <a:pt x="105334" y="72687"/>
                  <a:pt x="133380" y="57341"/>
                </a:cubicBezTo>
                <a:cubicBezTo>
                  <a:pt x="161426" y="41995"/>
                  <a:pt x="159309" y="2837"/>
                  <a:pt x="168305" y="191"/>
                </a:cubicBezTo>
                <a:cubicBezTo>
                  <a:pt x="177301" y="-2455"/>
                  <a:pt x="183651" y="22945"/>
                  <a:pt x="187355" y="41466"/>
                </a:cubicBezTo>
                <a:cubicBezTo>
                  <a:pt x="191059" y="59987"/>
                  <a:pt x="189472" y="117137"/>
                  <a:pt x="190530" y="111316"/>
                </a:cubicBezTo>
                <a:cubicBezTo>
                  <a:pt x="191588" y="105495"/>
                  <a:pt x="201113" y="20828"/>
                  <a:pt x="193705" y="6541"/>
                </a:cubicBezTo>
                <a:cubicBezTo>
                  <a:pt x="186297" y="-7746"/>
                  <a:pt x="172009" y="13949"/>
                  <a:pt x="146080" y="25591"/>
                </a:cubicBezTo>
                <a:cubicBezTo>
                  <a:pt x="120151" y="37233"/>
                  <a:pt x="2147" y="86974"/>
                  <a:pt x="30" y="922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319C527-D6FC-0CD5-8F00-FA49BAC431A1}"/>
              </a:ext>
            </a:extLst>
          </p:cNvPr>
          <p:cNvSpPr/>
          <p:nvPr/>
        </p:nvSpPr>
        <p:spPr>
          <a:xfrm>
            <a:off x="6302134" y="4612782"/>
            <a:ext cx="146499" cy="45049"/>
          </a:xfrm>
          <a:custGeom>
            <a:avLst/>
            <a:gdLst>
              <a:gd name="connsiteX0" fmla="*/ 241 w 146499"/>
              <a:gd name="connsiteY0" fmla="*/ 44943 h 45049"/>
              <a:gd name="connsiteX1" fmla="*/ 60566 w 146499"/>
              <a:gd name="connsiteY1" fmla="*/ 13193 h 45049"/>
              <a:gd name="connsiteX2" fmla="*/ 146291 w 146499"/>
              <a:gd name="connsiteY2" fmla="*/ 22718 h 45049"/>
              <a:gd name="connsiteX3" fmla="*/ 82791 w 146499"/>
              <a:gd name="connsiteY3" fmla="*/ 493 h 45049"/>
              <a:gd name="connsiteX4" fmla="*/ 241 w 146499"/>
              <a:gd name="connsiteY4" fmla="*/ 44943 h 4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99" h="45049">
                <a:moveTo>
                  <a:pt x="241" y="44943"/>
                </a:moveTo>
                <a:cubicBezTo>
                  <a:pt x="-3463" y="47060"/>
                  <a:pt x="36224" y="16897"/>
                  <a:pt x="60566" y="13193"/>
                </a:cubicBezTo>
                <a:cubicBezTo>
                  <a:pt x="84908" y="9489"/>
                  <a:pt x="142587" y="24835"/>
                  <a:pt x="146291" y="22718"/>
                </a:cubicBezTo>
                <a:cubicBezTo>
                  <a:pt x="149995" y="20601"/>
                  <a:pt x="103428" y="-3740"/>
                  <a:pt x="82791" y="493"/>
                </a:cubicBezTo>
                <a:cubicBezTo>
                  <a:pt x="62154" y="4726"/>
                  <a:pt x="3945" y="42826"/>
                  <a:pt x="241" y="449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5E93302-C67B-CF68-8A9E-72882FB42A35}"/>
              </a:ext>
            </a:extLst>
          </p:cNvPr>
          <p:cNvSpPr/>
          <p:nvPr/>
        </p:nvSpPr>
        <p:spPr>
          <a:xfrm>
            <a:off x="6504512" y="4625353"/>
            <a:ext cx="58726" cy="185826"/>
          </a:xfrm>
          <a:custGeom>
            <a:avLst/>
            <a:gdLst>
              <a:gd name="connsiteX0" fmla="*/ 16938 w 58726"/>
              <a:gd name="connsiteY0" fmla="*/ 622 h 185826"/>
              <a:gd name="connsiteX1" fmla="*/ 48688 w 58726"/>
              <a:gd name="connsiteY1" fmla="*/ 70472 h 185826"/>
              <a:gd name="connsiteX2" fmla="*/ 51863 w 58726"/>
              <a:gd name="connsiteY2" fmla="*/ 99047 h 185826"/>
              <a:gd name="connsiteX3" fmla="*/ 23288 w 58726"/>
              <a:gd name="connsiteY3" fmla="*/ 153022 h 185826"/>
              <a:gd name="connsiteX4" fmla="*/ 1063 w 58726"/>
              <a:gd name="connsiteY4" fmla="*/ 184772 h 185826"/>
              <a:gd name="connsiteX5" fmla="*/ 58213 w 58726"/>
              <a:gd name="connsiteY5" fmla="*/ 114922 h 185826"/>
              <a:gd name="connsiteX6" fmla="*/ 16938 w 58726"/>
              <a:gd name="connsiteY6" fmla="*/ 622 h 1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6" h="185826">
                <a:moveTo>
                  <a:pt x="16938" y="622"/>
                </a:moveTo>
                <a:cubicBezTo>
                  <a:pt x="15351" y="-6786"/>
                  <a:pt x="42867" y="54068"/>
                  <a:pt x="48688" y="70472"/>
                </a:cubicBezTo>
                <a:cubicBezTo>
                  <a:pt x="54509" y="86876"/>
                  <a:pt x="56096" y="85289"/>
                  <a:pt x="51863" y="99047"/>
                </a:cubicBezTo>
                <a:cubicBezTo>
                  <a:pt x="47630" y="112805"/>
                  <a:pt x="31755" y="138734"/>
                  <a:pt x="23288" y="153022"/>
                </a:cubicBezTo>
                <a:cubicBezTo>
                  <a:pt x="14821" y="167310"/>
                  <a:pt x="-4758" y="191122"/>
                  <a:pt x="1063" y="184772"/>
                </a:cubicBezTo>
                <a:cubicBezTo>
                  <a:pt x="6884" y="178422"/>
                  <a:pt x="52392" y="141380"/>
                  <a:pt x="58213" y="114922"/>
                </a:cubicBezTo>
                <a:cubicBezTo>
                  <a:pt x="64034" y="88464"/>
                  <a:pt x="18525" y="8030"/>
                  <a:pt x="16938" y="6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145663A-8FFF-4B3E-7747-71AA30B8345F}"/>
              </a:ext>
            </a:extLst>
          </p:cNvPr>
          <p:cNvSpPr/>
          <p:nvPr/>
        </p:nvSpPr>
        <p:spPr>
          <a:xfrm>
            <a:off x="6524595" y="4629133"/>
            <a:ext cx="39131" cy="101657"/>
          </a:xfrm>
          <a:custGeom>
            <a:avLst/>
            <a:gdLst>
              <a:gd name="connsiteX0" fmla="*/ 30 w 39131"/>
              <a:gd name="connsiteY0" fmla="*/ 17 h 101657"/>
              <a:gd name="connsiteX1" fmla="*/ 31780 w 39131"/>
              <a:gd name="connsiteY1" fmla="*/ 63517 h 101657"/>
              <a:gd name="connsiteX2" fmla="*/ 38130 w 39131"/>
              <a:gd name="connsiteY2" fmla="*/ 101617 h 101657"/>
              <a:gd name="connsiteX3" fmla="*/ 38130 w 39131"/>
              <a:gd name="connsiteY3" fmla="*/ 69867 h 101657"/>
              <a:gd name="connsiteX4" fmla="*/ 30 w 39131"/>
              <a:gd name="connsiteY4" fmla="*/ 17 h 1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101657">
                <a:moveTo>
                  <a:pt x="30" y="17"/>
                </a:moveTo>
                <a:cubicBezTo>
                  <a:pt x="-1028" y="-1041"/>
                  <a:pt x="25430" y="46584"/>
                  <a:pt x="31780" y="63517"/>
                </a:cubicBezTo>
                <a:cubicBezTo>
                  <a:pt x="38130" y="80450"/>
                  <a:pt x="37072" y="100559"/>
                  <a:pt x="38130" y="101617"/>
                </a:cubicBezTo>
                <a:cubicBezTo>
                  <a:pt x="39188" y="102675"/>
                  <a:pt x="39717" y="82567"/>
                  <a:pt x="38130" y="69867"/>
                </a:cubicBezTo>
                <a:cubicBezTo>
                  <a:pt x="36543" y="57167"/>
                  <a:pt x="1088" y="1075"/>
                  <a:pt x="30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BDEBF4F-F5B8-D453-9989-A29B423B7F1A}"/>
              </a:ext>
            </a:extLst>
          </p:cNvPr>
          <p:cNvSpPr/>
          <p:nvPr/>
        </p:nvSpPr>
        <p:spPr>
          <a:xfrm>
            <a:off x="6080029" y="4622481"/>
            <a:ext cx="199437" cy="185676"/>
          </a:xfrm>
          <a:custGeom>
            <a:avLst/>
            <a:gdLst>
              <a:gd name="connsiteX0" fmla="*/ 6446 w 199437"/>
              <a:gd name="connsiteY0" fmla="*/ 319 h 185676"/>
              <a:gd name="connsiteX1" fmla="*/ 6446 w 199437"/>
              <a:gd name="connsiteY1" fmla="*/ 82869 h 185676"/>
              <a:gd name="connsiteX2" fmla="*/ 69946 w 199437"/>
              <a:gd name="connsiteY2" fmla="*/ 155894 h 185676"/>
              <a:gd name="connsiteX3" fmla="*/ 41371 w 199437"/>
              <a:gd name="connsiteY3" fmla="*/ 143194 h 185676"/>
              <a:gd name="connsiteX4" fmla="*/ 196946 w 199437"/>
              <a:gd name="connsiteY4" fmla="*/ 184469 h 185676"/>
              <a:gd name="connsiteX5" fmla="*/ 133446 w 199437"/>
              <a:gd name="connsiteY5" fmla="*/ 174944 h 185676"/>
              <a:gd name="connsiteX6" fmla="*/ 82646 w 199437"/>
              <a:gd name="connsiteY6" fmla="*/ 178119 h 185676"/>
              <a:gd name="connsiteX7" fmla="*/ 44546 w 199437"/>
              <a:gd name="connsiteY7" fmla="*/ 114619 h 185676"/>
              <a:gd name="connsiteX8" fmla="*/ 6446 w 199437"/>
              <a:gd name="connsiteY8" fmla="*/ 31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437" h="185676">
                <a:moveTo>
                  <a:pt x="6446" y="319"/>
                </a:moveTo>
                <a:cubicBezTo>
                  <a:pt x="96" y="-4973"/>
                  <a:pt x="-4137" y="56940"/>
                  <a:pt x="6446" y="82869"/>
                </a:cubicBezTo>
                <a:cubicBezTo>
                  <a:pt x="17029" y="108798"/>
                  <a:pt x="64125" y="145840"/>
                  <a:pt x="69946" y="155894"/>
                </a:cubicBezTo>
                <a:cubicBezTo>
                  <a:pt x="75767" y="165948"/>
                  <a:pt x="20204" y="138432"/>
                  <a:pt x="41371" y="143194"/>
                </a:cubicBezTo>
                <a:cubicBezTo>
                  <a:pt x="62538" y="147956"/>
                  <a:pt x="181600" y="179177"/>
                  <a:pt x="196946" y="184469"/>
                </a:cubicBezTo>
                <a:cubicBezTo>
                  <a:pt x="212292" y="189761"/>
                  <a:pt x="152496" y="176002"/>
                  <a:pt x="133446" y="174944"/>
                </a:cubicBezTo>
                <a:cubicBezTo>
                  <a:pt x="114396" y="173886"/>
                  <a:pt x="97463" y="188173"/>
                  <a:pt x="82646" y="178119"/>
                </a:cubicBezTo>
                <a:cubicBezTo>
                  <a:pt x="67829" y="168065"/>
                  <a:pt x="54600" y="137902"/>
                  <a:pt x="44546" y="114619"/>
                </a:cubicBezTo>
                <a:cubicBezTo>
                  <a:pt x="34492" y="91336"/>
                  <a:pt x="12796" y="5611"/>
                  <a:pt x="6446" y="3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B9A028F-8801-B40C-5C88-A829B49E9CA4}"/>
              </a:ext>
            </a:extLst>
          </p:cNvPr>
          <p:cNvSpPr/>
          <p:nvPr/>
        </p:nvSpPr>
        <p:spPr>
          <a:xfrm>
            <a:off x="6279604" y="4545822"/>
            <a:ext cx="271034" cy="54899"/>
          </a:xfrm>
          <a:custGeom>
            <a:avLst/>
            <a:gdLst>
              <a:gd name="connsiteX0" fmla="*/ 546 w 271034"/>
              <a:gd name="connsiteY0" fmla="*/ 54753 h 54899"/>
              <a:gd name="connsiteX1" fmla="*/ 118021 w 271034"/>
              <a:gd name="connsiteY1" fmla="*/ 16653 h 54899"/>
              <a:gd name="connsiteX2" fmla="*/ 270421 w 271034"/>
              <a:gd name="connsiteY2" fmla="*/ 13478 h 54899"/>
              <a:gd name="connsiteX3" fmla="*/ 165646 w 271034"/>
              <a:gd name="connsiteY3" fmla="*/ 778 h 54899"/>
              <a:gd name="connsiteX4" fmla="*/ 546 w 271034"/>
              <a:gd name="connsiteY4" fmla="*/ 54753 h 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34" h="54899">
                <a:moveTo>
                  <a:pt x="546" y="54753"/>
                </a:moveTo>
                <a:cubicBezTo>
                  <a:pt x="-7391" y="57399"/>
                  <a:pt x="73042" y="23532"/>
                  <a:pt x="118021" y="16653"/>
                </a:cubicBezTo>
                <a:cubicBezTo>
                  <a:pt x="163000" y="9774"/>
                  <a:pt x="262484" y="16124"/>
                  <a:pt x="270421" y="13478"/>
                </a:cubicBezTo>
                <a:cubicBezTo>
                  <a:pt x="278358" y="10832"/>
                  <a:pt x="207450" y="-3455"/>
                  <a:pt x="165646" y="778"/>
                </a:cubicBezTo>
                <a:cubicBezTo>
                  <a:pt x="123842" y="5011"/>
                  <a:pt x="8483" y="52107"/>
                  <a:pt x="546" y="547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4E181A9-2CF6-887B-C692-0A54DA8E2BFE}"/>
              </a:ext>
            </a:extLst>
          </p:cNvPr>
          <p:cNvSpPr/>
          <p:nvPr/>
        </p:nvSpPr>
        <p:spPr>
          <a:xfrm>
            <a:off x="6534068" y="4075588"/>
            <a:ext cx="59474" cy="211460"/>
          </a:xfrm>
          <a:custGeom>
            <a:avLst/>
            <a:gdLst>
              <a:gd name="connsiteX0" fmla="*/ 82 w 59474"/>
              <a:gd name="connsiteY0" fmla="*/ 1112 h 211460"/>
              <a:gd name="connsiteX1" fmla="*/ 57232 w 59474"/>
              <a:gd name="connsiteY1" fmla="*/ 207487 h 211460"/>
              <a:gd name="connsiteX2" fmla="*/ 44532 w 59474"/>
              <a:gd name="connsiteY2" fmla="*/ 128112 h 211460"/>
              <a:gd name="connsiteX3" fmla="*/ 82 w 59474"/>
              <a:gd name="connsiteY3" fmla="*/ 1112 h 2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74" h="211460">
                <a:moveTo>
                  <a:pt x="82" y="1112"/>
                </a:moveTo>
                <a:cubicBezTo>
                  <a:pt x="2199" y="14341"/>
                  <a:pt x="49824" y="186320"/>
                  <a:pt x="57232" y="207487"/>
                </a:cubicBezTo>
                <a:cubicBezTo>
                  <a:pt x="64640" y="228654"/>
                  <a:pt x="51940" y="159862"/>
                  <a:pt x="44532" y="128112"/>
                </a:cubicBezTo>
                <a:cubicBezTo>
                  <a:pt x="37124" y="96362"/>
                  <a:pt x="-2035" y="-12117"/>
                  <a:pt x="82" y="11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A9A943A-FD20-CB0A-D17B-53ACFAC1EBAF}"/>
              </a:ext>
            </a:extLst>
          </p:cNvPr>
          <p:cNvSpPr/>
          <p:nvPr/>
        </p:nvSpPr>
        <p:spPr>
          <a:xfrm>
            <a:off x="6591300" y="4364636"/>
            <a:ext cx="73501" cy="179394"/>
          </a:xfrm>
          <a:custGeom>
            <a:avLst/>
            <a:gdLst>
              <a:gd name="connsiteX0" fmla="*/ 19050 w 73501"/>
              <a:gd name="connsiteY0" fmla="*/ 989 h 179394"/>
              <a:gd name="connsiteX1" fmla="*/ 47625 w 73501"/>
              <a:gd name="connsiteY1" fmla="*/ 83539 h 179394"/>
              <a:gd name="connsiteX2" fmla="*/ 60325 w 73501"/>
              <a:gd name="connsiteY2" fmla="*/ 140689 h 179394"/>
              <a:gd name="connsiteX3" fmla="*/ 73025 w 73501"/>
              <a:gd name="connsiteY3" fmla="*/ 178789 h 179394"/>
              <a:gd name="connsiteX4" fmla="*/ 63500 w 73501"/>
              <a:gd name="connsiteY4" fmla="*/ 162914 h 179394"/>
              <a:gd name="connsiteX5" fmla="*/ 0 w 73501"/>
              <a:gd name="connsiteY5" fmla="*/ 147039 h 179394"/>
              <a:gd name="connsiteX6" fmla="*/ 63500 w 73501"/>
              <a:gd name="connsiteY6" fmla="*/ 143864 h 179394"/>
              <a:gd name="connsiteX7" fmla="*/ 19050 w 73501"/>
              <a:gd name="connsiteY7" fmla="*/ 989 h 1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01" h="179394">
                <a:moveTo>
                  <a:pt x="19050" y="989"/>
                </a:moveTo>
                <a:cubicBezTo>
                  <a:pt x="16404" y="-9065"/>
                  <a:pt x="40746" y="60256"/>
                  <a:pt x="47625" y="83539"/>
                </a:cubicBezTo>
                <a:cubicBezTo>
                  <a:pt x="54504" y="106822"/>
                  <a:pt x="56092" y="124814"/>
                  <a:pt x="60325" y="140689"/>
                </a:cubicBezTo>
                <a:cubicBezTo>
                  <a:pt x="64558" y="156564"/>
                  <a:pt x="73025" y="178789"/>
                  <a:pt x="73025" y="178789"/>
                </a:cubicBezTo>
                <a:cubicBezTo>
                  <a:pt x="73554" y="182493"/>
                  <a:pt x="75671" y="168206"/>
                  <a:pt x="63500" y="162914"/>
                </a:cubicBezTo>
                <a:cubicBezTo>
                  <a:pt x="51329" y="157622"/>
                  <a:pt x="0" y="150214"/>
                  <a:pt x="0" y="147039"/>
                </a:cubicBezTo>
                <a:cubicBezTo>
                  <a:pt x="0" y="143864"/>
                  <a:pt x="59267" y="162914"/>
                  <a:pt x="63500" y="143864"/>
                </a:cubicBezTo>
                <a:cubicBezTo>
                  <a:pt x="67733" y="124814"/>
                  <a:pt x="21696" y="11043"/>
                  <a:pt x="19050" y="9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62C3FBF-285F-E736-7788-F68F8A5909E4}"/>
              </a:ext>
            </a:extLst>
          </p:cNvPr>
          <p:cNvSpPr/>
          <p:nvPr/>
        </p:nvSpPr>
        <p:spPr>
          <a:xfrm>
            <a:off x="6647270" y="4511491"/>
            <a:ext cx="68444" cy="101823"/>
          </a:xfrm>
          <a:custGeom>
            <a:avLst/>
            <a:gdLst>
              <a:gd name="connsiteX0" fmla="*/ 67855 w 68444"/>
              <a:gd name="connsiteY0" fmla="*/ 184 h 101823"/>
              <a:gd name="connsiteX1" fmla="*/ 39280 w 68444"/>
              <a:gd name="connsiteY1" fmla="*/ 47809 h 101823"/>
              <a:gd name="connsiteX2" fmla="*/ 20230 w 68444"/>
              <a:gd name="connsiteY2" fmla="*/ 73209 h 101823"/>
              <a:gd name="connsiteX3" fmla="*/ 1180 w 68444"/>
              <a:gd name="connsiteY3" fmla="*/ 101784 h 101823"/>
              <a:gd name="connsiteX4" fmla="*/ 10705 w 68444"/>
              <a:gd name="connsiteY4" fmla="*/ 66859 h 101823"/>
              <a:gd name="connsiteX5" fmla="*/ 67855 w 68444"/>
              <a:gd name="connsiteY5" fmla="*/ 184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4" h="101823">
                <a:moveTo>
                  <a:pt x="67855" y="184"/>
                </a:moveTo>
                <a:cubicBezTo>
                  <a:pt x="72617" y="-2991"/>
                  <a:pt x="47217" y="35638"/>
                  <a:pt x="39280" y="47809"/>
                </a:cubicBezTo>
                <a:cubicBezTo>
                  <a:pt x="31343" y="59980"/>
                  <a:pt x="26580" y="64213"/>
                  <a:pt x="20230" y="73209"/>
                </a:cubicBezTo>
                <a:cubicBezTo>
                  <a:pt x="13880" y="82205"/>
                  <a:pt x="2768" y="102842"/>
                  <a:pt x="1180" y="101784"/>
                </a:cubicBezTo>
                <a:cubicBezTo>
                  <a:pt x="-408" y="100726"/>
                  <a:pt x="-2524" y="85909"/>
                  <a:pt x="10705" y="66859"/>
                </a:cubicBezTo>
                <a:cubicBezTo>
                  <a:pt x="23934" y="47809"/>
                  <a:pt x="63093" y="3359"/>
                  <a:pt x="67855" y="1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617EC90-5FDC-FD86-E532-6A5B772F0CBF}"/>
              </a:ext>
            </a:extLst>
          </p:cNvPr>
          <p:cNvSpPr/>
          <p:nvPr/>
        </p:nvSpPr>
        <p:spPr>
          <a:xfrm>
            <a:off x="6322683" y="4709931"/>
            <a:ext cx="139283" cy="26457"/>
          </a:xfrm>
          <a:custGeom>
            <a:avLst/>
            <a:gdLst>
              <a:gd name="connsiteX0" fmla="*/ 479 w 139283"/>
              <a:gd name="connsiteY0" fmla="*/ 25971 h 26457"/>
              <a:gd name="connsiteX1" fmla="*/ 65177 w 139283"/>
              <a:gd name="connsiteY1" fmla="*/ 92 h 26457"/>
              <a:gd name="connsiteX2" fmla="*/ 138502 w 139283"/>
              <a:gd name="connsiteY2" fmla="*/ 17344 h 26457"/>
              <a:gd name="connsiteX3" fmla="*/ 99683 w 139283"/>
              <a:gd name="connsiteY3" fmla="*/ 17344 h 26457"/>
              <a:gd name="connsiteX4" fmla="*/ 479 w 139283"/>
              <a:gd name="connsiteY4" fmla="*/ 25971 h 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3" h="26457">
                <a:moveTo>
                  <a:pt x="479" y="25971"/>
                </a:moveTo>
                <a:cubicBezTo>
                  <a:pt x="-5272" y="23096"/>
                  <a:pt x="42173" y="1530"/>
                  <a:pt x="65177" y="92"/>
                </a:cubicBezTo>
                <a:cubicBezTo>
                  <a:pt x="88181" y="-1346"/>
                  <a:pt x="132751" y="14469"/>
                  <a:pt x="138502" y="17344"/>
                </a:cubicBezTo>
                <a:cubicBezTo>
                  <a:pt x="144253" y="20219"/>
                  <a:pt x="116936" y="16625"/>
                  <a:pt x="99683" y="17344"/>
                </a:cubicBezTo>
                <a:cubicBezTo>
                  <a:pt x="82430" y="18063"/>
                  <a:pt x="6230" y="28846"/>
                  <a:pt x="479" y="259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F2CFC1F-2423-AA97-FEBF-F28D462FB61A}"/>
              </a:ext>
            </a:extLst>
          </p:cNvPr>
          <p:cNvSpPr/>
          <p:nvPr/>
        </p:nvSpPr>
        <p:spPr>
          <a:xfrm>
            <a:off x="5911349" y="3528277"/>
            <a:ext cx="69279" cy="292473"/>
          </a:xfrm>
          <a:custGeom>
            <a:avLst/>
            <a:gdLst>
              <a:gd name="connsiteX0" fmla="*/ 0 w 69279"/>
              <a:gd name="connsiteY0" fmla="*/ 321 h 292473"/>
              <a:gd name="connsiteX1" fmla="*/ 64502 w 69279"/>
              <a:gd name="connsiteY1" fmla="*/ 167265 h 292473"/>
              <a:gd name="connsiteX2" fmla="*/ 64502 w 69279"/>
              <a:gd name="connsiteY2" fmla="*/ 292473 h 292473"/>
              <a:gd name="connsiteX3" fmla="*/ 64502 w 69279"/>
              <a:gd name="connsiteY3" fmla="*/ 129323 h 292473"/>
              <a:gd name="connsiteX4" fmla="*/ 0 w 69279"/>
              <a:gd name="connsiteY4" fmla="*/ 321 h 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" h="292473">
                <a:moveTo>
                  <a:pt x="0" y="321"/>
                </a:moveTo>
                <a:cubicBezTo>
                  <a:pt x="0" y="6645"/>
                  <a:pt x="53752" y="118573"/>
                  <a:pt x="64502" y="167265"/>
                </a:cubicBezTo>
                <a:cubicBezTo>
                  <a:pt x="75252" y="215957"/>
                  <a:pt x="64502" y="292473"/>
                  <a:pt x="64502" y="292473"/>
                </a:cubicBezTo>
                <a:cubicBezTo>
                  <a:pt x="64502" y="286149"/>
                  <a:pt x="73355" y="176118"/>
                  <a:pt x="64502" y="129323"/>
                </a:cubicBezTo>
                <a:cubicBezTo>
                  <a:pt x="55649" y="82528"/>
                  <a:pt x="0" y="-6003"/>
                  <a:pt x="0" y="3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8C64F95-3919-AF9A-AD91-28B832729306}"/>
              </a:ext>
            </a:extLst>
          </p:cNvPr>
          <p:cNvSpPr/>
          <p:nvPr/>
        </p:nvSpPr>
        <p:spPr>
          <a:xfrm>
            <a:off x="5990837" y="3596893"/>
            <a:ext cx="42857" cy="185915"/>
          </a:xfrm>
          <a:custGeom>
            <a:avLst/>
            <a:gdLst>
              <a:gd name="connsiteX0" fmla="*/ 190 w 42857"/>
              <a:gd name="connsiteY0" fmla="*/ 0 h 185915"/>
              <a:gd name="connsiteX1" fmla="*/ 26750 w 42857"/>
              <a:gd name="connsiteY1" fmla="*/ 79678 h 185915"/>
              <a:gd name="connsiteX2" fmla="*/ 34338 w 42857"/>
              <a:gd name="connsiteY2" fmla="*/ 185915 h 185915"/>
              <a:gd name="connsiteX3" fmla="*/ 41926 w 42857"/>
              <a:gd name="connsiteY3" fmla="*/ 79678 h 185915"/>
              <a:gd name="connsiteX4" fmla="*/ 190 w 42857"/>
              <a:gd name="connsiteY4" fmla="*/ 0 h 1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" h="185915">
                <a:moveTo>
                  <a:pt x="190" y="0"/>
                </a:moveTo>
                <a:cubicBezTo>
                  <a:pt x="-2339" y="0"/>
                  <a:pt x="21059" y="48692"/>
                  <a:pt x="26750" y="79678"/>
                </a:cubicBezTo>
                <a:cubicBezTo>
                  <a:pt x="32441" y="110664"/>
                  <a:pt x="31809" y="185915"/>
                  <a:pt x="34338" y="185915"/>
                </a:cubicBezTo>
                <a:cubicBezTo>
                  <a:pt x="36867" y="185915"/>
                  <a:pt x="45720" y="106237"/>
                  <a:pt x="41926" y="79678"/>
                </a:cubicBezTo>
                <a:cubicBezTo>
                  <a:pt x="38132" y="53119"/>
                  <a:pt x="2719" y="0"/>
                  <a:pt x="19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788F652-90E6-1E95-F7F4-CA17DF4ECBBF}"/>
              </a:ext>
            </a:extLst>
          </p:cNvPr>
          <p:cNvSpPr/>
          <p:nvPr/>
        </p:nvSpPr>
        <p:spPr>
          <a:xfrm>
            <a:off x="6555813" y="3380254"/>
            <a:ext cx="31634" cy="175540"/>
          </a:xfrm>
          <a:custGeom>
            <a:avLst/>
            <a:gdLst>
              <a:gd name="connsiteX0" fmla="*/ 19520 w 31634"/>
              <a:gd name="connsiteY0" fmla="*/ 370 h 175540"/>
              <a:gd name="connsiteX1" fmla="*/ 11931 w 31634"/>
              <a:gd name="connsiteY1" fmla="*/ 117990 h 175540"/>
              <a:gd name="connsiteX2" fmla="*/ 549 w 31634"/>
              <a:gd name="connsiteY2" fmla="*/ 174903 h 175540"/>
              <a:gd name="connsiteX3" fmla="*/ 30902 w 31634"/>
              <a:gd name="connsiteY3" fmla="*/ 83842 h 175540"/>
              <a:gd name="connsiteX4" fmla="*/ 19520 w 31634"/>
              <a:gd name="connsiteY4" fmla="*/ 370 h 1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4" h="175540">
                <a:moveTo>
                  <a:pt x="19520" y="370"/>
                </a:moveTo>
                <a:cubicBezTo>
                  <a:pt x="16358" y="6061"/>
                  <a:pt x="15093" y="88901"/>
                  <a:pt x="11931" y="117990"/>
                </a:cubicBezTo>
                <a:cubicBezTo>
                  <a:pt x="8769" y="147079"/>
                  <a:pt x="-2613" y="180594"/>
                  <a:pt x="549" y="174903"/>
                </a:cubicBezTo>
                <a:cubicBezTo>
                  <a:pt x="3711" y="169212"/>
                  <a:pt x="27108" y="111666"/>
                  <a:pt x="30902" y="83842"/>
                </a:cubicBezTo>
                <a:cubicBezTo>
                  <a:pt x="34696" y="56018"/>
                  <a:pt x="22682" y="-5321"/>
                  <a:pt x="19520" y="3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076CAE5-F02E-A25F-2549-1DDF13C23605}"/>
              </a:ext>
            </a:extLst>
          </p:cNvPr>
          <p:cNvSpPr/>
          <p:nvPr/>
        </p:nvSpPr>
        <p:spPr>
          <a:xfrm>
            <a:off x="6558285" y="3482867"/>
            <a:ext cx="96793" cy="353490"/>
          </a:xfrm>
          <a:custGeom>
            <a:avLst/>
            <a:gdLst>
              <a:gd name="connsiteX0" fmla="*/ 96726 w 96793"/>
              <a:gd name="connsiteY0" fmla="*/ 200 h 353490"/>
              <a:gd name="connsiteX1" fmla="*/ 17048 w 96793"/>
              <a:gd name="connsiteY1" fmla="*/ 197498 h 353490"/>
              <a:gd name="connsiteX2" fmla="*/ 20842 w 96793"/>
              <a:gd name="connsiteY2" fmla="*/ 353060 h 353490"/>
              <a:gd name="connsiteX3" fmla="*/ 1871 w 96793"/>
              <a:gd name="connsiteY3" fmla="*/ 235440 h 353490"/>
              <a:gd name="connsiteX4" fmla="*/ 96726 w 96793"/>
              <a:gd name="connsiteY4" fmla="*/ 200 h 3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93" h="353490">
                <a:moveTo>
                  <a:pt x="96726" y="200"/>
                </a:moveTo>
                <a:cubicBezTo>
                  <a:pt x="99255" y="-6124"/>
                  <a:pt x="29695" y="138688"/>
                  <a:pt x="17048" y="197498"/>
                </a:cubicBezTo>
                <a:cubicBezTo>
                  <a:pt x="4401" y="256308"/>
                  <a:pt x="23371" y="346736"/>
                  <a:pt x="20842" y="353060"/>
                </a:cubicBezTo>
                <a:cubicBezTo>
                  <a:pt x="18313" y="359384"/>
                  <a:pt x="-6982" y="294882"/>
                  <a:pt x="1871" y="235440"/>
                </a:cubicBezTo>
                <a:cubicBezTo>
                  <a:pt x="10724" y="175998"/>
                  <a:pt x="94197" y="6524"/>
                  <a:pt x="96726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1DA7E08-7900-457E-D1A9-75963B80E94B}"/>
              </a:ext>
            </a:extLst>
          </p:cNvPr>
          <p:cNvSpPr/>
          <p:nvPr/>
        </p:nvSpPr>
        <p:spPr>
          <a:xfrm>
            <a:off x="6813441" y="2173904"/>
            <a:ext cx="356368" cy="850592"/>
          </a:xfrm>
          <a:custGeom>
            <a:avLst/>
            <a:gdLst>
              <a:gd name="connsiteX0" fmla="*/ 109 w 356368"/>
              <a:gd name="connsiteY0" fmla="*/ 971 h 850592"/>
              <a:gd name="connsiteX1" fmla="*/ 187434 w 356368"/>
              <a:gd name="connsiteY1" fmla="*/ 362921 h 850592"/>
              <a:gd name="connsiteX2" fmla="*/ 187434 w 356368"/>
              <a:gd name="connsiteY2" fmla="*/ 337521 h 850592"/>
              <a:gd name="connsiteX3" fmla="*/ 352534 w 356368"/>
              <a:gd name="connsiteY3" fmla="*/ 832821 h 850592"/>
              <a:gd name="connsiteX4" fmla="*/ 292209 w 356368"/>
              <a:gd name="connsiteY4" fmla="*/ 696296 h 850592"/>
              <a:gd name="connsiteX5" fmla="*/ 162034 w 356368"/>
              <a:gd name="connsiteY5" fmla="*/ 270846 h 850592"/>
              <a:gd name="connsiteX6" fmla="*/ 109 w 356368"/>
              <a:gd name="connsiteY6" fmla="*/ 971 h 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68" h="850592">
                <a:moveTo>
                  <a:pt x="109" y="971"/>
                </a:moveTo>
                <a:cubicBezTo>
                  <a:pt x="4342" y="16317"/>
                  <a:pt x="156213" y="306830"/>
                  <a:pt x="187434" y="362921"/>
                </a:cubicBezTo>
                <a:cubicBezTo>
                  <a:pt x="218655" y="419012"/>
                  <a:pt x="159917" y="259204"/>
                  <a:pt x="187434" y="337521"/>
                </a:cubicBezTo>
                <a:cubicBezTo>
                  <a:pt x="214951" y="415838"/>
                  <a:pt x="335072" y="773025"/>
                  <a:pt x="352534" y="832821"/>
                </a:cubicBezTo>
                <a:cubicBezTo>
                  <a:pt x="369996" y="892617"/>
                  <a:pt x="323959" y="789959"/>
                  <a:pt x="292209" y="696296"/>
                </a:cubicBezTo>
                <a:cubicBezTo>
                  <a:pt x="260459" y="602633"/>
                  <a:pt x="208601" y="386204"/>
                  <a:pt x="162034" y="270846"/>
                </a:cubicBezTo>
                <a:cubicBezTo>
                  <a:pt x="115467" y="155488"/>
                  <a:pt x="-4124" y="-14375"/>
                  <a:pt x="109" y="9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E7587B7-770A-848C-5F8B-2C283A982012}"/>
              </a:ext>
            </a:extLst>
          </p:cNvPr>
          <p:cNvSpPr/>
          <p:nvPr/>
        </p:nvSpPr>
        <p:spPr>
          <a:xfrm>
            <a:off x="7169097" y="3038391"/>
            <a:ext cx="22557" cy="244826"/>
          </a:xfrm>
          <a:custGeom>
            <a:avLst/>
            <a:gdLst>
              <a:gd name="connsiteX0" fmla="*/ 53 w 22557"/>
              <a:gd name="connsiteY0" fmla="*/ 84 h 244826"/>
              <a:gd name="connsiteX1" fmla="*/ 22278 w 22557"/>
              <a:gd name="connsiteY1" fmla="*/ 155659 h 244826"/>
              <a:gd name="connsiteX2" fmla="*/ 12753 w 22557"/>
              <a:gd name="connsiteY2" fmla="*/ 244559 h 244826"/>
              <a:gd name="connsiteX3" fmla="*/ 15928 w 22557"/>
              <a:gd name="connsiteY3" fmla="*/ 177884 h 244826"/>
              <a:gd name="connsiteX4" fmla="*/ 53 w 22557"/>
              <a:gd name="connsiteY4" fmla="*/ 84 h 24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7" h="244826">
                <a:moveTo>
                  <a:pt x="53" y="84"/>
                </a:moveTo>
                <a:cubicBezTo>
                  <a:pt x="1111" y="-3620"/>
                  <a:pt x="20161" y="114913"/>
                  <a:pt x="22278" y="155659"/>
                </a:cubicBezTo>
                <a:cubicBezTo>
                  <a:pt x="24395" y="196405"/>
                  <a:pt x="13811" y="240855"/>
                  <a:pt x="12753" y="244559"/>
                </a:cubicBezTo>
                <a:cubicBezTo>
                  <a:pt x="11695" y="248263"/>
                  <a:pt x="18045" y="212809"/>
                  <a:pt x="15928" y="177884"/>
                </a:cubicBezTo>
                <a:cubicBezTo>
                  <a:pt x="13811" y="142959"/>
                  <a:pt x="-1005" y="3788"/>
                  <a:pt x="53" y="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3847F2C-23EA-C8F2-AEFB-8C1F5B6A0916}"/>
              </a:ext>
            </a:extLst>
          </p:cNvPr>
          <p:cNvSpPr/>
          <p:nvPr/>
        </p:nvSpPr>
        <p:spPr>
          <a:xfrm>
            <a:off x="7156450" y="3273367"/>
            <a:ext cx="42667" cy="289641"/>
          </a:xfrm>
          <a:custGeom>
            <a:avLst/>
            <a:gdLst>
              <a:gd name="connsiteX0" fmla="*/ 19050 w 42667"/>
              <a:gd name="connsiteY0" fmla="*/ 58 h 289641"/>
              <a:gd name="connsiteX1" fmla="*/ 38100 w 42667"/>
              <a:gd name="connsiteY1" fmla="*/ 101658 h 289641"/>
              <a:gd name="connsiteX2" fmla="*/ 0 w 42667"/>
              <a:gd name="connsiteY2" fmla="*/ 288983 h 289641"/>
              <a:gd name="connsiteX3" fmla="*/ 38100 w 42667"/>
              <a:gd name="connsiteY3" fmla="*/ 161983 h 289641"/>
              <a:gd name="connsiteX4" fmla="*/ 41275 w 42667"/>
              <a:gd name="connsiteY4" fmla="*/ 114358 h 289641"/>
              <a:gd name="connsiteX5" fmla="*/ 19050 w 42667"/>
              <a:gd name="connsiteY5" fmla="*/ 58 h 28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7" h="289641">
                <a:moveTo>
                  <a:pt x="19050" y="58"/>
                </a:moveTo>
                <a:cubicBezTo>
                  <a:pt x="18521" y="-2059"/>
                  <a:pt x="41275" y="53504"/>
                  <a:pt x="38100" y="101658"/>
                </a:cubicBezTo>
                <a:cubicBezTo>
                  <a:pt x="34925" y="149812"/>
                  <a:pt x="0" y="278929"/>
                  <a:pt x="0" y="288983"/>
                </a:cubicBezTo>
                <a:cubicBezTo>
                  <a:pt x="0" y="299037"/>
                  <a:pt x="31221" y="191087"/>
                  <a:pt x="38100" y="161983"/>
                </a:cubicBezTo>
                <a:cubicBezTo>
                  <a:pt x="44979" y="132879"/>
                  <a:pt x="42333" y="137641"/>
                  <a:pt x="41275" y="114358"/>
                </a:cubicBezTo>
                <a:cubicBezTo>
                  <a:pt x="40217" y="91075"/>
                  <a:pt x="19579" y="2175"/>
                  <a:pt x="19050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DD2E341-DE5C-D428-F5FB-47F917CC4041}"/>
              </a:ext>
            </a:extLst>
          </p:cNvPr>
          <p:cNvSpPr/>
          <p:nvPr/>
        </p:nvSpPr>
        <p:spPr>
          <a:xfrm>
            <a:off x="7171770" y="3800247"/>
            <a:ext cx="26091" cy="192193"/>
          </a:xfrm>
          <a:custGeom>
            <a:avLst/>
            <a:gdLst>
              <a:gd name="connsiteX0" fmla="*/ 555 w 26091"/>
              <a:gd name="connsiteY0" fmla="*/ 228 h 192193"/>
              <a:gd name="connsiteX1" fmla="*/ 25955 w 26091"/>
              <a:gd name="connsiteY1" fmla="*/ 184378 h 192193"/>
              <a:gd name="connsiteX2" fmla="*/ 10080 w 26091"/>
              <a:gd name="connsiteY2" fmla="*/ 146278 h 192193"/>
              <a:gd name="connsiteX3" fmla="*/ 555 w 26091"/>
              <a:gd name="connsiteY3" fmla="*/ 228 h 1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192193">
                <a:moveTo>
                  <a:pt x="555" y="228"/>
                </a:moveTo>
                <a:cubicBezTo>
                  <a:pt x="3201" y="6578"/>
                  <a:pt x="24368" y="160036"/>
                  <a:pt x="25955" y="184378"/>
                </a:cubicBezTo>
                <a:cubicBezTo>
                  <a:pt x="27543" y="208720"/>
                  <a:pt x="14842" y="170620"/>
                  <a:pt x="10080" y="146278"/>
                </a:cubicBezTo>
                <a:cubicBezTo>
                  <a:pt x="5318" y="121936"/>
                  <a:pt x="-2091" y="-6122"/>
                  <a:pt x="555" y="2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E6D1CA2-1593-733A-7AE8-D9C4FE223FD2}"/>
              </a:ext>
            </a:extLst>
          </p:cNvPr>
          <p:cNvSpPr/>
          <p:nvPr/>
        </p:nvSpPr>
        <p:spPr>
          <a:xfrm>
            <a:off x="7215864" y="4065062"/>
            <a:ext cx="70761" cy="736003"/>
          </a:xfrm>
          <a:custGeom>
            <a:avLst/>
            <a:gdLst>
              <a:gd name="connsiteX0" fmla="*/ 911 w 70761"/>
              <a:gd name="connsiteY0" fmla="*/ 2113 h 736003"/>
              <a:gd name="connsiteX1" fmla="*/ 32661 w 70761"/>
              <a:gd name="connsiteY1" fmla="*/ 278338 h 736003"/>
              <a:gd name="connsiteX2" fmla="*/ 58061 w 70761"/>
              <a:gd name="connsiteY2" fmla="*/ 497413 h 736003"/>
              <a:gd name="connsiteX3" fmla="*/ 13611 w 70761"/>
              <a:gd name="connsiteY3" fmla="*/ 735538 h 736003"/>
              <a:gd name="connsiteX4" fmla="*/ 70761 w 70761"/>
              <a:gd name="connsiteY4" fmla="*/ 433913 h 736003"/>
              <a:gd name="connsiteX5" fmla="*/ 911 w 70761"/>
              <a:gd name="connsiteY5" fmla="*/ 2113 h 73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61" h="736003">
                <a:moveTo>
                  <a:pt x="911" y="2113"/>
                </a:moveTo>
                <a:cubicBezTo>
                  <a:pt x="-5439" y="-23816"/>
                  <a:pt x="23136" y="195788"/>
                  <a:pt x="32661" y="278338"/>
                </a:cubicBezTo>
                <a:cubicBezTo>
                  <a:pt x="42186" y="360888"/>
                  <a:pt x="61236" y="421213"/>
                  <a:pt x="58061" y="497413"/>
                </a:cubicBezTo>
                <a:cubicBezTo>
                  <a:pt x="54886" y="573613"/>
                  <a:pt x="11494" y="746121"/>
                  <a:pt x="13611" y="735538"/>
                </a:cubicBezTo>
                <a:cubicBezTo>
                  <a:pt x="15728" y="724955"/>
                  <a:pt x="70761" y="549800"/>
                  <a:pt x="70761" y="433913"/>
                </a:cubicBezTo>
                <a:cubicBezTo>
                  <a:pt x="70761" y="318026"/>
                  <a:pt x="7261" y="28042"/>
                  <a:pt x="911" y="2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7A78803-F77F-E865-D4D1-28473A762987}"/>
              </a:ext>
            </a:extLst>
          </p:cNvPr>
          <p:cNvSpPr/>
          <p:nvPr/>
        </p:nvSpPr>
        <p:spPr>
          <a:xfrm>
            <a:off x="6992906" y="4743154"/>
            <a:ext cx="218775" cy="717654"/>
          </a:xfrm>
          <a:custGeom>
            <a:avLst/>
            <a:gdLst>
              <a:gd name="connsiteX0" fmla="*/ 217519 w 218775"/>
              <a:gd name="connsiteY0" fmla="*/ 296 h 717654"/>
              <a:gd name="connsiteX1" fmla="*/ 169894 w 218775"/>
              <a:gd name="connsiteY1" fmla="*/ 308271 h 717654"/>
              <a:gd name="connsiteX2" fmla="*/ 1619 w 218775"/>
              <a:gd name="connsiteY2" fmla="*/ 714671 h 717654"/>
              <a:gd name="connsiteX3" fmla="*/ 87344 w 218775"/>
              <a:gd name="connsiteY3" fmla="*/ 486071 h 717654"/>
              <a:gd name="connsiteX4" fmla="*/ 131794 w 218775"/>
              <a:gd name="connsiteY4" fmla="*/ 362246 h 717654"/>
              <a:gd name="connsiteX5" fmla="*/ 217519 w 218775"/>
              <a:gd name="connsiteY5" fmla="*/ 296 h 7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75" h="717654">
                <a:moveTo>
                  <a:pt x="217519" y="296"/>
                </a:moveTo>
                <a:cubicBezTo>
                  <a:pt x="223869" y="-8700"/>
                  <a:pt x="205877" y="189209"/>
                  <a:pt x="169894" y="308271"/>
                </a:cubicBezTo>
                <a:cubicBezTo>
                  <a:pt x="133911" y="427333"/>
                  <a:pt x="15377" y="685038"/>
                  <a:pt x="1619" y="714671"/>
                </a:cubicBezTo>
                <a:cubicBezTo>
                  <a:pt x="-12139" y="744304"/>
                  <a:pt x="65648" y="544808"/>
                  <a:pt x="87344" y="486071"/>
                </a:cubicBezTo>
                <a:cubicBezTo>
                  <a:pt x="109040" y="427334"/>
                  <a:pt x="110627" y="436858"/>
                  <a:pt x="131794" y="362246"/>
                </a:cubicBezTo>
                <a:cubicBezTo>
                  <a:pt x="152961" y="287634"/>
                  <a:pt x="211169" y="9292"/>
                  <a:pt x="217519" y="2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ED844CD-D459-496B-2747-8470E0D7FB7E}"/>
              </a:ext>
            </a:extLst>
          </p:cNvPr>
          <p:cNvSpPr/>
          <p:nvPr/>
        </p:nvSpPr>
        <p:spPr>
          <a:xfrm>
            <a:off x="6689613" y="5501297"/>
            <a:ext cx="282914" cy="433119"/>
          </a:xfrm>
          <a:custGeom>
            <a:avLst/>
            <a:gdLst>
              <a:gd name="connsiteX0" fmla="*/ 282687 w 282914"/>
              <a:gd name="connsiteY0" fmla="*/ 978 h 433119"/>
              <a:gd name="connsiteX1" fmla="*/ 184262 w 282914"/>
              <a:gd name="connsiteY1" fmla="*/ 124803 h 433119"/>
              <a:gd name="connsiteX2" fmla="*/ 112 w 282914"/>
              <a:gd name="connsiteY2" fmla="*/ 432778 h 433119"/>
              <a:gd name="connsiteX3" fmla="*/ 158862 w 282914"/>
              <a:gd name="connsiteY3" fmla="*/ 181953 h 433119"/>
              <a:gd name="connsiteX4" fmla="*/ 282687 w 282914"/>
              <a:gd name="connsiteY4" fmla="*/ 978 h 43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4" h="433119">
                <a:moveTo>
                  <a:pt x="282687" y="978"/>
                </a:moveTo>
                <a:cubicBezTo>
                  <a:pt x="286920" y="-8547"/>
                  <a:pt x="231358" y="52836"/>
                  <a:pt x="184262" y="124803"/>
                </a:cubicBezTo>
                <a:cubicBezTo>
                  <a:pt x="137166" y="196770"/>
                  <a:pt x="4345" y="423253"/>
                  <a:pt x="112" y="432778"/>
                </a:cubicBezTo>
                <a:cubicBezTo>
                  <a:pt x="-4121" y="442303"/>
                  <a:pt x="112295" y="249686"/>
                  <a:pt x="158862" y="181953"/>
                </a:cubicBezTo>
                <a:cubicBezTo>
                  <a:pt x="205429" y="114220"/>
                  <a:pt x="278454" y="10503"/>
                  <a:pt x="282687" y="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80B9C12-9B9C-A3F2-537E-991D61CAED9E}"/>
              </a:ext>
            </a:extLst>
          </p:cNvPr>
          <p:cNvSpPr/>
          <p:nvPr/>
        </p:nvSpPr>
        <p:spPr>
          <a:xfrm>
            <a:off x="6521395" y="5958464"/>
            <a:ext cx="98920" cy="296289"/>
          </a:xfrm>
          <a:custGeom>
            <a:avLst/>
            <a:gdLst>
              <a:gd name="connsiteX0" fmla="*/ 88955 w 98920"/>
              <a:gd name="connsiteY0" fmla="*/ 1011 h 296289"/>
              <a:gd name="connsiteX1" fmla="*/ 98480 w 98920"/>
              <a:gd name="connsiteY1" fmla="*/ 121661 h 296289"/>
              <a:gd name="connsiteX2" fmla="*/ 73080 w 98920"/>
              <a:gd name="connsiteY2" fmla="*/ 191511 h 296289"/>
              <a:gd name="connsiteX3" fmla="*/ 55 w 98920"/>
              <a:gd name="connsiteY3" fmla="*/ 296286 h 296289"/>
              <a:gd name="connsiteX4" fmla="*/ 85780 w 98920"/>
              <a:gd name="connsiteY4" fmla="*/ 194686 h 296289"/>
              <a:gd name="connsiteX5" fmla="*/ 88955 w 98920"/>
              <a:gd name="connsiteY5" fmla="*/ 1011 h 29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20" h="296289">
                <a:moveTo>
                  <a:pt x="88955" y="1011"/>
                </a:moveTo>
                <a:cubicBezTo>
                  <a:pt x="91072" y="-11160"/>
                  <a:pt x="101126" y="89911"/>
                  <a:pt x="98480" y="121661"/>
                </a:cubicBezTo>
                <a:cubicBezTo>
                  <a:pt x="95834" y="153411"/>
                  <a:pt x="89484" y="162407"/>
                  <a:pt x="73080" y="191511"/>
                </a:cubicBezTo>
                <a:cubicBezTo>
                  <a:pt x="56676" y="220615"/>
                  <a:pt x="-2062" y="295757"/>
                  <a:pt x="55" y="296286"/>
                </a:cubicBezTo>
                <a:cubicBezTo>
                  <a:pt x="2172" y="296815"/>
                  <a:pt x="67788" y="240194"/>
                  <a:pt x="85780" y="194686"/>
                </a:cubicBezTo>
                <a:cubicBezTo>
                  <a:pt x="103772" y="149178"/>
                  <a:pt x="86838" y="13182"/>
                  <a:pt x="88955" y="10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27B4FF8-349E-62AA-246C-BF26099F6B99}"/>
              </a:ext>
            </a:extLst>
          </p:cNvPr>
          <p:cNvSpPr/>
          <p:nvPr/>
        </p:nvSpPr>
        <p:spPr>
          <a:xfrm>
            <a:off x="5791193" y="6140379"/>
            <a:ext cx="744356" cy="155173"/>
          </a:xfrm>
          <a:custGeom>
            <a:avLst/>
            <a:gdLst>
              <a:gd name="connsiteX0" fmla="*/ 7 w 744356"/>
              <a:gd name="connsiteY0" fmla="*/ 71 h 155173"/>
              <a:gd name="connsiteX1" fmla="*/ 327032 w 744356"/>
              <a:gd name="connsiteY1" fmla="*/ 123896 h 155173"/>
              <a:gd name="connsiteX2" fmla="*/ 501657 w 744356"/>
              <a:gd name="connsiteY2" fmla="*/ 136596 h 155173"/>
              <a:gd name="connsiteX3" fmla="*/ 742957 w 744356"/>
              <a:gd name="connsiteY3" fmla="*/ 120721 h 155173"/>
              <a:gd name="connsiteX4" fmla="*/ 593732 w 744356"/>
              <a:gd name="connsiteY4" fmla="*/ 139771 h 155173"/>
              <a:gd name="connsiteX5" fmla="*/ 444507 w 744356"/>
              <a:gd name="connsiteY5" fmla="*/ 149296 h 155173"/>
              <a:gd name="connsiteX6" fmla="*/ 336557 w 744356"/>
              <a:gd name="connsiteY6" fmla="*/ 142946 h 155173"/>
              <a:gd name="connsiteX7" fmla="*/ 7 w 744356"/>
              <a:gd name="connsiteY7" fmla="*/ 71 h 15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356" h="155173">
                <a:moveTo>
                  <a:pt x="7" y="71"/>
                </a:moveTo>
                <a:cubicBezTo>
                  <a:pt x="-1580" y="-3104"/>
                  <a:pt x="243424" y="101142"/>
                  <a:pt x="327032" y="123896"/>
                </a:cubicBezTo>
                <a:cubicBezTo>
                  <a:pt x="410640" y="146650"/>
                  <a:pt x="432336" y="137125"/>
                  <a:pt x="501657" y="136596"/>
                </a:cubicBezTo>
                <a:cubicBezTo>
                  <a:pt x="570978" y="136067"/>
                  <a:pt x="727611" y="120192"/>
                  <a:pt x="742957" y="120721"/>
                </a:cubicBezTo>
                <a:cubicBezTo>
                  <a:pt x="758303" y="121250"/>
                  <a:pt x="643474" y="135009"/>
                  <a:pt x="593732" y="139771"/>
                </a:cubicBezTo>
                <a:cubicBezTo>
                  <a:pt x="543990" y="144533"/>
                  <a:pt x="487369" y="148767"/>
                  <a:pt x="444507" y="149296"/>
                </a:cubicBezTo>
                <a:cubicBezTo>
                  <a:pt x="401645" y="149825"/>
                  <a:pt x="407994" y="165700"/>
                  <a:pt x="336557" y="142946"/>
                </a:cubicBezTo>
                <a:cubicBezTo>
                  <a:pt x="265120" y="120192"/>
                  <a:pt x="1594" y="3246"/>
                  <a:pt x="7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B5B66D3B-63A9-2CBD-1DA5-D34CEEEDB56B}"/>
              </a:ext>
            </a:extLst>
          </p:cNvPr>
          <p:cNvSpPr/>
          <p:nvPr/>
        </p:nvSpPr>
        <p:spPr>
          <a:xfrm>
            <a:off x="5041526" y="5724472"/>
            <a:ext cx="782298" cy="456857"/>
          </a:xfrm>
          <a:custGeom>
            <a:avLst/>
            <a:gdLst>
              <a:gd name="connsiteX0" fmla="*/ 374 w 782298"/>
              <a:gd name="connsiteY0" fmla="*/ 53 h 456857"/>
              <a:gd name="connsiteX1" fmla="*/ 378199 w 782298"/>
              <a:gd name="connsiteY1" fmla="*/ 260403 h 456857"/>
              <a:gd name="connsiteX2" fmla="*/ 759199 w 782298"/>
              <a:gd name="connsiteY2" fmla="*/ 447728 h 456857"/>
              <a:gd name="connsiteX3" fmla="*/ 708399 w 782298"/>
              <a:gd name="connsiteY3" fmla="*/ 412803 h 456857"/>
              <a:gd name="connsiteX4" fmla="*/ 448049 w 782298"/>
              <a:gd name="connsiteY4" fmla="*/ 282628 h 456857"/>
              <a:gd name="connsiteX5" fmla="*/ 374 w 782298"/>
              <a:gd name="connsiteY5" fmla="*/ 53 h 4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98" h="456857">
                <a:moveTo>
                  <a:pt x="374" y="53"/>
                </a:moveTo>
                <a:cubicBezTo>
                  <a:pt x="-11268" y="-3651"/>
                  <a:pt x="251728" y="185791"/>
                  <a:pt x="378199" y="260403"/>
                </a:cubicBezTo>
                <a:cubicBezTo>
                  <a:pt x="504670" y="335015"/>
                  <a:pt x="704166" y="422328"/>
                  <a:pt x="759199" y="447728"/>
                </a:cubicBezTo>
                <a:cubicBezTo>
                  <a:pt x="814232" y="473128"/>
                  <a:pt x="760257" y="440320"/>
                  <a:pt x="708399" y="412803"/>
                </a:cubicBezTo>
                <a:cubicBezTo>
                  <a:pt x="656541" y="385286"/>
                  <a:pt x="560232" y="350890"/>
                  <a:pt x="448049" y="282628"/>
                </a:cubicBezTo>
                <a:cubicBezTo>
                  <a:pt x="335866" y="214366"/>
                  <a:pt x="12016" y="3757"/>
                  <a:pt x="374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AC232EA-719F-3387-2B90-EDE26C9BFB6A}"/>
              </a:ext>
            </a:extLst>
          </p:cNvPr>
          <p:cNvSpPr/>
          <p:nvPr/>
        </p:nvSpPr>
        <p:spPr>
          <a:xfrm>
            <a:off x="4422283" y="5314940"/>
            <a:ext cx="511651" cy="391594"/>
          </a:xfrm>
          <a:custGeom>
            <a:avLst/>
            <a:gdLst>
              <a:gd name="connsiteX0" fmla="*/ 3667 w 511651"/>
              <a:gd name="connsiteY0" fmla="*/ 3185 h 391594"/>
              <a:gd name="connsiteX1" fmla="*/ 257667 w 511651"/>
              <a:gd name="connsiteY1" fmla="*/ 266710 h 391594"/>
              <a:gd name="connsiteX2" fmla="*/ 502142 w 511651"/>
              <a:gd name="connsiteY2" fmla="*/ 384185 h 391594"/>
              <a:gd name="connsiteX3" fmla="*/ 429117 w 511651"/>
              <a:gd name="connsiteY3" fmla="*/ 352435 h 391594"/>
              <a:gd name="connsiteX4" fmla="*/ 127492 w 511651"/>
              <a:gd name="connsiteY4" fmla="*/ 133360 h 391594"/>
              <a:gd name="connsiteX5" fmla="*/ 3667 w 511651"/>
              <a:gd name="connsiteY5" fmla="*/ 3185 h 39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651" h="391594">
                <a:moveTo>
                  <a:pt x="3667" y="3185"/>
                </a:moveTo>
                <a:cubicBezTo>
                  <a:pt x="25363" y="25410"/>
                  <a:pt x="174588" y="203210"/>
                  <a:pt x="257667" y="266710"/>
                </a:cubicBezTo>
                <a:cubicBezTo>
                  <a:pt x="340746" y="330210"/>
                  <a:pt x="473567" y="369898"/>
                  <a:pt x="502142" y="384185"/>
                </a:cubicBezTo>
                <a:cubicBezTo>
                  <a:pt x="530717" y="398472"/>
                  <a:pt x="491559" y="394239"/>
                  <a:pt x="429117" y="352435"/>
                </a:cubicBezTo>
                <a:cubicBezTo>
                  <a:pt x="366675" y="310631"/>
                  <a:pt x="194167" y="186277"/>
                  <a:pt x="127492" y="133360"/>
                </a:cubicBezTo>
                <a:cubicBezTo>
                  <a:pt x="60817" y="80443"/>
                  <a:pt x="-18029" y="-19040"/>
                  <a:pt x="3667" y="31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74719A-4695-7D55-484D-A8D3CDF67B13}"/>
              </a:ext>
            </a:extLst>
          </p:cNvPr>
          <p:cNvSpPr/>
          <p:nvPr/>
        </p:nvSpPr>
        <p:spPr>
          <a:xfrm>
            <a:off x="3841682" y="4695793"/>
            <a:ext cx="168399" cy="565206"/>
          </a:xfrm>
          <a:custGeom>
            <a:avLst/>
            <a:gdLst>
              <a:gd name="connsiteX0" fmla="*/ 68 w 168399"/>
              <a:gd name="connsiteY0" fmla="*/ 32 h 565206"/>
              <a:gd name="connsiteX1" fmla="*/ 73093 w 168399"/>
              <a:gd name="connsiteY1" fmla="*/ 250857 h 565206"/>
              <a:gd name="connsiteX2" fmla="*/ 168343 w 168399"/>
              <a:gd name="connsiteY2" fmla="*/ 565182 h 565206"/>
              <a:gd name="connsiteX3" fmla="*/ 85793 w 168399"/>
              <a:gd name="connsiteY3" fmla="*/ 266732 h 565206"/>
              <a:gd name="connsiteX4" fmla="*/ 68 w 168399"/>
              <a:gd name="connsiteY4" fmla="*/ 32 h 56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99" h="565206">
                <a:moveTo>
                  <a:pt x="68" y="32"/>
                </a:moveTo>
                <a:cubicBezTo>
                  <a:pt x="-2049" y="-2614"/>
                  <a:pt x="45047" y="156665"/>
                  <a:pt x="73093" y="250857"/>
                </a:cubicBezTo>
                <a:cubicBezTo>
                  <a:pt x="101139" y="345049"/>
                  <a:pt x="166226" y="562536"/>
                  <a:pt x="168343" y="565182"/>
                </a:cubicBezTo>
                <a:cubicBezTo>
                  <a:pt x="170460" y="567828"/>
                  <a:pt x="112780" y="358278"/>
                  <a:pt x="85793" y="266732"/>
                </a:cubicBezTo>
                <a:cubicBezTo>
                  <a:pt x="58806" y="175186"/>
                  <a:pt x="2185" y="2678"/>
                  <a:pt x="68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07274D2-C10A-5240-3A59-6D48B439C776}"/>
              </a:ext>
            </a:extLst>
          </p:cNvPr>
          <p:cNvSpPr/>
          <p:nvPr/>
        </p:nvSpPr>
        <p:spPr>
          <a:xfrm>
            <a:off x="4411638" y="4919008"/>
            <a:ext cx="50634" cy="287701"/>
          </a:xfrm>
          <a:custGeom>
            <a:avLst/>
            <a:gdLst>
              <a:gd name="connsiteX0" fmla="*/ 20154 w 50634"/>
              <a:gd name="connsiteY0" fmla="*/ 464 h 287701"/>
              <a:gd name="connsiteX1" fmla="*/ 1866 w 50634"/>
              <a:gd name="connsiteY1" fmla="*/ 140672 h 287701"/>
              <a:gd name="connsiteX2" fmla="*/ 50634 w 50634"/>
              <a:gd name="connsiteY2" fmla="*/ 286976 h 287701"/>
              <a:gd name="connsiteX3" fmla="*/ 1866 w 50634"/>
              <a:gd name="connsiteY3" fmla="*/ 189440 h 287701"/>
              <a:gd name="connsiteX4" fmla="*/ 20154 w 50634"/>
              <a:gd name="connsiteY4" fmla="*/ 464 h 28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" h="287701">
                <a:moveTo>
                  <a:pt x="20154" y="464"/>
                </a:moveTo>
                <a:cubicBezTo>
                  <a:pt x="20154" y="-7664"/>
                  <a:pt x="-3214" y="92920"/>
                  <a:pt x="1866" y="140672"/>
                </a:cubicBezTo>
                <a:cubicBezTo>
                  <a:pt x="6946" y="188424"/>
                  <a:pt x="50634" y="278848"/>
                  <a:pt x="50634" y="286976"/>
                </a:cubicBezTo>
                <a:cubicBezTo>
                  <a:pt x="50634" y="295104"/>
                  <a:pt x="11010" y="233128"/>
                  <a:pt x="1866" y="189440"/>
                </a:cubicBezTo>
                <a:cubicBezTo>
                  <a:pt x="-7278" y="145752"/>
                  <a:pt x="20154" y="8592"/>
                  <a:pt x="20154" y="4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BA643F8-3491-221B-A7B8-574AE08B6A29}"/>
              </a:ext>
            </a:extLst>
          </p:cNvPr>
          <p:cNvSpPr/>
          <p:nvPr/>
        </p:nvSpPr>
        <p:spPr>
          <a:xfrm>
            <a:off x="4340352" y="4015989"/>
            <a:ext cx="67190" cy="441620"/>
          </a:xfrm>
          <a:custGeom>
            <a:avLst/>
            <a:gdLst>
              <a:gd name="connsiteX0" fmla="*/ 67056 w 67190"/>
              <a:gd name="connsiteY0" fmla="*/ 1275 h 441620"/>
              <a:gd name="connsiteX1" fmla="*/ 18288 w 67190"/>
              <a:gd name="connsiteY1" fmla="*/ 184155 h 441620"/>
              <a:gd name="connsiteX2" fmla="*/ 54864 w 67190"/>
              <a:gd name="connsiteY2" fmla="*/ 440187 h 441620"/>
              <a:gd name="connsiteX3" fmla="*/ 0 w 67190"/>
              <a:gd name="connsiteY3" fmla="*/ 275595 h 441620"/>
              <a:gd name="connsiteX4" fmla="*/ 67056 w 67190"/>
              <a:gd name="connsiteY4" fmla="*/ 1275 h 4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0" h="441620">
                <a:moveTo>
                  <a:pt x="67056" y="1275"/>
                </a:moveTo>
                <a:cubicBezTo>
                  <a:pt x="70104" y="-13965"/>
                  <a:pt x="20320" y="111003"/>
                  <a:pt x="18288" y="184155"/>
                </a:cubicBezTo>
                <a:cubicBezTo>
                  <a:pt x="16256" y="257307"/>
                  <a:pt x="57912" y="424947"/>
                  <a:pt x="54864" y="440187"/>
                </a:cubicBezTo>
                <a:cubicBezTo>
                  <a:pt x="51816" y="455427"/>
                  <a:pt x="0" y="345699"/>
                  <a:pt x="0" y="275595"/>
                </a:cubicBezTo>
                <a:cubicBezTo>
                  <a:pt x="0" y="205491"/>
                  <a:pt x="64008" y="16515"/>
                  <a:pt x="67056" y="1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7DAC519-1638-D9AA-25F0-A70086C8D96A}"/>
              </a:ext>
            </a:extLst>
          </p:cNvPr>
          <p:cNvSpPr/>
          <p:nvPr/>
        </p:nvSpPr>
        <p:spPr>
          <a:xfrm>
            <a:off x="4458487" y="3716387"/>
            <a:ext cx="70843" cy="213962"/>
          </a:xfrm>
          <a:custGeom>
            <a:avLst/>
            <a:gdLst>
              <a:gd name="connsiteX0" fmla="*/ 70734 w 70843"/>
              <a:gd name="connsiteY0" fmla="*/ 34 h 213962"/>
              <a:gd name="connsiteX1" fmla="*/ 17260 w 70843"/>
              <a:gd name="connsiteY1" fmla="*/ 101634 h 213962"/>
              <a:gd name="connsiteX2" fmla="*/ 17260 w 70843"/>
              <a:gd name="connsiteY2" fmla="*/ 213929 h 213962"/>
              <a:gd name="connsiteX3" fmla="*/ 1218 w 70843"/>
              <a:gd name="connsiteY3" fmla="*/ 112329 h 213962"/>
              <a:gd name="connsiteX4" fmla="*/ 70734 w 70843"/>
              <a:gd name="connsiteY4" fmla="*/ 34 h 21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" h="213962">
                <a:moveTo>
                  <a:pt x="70734" y="34"/>
                </a:moveTo>
                <a:cubicBezTo>
                  <a:pt x="73408" y="-1748"/>
                  <a:pt x="26172" y="65985"/>
                  <a:pt x="17260" y="101634"/>
                </a:cubicBezTo>
                <a:cubicBezTo>
                  <a:pt x="8348" y="137283"/>
                  <a:pt x="19934" y="212147"/>
                  <a:pt x="17260" y="213929"/>
                </a:cubicBezTo>
                <a:cubicBezTo>
                  <a:pt x="14586" y="215711"/>
                  <a:pt x="-5021" y="146196"/>
                  <a:pt x="1218" y="112329"/>
                </a:cubicBezTo>
                <a:cubicBezTo>
                  <a:pt x="7457" y="78462"/>
                  <a:pt x="68060" y="1816"/>
                  <a:pt x="70734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5B4E42B-BAF2-C0BC-F145-11F1E5C02D6B}"/>
              </a:ext>
            </a:extLst>
          </p:cNvPr>
          <p:cNvSpPr/>
          <p:nvPr/>
        </p:nvSpPr>
        <p:spPr>
          <a:xfrm>
            <a:off x="4341544" y="3233726"/>
            <a:ext cx="75880" cy="317088"/>
          </a:xfrm>
          <a:custGeom>
            <a:avLst/>
            <a:gdLst>
              <a:gd name="connsiteX0" fmla="*/ 43298 w 75880"/>
              <a:gd name="connsiteY0" fmla="*/ 1432 h 317088"/>
              <a:gd name="connsiteX1" fmla="*/ 21909 w 75880"/>
              <a:gd name="connsiteY1" fmla="*/ 119074 h 317088"/>
              <a:gd name="connsiteX2" fmla="*/ 32603 w 75880"/>
              <a:gd name="connsiteY2" fmla="*/ 199285 h 317088"/>
              <a:gd name="connsiteX3" fmla="*/ 75382 w 75880"/>
              <a:gd name="connsiteY3" fmla="*/ 316927 h 317088"/>
              <a:gd name="connsiteX4" fmla="*/ 519 w 75880"/>
              <a:gd name="connsiteY4" fmla="*/ 172548 h 317088"/>
              <a:gd name="connsiteX5" fmla="*/ 43298 w 75880"/>
              <a:gd name="connsiteY5" fmla="*/ 60253 h 317088"/>
              <a:gd name="connsiteX6" fmla="*/ 43298 w 75880"/>
              <a:gd name="connsiteY6" fmla="*/ 1432 h 3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80" h="317088">
                <a:moveTo>
                  <a:pt x="43298" y="1432"/>
                </a:moveTo>
                <a:cubicBezTo>
                  <a:pt x="39733" y="11235"/>
                  <a:pt x="23691" y="86099"/>
                  <a:pt x="21909" y="119074"/>
                </a:cubicBezTo>
                <a:cubicBezTo>
                  <a:pt x="20127" y="152049"/>
                  <a:pt x="23691" y="166310"/>
                  <a:pt x="32603" y="199285"/>
                </a:cubicBezTo>
                <a:cubicBezTo>
                  <a:pt x="41515" y="232261"/>
                  <a:pt x="80729" y="321383"/>
                  <a:pt x="75382" y="316927"/>
                </a:cubicBezTo>
                <a:cubicBezTo>
                  <a:pt x="70035" y="312471"/>
                  <a:pt x="5866" y="215327"/>
                  <a:pt x="519" y="172548"/>
                </a:cubicBezTo>
                <a:cubicBezTo>
                  <a:pt x="-4828" y="129769"/>
                  <a:pt x="32603" y="86099"/>
                  <a:pt x="43298" y="60253"/>
                </a:cubicBezTo>
                <a:cubicBezTo>
                  <a:pt x="53993" y="34407"/>
                  <a:pt x="46863" y="-8371"/>
                  <a:pt x="43298" y="14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8373A68-3F78-9045-3F84-BA524EDC2F77}"/>
              </a:ext>
            </a:extLst>
          </p:cNvPr>
          <p:cNvSpPr/>
          <p:nvPr/>
        </p:nvSpPr>
        <p:spPr>
          <a:xfrm>
            <a:off x="4890341" y="2517002"/>
            <a:ext cx="235913" cy="278658"/>
          </a:xfrm>
          <a:custGeom>
            <a:avLst/>
            <a:gdLst>
              <a:gd name="connsiteX0" fmla="*/ 219849 w 235913"/>
              <a:gd name="connsiteY0" fmla="*/ 1517 h 278658"/>
              <a:gd name="connsiteX1" fmla="*/ 219849 w 235913"/>
              <a:gd name="connsiteY1" fmla="*/ 121695 h 278658"/>
              <a:gd name="connsiteX2" fmla="*/ 393 w 235913"/>
              <a:gd name="connsiteY2" fmla="*/ 278449 h 278658"/>
              <a:gd name="connsiteX3" fmla="*/ 167597 w 235913"/>
              <a:gd name="connsiteY3" fmla="*/ 153046 h 278658"/>
              <a:gd name="connsiteX4" fmla="*/ 225074 w 235913"/>
              <a:gd name="connsiteY4" fmla="*/ 58993 h 278658"/>
              <a:gd name="connsiteX5" fmla="*/ 219849 w 235913"/>
              <a:gd name="connsiteY5" fmla="*/ 1517 h 27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913" h="278658">
                <a:moveTo>
                  <a:pt x="219849" y="1517"/>
                </a:moveTo>
                <a:cubicBezTo>
                  <a:pt x="218978" y="11967"/>
                  <a:pt x="256425" y="75540"/>
                  <a:pt x="219849" y="121695"/>
                </a:cubicBezTo>
                <a:cubicBezTo>
                  <a:pt x="183273" y="167850"/>
                  <a:pt x="9102" y="273224"/>
                  <a:pt x="393" y="278449"/>
                </a:cubicBezTo>
                <a:cubicBezTo>
                  <a:pt x="-8316" y="283674"/>
                  <a:pt x="130150" y="189622"/>
                  <a:pt x="167597" y="153046"/>
                </a:cubicBezTo>
                <a:cubicBezTo>
                  <a:pt x="205044" y="116470"/>
                  <a:pt x="216365" y="80765"/>
                  <a:pt x="225074" y="58993"/>
                </a:cubicBezTo>
                <a:cubicBezTo>
                  <a:pt x="233783" y="37221"/>
                  <a:pt x="220720" y="-8933"/>
                  <a:pt x="219849" y="15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D48047DC-7CB3-EAAF-4D3C-BC1643B1525F}"/>
              </a:ext>
            </a:extLst>
          </p:cNvPr>
          <p:cNvSpPr/>
          <p:nvPr/>
        </p:nvSpPr>
        <p:spPr>
          <a:xfrm>
            <a:off x="5576576" y="2001189"/>
            <a:ext cx="77066" cy="221398"/>
          </a:xfrm>
          <a:custGeom>
            <a:avLst/>
            <a:gdLst>
              <a:gd name="connsiteX0" fmla="*/ 77029 w 77066"/>
              <a:gd name="connsiteY0" fmla="*/ 41 h 221398"/>
              <a:gd name="connsiteX1" fmla="*/ 14327 w 77066"/>
              <a:gd name="connsiteY1" fmla="*/ 88868 h 221398"/>
              <a:gd name="connsiteX2" fmla="*/ 50903 w 77066"/>
              <a:gd name="connsiteY2" fmla="*/ 219497 h 221398"/>
              <a:gd name="connsiteX3" fmla="*/ 9102 w 77066"/>
              <a:gd name="connsiteY3" fmla="*/ 162020 h 221398"/>
              <a:gd name="connsiteX4" fmla="*/ 3877 w 77066"/>
              <a:gd name="connsiteY4" fmla="*/ 99318 h 221398"/>
              <a:gd name="connsiteX5" fmla="*/ 77029 w 77066"/>
              <a:gd name="connsiteY5" fmla="*/ 41 h 22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66" h="221398">
                <a:moveTo>
                  <a:pt x="77029" y="41"/>
                </a:moveTo>
                <a:cubicBezTo>
                  <a:pt x="78771" y="-1701"/>
                  <a:pt x="18681" y="52292"/>
                  <a:pt x="14327" y="88868"/>
                </a:cubicBezTo>
                <a:cubicBezTo>
                  <a:pt x="9973" y="125444"/>
                  <a:pt x="51774" y="207305"/>
                  <a:pt x="50903" y="219497"/>
                </a:cubicBezTo>
                <a:cubicBezTo>
                  <a:pt x="50032" y="231689"/>
                  <a:pt x="16940" y="182050"/>
                  <a:pt x="9102" y="162020"/>
                </a:cubicBezTo>
                <a:cubicBezTo>
                  <a:pt x="1264" y="141990"/>
                  <a:pt x="-3961" y="125444"/>
                  <a:pt x="3877" y="99318"/>
                </a:cubicBezTo>
                <a:cubicBezTo>
                  <a:pt x="11715" y="73192"/>
                  <a:pt x="75287" y="1783"/>
                  <a:pt x="77029" y="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F80A2AD-4F00-5018-05CA-3DC6B71C9A48}"/>
              </a:ext>
            </a:extLst>
          </p:cNvPr>
          <p:cNvSpPr/>
          <p:nvPr/>
        </p:nvSpPr>
        <p:spPr>
          <a:xfrm>
            <a:off x="6310976" y="1964568"/>
            <a:ext cx="419262" cy="141165"/>
          </a:xfrm>
          <a:custGeom>
            <a:avLst/>
            <a:gdLst>
              <a:gd name="connsiteX0" fmla="*/ 997 w 419262"/>
              <a:gd name="connsiteY0" fmla="*/ 36662 h 141165"/>
              <a:gd name="connsiteX1" fmla="*/ 277929 w 419262"/>
              <a:gd name="connsiteY1" fmla="*/ 20986 h 141165"/>
              <a:gd name="connsiteX2" fmla="*/ 419008 w 419262"/>
              <a:gd name="connsiteY2" fmla="*/ 141165 h 141165"/>
              <a:gd name="connsiteX3" fmla="*/ 309280 w 419262"/>
              <a:gd name="connsiteY3" fmla="*/ 20986 h 141165"/>
              <a:gd name="connsiteX4" fmla="*/ 189102 w 419262"/>
              <a:gd name="connsiteY4" fmla="*/ 86 h 141165"/>
              <a:gd name="connsiteX5" fmla="*/ 997 w 419262"/>
              <a:gd name="connsiteY5" fmla="*/ 36662 h 14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262" h="141165">
                <a:moveTo>
                  <a:pt x="997" y="36662"/>
                </a:moveTo>
                <a:cubicBezTo>
                  <a:pt x="15801" y="40145"/>
                  <a:pt x="208261" y="3569"/>
                  <a:pt x="277929" y="20986"/>
                </a:cubicBezTo>
                <a:cubicBezTo>
                  <a:pt x="347597" y="38403"/>
                  <a:pt x="413783" y="141165"/>
                  <a:pt x="419008" y="141165"/>
                </a:cubicBezTo>
                <a:cubicBezTo>
                  <a:pt x="424233" y="141165"/>
                  <a:pt x="347598" y="44499"/>
                  <a:pt x="309280" y="20986"/>
                </a:cubicBezTo>
                <a:cubicBezTo>
                  <a:pt x="270962" y="-2527"/>
                  <a:pt x="237870" y="86"/>
                  <a:pt x="189102" y="86"/>
                </a:cubicBezTo>
                <a:cubicBezTo>
                  <a:pt x="140334" y="86"/>
                  <a:pt x="-13807" y="33179"/>
                  <a:pt x="997" y="366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5A03FD5-6E6E-8129-4DF9-6CE209C14869}"/>
              </a:ext>
            </a:extLst>
          </p:cNvPr>
          <p:cNvSpPr/>
          <p:nvPr/>
        </p:nvSpPr>
        <p:spPr>
          <a:xfrm>
            <a:off x="5820402" y="1899005"/>
            <a:ext cx="406271" cy="29073"/>
          </a:xfrm>
          <a:custGeom>
            <a:avLst/>
            <a:gdLst>
              <a:gd name="connsiteX0" fmla="*/ 407 w 406271"/>
              <a:gd name="connsiteY0" fmla="*/ 29073 h 29073"/>
              <a:gd name="connsiteX1" fmla="*/ 387068 w 406271"/>
              <a:gd name="connsiteY1" fmla="*/ 2947 h 29073"/>
              <a:gd name="connsiteX2" fmla="*/ 313916 w 406271"/>
              <a:gd name="connsiteY2" fmla="*/ 2947 h 29073"/>
              <a:gd name="connsiteX3" fmla="*/ 407 w 406271"/>
              <a:gd name="connsiteY3" fmla="*/ 29073 h 2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71" h="29073">
                <a:moveTo>
                  <a:pt x="407" y="29073"/>
                </a:moveTo>
                <a:cubicBezTo>
                  <a:pt x="12599" y="29073"/>
                  <a:pt x="334816" y="7301"/>
                  <a:pt x="387068" y="2947"/>
                </a:cubicBezTo>
                <a:cubicBezTo>
                  <a:pt x="439320" y="-1407"/>
                  <a:pt x="374876" y="-536"/>
                  <a:pt x="313916" y="2947"/>
                </a:cubicBezTo>
                <a:cubicBezTo>
                  <a:pt x="252956" y="6430"/>
                  <a:pt x="-11785" y="29073"/>
                  <a:pt x="407" y="290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276C2EDB-2D4E-EA3F-789E-5D5780DB8132}"/>
              </a:ext>
            </a:extLst>
          </p:cNvPr>
          <p:cNvSpPr/>
          <p:nvPr/>
        </p:nvSpPr>
        <p:spPr>
          <a:xfrm>
            <a:off x="4152926" y="3641639"/>
            <a:ext cx="82580" cy="495465"/>
          </a:xfrm>
          <a:custGeom>
            <a:avLst/>
            <a:gdLst>
              <a:gd name="connsiteX0" fmla="*/ 82524 w 82580"/>
              <a:gd name="connsiteY0" fmla="*/ 86 h 495465"/>
              <a:gd name="connsiteX1" fmla="*/ 15849 w 82580"/>
              <a:gd name="connsiteY1" fmla="*/ 250911 h 495465"/>
              <a:gd name="connsiteX2" fmla="*/ 15849 w 82580"/>
              <a:gd name="connsiteY2" fmla="*/ 495386 h 495465"/>
              <a:gd name="connsiteX3" fmla="*/ 3149 w 82580"/>
              <a:gd name="connsiteY3" fmla="*/ 225511 h 495465"/>
              <a:gd name="connsiteX4" fmla="*/ 82524 w 82580"/>
              <a:gd name="connsiteY4" fmla="*/ 86 h 4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0" h="495465">
                <a:moveTo>
                  <a:pt x="82524" y="86"/>
                </a:moveTo>
                <a:cubicBezTo>
                  <a:pt x="84641" y="4319"/>
                  <a:pt x="26961" y="168361"/>
                  <a:pt x="15849" y="250911"/>
                </a:cubicBezTo>
                <a:cubicBezTo>
                  <a:pt x="4737" y="333461"/>
                  <a:pt x="17966" y="499619"/>
                  <a:pt x="15849" y="495386"/>
                </a:cubicBezTo>
                <a:cubicBezTo>
                  <a:pt x="13732" y="491153"/>
                  <a:pt x="-7963" y="303828"/>
                  <a:pt x="3149" y="225511"/>
                </a:cubicBezTo>
                <a:cubicBezTo>
                  <a:pt x="14261" y="147194"/>
                  <a:pt x="80407" y="-4147"/>
                  <a:pt x="82524" y="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EB094CE-6B3F-5D15-CF13-70B79AAAAD69}"/>
              </a:ext>
            </a:extLst>
          </p:cNvPr>
          <p:cNvSpPr/>
          <p:nvPr/>
        </p:nvSpPr>
        <p:spPr>
          <a:xfrm>
            <a:off x="3187486" y="3374981"/>
            <a:ext cx="193002" cy="200131"/>
          </a:xfrm>
          <a:custGeom>
            <a:avLst/>
            <a:gdLst>
              <a:gd name="connsiteX0" fmla="*/ 214 w 193002"/>
              <a:gd name="connsiteY0" fmla="*/ 44 h 200131"/>
              <a:gd name="connsiteX1" fmla="*/ 139914 w 193002"/>
              <a:gd name="connsiteY1" fmla="*/ 104819 h 200131"/>
              <a:gd name="connsiteX2" fmla="*/ 187539 w 193002"/>
              <a:gd name="connsiteY2" fmla="*/ 200069 h 200131"/>
              <a:gd name="connsiteX3" fmla="*/ 174839 w 193002"/>
              <a:gd name="connsiteY3" fmla="*/ 117519 h 200131"/>
              <a:gd name="connsiteX4" fmla="*/ 214 w 193002"/>
              <a:gd name="connsiteY4" fmla="*/ 44 h 20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02" h="200131">
                <a:moveTo>
                  <a:pt x="214" y="44"/>
                </a:moveTo>
                <a:cubicBezTo>
                  <a:pt x="-5607" y="-2073"/>
                  <a:pt x="108693" y="71482"/>
                  <a:pt x="139914" y="104819"/>
                </a:cubicBezTo>
                <a:cubicBezTo>
                  <a:pt x="171135" y="138156"/>
                  <a:pt x="181718" y="197952"/>
                  <a:pt x="187539" y="200069"/>
                </a:cubicBezTo>
                <a:cubicBezTo>
                  <a:pt x="193360" y="202186"/>
                  <a:pt x="200239" y="149798"/>
                  <a:pt x="174839" y="117519"/>
                </a:cubicBezTo>
                <a:cubicBezTo>
                  <a:pt x="149439" y="85240"/>
                  <a:pt x="6035" y="2161"/>
                  <a:pt x="214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31955C7-34A1-3D8B-9369-9B15F3457180}"/>
              </a:ext>
            </a:extLst>
          </p:cNvPr>
          <p:cNvSpPr/>
          <p:nvPr/>
        </p:nvSpPr>
        <p:spPr>
          <a:xfrm>
            <a:off x="2954218" y="3374541"/>
            <a:ext cx="236818" cy="13209"/>
          </a:xfrm>
          <a:custGeom>
            <a:avLst/>
            <a:gdLst>
              <a:gd name="connsiteX0" fmla="*/ 1707 w 236818"/>
              <a:gd name="connsiteY0" fmla="*/ 3659 h 13209"/>
              <a:gd name="connsiteX1" fmla="*/ 233482 w 236818"/>
              <a:gd name="connsiteY1" fmla="*/ 484 h 13209"/>
              <a:gd name="connsiteX2" fmla="*/ 131882 w 236818"/>
              <a:gd name="connsiteY2" fmla="*/ 13184 h 13209"/>
              <a:gd name="connsiteX3" fmla="*/ 1707 w 236818"/>
              <a:gd name="connsiteY3" fmla="*/ 3659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18" h="13209">
                <a:moveTo>
                  <a:pt x="1707" y="3659"/>
                </a:moveTo>
                <a:cubicBezTo>
                  <a:pt x="18640" y="1542"/>
                  <a:pt x="211786" y="-1103"/>
                  <a:pt x="233482" y="484"/>
                </a:cubicBezTo>
                <a:cubicBezTo>
                  <a:pt x="255178" y="2071"/>
                  <a:pt x="165219" y="12655"/>
                  <a:pt x="131882" y="13184"/>
                </a:cubicBezTo>
                <a:cubicBezTo>
                  <a:pt x="98545" y="13713"/>
                  <a:pt x="-15226" y="5776"/>
                  <a:pt x="1707" y="36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7D464AE0-7595-B293-581F-0486E946854C}"/>
              </a:ext>
            </a:extLst>
          </p:cNvPr>
          <p:cNvSpPr/>
          <p:nvPr/>
        </p:nvSpPr>
        <p:spPr>
          <a:xfrm>
            <a:off x="2942427" y="3346450"/>
            <a:ext cx="262868" cy="16414"/>
          </a:xfrm>
          <a:custGeom>
            <a:avLst/>
            <a:gdLst>
              <a:gd name="connsiteX0" fmla="*/ 798 w 262868"/>
              <a:gd name="connsiteY0" fmla="*/ 15875 h 16414"/>
              <a:gd name="connsiteX1" fmla="*/ 130973 w 262868"/>
              <a:gd name="connsiteY1" fmla="*/ 12700 h 16414"/>
              <a:gd name="connsiteX2" fmla="*/ 261148 w 262868"/>
              <a:gd name="connsiteY2" fmla="*/ 12700 h 16414"/>
              <a:gd name="connsiteX3" fmla="*/ 194473 w 262868"/>
              <a:gd name="connsiteY3" fmla="*/ 0 h 16414"/>
              <a:gd name="connsiteX4" fmla="*/ 798 w 262868"/>
              <a:gd name="connsiteY4" fmla="*/ 15875 h 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68" h="16414">
                <a:moveTo>
                  <a:pt x="798" y="15875"/>
                </a:moveTo>
                <a:cubicBezTo>
                  <a:pt x="-9785" y="17992"/>
                  <a:pt x="87581" y="13229"/>
                  <a:pt x="130973" y="12700"/>
                </a:cubicBezTo>
                <a:cubicBezTo>
                  <a:pt x="174365" y="12171"/>
                  <a:pt x="250565" y="14817"/>
                  <a:pt x="261148" y="12700"/>
                </a:cubicBezTo>
                <a:cubicBezTo>
                  <a:pt x="271731" y="10583"/>
                  <a:pt x="231515" y="0"/>
                  <a:pt x="194473" y="0"/>
                </a:cubicBezTo>
                <a:cubicBezTo>
                  <a:pt x="157431" y="0"/>
                  <a:pt x="11381" y="13758"/>
                  <a:pt x="798" y="158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AA3762D-9C43-D477-4AC0-4907AF98FE53}"/>
              </a:ext>
            </a:extLst>
          </p:cNvPr>
          <p:cNvSpPr/>
          <p:nvPr/>
        </p:nvSpPr>
        <p:spPr>
          <a:xfrm>
            <a:off x="2836685" y="3432148"/>
            <a:ext cx="122543" cy="311570"/>
          </a:xfrm>
          <a:custGeom>
            <a:avLst/>
            <a:gdLst>
              <a:gd name="connsiteX0" fmla="*/ 122415 w 122543"/>
              <a:gd name="connsiteY0" fmla="*/ 27 h 311570"/>
              <a:gd name="connsiteX1" fmla="*/ 30340 w 122543"/>
              <a:gd name="connsiteY1" fmla="*/ 152427 h 311570"/>
              <a:gd name="connsiteX2" fmla="*/ 11290 w 122543"/>
              <a:gd name="connsiteY2" fmla="*/ 206402 h 311570"/>
              <a:gd name="connsiteX3" fmla="*/ 8115 w 122543"/>
              <a:gd name="connsiteY3" fmla="*/ 311177 h 311570"/>
              <a:gd name="connsiteX4" fmla="*/ 8115 w 122543"/>
              <a:gd name="connsiteY4" fmla="*/ 165127 h 311570"/>
              <a:gd name="connsiteX5" fmla="*/ 122415 w 122543"/>
              <a:gd name="connsiteY5" fmla="*/ 27 h 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43" h="311570">
                <a:moveTo>
                  <a:pt x="122415" y="27"/>
                </a:moveTo>
                <a:cubicBezTo>
                  <a:pt x="126119" y="-2090"/>
                  <a:pt x="48861" y="118031"/>
                  <a:pt x="30340" y="152427"/>
                </a:cubicBezTo>
                <a:cubicBezTo>
                  <a:pt x="11819" y="186823"/>
                  <a:pt x="14994" y="179944"/>
                  <a:pt x="11290" y="206402"/>
                </a:cubicBezTo>
                <a:cubicBezTo>
                  <a:pt x="7586" y="232860"/>
                  <a:pt x="8644" y="318056"/>
                  <a:pt x="8115" y="311177"/>
                </a:cubicBezTo>
                <a:cubicBezTo>
                  <a:pt x="7586" y="304298"/>
                  <a:pt x="-9877" y="212223"/>
                  <a:pt x="8115" y="165127"/>
                </a:cubicBezTo>
                <a:cubicBezTo>
                  <a:pt x="26107" y="118031"/>
                  <a:pt x="118711" y="2144"/>
                  <a:pt x="122415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CDCF7A0-00ED-DB2D-5895-3785B3B191DE}"/>
              </a:ext>
            </a:extLst>
          </p:cNvPr>
          <p:cNvSpPr/>
          <p:nvPr/>
        </p:nvSpPr>
        <p:spPr>
          <a:xfrm>
            <a:off x="2781203" y="3387723"/>
            <a:ext cx="206539" cy="622377"/>
          </a:xfrm>
          <a:custGeom>
            <a:avLst/>
            <a:gdLst>
              <a:gd name="connsiteX0" fmla="*/ 206472 w 206539"/>
              <a:gd name="connsiteY0" fmla="*/ 2 h 622377"/>
              <a:gd name="connsiteX1" fmla="*/ 69947 w 206539"/>
              <a:gd name="connsiteY1" fmla="*/ 127002 h 622377"/>
              <a:gd name="connsiteX2" fmla="*/ 22322 w 206539"/>
              <a:gd name="connsiteY2" fmla="*/ 257177 h 622377"/>
              <a:gd name="connsiteX3" fmla="*/ 25497 w 206539"/>
              <a:gd name="connsiteY3" fmla="*/ 444502 h 622377"/>
              <a:gd name="connsiteX4" fmla="*/ 25497 w 206539"/>
              <a:gd name="connsiteY4" fmla="*/ 409577 h 622377"/>
              <a:gd name="connsiteX5" fmla="*/ 31847 w 206539"/>
              <a:gd name="connsiteY5" fmla="*/ 546102 h 622377"/>
              <a:gd name="connsiteX6" fmla="*/ 44547 w 206539"/>
              <a:gd name="connsiteY6" fmla="*/ 622302 h 622377"/>
              <a:gd name="connsiteX7" fmla="*/ 38197 w 206539"/>
              <a:gd name="connsiteY7" fmla="*/ 533402 h 622377"/>
              <a:gd name="connsiteX8" fmla="*/ 97 w 206539"/>
              <a:gd name="connsiteY8" fmla="*/ 387352 h 622377"/>
              <a:gd name="connsiteX9" fmla="*/ 50897 w 206539"/>
              <a:gd name="connsiteY9" fmla="*/ 130177 h 622377"/>
              <a:gd name="connsiteX10" fmla="*/ 206472 w 206539"/>
              <a:gd name="connsiteY10" fmla="*/ 2 h 6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9" h="622377">
                <a:moveTo>
                  <a:pt x="206472" y="2"/>
                </a:moveTo>
                <a:cubicBezTo>
                  <a:pt x="209647" y="-527"/>
                  <a:pt x="100639" y="84140"/>
                  <a:pt x="69947" y="127002"/>
                </a:cubicBezTo>
                <a:cubicBezTo>
                  <a:pt x="39255" y="169864"/>
                  <a:pt x="29730" y="204260"/>
                  <a:pt x="22322" y="257177"/>
                </a:cubicBezTo>
                <a:cubicBezTo>
                  <a:pt x="14914" y="310094"/>
                  <a:pt x="24968" y="419102"/>
                  <a:pt x="25497" y="444502"/>
                </a:cubicBezTo>
                <a:cubicBezTo>
                  <a:pt x="26026" y="469902"/>
                  <a:pt x="24439" y="392644"/>
                  <a:pt x="25497" y="409577"/>
                </a:cubicBezTo>
                <a:cubicBezTo>
                  <a:pt x="26555" y="426510"/>
                  <a:pt x="28672" y="510648"/>
                  <a:pt x="31847" y="546102"/>
                </a:cubicBezTo>
                <a:cubicBezTo>
                  <a:pt x="35022" y="581556"/>
                  <a:pt x="43489" y="624419"/>
                  <a:pt x="44547" y="622302"/>
                </a:cubicBezTo>
                <a:cubicBezTo>
                  <a:pt x="45605" y="620185"/>
                  <a:pt x="45605" y="572560"/>
                  <a:pt x="38197" y="533402"/>
                </a:cubicBezTo>
                <a:cubicBezTo>
                  <a:pt x="30789" y="494244"/>
                  <a:pt x="-2020" y="454556"/>
                  <a:pt x="97" y="387352"/>
                </a:cubicBezTo>
                <a:cubicBezTo>
                  <a:pt x="2214" y="320148"/>
                  <a:pt x="17559" y="193148"/>
                  <a:pt x="50897" y="130177"/>
                </a:cubicBezTo>
                <a:cubicBezTo>
                  <a:pt x="84235" y="67206"/>
                  <a:pt x="203297" y="531"/>
                  <a:pt x="206472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84292A4-FC39-38D1-C716-D78E34850E1F}"/>
              </a:ext>
            </a:extLst>
          </p:cNvPr>
          <p:cNvSpPr/>
          <p:nvPr/>
        </p:nvSpPr>
        <p:spPr>
          <a:xfrm>
            <a:off x="2853861" y="4044173"/>
            <a:ext cx="55076" cy="182556"/>
          </a:xfrm>
          <a:custGeom>
            <a:avLst/>
            <a:gdLst>
              <a:gd name="connsiteX0" fmla="*/ 464 w 55076"/>
              <a:gd name="connsiteY0" fmla="*/ 3952 h 182556"/>
              <a:gd name="connsiteX1" fmla="*/ 54439 w 55076"/>
              <a:gd name="connsiteY1" fmla="*/ 181752 h 182556"/>
              <a:gd name="connsiteX2" fmla="*/ 29039 w 55076"/>
              <a:gd name="connsiteY2" fmla="*/ 67452 h 182556"/>
              <a:gd name="connsiteX3" fmla="*/ 464 w 55076"/>
              <a:gd name="connsiteY3" fmla="*/ 3952 h 1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" h="182556">
                <a:moveTo>
                  <a:pt x="464" y="3952"/>
                </a:moveTo>
                <a:cubicBezTo>
                  <a:pt x="4697" y="23002"/>
                  <a:pt x="49677" y="171169"/>
                  <a:pt x="54439" y="181752"/>
                </a:cubicBezTo>
                <a:cubicBezTo>
                  <a:pt x="59202" y="192335"/>
                  <a:pt x="35918" y="95498"/>
                  <a:pt x="29039" y="67452"/>
                </a:cubicBezTo>
                <a:cubicBezTo>
                  <a:pt x="22160" y="39406"/>
                  <a:pt x="-3769" y="-15098"/>
                  <a:pt x="464" y="39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F5192A2-2F2C-54DC-45C2-542349E4516C}"/>
              </a:ext>
            </a:extLst>
          </p:cNvPr>
          <p:cNvSpPr/>
          <p:nvPr/>
        </p:nvSpPr>
        <p:spPr>
          <a:xfrm>
            <a:off x="2822543" y="4044933"/>
            <a:ext cx="254049" cy="523912"/>
          </a:xfrm>
          <a:custGeom>
            <a:avLst/>
            <a:gdLst>
              <a:gd name="connsiteX0" fmla="*/ 32 w 254049"/>
              <a:gd name="connsiteY0" fmla="*/ 17 h 523912"/>
              <a:gd name="connsiteX1" fmla="*/ 104807 w 254049"/>
              <a:gd name="connsiteY1" fmla="*/ 273067 h 523912"/>
              <a:gd name="connsiteX2" fmla="*/ 254032 w 254049"/>
              <a:gd name="connsiteY2" fmla="*/ 523892 h 523912"/>
              <a:gd name="connsiteX3" fmla="*/ 95282 w 254049"/>
              <a:gd name="connsiteY3" fmla="*/ 285767 h 523912"/>
              <a:gd name="connsiteX4" fmla="*/ 32 w 254049"/>
              <a:gd name="connsiteY4" fmla="*/ 17 h 5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9" h="523912">
                <a:moveTo>
                  <a:pt x="32" y="17"/>
                </a:moveTo>
                <a:cubicBezTo>
                  <a:pt x="1620" y="-2100"/>
                  <a:pt x="62474" y="185755"/>
                  <a:pt x="104807" y="273067"/>
                </a:cubicBezTo>
                <a:cubicBezTo>
                  <a:pt x="147140" y="360379"/>
                  <a:pt x="255620" y="521775"/>
                  <a:pt x="254032" y="523892"/>
                </a:cubicBezTo>
                <a:cubicBezTo>
                  <a:pt x="252444" y="526009"/>
                  <a:pt x="134969" y="365671"/>
                  <a:pt x="95282" y="285767"/>
                </a:cubicBezTo>
                <a:cubicBezTo>
                  <a:pt x="55595" y="205863"/>
                  <a:pt x="-1556" y="2134"/>
                  <a:pt x="32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99AEF0A-281C-59D6-8E7C-527145B49626}"/>
              </a:ext>
            </a:extLst>
          </p:cNvPr>
          <p:cNvSpPr/>
          <p:nvPr/>
        </p:nvSpPr>
        <p:spPr>
          <a:xfrm>
            <a:off x="3184515" y="4695677"/>
            <a:ext cx="152444" cy="93269"/>
          </a:xfrm>
          <a:custGeom>
            <a:avLst/>
            <a:gdLst>
              <a:gd name="connsiteX0" fmla="*/ 10 w 152444"/>
              <a:gd name="connsiteY0" fmla="*/ 148 h 93269"/>
              <a:gd name="connsiteX1" fmla="*/ 104785 w 152444"/>
              <a:gd name="connsiteY1" fmla="*/ 76348 h 93269"/>
              <a:gd name="connsiteX2" fmla="*/ 152410 w 152444"/>
              <a:gd name="connsiteY2" fmla="*/ 92223 h 93269"/>
              <a:gd name="connsiteX3" fmla="*/ 98435 w 152444"/>
              <a:gd name="connsiteY3" fmla="*/ 57298 h 93269"/>
              <a:gd name="connsiteX4" fmla="*/ 10 w 152444"/>
              <a:gd name="connsiteY4" fmla="*/ 148 h 9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44" h="93269">
                <a:moveTo>
                  <a:pt x="10" y="148"/>
                </a:moveTo>
                <a:cubicBezTo>
                  <a:pt x="1068" y="3323"/>
                  <a:pt x="79385" y="61002"/>
                  <a:pt x="104785" y="76348"/>
                </a:cubicBezTo>
                <a:cubicBezTo>
                  <a:pt x="130185" y="91694"/>
                  <a:pt x="153468" y="95398"/>
                  <a:pt x="152410" y="92223"/>
                </a:cubicBezTo>
                <a:cubicBezTo>
                  <a:pt x="151352" y="89048"/>
                  <a:pt x="117485" y="68940"/>
                  <a:pt x="98435" y="57298"/>
                </a:cubicBezTo>
                <a:cubicBezTo>
                  <a:pt x="79385" y="45656"/>
                  <a:pt x="-1048" y="-3027"/>
                  <a:pt x="10" y="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D0DF0ACE-A083-E214-01CA-F0BE91B681DF}"/>
              </a:ext>
            </a:extLst>
          </p:cNvPr>
          <p:cNvSpPr/>
          <p:nvPr/>
        </p:nvSpPr>
        <p:spPr>
          <a:xfrm>
            <a:off x="3063502" y="4444596"/>
            <a:ext cx="133725" cy="241909"/>
          </a:xfrm>
          <a:custGeom>
            <a:avLst/>
            <a:gdLst>
              <a:gd name="connsiteX0" fmla="*/ 373 w 133725"/>
              <a:gd name="connsiteY0" fmla="*/ 404 h 241909"/>
              <a:gd name="connsiteX1" fmla="*/ 19423 w 133725"/>
              <a:gd name="connsiteY1" fmla="*/ 82954 h 241909"/>
              <a:gd name="connsiteX2" fmla="*/ 133723 w 133725"/>
              <a:gd name="connsiteY2" fmla="*/ 241704 h 241909"/>
              <a:gd name="connsiteX3" fmla="*/ 22598 w 133725"/>
              <a:gd name="connsiteY3" fmla="*/ 114704 h 241909"/>
              <a:gd name="connsiteX4" fmla="*/ 373 w 133725"/>
              <a:gd name="connsiteY4" fmla="*/ 404 h 24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5" h="241909">
                <a:moveTo>
                  <a:pt x="373" y="404"/>
                </a:moveTo>
                <a:cubicBezTo>
                  <a:pt x="-156" y="-4888"/>
                  <a:pt x="-2802" y="42737"/>
                  <a:pt x="19423" y="82954"/>
                </a:cubicBezTo>
                <a:cubicBezTo>
                  <a:pt x="41648" y="123171"/>
                  <a:pt x="133194" y="236412"/>
                  <a:pt x="133723" y="241704"/>
                </a:cubicBezTo>
                <a:cubicBezTo>
                  <a:pt x="134252" y="246996"/>
                  <a:pt x="44823" y="148571"/>
                  <a:pt x="22598" y="114704"/>
                </a:cubicBezTo>
                <a:cubicBezTo>
                  <a:pt x="373" y="80837"/>
                  <a:pt x="902" y="5696"/>
                  <a:pt x="373" y="4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51A815D-D133-F5E0-FD99-897E816806A4}"/>
              </a:ext>
            </a:extLst>
          </p:cNvPr>
          <p:cNvSpPr/>
          <p:nvPr/>
        </p:nvSpPr>
        <p:spPr>
          <a:xfrm>
            <a:off x="3413001" y="4648175"/>
            <a:ext cx="197688" cy="95592"/>
          </a:xfrm>
          <a:custGeom>
            <a:avLst/>
            <a:gdLst>
              <a:gd name="connsiteX0" fmla="*/ 124 w 197688"/>
              <a:gd name="connsiteY0" fmla="*/ 73050 h 95592"/>
              <a:gd name="connsiteX1" fmla="*/ 133474 w 197688"/>
              <a:gd name="connsiteY1" fmla="*/ 82575 h 95592"/>
              <a:gd name="connsiteX2" fmla="*/ 196974 w 197688"/>
              <a:gd name="connsiteY2" fmla="*/ 25 h 95592"/>
              <a:gd name="connsiteX3" fmla="*/ 158874 w 197688"/>
              <a:gd name="connsiteY3" fmla="*/ 92100 h 95592"/>
              <a:gd name="connsiteX4" fmla="*/ 124 w 197688"/>
              <a:gd name="connsiteY4" fmla="*/ 73050 h 9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8" h="95592">
                <a:moveTo>
                  <a:pt x="124" y="73050"/>
                </a:moveTo>
                <a:cubicBezTo>
                  <a:pt x="-4109" y="71463"/>
                  <a:pt x="100666" y="94746"/>
                  <a:pt x="133474" y="82575"/>
                </a:cubicBezTo>
                <a:cubicBezTo>
                  <a:pt x="166282" y="70404"/>
                  <a:pt x="192741" y="-1562"/>
                  <a:pt x="196974" y="25"/>
                </a:cubicBezTo>
                <a:cubicBezTo>
                  <a:pt x="201207" y="1612"/>
                  <a:pt x="186391" y="78342"/>
                  <a:pt x="158874" y="92100"/>
                </a:cubicBezTo>
                <a:cubicBezTo>
                  <a:pt x="131357" y="105858"/>
                  <a:pt x="4357" y="74637"/>
                  <a:pt x="124" y="73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EAB4931D-87C7-2BDF-D851-9543A81AD451}"/>
              </a:ext>
            </a:extLst>
          </p:cNvPr>
          <p:cNvSpPr/>
          <p:nvPr/>
        </p:nvSpPr>
        <p:spPr>
          <a:xfrm>
            <a:off x="3337678" y="4594001"/>
            <a:ext cx="333409" cy="187921"/>
          </a:xfrm>
          <a:custGeom>
            <a:avLst/>
            <a:gdLst>
              <a:gd name="connsiteX0" fmla="*/ 2422 w 333409"/>
              <a:gd name="connsiteY0" fmla="*/ 178024 h 187921"/>
              <a:gd name="connsiteX1" fmla="*/ 148472 w 333409"/>
              <a:gd name="connsiteY1" fmla="*/ 187549 h 187921"/>
              <a:gd name="connsiteX2" fmla="*/ 265947 w 333409"/>
              <a:gd name="connsiteY2" fmla="*/ 165324 h 187921"/>
              <a:gd name="connsiteX3" fmla="*/ 332622 w 333409"/>
              <a:gd name="connsiteY3" fmla="*/ 224 h 187921"/>
              <a:gd name="connsiteX4" fmla="*/ 300872 w 333409"/>
              <a:gd name="connsiteY4" fmla="*/ 130399 h 187921"/>
              <a:gd name="connsiteX5" fmla="*/ 275472 w 333409"/>
              <a:gd name="connsiteY5" fmla="*/ 162149 h 187921"/>
              <a:gd name="connsiteX6" fmla="*/ 2422 w 333409"/>
              <a:gd name="connsiteY6" fmla="*/ 178024 h 1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09" h="187921">
                <a:moveTo>
                  <a:pt x="2422" y="178024"/>
                </a:moveTo>
                <a:cubicBezTo>
                  <a:pt x="-18745" y="182257"/>
                  <a:pt x="104551" y="189666"/>
                  <a:pt x="148472" y="187549"/>
                </a:cubicBezTo>
                <a:cubicBezTo>
                  <a:pt x="192393" y="185432"/>
                  <a:pt x="235255" y="196545"/>
                  <a:pt x="265947" y="165324"/>
                </a:cubicBezTo>
                <a:cubicBezTo>
                  <a:pt x="296639" y="134103"/>
                  <a:pt x="326801" y="6045"/>
                  <a:pt x="332622" y="224"/>
                </a:cubicBezTo>
                <a:cubicBezTo>
                  <a:pt x="338443" y="-5597"/>
                  <a:pt x="310397" y="103412"/>
                  <a:pt x="300872" y="130399"/>
                </a:cubicBezTo>
                <a:cubicBezTo>
                  <a:pt x="291347" y="157386"/>
                  <a:pt x="323097" y="152095"/>
                  <a:pt x="275472" y="162149"/>
                </a:cubicBezTo>
                <a:cubicBezTo>
                  <a:pt x="227847" y="172203"/>
                  <a:pt x="23589" y="173791"/>
                  <a:pt x="2422" y="1780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4A0EF69-D5E0-7689-FD45-17283F9437B1}"/>
              </a:ext>
            </a:extLst>
          </p:cNvPr>
          <p:cNvSpPr/>
          <p:nvPr/>
        </p:nvSpPr>
        <p:spPr>
          <a:xfrm>
            <a:off x="3025644" y="3397245"/>
            <a:ext cx="216754" cy="76205"/>
          </a:xfrm>
          <a:custGeom>
            <a:avLst/>
            <a:gdLst>
              <a:gd name="connsiteX0" fmla="*/ 131 w 216754"/>
              <a:gd name="connsiteY0" fmla="*/ 44455 h 76205"/>
              <a:gd name="connsiteX1" fmla="*/ 117606 w 216754"/>
              <a:gd name="connsiteY1" fmla="*/ 25405 h 76205"/>
              <a:gd name="connsiteX2" fmla="*/ 216031 w 216754"/>
              <a:gd name="connsiteY2" fmla="*/ 76205 h 76205"/>
              <a:gd name="connsiteX3" fmla="*/ 158881 w 216754"/>
              <a:gd name="connsiteY3" fmla="*/ 25405 h 76205"/>
              <a:gd name="connsiteX4" fmla="*/ 95381 w 216754"/>
              <a:gd name="connsiteY4" fmla="*/ 5 h 76205"/>
              <a:gd name="connsiteX5" fmla="*/ 131 w 216754"/>
              <a:gd name="connsiteY5" fmla="*/ 44455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54" h="76205">
                <a:moveTo>
                  <a:pt x="131" y="44455"/>
                </a:moveTo>
                <a:cubicBezTo>
                  <a:pt x="3835" y="48688"/>
                  <a:pt x="81623" y="20113"/>
                  <a:pt x="117606" y="25405"/>
                </a:cubicBezTo>
                <a:cubicBezTo>
                  <a:pt x="153589" y="30697"/>
                  <a:pt x="209152" y="76205"/>
                  <a:pt x="216031" y="76205"/>
                </a:cubicBezTo>
                <a:cubicBezTo>
                  <a:pt x="222910" y="76205"/>
                  <a:pt x="178989" y="38105"/>
                  <a:pt x="158881" y="25405"/>
                </a:cubicBezTo>
                <a:cubicBezTo>
                  <a:pt x="138773" y="12705"/>
                  <a:pt x="118664" y="534"/>
                  <a:pt x="95381" y="5"/>
                </a:cubicBezTo>
                <a:cubicBezTo>
                  <a:pt x="72098" y="-524"/>
                  <a:pt x="-3573" y="40222"/>
                  <a:pt x="131" y="444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233183F-8E10-6746-A4C5-0F0454ADBE75}"/>
              </a:ext>
            </a:extLst>
          </p:cNvPr>
          <p:cNvSpPr/>
          <p:nvPr/>
        </p:nvSpPr>
        <p:spPr>
          <a:xfrm>
            <a:off x="2872207" y="3466907"/>
            <a:ext cx="226600" cy="590393"/>
          </a:xfrm>
          <a:custGeom>
            <a:avLst/>
            <a:gdLst>
              <a:gd name="connsiteX0" fmla="*/ 226593 w 226600"/>
              <a:gd name="connsiteY0" fmla="*/ 193 h 590393"/>
              <a:gd name="connsiteX1" fmla="*/ 80543 w 226600"/>
              <a:gd name="connsiteY1" fmla="*/ 92268 h 590393"/>
              <a:gd name="connsiteX2" fmla="*/ 1168 w 226600"/>
              <a:gd name="connsiteY2" fmla="*/ 162118 h 590393"/>
              <a:gd name="connsiteX3" fmla="*/ 32918 w 226600"/>
              <a:gd name="connsiteY3" fmla="*/ 155768 h 590393"/>
              <a:gd name="connsiteX4" fmla="*/ 29743 w 226600"/>
              <a:gd name="connsiteY4" fmla="*/ 162118 h 590393"/>
              <a:gd name="connsiteX5" fmla="*/ 7518 w 226600"/>
              <a:gd name="connsiteY5" fmla="*/ 330393 h 590393"/>
              <a:gd name="connsiteX6" fmla="*/ 7518 w 226600"/>
              <a:gd name="connsiteY6" fmla="*/ 479618 h 590393"/>
              <a:gd name="connsiteX7" fmla="*/ 32918 w 226600"/>
              <a:gd name="connsiteY7" fmla="*/ 581218 h 590393"/>
              <a:gd name="connsiteX8" fmla="*/ 32918 w 226600"/>
              <a:gd name="connsiteY8" fmla="*/ 539943 h 590393"/>
              <a:gd name="connsiteX9" fmla="*/ 10693 w 226600"/>
              <a:gd name="connsiteY9" fmla="*/ 177993 h 590393"/>
              <a:gd name="connsiteX10" fmla="*/ 23393 w 226600"/>
              <a:gd name="connsiteY10" fmla="*/ 117668 h 590393"/>
              <a:gd name="connsiteX11" fmla="*/ 112293 w 226600"/>
              <a:gd name="connsiteY11" fmla="*/ 35118 h 590393"/>
              <a:gd name="connsiteX12" fmla="*/ 74193 w 226600"/>
              <a:gd name="connsiteY12" fmla="*/ 66868 h 590393"/>
              <a:gd name="connsiteX13" fmla="*/ 226593 w 226600"/>
              <a:gd name="connsiteY13" fmla="*/ 193 h 5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600" h="590393">
                <a:moveTo>
                  <a:pt x="226593" y="193"/>
                </a:moveTo>
                <a:cubicBezTo>
                  <a:pt x="227651" y="4426"/>
                  <a:pt x="118114" y="65280"/>
                  <a:pt x="80543" y="92268"/>
                </a:cubicBezTo>
                <a:cubicBezTo>
                  <a:pt x="42972" y="119256"/>
                  <a:pt x="9105" y="151535"/>
                  <a:pt x="1168" y="162118"/>
                </a:cubicBezTo>
                <a:cubicBezTo>
                  <a:pt x="-6769" y="172701"/>
                  <a:pt x="28156" y="155768"/>
                  <a:pt x="32918" y="155768"/>
                </a:cubicBezTo>
                <a:cubicBezTo>
                  <a:pt x="37680" y="155768"/>
                  <a:pt x="33976" y="133014"/>
                  <a:pt x="29743" y="162118"/>
                </a:cubicBezTo>
                <a:cubicBezTo>
                  <a:pt x="25510" y="191222"/>
                  <a:pt x="11222" y="277476"/>
                  <a:pt x="7518" y="330393"/>
                </a:cubicBezTo>
                <a:cubicBezTo>
                  <a:pt x="3814" y="383310"/>
                  <a:pt x="3285" y="437814"/>
                  <a:pt x="7518" y="479618"/>
                </a:cubicBezTo>
                <a:cubicBezTo>
                  <a:pt x="11751" y="521422"/>
                  <a:pt x="28685" y="571164"/>
                  <a:pt x="32918" y="581218"/>
                </a:cubicBezTo>
                <a:cubicBezTo>
                  <a:pt x="37151" y="591272"/>
                  <a:pt x="36622" y="607147"/>
                  <a:pt x="32918" y="539943"/>
                </a:cubicBezTo>
                <a:cubicBezTo>
                  <a:pt x="29214" y="472739"/>
                  <a:pt x="12280" y="248372"/>
                  <a:pt x="10693" y="177993"/>
                </a:cubicBezTo>
                <a:cubicBezTo>
                  <a:pt x="9106" y="107614"/>
                  <a:pt x="6460" y="141481"/>
                  <a:pt x="23393" y="117668"/>
                </a:cubicBezTo>
                <a:cubicBezTo>
                  <a:pt x="40326" y="93856"/>
                  <a:pt x="103826" y="43585"/>
                  <a:pt x="112293" y="35118"/>
                </a:cubicBezTo>
                <a:cubicBezTo>
                  <a:pt x="120760" y="26651"/>
                  <a:pt x="59376" y="71101"/>
                  <a:pt x="74193" y="66868"/>
                </a:cubicBezTo>
                <a:cubicBezTo>
                  <a:pt x="89010" y="62635"/>
                  <a:pt x="225535" y="-4040"/>
                  <a:pt x="226593" y="1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15E7A10-CEC5-5E34-DDA5-B26F52B5509E}"/>
              </a:ext>
            </a:extLst>
          </p:cNvPr>
          <p:cNvSpPr/>
          <p:nvPr/>
        </p:nvSpPr>
        <p:spPr>
          <a:xfrm>
            <a:off x="3143229" y="3447914"/>
            <a:ext cx="149388" cy="156172"/>
          </a:xfrm>
          <a:custGeom>
            <a:avLst/>
            <a:gdLst>
              <a:gd name="connsiteX0" fmla="*/ 21 w 149388"/>
              <a:gd name="connsiteY0" fmla="*/ 136 h 156172"/>
              <a:gd name="connsiteX1" fmla="*/ 114321 w 149388"/>
              <a:gd name="connsiteY1" fmla="*/ 114436 h 156172"/>
              <a:gd name="connsiteX2" fmla="*/ 149246 w 149388"/>
              <a:gd name="connsiteY2" fmla="*/ 155711 h 156172"/>
              <a:gd name="connsiteX3" fmla="*/ 104796 w 149388"/>
              <a:gd name="connsiteY3" fmla="*/ 92211 h 156172"/>
              <a:gd name="connsiteX4" fmla="*/ 21 w 149388"/>
              <a:gd name="connsiteY4" fmla="*/ 136 h 1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88" h="156172">
                <a:moveTo>
                  <a:pt x="21" y="136"/>
                </a:moveTo>
                <a:cubicBezTo>
                  <a:pt x="1608" y="3840"/>
                  <a:pt x="89450" y="88507"/>
                  <a:pt x="114321" y="114436"/>
                </a:cubicBezTo>
                <a:cubicBezTo>
                  <a:pt x="139192" y="140365"/>
                  <a:pt x="150833" y="159415"/>
                  <a:pt x="149246" y="155711"/>
                </a:cubicBezTo>
                <a:cubicBezTo>
                  <a:pt x="147659" y="152007"/>
                  <a:pt x="123317" y="115494"/>
                  <a:pt x="104796" y="92211"/>
                </a:cubicBezTo>
                <a:cubicBezTo>
                  <a:pt x="86275" y="68928"/>
                  <a:pt x="-1566" y="-3568"/>
                  <a:pt x="21" y="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C50D93A-4103-DDD2-91D7-D5421808F998}"/>
              </a:ext>
            </a:extLst>
          </p:cNvPr>
          <p:cNvSpPr/>
          <p:nvPr/>
        </p:nvSpPr>
        <p:spPr>
          <a:xfrm>
            <a:off x="3143074" y="3469479"/>
            <a:ext cx="136888" cy="277021"/>
          </a:xfrm>
          <a:custGeom>
            <a:avLst/>
            <a:gdLst>
              <a:gd name="connsiteX0" fmla="*/ 176 w 136888"/>
              <a:gd name="connsiteY0" fmla="*/ 796 h 277021"/>
              <a:gd name="connsiteX1" fmla="*/ 108126 w 136888"/>
              <a:gd name="connsiteY1" fmla="*/ 118271 h 277021"/>
              <a:gd name="connsiteX2" fmla="*/ 117651 w 136888"/>
              <a:gd name="connsiteY2" fmla="*/ 181771 h 277021"/>
              <a:gd name="connsiteX3" fmla="*/ 50976 w 136888"/>
              <a:gd name="connsiteY3" fmla="*/ 277021 h 277021"/>
              <a:gd name="connsiteX4" fmla="*/ 136701 w 136888"/>
              <a:gd name="connsiteY4" fmla="*/ 181771 h 277021"/>
              <a:gd name="connsiteX5" fmla="*/ 176 w 136888"/>
              <a:gd name="connsiteY5" fmla="*/ 796 h 2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88" h="277021">
                <a:moveTo>
                  <a:pt x="176" y="796"/>
                </a:moveTo>
                <a:cubicBezTo>
                  <a:pt x="-4587" y="-9787"/>
                  <a:pt x="88547" y="88109"/>
                  <a:pt x="108126" y="118271"/>
                </a:cubicBezTo>
                <a:cubicBezTo>
                  <a:pt x="127705" y="148434"/>
                  <a:pt x="127176" y="155313"/>
                  <a:pt x="117651" y="181771"/>
                </a:cubicBezTo>
                <a:cubicBezTo>
                  <a:pt x="108126" y="208229"/>
                  <a:pt x="47801" y="277021"/>
                  <a:pt x="50976" y="277021"/>
                </a:cubicBezTo>
                <a:cubicBezTo>
                  <a:pt x="54151" y="277021"/>
                  <a:pt x="141463" y="226750"/>
                  <a:pt x="136701" y="181771"/>
                </a:cubicBezTo>
                <a:cubicBezTo>
                  <a:pt x="131939" y="136792"/>
                  <a:pt x="4939" y="11379"/>
                  <a:pt x="176" y="7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99BBD2B-16BD-7862-F60E-1007F28898D6}"/>
              </a:ext>
            </a:extLst>
          </p:cNvPr>
          <p:cNvSpPr/>
          <p:nvPr/>
        </p:nvSpPr>
        <p:spPr>
          <a:xfrm>
            <a:off x="2905661" y="3609924"/>
            <a:ext cx="142425" cy="587357"/>
          </a:xfrm>
          <a:custGeom>
            <a:avLst/>
            <a:gdLst>
              <a:gd name="connsiteX0" fmla="*/ 142339 w 142425"/>
              <a:gd name="connsiteY0" fmla="*/ 51 h 587357"/>
              <a:gd name="connsiteX1" fmla="*/ 62964 w 142425"/>
              <a:gd name="connsiteY1" fmla="*/ 123876 h 587357"/>
              <a:gd name="connsiteX2" fmla="*/ 2639 w 142425"/>
              <a:gd name="connsiteY2" fmla="*/ 279451 h 587357"/>
              <a:gd name="connsiteX3" fmla="*/ 12164 w 142425"/>
              <a:gd name="connsiteY3" fmla="*/ 260401 h 587357"/>
              <a:gd name="connsiteX4" fmla="*/ 24864 w 142425"/>
              <a:gd name="connsiteY4" fmla="*/ 406451 h 587357"/>
              <a:gd name="connsiteX5" fmla="*/ 97889 w 142425"/>
              <a:gd name="connsiteY5" fmla="*/ 584251 h 587357"/>
              <a:gd name="connsiteX6" fmla="*/ 66139 w 142425"/>
              <a:gd name="connsiteY6" fmla="*/ 501701 h 587357"/>
              <a:gd name="connsiteX7" fmla="*/ 12164 w 142425"/>
              <a:gd name="connsiteY7" fmla="*/ 279451 h 587357"/>
              <a:gd name="connsiteX8" fmla="*/ 78839 w 142425"/>
              <a:gd name="connsiteY8" fmla="*/ 63551 h 587357"/>
              <a:gd name="connsiteX9" fmla="*/ 47089 w 142425"/>
              <a:gd name="connsiteY9" fmla="*/ 108001 h 587357"/>
              <a:gd name="connsiteX10" fmla="*/ 142339 w 142425"/>
              <a:gd name="connsiteY10" fmla="*/ 51 h 5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25" h="587357">
                <a:moveTo>
                  <a:pt x="142339" y="51"/>
                </a:moveTo>
                <a:cubicBezTo>
                  <a:pt x="144985" y="2697"/>
                  <a:pt x="86247" y="77309"/>
                  <a:pt x="62964" y="123876"/>
                </a:cubicBezTo>
                <a:cubicBezTo>
                  <a:pt x="39681" y="170443"/>
                  <a:pt x="2639" y="279451"/>
                  <a:pt x="2639" y="279451"/>
                </a:cubicBezTo>
                <a:cubicBezTo>
                  <a:pt x="-5828" y="302205"/>
                  <a:pt x="8460" y="239234"/>
                  <a:pt x="12164" y="260401"/>
                </a:cubicBezTo>
                <a:cubicBezTo>
                  <a:pt x="15868" y="281568"/>
                  <a:pt x="10576" y="352476"/>
                  <a:pt x="24864" y="406451"/>
                </a:cubicBezTo>
                <a:cubicBezTo>
                  <a:pt x="39151" y="460426"/>
                  <a:pt x="91010" y="568376"/>
                  <a:pt x="97889" y="584251"/>
                </a:cubicBezTo>
                <a:cubicBezTo>
                  <a:pt x="104768" y="600126"/>
                  <a:pt x="80426" y="552501"/>
                  <a:pt x="66139" y="501701"/>
                </a:cubicBezTo>
                <a:cubicBezTo>
                  <a:pt x="51852" y="450901"/>
                  <a:pt x="10047" y="352476"/>
                  <a:pt x="12164" y="279451"/>
                </a:cubicBezTo>
                <a:cubicBezTo>
                  <a:pt x="14281" y="206426"/>
                  <a:pt x="73018" y="92126"/>
                  <a:pt x="78839" y="63551"/>
                </a:cubicBezTo>
                <a:cubicBezTo>
                  <a:pt x="84660" y="34976"/>
                  <a:pt x="39681" y="117526"/>
                  <a:pt x="47089" y="108001"/>
                </a:cubicBezTo>
                <a:cubicBezTo>
                  <a:pt x="54497" y="98476"/>
                  <a:pt x="139693" y="-2595"/>
                  <a:pt x="142339" y="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C2ECB3-372A-4D89-771C-08C401EFC02C}"/>
              </a:ext>
            </a:extLst>
          </p:cNvPr>
          <p:cNvSpPr/>
          <p:nvPr/>
        </p:nvSpPr>
        <p:spPr>
          <a:xfrm>
            <a:off x="2968373" y="3676440"/>
            <a:ext cx="82814" cy="489175"/>
          </a:xfrm>
          <a:custGeom>
            <a:avLst/>
            <a:gdLst>
              <a:gd name="connsiteX0" fmla="*/ 82802 w 82814"/>
              <a:gd name="connsiteY0" fmla="*/ 210 h 489175"/>
              <a:gd name="connsiteX1" fmla="*/ 3427 w 82814"/>
              <a:gd name="connsiteY1" fmla="*/ 149435 h 489175"/>
              <a:gd name="connsiteX2" fmla="*/ 16127 w 82814"/>
              <a:gd name="connsiteY2" fmla="*/ 352635 h 489175"/>
              <a:gd name="connsiteX3" fmla="*/ 32002 w 82814"/>
              <a:gd name="connsiteY3" fmla="*/ 343110 h 489175"/>
              <a:gd name="connsiteX4" fmla="*/ 70102 w 82814"/>
              <a:gd name="connsiteY4" fmla="*/ 489160 h 489175"/>
              <a:gd name="connsiteX5" fmla="*/ 38352 w 82814"/>
              <a:gd name="connsiteY5" fmla="*/ 333585 h 489175"/>
              <a:gd name="connsiteX6" fmla="*/ 9777 w 82814"/>
              <a:gd name="connsiteY6" fmla="*/ 181185 h 489175"/>
              <a:gd name="connsiteX7" fmla="*/ 82802 w 82814"/>
              <a:gd name="connsiteY7" fmla="*/ 210 h 4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4" h="489175">
                <a:moveTo>
                  <a:pt x="82802" y="210"/>
                </a:moveTo>
                <a:cubicBezTo>
                  <a:pt x="81744" y="-5081"/>
                  <a:pt x="14539" y="90698"/>
                  <a:pt x="3427" y="149435"/>
                </a:cubicBezTo>
                <a:cubicBezTo>
                  <a:pt x="-7685" y="208172"/>
                  <a:pt x="11364" y="320356"/>
                  <a:pt x="16127" y="352635"/>
                </a:cubicBezTo>
                <a:cubicBezTo>
                  <a:pt x="20889" y="384914"/>
                  <a:pt x="23006" y="320356"/>
                  <a:pt x="32002" y="343110"/>
                </a:cubicBezTo>
                <a:cubicBezTo>
                  <a:pt x="40998" y="365864"/>
                  <a:pt x="69044" y="490748"/>
                  <a:pt x="70102" y="489160"/>
                </a:cubicBezTo>
                <a:cubicBezTo>
                  <a:pt x="71160" y="487572"/>
                  <a:pt x="48406" y="384914"/>
                  <a:pt x="38352" y="333585"/>
                </a:cubicBezTo>
                <a:cubicBezTo>
                  <a:pt x="28298" y="282256"/>
                  <a:pt x="1840" y="235689"/>
                  <a:pt x="9777" y="181185"/>
                </a:cubicBezTo>
                <a:cubicBezTo>
                  <a:pt x="17714" y="126681"/>
                  <a:pt x="83860" y="5501"/>
                  <a:pt x="82802" y="2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1CB267C-F042-ED57-DD26-B70164F1CB54}"/>
              </a:ext>
            </a:extLst>
          </p:cNvPr>
          <p:cNvSpPr/>
          <p:nvPr/>
        </p:nvSpPr>
        <p:spPr>
          <a:xfrm>
            <a:off x="3159117" y="3692409"/>
            <a:ext cx="231796" cy="114702"/>
          </a:xfrm>
          <a:custGeom>
            <a:avLst/>
            <a:gdLst>
              <a:gd name="connsiteX0" fmla="*/ 8 w 231796"/>
              <a:gd name="connsiteY0" fmla="*/ 114416 h 114702"/>
              <a:gd name="connsiteX1" fmla="*/ 133358 w 231796"/>
              <a:gd name="connsiteY1" fmla="*/ 35041 h 114702"/>
              <a:gd name="connsiteX2" fmla="*/ 231783 w 231796"/>
              <a:gd name="connsiteY2" fmla="*/ 111241 h 114702"/>
              <a:gd name="connsiteX3" fmla="*/ 127008 w 231796"/>
              <a:gd name="connsiteY3" fmla="*/ 116 h 114702"/>
              <a:gd name="connsiteX4" fmla="*/ 8 w 231796"/>
              <a:gd name="connsiteY4" fmla="*/ 114416 h 1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6" h="114702">
                <a:moveTo>
                  <a:pt x="8" y="114416"/>
                </a:moveTo>
                <a:cubicBezTo>
                  <a:pt x="1066" y="120237"/>
                  <a:pt x="94729" y="35570"/>
                  <a:pt x="133358" y="35041"/>
                </a:cubicBezTo>
                <a:cubicBezTo>
                  <a:pt x="171987" y="34512"/>
                  <a:pt x="232841" y="117062"/>
                  <a:pt x="231783" y="111241"/>
                </a:cubicBezTo>
                <a:cubicBezTo>
                  <a:pt x="230725" y="105420"/>
                  <a:pt x="161933" y="4349"/>
                  <a:pt x="127008" y="116"/>
                </a:cubicBezTo>
                <a:cubicBezTo>
                  <a:pt x="92083" y="-4117"/>
                  <a:pt x="-1050" y="108595"/>
                  <a:pt x="8" y="1144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454DAED-7B6B-8CC7-913A-7933508D7AEE}"/>
              </a:ext>
            </a:extLst>
          </p:cNvPr>
          <p:cNvSpPr/>
          <p:nvPr/>
        </p:nvSpPr>
        <p:spPr>
          <a:xfrm>
            <a:off x="3320201" y="3511525"/>
            <a:ext cx="48554" cy="257939"/>
          </a:xfrm>
          <a:custGeom>
            <a:avLst/>
            <a:gdLst>
              <a:gd name="connsiteX0" fmla="*/ 4024 w 48554"/>
              <a:gd name="connsiteY0" fmla="*/ 25 h 257939"/>
              <a:gd name="connsiteX1" fmla="*/ 10374 w 48554"/>
              <a:gd name="connsiteY1" fmla="*/ 114325 h 257939"/>
              <a:gd name="connsiteX2" fmla="*/ 48474 w 48554"/>
              <a:gd name="connsiteY2" fmla="*/ 257200 h 257939"/>
              <a:gd name="connsiteX3" fmla="*/ 19899 w 48554"/>
              <a:gd name="connsiteY3" fmla="*/ 168300 h 257939"/>
              <a:gd name="connsiteX4" fmla="*/ 849 w 48554"/>
              <a:gd name="connsiteY4" fmla="*/ 123850 h 257939"/>
              <a:gd name="connsiteX5" fmla="*/ 4024 w 48554"/>
              <a:gd name="connsiteY5" fmla="*/ 25 h 2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4" h="257939">
                <a:moveTo>
                  <a:pt x="4024" y="25"/>
                </a:moveTo>
                <a:cubicBezTo>
                  <a:pt x="5611" y="-1562"/>
                  <a:pt x="2966" y="71463"/>
                  <a:pt x="10374" y="114325"/>
                </a:cubicBezTo>
                <a:cubicBezTo>
                  <a:pt x="17782" y="157187"/>
                  <a:pt x="46887" y="248204"/>
                  <a:pt x="48474" y="257200"/>
                </a:cubicBezTo>
                <a:cubicBezTo>
                  <a:pt x="50061" y="266196"/>
                  <a:pt x="27837" y="190525"/>
                  <a:pt x="19899" y="168300"/>
                </a:cubicBezTo>
                <a:cubicBezTo>
                  <a:pt x="11962" y="146075"/>
                  <a:pt x="3495" y="147133"/>
                  <a:pt x="849" y="123850"/>
                </a:cubicBezTo>
                <a:cubicBezTo>
                  <a:pt x="-1797" y="100567"/>
                  <a:pt x="2437" y="1612"/>
                  <a:pt x="4024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9B781A-CA4C-5C94-1564-AEADCD57669C}"/>
              </a:ext>
            </a:extLst>
          </p:cNvPr>
          <p:cNvSpPr/>
          <p:nvPr/>
        </p:nvSpPr>
        <p:spPr>
          <a:xfrm>
            <a:off x="3033476" y="3787631"/>
            <a:ext cx="209201" cy="209771"/>
          </a:xfrm>
          <a:custGeom>
            <a:avLst/>
            <a:gdLst>
              <a:gd name="connsiteX0" fmla="*/ 33574 w 209201"/>
              <a:gd name="connsiteY0" fmla="*/ 144 h 209771"/>
              <a:gd name="connsiteX1" fmla="*/ 84374 w 209201"/>
              <a:gd name="connsiteY1" fmla="*/ 57294 h 209771"/>
              <a:gd name="connsiteX2" fmla="*/ 176449 w 209201"/>
              <a:gd name="connsiteY2" fmla="*/ 60469 h 209771"/>
              <a:gd name="connsiteX3" fmla="*/ 208199 w 209201"/>
              <a:gd name="connsiteY3" fmla="*/ 35069 h 209771"/>
              <a:gd name="connsiteX4" fmla="*/ 144699 w 209201"/>
              <a:gd name="connsiteY4" fmla="*/ 73169 h 209771"/>
              <a:gd name="connsiteX5" fmla="*/ 17699 w 209201"/>
              <a:gd name="connsiteY5" fmla="*/ 95394 h 209771"/>
              <a:gd name="connsiteX6" fmla="*/ 4999 w 209201"/>
              <a:gd name="connsiteY6" fmla="*/ 209694 h 209771"/>
              <a:gd name="connsiteX7" fmla="*/ 55799 w 209201"/>
              <a:gd name="connsiteY7" fmla="*/ 76344 h 209771"/>
              <a:gd name="connsiteX8" fmla="*/ 33574 w 209201"/>
              <a:gd name="connsiteY8" fmla="*/ 144 h 20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01" h="209771">
                <a:moveTo>
                  <a:pt x="33574" y="144"/>
                </a:moveTo>
                <a:cubicBezTo>
                  <a:pt x="38336" y="-3031"/>
                  <a:pt x="60562" y="47240"/>
                  <a:pt x="84374" y="57294"/>
                </a:cubicBezTo>
                <a:cubicBezTo>
                  <a:pt x="108186" y="67348"/>
                  <a:pt x="155811" y="64173"/>
                  <a:pt x="176449" y="60469"/>
                </a:cubicBezTo>
                <a:cubicBezTo>
                  <a:pt x="197087" y="56765"/>
                  <a:pt x="213491" y="32952"/>
                  <a:pt x="208199" y="35069"/>
                </a:cubicBezTo>
                <a:cubicBezTo>
                  <a:pt x="202907" y="37186"/>
                  <a:pt x="176449" y="63115"/>
                  <a:pt x="144699" y="73169"/>
                </a:cubicBezTo>
                <a:cubicBezTo>
                  <a:pt x="112949" y="83223"/>
                  <a:pt x="40982" y="72640"/>
                  <a:pt x="17699" y="95394"/>
                </a:cubicBezTo>
                <a:cubicBezTo>
                  <a:pt x="-5584" y="118148"/>
                  <a:pt x="-1351" y="212869"/>
                  <a:pt x="4999" y="209694"/>
                </a:cubicBezTo>
                <a:cubicBezTo>
                  <a:pt x="11349" y="206519"/>
                  <a:pt x="50507" y="108094"/>
                  <a:pt x="55799" y="76344"/>
                </a:cubicBezTo>
                <a:cubicBezTo>
                  <a:pt x="61091" y="44594"/>
                  <a:pt x="28812" y="3319"/>
                  <a:pt x="33574" y="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BD27AFA-4A96-9426-7E93-C4E01E76FFDE}"/>
              </a:ext>
            </a:extLst>
          </p:cNvPr>
          <p:cNvSpPr/>
          <p:nvPr/>
        </p:nvSpPr>
        <p:spPr>
          <a:xfrm>
            <a:off x="3282125" y="3795618"/>
            <a:ext cx="103608" cy="304751"/>
          </a:xfrm>
          <a:custGeom>
            <a:avLst/>
            <a:gdLst>
              <a:gd name="connsiteX0" fmla="*/ 45275 w 103608"/>
              <a:gd name="connsiteY0" fmla="*/ 1682 h 304751"/>
              <a:gd name="connsiteX1" fmla="*/ 64325 w 103608"/>
              <a:gd name="connsiteY1" fmla="*/ 119157 h 304751"/>
              <a:gd name="connsiteX2" fmla="*/ 45275 w 103608"/>
              <a:gd name="connsiteY2" fmla="*/ 189007 h 304751"/>
              <a:gd name="connsiteX3" fmla="*/ 825 w 103608"/>
              <a:gd name="connsiteY3" fmla="*/ 303307 h 304751"/>
              <a:gd name="connsiteX4" fmla="*/ 23050 w 103608"/>
              <a:gd name="connsiteY4" fmla="*/ 246157 h 304751"/>
              <a:gd name="connsiteX5" fmla="*/ 102425 w 103608"/>
              <a:gd name="connsiteY5" fmla="*/ 141382 h 304751"/>
              <a:gd name="connsiteX6" fmla="*/ 70675 w 103608"/>
              <a:gd name="connsiteY6" fmla="*/ 195357 h 304751"/>
              <a:gd name="connsiteX7" fmla="*/ 70675 w 103608"/>
              <a:gd name="connsiteY7" fmla="*/ 58832 h 304751"/>
              <a:gd name="connsiteX8" fmla="*/ 45275 w 103608"/>
              <a:gd name="connsiteY8" fmla="*/ 1682 h 3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08" h="304751">
                <a:moveTo>
                  <a:pt x="45275" y="1682"/>
                </a:moveTo>
                <a:cubicBezTo>
                  <a:pt x="44217" y="11736"/>
                  <a:pt x="64325" y="87936"/>
                  <a:pt x="64325" y="119157"/>
                </a:cubicBezTo>
                <a:cubicBezTo>
                  <a:pt x="64325" y="150378"/>
                  <a:pt x="55858" y="158315"/>
                  <a:pt x="45275" y="189007"/>
                </a:cubicBezTo>
                <a:cubicBezTo>
                  <a:pt x="34692" y="219699"/>
                  <a:pt x="825" y="303307"/>
                  <a:pt x="825" y="303307"/>
                </a:cubicBezTo>
                <a:cubicBezTo>
                  <a:pt x="-2879" y="312832"/>
                  <a:pt x="6117" y="273145"/>
                  <a:pt x="23050" y="246157"/>
                </a:cubicBezTo>
                <a:cubicBezTo>
                  <a:pt x="39983" y="219170"/>
                  <a:pt x="94488" y="149849"/>
                  <a:pt x="102425" y="141382"/>
                </a:cubicBezTo>
                <a:cubicBezTo>
                  <a:pt x="110363" y="132915"/>
                  <a:pt x="75967" y="209115"/>
                  <a:pt x="70675" y="195357"/>
                </a:cubicBezTo>
                <a:cubicBezTo>
                  <a:pt x="65383" y="181599"/>
                  <a:pt x="71733" y="88994"/>
                  <a:pt x="70675" y="58832"/>
                </a:cubicBezTo>
                <a:cubicBezTo>
                  <a:pt x="69617" y="28670"/>
                  <a:pt x="46333" y="-8372"/>
                  <a:pt x="45275" y="16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00F78F9-FFBF-1535-39CF-DA6D553A6960}"/>
              </a:ext>
            </a:extLst>
          </p:cNvPr>
          <p:cNvSpPr/>
          <p:nvPr/>
        </p:nvSpPr>
        <p:spPr>
          <a:xfrm>
            <a:off x="3089357" y="4228435"/>
            <a:ext cx="280930" cy="178621"/>
          </a:xfrm>
          <a:custGeom>
            <a:avLst/>
            <a:gdLst>
              <a:gd name="connsiteX0" fmla="*/ 3093 w 280930"/>
              <a:gd name="connsiteY0" fmla="*/ 665 h 178621"/>
              <a:gd name="connsiteX1" fmla="*/ 76118 w 280930"/>
              <a:gd name="connsiteY1" fmla="*/ 64165 h 178621"/>
              <a:gd name="connsiteX2" fmla="*/ 180893 w 280930"/>
              <a:gd name="connsiteY2" fmla="*/ 86390 h 178621"/>
              <a:gd name="connsiteX3" fmla="*/ 104693 w 280930"/>
              <a:gd name="connsiteY3" fmla="*/ 89565 h 178621"/>
              <a:gd name="connsiteX4" fmla="*/ 279318 w 280930"/>
              <a:gd name="connsiteY4" fmla="*/ 178465 h 178621"/>
              <a:gd name="connsiteX5" fmla="*/ 180893 w 280930"/>
              <a:gd name="connsiteY5" fmla="*/ 108615 h 178621"/>
              <a:gd name="connsiteX6" fmla="*/ 3093 w 280930"/>
              <a:gd name="connsiteY6" fmla="*/ 665 h 17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30" h="178621">
                <a:moveTo>
                  <a:pt x="3093" y="665"/>
                </a:moveTo>
                <a:cubicBezTo>
                  <a:pt x="-14369" y="-6743"/>
                  <a:pt x="46485" y="49877"/>
                  <a:pt x="76118" y="64165"/>
                </a:cubicBezTo>
                <a:cubicBezTo>
                  <a:pt x="105751" y="78453"/>
                  <a:pt x="176131" y="82157"/>
                  <a:pt x="180893" y="86390"/>
                </a:cubicBezTo>
                <a:cubicBezTo>
                  <a:pt x="185655" y="90623"/>
                  <a:pt x="88289" y="74219"/>
                  <a:pt x="104693" y="89565"/>
                </a:cubicBezTo>
                <a:cubicBezTo>
                  <a:pt x="121097" y="104911"/>
                  <a:pt x="266618" y="175290"/>
                  <a:pt x="279318" y="178465"/>
                </a:cubicBezTo>
                <a:cubicBezTo>
                  <a:pt x="292018" y="181640"/>
                  <a:pt x="226931" y="135603"/>
                  <a:pt x="180893" y="108615"/>
                </a:cubicBezTo>
                <a:cubicBezTo>
                  <a:pt x="134855" y="81627"/>
                  <a:pt x="20555" y="8073"/>
                  <a:pt x="3093" y="6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960D9D5-880B-2C18-5636-D1B622378F7A}"/>
              </a:ext>
            </a:extLst>
          </p:cNvPr>
          <p:cNvSpPr/>
          <p:nvPr/>
        </p:nvSpPr>
        <p:spPr>
          <a:xfrm>
            <a:off x="3407416" y="3955916"/>
            <a:ext cx="134395" cy="380573"/>
          </a:xfrm>
          <a:custGeom>
            <a:avLst/>
            <a:gdLst>
              <a:gd name="connsiteX0" fmla="*/ 34284 w 134395"/>
              <a:gd name="connsiteY0" fmla="*/ 134 h 380573"/>
              <a:gd name="connsiteX1" fmla="*/ 18409 w 134395"/>
              <a:gd name="connsiteY1" fmla="*/ 136659 h 380573"/>
              <a:gd name="connsiteX2" fmla="*/ 21584 w 134395"/>
              <a:gd name="connsiteY2" fmla="*/ 263659 h 380573"/>
              <a:gd name="connsiteX3" fmla="*/ 5709 w 134395"/>
              <a:gd name="connsiteY3" fmla="*/ 219209 h 380573"/>
              <a:gd name="connsiteX4" fmla="*/ 132709 w 134395"/>
              <a:gd name="connsiteY4" fmla="*/ 377959 h 380573"/>
              <a:gd name="connsiteX5" fmla="*/ 75559 w 134395"/>
              <a:gd name="connsiteY5" fmla="*/ 314459 h 380573"/>
              <a:gd name="connsiteX6" fmla="*/ 31109 w 134395"/>
              <a:gd name="connsiteY6" fmla="*/ 266834 h 380573"/>
              <a:gd name="connsiteX7" fmla="*/ 5709 w 134395"/>
              <a:gd name="connsiteY7" fmla="*/ 79509 h 380573"/>
              <a:gd name="connsiteX8" fmla="*/ 2534 w 134395"/>
              <a:gd name="connsiteY8" fmla="*/ 162059 h 380573"/>
              <a:gd name="connsiteX9" fmla="*/ 34284 w 134395"/>
              <a:gd name="connsiteY9" fmla="*/ 134 h 38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5" h="380573">
                <a:moveTo>
                  <a:pt x="34284" y="134"/>
                </a:moveTo>
                <a:cubicBezTo>
                  <a:pt x="36930" y="-4099"/>
                  <a:pt x="20526" y="92738"/>
                  <a:pt x="18409" y="136659"/>
                </a:cubicBezTo>
                <a:cubicBezTo>
                  <a:pt x="16292" y="180580"/>
                  <a:pt x="23701" y="249901"/>
                  <a:pt x="21584" y="263659"/>
                </a:cubicBezTo>
                <a:cubicBezTo>
                  <a:pt x="19467" y="277417"/>
                  <a:pt x="-12812" y="200159"/>
                  <a:pt x="5709" y="219209"/>
                </a:cubicBezTo>
                <a:cubicBezTo>
                  <a:pt x="24230" y="238259"/>
                  <a:pt x="121067" y="362084"/>
                  <a:pt x="132709" y="377959"/>
                </a:cubicBezTo>
                <a:cubicBezTo>
                  <a:pt x="144351" y="393834"/>
                  <a:pt x="92492" y="332980"/>
                  <a:pt x="75559" y="314459"/>
                </a:cubicBezTo>
                <a:cubicBezTo>
                  <a:pt x="58626" y="295938"/>
                  <a:pt x="42751" y="305992"/>
                  <a:pt x="31109" y="266834"/>
                </a:cubicBezTo>
                <a:cubicBezTo>
                  <a:pt x="19467" y="227676"/>
                  <a:pt x="10472" y="96972"/>
                  <a:pt x="5709" y="79509"/>
                </a:cubicBezTo>
                <a:cubicBezTo>
                  <a:pt x="946" y="62046"/>
                  <a:pt x="-641" y="169467"/>
                  <a:pt x="2534" y="162059"/>
                </a:cubicBezTo>
                <a:cubicBezTo>
                  <a:pt x="5709" y="154651"/>
                  <a:pt x="31638" y="4367"/>
                  <a:pt x="34284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0636F59D-FF23-D004-7C39-372C21A09F88}"/>
              </a:ext>
            </a:extLst>
          </p:cNvPr>
          <p:cNvSpPr/>
          <p:nvPr/>
        </p:nvSpPr>
        <p:spPr>
          <a:xfrm>
            <a:off x="3422110" y="3996958"/>
            <a:ext cx="96199" cy="307003"/>
          </a:xfrm>
          <a:custGeom>
            <a:avLst/>
            <a:gdLst>
              <a:gd name="connsiteX0" fmla="*/ 540 w 96199"/>
              <a:gd name="connsiteY0" fmla="*/ 367 h 307003"/>
              <a:gd name="connsiteX1" fmla="*/ 48165 w 96199"/>
              <a:gd name="connsiteY1" fmla="*/ 117842 h 307003"/>
              <a:gd name="connsiteX2" fmla="*/ 64040 w 96199"/>
              <a:gd name="connsiteY2" fmla="*/ 197217 h 307003"/>
              <a:gd name="connsiteX3" fmla="*/ 64040 w 96199"/>
              <a:gd name="connsiteY3" fmla="*/ 305167 h 307003"/>
              <a:gd name="connsiteX4" fmla="*/ 76740 w 96199"/>
              <a:gd name="connsiteY4" fmla="*/ 254367 h 307003"/>
              <a:gd name="connsiteX5" fmla="*/ 95790 w 96199"/>
              <a:gd name="connsiteY5" fmla="*/ 117842 h 307003"/>
              <a:gd name="connsiteX6" fmla="*/ 83090 w 96199"/>
              <a:gd name="connsiteY6" fmla="*/ 159117 h 307003"/>
              <a:gd name="connsiteX7" fmla="*/ 540 w 96199"/>
              <a:gd name="connsiteY7" fmla="*/ 367 h 3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9" h="307003">
                <a:moveTo>
                  <a:pt x="540" y="367"/>
                </a:moveTo>
                <a:cubicBezTo>
                  <a:pt x="-5281" y="-6512"/>
                  <a:pt x="37582" y="85034"/>
                  <a:pt x="48165" y="117842"/>
                </a:cubicBezTo>
                <a:cubicBezTo>
                  <a:pt x="58748" y="150650"/>
                  <a:pt x="61394" y="165996"/>
                  <a:pt x="64040" y="197217"/>
                </a:cubicBezTo>
                <a:cubicBezTo>
                  <a:pt x="66686" y="228438"/>
                  <a:pt x="61923" y="295642"/>
                  <a:pt x="64040" y="305167"/>
                </a:cubicBezTo>
                <a:cubicBezTo>
                  <a:pt x="66157" y="314692"/>
                  <a:pt x="71448" y="285588"/>
                  <a:pt x="76740" y="254367"/>
                </a:cubicBezTo>
                <a:cubicBezTo>
                  <a:pt x="82032" y="223146"/>
                  <a:pt x="94732" y="133717"/>
                  <a:pt x="95790" y="117842"/>
                </a:cubicBezTo>
                <a:cubicBezTo>
                  <a:pt x="96848" y="101967"/>
                  <a:pt x="96848" y="171817"/>
                  <a:pt x="83090" y="159117"/>
                </a:cubicBezTo>
                <a:cubicBezTo>
                  <a:pt x="69332" y="146417"/>
                  <a:pt x="6361" y="7246"/>
                  <a:pt x="540" y="3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AD65549-1C88-A57C-2ACC-F855A3B158FD}"/>
              </a:ext>
            </a:extLst>
          </p:cNvPr>
          <p:cNvSpPr/>
          <p:nvPr/>
        </p:nvSpPr>
        <p:spPr>
          <a:xfrm>
            <a:off x="3098644" y="4190961"/>
            <a:ext cx="470518" cy="261682"/>
          </a:xfrm>
          <a:custGeom>
            <a:avLst/>
            <a:gdLst>
              <a:gd name="connsiteX0" fmla="*/ 156 w 470518"/>
              <a:gd name="connsiteY0" fmla="*/ 39 h 261682"/>
              <a:gd name="connsiteX1" fmla="*/ 190656 w 470518"/>
              <a:gd name="connsiteY1" fmla="*/ 73064 h 261682"/>
              <a:gd name="connsiteX2" fmla="*/ 285906 w 470518"/>
              <a:gd name="connsiteY2" fmla="*/ 165139 h 261682"/>
              <a:gd name="connsiteX3" fmla="*/ 250981 w 470518"/>
              <a:gd name="connsiteY3" fmla="*/ 161964 h 261682"/>
              <a:gd name="connsiteX4" fmla="*/ 419256 w 470518"/>
              <a:gd name="connsiteY4" fmla="*/ 238164 h 261682"/>
              <a:gd name="connsiteX5" fmla="*/ 460531 w 470518"/>
              <a:gd name="connsiteY5" fmla="*/ 200064 h 261682"/>
              <a:gd name="connsiteX6" fmla="*/ 431956 w 470518"/>
              <a:gd name="connsiteY6" fmla="*/ 149264 h 261682"/>
              <a:gd name="connsiteX7" fmla="*/ 470056 w 470518"/>
              <a:gd name="connsiteY7" fmla="*/ 238164 h 261682"/>
              <a:gd name="connsiteX8" fmla="*/ 400206 w 470518"/>
              <a:gd name="connsiteY8" fmla="*/ 250864 h 261682"/>
              <a:gd name="connsiteX9" fmla="*/ 212881 w 470518"/>
              <a:gd name="connsiteY9" fmla="*/ 98464 h 261682"/>
              <a:gd name="connsiteX10" fmla="*/ 57306 w 470518"/>
              <a:gd name="connsiteY10" fmla="*/ 88939 h 261682"/>
              <a:gd name="connsiteX11" fmla="*/ 155731 w 470518"/>
              <a:gd name="connsiteY11" fmla="*/ 82589 h 261682"/>
              <a:gd name="connsiteX12" fmla="*/ 156 w 470518"/>
              <a:gd name="connsiteY12" fmla="*/ 39 h 2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518" h="261682">
                <a:moveTo>
                  <a:pt x="156" y="39"/>
                </a:moveTo>
                <a:cubicBezTo>
                  <a:pt x="5977" y="-1549"/>
                  <a:pt x="143031" y="45547"/>
                  <a:pt x="190656" y="73064"/>
                </a:cubicBezTo>
                <a:cubicBezTo>
                  <a:pt x="238281" y="100581"/>
                  <a:pt x="275852" y="150322"/>
                  <a:pt x="285906" y="165139"/>
                </a:cubicBezTo>
                <a:cubicBezTo>
                  <a:pt x="295960" y="179956"/>
                  <a:pt x="228756" y="149793"/>
                  <a:pt x="250981" y="161964"/>
                </a:cubicBezTo>
                <a:cubicBezTo>
                  <a:pt x="273206" y="174135"/>
                  <a:pt x="384331" y="231814"/>
                  <a:pt x="419256" y="238164"/>
                </a:cubicBezTo>
                <a:cubicBezTo>
                  <a:pt x="454181" y="244514"/>
                  <a:pt x="458414" y="214881"/>
                  <a:pt x="460531" y="200064"/>
                </a:cubicBezTo>
                <a:cubicBezTo>
                  <a:pt x="462648" y="185247"/>
                  <a:pt x="430369" y="142914"/>
                  <a:pt x="431956" y="149264"/>
                </a:cubicBezTo>
                <a:cubicBezTo>
                  <a:pt x="433544" y="155614"/>
                  <a:pt x="475348" y="221231"/>
                  <a:pt x="470056" y="238164"/>
                </a:cubicBezTo>
                <a:cubicBezTo>
                  <a:pt x="464764" y="255097"/>
                  <a:pt x="443068" y="274147"/>
                  <a:pt x="400206" y="250864"/>
                </a:cubicBezTo>
                <a:cubicBezTo>
                  <a:pt x="357344" y="227581"/>
                  <a:pt x="270031" y="125451"/>
                  <a:pt x="212881" y="98464"/>
                </a:cubicBezTo>
                <a:cubicBezTo>
                  <a:pt x="155731" y="71477"/>
                  <a:pt x="66831" y="91585"/>
                  <a:pt x="57306" y="88939"/>
                </a:cubicBezTo>
                <a:cubicBezTo>
                  <a:pt x="47781" y="86293"/>
                  <a:pt x="158906" y="95289"/>
                  <a:pt x="155731" y="82589"/>
                </a:cubicBezTo>
                <a:cubicBezTo>
                  <a:pt x="152556" y="69889"/>
                  <a:pt x="-5665" y="1627"/>
                  <a:pt x="156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972DB38-CE2C-3943-461D-11895B129F56}"/>
              </a:ext>
            </a:extLst>
          </p:cNvPr>
          <p:cNvSpPr/>
          <p:nvPr/>
        </p:nvSpPr>
        <p:spPr>
          <a:xfrm>
            <a:off x="3007666" y="4216949"/>
            <a:ext cx="257500" cy="332844"/>
          </a:xfrm>
          <a:custGeom>
            <a:avLst/>
            <a:gdLst>
              <a:gd name="connsiteX0" fmla="*/ 2234 w 257500"/>
              <a:gd name="connsiteY0" fmla="*/ 2626 h 332844"/>
              <a:gd name="connsiteX1" fmla="*/ 129234 w 257500"/>
              <a:gd name="connsiteY1" fmla="*/ 82001 h 332844"/>
              <a:gd name="connsiteX2" fmla="*/ 230834 w 257500"/>
              <a:gd name="connsiteY2" fmla="*/ 189951 h 332844"/>
              <a:gd name="connsiteX3" fmla="*/ 237184 w 257500"/>
              <a:gd name="connsiteY3" fmla="*/ 332826 h 332844"/>
              <a:gd name="connsiteX4" fmla="*/ 243534 w 257500"/>
              <a:gd name="connsiteY4" fmla="*/ 180426 h 332844"/>
              <a:gd name="connsiteX5" fmla="*/ 2234 w 257500"/>
              <a:gd name="connsiteY5" fmla="*/ 2626 h 33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00" h="332844">
                <a:moveTo>
                  <a:pt x="2234" y="2626"/>
                </a:moveTo>
                <a:cubicBezTo>
                  <a:pt x="-16816" y="-13778"/>
                  <a:pt x="91134" y="50780"/>
                  <a:pt x="129234" y="82001"/>
                </a:cubicBezTo>
                <a:cubicBezTo>
                  <a:pt x="167334" y="113222"/>
                  <a:pt x="212842" y="148147"/>
                  <a:pt x="230834" y="189951"/>
                </a:cubicBezTo>
                <a:cubicBezTo>
                  <a:pt x="248826" y="231755"/>
                  <a:pt x="235067" y="334414"/>
                  <a:pt x="237184" y="332826"/>
                </a:cubicBezTo>
                <a:cubicBezTo>
                  <a:pt x="239301" y="331238"/>
                  <a:pt x="277401" y="235459"/>
                  <a:pt x="243534" y="180426"/>
                </a:cubicBezTo>
                <a:cubicBezTo>
                  <a:pt x="209667" y="125393"/>
                  <a:pt x="21284" y="19030"/>
                  <a:pt x="2234" y="26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F50A180-8956-8A5F-874D-B0C3D1DFCD80}"/>
              </a:ext>
            </a:extLst>
          </p:cNvPr>
          <p:cNvSpPr/>
          <p:nvPr/>
        </p:nvSpPr>
        <p:spPr>
          <a:xfrm>
            <a:off x="2951952" y="4104116"/>
            <a:ext cx="159905" cy="275176"/>
          </a:xfrm>
          <a:custGeom>
            <a:avLst/>
            <a:gdLst>
              <a:gd name="connsiteX0" fmla="*/ 7148 w 159905"/>
              <a:gd name="connsiteY0" fmla="*/ 1159 h 275176"/>
              <a:gd name="connsiteX1" fmla="*/ 10323 w 159905"/>
              <a:gd name="connsiteY1" fmla="*/ 99584 h 275176"/>
              <a:gd name="connsiteX2" fmla="*/ 92873 w 159905"/>
              <a:gd name="connsiteY2" fmla="*/ 229759 h 275176"/>
              <a:gd name="connsiteX3" fmla="*/ 99223 w 159905"/>
              <a:gd name="connsiteY3" fmla="*/ 274209 h 275176"/>
              <a:gd name="connsiteX4" fmla="*/ 159548 w 159905"/>
              <a:gd name="connsiteY4" fmla="*/ 194834 h 275176"/>
              <a:gd name="connsiteX5" fmla="*/ 121448 w 159905"/>
              <a:gd name="connsiteY5" fmla="*/ 226584 h 275176"/>
              <a:gd name="connsiteX6" fmla="*/ 64298 w 159905"/>
              <a:gd name="connsiteY6" fmla="*/ 166259 h 275176"/>
              <a:gd name="connsiteX7" fmla="*/ 7148 w 159905"/>
              <a:gd name="connsiteY7" fmla="*/ 1159 h 2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05" h="275176">
                <a:moveTo>
                  <a:pt x="7148" y="1159"/>
                </a:moveTo>
                <a:cubicBezTo>
                  <a:pt x="-1848" y="-9953"/>
                  <a:pt x="-3964" y="61484"/>
                  <a:pt x="10323" y="99584"/>
                </a:cubicBezTo>
                <a:cubicBezTo>
                  <a:pt x="24610" y="137684"/>
                  <a:pt x="78056" y="200655"/>
                  <a:pt x="92873" y="229759"/>
                </a:cubicBezTo>
                <a:cubicBezTo>
                  <a:pt x="107690" y="258863"/>
                  <a:pt x="88111" y="280030"/>
                  <a:pt x="99223" y="274209"/>
                </a:cubicBezTo>
                <a:cubicBezTo>
                  <a:pt x="110335" y="268388"/>
                  <a:pt x="155844" y="202771"/>
                  <a:pt x="159548" y="194834"/>
                </a:cubicBezTo>
                <a:cubicBezTo>
                  <a:pt x="163252" y="186897"/>
                  <a:pt x="137323" y="231346"/>
                  <a:pt x="121448" y="226584"/>
                </a:cubicBezTo>
                <a:cubicBezTo>
                  <a:pt x="105573" y="221822"/>
                  <a:pt x="82819" y="197480"/>
                  <a:pt x="64298" y="166259"/>
                </a:cubicBezTo>
                <a:cubicBezTo>
                  <a:pt x="45777" y="135038"/>
                  <a:pt x="16144" y="12271"/>
                  <a:pt x="7148" y="1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BC42A1F-F1B0-76B5-259B-ECF60BF4E8A3}"/>
              </a:ext>
            </a:extLst>
          </p:cNvPr>
          <p:cNvSpPr/>
          <p:nvPr/>
        </p:nvSpPr>
        <p:spPr>
          <a:xfrm>
            <a:off x="3578555" y="4110829"/>
            <a:ext cx="111912" cy="533584"/>
          </a:xfrm>
          <a:custGeom>
            <a:avLst/>
            <a:gdLst>
              <a:gd name="connsiteX0" fmla="*/ 9195 w 111912"/>
              <a:gd name="connsiteY0" fmla="*/ 796 h 533584"/>
              <a:gd name="connsiteX1" fmla="*/ 18720 w 111912"/>
              <a:gd name="connsiteY1" fmla="*/ 146846 h 533584"/>
              <a:gd name="connsiteX2" fmla="*/ 69520 w 111912"/>
              <a:gd name="connsiteY2" fmla="*/ 356396 h 533584"/>
              <a:gd name="connsiteX3" fmla="*/ 69520 w 111912"/>
              <a:gd name="connsiteY3" fmla="*/ 289721 h 533584"/>
              <a:gd name="connsiteX4" fmla="*/ 110795 w 111912"/>
              <a:gd name="connsiteY4" fmla="*/ 527846 h 533584"/>
              <a:gd name="connsiteX5" fmla="*/ 91745 w 111912"/>
              <a:gd name="connsiteY5" fmla="*/ 438946 h 533584"/>
              <a:gd name="connsiteX6" fmla="*/ 6020 w 111912"/>
              <a:gd name="connsiteY6" fmla="*/ 210346 h 533584"/>
              <a:gd name="connsiteX7" fmla="*/ 9195 w 111912"/>
              <a:gd name="connsiteY7" fmla="*/ 796 h 53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2" h="533584">
                <a:moveTo>
                  <a:pt x="9195" y="796"/>
                </a:moveTo>
                <a:cubicBezTo>
                  <a:pt x="11312" y="-9787"/>
                  <a:pt x="8666" y="87579"/>
                  <a:pt x="18720" y="146846"/>
                </a:cubicBezTo>
                <a:cubicBezTo>
                  <a:pt x="28774" y="206113"/>
                  <a:pt x="61053" y="332584"/>
                  <a:pt x="69520" y="356396"/>
                </a:cubicBezTo>
                <a:cubicBezTo>
                  <a:pt x="77987" y="380208"/>
                  <a:pt x="62641" y="261146"/>
                  <a:pt x="69520" y="289721"/>
                </a:cubicBezTo>
                <a:cubicBezTo>
                  <a:pt x="76399" y="318296"/>
                  <a:pt x="107091" y="502975"/>
                  <a:pt x="110795" y="527846"/>
                </a:cubicBezTo>
                <a:cubicBezTo>
                  <a:pt x="114499" y="552717"/>
                  <a:pt x="109208" y="491863"/>
                  <a:pt x="91745" y="438946"/>
                </a:cubicBezTo>
                <a:cubicBezTo>
                  <a:pt x="74283" y="386029"/>
                  <a:pt x="20307" y="284429"/>
                  <a:pt x="6020" y="210346"/>
                </a:cubicBezTo>
                <a:cubicBezTo>
                  <a:pt x="-8267" y="136263"/>
                  <a:pt x="7078" y="11379"/>
                  <a:pt x="9195" y="7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71D0CA3-75D1-9023-3BDD-B6BDFAC10546}"/>
              </a:ext>
            </a:extLst>
          </p:cNvPr>
          <p:cNvSpPr/>
          <p:nvPr/>
        </p:nvSpPr>
        <p:spPr>
          <a:xfrm>
            <a:off x="3279365" y="4351124"/>
            <a:ext cx="267252" cy="287795"/>
          </a:xfrm>
          <a:custGeom>
            <a:avLst/>
            <a:gdLst>
              <a:gd name="connsiteX0" fmla="*/ 410 w 267252"/>
              <a:gd name="connsiteY0" fmla="*/ 1801 h 287795"/>
              <a:gd name="connsiteX1" fmla="*/ 41685 w 267252"/>
              <a:gd name="connsiteY1" fmla="*/ 87526 h 287795"/>
              <a:gd name="connsiteX2" fmla="*/ 48035 w 267252"/>
              <a:gd name="connsiteY2" fmla="*/ 154201 h 287795"/>
              <a:gd name="connsiteX3" fmla="*/ 60735 w 267252"/>
              <a:gd name="connsiteY3" fmla="*/ 179601 h 287795"/>
              <a:gd name="connsiteX4" fmla="*/ 171860 w 267252"/>
              <a:gd name="connsiteY4" fmla="*/ 195476 h 287795"/>
              <a:gd name="connsiteX5" fmla="*/ 108360 w 267252"/>
              <a:gd name="connsiteY5" fmla="*/ 236751 h 287795"/>
              <a:gd name="connsiteX6" fmla="*/ 175035 w 267252"/>
              <a:gd name="connsiteY6" fmla="*/ 217701 h 287795"/>
              <a:gd name="connsiteX7" fmla="*/ 267110 w 267252"/>
              <a:gd name="connsiteY7" fmla="*/ 287551 h 287795"/>
              <a:gd name="connsiteX8" fmla="*/ 152810 w 267252"/>
              <a:gd name="connsiteY8" fmla="*/ 189126 h 287795"/>
              <a:gd name="connsiteX9" fmla="*/ 70260 w 267252"/>
              <a:gd name="connsiteY9" fmla="*/ 173251 h 287795"/>
              <a:gd name="connsiteX10" fmla="*/ 410 w 267252"/>
              <a:gd name="connsiteY10" fmla="*/ 1801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252" h="287795">
                <a:moveTo>
                  <a:pt x="410" y="1801"/>
                </a:moveTo>
                <a:cubicBezTo>
                  <a:pt x="-4353" y="-12487"/>
                  <a:pt x="33748" y="62126"/>
                  <a:pt x="41685" y="87526"/>
                </a:cubicBezTo>
                <a:cubicBezTo>
                  <a:pt x="49622" y="112926"/>
                  <a:pt x="44860" y="138855"/>
                  <a:pt x="48035" y="154201"/>
                </a:cubicBezTo>
                <a:cubicBezTo>
                  <a:pt x="51210" y="169547"/>
                  <a:pt x="40098" y="172722"/>
                  <a:pt x="60735" y="179601"/>
                </a:cubicBezTo>
                <a:cubicBezTo>
                  <a:pt x="81372" y="186480"/>
                  <a:pt x="163923" y="185951"/>
                  <a:pt x="171860" y="195476"/>
                </a:cubicBezTo>
                <a:cubicBezTo>
                  <a:pt x="179797" y="205001"/>
                  <a:pt x="107831" y="233047"/>
                  <a:pt x="108360" y="236751"/>
                </a:cubicBezTo>
                <a:cubicBezTo>
                  <a:pt x="108889" y="240455"/>
                  <a:pt x="148577" y="209234"/>
                  <a:pt x="175035" y="217701"/>
                </a:cubicBezTo>
                <a:cubicBezTo>
                  <a:pt x="201493" y="226168"/>
                  <a:pt x="270814" y="292313"/>
                  <a:pt x="267110" y="287551"/>
                </a:cubicBezTo>
                <a:cubicBezTo>
                  <a:pt x="263406" y="282789"/>
                  <a:pt x="185618" y="208176"/>
                  <a:pt x="152810" y="189126"/>
                </a:cubicBezTo>
                <a:cubicBezTo>
                  <a:pt x="120002" y="170076"/>
                  <a:pt x="88781" y="200768"/>
                  <a:pt x="70260" y="173251"/>
                </a:cubicBezTo>
                <a:cubicBezTo>
                  <a:pt x="51739" y="145734"/>
                  <a:pt x="5173" y="16089"/>
                  <a:pt x="410" y="18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8729AB0-3877-66C1-7503-88616C934EFA}"/>
              </a:ext>
            </a:extLst>
          </p:cNvPr>
          <p:cNvSpPr/>
          <p:nvPr/>
        </p:nvSpPr>
        <p:spPr>
          <a:xfrm>
            <a:off x="3409163" y="4444929"/>
            <a:ext cx="195615" cy="133441"/>
          </a:xfrm>
          <a:custGeom>
            <a:avLst/>
            <a:gdLst>
              <a:gd name="connsiteX0" fmla="*/ 787 w 195615"/>
              <a:gd name="connsiteY0" fmla="*/ 71 h 133441"/>
              <a:gd name="connsiteX1" fmla="*/ 102387 w 195615"/>
              <a:gd name="connsiteY1" fmla="*/ 73096 h 133441"/>
              <a:gd name="connsiteX2" fmla="*/ 191287 w 195615"/>
              <a:gd name="connsiteY2" fmla="*/ 25471 h 133441"/>
              <a:gd name="connsiteX3" fmla="*/ 181762 w 195615"/>
              <a:gd name="connsiteY3" fmla="*/ 133421 h 133441"/>
              <a:gd name="connsiteX4" fmla="*/ 181762 w 195615"/>
              <a:gd name="connsiteY4" fmla="*/ 34996 h 133441"/>
              <a:gd name="connsiteX5" fmla="*/ 159537 w 195615"/>
              <a:gd name="connsiteY5" fmla="*/ 88971 h 133441"/>
              <a:gd name="connsiteX6" fmla="*/ 787 w 195615"/>
              <a:gd name="connsiteY6" fmla="*/ 71 h 13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15" h="133441">
                <a:moveTo>
                  <a:pt x="787" y="71"/>
                </a:moveTo>
                <a:cubicBezTo>
                  <a:pt x="-8738" y="-2575"/>
                  <a:pt x="70637" y="68863"/>
                  <a:pt x="102387" y="73096"/>
                </a:cubicBezTo>
                <a:cubicBezTo>
                  <a:pt x="134137" y="77329"/>
                  <a:pt x="178058" y="15417"/>
                  <a:pt x="191287" y="25471"/>
                </a:cubicBezTo>
                <a:cubicBezTo>
                  <a:pt x="204516" y="35525"/>
                  <a:pt x="183349" y="131834"/>
                  <a:pt x="181762" y="133421"/>
                </a:cubicBezTo>
                <a:cubicBezTo>
                  <a:pt x="180175" y="135008"/>
                  <a:pt x="185466" y="42404"/>
                  <a:pt x="181762" y="34996"/>
                </a:cubicBezTo>
                <a:cubicBezTo>
                  <a:pt x="178058" y="27588"/>
                  <a:pt x="184937" y="92675"/>
                  <a:pt x="159537" y="88971"/>
                </a:cubicBezTo>
                <a:cubicBezTo>
                  <a:pt x="134137" y="85267"/>
                  <a:pt x="10312" y="2717"/>
                  <a:pt x="787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A0706C9-F8A1-A70A-72F1-E9E36FEB8F40}"/>
              </a:ext>
            </a:extLst>
          </p:cNvPr>
          <p:cNvSpPr/>
          <p:nvPr/>
        </p:nvSpPr>
        <p:spPr>
          <a:xfrm>
            <a:off x="3047997" y="3602111"/>
            <a:ext cx="146058" cy="93827"/>
          </a:xfrm>
          <a:custGeom>
            <a:avLst/>
            <a:gdLst>
              <a:gd name="connsiteX0" fmla="*/ 3 w 146058"/>
              <a:gd name="connsiteY0" fmla="*/ 14214 h 93827"/>
              <a:gd name="connsiteX1" fmla="*/ 85728 w 146058"/>
              <a:gd name="connsiteY1" fmla="*/ 4689 h 93827"/>
              <a:gd name="connsiteX2" fmla="*/ 146053 w 146058"/>
              <a:gd name="connsiteY2" fmla="*/ 93589 h 93827"/>
              <a:gd name="connsiteX3" fmla="*/ 88903 w 146058"/>
              <a:gd name="connsiteY3" fmla="*/ 30089 h 93827"/>
              <a:gd name="connsiteX4" fmla="*/ 3 w 146058"/>
              <a:gd name="connsiteY4" fmla="*/ 14214 h 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8" h="93827">
                <a:moveTo>
                  <a:pt x="3" y="14214"/>
                </a:moveTo>
                <a:cubicBezTo>
                  <a:pt x="-526" y="9981"/>
                  <a:pt x="61386" y="-8540"/>
                  <a:pt x="85728" y="4689"/>
                </a:cubicBezTo>
                <a:cubicBezTo>
                  <a:pt x="110070" y="17918"/>
                  <a:pt x="145524" y="89356"/>
                  <a:pt x="146053" y="93589"/>
                </a:cubicBezTo>
                <a:cubicBezTo>
                  <a:pt x="146582" y="97822"/>
                  <a:pt x="106365" y="44376"/>
                  <a:pt x="88903" y="30089"/>
                </a:cubicBezTo>
                <a:cubicBezTo>
                  <a:pt x="71441" y="15802"/>
                  <a:pt x="532" y="18447"/>
                  <a:pt x="3" y="142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B6CF04C-B394-49E6-2E5D-41EA42626E3D}"/>
              </a:ext>
            </a:extLst>
          </p:cNvPr>
          <p:cNvSpPr/>
          <p:nvPr/>
        </p:nvSpPr>
        <p:spPr>
          <a:xfrm>
            <a:off x="3085530" y="3946517"/>
            <a:ext cx="42045" cy="203232"/>
          </a:xfrm>
          <a:custGeom>
            <a:avLst/>
            <a:gdLst>
              <a:gd name="connsiteX0" fmla="*/ 41845 w 42045"/>
              <a:gd name="connsiteY0" fmla="*/ 8 h 203232"/>
              <a:gd name="connsiteX1" fmla="*/ 16445 w 42045"/>
              <a:gd name="connsiteY1" fmla="*/ 136533 h 203232"/>
              <a:gd name="connsiteX2" fmla="*/ 19620 w 42045"/>
              <a:gd name="connsiteY2" fmla="*/ 203208 h 203232"/>
              <a:gd name="connsiteX3" fmla="*/ 570 w 42045"/>
              <a:gd name="connsiteY3" fmla="*/ 130183 h 203232"/>
              <a:gd name="connsiteX4" fmla="*/ 41845 w 42045"/>
              <a:gd name="connsiteY4" fmla="*/ 8 h 20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203232">
                <a:moveTo>
                  <a:pt x="41845" y="8"/>
                </a:moveTo>
                <a:cubicBezTo>
                  <a:pt x="44491" y="1066"/>
                  <a:pt x="20149" y="102666"/>
                  <a:pt x="16445" y="136533"/>
                </a:cubicBezTo>
                <a:cubicBezTo>
                  <a:pt x="12741" y="170400"/>
                  <a:pt x="22266" y="204266"/>
                  <a:pt x="19620" y="203208"/>
                </a:cubicBezTo>
                <a:cubicBezTo>
                  <a:pt x="16974" y="202150"/>
                  <a:pt x="-3663" y="159816"/>
                  <a:pt x="570" y="130183"/>
                </a:cubicBezTo>
                <a:cubicBezTo>
                  <a:pt x="4803" y="100550"/>
                  <a:pt x="39199" y="-1050"/>
                  <a:pt x="41845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7C499381-5914-7E97-6369-DB9DE2B61E21}"/>
              </a:ext>
            </a:extLst>
          </p:cNvPr>
          <p:cNvSpPr/>
          <p:nvPr/>
        </p:nvSpPr>
        <p:spPr>
          <a:xfrm>
            <a:off x="3174846" y="3940128"/>
            <a:ext cx="75767" cy="191432"/>
          </a:xfrm>
          <a:custGeom>
            <a:avLst/>
            <a:gdLst>
              <a:gd name="connsiteX0" fmla="*/ 154 w 75767"/>
              <a:gd name="connsiteY0" fmla="*/ 47 h 191432"/>
              <a:gd name="connsiteX1" fmla="*/ 54129 w 75767"/>
              <a:gd name="connsiteY1" fmla="*/ 92122 h 191432"/>
              <a:gd name="connsiteX2" fmla="*/ 63654 w 75767"/>
              <a:gd name="connsiteY2" fmla="*/ 146097 h 191432"/>
              <a:gd name="connsiteX3" fmla="*/ 66829 w 75767"/>
              <a:gd name="connsiteY3" fmla="*/ 190547 h 191432"/>
              <a:gd name="connsiteX4" fmla="*/ 73179 w 75767"/>
              <a:gd name="connsiteY4" fmla="*/ 104822 h 191432"/>
              <a:gd name="connsiteX5" fmla="*/ 154 w 75767"/>
              <a:gd name="connsiteY5" fmla="*/ 47 h 19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67" h="191432">
                <a:moveTo>
                  <a:pt x="154" y="47"/>
                </a:moveTo>
                <a:cubicBezTo>
                  <a:pt x="-3021" y="-2070"/>
                  <a:pt x="43546" y="67780"/>
                  <a:pt x="54129" y="92122"/>
                </a:cubicBezTo>
                <a:cubicBezTo>
                  <a:pt x="64712" y="116464"/>
                  <a:pt x="61537" y="129693"/>
                  <a:pt x="63654" y="146097"/>
                </a:cubicBezTo>
                <a:cubicBezTo>
                  <a:pt x="65771" y="162501"/>
                  <a:pt x="65242" y="197426"/>
                  <a:pt x="66829" y="190547"/>
                </a:cubicBezTo>
                <a:cubicBezTo>
                  <a:pt x="68416" y="183668"/>
                  <a:pt x="81116" y="134455"/>
                  <a:pt x="73179" y="104822"/>
                </a:cubicBezTo>
                <a:cubicBezTo>
                  <a:pt x="65242" y="75189"/>
                  <a:pt x="3329" y="2164"/>
                  <a:pt x="154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4B708B4-DD02-067A-CCA0-C4F9912F790F}"/>
              </a:ext>
            </a:extLst>
          </p:cNvPr>
          <p:cNvSpPr/>
          <p:nvPr/>
        </p:nvSpPr>
        <p:spPr>
          <a:xfrm>
            <a:off x="3253866" y="3943181"/>
            <a:ext cx="175679" cy="403396"/>
          </a:xfrm>
          <a:custGeom>
            <a:avLst/>
            <a:gdLst>
              <a:gd name="connsiteX0" fmla="*/ 175134 w 175679"/>
              <a:gd name="connsiteY0" fmla="*/ 169 h 403396"/>
              <a:gd name="connsiteX1" fmla="*/ 152909 w 175679"/>
              <a:gd name="connsiteY1" fmla="*/ 101769 h 403396"/>
              <a:gd name="connsiteX2" fmla="*/ 89409 w 175679"/>
              <a:gd name="connsiteY2" fmla="*/ 177969 h 403396"/>
              <a:gd name="connsiteX3" fmla="*/ 509 w 175679"/>
              <a:gd name="connsiteY3" fmla="*/ 222419 h 403396"/>
              <a:gd name="connsiteX4" fmla="*/ 51309 w 175679"/>
              <a:gd name="connsiteY4" fmla="*/ 238294 h 403396"/>
              <a:gd name="connsiteX5" fmla="*/ 13209 w 175679"/>
              <a:gd name="connsiteY5" fmla="*/ 257344 h 403396"/>
              <a:gd name="connsiteX6" fmla="*/ 48134 w 175679"/>
              <a:gd name="connsiteY6" fmla="*/ 273219 h 403396"/>
              <a:gd name="connsiteX7" fmla="*/ 3684 w 175679"/>
              <a:gd name="connsiteY7" fmla="*/ 301794 h 403396"/>
              <a:gd name="connsiteX8" fmla="*/ 41784 w 175679"/>
              <a:gd name="connsiteY8" fmla="*/ 308144 h 403396"/>
              <a:gd name="connsiteX9" fmla="*/ 140209 w 175679"/>
              <a:gd name="connsiteY9" fmla="*/ 403394 h 403396"/>
              <a:gd name="connsiteX10" fmla="*/ 54484 w 175679"/>
              <a:gd name="connsiteY10" fmla="*/ 304969 h 403396"/>
              <a:gd name="connsiteX11" fmla="*/ 79884 w 175679"/>
              <a:gd name="connsiteY11" fmla="*/ 212894 h 403396"/>
              <a:gd name="connsiteX12" fmla="*/ 57659 w 175679"/>
              <a:gd name="connsiteY12" fmla="*/ 244644 h 403396"/>
              <a:gd name="connsiteX13" fmla="*/ 108459 w 175679"/>
              <a:gd name="connsiteY13" fmla="*/ 181144 h 403396"/>
              <a:gd name="connsiteX14" fmla="*/ 140209 w 175679"/>
              <a:gd name="connsiteY14" fmla="*/ 250994 h 403396"/>
              <a:gd name="connsiteX15" fmla="*/ 133859 w 175679"/>
              <a:gd name="connsiteY15" fmla="*/ 127169 h 403396"/>
              <a:gd name="connsiteX16" fmla="*/ 175134 w 175679"/>
              <a:gd name="connsiteY16" fmla="*/ 169 h 4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679" h="403396">
                <a:moveTo>
                  <a:pt x="175134" y="169"/>
                </a:moveTo>
                <a:cubicBezTo>
                  <a:pt x="178309" y="-4064"/>
                  <a:pt x="167197" y="72136"/>
                  <a:pt x="152909" y="101769"/>
                </a:cubicBezTo>
                <a:cubicBezTo>
                  <a:pt x="138621" y="131402"/>
                  <a:pt x="114809" y="157861"/>
                  <a:pt x="89409" y="177969"/>
                </a:cubicBezTo>
                <a:cubicBezTo>
                  <a:pt x="64009" y="198077"/>
                  <a:pt x="6859" y="212365"/>
                  <a:pt x="509" y="222419"/>
                </a:cubicBezTo>
                <a:cubicBezTo>
                  <a:pt x="-5841" y="232473"/>
                  <a:pt x="49192" y="232473"/>
                  <a:pt x="51309" y="238294"/>
                </a:cubicBezTo>
                <a:cubicBezTo>
                  <a:pt x="53426" y="244115"/>
                  <a:pt x="13738" y="251523"/>
                  <a:pt x="13209" y="257344"/>
                </a:cubicBezTo>
                <a:cubicBezTo>
                  <a:pt x="12680" y="263165"/>
                  <a:pt x="49721" y="265811"/>
                  <a:pt x="48134" y="273219"/>
                </a:cubicBezTo>
                <a:cubicBezTo>
                  <a:pt x="46547" y="280627"/>
                  <a:pt x="4742" y="295973"/>
                  <a:pt x="3684" y="301794"/>
                </a:cubicBezTo>
                <a:cubicBezTo>
                  <a:pt x="2626" y="307615"/>
                  <a:pt x="19030" y="291211"/>
                  <a:pt x="41784" y="308144"/>
                </a:cubicBezTo>
                <a:cubicBezTo>
                  <a:pt x="64538" y="325077"/>
                  <a:pt x="138092" y="403923"/>
                  <a:pt x="140209" y="403394"/>
                </a:cubicBezTo>
                <a:cubicBezTo>
                  <a:pt x="142326" y="402865"/>
                  <a:pt x="64538" y="336719"/>
                  <a:pt x="54484" y="304969"/>
                </a:cubicBezTo>
                <a:cubicBezTo>
                  <a:pt x="44430" y="273219"/>
                  <a:pt x="79355" y="222948"/>
                  <a:pt x="79884" y="212894"/>
                </a:cubicBezTo>
                <a:cubicBezTo>
                  <a:pt x="80413" y="202840"/>
                  <a:pt x="52896" y="249936"/>
                  <a:pt x="57659" y="244644"/>
                </a:cubicBezTo>
                <a:cubicBezTo>
                  <a:pt x="62421" y="239352"/>
                  <a:pt x="94701" y="180086"/>
                  <a:pt x="108459" y="181144"/>
                </a:cubicBezTo>
                <a:cubicBezTo>
                  <a:pt x="122217" y="182202"/>
                  <a:pt x="135976" y="259990"/>
                  <a:pt x="140209" y="250994"/>
                </a:cubicBezTo>
                <a:cubicBezTo>
                  <a:pt x="144442" y="241998"/>
                  <a:pt x="126451" y="170031"/>
                  <a:pt x="133859" y="127169"/>
                </a:cubicBezTo>
                <a:cubicBezTo>
                  <a:pt x="141267" y="84307"/>
                  <a:pt x="171959" y="4402"/>
                  <a:pt x="175134" y="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DF00D3B6-EAA5-888A-2587-75D4E8840BEC}"/>
              </a:ext>
            </a:extLst>
          </p:cNvPr>
          <p:cNvSpPr/>
          <p:nvPr/>
        </p:nvSpPr>
        <p:spPr>
          <a:xfrm>
            <a:off x="5835050" y="1800513"/>
            <a:ext cx="925071" cy="165271"/>
          </a:xfrm>
          <a:custGeom>
            <a:avLst/>
            <a:gdLst>
              <a:gd name="connsiteX0" fmla="*/ 1306 w 925071"/>
              <a:gd name="connsiteY0" fmla="*/ 65 h 165271"/>
              <a:gd name="connsiteX1" fmla="*/ 565750 w 925071"/>
              <a:gd name="connsiteY1" fmla="*/ 50865 h 165271"/>
              <a:gd name="connsiteX2" fmla="*/ 554461 w 925071"/>
              <a:gd name="connsiteY2" fmla="*/ 11354 h 165271"/>
              <a:gd name="connsiteX3" fmla="*/ 921350 w 925071"/>
              <a:gd name="connsiteY3" fmla="*/ 163754 h 165271"/>
              <a:gd name="connsiteX4" fmla="*/ 729439 w 925071"/>
              <a:gd name="connsiteY4" fmla="*/ 84731 h 165271"/>
              <a:gd name="connsiteX5" fmla="*/ 492372 w 925071"/>
              <a:gd name="connsiteY5" fmla="*/ 5709 h 165271"/>
              <a:gd name="connsiteX6" fmla="*/ 520594 w 925071"/>
              <a:gd name="connsiteY6" fmla="*/ 39576 h 165271"/>
              <a:gd name="connsiteX7" fmla="*/ 351261 w 925071"/>
              <a:gd name="connsiteY7" fmla="*/ 65 h 165271"/>
              <a:gd name="connsiteX8" fmla="*/ 407706 w 925071"/>
              <a:gd name="connsiteY8" fmla="*/ 39576 h 165271"/>
              <a:gd name="connsiteX9" fmla="*/ 1306 w 925071"/>
              <a:gd name="connsiteY9" fmla="*/ 65 h 1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071" h="165271">
                <a:moveTo>
                  <a:pt x="1306" y="65"/>
                </a:moveTo>
                <a:cubicBezTo>
                  <a:pt x="27647" y="1946"/>
                  <a:pt x="473558" y="48984"/>
                  <a:pt x="565750" y="50865"/>
                </a:cubicBezTo>
                <a:cubicBezTo>
                  <a:pt x="657942" y="52746"/>
                  <a:pt x="495194" y="-7461"/>
                  <a:pt x="554461" y="11354"/>
                </a:cubicBezTo>
                <a:cubicBezTo>
                  <a:pt x="613728" y="30169"/>
                  <a:pt x="921350" y="163754"/>
                  <a:pt x="921350" y="163754"/>
                </a:cubicBezTo>
                <a:cubicBezTo>
                  <a:pt x="950513" y="175983"/>
                  <a:pt x="800935" y="111072"/>
                  <a:pt x="729439" y="84731"/>
                </a:cubicBezTo>
                <a:cubicBezTo>
                  <a:pt x="657943" y="58390"/>
                  <a:pt x="492372" y="5709"/>
                  <a:pt x="492372" y="5709"/>
                </a:cubicBezTo>
                <a:cubicBezTo>
                  <a:pt x="457565" y="-1817"/>
                  <a:pt x="544113" y="40517"/>
                  <a:pt x="520594" y="39576"/>
                </a:cubicBezTo>
                <a:cubicBezTo>
                  <a:pt x="497076" y="38635"/>
                  <a:pt x="370076" y="65"/>
                  <a:pt x="351261" y="65"/>
                </a:cubicBezTo>
                <a:cubicBezTo>
                  <a:pt x="332446" y="65"/>
                  <a:pt x="460387" y="41457"/>
                  <a:pt x="407706" y="39576"/>
                </a:cubicBezTo>
                <a:cubicBezTo>
                  <a:pt x="355025" y="37695"/>
                  <a:pt x="-25035" y="-1816"/>
                  <a:pt x="1306" y="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439722D1-2026-5061-1983-FE433850EF92}"/>
              </a:ext>
            </a:extLst>
          </p:cNvPr>
          <p:cNvSpPr/>
          <p:nvPr/>
        </p:nvSpPr>
        <p:spPr>
          <a:xfrm>
            <a:off x="5118339" y="1518154"/>
            <a:ext cx="1194734" cy="643704"/>
          </a:xfrm>
          <a:custGeom>
            <a:avLst/>
            <a:gdLst>
              <a:gd name="connsiteX0" fmla="*/ 1192150 w 1194734"/>
              <a:gd name="connsiteY0" fmla="*/ 202 h 643704"/>
              <a:gd name="connsiteX1" fmla="*/ 785750 w 1194734"/>
              <a:gd name="connsiteY1" fmla="*/ 175179 h 643704"/>
              <a:gd name="connsiteX2" fmla="*/ 294683 w 1194734"/>
              <a:gd name="connsiteY2" fmla="*/ 400957 h 643704"/>
              <a:gd name="connsiteX3" fmla="*/ 537394 w 1194734"/>
              <a:gd name="connsiteY3" fmla="*/ 248557 h 643704"/>
              <a:gd name="connsiteX4" fmla="*/ 1172 w 1194734"/>
              <a:gd name="connsiteY4" fmla="*/ 643668 h 643704"/>
              <a:gd name="connsiteX5" fmla="*/ 401928 w 1194734"/>
              <a:gd name="connsiteY5" fmla="*/ 271135 h 643704"/>
              <a:gd name="connsiteX6" fmla="*/ 684150 w 1194734"/>
              <a:gd name="connsiteY6" fmla="*/ 113090 h 643704"/>
              <a:gd name="connsiteX7" fmla="*/ 475305 w 1194734"/>
              <a:gd name="connsiteY7" fmla="*/ 265490 h 643704"/>
              <a:gd name="connsiteX8" fmla="*/ 780105 w 1194734"/>
              <a:gd name="connsiteY8" fmla="*/ 141313 h 643704"/>
              <a:gd name="connsiteX9" fmla="*/ 588194 w 1194734"/>
              <a:gd name="connsiteY9" fmla="*/ 209046 h 643704"/>
              <a:gd name="connsiteX10" fmla="*/ 1192150 w 1194734"/>
              <a:gd name="connsiteY10" fmla="*/ 202 h 6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734" h="643704">
                <a:moveTo>
                  <a:pt x="1192150" y="202"/>
                </a:moveTo>
                <a:cubicBezTo>
                  <a:pt x="1225076" y="-5442"/>
                  <a:pt x="935328" y="108387"/>
                  <a:pt x="785750" y="175179"/>
                </a:cubicBezTo>
                <a:cubicBezTo>
                  <a:pt x="636172" y="241972"/>
                  <a:pt x="336076" y="388727"/>
                  <a:pt x="294683" y="400957"/>
                </a:cubicBezTo>
                <a:cubicBezTo>
                  <a:pt x="253290" y="413187"/>
                  <a:pt x="586312" y="208105"/>
                  <a:pt x="537394" y="248557"/>
                </a:cubicBezTo>
                <a:cubicBezTo>
                  <a:pt x="488476" y="289009"/>
                  <a:pt x="23750" y="639905"/>
                  <a:pt x="1172" y="643668"/>
                </a:cubicBezTo>
                <a:cubicBezTo>
                  <a:pt x="-21406" y="647431"/>
                  <a:pt x="288098" y="359565"/>
                  <a:pt x="401928" y="271135"/>
                </a:cubicBezTo>
                <a:cubicBezTo>
                  <a:pt x="515758" y="182705"/>
                  <a:pt x="671921" y="114031"/>
                  <a:pt x="684150" y="113090"/>
                </a:cubicBezTo>
                <a:cubicBezTo>
                  <a:pt x="696379" y="112149"/>
                  <a:pt x="459312" y="260786"/>
                  <a:pt x="475305" y="265490"/>
                </a:cubicBezTo>
                <a:cubicBezTo>
                  <a:pt x="491297" y="270194"/>
                  <a:pt x="761290" y="150720"/>
                  <a:pt x="780105" y="141313"/>
                </a:cubicBezTo>
                <a:cubicBezTo>
                  <a:pt x="798920" y="131906"/>
                  <a:pt x="524224" y="228802"/>
                  <a:pt x="588194" y="209046"/>
                </a:cubicBezTo>
                <a:cubicBezTo>
                  <a:pt x="652164" y="189290"/>
                  <a:pt x="1159224" y="5846"/>
                  <a:pt x="1192150" y="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46F9257-9549-2E87-8D34-1B559875C747}"/>
              </a:ext>
            </a:extLst>
          </p:cNvPr>
          <p:cNvSpPr/>
          <p:nvPr/>
        </p:nvSpPr>
        <p:spPr>
          <a:xfrm>
            <a:off x="4689842" y="1935774"/>
            <a:ext cx="604648" cy="815014"/>
          </a:xfrm>
          <a:custGeom>
            <a:avLst/>
            <a:gdLst>
              <a:gd name="connsiteX0" fmla="*/ 604647 w 604648"/>
              <a:gd name="connsiteY0" fmla="*/ 270 h 815014"/>
              <a:gd name="connsiteX1" fmla="*/ 147447 w 604648"/>
              <a:gd name="connsiteY1" fmla="*/ 502626 h 815014"/>
              <a:gd name="connsiteX2" fmla="*/ 277269 w 604648"/>
              <a:gd name="connsiteY2" fmla="*/ 401026 h 815014"/>
              <a:gd name="connsiteX3" fmla="*/ 691 w 604648"/>
              <a:gd name="connsiteY3" fmla="*/ 813070 h 815014"/>
              <a:gd name="connsiteX4" fmla="*/ 203891 w 604648"/>
              <a:gd name="connsiteY4" fmla="*/ 542137 h 815014"/>
              <a:gd name="connsiteX5" fmla="*/ 373225 w 604648"/>
              <a:gd name="connsiteY5" fmla="*/ 220404 h 815014"/>
              <a:gd name="connsiteX6" fmla="*/ 153091 w 604648"/>
              <a:gd name="connsiteY6" fmla="*/ 429248 h 815014"/>
              <a:gd name="connsiteX7" fmla="*/ 604647 w 604648"/>
              <a:gd name="connsiteY7" fmla="*/ 270 h 81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648" h="815014">
                <a:moveTo>
                  <a:pt x="604647" y="270"/>
                </a:moveTo>
                <a:cubicBezTo>
                  <a:pt x="603706" y="12500"/>
                  <a:pt x="202010" y="435833"/>
                  <a:pt x="147447" y="502626"/>
                </a:cubicBezTo>
                <a:cubicBezTo>
                  <a:pt x="92884" y="569419"/>
                  <a:pt x="301728" y="349285"/>
                  <a:pt x="277269" y="401026"/>
                </a:cubicBezTo>
                <a:cubicBezTo>
                  <a:pt x="252810" y="452767"/>
                  <a:pt x="12921" y="789552"/>
                  <a:pt x="691" y="813070"/>
                </a:cubicBezTo>
                <a:cubicBezTo>
                  <a:pt x="-11539" y="836589"/>
                  <a:pt x="141802" y="640915"/>
                  <a:pt x="203891" y="542137"/>
                </a:cubicBezTo>
                <a:cubicBezTo>
                  <a:pt x="265980" y="443359"/>
                  <a:pt x="381692" y="239219"/>
                  <a:pt x="373225" y="220404"/>
                </a:cubicBezTo>
                <a:cubicBezTo>
                  <a:pt x="364758" y="201589"/>
                  <a:pt x="118284" y="464055"/>
                  <a:pt x="153091" y="429248"/>
                </a:cubicBezTo>
                <a:cubicBezTo>
                  <a:pt x="187898" y="394441"/>
                  <a:pt x="605588" y="-11960"/>
                  <a:pt x="604647" y="2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B75AB80-527D-10C2-E809-ACAEC1308F1B}"/>
              </a:ext>
            </a:extLst>
          </p:cNvPr>
          <p:cNvSpPr/>
          <p:nvPr/>
        </p:nvSpPr>
        <p:spPr>
          <a:xfrm>
            <a:off x="3889941" y="2466390"/>
            <a:ext cx="992509" cy="1020809"/>
          </a:xfrm>
          <a:custGeom>
            <a:avLst/>
            <a:gdLst>
              <a:gd name="connsiteX0" fmla="*/ 992503 w 992509"/>
              <a:gd name="connsiteY0" fmla="*/ 232 h 1020809"/>
              <a:gd name="connsiteX1" fmla="*/ 507081 w 992509"/>
              <a:gd name="connsiteY1" fmla="*/ 355832 h 1020809"/>
              <a:gd name="connsiteX2" fmla="*/ 281303 w 992509"/>
              <a:gd name="connsiteY2" fmla="*/ 559032 h 1020809"/>
              <a:gd name="connsiteX3" fmla="*/ 394192 w 992509"/>
              <a:gd name="connsiteY3" fmla="*/ 457432 h 1020809"/>
              <a:gd name="connsiteX4" fmla="*/ 4726 w 992509"/>
              <a:gd name="connsiteY4" fmla="*/ 1016232 h 1020809"/>
              <a:gd name="connsiteX5" fmla="*/ 190992 w 992509"/>
              <a:gd name="connsiteY5" fmla="*/ 705788 h 1020809"/>
              <a:gd name="connsiteX6" fmla="*/ 382903 w 992509"/>
              <a:gd name="connsiteY6" fmla="*/ 406632 h 1020809"/>
              <a:gd name="connsiteX7" fmla="*/ 66815 w 992509"/>
              <a:gd name="connsiteY7" fmla="*/ 728366 h 1020809"/>
              <a:gd name="connsiteX8" fmla="*/ 653837 w 992509"/>
              <a:gd name="connsiteY8" fmla="*/ 209077 h 1020809"/>
              <a:gd name="connsiteX9" fmla="*/ 518370 w 992509"/>
              <a:gd name="connsiteY9" fmla="*/ 299388 h 1020809"/>
              <a:gd name="connsiteX10" fmla="*/ 992503 w 992509"/>
              <a:gd name="connsiteY10" fmla="*/ 232 h 10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509" h="1020809">
                <a:moveTo>
                  <a:pt x="992503" y="232"/>
                </a:moveTo>
                <a:cubicBezTo>
                  <a:pt x="990622" y="9639"/>
                  <a:pt x="625614" y="262699"/>
                  <a:pt x="507081" y="355832"/>
                </a:cubicBezTo>
                <a:cubicBezTo>
                  <a:pt x="388548" y="448965"/>
                  <a:pt x="281303" y="559032"/>
                  <a:pt x="281303" y="559032"/>
                </a:cubicBezTo>
                <a:cubicBezTo>
                  <a:pt x="262488" y="575965"/>
                  <a:pt x="440288" y="381232"/>
                  <a:pt x="394192" y="457432"/>
                </a:cubicBezTo>
                <a:cubicBezTo>
                  <a:pt x="348096" y="533632"/>
                  <a:pt x="38593" y="974839"/>
                  <a:pt x="4726" y="1016232"/>
                </a:cubicBezTo>
                <a:cubicBezTo>
                  <a:pt x="-29141" y="1057625"/>
                  <a:pt x="127962" y="807388"/>
                  <a:pt x="190992" y="705788"/>
                </a:cubicBezTo>
                <a:cubicBezTo>
                  <a:pt x="254021" y="604188"/>
                  <a:pt x="403599" y="402869"/>
                  <a:pt x="382903" y="406632"/>
                </a:cubicBezTo>
                <a:cubicBezTo>
                  <a:pt x="362207" y="410395"/>
                  <a:pt x="21659" y="761292"/>
                  <a:pt x="66815" y="728366"/>
                </a:cubicBezTo>
                <a:cubicBezTo>
                  <a:pt x="111971" y="695440"/>
                  <a:pt x="578578" y="280573"/>
                  <a:pt x="653837" y="209077"/>
                </a:cubicBezTo>
                <a:cubicBezTo>
                  <a:pt x="729096" y="137581"/>
                  <a:pt x="466629" y="329492"/>
                  <a:pt x="518370" y="299388"/>
                </a:cubicBezTo>
                <a:cubicBezTo>
                  <a:pt x="570111" y="269284"/>
                  <a:pt x="994384" y="-9175"/>
                  <a:pt x="992503" y="2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12545AD-AA43-0CE4-684A-8F84A364B931}"/>
              </a:ext>
            </a:extLst>
          </p:cNvPr>
          <p:cNvSpPr/>
          <p:nvPr/>
        </p:nvSpPr>
        <p:spPr>
          <a:xfrm>
            <a:off x="3951062" y="3406846"/>
            <a:ext cx="217085" cy="1349089"/>
          </a:xfrm>
          <a:custGeom>
            <a:avLst/>
            <a:gdLst>
              <a:gd name="connsiteX0" fmla="*/ 214538 w 217085"/>
              <a:gd name="connsiteY0" fmla="*/ 2398 h 1349089"/>
              <a:gd name="connsiteX1" fmla="*/ 118582 w 217085"/>
              <a:gd name="connsiteY1" fmla="*/ 278976 h 1349089"/>
              <a:gd name="connsiteX2" fmla="*/ 16982 w 217085"/>
              <a:gd name="connsiteY2" fmla="*/ 549910 h 1349089"/>
              <a:gd name="connsiteX3" fmla="*/ 79071 w 217085"/>
              <a:gd name="connsiteY3" fmla="*/ 448310 h 1349089"/>
              <a:gd name="connsiteX4" fmla="*/ 49 w 217085"/>
              <a:gd name="connsiteY4" fmla="*/ 860354 h 1349089"/>
              <a:gd name="connsiteX5" fmla="*/ 79071 w 217085"/>
              <a:gd name="connsiteY5" fmla="*/ 696665 h 1349089"/>
              <a:gd name="connsiteX6" fmla="*/ 56494 w 217085"/>
              <a:gd name="connsiteY6" fmla="*/ 1334487 h 1349089"/>
              <a:gd name="connsiteX7" fmla="*/ 67782 w 217085"/>
              <a:gd name="connsiteY7" fmla="*/ 1103065 h 1349089"/>
              <a:gd name="connsiteX8" fmla="*/ 62138 w 217085"/>
              <a:gd name="connsiteY8" fmla="*/ 640221 h 1349089"/>
              <a:gd name="connsiteX9" fmla="*/ 49 w 217085"/>
              <a:gd name="connsiteY9" fmla="*/ 894221 h 1349089"/>
              <a:gd name="connsiteX10" fmla="*/ 73427 w 217085"/>
              <a:gd name="connsiteY10" fmla="*/ 278976 h 1349089"/>
              <a:gd name="connsiteX11" fmla="*/ 11338 w 217085"/>
              <a:gd name="connsiteY11" fmla="*/ 442665 h 1349089"/>
              <a:gd name="connsiteX12" fmla="*/ 214538 w 217085"/>
              <a:gd name="connsiteY12" fmla="*/ 2398 h 134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085" h="1349089">
                <a:moveTo>
                  <a:pt x="214538" y="2398"/>
                </a:moveTo>
                <a:cubicBezTo>
                  <a:pt x="232412" y="-24884"/>
                  <a:pt x="151508" y="187724"/>
                  <a:pt x="118582" y="278976"/>
                </a:cubicBezTo>
                <a:cubicBezTo>
                  <a:pt x="85656" y="370228"/>
                  <a:pt x="23567" y="521688"/>
                  <a:pt x="16982" y="549910"/>
                </a:cubicBezTo>
                <a:cubicBezTo>
                  <a:pt x="10397" y="578132"/>
                  <a:pt x="81893" y="396569"/>
                  <a:pt x="79071" y="448310"/>
                </a:cubicBezTo>
                <a:cubicBezTo>
                  <a:pt x="76249" y="500051"/>
                  <a:pt x="49" y="818962"/>
                  <a:pt x="49" y="860354"/>
                </a:cubicBezTo>
                <a:cubicBezTo>
                  <a:pt x="49" y="901746"/>
                  <a:pt x="69663" y="617643"/>
                  <a:pt x="79071" y="696665"/>
                </a:cubicBezTo>
                <a:cubicBezTo>
                  <a:pt x="88479" y="775687"/>
                  <a:pt x="58375" y="1266754"/>
                  <a:pt x="56494" y="1334487"/>
                </a:cubicBezTo>
                <a:cubicBezTo>
                  <a:pt x="54613" y="1402220"/>
                  <a:pt x="66841" y="1218776"/>
                  <a:pt x="67782" y="1103065"/>
                </a:cubicBezTo>
                <a:cubicBezTo>
                  <a:pt x="68723" y="987354"/>
                  <a:pt x="73427" y="675028"/>
                  <a:pt x="62138" y="640221"/>
                </a:cubicBezTo>
                <a:cubicBezTo>
                  <a:pt x="50849" y="605414"/>
                  <a:pt x="-1832" y="954428"/>
                  <a:pt x="49" y="894221"/>
                </a:cubicBezTo>
                <a:cubicBezTo>
                  <a:pt x="1930" y="834014"/>
                  <a:pt x="71546" y="354235"/>
                  <a:pt x="73427" y="278976"/>
                </a:cubicBezTo>
                <a:cubicBezTo>
                  <a:pt x="75308" y="203717"/>
                  <a:pt x="-11240" y="482176"/>
                  <a:pt x="11338" y="442665"/>
                </a:cubicBezTo>
                <a:cubicBezTo>
                  <a:pt x="33916" y="403154"/>
                  <a:pt x="196664" y="29680"/>
                  <a:pt x="214538" y="23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192D501-95F7-F1F8-2C01-9BC437583B86}"/>
              </a:ext>
            </a:extLst>
          </p:cNvPr>
          <p:cNvSpPr/>
          <p:nvPr/>
        </p:nvSpPr>
        <p:spPr>
          <a:xfrm>
            <a:off x="3713324" y="3386658"/>
            <a:ext cx="328141" cy="1202919"/>
          </a:xfrm>
          <a:custGeom>
            <a:avLst/>
            <a:gdLst>
              <a:gd name="connsiteX0" fmla="*/ 328098 w 328141"/>
              <a:gd name="connsiteY0" fmla="*/ 9 h 1202919"/>
              <a:gd name="connsiteX1" fmla="*/ 141832 w 328141"/>
              <a:gd name="connsiteY1" fmla="*/ 423342 h 1202919"/>
              <a:gd name="connsiteX2" fmla="*/ 720 w 328141"/>
              <a:gd name="connsiteY2" fmla="*/ 936986 h 1202919"/>
              <a:gd name="connsiteX3" fmla="*/ 85387 w 328141"/>
              <a:gd name="connsiteY3" fmla="*/ 677342 h 1202919"/>
              <a:gd name="connsiteX4" fmla="*/ 51520 w 328141"/>
              <a:gd name="connsiteY4" fmla="*/ 1196631 h 1202919"/>
              <a:gd name="connsiteX5" fmla="*/ 68454 w 328141"/>
              <a:gd name="connsiteY5" fmla="*/ 931342 h 1202919"/>
              <a:gd name="connsiteX6" fmla="*/ 124898 w 328141"/>
              <a:gd name="connsiteY6" fmla="*/ 434631 h 1202919"/>
              <a:gd name="connsiteX7" fmla="*/ 328098 w 328141"/>
              <a:gd name="connsiteY7" fmla="*/ 9 h 12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41" h="1202919">
                <a:moveTo>
                  <a:pt x="328098" y="9"/>
                </a:moveTo>
                <a:cubicBezTo>
                  <a:pt x="330920" y="-1872"/>
                  <a:pt x="196395" y="267179"/>
                  <a:pt x="141832" y="423342"/>
                </a:cubicBezTo>
                <a:cubicBezTo>
                  <a:pt x="87269" y="579505"/>
                  <a:pt x="10127" y="894653"/>
                  <a:pt x="720" y="936986"/>
                </a:cubicBezTo>
                <a:cubicBezTo>
                  <a:pt x="-8687" y="979319"/>
                  <a:pt x="76920" y="634068"/>
                  <a:pt x="85387" y="677342"/>
                </a:cubicBezTo>
                <a:cubicBezTo>
                  <a:pt x="93854" y="720616"/>
                  <a:pt x="54342" y="1154298"/>
                  <a:pt x="51520" y="1196631"/>
                </a:cubicBezTo>
                <a:cubicBezTo>
                  <a:pt x="48698" y="1238964"/>
                  <a:pt x="56224" y="1058342"/>
                  <a:pt x="68454" y="931342"/>
                </a:cubicBezTo>
                <a:cubicBezTo>
                  <a:pt x="80684" y="804342"/>
                  <a:pt x="82565" y="582327"/>
                  <a:pt x="124898" y="434631"/>
                </a:cubicBezTo>
                <a:cubicBezTo>
                  <a:pt x="167231" y="286935"/>
                  <a:pt x="325276" y="1890"/>
                  <a:pt x="328098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7A2FF5D-1FC2-1A84-695F-E7522604168F}"/>
              </a:ext>
            </a:extLst>
          </p:cNvPr>
          <p:cNvSpPr/>
          <p:nvPr/>
        </p:nvSpPr>
        <p:spPr>
          <a:xfrm>
            <a:off x="3395479" y="3541186"/>
            <a:ext cx="582989" cy="648998"/>
          </a:xfrm>
          <a:custGeom>
            <a:avLst/>
            <a:gdLst>
              <a:gd name="connsiteX0" fmla="*/ 8121 w 582989"/>
              <a:gd name="connsiteY0" fmla="*/ 144636 h 648998"/>
              <a:gd name="connsiteX1" fmla="*/ 216965 w 582989"/>
              <a:gd name="connsiteY1" fmla="*/ 285747 h 648998"/>
              <a:gd name="connsiteX2" fmla="*/ 295988 w 582989"/>
              <a:gd name="connsiteY2" fmla="*/ 297036 h 648998"/>
              <a:gd name="connsiteX3" fmla="*/ 578210 w 582989"/>
              <a:gd name="connsiteY3" fmla="*/ 3525 h 648998"/>
              <a:gd name="connsiteX4" fmla="*/ 465321 w 582989"/>
              <a:gd name="connsiteY4" fmla="*/ 144636 h 648998"/>
              <a:gd name="connsiteX5" fmla="*/ 358077 w 582989"/>
              <a:gd name="connsiteY5" fmla="*/ 291392 h 648998"/>
              <a:gd name="connsiteX6" fmla="*/ 295988 w 582989"/>
              <a:gd name="connsiteY6" fmla="*/ 646992 h 648998"/>
              <a:gd name="connsiteX7" fmla="*/ 335499 w 582989"/>
              <a:gd name="connsiteY7" fmla="*/ 432503 h 648998"/>
              <a:gd name="connsiteX8" fmla="*/ 324210 w 582989"/>
              <a:gd name="connsiteY8" fmla="*/ 359125 h 648998"/>
              <a:gd name="connsiteX9" fmla="*/ 256477 w 582989"/>
              <a:gd name="connsiteY9" fmla="*/ 319614 h 648998"/>
              <a:gd name="connsiteX10" fmla="*/ 256477 w 582989"/>
              <a:gd name="connsiteY10" fmla="*/ 455081 h 648998"/>
              <a:gd name="connsiteX11" fmla="*/ 228254 w 582989"/>
              <a:gd name="connsiteY11" fmla="*/ 280103 h 648998"/>
              <a:gd name="connsiteX12" fmla="*/ 58921 w 582989"/>
              <a:gd name="connsiteY12" fmla="*/ 184147 h 648998"/>
              <a:gd name="connsiteX13" fmla="*/ 8121 w 582989"/>
              <a:gd name="connsiteY13" fmla="*/ 144636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989" h="648998">
                <a:moveTo>
                  <a:pt x="8121" y="144636"/>
                </a:moveTo>
                <a:cubicBezTo>
                  <a:pt x="34462" y="161569"/>
                  <a:pt x="168987" y="260347"/>
                  <a:pt x="216965" y="285747"/>
                </a:cubicBezTo>
                <a:cubicBezTo>
                  <a:pt x="264943" y="311147"/>
                  <a:pt x="235781" y="344073"/>
                  <a:pt x="295988" y="297036"/>
                </a:cubicBezTo>
                <a:cubicBezTo>
                  <a:pt x="356196" y="249999"/>
                  <a:pt x="549988" y="28925"/>
                  <a:pt x="578210" y="3525"/>
                </a:cubicBezTo>
                <a:cubicBezTo>
                  <a:pt x="606432" y="-21875"/>
                  <a:pt x="502010" y="96658"/>
                  <a:pt x="465321" y="144636"/>
                </a:cubicBezTo>
                <a:cubicBezTo>
                  <a:pt x="428632" y="192614"/>
                  <a:pt x="386299" y="207666"/>
                  <a:pt x="358077" y="291392"/>
                </a:cubicBezTo>
                <a:cubicBezTo>
                  <a:pt x="329855" y="375118"/>
                  <a:pt x="299751" y="623474"/>
                  <a:pt x="295988" y="646992"/>
                </a:cubicBezTo>
                <a:cubicBezTo>
                  <a:pt x="292225" y="670510"/>
                  <a:pt x="330795" y="480481"/>
                  <a:pt x="335499" y="432503"/>
                </a:cubicBezTo>
                <a:cubicBezTo>
                  <a:pt x="340203" y="384525"/>
                  <a:pt x="337380" y="377940"/>
                  <a:pt x="324210" y="359125"/>
                </a:cubicBezTo>
                <a:cubicBezTo>
                  <a:pt x="311040" y="340310"/>
                  <a:pt x="267766" y="303621"/>
                  <a:pt x="256477" y="319614"/>
                </a:cubicBezTo>
                <a:cubicBezTo>
                  <a:pt x="245188" y="335607"/>
                  <a:pt x="261181" y="461666"/>
                  <a:pt x="256477" y="455081"/>
                </a:cubicBezTo>
                <a:cubicBezTo>
                  <a:pt x="251773" y="448496"/>
                  <a:pt x="261180" y="325259"/>
                  <a:pt x="228254" y="280103"/>
                </a:cubicBezTo>
                <a:cubicBezTo>
                  <a:pt x="195328" y="234947"/>
                  <a:pt x="92788" y="206725"/>
                  <a:pt x="58921" y="184147"/>
                </a:cubicBezTo>
                <a:cubicBezTo>
                  <a:pt x="25054" y="161569"/>
                  <a:pt x="-18220" y="127703"/>
                  <a:pt x="8121" y="1446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66CC85C-A0D6-2466-821D-67CC5E9A0AD2}"/>
              </a:ext>
            </a:extLst>
          </p:cNvPr>
          <p:cNvSpPr/>
          <p:nvPr/>
        </p:nvSpPr>
        <p:spPr>
          <a:xfrm>
            <a:off x="3844524" y="864955"/>
            <a:ext cx="1971255" cy="300921"/>
          </a:xfrm>
          <a:custGeom>
            <a:avLst/>
            <a:gdLst>
              <a:gd name="connsiteX0" fmla="*/ 1958629 w 1971255"/>
              <a:gd name="connsiteY0" fmla="*/ 300457 h 300921"/>
              <a:gd name="connsiteX1" fmla="*/ 1217547 w 1971255"/>
              <a:gd name="connsiteY1" fmla="*/ 127139 h 300921"/>
              <a:gd name="connsiteX2" fmla="*/ 476464 w 1971255"/>
              <a:gd name="connsiteY2" fmla="*/ 103233 h 300921"/>
              <a:gd name="connsiteX3" fmla="*/ 28229 w 1971255"/>
              <a:gd name="connsiteY3" fmla="*/ 216786 h 300921"/>
              <a:gd name="connsiteX4" fmla="*/ 1289264 w 1971255"/>
              <a:gd name="connsiteY4" fmla="*/ 7610 h 300921"/>
              <a:gd name="connsiteX5" fmla="*/ 619900 w 1971255"/>
              <a:gd name="connsiteY5" fmla="*/ 49445 h 300921"/>
              <a:gd name="connsiteX6" fmla="*/ 1510394 w 1971255"/>
              <a:gd name="connsiteY6" fmla="*/ 85304 h 300921"/>
              <a:gd name="connsiteX7" fmla="*/ 1259382 w 1971255"/>
              <a:gd name="connsiteY7" fmla="*/ 121163 h 300921"/>
              <a:gd name="connsiteX8" fmla="*/ 1653829 w 1971255"/>
              <a:gd name="connsiteY8" fmla="*/ 174951 h 300921"/>
              <a:gd name="connsiteX9" fmla="*/ 1958629 w 1971255"/>
              <a:gd name="connsiteY9" fmla="*/ 300457 h 3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255" h="300921">
                <a:moveTo>
                  <a:pt x="1958629" y="300457"/>
                </a:moveTo>
                <a:cubicBezTo>
                  <a:pt x="1885915" y="292488"/>
                  <a:pt x="1464574" y="160010"/>
                  <a:pt x="1217547" y="127139"/>
                </a:cubicBezTo>
                <a:cubicBezTo>
                  <a:pt x="970520" y="94268"/>
                  <a:pt x="674684" y="88292"/>
                  <a:pt x="476464" y="103233"/>
                </a:cubicBezTo>
                <a:cubicBezTo>
                  <a:pt x="278244" y="118174"/>
                  <a:pt x="-107238" y="232723"/>
                  <a:pt x="28229" y="216786"/>
                </a:cubicBezTo>
                <a:cubicBezTo>
                  <a:pt x="163696" y="200849"/>
                  <a:pt x="1190652" y="35500"/>
                  <a:pt x="1289264" y="7610"/>
                </a:cubicBezTo>
                <a:cubicBezTo>
                  <a:pt x="1387876" y="-20280"/>
                  <a:pt x="583045" y="36496"/>
                  <a:pt x="619900" y="49445"/>
                </a:cubicBezTo>
                <a:cubicBezTo>
                  <a:pt x="656755" y="62394"/>
                  <a:pt x="1403814" y="73351"/>
                  <a:pt x="1510394" y="85304"/>
                </a:cubicBezTo>
                <a:cubicBezTo>
                  <a:pt x="1616974" y="97257"/>
                  <a:pt x="1235476" y="106222"/>
                  <a:pt x="1259382" y="121163"/>
                </a:cubicBezTo>
                <a:cubicBezTo>
                  <a:pt x="1283288" y="136104"/>
                  <a:pt x="1536292" y="138096"/>
                  <a:pt x="1653829" y="174951"/>
                </a:cubicBezTo>
                <a:cubicBezTo>
                  <a:pt x="1771366" y="211806"/>
                  <a:pt x="2031343" y="308426"/>
                  <a:pt x="1958629" y="300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47C4311-D53E-2A5F-AA7E-2B74887204CB}"/>
              </a:ext>
            </a:extLst>
          </p:cNvPr>
          <p:cNvSpPr/>
          <p:nvPr/>
        </p:nvSpPr>
        <p:spPr>
          <a:xfrm>
            <a:off x="2850688" y="1146620"/>
            <a:ext cx="890584" cy="945150"/>
          </a:xfrm>
          <a:custGeom>
            <a:avLst/>
            <a:gdLst>
              <a:gd name="connsiteX0" fmla="*/ 872653 w 890584"/>
              <a:gd name="connsiteY0" fmla="*/ 12815 h 945150"/>
              <a:gd name="connsiteX1" fmla="*/ 543947 w 890584"/>
              <a:gd name="connsiteY1" fmla="*/ 227968 h 945150"/>
              <a:gd name="connsiteX2" fmla="*/ 88 w 890584"/>
              <a:gd name="connsiteY2" fmla="*/ 945145 h 945150"/>
              <a:gd name="connsiteX3" fmla="*/ 585783 w 890584"/>
              <a:gd name="connsiteY3" fmla="*/ 216015 h 945150"/>
              <a:gd name="connsiteX4" fmla="*/ 818865 w 890584"/>
              <a:gd name="connsiteY4" fmla="*/ 42698 h 945150"/>
              <a:gd name="connsiteX5" fmla="*/ 872653 w 890584"/>
              <a:gd name="connsiteY5" fmla="*/ 12815 h 9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584" h="945150">
                <a:moveTo>
                  <a:pt x="872653" y="12815"/>
                </a:moveTo>
                <a:cubicBezTo>
                  <a:pt x="826833" y="43693"/>
                  <a:pt x="689374" y="72580"/>
                  <a:pt x="543947" y="227968"/>
                </a:cubicBezTo>
                <a:cubicBezTo>
                  <a:pt x="398520" y="383356"/>
                  <a:pt x="-6885" y="947137"/>
                  <a:pt x="88" y="945145"/>
                </a:cubicBezTo>
                <a:cubicBezTo>
                  <a:pt x="7061" y="943153"/>
                  <a:pt x="449320" y="366423"/>
                  <a:pt x="585783" y="216015"/>
                </a:cubicBezTo>
                <a:cubicBezTo>
                  <a:pt x="722246" y="65607"/>
                  <a:pt x="770057" y="72580"/>
                  <a:pt x="818865" y="42698"/>
                </a:cubicBezTo>
                <a:cubicBezTo>
                  <a:pt x="867673" y="12816"/>
                  <a:pt x="918473" y="-18063"/>
                  <a:pt x="872653" y="128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CDC88AA-C5E4-3B50-C5E9-23B52E6F2CB0}"/>
              </a:ext>
            </a:extLst>
          </p:cNvPr>
          <p:cNvSpPr/>
          <p:nvPr/>
        </p:nvSpPr>
        <p:spPr>
          <a:xfrm>
            <a:off x="2754292" y="1958660"/>
            <a:ext cx="305893" cy="1735297"/>
          </a:xfrm>
          <a:custGeom>
            <a:avLst/>
            <a:gdLst>
              <a:gd name="connsiteX0" fmla="*/ 305661 w 305893"/>
              <a:gd name="connsiteY0" fmla="*/ 1622 h 1735297"/>
              <a:gd name="connsiteX1" fmla="*/ 66602 w 305893"/>
              <a:gd name="connsiteY1" fmla="*/ 443881 h 1735297"/>
              <a:gd name="connsiteX2" fmla="*/ 18790 w 305893"/>
              <a:gd name="connsiteY2" fmla="*/ 1202893 h 1735297"/>
              <a:gd name="connsiteX3" fmla="*/ 24767 w 305893"/>
              <a:gd name="connsiteY3" fmla="*/ 1065434 h 1735297"/>
              <a:gd name="connsiteX4" fmla="*/ 861 w 305893"/>
              <a:gd name="connsiteY4" fmla="*/ 1710893 h 1735297"/>
              <a:gd name="connsiteX5" fmla="*/ 24767 w 305893"/>
              <a:gd name="connsiteY5" fmla="*/ 1501716 h 1735297"/>
              <a:gd name="connsiteX6" fmla="*/ 18790 w 305893"/>
              <a:gd name="connsiteY6" fmla="*/ 593293 h 1735297"/>
              <a:gd name="connsiteX7" fmla="*/ 305661 w 305893"/>
              <a:gd name="connsiteY7" fmla="*/ 1622 h 17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93" h="1735297">
                <a:moveTo>
                  <a:pt x="305661" y="1622"/>
                </a:moveTo>
                <a:cubicBezTo>
                  <a:pt x="313630" y="-23280"/>
                  <a:pt x="114414" y="243669"/>
                  <a:pt x="66602" y="443881"/>
                </a:cubicBezTo>
                <a:cubicBezTo>
                  <a:pt x="18790" y="644093"/>
                  <a:pt x="25762" y="1099301"/>
                  <a:pt x="18790" y="1202893"/>
                </a:cubicBezTo>
                <a:cubicBezTo>
                  <a:pt x="11818" y="1306485"/>
                  <a:pt x="27755" y="980767"/>
                  <a:pt x="24767" y="1065434"/>
                </a:cubicBezTo>
                <a:cubicBezTo>
                  <a:pt x="21779" y="1150101"/>
                  <a:pt x="861" y="1638179"/>
                  <a:pt x="861" y="1710893"/>
                </a:cubicBezTo>
                <a:cubicBezTo>
                  <a:pt x="861" y="1783607"/>
                  <a:pt x="21779" y="1687983"/>
                  <a:pt x="24767" y="1501716"/>
                </a:cubicBezTo>
                <a:cubicBezTo>
                  <a:pt x="27755" y="1315449"/>
                  <a:pt x="-28026" y="837332"/>
                  <a:pt x="18790" y="593293"/>
                </a:cubicBezTo>
                <a:cubicBezTo>
                  <a:pt x="65606" y="349254"/>
                  <a:pt x="297692" y="26524"/>
                  <a:pt x="305661" y="16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597F029-2DD2-A744-DA98-ED70DF9955DE}"/>
              </a:ext>
            </a:extLst>
          </p:cNvPr>
          <p:cNvSpPr/>
          <p:nvPr/>
        </p:nvSpPr>
        <p:spPr>
          <a:xfrm>
            <a:off x="2732355" y="3498076"/>
            <a:ext cx="233556" cy="980919"/>
          </a:xfrm>
          <a:custGeom>
            <a:avLst/>
            <a:gdLst>
              <a:gd name="connsiteX0" fmla="*/ 52680 w 233556"/>
              <a:gd name="connsiteY0" fmla="*/ 4136 h 980919"/>
              <a:gd name="connsiteX1" fmla="*/ 4869 w 233556"/>
              <a:gd name="connsiteY1" fmla="*/ 308936 h 980919"/>
              <a:gd name="connsiteX2" fmla="*/ 4869 w 233556"/>
              <a:gd name="connsiteY2" fmla="*/ 518112 h 980919"/>
              <a:gd name="connsiteX3" fmla="*/ 4869 w 233556"/>
              <a:gd name="connsiteY3" fmla="*/ 368700 h 980919"/>
              <a:gd name="connsiteX4" fmla="*/ 70610 w 233556"/>
              <a:gd name="connsiteY4" fmla="*/ 697406 h 980919"/>
              <a:gd name="connsiteX5" fmla="*/ 10845 w 233556"/>
              <a:gd name="connsiteY5" fmla="*/ 536042 h 980919"/>
              <a:gd name="connsiteX6" fmla="*/ 220021 w 233556"/>
              <a:gd name="connsiteY6" fmla="*/ 960371 h 980919"/>
              <a:gd name="connsiteX7" fmla="*/ 190139 w 233556"/>
              <a:gd name="connsiteY7" fmla="*/ 876700 h 980919"/>
              <a:gd name="connsiteX8" fmla="*/ 4869 w 233556"/>
              <a:gd name="connsiteY8" fmla="*/ 547995 h 980919"/>
              <a:gd name="connsiteX9" fmla="*/ 52680 w 233556"/>
              <a:gd name="connsiteY9" fmla="*/ 4136 h 9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56" h="980919">
                <a:moveTo>
                  <a:pt x="52680" y="4136"/>
                </a:moveTo>
                <a:cubicBezTo>
                  <a:pt x="52680" y="-35707"/>
                  <a:pt x="12837" y="223273"/>
                  <a:pt x="4869" y="308936"/>
                </a:cubicBezTo>
                <a:cubicBezTo>
                  <a:pt x="-3099" y="394599"/>
                  <a:pt x="4869" y="518112"/>
                  <a:pt x="4869" y="518112"/>
                </a:cubicBezTo>
                <a:cubicBezTo>
                  <a:pt x="4869" y="528073"/>
                  <a:pt x="-6088" y="338818"/>
                  <a:pt x="4869" y="368700"/>
                </a:cubicBezTo>
                <a:cubicBezTo>
                  <a:pt x="15826" y="398582"/>
                  <a:pt x="69614" y="669516"/>
                  <a:pt x="70610" y="697406"/>
                </a:cubicBezTo>
                <a:cubicBezTo>
                  <a:pt x="71606" y="725296"/>
                  <a:pt x="-14057" y="492215"/>
                  <a:pt x="10845" y="536042"/>
                </a:cubicBezTo>
                <a:cubicBezTo>
                  <a:pt x="35747" y="579869"/>
                  <a:pt x="190139" y="903595"/>
                  <a:pt x="220021" y="960371"/>
                </a:cubicBezTo>
                <a:cubicBezTo>
                  <a:pt x="249903" y="1017147"/>
                  <a:pt x="225998" y="945429"/>
                  <a:pt x="190139" y="876700"/>
                </a:cubicBezTo>
                <a:cubicBezTo>
                  <a:pt x="154280" y="807971"/>
                  <a:pt x="26783" y="688442"/>
                  <a:pt x="4869" y="547995"/>
                </a:cubicBezTo>
                <a:cubicBezTo>
                  <a:pt x="-17045" y="407548"/>
                  <a:pt x="52680" y="43979"/>
                  <a:pt x="52680" y="4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9D5EED6-964C-1C41-9406-0829130158C0}"/>
              </a:ext>
            </a:extLst>
          </p:cNvPr>
          <p:cNvSpPr/>
          <p:nvPr/>
        </p:nvSpPr>
        <p:spPr>
          <a:xfrm>
            <a:off x="5942905" y="1353938"/>
            <a:ext cx="846739" cy="337720"/>
          </a:xfrm>
          <a:custGeom>
            <a:avLst/>
            <a:gdLst>
              <a:gd name="connsiteX0" fmla="*/ 3683 w 846739"/>
              <a:gd name="connsiteY0" fmla="*/ 2721 h 337720"/>
              <a:gd name="connsiteX1" fmla="*/ 619260 w 846739"/>
              <a:gd name="connsiteY1" fmla="*/ 265686 h 337720"/>
              <a:gd name="connsiteX2" fmla="*/ 577424 w 846739"/>
              <a:gd name="connsiteY2" fmla="*/ 223850 h 337720"/>
              <a:gd name="connsiteX3" fmla="*/ 840389 w 846739"/>
              <a:gd name="connsiteY3" fmla="*/ 337403 h 337720"/>
              <a:gd name="connsiteX4" fmla="*/ 732813 w 846739"/>
              <a:gd name="connsiteY4" fmla="*/ 253733 h 337720"/>
              <a:gd name="connsiteX5" fmla="*/ 380201 w 846739"/>
              <a:gd name="connsiteY5" fmla="*/ 134203 h 337720"/>
              <a:gd name="connsiteX6" fmla="*/ 3683 w 846739"/>
              <a:gd name="connsiteY6" fmla="*/ 2721 h 33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739" h="337720">
                <a:moveTo>
                  <a:pt x="3683" y="2721"/>
                </a:moveTo>
                <a:cubicBezTo>
                  <a:pt x="43526" y="24635"/>
                  <a:pt x="523637" y="228831"/>
                  <a:pt x="619260" y="265686"/>
                </a:cubicBezTo>
                <a:cubicBezTo>
                  <a:pt x="714883" y="302541"/>
                  <a:pt x="540569" y="211897"/>
                  <a:pt x="577424" y="223850"/>
                </a:cubicBezTo>
                <a:cubicBezTo>
                  <a:pt x="614279" y="235803"/>
                  <a:pt x="814491" y="332423"/>
                  <a:pt x="840389" y="337403"/>
                </a:cubicBezTo>
                <a:cubicBezTo>
                  <a:pt x="866287" y="342383"/>
                  <a:pt x="809511" y="287600"/>
                  <a:pt x="732813" y="253733"/>
                </a:cubicBezTo>
                <a:cubicBezTo>
                  <a:pt x="656115" y="219866"/>
                  <a:pt x="502719" y="171058"/>
                  <a:pt x="380201" y="134203"/>
                </a:cubicBezTo>
                <a:cubicBezTo>
                  <a:pt x="257683" y="97348"/>
                  <a:pt x="-36160" y="-19193"/>
                  <a:pt x="3683" y="27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385F1B-1B03-7B20-245E-A605A2C793D1}"/>
              </a:ext>
            </a:extLst>
          </p:cNvPr>
          <p:cNvSpPr/>
          <p:nvPr/>
        </p:nvSpPr>
        <p:spPr>
          <a:xfrm>
            <a:off x="6273240" y="1404623"/>
            <a:ext cx="884530" cy="1544078"/>
          </a:xfrm>
          <a:custGeom>
            <a:avLst/>
            <a:gdLst>
              <a:gd name="connsiteX0" fmla="*/ 1100 w 884530"/>
              <a:gd name="connsiteY0" fmla="*/ 1024 h 1544078"/>
              <a:gd name="connsiteX1" fmla="*/ 463164 w 884530"/>
              <a:gd name="connsiteY1" fmla="*/ 492271 h 1544078"/>
              <a:gd name="connsiteX2" fmla="*/ 414526 w 884530"/>
              <a:gd name="connsiteY2" fmla="*/ 448496 h 1544078"/>
              <a:gd name="connsiteX3" fmla="*/ 696628 w 884530"/>
              <a:gd name="connsiteY3" fmla="*/ 876513 h 1544078"/>
              <a:gd name="connsiteX4" fmla="*/ 652854 w 884530"/>
              <a:gd name="connsiteY4" fmla="*/ 823011 h 1544078"/>
              <a:gd name="connsiteX5" fmla="*/ 784177 w 884530"/>
              <a:gd name="connsiteY5" fmla="*/ 1139160 h 1544078"/>
              <a:gd name="connsiteX6" fmla="*/ 876590 w 884530"/>
              <a:gd name="connsiteY6" fmla="*/ 1523403 h 1544078"/>
              <a:gd name="connsiteX7" fmla="*/ 861998 w 884530"/>
              <a:gd name="connsiteY7" fmla="*/ 1430990 h 1544078"/>
              <a:gd name="connsiteX8" fmla="*/ 720947 w 884530"/>
              <a:gd name="connsiteY8" fmla="*/ 915424 h 1544078"/>
              <a:gd name="connsiteX9" fmla="*/ 424254 w 884530"/>
              <a:gd name="connsiteY9" fmla="*/ 370675 h 1544078"/>
              <a:gd name="connsiteX10" fmla="*/ 575032 w 884530"/>
              <a:gd name="connsiteY10" fmla="*/ 652777 h 1544078"/>
              <a:gd name="connsiteX11" fmla="*/ 263747 w 884530"/>
              <a:gd name="connsiteY11" fmla="*/ 307445 h 1544078"/>
              <a:gd name="connsiteX12" fmla="*/ 331841 w 884530"/>
              <a:gd name="connsiteY12" fmla="*/ 360947 h 1544078"/>
              <a:gd name="connsiteX13" fmla="*/ 1100 w 884530"/>
              <a:gd name="connsiteY13" fmla="*/ 1024 h 15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530" h="1544078">
                <a:moveTo>
                  <a:pt x="1100" y="1024"/>
                </a:moveTo>
                <a:cubicBezTo>
                  <a:pt x="22987" y="22911"/>
                  <a:pt x="394260" y="417692"/>
                  <a:pt x="463164" y="492271"/>
                </a:cubicBezTo>
                <a:cubicBezTo>
                  <a:pt x="532068" y="566850"/>
                  <a:pt x="375615" y="384456"/>
                  <a:pt x="414526" y="448496"/>
                </a:cubicBezTo>
                <a:cubicBezTo>
                  <a:pt x="453437" y="512536"/>
                  <a:pt x="656907" y="814094"/>
                  <a:pt x="696628" y="876513"/>
                </a:cubicBezTo>
                <a:cubicBezTo>
                  <a:pt x="736349" y="938932"/>
                  <a:pt x="638263" y="779237"/>
                  <a:pt x="652854" y="823011"/>
                </a:cubicBezTo>
                <a:cubicBezTo>
                  <a:pt x="667445" y="866785"/>
                  <a:pt x="746888" y="1022428"/>
                  <a:pt x="784177" y="1139160"/>
                </a:cubicBezTo>
                <a:cubicBezTo>
                  <a:pt x="821466" y="1255892"/>
                  <a:pt x="863620" y="1474765"/>
                  <a:pt x="876590" y="1523403"/>
                </a:cubicBezTo>
                <a:cubicBezTo>
                  <a:pt x="889560" y="1572041"/>
                  <a:pt x="887939" y="1532320"/>
                  <a:pt x="861998" y="1430990"/>
                </a:cubicBezTo>
                <a:cubicBezTo>
                  <a:pt x="836058" y="1329660"/>
                  <a:pt x="793904" y="1092143"/>
                  <a:pt x="720947" y="915424"/>
                </a:cubicBezTo>
                <a:cubicBezTo>
                  <a:pt x="647990" y="738705"/>
                  <a:pt x="448573" y="414450"/>
                  <a:pt x="424254" y="370675"/>
                </a:cubicBezTo>
                <a:cubicBezTo>
                  <a:pt x="399935" y="326901"/>
                  <a:pt x="601783" y="663315"/>
                  <a:pt x="575032" y="652777"/>
                </a:cubicBezTo>
                <a:cubicBezTo>
                  <a:pt x="548281" y="642239"/>
                  <a:pt x="304279" y="356083"/>
                  <a:pt x="263747" y="307445"/>
                </a:cubicBezTo>
                <a:cubicBezTo>
                  <a:pt x="223215" y="258807"/>
                  <a:pt x="373184" y="407153"/>
                  <a:pt x="331841" y="360947"/>
                </a:cubicBezTo>
                <a:cubicBezTo>
                  <a:pt x="290499" y="314741"/>
                  <a:pt x="-20787" y="-20863"/>
                  <a:pt x="1100" y="10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4878A87-050E-3F2D-3EBF-6B3560B1AD78}"/>
              </a:ext>
            </a:extLst>
          </p:cNvPr>
          <p:cNvSpPr/>
          <p:nvPr/>
        </p:nvSpPr>
        <p:spPr>
          <a:xfrm>
            <a:off x="5562880" y="921502"/>
            <a:ext cx="1092156" cy="588260"/>
          </a:xfrm>
          <a:custGeom>
            <a:avLst/>
            <a:gdLst>
              <a:gd name="connsiteX0" fmla="*/ 6205 w 1092156"/>
              <a:gd name="connsiteY0" fmla="*/ 2626 h 588260"/>
              <a:gd name="connsiteX1" fmla="*/ 565546 w 1092156"/>
              <a:gd name="connsiteY1" fmla="*/ 343094 h 588260"/>
              <a:gd name="connsiteX2" fmla="*/ 502316 w 1092156"/>
              <a:gd name="connsiteY2" fmla="*/ 270136 h 588260"/>
              <a:gd name="connsiteX3" fmla="*/ 1076248 w 1092156"/>
              <a:gd name="connsiteY3" fmla="*/ 581421 h 588260"/>
              <a:gd name="connsiteX4" fmla="*/ 901150 w 1092156"/>
              <a:gd name="connsiteY4" fmla="*/ 474417 h 588260"/>
              <a:gd name="connsiteX5" fmla="*/ 575273 w 1092156"/>
              <a:gd name="connsiteY5" fmla="*/ 347958 h 588260"/>
              <a:gd name="connsiteX6" fmla="*/ 283443 w 1092156"/>
              <a:gd name="connsiteY6" fmla="*/ 192315 h 588260"/>
              <a:gd name="connsiteX7" fmla="*/ 6205 w 1092156"/>
              <a:gd name="connsiteY7" fmla="*/ 2626 h 58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156" h="588260">
                <a:moveTo>
                  <a:pt x="6205" y="2626"/>
                </a:moveTo>
                <a:cubicBezTo>
                  <a:pt x="53222" y="27756"/>
                  <a:pt x="482861" y="298509"/>
                  <a:pt x="565546" y="343094"/>
                </a:cubicBezTo>
                <a:cubicBezTo>
                  <a:pt x="648231" y="387679"/>
                  <a:pt x="417199" y="230415"/>
                  <a:pt x="502316" y="270136"/>
                </a:cubicBezTo>
                <a:cubicBezTo>
                  <a:pt x="587433" y="309857"/>
                  <a:pt x="1009776" y="547374"/>
                  <a:pt x="1076248" y="581421"/>
                </a:cubicBezTo>
                <a:cubicBezTo>
                  <a:pt x="1142720" y="615468"/>
                  <a:pt x="984646" y="513327"/>
                  <a:pt x="901150" y="474417"/>
                </a:cubicBezTo>
                <a:cubicBezTo>
                  <a:pt x="817654" y="435507"/>
                  <a:pt x="678224" y="394975"/>
                  <a:pt x="575273" y="347958"/>
                </a:cubicBezTo>
                <a:cubicBezTo>
                  <a:pt x="472322" y="300941"/>
                  <a:pt x="375045" y="245006"/>
                  <a:pt x="283443" y="192315"/>
                </a:cubicBezTo>
                <a:cubicBezTo>
                  <a:pt x="191841" y="139624"/>
                  <a:pt x="-40812" y="-22504"/>
                  <a:pt x="6205" y="26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779D999-F9AB-E7CB-2436-77325C755A1E}"/>
              </a:ext>
            </a:extLst>
          </p:cNvPr>
          <p:cNvSpPr/>
          <p:nvPr/>
        </p:nvSpPr>
        <p:spPr>
          <a:xfrm>
            <a:off x="6482100" y="1451394"/>
            <a:ext cx="697050" cy="1555746"/>
          </a:xfrm>
          <a:custGeom>
            <a:avLst/>
            <a:gdLst>
              <a:gd name="connsiteX0" fmla="*/ 1385 w 697050"/>
              <a:gd name="connsiteY0" fmla="*/ 2891 h 1555746"/>
              <a:gd name="connsiteX1" fmla="*/ 473177 w 697050"/>
              <a:gd name="connsiteY1" fmla="*/ 479546 h 1555746"/>
              <a:gd name="connsiteX2" fmla="*/ 336989 w 697050"/>
              <a:gd name="connsiteY2" fmla="*/ 338495 h 1555746"/>
              <a:gd name="connsiteX3" fmla="*/ 521815 w 697050"/>
              <a:gd name="connsiteY3" fmla="*/ 596278 h 1555746"/>
              <a:gd name="connsiteX4" fmla="*/ 589909 w 697050"/>
              <a:gd name="connsiteY4" fmla="*/ 922155 h 1555746"/>
              <a:gd name="connsiteX5" fmla="*/ 589909 w 697050"/>
              <a:gd name="connsiteY5" fmla="*/ 756785 h 1555746"/>
              <a:gd name="connsiteX6" fmla="*/ 662866 w 697050"/>
              <a:gd name="connsiteY6" fmla="*/ 1179938 h 1555746"/>
              <a:gd name="connsiteX7" fmla="*/ 696913 w 697050"/>
              <a:gd name="connsiteY7" fmla="*/ 1549589 h 1555746"/>
              <a:gd name="connsiteX8" fmla="*/ 672594 w 697050"/>
              <a:gd name="connsiteY8" fmla="*/ 1364763 h 1555746"/>
              <a:gd name="connsiteX9" fmla="*/ 619091 w 697050"/>
              <a:gd name="connsiteY9" fmla="*/ 785968 h 1555746"/>
              <a:gd name="connsiteX10" fmla="*/ 512087 w 697050"/>
              <a:gd name="connsiteY10" fmla="*/ 503866 h 1555746"/>
              <a:gd name="connsiteX11" fmla="*/ 536406 w 697050"/>
              <a:gd name="connsiteY11" fmla="*/ 567095 h 1555746"/>
              <a:gd name="connsiteX12" fmla="*/ 298079 w 697050"/>
              <a:gd name="connsiteY12" fmla="*/ 187717 h 1555746"/>
              <a:gd name="connsiteX13" fmla="*/ 327262 w 697050"/>
              <a:gd name="connsiteY13" fmla="*/ 275266 h 1555746"/>
              <a:gd name="connsiteX14" fmla="*/ 1385 w 697050"/>
              <a:gd name="connsiteY14" fmla="*/ 2891 h 15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7050" h="1555746">
                <a:moveTo>
                  <a:pt x="1385" y="2891"/>
                </a:moveTo>
                <a:cubicBezTo>
                  <a:pt x="25704" y="36938"/>
                  <a:pt x="417243" y="423612"/>
                  <a:pt x="473177" y="479546"/>
                </a:cubicBezTo>
                <a:cubicBezTo>
                  <a:pt x="529111" y="535480"/>
                  <a:pt x="328883" y="319040"/>
                  <a:pt x="336989" y="338495"/>
                </a:cubicBezTo>
                <a:cubicBezTo>
                  <a:pt x="345095" y="357950"/>
                  <a:pt x="479662" y="499001"/>
                  <a:pt x="521815" y="596278"/>
                </a:cubicBezTo>
                <a:cubicBezTo>
                  <a:pt x="563968" y="693555"/>
                  <a:pt x="578560" y="895404"/>
                  <a:pt x="589909" y="922155"/>
                </a:cubicBezTo>
                <a:cubicBezTo>
                  <a:pt x="601258" y="948906"/>
                  <a:pt x="577750" y="713821"/>
                  <a:pt x="589909" y="756785"/>
                </a:cubicBezTo>
                <a:cubicBezTo>
                  <a:pt x="602068" y="799749"/>
                  <a:pt x="645032" y="1047804"/>
                  <a:pt x="662866" y="1179938"/>
                </a:cubicBezTo>
                <a:cubicBezTo>
                  <a:pt x="680700" y="1312072"/>
                  <a:pt x="695292" y="1518785"/>
                  <a:pt x="696913" y="1549589"/>
                </a:cubicBezTo>
                <a:cubicBezTo>
                  <a:pt x="698534" y="1580393"/>
                  <a:pt x="685564" y="1492033"/>
                  <a:pt x="672594" y="1364763"/>
                </a:cubicBezTo>
                <a:cubicBezTo>
                  <a:pt x="659624" y="1237493"/>
                  <a:pt x="645842" y="929451"/>
                  <a:pt x="619091" y="785968"/>
                </a:cubicBezTo>
                <a:cubicBezTo>
                  <a:pt x="592340" y="642485"/>
                  <a:pt x="525868" y="540345"/>
                  <a:pt x="512087" y="503866"/>
                </a:cubicBezTo>
                <a:cubicBezTo>
                  <a:pt x="498306" y="467387"/>
                  <a:pt x="572074" y="619786"/>
                  <a:pt x="536406" y="567095"/>
                </a:cubicBezTo>
                <a:cubicBezTo>
                  <a:pt x="500738" y="514404"/>
                  <a:pt x="332936" y="236355"/>
                  <a:pt x="298079" y="187717"/>
                </a:cubicBezTo>
                <a:cubicBezTo>
                  <a:pt x="263222" y="139079"/>
                  <a:pt x="374279" y="304449"/>
                  <a:pt x="327262" y="275266"/>
                </a:cubicBezTo>
                <a:cubicBezTo>
                  <a:pt x="280245" y="246083"/>
                  <a:pt x="-22934" y="-31156"/>
                  <a:pt x="1385" y="28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462885A-E893-65F3-3768-C74469FAA754}"/>
              </a:ext>
            </a:extLst>
          </p:cNvPr>
          <p:cNvSpPr/>
          <p:nvPr/>
        </p:nvSpPr>
        <p:spPr>
          <a:xfrm>
            <a:off x="2459318" y="4428172"/>
            <a:ext cx="529061" cy="1191348"/>
          </a:xfrm>
          <a:custGeom>
            <a:avLst/>
            <a:gdLst>
              <a:gd name="connsiteX0" fmla="*/ 528357 w 529061"/>
              <a:gd name="connsiteY0" fmla="*/ 953 h 1191348"/>
              <a:gd name="connsiteX1" fmla="*/ 185457 w 529061"/>
              <a:gd name="connsiteY1" fmla="*/ 467678 h 1191348"/>
              <a:gd name="connsiteX2" fmla="*/ 401357 w 529061"/>
              <a:gd name="connsiteY2" fmla="*/ 197803 h 1191348"/>
              <a:gd name="connsiteX3" fmla="*/ 226732 w 529061"/>
              <a:gd name="connsiteY3" fmla="*/ 512128 h 1191348"/>
              <a:gd name="connsiteX4" fmla="*/ 14007 w 529061"/>
              <a:gd name="connsiteY4" fmla="*/ 1159828 h 1191348"/>
              <a:gd name="connsiteX5" fmla="*/ 45757 w 529061"/>
              <a:gd name="connsiteY5" fmla="*/ 1016953 h 1191348"/>
              <a:gd name="connsiteX6" fmla="*/ 252132 w 529061"/>
              <a:gd name="connsiteY6" fmla="*/ 378778 h 1191348"/>
              <a:gd name="connsiteX7" fmla="*/ 201332 w 529061"/>
              <a:gd name="connsiteY7" fmla="*/ 486728 h 1191348"/>
              <a:gd name="connsiteX8" fmla="*/ 360082 w 529061"/>
              <a:gd name="connsiteY8" fmla="*/ 156528 h 1191348"/>
              <a:gd name="connsiteX9" fmla="*/ 277532 w 529061"/>
              <a:gd name="connsiteY9" fmla="*/ 340678 h 1191348"/>
              <a:gd name="connsiteX10" fmla="*/ 528357 w 529061"/>
              <a:gd name="connsiteY10" fmla="*/ 953 h 11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061" h="1191348">
                <a:moveTo>
                  <a:pt x="528357" y="953"/>
                </a:moveTo>
                <a:cubicBezTo>
                  <a:pt x="513011" y="22120"/>
                  <a:pt x="206624" y="434870"/>
                  <a:pt x="185457" y="467678"/>
                </a:cubicBezTo>
                <a:cubicBezTo>
                  <a:pt x="164290" y="500486"/>
                  <a:pt x="394478" y="190395"/>
                  <a:pt x="401357" y="197803"/>
                </a:cubicBezTo>
                <a:cubicBezTo>
                  <a:pt x="408236" y="205211"/>
                  <a:pt x="291290" y="351791"/>
                  <a:pt x="226732" y="512128"/>
                </a:cubicBezTo>
                <a:cubicBezTo>
                  <a:pt x="162174" y="672465"/>
                  <a:pt x="44169" y="1075691"/>
                  <a:pt x="14007" y="1159828"/>
                </a:cubicBezTo>
                <a:cubicBezTo>
                  <a:pt x="-16155" y="1243965"/>
                  <a:pt x="6070" y="1147128"/>
                  <a:pt x="45757" y="1016953"/>
                </a:cubicBezTo>
                <a:cubicBezTo>
                  <a:pt x="85444" y="886778"/>
                  <a:pt x="226203" y="467149"/>
                  <a:pt x="252132" y="378778"/>
                </a:cubicBezTo>
                <a:cubicBezTo>
                  <a:pt x="278061" y="290407"/>
                  <a:pt x="183340" y="523770"/>
                  <a:pt x="201332" y="486728"/>
                </a:cubicBezTo>
                <a:cubicBezTo>
                  <a:pt x="219324" y="449686"/>
                  <a:pt x="347382" y="180870"/>
                  <a:pt x="360082" y="156528"/>
                </a:cubicBezTo>
                <a:cubicBezTo>
                  <a:pt x="372782" y="132186"/>
                  <a:pt x="251603" y="363432"/>
                  <a:pt x="277532" y="340678"/>
                </a:cubicBezTo>
                <a:cubicBezTo>
                  <a:pt x="303461" y="317924"/>
                  <a:pt x="543703" y="-20214"/>
                  <a:pt x="528357" y="9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310A9D6-A04F-CE9F-AA70-2325912F16EB}"/>
              </a:ext>
            </a:extLst>
          </p:cNvPr>
          <p:cNvSpPr/>
          <p:nvPr/>
        </p:nvSpPr>
        <p:spPr>
          <a:xfrm>
            <a:off x="2221310" y="5579212"/>
            <a:ext cx="278485" cy="1484143"/>
          </a:xfrm>
          <a:custGeom>
            <a:avLst/>
            <a:gdLst>
              <a:gd name="connsiteX0" fmla="*/ 277415 w 278485"/>
              <a:gd name="connsiteY0" fmla="*/ 2438 h 1484143"/>
              <a:gd name="connsiteX1" fmla="*/ 10715 w 278485"/>
              <a:gd name="connsiteY1" fmla="*/ 821588 h 1484143"/>
              <a:gd name="connsiteX2" fmla="*/ 213915 w 278485"/>
              <a:gd name="connsiteY2" fmla="*/ 231038 h 1484143"/>
              <a:gd name="connsiteX3" fmla="*/ 58340 w 278485"/>
              <a:gd name="connsiteY3" fmla="*/ 999388 h 1484143"/>
              <a:gd name="connsiteX4" fmla="*/ 1190 w 278485"/>
              <a:gd name="connsiteY4" fmla="*/ 1462938 h 1484143"/>
              <a:gd name="connsiteX5" fmla="*/ 29765 w 278485"/>
              <a:gd name="connsiteY5" fmla="*/ 1307363 h 1484143"/>
              <a:gd name="connsiteX6" fmla="*/ 144065 w 278485"/>
              <a:gd name="connsiteY6" fmla="*/ 450113 h 1484143"/>
              <a:gd name="connsiteX7" fmla="*/ 105965 w 278485"/>
              <a:gd name="connsiteY7" fmla="*/ 564413 h 1484143"/>
              <a:gd name="connsiteX8" fmla="*/ 277415 w 278485"/>
              <a:gd name="connsiteY8" fmla="*/ 2438 h 14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85" h="1484143">
                <a:moveTo>
                  <a:pt x="277415" y="2438"/>
                </a:moveTo>
                <a:cubicBezTo>
                  <a:pt x="261540" y="45300"/>
                  <a:pt x="21298" y="783488"/>
                  <a:pt x="10715" y="821588"/>
                </a:cubicBezTo>
                <a:cubicBezTo>
                  <a:pt x="132" y="859688"/>
                  <a:pt x="205978" y="201405"/>
                  <a:pt x="213915" y="231038"/>
                </a:cubicBezTo>
                <a:cubicBezTo>
                  <a:pt x="221852" y="260671"/>
                  <a:pt x="93794" y="794071"/>
                  <a:pt x="58340" y="999388"/>
                </a:cubicBezTo>
                <a:cubicBezTo>
                  <a:pt x="22886" y="1204705"/>
                  <a:pt x="5952" y="1411609"/>
                  <a:pt x="1190" y="1462938"/>
                </a:cubicBezTo>
                <a:cubicBezTo>
                  <a:pt x="-3572" y="1514267"/>
                  <a:pt x="5953" y="1476167"/>
                  <a:pt x="29765" y="1307363"/>
                </a:cubicBezTo>
                <a:cubicBezTo>
                  <a:pt x="53577" y="1138559"/>
                  <a:pt x="131365" y="573938"/>
                  <a:pt x="144065" y="450113"/>
                </a:cubicBezTo>
                <a:cubicBezTo>
                  <a:pt x="156765" y="326288"/>
                  <a:pt x="84269" y="633734"/>
                  <a:pt x="105965" y="564413"/>
                </a:cubicBezTo>
                <a:cubicBezTo>
                  <a:pt x="127661" y="495092"/>
                  <a:pt x="293290" y="-40424"/>
                  <a:pt x="277415" y="2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AB44521-32AE-29F1-FDC3-63F32B37245B}"/>
              </a:ext>
            </a:extLst>
          </p:cNvPr>
          <p:cNvSpPr/>
          <p:nvPr/>
        </p:nvSpPr>
        <p:spPr>
          <a:xfrm>
            <a:off x="2132490" y="6711664"/>
            <a:ext cx="103677" cy="1483822"/>
          </a:xfrm>
          <a:custGeom>
            <a:avLst/>
            <a:gdLst>
              <a:gd name="connsiteX0" fmla="*/ 102710 w 103677"/>
              <a:gd name="connsiteY0" fmla="*/ 3461 h 1483822"/>
              <a:gd name="connsiteX1" fmla="*/ 4285 w 103677"/>
              <a:gd name="connsiteY1" fmla="*/ 854361 h 1483822"/>
              <a:gd name="connsiteX2" fmla="*/ 16985 w 103677"/>
              <a:gd name="connsiteY2" fmla="*/ 752761 h 1483822"/>
              <a:gd name="connsiteX3" fmla="*/ 10635 w 103677"/>
              <a:gd name="connsiteY3" fmla="*/ 1432211 h 1483822"/>
              <a:gd name="connsiteX4" fmla="*/ 16985 w 103677"/>
              <a:gd name="connsiteY4" fmla="*/ 1317911 h 1483822"/>
              <a:gd name="connsiteX5" fmla="*/ 74135 w 103677"/>
              <a:gd name="connsiteY5" fmla="*/ 378111 h 1483822"/>
              <a:gd name="connsiteX6" fmla="*/ 55085 w 103677"/>
              <a:gd name="connsiteY6" fmla="*/ 546386 h 1483822"/>
              <a:gd name="connsiteX7" fmla="*/ 102710 w 103677"/>
              <a:gd name="connsiteY7" fmla="*/ 3461 h 14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77" h="1483822">
                <a:moveTo>
                  <a:pt x="102710" y="3461"/>
                </a:moveTo>
                <a:cubicBezTo>
                  <a:pt x="94243" y="54790"/>
                  <a:pt x="18573" y="729478"/>
                  <a:pt x="4285" y="854361"/>
                </a:cubicBezTo>
                <a:cubicBezTo>
                  <a:pt x="-10003" y="979244"/>
                  <a:pt x="15927" y="656453"/>
                  <a:pt x="16985" y="752761"/>
                </a:cubicBezTo>
                <a:cubicBezTo>
                  <a:pt x="18043" y="849069"/>
                  <a:pt x="10635" y="1338019"/>
                  <a:pt x="10635" y="1432211"/>
                </a:cubicBezTo>
                <a:cubicBezTo>
                  <a:pt x="10635" y="1526403"/>
                  <a:pt x="6402" y="1493594"/>
                  <a:pt x="16985" y="1317911"/>
                </a:cubicBezTo>
                <a:cubicBezTo>
                  <a:pt x="27568" y="1142228"/>
                  <a:pt x="67785" y="506698"/>
                  <a:pt x="74135" y="378111"/>
                </a:cubicBezTo>
                <a:cubicBezTo>
                  <a:pt x="80485" y="249524"/>
                  <a:pt x="48735" y="605123"/>
                  <a:pt x="55085" y="546386"/>
                </a:cubicBezTo>
                <a:cubicBezTo>
                  <a:pt x="61435" y="487649"/>
                  <a:pt x="111177" y="-47868"/>
                  <a:pt x="102710" y="34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D4F24AD-3166-3B7C-7878-90E03BAF2D18}"/>
              </a:ext>
            </a:extLst>
          </p:cNvPr>
          <p:cNvSpPr/>
          <p:nvPr/>
        </p:nvSpPr>
        <p:spPr>
          <a:xfrm>
            <a:off x="3448425" y="4904652"/>
            <a:ext cx="62456" cy="1511602"/>
          </a:xfrm>
          <a:custGeom>
            <a:avLst/>
            <a:gdLst>
              <a:gd name="connsiteX0" fmla="*/ 39842 w 62456"/>
              <a:gd name="connsiteY0" fmla="*/ 11659 h 1511602"/>
              <a:gd name="connsiteX1" fmla="*/ 62419 w 62456"/>
              <a:gd name="connsiteY1" fmla="*/ 1044592 h 1511602"/>
              <a:gd name="connsiteX2" fmla="*/ 34197 w 62456"/>
              <a:gd name="connsiteY2" fmla="*/ 728504 h 1511602"/>
              <a:gd name="connsiteX3" fmla="*/ 331 w 62456"/>
              <a:gd name="connsiteY3" fmla="*/ 1501792 h 1511602"/>
              <a:gd name="connsiteX4" fmla="*/ 17264 w 62456"/>
              <a:gd name="connsiteY4" fmla="*/ 1123615 h 1511602"/>
              <a:gd name="connsiteX5" fmla="*/ 22908 w 62456"/>
              <a:gd name="connsiteY5" fmla="*/ 525304 h 1511602"/>
              <a:gd name="connsiteX6" fmla="*/ 39842 w 62456"/>
              <a:gd name="connsiteY6" fmla="*/ 11659 h 15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6" h="1511602">
                <a:moveTo>
                  <a:pt x="39842" y="11659"/>
                </a:moveTo>
                <a:cubicBezTo>
                  <a:pt x="46427" y="98207"/>
                  <a:pt x="63360" y="925118"/>
                  <a:pt x="62419" y="1044592"/>
                </a:cubicBezTo>
                <a:cubicBezTo>
                  <a:pt x="61478" y="1164066"/>
                  <a:pt x="44545" y="652304"/>
                  <a:pt x="34197" y="728504"/>
                </a:cubicBezTo>
                <a:cubicBezTo>
                  <a:pt x="23849" y="804704"/>
                  <a:pt x="3153" y="1435940"/>
                  <a:pt x="331" y="1501792"/>
                </a:cubicBezTo>
                <a:cubicBezTo>
                  <a:pt x="-2491" y="1567644"/>
                  <a:pt x="13501" y="1286363"/>
                  <a:pt x="17264" y="1123615"/>
                </a:cubicBezTo>
                <a:cubicBezTo>
                  <a:pt x="21027" y="960867"/>
                  <a:pt x="14441" y="707808"/>
                  <a:pt x="22908" y="525304"/>
                </a:cubicBezTo>
                <a:cubicBezTo>
                  <a:pt x="31375" y="342800"/>
                  <a:pt x="33257" y="-74889"/>
                  <a:pt x="39842" y="116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7A8A005-A8D9-6D9B-8391-A3D60491260E}"/>
              </a:ext>
            </a:extLst>
          </p:cNvPr>
          <p:cNvSpPr/>
          <p:nvPr/>
        </p:nvSpPr>
        <p:spPr>
          <a:xfrm>
            <a:off x="3435245" y="5735112"/>
            <a:ext cx="64626" cy="716551"/>
          </a:xfrm>
          <a:custGeom>
            <a:avLst/>
            <a:gdLst>
              <a:gd name="connsiteX0" fmla="*/ 64311 w 64626"/>
              <a:gd name="connsiteY0" fmla="*/ 5288 h 716551"/>
              <a:gd name="connsiteX1" fmla="*/ 30444 w 64626"/>
              <a:gd name="connsiteY1" fmla="*/ 693910 h 716551"/>
              <a:gd name="connsiteX2" fmla="*/ 24799 w 64626"/>
              <a:gd name="connsiteY2" fmla="*/ 530221 h 716551"/>
              <a:gd name="connsiteX3" fmla="*/ 2222 w 64626"/>
              <a:gd name="connsiteY3" fmla="*/ 327021 h 716551"/>
              <a:gd name="connsiteX4" fmla="*/ 7866 w 64626"/>
              <a:gd name="connsiteY4" fmla="*/ 372177 h 716551"/>
              <a:gd name="connsiteX5" fmla="*/ 64311 w 64626"/>
              <a:gd name="connsiteY5" fmla="*/ 5288 h 7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6" h="716551">
                <a:moveTo>
                  <a:pt x="64311" y="5288"/>
                </a:moveTo>
                <a:cubicBezTo>
                  <a:pt x="68074" y="58910"/>
                  <a:pt x="37029" y="606421"/>
                  <a:pt x="30444" y="693910"/>
                </a:cubicBezTo>
                <a:cubicBezTo>
                  <a:pt x="23859" y="781399"/>
                  <a:pt x="29503" y="591369"/>
                  <a:pt x="24799" y="530221"/>
                </a:cubicBezTo>
                <a:cubicBezTo>
                  <a:pt x="20095" y="469073"/>
                  <a:pt x="5044" y="353362"/>
                  <a:pt x="2222" y="327021"/>
                </a:cubicBezTo>
                <a:cubicBezTo>
                  <a:pt x="-600" y="300680"/>
                  <a:pt x="-2482" y="422036"/>
                  <a:pt x="7866" y="372177"/>
                </a:cubicBezTo>
                <a:cubicBezTo>
                  <a:pt x="18214" y="322318"/>
                  <a:pt x="60548" y="-48334"/>
                  <a:pt x="64311" y="5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D58E47-75B6-0716-7C8C-9DBDE846F647}"/>
              </a:ext>
            </a:extLst>
          </p:cNvPr>
          <p:cNvSpPr/>
          <p:nvPr/>
        </p:nvSpPr>
        <p:spPr>
          <a:xfrm>
            <a:off x="5482915" y="6363992"/>
            <a:ext cx="116549" cy="1550642"/>
          </a:xfrm>
          <a:custGeom>
            <a:avLst/>
            <a:gdLst>
              <a:gd name="connsiteX0" fmla="*/ 116374 w 116549"/>
              <a:gd name="connsiteY0" fmla="*/ 25519 h 1550642"/>
              <a:gd name="connsiteX1" fmla="*/ 54285 w 116549"/>
              <a:gd name="connsiteY1" fmla="*/ 561741 h 1550642"/>
              <a:gd name="connsiteX2" fmla="*/ 37352 w 116549"/>
              <a:gd name="connsiteY2" fmla="*/ 877830 h 1550642"/>
              <a:gd name="connsiteX3" fmla="*/ 37352 w 116549"/>
              <a:gd name="connsiteY3" fmla="*/ 804452 h 1550642"/>
              <a:gd name="connsiteX4" fmla="*/ 20418 w 116549"/>
              <a:gd name="connsiteY4" fmla="*/ 1239075 h 1550642"/>
              <a:gd name="connsiteX5" fmla="*/ 20418 w 116549"/>
              <a:gd name="connsiteY5" fmla="*/ 1543875 h 1550642"/>
              <a:gd name="connsiteX6" fmla="*/ 3485 w 116549"/>
              <a:gd name="connsiteY6" fmla="*/ 1380186 h 1550642"/>
              <a:gd name="connsiteX7" fmla="*/ 9129 w 116549"/>
              <a:gd name="connsiteY7" fmla="*/ 623830 h 1550642"/>
              <a:gd name="connsiteX8" fmla="*/ 3485 w 116549"/>
              <a:gd name="connsiteY8" fmla="*/ 770586 h 1550642"/>
              <a:gd name="connsiteX9" fmla="*/ 71218 w 116549"/>
              <a:gd name="connsiteY9" fmla="*/ 155341 h 1550642"/>
              <a:gd name="connsiteX10" fmla="*/ 116374 w 116549"/>
              <a:gd name="connsiteY10" fmla="*/ 25519 h 15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49" h="1550642">
                <a:moveTo>
                  <a:pt x="116374" y="25519"/>
                </a:moveTo>
                <a:cubicBezTo>
                  <a:pt x="113552" y="93252"/>
                  <a:pt x="67455" y="419689"/>
                  <a:pt x="54285" y="561741"/>
                </a:cubicBezTo>
                <a:cubicBezTo>
                  <a:pt x="41115" y="703793"/>
                  <a:pt x="40174" y="837378"/>
                  <a:pt x="37352" y="877830"/>
                </a:cubicBezTo>
                <a:cubicBezTo>
                  <a:pt x="34530" y="918282"/>
                  <a:pt x="40174" y="744245"/>
                  <a:pt x="37352" y="804452"/>
                </a:cubicBezTo>
                <a:cubicBezTo>
                  <a:pt x="34530" y="864659"/>
                  <a:pt x="23240" y="1115838"/>
                  <a:pt x="20418" y="1239075"/>
                </a:cubicBezTo>
                <a:cubicBezTo>
                  <a:pt x="17596" y="1362312"/>
                  <a:pt x="23240" y="1520357"/>
                  <a:pt x="20418" y="1543875"/>
                </a:cubicBezTo>
                <a:cubicBezTo>
                  <a:pt x="17596" y="1567393"/>
                  <a:pt x="5366" y="1533527"/>
                  <a:pt x="3485" y="1380186"/>
                </a:cubicBezTo>
                <a:cubicBezTo>
                  <a:pt x="1604" y="1226845"/>
                  <a:pt x="9129" y="725430"/>
                  <a:pt x="9129" y="623830"/>
                </a:cubicBezTo>
                <a:cubicBezTo>
                  <a:pt x="9129" y="522230"/>
                  <a:pt x="-6863" y="848667"/>
                  <a:pt x="3485" y="770586"/>
                </a:cubicBezTo>
                <a:cubicBezTo>
                  <a:pt x="13833" y="692505"/>
                  <a:pt x="55225" y="277637"/>
                  <a:pt x="71218" y="155341"/>
                </a:cubicBezTo>
                <a:cubicBezTo>
                  <a:pt x="87211" y="33045"/>
                  <a:pt x="119196" y="-42214"/>
                  <a:pt x="116374" y="255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884C562-F8E4-88E1-8020-3570DB4E0265}"/>
              </a:ext>
            </a:extLst>
          </p:cNvPr>
          <p:cNvSpPr/>
          <p:nvPr/>
        </p:nvSpPr>
        <p:spPr>
          <a:xfrm>
            <a:off x="3854516" y="5729031"/>
            <a:ext cx="346685" cy="442004"/>
          </a:xfrm>
          <a:custGeom>
            <a:avLst/>
            <a:gdLst>
              <a:gd name="connsiteX0" fmla="*/ 640 w 346685"/>
              <a:gd name="connsiteY0" fmla="*/ 80 h 442004"/>
              <a:gd name="connsiteX1" fmla="*/ 164328 w 346685"/>
              <a:gd name="connsiteY1" fmla="*/ 197636 h 442004"/>
              <a:gd name="connsiteX2" fmla="*/ 339306 w 346685"/>
              <a:gd name="connsiteY2" fmla="*/ 434702 h 442004"/>
              <a:gd name="connsiteX3" fmla="*/ 305440 w 346685"/>
              <a:gd name="connsiteY3" fmla="*/ 366969 h 442004"/>
              <a:gd name="connsiteX4" fmla="*/ 226417 w 346685"/>
              <a:gd name="connsiteY4" fmla="*/ 220213 h 442004"/>
              <a:gd name="connsiteX5" fmla="*/ 640 w 346685"/>
              <a:gd name="connsiteY5" fmla="*/ 80 h 4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685" h="442004">
                <a:moveTo>
                  <a:pt x="640" y="80"/>
                </a:moveTo>
                <a:cubicBezTo>
                  <a:pt x="-9708" y="-3683"/>
                  <a:pt x="107884" y="125199"/>
                  <a:pt x="164328" y="197636"/>
                </a:cubicBezTo>
                <a:cubicBezTo>
                  <a:pt x="220772" y="270073"/>
                  <a:pt x="315787" y="406480"/>
                  <a:pt x="339306" y="434702"/>
                </a:cubicBezTo>
                <a:cubicBezTo>
                  <a:pt x="362825" y="462924"/>
                  <a:pt x="324255" y="402717"/>
                  <a:pt x="305440" y="366969"/>
                </a:cubicBezTo>
                <a:cubicBezTo>
                  <a:pt x="286625" y="331221"/>
                  <a:pt x="272513" y="279480"/>
                  <a:pt x="226417" y="220213"/>
                </a:cubicBezTo>
                <a:cubicBezTo>
                  <a:pt x="180321" y="160946"/>
                  <a:pt x="10988" y="3843"/>
                  <a:pt x="640" y="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FA83FDA-010F-FED9-DFF1-137166B2B1EA}"/>
              </a:ext>
            </a:extLst>
          </p:cNvPr>
          <p:cNvSpPr/>
          <p:nvPr/>
        </p:nvSpPr>
        <p:spPr>
          <a:xfrm>
            <a:off x="4719119" y="6159119"/>
            <a:ext cx="445936" cy="653725"/>
          </a:xfrm>
          <a:custGeom>
            <a:avLst/>
            <a:gdLst>
              <a:gd name="connsiteX0" fmla="*/ 22214 w 445936"/>
              <a:gd name="connsiteY0" fmla="*/ 21548 h 653725"/>
              <a:gd name="connsiteX1" fmla="*/ 366525 w 445936"/>
              <a:gd name="connsiteY1" fmla="*/ 269903 h 653725"/>
              <a:gd name="connsiteX2" fmla="*/ 372170 w 445936"/>
              <a:gd name="connsiteY2" fmla="*/ 427948 h 653725"/>
              <a:gd name="connsiteX3" fmla="*/ 417325 w 445936"/>
              <a:gd name="connsiteY3" fmla="*/ 653725 h 653725"/>
              <a:gd name="connsiteX4" fmla="*/ 406037 w 445936"/>
              <a:gd name="connsiteY4" fmla="*/ 427948 h 653725"/>
              <a:gd name="connsiteX5" fmla="*/ 445548 w 445936"/>
              <a:gd name="connsiteY5" fmla="*/ 275548 h 653725"/>
              <a:gd name="connsiteX6" fmla="*/ 377814 w 445936"/>
              <a:gd name="connsiteY6" fmla="*/ 269903 h 653725"/>
              <a:gd name="connsiteX7" fmla="*/ 73014 w 445936"/>
              <a:gd name="connsiteY7" fmla="*/ 38481 h 653725"/>
              <a:gd name="connsiteX8" fmla="*/ 22214 w 445936"/>
              <a:gd name="connsiteY8" fmla="*/ 21548 h 65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936" h="653725">
                <a:moveTo>
                  <a:pt x="22214" y="21548"/>
                </a:moveTo>
                <a:cubicBezTo>
                  <a:pt x="71133" y="60118"/>
                  <a:pt x="308199" y="202170"/>
                  <a:pt x="366525" y="269903"/>
                </a:cubicBezTo>
                <a:cubicBezTo>
                  <a:pt x="424851" y="337636"/>
                  <a:pt x="363703" y="363978"/>
                  <a:pt x="372170" y="427948"/>
                </a:cubicBezTo>
                <a:cubicBezTo>
                  <a:pt x="380637" y="491918"/>
                  <a:pt x="411681" y="653725"/>
                  <a:pt x="417325" y="653725"/>
                </a:cubicBezTo>
                <a:cubicBezTo>
                  <a:pt x="422969" y="653725"/>
                  <a:pt x="401333" y="490977"/>
                  <a:pt x="406037" y="427948"/>
                </a:cubicBezTo>
                <a:cubicBezTo>
                  <a:pt x="410741" y="364919"/>
                  <a:pt x="450252" y="301889"/>
                  <a:pt x="445548" y="275548"/>
                </a:cubicBezTo>
                <a:cubicBezTo>
                  <a:pt x="440844" y="249207"/>
                  <a:pt x="439903" y="309414"/>
                  <a:pt x="377814" y="269903"/>
                </a:cubicBezTo>
                <a:cubicBezTo>
                  <a:pt x="315725" y="230392"/>
                  <a:pt x="134162" y="76111"/>
                  <a:pt x="73014" y="38481"/>
                </a:cubicBezTo>
                <a:cubicBezTo>
                  <a:pt x="11866" y="851"/>
                  <a:pt x="-26705" y="-17022"/>
                  <a:pt x="22214" y="215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4E9B4F3-DAFA-7753-1AC7-1E427013F669}"/>
              </a:ext>
            </a:extLst>
          </p:cNvPr>
          <p:cNvSpPr/>
          <p:nvPr/>
        </p:nvSpPr>
        <p:spPr>
          <a:xfrm>
            <a:off x="5365622" y="6371122"/>
            <a:ext cx="188515" cy="922760"/>
          </a:xfrm>
          <a:custGeom>
            <a:avLst/>
            <a:gdLst>
              <a:gd name="connsiteX0" fmla="*/ 188511 w 188515"/>
              <a:gd name="connsiteY0" fmla="*/ 103056 h 922760"/>
              <a:gd name="connsiteX1" fmla="*/ 7889 w 188515"/>
              <a:gd name="connsiteY1" fmla="*/ 1456 h 922760"/>
              <a:gd name="connsiteX2" fmla="*/ 30467 w 188515"/>
              <a:gd name="connsiteY2" fmla="*/ 193367 h 922760"/>
              <a:gd name="connsiteX3" fmla="*/ 13534 w 188515"/>
              <a:gd name="connsiteY3" fmla="*/ 436078 h 922760"/>
              <a:gd name="connsiteX4" fmla="*/ 53045 w 188515"/>
              <a:gd name="connsiteY4" fmla="*/ 921500 h 922760"/>
              <a:gd name="connsiteX5" fmla="*/ 41756 w 188515"/>
              <a:gd name="connsiteY5" fmla="*/ 560256 h 922760"/>
              <a:gd name="connsiteX6" fmla="*/ 13534 w 188515"/>
              <a:gd name="connsiteY6" fmla="*/ 63545 h 922760"/>
              <a:gd name="connsiteX7" fmla="*/ 188511 w 188515"/>
              <a:gd name="connsiteY7" fmla="*/ 103056 h 9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15" h="922760">
                <a:moveTo>
                  <a:pt x="188511" y="103056"/>
                </a:moveTo>
                <a:cubicBezTo>
                  <a:pt x="187570" y="92708"/>
                  <a:pt x="34230" y="-13596"/>
                  <a:pt x="7889" y="1456"/>
                </a:cubicBezTo>
                <a:cubicBezTo>
                  <a:pt x="-18452" y="16508"/>
                  <a:pt x="29526" y="120930"/>
                  <a:pt x="30467" y="193367"/>
                </a:cubicBezTo>
                <a:cubicBezTo>
                  <a:pt x="31408" y="265804"/>
                  <a:pt x="9771" y="314723"/>
                  <a:pt x="13534" y="436078"/>
                </a:cubicBezTo>
                <a:cubicBezTo>
                  <a:pt x="17297" y="557433"/>
                  <a:pt x="48341" y="900804"/>
                  <a:pt x="53045" y="921500"/>
                </a:cubicBezTo>
                <a:cubicBezTo>
                  <a:pt x="57749" y="942196"/>
                  <a:pt x="48341" y="703249"/>
                  <a:pt x="41756" y="560256"/>
                </a:cubicBezTo>
                <a:cubicBezTo>
                  <a:pt x="35171" y="417263"/>
                  <a:pt x="-3399" y="142567"/>
                  <a:pt x="13534" y="63545"/>
                </a:cubicBezTo>
                <a:cubicBezTo>
                  <a:pt x="30467" y="-15477"/>
                  <a:pt x="189452" y="113404"/>
                  <a:pt x="188511" y="1030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184830ED-952D-FDB5-AAA3-43D415307FE9}"/>
              </a:ext>
            </a:extLst>
          </p:cNvPr>
          <p:cNvSpPr/>
          <p:nvPr/>
        </p:nvSpPr>
        <p:spPr>
          <a:xfrm>
            <a:off x="4498136" y="6422633"/>
            <a:ext cx="501029" cy="820365"/>
          </a:xfrm>
          <a:custGeom>
            <a:avLst/>
            <a:gdLst>
              <a:gd name="connsiteX0" fmla="*/ 486 w 501029"/>
              <a:gd name="connsiteY0" fmla="*/ 745 h 820365"/>
              <a:gd name="connsiteX1" fmla="*/ 260131 w 501029"/>
              <a:gd name="connsiteY1" fmla="*/ 243456 h 820365"/>
              <a:gd name="connsiteX2" fmla="*/ 497197 w 501029"/>
              <a:gd name="connsiteY2" fmla="*/ 813545 h 820365"/>
              <a:gd name="connsiteX3" fmla="*/ 401242 w 501029"/>
              <a:gd name="connsiteY3" fmla="*/ 542611 h 820365"/>
              <a:gd name="connsiteX4" fmla="*/ 327864 w 501029"/>
              <a:gd name="connsiteY4" fmla="*/ 311189 h 820365"/>
              <a:gd name="connsiteX5" fmla="*/ 486 w 501029"/>
              <a:gd name="connsiteY5" fmla="*/ 745 h 82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29" h="820365">
                <a:moveTo>
                  <a:pt x="486" y="745"/>
                </a:moveTo>
                <a:cubicBezTo>
                  <a:pt x="-10803" y="-10544"/>
                  <a:pt x="177346" y="107989"/>
                  <a:pt x="260131" y="243456"/>
                </a:cubicBezTo>
                <a:cubicBezTo>
                  <a:pt x="342916" y="378923"/>
                  <a:pt x="473679" y="763686"/>
                  <a:pt x="497197" y="813545"/>
                </a:cubicBezTo>
                <a:cubicBezTo>
                  <a:pt x="520715" y="863404"/>
                  <a:pt x="429464" y="626337"/>
                  <a:pt x="401242" y="542611"/>
                </a:cubicBezTo>
                <a:cubicBezTo>
                  <a:pt x="373020" y="458885"/>
                  <a:pt x="387131" y="399618"/>
                  <a:pt x="327864" y="311189"/>
                </a:cubicBezTo>
                <a:cubicBezTo>
                  <a:pt x="268597" y="222760"/>
                  <a:pt x="11775" y="12034"/>
                  <a:pt x="486" y="7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16DC2F7-9345-ACA5-E220-D5ACF06E2FF9}"/>
              </a:ext>
            </a:extLst>
          </p:cNvPr>
          <p:cNvSpPr/>
          <p:nvPr/>
        </p:nvSpPr>
        <p:spPr>
          <a:xfrm>
            <a:off x="3668283" y="5496961"/>
            <a:ext cx="99030" cy="894664"/>
          </a:xfrm>
          <a:custGeom>
            <a:avLst/>
            <a:gdLst>
              <a:gd name="connsiteX0" fmla="*/ 606 w 99030"/>
              <a:gd name="connsiteY0" fmla="*/ 728 h 894664"/>
              <a:gd name="connsiteX1" fmla="*/ 57050 w 99030"/>
              <a:gd name="connsiteY1" fmla="*/ 328106 h 894664"/>
              <a:gd name="connsiteX2" fmla="*/ 85273 w 99030"/>
              <a:gd name="connsiteY2" fmla="*/ 886906 h 894664"/>
              <a:gd name="connsiteX3" fmla="*/ 79628 w 99030"/>
              <a:gd name="connsiteY3" fmla="*/ 638550 h 894664"/>
              <a:gd name="connsiteX4" fmla="*/ 96561 w 99030"/>
              <a:gd name="connsiteY4" fmla="*/ 412772 h 894664"/>
              <a:gd name="connsiteX5" fmla="*/ 606 w 99030"/>
              <a:gd name="connsiteY5" fmla="*/ 728 h 8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30" h="894664">
                <a:moveTo>
                  <a:pt x="606" y="728"/>
                </a:moveTo>
                <a:cubicBezTo>
                  <a:pt x="-5979" y="-13383"/>
                  <a:pt x="42939" y="180410"/>
                  <a:pt x="57050" y="328106"/>
                </a:cubicBezTo>
                <a:cubicBezTo>
                  <a:pt x="71161" y="475802"/>
                  <a:pt x="81510" y="835165"/>
                  <a:pt x="85273" y="886906"/>
                </a:cubicBezTo>
                <a:cubicBezTo>
                  <a:pt x="89036" y="938647"/>
                  <a:pt x="77747" y="717572"/>
                  <a:pt x="79628" y="638550"/>
                </a:cubicBezTo>
                <a:cubicBezTo>
                  <a:pt x="81509" y="559528"/>
                  <a:pt x="106909" y="521898"/>
                  <a:pt x="96561" y="412772"/>
                </a:cubicBezTo>
                <a:cubicBezTo>
                  <a:pt x="86213" y="303646"/>
                  <a:pt x="7191" y="14839"/>
                  <a:pt x="606" y="7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CF84C1B-6863-9DC2-94A0-B7449C6D2CAA}"/>
              </a:ext>
            </a:extLst>
          </p:cNvPr>
          <p:cNvSpPr/>
          <p:nvPr/>
        </p:nvSpPr>
        <p:spPr>
          <a:xfrm>
            <a:off x="4027650" y="5660936"/>
            <a:ext cx="583105" cy="480182"/>
          </a:xfrm>
          <a:custGeom>
            <a:avLst/>
            <a:gdLst>
              <a:gd name="connsiteX0" fmla="*/ 47639 w 583105"/>
              <a:gd name="connsiteY0" fmla="*/ 62531 h 480182"/>
              <a:gd name="connsiteX1" fmla="*/ 572572 w 583105"/>
              <a:gd name="connsiteY1" fmla="*/ 474575 h 480182"/>
              <a:gd name="connsiteX2" fmla="*/ 375017 w 583105"/>
              <a:gd name="connsiteY2" fmla="*/ 288308 h 480182"/>
              <a:gd name="connsiteX3" fmla="*/ 87150 w 583105"/>
              <a:gd name="connsiteY3" fmla="*/ 102042 h 480182"/>
              <a:gd name="connsiteX4" fmla="*/ 25061 w 583105"/>
              <a:gd name="connsiteY4" fmla="*/ 6086 h 480182"/>
              <a:gd name="connsiteX5" fmla="*/ 47639 w 583105"/>
              <a:gd name="connsiteY5" fmla="*/ 62531 h 4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105" h="480182">
                <a:moveTo>
                  <a:pt x="47639" y="62531"/>
                </a:moveTo>
                <a:cubicBezTo>
                  <a:pt x="138891" y="140612"/>
                  <a:pt x="518009" y="436946"/>
                  <a:pt x="572572" y="474575"/>
                </a:cubicBezTo>
                <a:cubicBezTo>
                  <a:pt x="627135" y="512204"/>
                  <a:pt x="455921" y="350397"/>
                  <a:pt x="375017" y="288308"/>
                </a:cubicBezTo>
                <a:cubicBezTo>
                  <a:pt x="294113" y="226219"/>
                  <a:pt x="145476" y="149079"/>
                  <a:pt x="87150" y="102042"/>
                </a:cubicBezTo>
                <a:cubicBezTo>
                  <a:pt x="28824" y="55005"/>
                  <a:pt x="26002" y="13612"/>
                  <a:pt x="25061" y="6086"/>
                </a:cubicBezTo>
                <a:cubicBezTo>
                  <a:pt x="24120" y="-1440"/>
                  <a:pt x="-43613" y="-15550"/>
                  <a:pt x="47639" y="625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8DD2BCE-27FE-9A6B-A403-2ED3ED74FD1A}"/>
              </a:ext>
            </a:extLst>
          </p:cNvPr>
          <p:cNvSpPr/>
          <p:nvPr/>
        </p:nvSpPr>
        <p:spPr>
          <a:xfrm>
            <a:off x="5038954" y="6592690"/>
            <a:ext cx="155064" cy="965834"/>
          </a:xfrm>
          <a:custGeom>
            <a:avLst/>
            <a:gdLst>
              <a:gd name="connsiteX0" fmla="*/ 41046 w 155064"/>
              <a:gd name="connsiteY0" fmla="*/ 21 h 965834"/>
              <a:gd name="connsiteX1" fmla="*/ 29757 w 155064"/>
              <a:gd name="connsiteY1" fmla="*/ 428999 h 965834"/>
              <a:gd name="connsiteX2" fmla="*/ 153935 w 155064"/>
              <a:gd name="connsiteY2" fmla="*/ 953932 h 965834"/>
              <a:gd name="connsiteX3" fmla="*/ 86202 w 155064"/>
              <a:gd name="connsiteY3" fmla="*/ 767666 h 965834"/>
              <a:gd name="connsiteX4" fmla="*/ 1535 w 155064"/>
              <a:gd name="connsiteY4" fmla="*/ 445932 h 965834"/>
              <a:gd name="connsiteX5" fmla="*/ 41046 w 155064"/>
              <a:gd name="connsiteY5" fmla="*/ 21 h 9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64" h="965834">
                <a:moveTo>
                  <a:pt x="41046" y="21"/>
                </a:moveTo>
                <a:cubicBezTo>
                  <a:pt x="45750" y="-2801"/>
                  <a:pt x="10942" y="270014"/>
                  <a:pt x="29757" y="428999"/>
                </a:cubicBezTo>
                <a:cubicBezTo>
                  <a:pt x="48572" y="587984"/>
                  <a:pt x="144528" y="897488"/>
                  <a:pt x="153935" y="953932"/>
                </a:cubicBezTo>
                <a:cubicBezTo>
                  <a:pt x="163343" y="1010377"/>
                  <a:pt x="111602" y="852333"/>
                  <a:pt x="86202" y="767666"/>
                </a:cubicBezTo>
                <a:cubicBezTo>
                  <a:pt x="60802" y="682999"/>
                  <a:pt x="11883" y="569169"/>
                  <a:pt x="1535" y="445932"/>
                </a:cubicBezTo>
                <a:cubicBezTo>
                  <a:pt x="-8813" y="322695"/>
                  <a:pt x="36342" y="2843"/>
                  <a:pt x="41046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FA415AE8-E47A-D272-E97A-3062C747CC19}"/>
              </a:ext>
            </a:extLst>
          </p:cNvPr>
          <p:cNvSpPr/>
          <p:nvPr/>
        </p:nvSpPr>
        <p:spPr>
          <a:xfrm>
            <a:off x="4914883" y="6123035"/>
            <a:ext cx="477409" cy="179044"/>
          </a:xfrm>
          <a:custGeom>
            <a:avLst/>
            <a:gdLst>
              <a:gd name="connsiteX0" fmla="*/ 1428 w 477409"/>
              <a:gd name="connsiteY0" fmla="*/ 1187 h 179044"/>
              <a:gd name="connsiteX1" fmla="*/ 464273 w 477409"/>
              <a:gd name="connsiteY1" fmla="*/ 176165 h 179044"/>
              <a:gd name="connsiteX2" fmla="*/ 323161 w 477409"/>
              <a:gd name="connsiteY2" fmla="*/ 102787 h 179044"/>
              <a:gd name="connsiteX3" fmla="*/ 1428 w 477409"/>
              <a:gd name="connsiteY3" fmla="*/ 1187 h 1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409" h="179044">
                <a:moveTo>
                  <a:pt x="1428" y="1187"/>
                </a:moveTo>
                <a:cubicBezTo>
                  <a:pt x="24947" y="13417"/>
                  <a:pt x="410651" y="159232"/>
                  <a:pt x="464273" y="176165"/>
                </a:cubicBezTo>
                <a:cubicBezTo>
                  <a:pt x="517895" y="193098"/>
                  <a:pt x="394657" y="131009"/>
                  <a:pt x="323161" y="102787"/>
                </a:cubicBezTo>
                <a:cubicBezTo>
                  <a:pt x="251665" y="74565"/>
                  <a:pt x="-22091" y="-11043"/>
                  <a:pt x="1428" y="1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0A8C67F-706C-FA58-A097-381BA1312AEA}"/>
              </a:ext>
            </a:extLst>
          </p:cNvPr>
          <p:cNvSpPr/>
          <p:nvPr/>
        </p:nvSpPr>
        <p:spPr>
          <a:xfrm>
            <a:off x="5287923" y="6163599"/>
            <a:ext cx="982379" cy="276618"/>
          </a:xfrm>
          <a:custGeom>
            <a:avLst/>
            <a:gdLst>
              <a:gd name="connsiteX0" fmla="*/ 115 w 982379"/>
              <a:gd name="connsiteY0" fmla="*/ 134 h 276618"/>
              <a:gd name="connsiteX1" fmla="*/ 493601 w 982379"/>
              <a:gd name="connsiteY1" fmla="*/ 213011 h 276618"/>
              <a:gd name="connsiteX2" fmla="*/ 982248 w 982379"/>
              <a:gd name="connsiteY2" fmla="*/ 271068 h 276618"/>
              <a:gd name="connsiteX3" fmla="*/ 537144 w 982379"/>
              <a:gd name="connsiteY3" fmla="*/ 246877 h 276618"/>
              <a:gd name="connsiteX4" fmla="*/ 115 w 982379"/>
              <a:gd name="connsiteY4" fmla="*/ 134 h 2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79" h="276618">
                <a:moveTo>
                  <a:pt x="115" y="134"/>
                </a:moveTo>
                <a:cubicBezTo>
                  <a:pt x="-7142" y="-5510"/>
                  <a:pt x="329912" y="167855"/>
                  <a:pt x="493601" y="213011"/>
                </a:cubicBezTo>
                <a:cubicBezTo>
                  <a:pt x="657290" y="258167"/>
                  <a:pt x="974991" y="265424"/>
                  <a:pt x="982248" y="271068"/>
                </a:cubicBezTo>
                <a:cubicBezTo>
                  <a:pt x="989505" y="276712"/>
                  <a:pt x="695188" y="287194"/>
                  <a:pt x="537144" y="246877"/>
                </a:cubicBezTo>
                <a:cubicBezTo>
                  <a:pt x="379100" y="206560"/>
                  <a:pt x="7372" y="5778"/>
                  <a:pt x="115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1677227F-4585-51F1-3345-2EAD024E506A}"/>
              </a:ext>
            </a:extLst>
          </p:cNvPr>
          <p:cNvSpPr/>
          <p:nvPr/>
        </p:nvSpPr>
        <p:spPr>
          <a:xfrm>
            <a:off x="3054902" y="6266136"/>
            <a:ext cx="339797" cy="905592"/>
          </a:xfrm>
          <a:custGeom>
            <a:avLst/>
            <a:gdLst>
              <a:gd name="connsiteX0" fmla="*/ 339173 w 339797"/>
              <a:gd name="connsiteY0" fmla="*/ 4489 h 905592"/>
              <a:gd name="connsiteX1" fmla="*/ 256623 w 339797"/>
              <a:gd name="connsiteY1" fmla="*/ 74339 h 905592"/>
              <a:gd name="connsiteX2" fmla="*/ 161373 w 339797"/>
              <a:gd name="connsiteY2" fmla="*/ 471214 h 905592"/>
              <a:gd name="connsiteX3" fmla="*/ 170898 w 339797"/>
              <a:gd name="connsiteY3" fmla="*/ 423589 h 905592"/>
              <a:gd name="connsiteX4" fmla="*/ 5798 w 339797"/>
              <a:gd name="connsiteY4" fmla="*/ 880789 h 905592"/>
              <a:gd name="connsiteX5" fmla="*/ 43898 w 339797"/>
              <a:gd name="connsiteY5" fmla="*/ 810939 h 905592"/>
              <a:gd name="connsiteX6" fmla="*/ 107398 w 339797"/>
              <a:gd name="connsiteY6" fmla="*/ 525189 h 905592"/>
              <a:gd name="connsiteX7" fmla="*/ 212173 w 339797"/>
              <a:gd name="connsiteY7" fmla="*/ 137839 h 905592"/>
              <a:gd name="connsiteX8" fmla="*/ 339173 w 339797"/>
              <a:gd name="connsiteY8" fmla="*/ 4489 h 9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97" h="905592">
                <a:moveTo>
                  <a:pt x="339173" y="4489"/>
                </a:moveTo>
                <a:cubicBezTo>
                  <a:pt x="346581" y="-6094"/>
                  <a:pt x="286256" y="-3448"/>
                  <a:pt x="256623" y="74339"/>
                </a:cubicBezTo>
                <a:cubicBezTo>
                  <a:pt x="226990" y="152126"/>
                  <a:pt x="175660" y="413006"/>
                  <a:pt x="161373" y="471214"/>
                </a:cubicBezTo>
                <a:cubicBezTo>
                  <a:pt x="147086" y="529422"/>
                  <a:pt x="196827" y="355327"/>
                  <a:pt x="170898" y="423589"/>
                </a:cubicBezTo>
                <a:cubicBezTo>
                  <a:pt x="144969" y="491851"/>
                  <a:pt x="26965" y="816231"/>
                  <a:pt x="5798" y="880789"/>
                </a:cubicBezTo>
                <a:cubicBezTo>
                  <a:pt x="-15369" y="945347"/>
                  <a:pt x="26965" y="870206"/>
                  <a:pt x="43898" y="810939"/>
                </a:cubicBezTo>
                <a:cubicBezTo>
                  <a:pt x="60831" y="751672"/>
                  <a:pt x="79352" y="637372"/>
                  <a:pt x="107398" y="525189"/>
                </a:cubicBezTo>
                <a:cubicBezTo>
                  <a:pt x="135444" y="413006"/>
                  <a:pt x="178835" y="222506"/>
                  <a:pt x="212173" y="137839"/>
                </a:cubicBezTo>
                <a:cubicBezTo>
                  <a:pt x="245510" y="53172"/>
                  <a:pt x="331765" y="15072"/>
                  <a:pt x="339173" y="44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97417F7E-BA59-4481-AF64-D06451ED52EF}"/>
              </a:ext>
            </a:extLst>
          </p:cNvPr>
          <p:cNvSpPr/>
          <p:nvPr/>
        </p:nvSpPr>
        <p:spPr>
          <a:xfrm>
            <a:off x="3350813" y="6235699"/>
            <a:ext cx="1079890" cy="908672"/>
          </a:xfrm>
          <a:custGeom>
            <a:avLst/>
            <a:gdLst>
              <a:gd name="connsiteX0" fmla="*/ 14687 w 1079890"/>
              <a:gd name="connsiteY0" fmla="*/ 1 h 908672"/>
              <a:gd name="connsiteX1" fmla="*/ 30562 w 1079890"/>
              <a:gd name="connsiteY1" fmla="*/ 171451 h 908672"/>
              <a:gd name="connsiteX2" fmla="*/ 316312 w 1079890"/>
              <a:gd name="connsiteY2" fmla="*/ 409576 h 908672"/>
              <a:gd name="connsiteX3" fmla="*/ 316312 w 1079890"/>
              <a:gd name="connsiteY3" fmla="*/ 384176 h 908672"/>
              <a:gd name="connsiteX4" fmla="*/ 1056087 w 1079890"/>
              <a:gd name="connsiteY4" fmla="*/ 889001 h 908672"/>
              <a:gd name="connsiteX5" fmla="*/ 837012 w 1079890"/>
              <a:gd name="connsiteY5" fmla="*/ 758826 h 908672"/>
              <a:gd name="connsiteX6" fmla="*/ 230587 w 1079890"/>
              <a:gd name="connsiteY6" fmla="*/ 320676 h 908672"/>
              <a:gd name="connsiteX7" fmla="*/ 33737 w 1079890"/>
              <a:gd name="connsiteY7" fmla="*/ 231776 h 908672"/>
              <a:gd name="connsiteX8" fmla="*/ 71837 w 1079890"/>
              <a:gd name="connsiteY8" fmla="*/ 247651 h 908672"/>
              <a:gd name="connsiteX9" fmla="*/ 1987 w 1079890"/>
              <a:gd name="connsiteY9" fmla="*/ 168276 h 908672"/>
              <a:gd name="connsiteX10" fmla="*/ 14687 w 1079890"/>
              <a:gd name="connsiteY10" fmla="*/ 1 h 9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90" h="908672">
                <a:moveTo>
                  <a:pt x="14687" y="1"/>
                </a:moveTo>
                <a:cubicBezTo>
                  <a:pt x="19450" y="530"/>
                  <a:pt x="-19709" y="103189"/>
                  <a:pt x="30562" y="171451"/>
                </a:cubicBezTo>
                <a:cubicBezTo>
                  <a:pt x="80833" y="239713"/>
                  <a:pt x="268687" y="374122"/>
                  <a:pt x="316312" y="409576"/>
                </a:cubicBezTo>
                <a:cubicBezTo>
                  <a:pt x="363937" y="445030"/>
                  <a:pt x="193016" y="304272"/>
                  <a:pt x="316312" y="384176"/>
                </a:cubicBezTo>
                <a:cubicBezTo>
                  <a:pt x="439608" y="464080"/>
                  <a:pt x="969304" y="826559"/>
                  <a:pt x="1056087" y="889001"/>
                </a:cubicBezTo>
                <a:cubicBezTo>
                  <a:pt x="1142870" y="951443"/>
                  <a:pt x="974595" y="853547"/>
                  <a:pt x="837012" y="758826"/>
                </a:cubicBezTo>
                <a:cubicBezTo>
                  <a:pt x="699429" y="664105"/>
                  <a:pt x="364466" y="408518"/>
                  <a:pt x="230587" y="320676"/>
                </a:cubicBezTo>
                <a:cubicBezTo>
                  <a:pt x="96708" y="232834"/>
                  <a:pt x="60195" y="243947"/>
                  <a:pt x="33737" y="231776"/>
                </a:cubicBezTo>
                <a:cubicBezTo>
                  <a:pt x="7279" y="219605"/>
                  <a:pt x="77129" y="258234"/>
                  <a:pt x="71837" y="247651"/>
                </a:cubicBezTo>
                <a:cubicBezTo>
                  <a:pt x="66545" y="237068"/>
                  <a:pt x="9395" y="202672"/>
                  <a:pt x="1987" y="168276"/>
                </a:cubicBezTo>
                <a:cubicBezTo>
                  <a:pt x="-5421" y="133880"/>
                  <a:pt x="9924" y="-528"/>
                  <a:pt x="1468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8B19373-19C8-A2A5-A14D-35B7135DAF6E}"/>
              </a:ext>
            </a:extLst>
          </p:cNvPr>
          <p:cNvSpPr/>
          <p:nvPr/>
        </p:nvSpPr>
        <p:spPr>
          <a:xfrm>
            <a:off x="3393051" y="6364947"/>
            <a:ext cx="1008160" cy="694084"/>
          </a:xfrm>
          <a:custGeom>
            <a:avLst/>
            <a:gdLst>
              <a:gd name="connsiteX0" fmla="*/ 7374 w 1008160"/>
              <a:gd name="connsiteY0" fmla="*/ 4103 h 694084"/>
              <a:gd name="connsiteX1" fmla="*/ 696349 w 1008160"/>
              <a:gd name="connsiteY1" fmla="*/ 483528 h 694084"/>
              <a:gd name="connsiteX2" fmla="*/ 1007499 w 1008160"/>
              <a:gd name="connsiteY2" fmla="*/ 693078 h 694084"/>
              <a:gd name="connsiteX3" fmla="*/ 766199 w 1008160"/>
              <a:gd name="connsiteY3" fmla="*/ 550203 h 694084"/>
              <a:gd name="connsiteX4" fmla="*/ 356624 w 1008160"/>
              <a:gd name="connsiteY4" fmla="*/ 267628 h 694084"/>
              <a:gd name="connsiteX5" fmla="*/ 7374 w 1008160"/>
              <a:gd name="connsiteY5" fmla="*/ 4103 h 6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160" h="694084">
                <a:moveTo>
                  <a:pt x="7374" y="4103"/>
                </a:moveTo>
                <a:cubicBezTo>
                  <a:pt x="63995" y="40086"/>
                  <a:pt x="529662" y="368699"/>
                  <a:pt x="696349" y="483528"/>
                </a:cubicBezTo>
                <a:cubicBezTo>
                  <a:pt x="863036" y="598357"/>
                  <a:pt x="995857" y="681966"/>
                  <a:pt x="1007499" y="693078"/>
                </a:cubicBezTo>
                <a:cubicBezTo>
                  <a:pt x="1019141" y="704191"/>
                  <a:pt x="874678" y="621111"/>
                  <a:pt x="766199" y="550203"/>
                </a:cubicBezTo>
                <a:cubicBezTo>
                  <a:pt x="657720" y="479295"/>
                  <a:pt x="478332" y="357057"/>
                  <a:pt x="356624" y="267628"/>
                </a:cubicBezTo>
                <a:cubicBezTo>
                  <a:pt x="234916" y="178199"/>
                  <a:pt x="-49247" y="-31880"/>
                  <a:pt x="7374" y="4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372EC85-F2EE-0322-2023-024A9AA1D2EE}"/>
              </a:ext>
            </a:extLst>
          </p:cNvPr>
          <p:cNvSpPr/>
          <p:nvPr/>
        </p:nvSpPr>
        <p:spPr>
          <a:xfrm>
            <a:off x="4461519" y="7175210"/>
            <a:ext cx="789612" cy="664993"/>
          </a:xfrm>
          <a:custGeom>
            <a:avLst/>
            <a:gdLst>
              <a:gd name="connsiteX0" fmla="*/ 8881 w 789612"/>
              <a:gd name="connsiteY0" fmla="*/ 9815 h 664993"/>
              <a:gd name="connsiteX1" fmla="*/ 764531 w 789612"/>
              <a:gd name="connsiteY1" fmla="*/ 644815 h 664993"/>
              <a:gd name="connsiteX2" fmla="*/ 586731 w 789612"/>
              <a:gd name="connsiteY2" fmla="*/ 486065 h 664993"/>
              <a:gd name="connsiteX3" fmla="*/ 364481 w 789612"/>
              <a:gd name="connsiteY3" fmla="*/ 273340 h 664993"/>
              <a:gd name="connsiteX4" fmla="*/ 8881 w 789612"/>
              <a:gd name="connsiteY4" fmla="*/ 9815 h 6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12" h="664993">
                <a:moveTo>
                  <a:pt x="8881" y="9815"/>
                </a:moveTo>
                <a:cubicBezTo>
                  <a:pt x="75556" y="71728"/>
                  <a:pt x="668223" y="565440"/>
                  <a:pt x="764531" y="644815"/>
                </a:cubicBezTo>
                <a:cubicBezTo>
                  <a:pt x="860839" y="724190"/>
                  <a:pt x="653406" y="547978"/>
                  <a:pt x="586731" y="486065"/>
                </a:cubicBezTo>
                <a:cubicBezTo>
                  <a:pt x="520056" y="424153"/>
                  <a:pt x="459202" y="350598"/>
                  <a:pt x="364481" y="273340"/>
                </a:cubicBezTo>
                <a:cubicBezTo>
                  <a:pt x="269760" y="196082"/>
                  <a:pt x="-57794" y="-52098"/>
                  <a:pt x="8881" y="98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815C15F-3479-7D20-DA54-A0137D5FCC8D}"/>
              </a:ext>
            </a:extLst>
          </p:cNvPr>
          <p:cNvSpPr/>
          <p:nvPr/>
        </p:nvSpPr>
        <p:spPr>
          <a:xfrm>
            <a:off x="4391025" y="7035800"/>
            <a:ext cx="1481038" cy="1265620"/>
          </a:xfrm>
          <a:custGeom>
            <a:avLst/>
            <a:gdLst>
              <a:gd name="connsiteX0" fmla="*/ 0 w 1481038"/>
              <a:gd name="connsiteY0" fmla="*/ 0 h 1265620"/>
              <a:gd name="connsiteX1" fmla="*/ 892175 w 1481038"/>
              <a:gd name="connsiteY1" fmla="*/ 742950 h 1265620"/>
              <a:gd name="connsiteX2" fmla="*/ 1470025 w 1481038"/>
              <a:gd name="connsiteY2" fmla="*/ 1257300 h 1265620"/>
              <a:gd name="connsiteX3" fmla="*/ 1250950 w 1481038"/>
              <a:gd name="connsiteY3" fmla="*/ 1047750 h 1265620"/>
              <a:gd name="connsiteX4" fmla="*/ 993775 w 1481038"/>
              <a:gd name="connsiteY4" fmla="*/ 869950 h 1265620"/>
              <a:gd name="connsiteX5" fmla="*/ 568325 w 1481038"/>
              <a:gd name="connsiteY5" fmla="*/ 485775 h 1265620"/>
              <a:gd name="connsiteX6" fmla="*/ 0 w 1481038"/>
              <a:gd name="connsiteY6" fmla="*/ 0 h 12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038" h="1265620">
                <a:moveTo>
                  <a:pt x="0" y="0"/>
                </a:moveTo>
                <a:cubicBezTo>
                  <a:pt x="53975" y="42862"/>
                  <a:pt x="647171" y="533400"/>
                  <a:pt x="892175" y="742950"/>
                </a:cubicBezTo>
                <a:cubicBezTo>
                  <a:pt x="1137179" y="952500"/>
                  <a:pt x="1410229" y="1206500"/>
                  <a:pt x="1470025" y="1257300"/>
                </a:cubicBezTo>
                <a:cubicBezTo>
                  <a:pt x="1529821" y="1308100"/>
                  <a:pt x="1330325" y="1112308"/>
                  <a:pt x="1250950" y="1047750"/>
                </a:cubicBezTo>
                <a:cubicBezTo>
                  <a:pt x="1171575" y="983192"/>
                  <a:pt x="1107546" y="963613"/>
                  <a:pt x="993775" y="869950"/>
                </a:cubicBezTo>
                <a:cubicBezTo>
                  <a:pt x="880004" y="776288"/>
                  <a:pt x="731837" y="626004"/>
                  <a:pt x="568325" y="485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98D9AF21-0E8C-1385-1A33-E21184303927}"/>
              </a:ext>
            </a:extLst>
          </p:cNvPr>
          <p:cNvSpPr/>
          <p:nvPr/>
        </p:nvSpPr>
        <p:spPr>
          <a:xfrm>
            <a:off x="5610078" y="7026080"/>
            <a:ext cx="451610" cy="1291721"/>
          </a:xfrm>
          <a:custGeom>
            <a:avLst/>
            <a:gdLst>
              <a:gd name="connsiteX0" fmla="*/ 147 w 451610"/>
              <a:gd name="connsiteY0" fmla="*/ 195 h 1291721"/>
              <a:gd name="connsiteX1" fmla="*/ 292247 w 451610"/>
              <a:gd name="connsiteY1" fmla="*/ 517720 h 1291721"/>
              <a:gd name="connsiteX2" fmla="*/ 377972 w 451610"/>
              <a:gd name="connsiteY2" fmla="*/ 879670 h 1291721"/>
              <a:gd name="connsiteX3" fmla="*/ 365272 w 451610"/>
              <a:gd name="connsiteY3" fmla="*/ 822520 h 1291721"/>
              <a:gd name="connsiteX4" fmla="*/ 450997 w 451610"/>
              <a:gd name="connsiteY4" fmla="*/ 1286070 h 1291721"/>
              <a:gd name="connsiteX5" fmla="*/ 400197 w 451610"/>
              <a:gd name="connsiteY5" fmla="*/ 1047945 h 1291721"/>
              <a:gd name="connsiteX6" fmla="*/ 333522 w 451610"/>
              <a:gd name="connsiteY6" fmla="*/ 578045 h 1291721"/>
              <a:gd name="connsiteX7" fmla="*/ 147 w 451610"/>
              <a:gd name="connsiteY7" fmla="*/ 195 h 129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610" h="1291721">
                <a:moveTo>
                  <a:pt x="147" y="195"/>
                </a:moveTo>
                <a:cubicBezTo>
                  <a:pt x="-6732" y="-9859"/>
                  <a:pt x="229276" y="371141"/>
                  <a:pt x="292247" y="517720"/>
                </a:cubicBezTo>
                <a:cubicBezTo>
                  <a:pt x="355218" y="664299"/>
                  <a:pt x="365801" y="828870"/>
                  <a:pt x="377972" y="879670"/>
                </a:cubicBezTo>
                <a:cubicBezTo>
                  <a:pt x="390143" y="930470"/>
                  <a:pt x="353101" y="754787"/>
                  <a:pt x="365272" y="822520"/>
                </a:cubicBezTo>
                <a:cubicBezTo>
                  <a:pt x="377443" y="890253"/>
                  <a:pt x="445176" y="1248499"/>
                  <a:pt x="450997" y="1286070"/>
                </a:cubicBezTo>
                <a:cubicBezTo>
                  <a:pt x="456818" y="1323641"/>
                  <a:pt x="419776" y="1165949"/>
                  <a:pt x="400197" y="1047945"/>
                </a:cubicBezTo>
                <a:cubicBezTo>
                  <a:pt x="380618" y="929941"/>
                  <a:pt x="396493" y="752670"/>
                  <a:pt x="333522" y="578045"/>
                </a:cubicBezTo>
                <a:cubicBezTo>
                  <a:pt x="270551" y="403420"/>
                  <a:pt x="7026" y="10249"/>
                  <a:pt x="147" y="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002420F1-F4A7-273E-3224-E7D726001689}"/>
              </a:ext>
            </a:extLst>
          </p:cNvPr>
          <p:cNvSpPr/>
          <p:nvPr/>
        </p:nvSpPr>
        <p:spPr>
          <a:xfrm>
            <a:off x="5597525" y="6908800"/>
            <a:ext cx="599295" cy="1456254"/>
          </a:xfrm>
          <a:custGeom>
            <a:avLst/>
            <a:gdLst>
              <a:gd name="connsiteX0" fmla="*/ 0 w 599295"/>
              <a:gd name="connsiteY0" fmla="*/ 0 h 1456254"/>
              <a:gd name="connsiteX1" fmla="*/ 387350 w 599295"/>
              <a:gd name="connsiteY1" fmla="*/ 612775 h 1456254"/>
              <a:gd name="connsiteX2" fmla="*/ 593725 w 599295"/>
              <a:gd name="connsiteY2" fmla="*/ 1431925 h 1456254"/>
              <a:gd name="connsiteX3" fmla="*/ 527050 w 599295"/>
              <a:gd name="connsiteY3" fmla="*/ 1184275 h 1456254"/>
              <a:gd name="connsiteX4" fmla="*/ 384175 w 599295"/>
              <a:gd name="connsiteY4" fmla="*/ 609600 h 1456254"/>
              <a:gd name="connsiteX5" fmla="*/ 0 w 599295"/>
              <a:gd name="connsiteY5" fmla="*/ 0 h 14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295" h="1456254">
                <a:moveTo>
                  <a:pt x="0" y="0"/>
                </a:moveTo>
                <a:cubicBezTo>
                  <a:pt x="529" y="529"/>
                  <a:pt x="288396" y="374121"/>
                  <a:pt x="387350" y="612775"/>
                </a:cubicBezTo>
                <a:cubicBezTo>
                  <a:pt x="486304" y="851429"/>
                  <a:pt x="570442" y="1336675"/>
                  <a:pt x="593725" y="1431925"/>
                </a:cubicBezTo>
                <a:cubicBezTo>
                  <a:pt x="617008" y="1527175"/>
                  <a:pt x="561975" y="1321329"/>
                  <a:pt x="527050" y="1184275"/>
                </a:cubicBezTo>
                <a:cubicBezTo>
                  <a:pt x="492125" y="1047221"/>
                  <a:pt x="467783" y="803804"/>
                  <a:pt x="384175" y="609600"/>
                </a:cubicBezTo>
                <a:cubicBezTo>
                  <a:pt x="300567" y="415396"/>
                  <a:pt x="-529" y="-529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4BAA119-3947-4205-B2D6-67BACA428549}"/>
              </a:ext>
            </a:extLst>
          </p:cNvPr>
          <p:cNvSpPr/>
          <p:nvPr/>
        </p:nvSpPr>
        <p:spPr>
          <a:xfrm>
            <a:off x="5841945" y="7346519"/>
            <a:ext cx="222409" cy="518286"/>
          </a:xfrm>
          <a:custGeom>
            <a:avLst/>
            <a:gdLst>
              <a:gd name="connsiteX0" fmla="*/ 55 w 222409"/>
              <a:gd name="connsiteY0" fmla="*/ 431 h 518286"/>
              <a:gd name="connsiteX1" fmla="*/ 139755 w 222409"/>
              <a:gd name="connsiteY1" fmla="*/ 263956 h 518286"/>
              <a:gd name="connsiteX2" fmla="*/ 222305 w 222409"/>
              <a:gd name="connsiteY2" fmla="*/ 517956 h 518286"/>
              <a:gd name="connsiteX3" fmla="*/ 123880 w 222409"/>
              <a:gd name="connsiteY3" fmla="*/ 209981 h 518286"/>
              <a:gd name="connsiteX4" fmla="*/ 55 w 222409"/>
              <a:gd name="connsiteY4" fmla="*/ 431 h 5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9" h="518286">
                <a:moveTo>
                  <a:pt x="55" y="431"/>
                </a:moveTo>
                <a:cubicBezTo>
                  <a:pt x="2701" y="9427"/>
                  <a:pt x="102713" y="177702"/>
                  <a:pt x="139755" y="263956"/>
                </a:cubicBezTo>
                <a:cubicBezTo>
                  <a:pt x="176797" y="350210"/>
                  <a:pt x="224951" y="526952"/>
                  <a:pt x="222305" y="517956"/>
                </a:cubicBezTo>
                <a:cubicBezTo>
                  <a:pt x="219659" y="508960"/>
                  <a:pt x="157218" y="294648"/>
                  <a:pt x="123880" y="209981"/>
                </a:cubicBezTo>
                <a:cubicBezTo>
                  <a:pt x="90543" y="125314"/>
                  <a:pt x="-2591" y="-8565"/>
                  <a:pt x="55" y="4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6F96949-721C-7991-B1ED-6DDBCD50CA6D}"/>
              </a:ext>
            </a:extLst>
          </p:cNvPr>
          <p:cNvSpPr/>
          <p:nvPr/>
        </p:nvSpPr>
        <p:spPr>
          <a:xfrm>
            <a:off x="5572099" y="7050932"/>
            <a:ext cx="415770" cy="1341514"/>
          </a:xfrm>
          <a:custGeom>
            <a:avLst/>
            <a:gdLst>
              <a:gd name="connsiteX0" fmla="*/ 26 w 415770"/>
              <a:gd name="connsiteY0" fmla="*/ 743 h 1341514"/>
              <a:gd name="connsiteX1" fmla="*/ 79401 w 415770"/>
              <a:gd name="connsiteY1" fmla="*/ 673843 h 1341514"/>
              <a:gd name="connsiteX2" fmla="*/ 63526 w 415770"/>
              <a:gd name="connsiteY2" fmla="*/ 584943 h 1341514"/>
              <a:gd name="connsiteX3" fmla="*/ 127026 w 415770"/>
              <a:gd name="connsiteY3" fmla="*/ 975468 h 1341514"/>
              <a:gd name="connsiteX4" fmla="*/ 171476 w 415770"/>
              <a:gd name="connsiteY4" fmla="*/ 1111993 h 1341514"/>
              <a:gd name="connsiteX5" fmla="*/ 114326 w 415770"/>
              <a:gd name="connsiteY5" fmla="*/ 1010393 h 1341514"/>
              <a:gd name="connsiteX6" fmla="*/ 412776 w 415770"/>
              <a:gd name="connsiteY6" fmla="*/ 1337418 h 1341514"/>
              <a:gd name="connsiteX7" fmla="*/ 260376 w 415770"/>
              <a:gd name="connsiteY7" fmla="*/ 1185018 h 1341514"/>
              <a:gd name="connsiteX8" fmla="*/ 136551 w 415770"/>
              <a:gd name="connsiteY8" fmla="*/ 1051668 h 1341514"/>
              <a:gd name="connsiteX9" fmla="*/ 60351 w 415770"/>
              <a:gd name="connsiteY9" fmla="*/ 673843 h 1341514"/>
              <a:gd name="connsiteX10" fmla="*/ 104801 w 415770"/>
              <a:gd name="connsiteY10" fmla="*/ 718293 h 1341514"/>
              <a:gd name="connsiteX11" fmla="*/ 92101 w 415770"/>
              <a:gd name="connsiteY11" fmla="*/ 343643 h 1341514"/>
              <a:gd name="connsiteX12" fmla="*/ 88926 w 415770"/>
              <a:gd name="connsiteY12" fmla="*/ 537318 h 1341514"/>
              <a:gd name="connsiteX13" fmla="*/ 26 w 415770"/>
              <a:gd name="connsiteY13" fmla="*/ 743 h 13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770" h="1341514">
                <a:moveTo>
                  <a:pt x="26" y="743"/>
                </a:moveTo>
                <a:cubicBezTo>
                  <a:pt x="-1561" y="23497"/>
                  <a:pt x="68818" y="576476"/>
                  <a:pt x="79401" y="673843"/>
                </a:cubicBezTo>
                <a:cubicBezTo>
                  <a:pt x="89984" y="771210"/>
                  <a:pt x="55589" y="534672"/>
                  <a:pt x="63526" y="584943"/>
                </a:cubicBezTo>
                <a:cubicBezTo>
                  <a:pt x="71463" y="635214"/>
                  <a:pt x="109034" y="887626"/>
                  <a:pt x="127026" y="975468"/>
                </a:cubicBezTo>
                <a:cubicBezTo>
                  <a:pt x="145018" y="1063310"/>
                  <a:pt x="173593" y="1106172"/>
                  <a:pt x="171476" y="1111993"/>
                </a:cubicBezTo>
                <a:cubicBezTo>
                  <a:pt x="169359" y="1117814"/>
                  <a:pt x="74109" y="972822"/>
                  <a:pt x="114326" y="1010393"/>
                </a:cubicBezTo>
                <a:cubicBezTo>
                  <a:pt x="154543" y="1047964"/>
                  <a:pt x="388434" y="1308314"/>
                  <a:pt x="412776" y="1337418"/>
                </a:cubicBezTo>
                <a:cubicBezTo>
                  <a:pt x="437118" y="1366522"/>
                  <a:pt x="306414" y="1232643"/>
                  <a:pt x="260376" y="1185018"/>
                </a:cubicBezTo>
                <a:cubicBezTo>
                  <a:pt x="214339" y="1137393"/>
                  <a:pt x="169888" y="1136864"/>
                  <a:pt x="136551" y="1051668"/>
                </a:cubicBezTo>
                <a:cubicBezTo>
                  <a:pt x="103214" y="966472"/>
                  <a:pt x="65643" y="729405"/>
                  <a:pt x="60351" y="673843"/>
                </a:cubicBezTo>
                <a:cubicBezTo>
                  <a:pt x="55059" y="618281"/>
                  <a:pt x="99509" y="773326"/>
                  <a:pt x="104801" y="718293"/>
                </a:cubicBezTo>
                <a:cubicBezTo>
                  <a:pt x="110093" y="663260"/>
                  <a:pt x="94747" y="373805"/>
                  <a:pt x="92101" y="343643"/>
                </a:cubicBezTo>
                <a:cubicBezTo>
                  <a:pt x="89455" y="313481"/>
                  <a:pt x="102155" y="590235"/>
                  <a:pt x="88926" y="537318"/>
                </a:cubicBezTo>
                <a:cubicBezTo>
                  <a:pt x="75697" y="484401"/>
                  <a:pt x="1613" y="-22011"/>
                  <a:pt x="26" y="7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BB5C594-FD80-DF1F-7FAF-E2702843CC43}"/>
              </a:ext>
            </a:extLst>
          </p:cNvPr>
          <p:cNvSpPr/>
          <p:nvPr/>
        </p:nvSpPr>
        <p:spPr>
          <a:xfrm>
            <a:off x="6213384" y="8369059"/>
            <a:ext cx="84003" cy="531217"/>
          </a:xfrm>
          <a:custGeom>
            <a:avLst/>
            <a:gdLst>
              <a:gd name="connsiteX0" fmla="*/ 91 w 84003"/>
              <a:gd name="connsiteY0" fmla="*/ 241 h 531217"/>
              <a:gd name="connsiteX1" fmla="*/ 79466 w 84003"/>
              <a:gd name="connsiteY1" fmla="*/ 378066 h 531217"/>
              <a:gd name="connsiteX2" fmla="*/ 73116 w 84003"/>
              <a:gd name="connsiteY2" fmla="*/ 530466 h 531217"/>
              <a:gd name="connsiteX3" fmla="*/ 63591 w 84003"/>
              <a:gd name="connsiteY3" fmla="*/ 324091 h 531217"/>
              <a:gd name="connsiteX4" fmla="*/ 91 w 84003"/>
              <a:gd name="connsiteY4" fmla="*/ 241 h 5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3" h="531217">
                <a:moveTo>
                  <a:pt x="91" y="241"/>
                </a:moveTo>
                <a:cubicBezTo>
                  <a:pt x="2737" y="9237"/>
                  <a:pt x="67295" y="289695"/>
                  <a:pt x="79466" y="378066"/>
                </a:cubicBezTo>
                <a:cubicBezTo>
                  <a:pt x="91637" y="466437"/>
                  <a:pt x="75762" y="539462"/>
                  <a:pt x="73116" y="530466"/>
                </a:cubicBezTo>
                <a:cubicBezTo>
                  <a:pt x="70470" y="521470"/>
                  <a:pt x="74174" y="411933"/>
                  <a:pt x="63591" y="324091"/>
                </a:cubicBezTo>
                <a:cubicBezTo>
                  <a:pt x="53008" y="236249"/>
                  <a:pt x="-2555" y="-8755"/>
                  <a:pt x="91" y="2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C2C3BD5-0447-C7BD-12E1-7A6BF12137C4}"/>
              </a:ext>
            </a:extLst>
          </p:cNvPr>
          <p:cNvSpPr/>
          <p:nvPr/>
        </p:nvSpPr>
        <p:spPr>
          <a:xfrm>
            <a:off x="5924490" y="8322866"/>
            <a:ext cx="359146" cy="573532"/>
          </a:xfrm>
          <a:custGeom>
            <a:avLst/>
            <a:gdLst>
              <a:gd name="connsiteX0" fmla="*/ 60 w 359146"/>
              <a:gd name="connsiteY0" fmla="*/ 14684 h 573532"/>
              <a:gd name="connsiteX1" fmla="*/ 193735 w 359146"/>
              <a:gd name="connsiteY1" fmla="*/ 24209 h 573532"/>
              <a:gd name="connsiteX2" fmla="*/ 187385 w 359146"/>
              <a:gd name="connsiteY2" fmla="*/ 87709 h 573532"/>
              <a:gd name="connsiteX3" fmla="*/ 247710 w 359146"/>
              <a:gd name="connsiteY3" fmla="*/ 208359 h 573532"/>
              <a:gd name="connsiteX4" fmla="*/ 231835 w 359146"/>
              <a:gd name="connsiteY4" fmla="*/ 163909 h 573532"/>
              <a:gd name="connsiteX5" fmla="*/ 346135 w 359146"/>
              <a:gd name="connsiteY5" fmla="*/ 509984 h 573532"/>
              <a:gd name="connsiteX6" fmla="*/ 320735 w 359146"/>
              <a:gd name="connsiteY6" fmla="*/ 459184 h 573532"/>
              <a:gd name="connsiteX7" fmla="*/ 358835 w 359146"/>
              <a:gd name="connsiteY7" fmla="*/ 573484 h 573532"/>
              <a:gd name="connsiteX8" fmla="*/ 295335 w 359146"/>
              <a:gd name="connsiteY8" fmla="*/ 471884 h 573532"/>
              <a:gd name="connsiteX9" fmla="*/ 203260 w 359146"/>
              <a:gd name="connsiteY9" fmla="*/ 354409 h 573532"/>
              <a:gd name="connsiteX10" fmla="*/ 327085 w 359146"/>
              <a:gd name="connsiteY10" fmla="*/ 509984 h 573532"/>
              <a:gd name="connsiteX11" fmla="*/ 292160 w 359146"/>
              <a:gd name="connsiteY11" fmla="*/ 341709 h 573532"/>
              <a:gd name="connsiteX12" fmla="*/ 222310 w 359146"/>
              <a:gd name="connsiteY12" fmla="*/ 97234 h 573532"/>
              <a:gd name="connsiteX13" fmla="*/ 225485 w 359146"/>
              <a:gd name="connsiteY13" fmla="*/ 1984 h 573532"/>
              <a:gd name="connsiteX14" fmla="*/ 215960 w 359146"/>
              <a:gd name="connsiteY14" fmla="*/ 30559 h 573532"/>
              <a:gd name="connsiteX15" fmla="*/ 60 w 359146"/>
              <a:gd name="connsiteY15" fmla="*/ 14684 h 5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146" h="573532">
                <a:moveTo>
                  <a:pt x="60" y="14684"/>
                </a:moveTo>
                <a:cubicBezTo>
                  <a:pt x="-3644" y="13626"/>
                  <a:pt x="162514" y="12038"/>
                  <a:pt x="193735" y="24209"/>
                </a:cubicBezTo>
                <a:cubicBezTo>
                  <a:pt x="224956" y="36380"/>
                  <a:pt x="178389" y="57017"/>
                  <a:pt x="187385" y="87709"/>
                </a:cubicBezTo>
                <a:cubicBezTo>
                  <a:pt x="196381" y="118401"/>
                  <a:pt x="240302" y="195659"/>
                  <a:pt x="247710" y="208359"/>
                </a:cubicBezTo>
                <a:cubicBezTo>
                  <a:pt x="255118" y="221059"/>
                  <a:pt x="215431" y="113638"/>
                  <a:pt x="231835" y="163909"/>
                </a:cubicBezTo>
                <a:cubicBezTo>
                  <a:pt x="248239" y="214180"/>
                  <a:pt x="331318" y="460772"/>
                  <a:pt x="346135" y="509984"/>
                </a:cubicBezTo>
                <a:cubicBezTo>
                  <a:pt x="360952" y="559196"/>
                  <a:pt x="318618" y="448601"/>
                  <a:pt x="320735" y="459184"/>
                </a:cubicBezTo>
                <a:cubicBezTo>
                  <a:pt x="322852" y="469767"/>
                  <a:pt x="363068" y="571367"/>
                  <a:pt x="358835" y="573484"/>
                </a:cubicBezTo>
                <a:cubicBezTo>
                  <a:pt x="354602" y="575601"/>
                  <a:pt x="321264" y="508397"/>
                  <a:pt x="295335" y="471884"/>
                </a:cubicBezTo>
                <a:cubicBezTo>
                  <a:pt x="269406" y="435371"/>
                  <a:pt x="197968" y="348059"/>
                  <a:pt x="203260" y="354409"/>
                </a:cubicBezTo>
                <a:cubicBezTo>
                  <a:pt x="208552" y="360759"/>
                  <a:pt x="312268" y="512101"/>
                  <a:pt x="327085" y="509984"/>
                </a:cubicBezTo>
                <a:cubicBezTo>
                  <a:pt x="341902" y="507867"/>
                  <a:pt x="309622" y="410501"/>
                  <a:pt x="292160" y="341709"/>
                </a:cubicBezTo>
                <a:cubicBezTo>
                  <a:pt x="274698" y="272917"/>
                  <a:pt x="233422" y="153855"/>
                  <a:pt x="222310" y="97234"/>
                </a:cubicBezTo>
                <a:cubicBezTo>
                  <a:pt x="211198" y="40613"/>
                  <a:pt x="226543" y="13096"/>
                  <a:pt x="225485" y="1984"/>
                </a:cubicBezTo>
                <a:cubicBezTo>
                  <a:pt x="224427" y="-9128"/>
                  <a:pt x="247710" y="30030"/>
                  <a:pt x="215960" y="30559"/>
                </a:cubicBezTo>
                <a:cubicBezTo>
                  <a:pt x="184210" y="31088"/>
                  <a:pt x="3764" y="15742"/>
                  <a:pt x="60" y="146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68BD161-366E-14B4-6778-3A0D600AE421}"/>
              </a:ext>
            </a:extLst>
          </p:cNvPr>
          <p:cNvSpPr/>
          <p:nvPr/>
        </p:nvSpPr>
        <p:spPr>
          <a:xfrm>
            <a:off x="5954133" y="8277223"/>
            <a:ext cx="208660" cy="204170"/>
          </a:xfrm>
          <a:custGeom>
            <a:avLst/>
            <a:gdLst>
              <a:gd name="connsiteX0" fmla="*/ 173617 w 208660"/>
              <a:gd name="connsiteY0" fmla="*/ 2 h 204170"/>
              <a:gd name="connsiteX1" fmla="*/ 56142 w 208660"/>
              <a:gd name="connsiteY1" fmla="*/ 114302 h 204170"/>
              <a:gd name="connsiteX2" fmla="*/ 68842 w 208660"/>
              <a:gd name="connsiteY2" fmla="*/ 155577 h 204170"/>
              <a:gd name="connsiteX3" fmla="*/ 125992 w 208660"/>
              <a:gd name="connsiteY3" fmla="*/ 193677 h 204170"/>
              <a:gd name="connsiteX4" fmla="*/ 21217 w 208660"/>
              <a:gd name="connsiteY4" fmla="*/ 203202 h 204170"/>
              <a:gd name="connsiteX5" fmla="*/ 208542 w 208660"/>
              <a:gd name="connsiteY5" fmla="*/ 196852 h 204170"/>
              <a:gd name="connsiteX6" fmla="*/ 49792 w 208660"/>
              <a:gd name="connsiteY6" fmla="*/ 200027 h 204170"/>
              <a:gd name="connsiteX7" fmla="*/ 65667 w 208660"/>
              <a:gd name="connsiteY7" fmla="*/ 130177 h 204170"/>
              <a:gd name="connsiteX8" fmla="*/ 2167 w 208660"/>
              <a:gd name="connsiteY8" fmla="*/ 117477 h 204170"/>
              <a:gd name="connsiteX9" fmla="*/ 173617 w 208660"/>
              <a:gd name="connsiteY9" fmla="*/ 2 h 20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60" h="204170">
                <a:moveTo>
                  <a:pt x="173617" y="2"/>
                </a:moveTo>
                <a:cubicBezTo>
                  <a:pt x="182613" y="-527"/>
                  <a:pt x="73604" y="88373"/>
                  <a:pt x="56142" y="114302"/>
                </a:cubicBezTo>
                <a:cubicBezTo>
                  <a:pt x="38680" y="140231"/>
                  <a:pt x="57200" y="142348"/>
                  <a:pt x="68842" y="155577"/>
                </a:cubicBezTo>
                <a:cubicBezTo>
                  <a:pt x="80484" y="168806"/>
                  <a:pt x="133929" y="185740"/>
                  <a:pt x="125992" y="193677"/>
                </a:cubicBezTo>
                <a:cubicBezTo>
                  <a:pt x="118055" y="201614"/>
                  <a:pt x="21217" y="203202"/>
                  <a:pt x="21217" y="203202"/>
                </a:cubicBezTo>
                <a:lnTo>
                  <a:pt x="208542" y="196852"/>
                </a:lnTo>
                <a:cubicBezTo>
                  <a:pt x="213305" y="196323"/>
                  <a:pt x="73604" y="211140"/>
                  <a:pt x="49792" y="200027"/>
                </a:cubicBezTo>
                <a:cubicBezTo>
                  <a:pt x="25979" y="188915"/>
                  <a:pt x="73604" y="143935"/>
                  <a:pt x="65667" y="130177"/>
                </a:cubicBezTo>
                <a:cubicBezTo>
                  <a:pt x="57729" y="116419"/>
                  <a:pt x="-13179" y="132823"/>
                  <a:pt x="2167" y="117477"/>
                </a:cubicBezTo>
                <a:cubicBezTo>
                  <a:pt x="17513" y="102131"/>
                  <a:pt x="164621" y="531"/>
                  <a:pt x="173617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2F056D7-2583-FC9C-8554-9D86A42F7B63}"/>
              </a:ext>
            </a:extLst>
          </p:cNvPr>
          <p:cNvSpPr/>
          <p:nvPr/>
        </p:nvSpPr>
        <p:spPr>
          <a:xfrm>
            <a:off x="6086399" y="8489072"/>
            <a:ext cx="160058" cy="379698"/>
          </a:xfrm>
          <a:custGeom>
            <a:avLst/>
            <a:gdLst>
              <a:gd name="connsiteX0" fmla="*/ 76 w 160058"/>
              <a:gd name="connsiteY0" fmla="*/ 878 h 379698"/>
              <a:gd name="connsiteX1" fmla="*/ 123901 w 160058"/>
              <a:gd name="connsiteY1" fmla="*/ 251703 h 379698"/>
              <a:gd name="connsiteX2" fmla="*/ 158826 w 160058"/>
              <a:gd name="connsiteY2" fmla="*/ 378703 h 379698"/>
              <a:gd name="connsiteX3" fmla="*/ 146126 w 160058"/>
              <a:gd name="connsiteY3" fmla="*/ 299328 h 379698"/>
              <a:gd name="connsiteX4" fmla="*/ 88976 w 160058"/>
              <a:gd name="connsiteY4" fmla="*/ 99303 h 379698"/>
              <a:gd name="connsiteX5" fmla="*/ 104851 w 160058"/>
              <a:gd name="connsiteY5" fmla="*/ 165978 h 379698"/>
              <a:gd name="connsiteX6" fmla="*/ 76 w 160058"/>
              <a:gd name="connsiteY6" fmla="*/ 878 h 3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8" h="379698">
                <a:moveTo>
                  <a:pt x="76" y="878"/>
                </a:moveTo>
                <a:cubicBezTo>
                  <a:pt x="3251" y="15165"/>
                  <a:pt x="97443" y="188732"/>
                  <a:pt x="123901" y="251703"/>
                </a:cubicBezTo>
                <a:cubicBezTo>
                  <a:pt x="150359" y="314674"/>
                  <a:pt x="155122" y="370766"/>
                  <a:pt x="158826" y="378703"/>
                </a:cubicBezTo>
                <a:cubicBezTo>
                  <a:pt x="162530" y="386640"/>
                  <a:pt x="157768" y="345895"/>
                  <a:pt x="146126" y="299328"/>
                </a:cubicBezTo>
                <a:cubicBezTo>
                  <a:pt x="134484" y="252761"/>
                  <a:pt x="95855" y="121528"/>
                  <a:pt x="88976" y="99303"/>
                </a:cubicBezTo>
                <a:cubicBezTo>
                  <a:pt x="82097" y="77078"/>
                  <a:pt x="116493" y="180794"/>
                  <a:pt x="104851" y="165978"/>
                </a:cubicBezTo>
                <a:cubicBezTo>
                  <a:pt x="93209" y="151162"/>
                  <a:pt x="-3099" y="-13409"/>
                  <a:pt x="76" y="8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A425439-C86F-4BA0-F431-0CF4C56D0FAF}"/>
              </a:ext>
            </a:extLst>
          </p:cNvPr>
          <p:cNvSpPr/>
          <p:nvPr/>
        </p:nvSpPr>
        <p:spPr>
          <a:xfrm>
            <a:off x="6108672" y="8594583"/>
            <a:ext cx="244537" cy="381143"/>
          </a:xfrm>
          <a:custGeom>
            <a:avLst/>
            <a:gdLst>
              <a:gd name="connsiteX0" fmla="*/ 28 w 244537"/>
              <a:gd name="connsiteY0" fmla="*/ 142 h 381143"/>
              <a:gd name="connsiteX1" fmla="*/ 15903 w 244537"/>
              <a:gd name="connsiteY1" fmla="*/ 127142 h 381143"/>
              <a:gd name="connsiteX2" fmla="*/ 98453 w 244537"/>
              <a:gd name="connsiteY2" fmla="*/ 241442 h 381143"/>
              <a:gd name="connsiteX3" fmla="*/ 73053 w 244537"/>
              <a:gd name="connsiteY3" fmla="*/ 219217 h 381143"/>
              <a:gd name="connsiteX4" fmla="*/ 244503 w 244537"/>
              <a:gd name="connsiteY4" fmla="*/ 381142 h 381143"/>
              <a:gd name="connsiteX5" fmla="*/ 57178 w 244537"/>
              <a:gd name="connsiteY5" fmla="*/ 216042 h 381143"/>
              <a:gd name="connsiteX6" fmla="*/ 12728 w 244537"/>
              <a:gd name="connsiteY6" fmla="*/ 152542 h 381143"/>
              <a:gd name="connsiteX7" fmla="*/ 28 w 244537"/>
              <a:gd name="connsiteY7" fmla="*/ 142 h 38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537" h="381143">
                <a:moveTo>
                  <a:pt x="28" y="142"/>
                </a:moveTo>
                <a:cubicBezTo>
                  <a:pt x="557" y="-4091"/>
                  <a:pt x="-501" y="86925"/>
                  <a:pt x="15903" y="127142"/>
                </a:cubicBezTo>
                <a:cubicBezTo>
                  <a:pt x="32307" y="167359"/>
                  <a:pt x="88928" y="226096"/>
                  <a:pt x="98453" y="241442"/>
                </a:cubicBezTo>
                <a:cubicBezTo>
                  <a:pt x="107978" y="256788"/>
                  <a:pt x="48711" y="195934"/>
                  <a:pt x="73053" y="219217"/>
                </a:cubicBezTo>
                <a:cubicBezTo>
                  <a:pt x="97395" y="242500"/>
                  <a:pt x="247149" y="381671"/>
                  <a:pt x="244503" y="381142"/>
                </a:cubicBezTo>
                <a:cubicBezTo>
                  <a:pt x="241857" y="380613"/>
                  <a:pt x="95807" y="254142"/>
                  <a:pt x="57178" y="216042"/>
                </a:cubicBezTo>
                <a:cubicBezTo>
                  <a:pt x="18549" y="177942"/>
                  <a:pt x="19078" y="183234"/>
                  <a:pt x="12728" y="152542"/>
                </a:cubicBezTo>
                <a:cubicBezTo>
                  <a:pt x="6378" y="121850"/>
                  <a:pt x="-501" y="4375"/>
                  <a:pt x="28" y="1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1503EF38-313C-64B1-0A65-1DF7884FC0AC}"/>
              </a:ext>
            </a:extLst>
          </p:cNvPr>
          <p:cNvSpPr/>
          <p:nvPr/>
        </p:nvSpPr>
        <p:spPr>
          <a:xfrm>
            <a:off x="5969588" y="8488320"/>
            <a:ext cx="142384" cy="481457"/>
          </a:xfrm>
          <a:custGeom>
            <a:avLst/>
            <a:gdLst>
              <a:gd name="connsiteX0" fmla="*/ 142287 w 142384"/>
              <a:gd name="connsiteY0" fmla="*/ 1630 h 481457"/>
              <a:gd name="connsiteX1" fmla="*/ 72437 w 142384"/>
              <a:gd name="connsiteY1" fmla="*/ 160380 h 481457"/>
              <a:gd name="connsiteX2" fmla="*/ 18462 w 142384"/>
              <a:gd name="connsiteY2" fmla="*/ 293730 h 481457"/>
              <a:gd name="connsiteX3" fmla="*/ 37512 w 142384"/>
              <a:gd name="connsiteY3" fmla="*/ 274680 h 481457"/>
              <a:gd name="connsiteX4" fmla="*/ 2587 w 142384"/>
              <a:gd name="connsiteY4" fmla="*/ 328655 h 481457"/>
              <a:gd name="connsiteX5" fmla="*/ 31162 w 142384"/>
              <a:gd name="connsiteY5" fmla="*/ 401680 h 481457"/>
              <a:gd name="connsiteX6" fmla="*/ 2587 w 142384"/>
              <a:gd name="connsiteY6" fmla="*/ 357230 h 481457"/>
              <a:gd name="connsiteX7" fmla="*/ 110537 w 142384"/>
              <a:gd name="connsiteY7" fmla="*/ 481055 h 481457"/>
              <a:gd name="connsiteX8" fmla="*/ 37512 w 142384"/>
              <a:gd name="connsiteY8" fmla="*/ 392155 h 481457"/>
              <a:gd name="connsiteX9" fmla="*/ 56562 w 142384"/>
              <a:gd name="connsiteY9" fmla="*/ 265155 h 481457"/>
              <a:gd name="connsiteX10" fmla="*/ 142287 w 142384"/>
              <a:gd name="connsiteY10" fmla="*/ 1630 h 48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84" h="481457">
                <a:moveTo>
                  <a:pt x="142287" y="1630"/>
                </a:moveTo>
                <a:cubicBezTo>
                  <a:pt x="144933" y="-15833"/>
                  <a:pt x="93074" y="111697"/>
                  <a:pt x="72437" y="160380"/>
                </a:cubicBezTo>
                <a:cubicBezTo>
                  <a:pt x="51799" y="209063"/>
                  <a:pt x="24283" y="274680"/>
                  <a:pt x="18462" y="293730"/>
                </a:cubicBezTo>
                <a:cubicBezTo>
                  <a:pt x="12641" y="312780"/>
                  <a:pt x="40158" y="268859"/>
                  <a:pt x="37512" y="274680"/>
                </a:cubicBezTo>
                <a:cubicBezTo>
                  <a:pt x="34866" y="280501"/>
                  <a:pt x="3645" y="307488"/>
                  <a:pt x="2587" y="328655"/>
                </a:cubicBezTo>
                <a:cubicBezTo>
                  <a:pt x="1529" y="349822"/>
                  <a:pt x="31162" y="396918"/>
                  <a:pt x="31162" y="401680"/>
                </a:cubicBezTo>
                <a:cubicBezTo>
                  <a:pt x="31162" y="406442"/>
                  <a:pt x="-10642" y="344001"/>
                  <a:pt x="2587" y="357230"/>
                </a:cubicBezTo>
                <a:cubicBezTo>
                  <a:pt x="15816" y="370459"/>
                  <a:pt x="104716" y="475234"/>
                  <a:pt x="110537" y="481055"/>
                </a:cubicBezTo>
                <a:cubicBezTo>
                  <a:pt x="116358" y="486876"/>
                  <a:pt x="46508" y="428138"/>
                  <a:pt x="37512" y="392155"/>
                </a:cubicBezTo>
                <a:cubicBezTo>
                  <a:pt x="28516" y="356172"/>
                  <a:pt x="38041" y="324951"/>
                  <a:pt x="56562" y="265155"/>
                </a:cubicBezTo>
                <a:cubicBezTo>
                  <a:pt x="75083" y="205359"/>
                  <a:pt x="139641" y="19093"/>
                  <a:pt x="142287" y="16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CF73738-65EA-9A2A-27E4-A782DEABDC03}"/>
              </a:ext>
            </a:extLst>
          </p:cNvPr>
          <p:cNvSpPr/>
          <p:nvPr/>
        </p:nvSpPr>
        <p:spPr>
          <a:xfrm>
            <a:off x="5816892" y="8434885"/>
            <a:ext cx="282542" cy="444470"/>
          </a:xfrm>
          <a:custGeom>
            <a:avLst/>
            <a:gdLst>
              <a:gd name="connsiteX0" fmla="*/ 282283 w 282542"/>
              <a:gd name="connsiteY0" fmla="*/ 1090 h 444470"/>
              <a:gd name="connsiteX1" fmla="*/ 155283 w 282542"/>
              <a:gd name="connsiteY1" fmla="*/ 293190 h 444470"/>
              <a:gd name="connsiteX2" fmla="*/ 110833 w 282542"/>
              <a:gd name="connsiteY2" fmla="*/ 388440 h 444470"/>
              <a:gd name="connsiteX3" fmla="*/ 91783 w 282542"/>
              <a:gd name="connsiteY3" fmla="*/ 429715 h 444470"/>
              <a:gd name="connsiteX4" fmla="*/ 2883 w 282542"/>
              <a:gd name="connsiteY4" fmla="*/ 439240 h 444470"/>
              <a:gd name="connsiteX5" fmla="*/ 212433 w 282542"/>
              <a:gd name="connsiteY5" fmla="*/ 442415 h 444470"/>
              <a:gd name="connsiteX6" fmla="*/ 155283 w 282542"/>
              <a:gd name="connsiteY6" fmla="*/ 407490 h 444470"/>
              <a:gd name="connsiteX7" fmla="*/ 129883 w 282542"/>
              <a:gd name="connsiteY7" fmla="*/ 347165 h 444470"/>
              <a:gd name="connsiteX8" fmla="*/ 250533 w 282542"/>
              <a:gd name="connsiteY8" fmla="*/ 137615 h 444470"/>
              <a:gd name="connsiteX9" fmla="*/ 129883 w 282542"/>
              <a:gd name="connsiteY9" fmla="*/ 340815 h 444470"/>
              <a:gd name="connsiteX10" fmla="*/ 187033 w 282542"/>
              <a:gd name="connsiteY10" fmla="*/ 197940 h 444470"/>
              <a:gd name="connsiteX11" fmla="*/ 282283 w 282542"/>
              <a:gd name="connsiteY11" fmla="*/ 1090 h 44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42" h="444470">
                <a:moveTo>
                  <a:pt x="282283" y="1090"/>
                </a:moveTo>
                <a:cubicBezTo>
                  <a:pt x="276991" y="16965"/>
                  <a:pt x="183858" y="228632"/>
                  <a:pt x="155283" y="293190"/>
                </a:cubicBezTo>
                <a:cubicBezTo>
                  <a:pt x="126708" y="357748"/>
                  <a:pt x="121416" y="365686"/>
                  <a:pt x="110833" y="388440"/>
                </a:cubicBezTo>
                <a:cubicBezTo>
                  <a:pt x="100250" y="411194"/>
                  <a:pt x="109775" y="421248"/>
                  <a:pt x="91783" y="429715"/>
                </a:cubicBezTo>
                <a:cubicBezTo>
                  <a:pt x="73791" y="438182"/>
                  <a:pt x="-17225" y="437123"/>
                  <a:pt x="2883" y="439240"/>
                </a:cubicBezTo>
                <a:cubicBezTo>
                  <a:pt x="22991" y="441357"/>
                  <a:pt x="187033" y="447707"/>
                  <a:pt x="212433" y="442415"/>
                </a:cubicBezTo>
                <a:cubicBezTo>
                  <a:pt x="237833" y="437123"/>
                  <a:pt x="169041" y="423365"/>
                  <a:pt x="155283" y="407490"/>
                </a:cubicBezTo>
                <a:cubicBezTo>
                  <a:pt x="141525" y="391615"/>
                  <a:pt x="114008" y="392144"/>
                  <a:pt x="129883" y="347165"/>
                </a:cubicBezTo>
                <a:cubicBezTo>
                  <a:pt x="145758" y="302186"/>
                  <a:pt x="250533" y="138673"/>
                  <a:pt x="250533" y="137615"/>
                </a:cubicBezTo>
                <a:cubicBezTo>
                  <a:pt x="250533" y="136557"/>
                  <a:pt x="140466" y="330761"/>
                  <a:pt x="129883" y="340815"/>
                </a:cubicBezTo>
                <a:cubicBezTo>
                  <a:pt x="119300" y="350869"/>
                  <a:pt x="163750" y="248740"/>
                  <a:pt x="187033" y="197940"/>
                </a:cubicBezTo>
                <a:cubicBezTo>
                  <a:pt x="210316" y="147140"/>
                  <a:pt x="287575" y="-14785"/>
                  <a:pt x="282283" y="10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AAD12DE-5091-1B2E-4D23-A20C015E5993}"/>
              </a:ext>
            </a:extLst>
          </p:cNvPr>
          <p:cNvSpPr/>
          <p:nvPr/>
        </p:nvSpPr>
        <p:spPr>
          <a:xfrm>
            <a:off x="5135082" y="8796387"/>
            <a:ext cx="801654" cy="182782"/>
          </a:xfrm>
          <a:custGeom>
            <a:avLst/>
            <a:gdLst>
              <a:gd name="connsiteX0" fmla="*/ 8418 w 801654"/>
              <a:gd name="connsiteY0" fmla="*/ 30113 h 182782"/>
              <a:gd name="connsiteX1" fmla="*/ 452918 w 801654"/>
              <a:gd name="connsiteY1" fmla="*/ 20588 h 182782"/>
              <a:gd name="connsiteX2" fmla="*/ 795818 w 801654"/>
              <a:gd name="connsiteY2" fmla="*/ 179338 h 182782"/>
              <a:gd name="connsiteX3" fmla="*/ 659293 w 801654"/>
              <a:gd name="connsiteY3" fmla="*/ 122188 h 182782"/>
              <a:gd name="connsiteX4" fmla="*/ 532293 w 801654"/>
              <a:gd name="connsiteY4" fmla="*/ 33288 h 182782"/>
              <a:gd name="connsiteX5" fmla="*/ 398943 w 801654"/>
              <a:gd name="connsiteY5" fmla="*/ 1538 h 182782"/>
              <a:gd name="connsiteX6" fmla="*/ 176693 w 801654"/>
              <a:gd name="connsiteY6" fmla="*/ 7888 h 182782"/>
              <a:gd name="connsiteX7" fmla="*/ 8418 w 801654"/>
              <a:gd name="connsiteY7" fmla="*/ 30113 h 1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54" h="182782">
                <a:moveTo>
                  <a:pt x="8418" y="30113"/>
                </a:moveTo>
                <a:cubicBezTo>
                  <a:pt x="54455" y="32230"/>
                  <a:pt x="321685" y="-4283"/>
                  <a:pt x="452918" y="20588"/>
                </a:cubicBezTo>
                <a:cubicBezTo>
                  <a:pt x="584151" y="45459"/>
                  <a:pt x="761422" y="162405"/>
                  <a:pt x="795818" y="179338"/>
                </a:cubicBezTo>
                <a:cubicBezTo>
                  <a:pt x="830214" y="196271"/>
                  <a:pt x="703214" y="146530"/>
                  <a:pt x="659293" y="122188"/>
                </a:cubicBezTo>
                <a:cubicBezTo>
                  <a:pt x="615372" y="97846"/>
                  <a:pt x="575685" y="53396"/>
                  <a:pt x="532293" y="33288"/>
                </a:cubicBezTo>
                <a:cubicBezTo>
                  <a:pt x="488901" y="13180"/>
                  <a:pt x="458210" y="5771"/>
                  <a:pt x="398943" y="1538"/>
                </a:cubicBezTo>
                <a:cubicBezTo>
                  <a:pt x="339676" y="-2695"/>
                  <a:pt x="235960" y="2596"/>
                  <a:pt x="176693" y="7888"/>
                </a:cubicBezTo>
                <a:cubicBezTo>
                  <a:pt x="117426" y="13180"/>
                  <a:pt x="-37619" y="27996"/>
                  <a:pt x="8418" y="30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E4D650C-77D8-005D-7AD6-41D4DFCB156A}"/>
              </a:ext>
            </a:extLst>
          </p:cNvPr>
          <p:cNvSpPr/>
          <p:nvPr/>
        </p:nvSpPr>
        <p:spPr>
          <a:xfrm>
            <a:off x="5038274" y="8740682"/>
            <a:ext cx="271316" cy="544724"/>
          </a:xfrm>
          <a:custGeom>
            <a:avLst/>
            <a:gdLst>
              <a:gd name="connsiteX0" fmla="*/ 451 w 271316"/>
              <a:gd name="connsiteY0" fmla="*/ 93 h 544724"/>
              <a:gd name="connsiteX1" fmla="*/ 143326 w 271316"/>
              <a:gd name="connsiteY1" fmla="*/ 231868 h 544724"/>
              <a:gd name="connsiteX2" fmla="*/ 267151 w 271316"/>
              <a:gd name="connsiteY2" fmla="*/ 536668 h 544724"/>
              <a:gd name="connsiteX3" fmla="*/ 229051 w 271316"/>
              <a:gd name="connsiteY3" fmla="*/ 435068 h 544724"/>
              <a:gd name="connsiteX4" fmla="*/ 102051 w 271316"/>
              <a:gd name="connsiteY4" fmla="*/ 206468 h 544724"/>
              <a:gd name="connsiteX5" fmla="*/ 451 w 271316"/>
              <a:gd name="connsiteY5" fmla="*/ 93 h 5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16" h="544724">
                <a:moveTo>
                  <a:pt x="451" y="93"/>
                </a:moveTo>
                <a:cubicBezTo>
                  <a:pt x="7330" y="4326"/>
                  <a:pt x="98876" y="142439"/>
                  <a:pt x="143326" y="231868"/>
                </a:cubicBezTo>
                <a:cubicBezTo>
                  <a:pt x="187776" y="321297"/>
                  <a:pt x="252863" y="502801"/>
                  <a:pt x="267151" y="536668"/>
                </a:cubicBezTo>
                <a:cubicBezTo>
                  <a:pt x="281439" y="570535"/>
                  <a:pt x="256568" y="490101"/>
                  <a:pt x="229051" y="435068"/>
                </a:cubicBezTo>
                <a:cubicBezTo>
                  <a:pt x="201534" y="380035"/>
                  <a:pt x="136976" y="275789"/>
                  <a:pt x="102051" y="206468"/>
                </a:cubicBezTo>
                <a:cubicBezTo>
                  <a:pt x="67126" y="137147"/>
                  <a:pt x="-6428" y="-4140"/>
                  <a:pt x="451" y="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252EE9D-4176-BABD-D161-11D51ABF5C30}"/>
              </a:ext>
            </a:extLst>
          </p:cNvPr>
          <p:cNvSpPr/>
          <p:nvPr/>
        </p:nvSpPr>
        <p:spPr>
          <a:xfrm>
            <a:off x="5231973" y="8747005"/>
            <a:ext cx="671622" cy="146208"/>
          </a:xfrm>
          <a:custGeom>
            <a:avLst/>
            <a:gdLst>
              <a:gd name="connsiteX0" fmla="*/ 6777 w 671622"/>
              <a:gd name="connsiteY0" fmla="*/ 28695 h 146208"/>
              <a:gd name="connsiteX1" fmla="*/ 368727 w 671622"/>
              <a:gd name="connsiteY1" fmla="*/ 25520 h 146208"/>
              <a:gd name="connsiteX2" fmla="*/ 670352 w 671622"/>
              <a:gd name="connsiteY2" fmla="*/ 146170 h 146208"/>
              <a:gd name="connsiteX3" fmla="*/ 463977 w 671622"/>
              <a:gd name="connsiteY3" fmla="*/ 38220 h 146208"/>
              <a:gd name="connsiteX4" fmla="*/ 156002 w 671622"/>
              <a:gd name="connsiteY4" fmla="*/ 120 h 146208"/>
              <a:gd name="connsiteX5" fmla="*/ 6777 w 671622"/>
              <a:gd name="connsiteY5" fmla="*/ 28695 h 1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622" h="146208">
                <a:moveTo>
                  <a:pt x="6777" y="28695"/>
                </a:moveTo>
                <a:cubicBezTo>
                  <a:pt x="42231" y="32928"/>
                  <a:pt x="258131" y="5941"/>
                  <a:pt x="368727" y="25520"/>
                </a:cubicBezTo>
                <a:cubicBezTo>
                  <a:pt x="479323" y="45099"/>
                  <a:pt x="654477" y="144053"/>
                  <a:pt x="670352" y="146170"/>
                </a:cubicBezTo>
                <a:cubicBezTo>
                  <a:pt x="686227" y="148287"/>
                  <a:pt x="549702" y="62562"/>
                  <a:pt x="463977" y="38220"/>
                </a:cubicBezTo>
                <a:cubicBezTo>
                  <a:pt x="378252" y="13878"/>
                  <a:pt x="229027" y="2237"/>
                  <a:pt x="156002" y="120"/>
                </a:cubicBezTo>
                <a:cubicBezTo>
                  <a:pt x="82977" y="-1997"/>
                  <a:pt x="-28677" y="24462"/>
                  <a:pt x="6777" y="286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2CE08B-6F42-1136-BD70-123FA7A93E36}"/>
              </a:ext>
            </a:extLst>
          </p:cNvPr>
          <p:cNvSpPr/>
          <p:nvPr/>
        </p:nvSpPr>
        <p:spPr>
          <a:xfrm>
            <a:off x="4581442" y="8299421"/>
            <a:ext cx="752607" cy="1057909"/>
          </a:xfrm>
          <a:custGeom>
            <a:avLst/>
            <a:gdLst>
              <a:gd name="connsiteX0" fmla="*/ 83 w 752607"/>
              <a:gd name="connsiteY0" fmla="*/ 29 h 1057909"/>
              <a:gd name="connsiteX1" fmla="*/ 428708 w 752607"/>
              <a:gd name="connsiteY1" fmla="*/ 514379 h 1057909"/>
              <a:gd name="connsiteX2" fmla="*/ 746208 w 752607"/>
              <a:gd name="connsiteY2" fmla="*/ 1041429 h 1057909"/>
              <a:gd name="connsiteX3" fmla="*/ 622383 w 752607"/>
              <a:gd name="connsiteY3" fmla="*/ 885854 h 1057909"/>
              <a:gd name="connsiteX4" fmla="*/ 393783 w 752607"/>
              <a:gd name="connsiteY4" fmla="*/ 492154 h 1057909"/>
              <a:gd name="connsiteX5" fmla="*/ 83 w 752607"/>
              <a:gd name="connsiteY5" fmla="*/ 29 h 105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607" h="1057909">
                <a:moveTo>
                  <a:pt x="83" y="29"/>
                </a:moveTo>
                <a:cubicBezTo>
                  <a:pt x="5904" y="3733"/>
                  <a:pt x="304354" y="340812"/>
                  <a:pt x="428708" y="514379"/>
                </a:cubicBezTo>
                <a:cubicBezTo>
                  <a:pt x="553062" y="687946"/>
                  <a:pt x="713929" y="979517"/>
                  <a:pt x="746208" y="1041429"/>
                </a:cubicBezTo>
                <a:cubicBezTo>
                  <a:pt x="778487" y="1103341"/>
                  <a:pt x="681121" y="977400"/>
                  <a:pt x="622383" y="885854"/>
                </a:cubicBezTo>
                <a:cubicBezTo>
                  <a:pt x="563646" y="794308"/>
                  <a:pt x="494854" y="638204"/>
                  <a:pt x="393783" y="492154"/>
                </a:cubicBezTo>
                <a:cubicBezTo>
                  <a:pt x="292712" y="346104"/>
                  <a:pt x="-5738" y="-3675"/>
                  <a:pt x="83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9DE3DF3-88CF-9B62-8E95-39C2D2A1B4A6}"/>
              </a:ext>
            </a:extLst>
          </p:cNvPr>
          <p:cNvSpPr/>
          <p:nvPr/>
        </p:nvSpPr>
        <p:spPr>
          <a:xfrm>
            <a:off x="4300302" y="8038761"/>
            <a:ext cx="932541" cy="1203842"/>
          </a:xfrm>
          <a:custGeom>
            <a:avLst/>
            <a:gdLst>
              <a:gd name="connsiteX0" fmla="*/ 1823 w 932541"/>
              <a:gd name="connsiteY0" fmla="*/ 3514 h 1203842"/>
              <a:gd name="connsiteX1" fmla="*/ 614598 w 932541"/>
              <a:gd name="connsiteY1" fmla="*/ 746464 h 1203842"/>
              <a:gd name="connsiteX2" fmla="*/ 932098 w 932541"/>
              <a:gd name="connsiteY2" fmla="*/ 1203664 h 1203842"/>
              <a:gd name="connsiteX3" fmla="*/ 678098 w 932541"/>
              <a:gd name="connsiteY3" fmla="*/ 797264 h 1203842"/>
              <a:gd name="connsiteX4" fmla="*/ 433623 w 932541"/>
              <a:gd name="connsiteY4" fmla="*/ 479764 h 1203842"/>
              <a:gd name="connsiteX5" fmla="*/ 1823 w 932541"/>
              <a:gd name="connsiteY5" fmla="*/ 3514 h 12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541" h="1203842">
                <a:moveTo>
                  <a:pt x="1823" y="3514"/>
                </a:moveTo>
                <a:cubicBezTo>
                  <a:pt x="31985" y="47964"/>
                  <a:pt x="459552" y="546439"/>
                  <a:pt x="614598" y="746464"/>
                </a:cubicBezTo>
                <a:cubicBezTo>
                  <a:pt x="769644" y="946489"/>
                  <a:pt x="921515" y="1195197"/>
                  <a:pt x="932098" y="1203664"/>
                </a:cubicBezTo>
                <a:cubicBezTo>
                  <a:pt x="942681" y="1212131"/>
                  <a:pt x="761177" y="917914"/>
                  <a:pt x="678098" y="797264"/>
                </a:cubicBezTo>
                <a:cubicBezTo>
                  <a:pt x="595019" y="676614"/>
                  <a:pt x="543160" y="610997"/>
                  <a:pt x="433623" y="479764"/>
                </a:cubicBezTo>
                <a:cubicBezTo>
                  <a:pt x="324086" y="348531"/>
                  <a:pt x="-28339" y="-40936"/>
                  <a:pt x="1823" y="35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B001AB3-7202-EF2F-E552-93793D58DF3B}"/>
              </a:ext>
            </a:extLst>
          </p:cNvPr>
          <p:cNvSpPr/>
          <p:nvPr/>
        </p:nvSpPr>
        <p:spPr>
          <a:xfrm>
            <a:off x="3059624" y="7155748"/>
            <a:ext cx="538855" cy="418673"/>
          </a:xfrm>
          <a:custGeom>
            <a:avLst/>
            <a:gdLst>
              <a:gd name="connsiteX0" fmla="*/ 7426 w 538855"/>
              <a:gd name="connsiteY0" fmla="*/ 3877 h 418673"/>
              <a:gd name="connsiteX1" fmla="*/ 534476 w 538855"/>
              <a:gd name="connsiteY1" fmla="*/ 413452 h 418673"/>
              <a:gd name="connsiteX2" fmla="*/ 245551 w 538855"/>
              <a:gd name="connsiteY2" fmla="*/ 219777 h 418673"/>
              <a:gd name="connsiteX3" fmla="*/ 7426 w 538855"/>
              <a:gd name="connsiteY3" fmla="*/ 3877 h 41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55" h="418673">
                <a:moveTo>
                  <a:pt x="7426" y="3877"/>
                </a:moveTo>
                <a:cubicBezTo>
                  <a:pt x="55580" y="36156"/>
                  <a:pt x="494789" y="377469"/>
                  <a:pt x="534476" y="413452"/>
                </a:cubicBezTo>
                <a:cubicBezTo>
                  <a:pt x="574163" y="449435"/>
                  <a:pt x="333393" y="290156"/>
                  <a:pt x="245551" y="219777"/>
                </a:cubicBezTo>
                <a:cubicBezTo>
                  <a:pt x="157709" y="149398"/>
                  <a:pt x="-40728" y="-28402"/>
                  <a:pt x="7426" y="38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AA9BC4F-407F-E4A7-D9D1-93C037F0658A}"/>
              </a:ext>
            </a:extLst>
          </p:cNvPr>
          <p:cNvSpPr/>
          <p:nvPr/>
        </p:nvSpPr>
        <p:spPr>
          <a:xfrm>
            <a:off x="3532347" y="7526867"/>
            <a:ext cx="904114" cy="582120"/>
          </a:xfrm>
          <a:custGeom>
            <a:avLst/>
            <a:gdLst>
              <a:gd name="connsiteX0" fmla="*/ 71278 w 904114"/>
              <a:gd name="connsiteY0" fmla="*/ 13758 h 582120"/>
              <a:gd name="connsiteX1" fmla="*/ 452278 w 904114"/>
              <a:gd name="connsiteY1" fmla="*/ 201083 h 582120"/>
              <a:gd name="connsiteX2" fmla="*/ 893603 w 904114"/>
              <a:gd name="connsiteY2" fmla="*/ 572558 h 582120"/>
              <a:gd name="connsiteX3" fmla="*/ 776128 w 904114"/>
              <a:gd name="connsiteY3" fmla="*/ 480483 h 582120"/>
              <a:gd name="connsiteX4" fmla="*/ 385603 w 904114"/>
              <a:gd name="connsiteY4" fmla="*/ 169333 h 582120"/>
              <a:gd name="connsiteX5" fmla="*/ 223678 w 904114"/>
              <a:gd name="connsiteY5" fmla="*/ 42333 h 582120"/>
              <a:gd name="connsiteX6" fmla="*/ 14128 w 904114"/>
              <a:gd name="connsiteY6" fmla="*/ 16933 h 582120"/>
              <a:gd name="connsiteX7" fmla="*/ 71278 w 904114"/>
              <a:gd name="connsiteY7" fmla="*/ 13758 h 58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114" h="582120">
                <a:moveTo>
                  <a:pt x="71278" y="13758"/>
                </a:moveTo>
                <a:cubicBezTo>
                  <a:pt x="144303" y="44450"/>
                  <a:pt x="315224" y="107950"/>
                  <a:pt x="452278" y="201083"/>
                </a:cubicBezTo>
                <a:cubicBezTo>
                  <a:pt x="589332" y="294216"/>
                  <a:pt x="839628" y="525991"/>
                  <a:pt x="893603" y="572558"/>
                </a:cubicBezTo>
                <a:cubicBezTo>
                  <a:pt x="947578" y="619125"/>
                  <a:pt x="776128" y="480483"/>
                  <a:pt x="776128" y="480483"/>
                </a:cubicBezTo>
                <a:lnTo>
                  <a:pt x="385603" y="169333"/>
                </a:lnTo>
                <a:cubicBezTo>
                  <a:pt x="293528" y="96308"/>
                  <a:pt x="285590" y="67733"/>
                  <a:pt x="223678" y="42333"/>
                </a:cubicBezTo>
                <a:cubicBezTo>
                  <a:pt x="161766" y="16933"/>
                  <a:pt x="42703" y="21166"/>
                  <a:pt x="14128" y="16933"/>
                </a:cubicBezTo>
                <a:cubicBezTo>
                  <a:pt x="-14447" y="12700"/>
                  <a:pt x="-1747" y="-16934"/>
                  <a:pt x="71278" y="137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DD0079-DD21-9162-DAEE-F4D188310BF1}"/>
              </a:ext>
            </a:extLst>
          </p:cNvPr>
          <p:cNvSpPr/>
          <p:nvPr/>
        </p:nvSpPr>
        <p:spPr>
          <a:xfrm>
            <a:off x="3562305" y="7486644"/>
            <a:ext cx="897091" cy="738679"/>
          </a:xfrm>
          <a:custGeom>
            <a:avLst/>
            <a:gdLst>
              <a:gd name="connsiteX0" fmla="*/ 45 w 897091"/>
              <a:gd name="connsiteY0" fmla="*/ 6 h 738679"/>
              <a:gd name="connsiteX1" fmla="*/ 361995 w 897091"/>
              <a:gd name="connsiteY1" fmla="*/ 234956 h 738679"/>
              <a:gd name="connsiteX2" fmla="*/ 860470 w 897091"/>
              <a:gd name="connsiteY2" fmla="*/ 708031 h 738679"/>
              <a:gd name="connsiteX3" fmla="*/ 806495 w 897091"/>
              <a:gd name="connsiteY3" fmla="*/ 641356 h 738679"/>
              <a:gd name="connsiteX4" fmla="*/ 384220 w 897091"/>
              <a:gd name="connsiteY4" fmla="*/ 228606 h 738679"/>
              <a:gd name="connsiteX5" fmla="*/ 45 w 897091"/>
              <a:gd name="connsiteY5" fmla="*/ 6 h 7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091" h="738679">
                <a:moveTo>
                  <a:pt x="45" y="6"/>
                </a:moveTo>
                <a:cubicBezTo>
                  <a:pt x="-3659" y="1064"/>
                  <a:pt x="218591" y="116952"/>
                  <a:pt x="361995" y="234956"/>
                </a:cubicBezTo>
                <a:cubicBezTo>
                  <a:pt x="505399" y="352960"/>
                  <a:pt x="786387" y="640298"/>
                  <a:pt x="860470" y="708031"/>
                </a:cubicBezTo>
                <a:cubicBezTo>
                  <a:pt x="934553" y="775764"/>
                  <a:pt x="885870" y="721260"/>
                  <a:pt x="806495" y="641356"/>
                </a:cubicBezTo>
                <a:cubicBezTo>
                  <a:pt x="727120" y="561452"/>
                  <a:pt x="518099" y="332852"/>
                  <a:pt x="384220" y="228606"/>
                </a:cubicBezTo>
                <a:cubicBezTo>
                  <a:pt x="250341" y="124360"/>
                  <a:pt x="3749" y="-1052"/>
                  <a:pt x="45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F28481A-27D0-C39E-6AFF-7AEA995FD880}"/>
              </a:ext>
            </a:extLst>
          </p:cNvPr>
          <p:cNvSpPr/>
          <p:nvPr/>
        </p:nvSpPr>
        <p:spPr>
          <a:xfrm>
            <a:off x="3143726" y="6777582"/>
            <a:ext cx="414832" cy="719006"/>
          </a:xfrm>
          <a:custGeom>
            <a:avLst/>
            <a:gdLst>
              <a:gd name="connsiteX0" fmla="*/ 94774 w 414832"/>
              <a:gd name="connsiteY0" fmla="*/ 1043 h 719006"/>
              <a:gd name="connsiteX1" fmla="*/ 47149 w 414832"/>
              <a:gd name="connsiteY1" fmla="*/ 245518 h 719006"/>
              <a:gd name="connsiteX2" fmla="*/ 170974 w 414832"/>
              <a:gd name="connsiteY2" fmla="*/ 464593 h 719006"/>
              <a:gd name="connsiteX3" fmla="*/ 91599 w 414832"/>
              <a:gd name="connsiteY3" fmla="*/ 397918 h 719006"/>
              <a:gd name="connsiteX4" fmla="*/ 377349 w 414832"/>
              <a:gd name="connsiteY4" fmla="*/ 677318 h 719006"/>
              <a:gd name="connsiteX5" fmla="*/ 310674 w 414832"/>
              <a:gd name="connsiteY5" fmla="*/ 563018 h 719006"/>
              <a:gd name="connsiteX6" fmla="*/ 412274 w 414832"/>
              <a:gd name="connsiteY6" fmla="*/ 718593 h 719006"/>
              <a:gd name="connsiteX7" fmla="*/ 183674 w 414832"/>
              <a:gd name="connsiteY7" fmla="*/ 505868 h 719006"/>
              <a:gd name="connsiteX8" fmla="*/ 5874 w 414832"/>
              <a:gd name="connsiteY8" fmla="*/ 280443 h 719006"/>
              <a:gd name="connsiteX9" fmla="*/ 40799 w 414832"/>
              <a:gd name="connsiteY9" fmla="*/ 321718 h 719006"/>
              <a:gd name="connsiteX10" fmla="*/ 21749 w 414832"/>
              <a:gd name="connsiteY10" fmla="*/ 162968 h 719006"/>
              <a:gd name="connsiteX11" fmla="*/ 94774 w 414832"/>
              <a:gd name="connsiteY11" fmla="*/ 1043 h 7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832" h="719006">
                <a:moveTo>
                  <a:pt x="94774" y="1043"/>
                </a:moveTo>
                <a:cubicBezTo>
                  <a:pt x="99007" y="14801"/>
                  <a:pt x="34449" y="168260"/>
                  <a:pt x="47149" y="245518"/>
                </a:cubicBezTo>
                <a:cubicBezTo>
                  <a:pt x="59849" y="322776"/>
                  <a:pt x="163566" y="439193"/>
                  <a:pt x="170974" y="464593"/>
                </a:cubicBezTo>
                <a:cubicBezTo>
                  <a:pt x="178382" y="489993"/>
                  <a:pt x="57203" y="362464"/>
                  <a:pt x="91599" y="397918"/>
                </a:cubicBezTo>
                <a:cubicBezTo>
                  <a:pt x="125995" y="433372"/>
                  <a:pt x="340837" y="649801"/>
                  <a:pt x="377349" y="677318"/>
                </a:cubicBezTo>
                <a:cubicBezTo>
                  <a:pt x="413861" y="704835"/>
                  <a:pt x="304853" y="556139"/>
                  <a:pt x="310674" y="563018"/>
                </a:cubicBezTo>
                <a:cubicBezTo>
                  <a:pt x="316495" y="569897"/>
                  <a:pt x="433441" y="728118"/>
                  <a:pt x="412274" y="718593"/>
                </a:cubicBezTo>
                <a:cubicBezTo>
                  <a:pt x="391107" y="709068"/>
                  <a:pt x="251407" y="578893"/>
                  <a:pt x="183674" y="505868"/>
                </a:cubicBezTo>
                <a:cubicBezTo>
                  <a:pt x="115941" y="432843"/>
                  <a:pt x="29686" y="311135"/>
                  <a:pt x="5874" y="280443"/>
                </a:cubicBezTo>
                <a:cubicBezTo>
                  <a:pt x="-17938" y="249751"/>
                  <a:pt x="38153" y="341297"/>
                  <a:pt x="40799" y="321718"/>
                </a:cubicBezTo>
                <a:cubicBezTo>
                  <a:pt x="43445" y="302139"/>
                  <a:pt x="8520" y="212710"/>
                  <a:pt x="21749" y="162968"/>
                </a:cubicBezTo>
                <a:cubicBezTo>
                  <a:pt x="34978" y="113226"/>
                  <a:pt x="90541" y="-12715"/>
                  <a:pt x="94774" y="10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47A3B03-F4AD-ACB3-7E82-69C6863C8905}"/>
              </a:ext>
            </a:extLst>
          </p:cNvPr>
          <p:cNvSpPr/>
          <p:nvPr/>
        </p:nvSpPr>
        <p:spPr>
          <a:xfrm>
            <a:off x="5298810" y="7924323"/>
            <a:ext cx="339027" cy="278066"/>
          </a:xfrm>
          <a:custGeom>
            <a:avLst/>
            <a:gdLst>
              <a:gd name="connsiteX0" fmla="*/ 265 w 339027"/>
              <a:gd name="connsiteY0" fmla="*/ 477 h 278066"/>
              <a:gd name="connsiteX1" fmla="*/ 320940 w 339027"/>
              <a:gd name="connsiteY1" fmla="*/ 267177 h 278066"/>
              <a:gd name="connsiteX2" fmla="*/ 266965 w 339027"/>
              <a:gd name="connsiteY2" fmla="*/ 203677 h 278066"/>
              <a:gd name="connsiteX3" fmla="*/ 265 w 339027"/>
              <a:gd name="connsiteY3" fmla="*/ 477 h 2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27" h="278066">
                <a:moveTo>
                  <a:pt x="265" y="477"/>
                </a:moveTo>
                <a:cubicBezTo>
                  <a:pt x="9261" y="11060"/>
                  <a:pt x="276490" y="233310"/>
                  <a:pt x="320940" y="267177"/>
                </a:cubicBezTo>
                <a:cubicBezTo>
                  <a:pt x="365390" y="301044"/>
                  <a:pt x="320411" y="249185"/>
                  <a:pt x="266965" y="203677"/>
                </a:cubicBezTo>
                <a:cubicBezTo>
                  <a:pt x="213519" y="158169"/>
                  <a:pt x="-8731" y="-10106"/>
                  <a:pt x="265" y="4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93D015F-A535-2A21-B253-C75001B4A56B}"/>
              </a:ext>
            </a:extLst>
          </p:cNvPr>
          <p:cNvSpPr/>
          <p:nvPr/>
        </p:nvSpPr>
        <p:spPr>
          <a:xfrm>
            <a:off x="5759450" y="8274050"/>
            <a:ext cx="242623" cy="546880"/>
          </a:xfrm>
          <a:custGeom>
            <a:avLst/>
            <a:gdLst>
              <a:gd name="connsiteX0" fmla="*/ 0 w 242623"/>
              <a:gd name="connsiteY0" fmla="*/ 0 h 546880"/>
              <a:gd name="connsiteX1" fmla="*/ 190500 w 242623"/>
              <a:gd name="connsiteY1" fmla="*/ 171450 h 546880"/>
              <a:gd name="connsiteX2" fmla="*/ 190500 w 242623"/>
              <a:gd name="connsiteY2" fmla="*/ 282575 h 546880"/>
              <a:gd name="connsiteX3" fmla="*/ 234950 w 242623"/>
              <a:gd name="connsiteY3" fmla="*/ 279400 h 546880"/>
              <a:gd name="connsiteX4" fmla="*/ 139700 w 242623"/>
              <a:gd name="connsiteY4" fmla="*/ 542925 h 546880"/>
              <a:gd name="connsiteX5" fmla="*/ 177800 w 242623"/>
              <a:gd name="connsiteY5" fmla="*/ 428625 h 546880"/>
              <a:gd name="connsiteX6" fmla="*/ 219075 w 242623"/>
              <a:gd name="connsiteY6" fmla="*/ 301625 h 546880"/>
              <a:gd name="connsiteX7" fmla="*/ 241300 w 242623"/>
              <a:gd name="connsiteY7" fmla="*/ 241300 h 546880"/>
              <a:gd name="connsiteX8" fmla="*/ 180975 w 242623"/>
              <a:gd name="connsiteY8" fmla="*/ 180975 h 546880"/>
              <a:gd name="connsiteX9" fmla="*/ 206375 w 242623"/>
              <a:gd name="connsiteY9" fmla="*/ 212725 h 546880"/>
              <a:gd name="connsiteX10" fmla="*/ 0 w 242623"/>
              <a:gd name="connsiteY10" fmla="*/ 0 h 5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23" h="546880">
                <a:moveTo>
                  <a:pt x="0" y="0"/>
                </a:moveTo>
                <a:cubicBezTo>
                  <a:pt x="79375" y="62177"/>
                  <a:pt x="158750" y="124354"/>
                  <a:pt x="190500" y="171450"/>
                </a:cubicBezTo>
                <a:cubicBezTo>
                  <a:pt x="222250" y="218546"/>
                  <a:pt x="183092" y="264583"/>
                  <a:pt x="190500" y="282575"/>
                </a:cubicBezTo>
                <a:cubicBezTo>
                  <a:pt x="197908" y="300567"/>
                  <a:pt x="243417" y="236008"/>
                  <a:pt x="234950" y="279400"/>
                </a:cubicBezTo>
                <a:cubicBezTo>
                  <a:pt x="226483" y="322792"/>
                  <a:pt x="149225" y="518054"/>
                  <a:pt x="139700" y="542925"/>
                </a:cubicBezTo>
                <a:cubicBezTo>
                  <a:pt x="130175" y="567796"/>
                  <a:pt x="164571" y="468842"/>
                  <a:pt x="177800" y="428625"/>
                </a:cubicBezTo>
                <a:cubicBezTo>
                  <a:pt x="191029" y="388408"/>
                  <a:pt x="208492" y="332846"/>
                  <a:pt x="219075" y="301625"/>
                </a:cubicBezTo>
                <a:cubicBezTo>
                  <a:pt x="229658" y="270404"/>
                  <a:pt x="247650" y="261408"/>
                  <a:pt x="241300" y="241300"/>
                </a:cubicBezTo>
                <a:cubicBezTo>
                  <a:pt x="234950" y="221192"/>
                  <a:pt x="186796" y="185737"/>
                  <a:pt x="180975" y="180975"/>
                </a:cubicBezTo>
                <a:cubicBezTo>
                  <a:pt x="175154" y="176213"/>
                  <a:pt x="206375" y="212725"/>
                  <a:pt x="206375" y="212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9F2EA087-D73D-9472-5429-00C64F512E48}"/>
              </a:ext>
            </a:extLst>
          </p:cNvPr>
          <p:cNvSpPr/>
          <p:nvPr/>
        </p:nvSpPr>
        <p:spPr>
          <a:xfrm>
            <a:off x="5724524" y="7315197"/>
            <a:ext cx="217780" cy="790334"/>
          </a:xfrm>
          <a:custGeom>
            <a:avLst/>
            <a:gdLst>
              <a:gd name="connsiteX0" fmla="*/ 1 w 217780"/>
              <a:gd name="connsiteY0" fmla="*/ 3 h 790334"/>
              <a:gd name="connsiteX1" fmla="*/ 196851 w 217780"/>
              <a:gd name="connsiteY1" fmla="*/ 371478 h 790334"/>
              <a:gd name="connsiteX2" fmla="*/ 209551 w 217780"/>
              <a:gd name="connsiteY2" fmla="*/ 777878 h 790334"/>
              <a:gd name="connsiteX3" fmla="*/ 209551 w 217780"/>
              <a:gd name="connsiteY3" fmla="*/ 657228 h 790334"/>
              <a:gd name="connsiteX4" fmla="*/ 200026 w 217780"/>
              <a:gd name="connsiteY4" fmla="*/ 365128 h 790334"/>
              <a:gd name="connsiteX5" fmla="*/ 1 w 217780"/>
              <a:gd name="connsiteY5" fmla="*/ 3 h 7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80" h="790334">
                <a:moveTo>
                  <a:pt x="1" y="3"/>
                </a:moveTo>
                <a:cubicBezTo>
                  <a:pt x="-528" y="1061"/>
                  <a:pt x="161926" y="241832"/>
                  <a:pt x="196851" y="371478"/>
                </a:cubicBezTo>
                <a:cubicBezTo>
                  <a:pt x="231776" y="501124"/>
                  <a:pt x="207434" y="730253"/>
                  <a:pt x="209551" y="777878"/>
                </a:cubicBezTo>
                <a:cubicBezTo>
                  <a:pt x="211668" y="825503"/>
                  <a:pt x="211139" y="726020"/>
                  <a:pt x="209551" y="657228"/>
                </a:cubicBezTo>
                <a:cubicBezTo>
                  <a:pt x="207963" y="588436"/>
                  <a:pt x="234422" y="475724"/>
                  <a:pt x="200026" y="365128"/>
                </a:cubicBezTo>
                <a:cubicBezTo>
                  <a:pt x="165630" y="254532"/>
                  <a:pt x="530" y="-1055"/>
                  <a:pt x="1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1221EBE-4A8F-6B9A-A602-13A17495ADFB}"/>
              </a:ext>
            </a:extLst>
          </p:cNvPr>
          <p:cNvSpPr/>
          <p:nvPr/>
        </p:nvSpPr>
        <p:spPr>
          <a:xfrm>
            <a:off x="6020410" y="7777566"/>
            <a:ext cx="96543" cy="507787"/>
          </a:xfrm>
          <a:custGeom>
            <a:avLst/>
            <a:gdLst>
              <a:gd name="connsiteX0" fmla="*/ 2565 w 96543"/>
              <a:gd name="connsiteY0" fmla="*/ 26584 h 507787"/>
              <a:gd name="connsiteX1" fmla="*/ 21615 w 96543"/>
              <a:gd name="connsiteY1" fmla="*/ 77384 h 507787"/>
              <a:gd name="connsiteX2" fmla="*/ 94640 w 96543"/>
              <a:gd name="connsiteY2" fmla="*/ 493309 h 507787"/>
              <a:gd name="connsiteX3" fmla="*/ 69240 w 96543"/>
              <a:gd name="connsiteY3" fmla="*/ 379009 h 507787"/>
              <a:gd name="connsiteX4" fmla="*/ 2565 w 96543"/>
              <a:gd name="connsiteY4" fmla="*/ 26584 h 50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43" h="507787">
                <a:moveTo>
                  <a:pt x="2565" y="26584"/>
                </a:moveTo>
                <a:cubicBezTo>
                  <a:pt x="-5372" y="-23687"/>
                  <a:pt x="6269" y="-404"/>
                  <a:pt x="21615" y="77384"/>
                </a:cubicBezTo>
                <a:cubicBezTo>
                  <a:pt x="36961" y="155172"/>
                  <a:pt x="86703" y="443038"/>
                  <a:pt x="94640" y="493309"/>
                </a:cubicBezTo>
                <a:cubicBezTo>
                  <a:pt x="102577" y="543580"/>
                  <a:pt x="84057" y="452563"/>
                  <a:pt x="69240" y="379009"/>
                </a:cubicBezTo>
                <a:cubicBezTo>
                  <a:pt x="54423" y="305455"/>
                  <a:pt x="10502" y="76855"/>
                  <a:pt x="2565" y="265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67C27A1-5B2E-4529-5B56-DA1DD3112461}"/>
              </a:ext>
            </a:extLst>
          </p:cNvPr>
          <p:cNvSpPr/>
          <p:nvPr/>
        </p:nvSpPr>
        <p:spPr>
          <a:xfrm>
            <a:off x="6172034" y="8380059"/>
            <a:ext cx="92094" cy="361093"/>
          </a:xfrm>
          <a:custGeom>
            <a:avLst/>
            <a:gdLst>
              <a:gd name="connsiteX0" fmla="*/ 166 w 92094"/>
              <a:gd name="connsiteY0" fmla="*/ 1941 h 361093"/>
              <a:gd name="connsiteX1" fmla="*/ 89066 w 92094"/>
              <a:gd name="connsiteY1" fmla="*/ 354366 h 361093"/>
              <a:gd name="connsiteX2" fmla="*/ 66841 w 92094"/>
              <a:gd name="connsiteY2" fmla="*/ 217841 h 361093"/>
              <a:gd name="connsiteX3" fmla="*/ 166 w 92094"/>
              <a:gd name="connsiteY3" fmla="*/ 1941 h 3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94" h="361093">
                <a:moveTo>
                  <a:pt x="166" y="1941"/>
                </a:moveTo>
                <a:cubicBezTo>
                  <a:pt x="3870" y="24695"/>
                  <a:pt x="77953" y="318383"/>
                  <a:pt x="89066" y="354366"/>
                </a:cubicBezTo>
                <a:cubicBezTo>
                  <a:pt x="100179" y="390349"/>
                  <a:pt x="77953" y="272874"/>
                  <a:pt x="66841" y="217841"/>
                </a:cubicBezTo>
                <a:cubicBezTo>
                  <a:pt x="55729" y="162808"/>
                  <a:pt x="-3538" y="-20813"/>
                  <a:pt x="166" y="19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8E487BE-49A9-15DB-C73F-FBE151DF3FA0}"/>
              </a:ext>
            </a:extLst>
          </p:cNvPr>
          <p:cNvSpPr/>
          <p:nvPr/>
        </p:nvSpPr>
        <p:spPr>
          <a:xfrm>
            <a:off x="4352277" y="6158183"/>
            <a:ext cx="110279" cy="493730"/>
          </a:xfrm>
          <a:custGeom>
            <a:avLst/>
            <a:gdLst>
              <a:gd name="connsiteX0" fmla="*/ 648 w 110279"/>
              <a:gd name="connsiteY0" fmla="*/ 7667 h 493730"/>
              <a:gd name="connsiteX1" fmla="*/ 108598 w 110279"/>
              <a:gd name="connsiteY1" fmla="*/ 490267 h 493730"/>
              <a:gd name="connsiteX2" fmla="*/ 64148 w 110279"/>
              <a:gd name="connsiteY2" fmla="*/ 214042 h 493730"/>
              <a:gd name="connsiteX3" fmla="*/ 648 w 110279"/>
              <a:gd name="connsiteY3" fmla="*/ 7667 h 4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79" h="493730">
                <a:moveTo>
                  <a:pt x="648" y="7667"/>
                </a:moveTo>
                <a:cubicBezTo>
                  <a:pt x="8056" y="53705"/>
                  <a:pt x="98015" y="455871"/>
                  <a:pt x="108598" y="490267"/>
                </a:cubicBezTo>
                <a:cubicBezTo>
                  <a:pt x="119181" y="524663"/>
                  <a:pt x="76848" y="293417"/>
                  <a:pt x="64148" y="214042"/>
                </a:cubicBezTo>
                <a:cubicBezTo>
                  <a:pt x="51448" y="134667"/>
                  <a:pt x="-6760" y="-38371"/>
                  <a:pt x="648" y="7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355A2FB-809C-7409-7737-8D188DCAE5D7}"/>
              </a:ext>
            </a:extLst>
          </p:cNvPr>
          <p:cNvSpPr/>
          <p:nvPr/>
        </p:nvSpPr>
        <p:spPr>
          <a:xfrm>
            <a:off x="3570850" y="4933774"/>
            <a:ext cx="24655" cy="1053478"/>
          </a:xfrm>
          <a:custGeom>
            <a:avLst/>
            <a:gdLst>
              <a:gd name="connsiteX0" fmla="*/ 9321 w 24655"/>
              <a:gd name="connsiteY0" fmla="*/ 6936 h 1053478"/>
              <a:gd name="connsiteX1" fmla="*/ 1947 w 24655"/>
              <a:gd name="connsiteY1" fmla="*/ 748042 h 1053478"/>
              <a:gd name="connsiteX2" fmla="*/ 1947 w 24655"/>
              <a:gd name="connsiteY2" fmla="*/ 1043010 h 1053478"/>
              <a:gd name="connsiteX3" fmla="*/ 24069 w 24655"/>
              <a:gd name="connsiteY3" fmla="*/ 412516 h 1053478"/>
              <a:gd name="connsiteX4" fmla="*/ 9321 w 24655"/>
              <a:gd name="connsiteY4" fmla="*/ 6936 h 105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5" h="1053478">
                <a:moveTo>
                  <a:pt x="9321" y="6936"/>
                </a:moveTo>
                <a:cubicBezTo>
                  <a:pt x="5634" y="62857"/>
                  <a:pt x="3176" y="575363"/>
                  <a:pt x="1947" y="748042"/>
                </a:cubicBezTo>
                <a:cubicBezTo>
                  <a:pt x="718" y="920721"/>
                  <a:pt x="-1740" y="1098931"/>
                  <a:pt x="1947" y="1043010"/>
                </a:cubicBezTo>
                <a:cubicBezTo>
                  <a:pt x="5634" y="987089"/>
                  <a:pt x="20382" y="578435"/>
                  <a:pt x="24069" y="412516"/>
                </a:cubicBezTo>
                <a:cubicBezTo>
                  <a:pt x="27756" y="246597"/>
                  <a:pt x="13008" y="-48985"/>
                  <a:pt x="9321" y="69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DB4ED03-5F89-69AF-2B45-A38DEA27A753}"/>
              </a:ext>
            </a:extLst>
          </p:cNvPr>
          <p:cNvSpPr/>
          <p:nvPr/>
        </p:nvSpPr>
        <p:spPr>
          <a:xfrm>
            <a:off x="3810683" y="4805948"/>
            <a:ext cx="506398" cy="1002056"/>
          </a:xfrm>
          <a:custGeom>
            <a:avLst/>
            <a:gdLst>
              <a:gd name="connsiteX0" fmla="*/ 1775 w 506398"/>
              <a:gd name="connsiteY0" fmla="*/ 2026 h 1002056"/>
              <a:gd name="connsiteX1" fmla="*/ 49707 w 506398"/>
              <a:gd name="connsiteY1" fmla="*/ 341239 h 1002056"/>
              <a:gd name="connsiteX2" fmla="*/ 175069 w 506398"/>
              <a:gd name="connsiteY2" fmla="*/ 555091 h 1002056"/>
              <a:gd name="connsiteX3" fmla="*/ 149259 w 506398"/>
              <a:gd name="connsiteY3" fmla="*/ 532968 h 1002056"/>
              <a:gd name="connsiteX4" fmla="*/ 495846 w 506398"/>
              <a:gd name="connsiteY4" fmla="*/ 986481 h 1002056"/>
              <a:gd name="connsiteX5" fmla="*/ 388920 w 506398"/>
              <a:gd name="connsiteY5" fmla="*/ 861120 h 1002056"/>
              <a:gd name="connsiteX6" fmla="*/ 105014 w 506398"/>
              <a:gd name="connsiteY6" fmla="*/ 510846 h 1002056"/>
              <a:gd name="connsiteX7" fmla="*/ 1775 w 506398"/>
              <a:gd name="connsiteY7" fmla="*/ 2026 h 100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398" h="1002056">
                <a:moveTo>
                  <a:pt x="1775" y="2026"/>
                </a:moveTo>
                <a:cubicBezTo>
                  <a:pt x="-7443" y="-26242"/>
                  <a:pt x="20825" y="249062"/>
                  <a:pt x="49707" y="341239"/>
                </a:cubicBezTo>
                <a:cubicBezTo>
                  <a:pt x="78589" y="433416"/>
                  <a:pt x="158477" y="523136"/>
                  <a:pt x="175069" y="555091"/>
                </a:cubicBezTo>
                <a:cubicBezTo>
                  <a:pt x="191661" y="587046"/>
                  <a:pt x="95796" y="461070"/>
                  <a:pt x="149259" y="532968"/>
                </a:cubicBezTo>
                <a:cubicBezTo>
                  <a:pt x="202722" y="604866"/>
                  <a:pt x="455903" y="931789"/>
                  <a:pt x="495846" y="986481"/>
                </a:cubicBezTo>
                <a:cubicBezTo>
                  <a:pt x="535790" y="1041173"/>
                  <a:pt x="454059" y="940393"/>
                  <a:pt x="388920" y="861120"/>
                </a:cubicBezTo>
                <a:cubicBezTo>
                  <a:pt x="323781" y="781848"/>
                  <a:pt x="170153" y="647883"/>
                  <a:pt x="105014" y="510846"/>
                </a:cubicBezTo>
                <a:cubicBezTo>
                  <a:pt x="39875" y="373809"/>
                  <a:pt x="10993" y="30294"/>
                  <a:pt x="1775" y="20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BA26DD2-FED6-9338-60EE-794E15AE4D9B}"/>
              </a:ext>
            </a:extLst>
          </p:cNvPr>
          <p:cNvSpPr/>
          <p:nvPr/>
        </p:nvSpPr>
        <p:spPr>
          <a:xfrm>
            <a:off x="4498026" y="5792424"/>
            <a:ext cx="716301" cy="309918"/>
          </a:xfrm>
          <a:custGeom>
            <a:avLst/>
            <a:gdLst>
              <a:gd name="connsiteX0" fmla="*/ 232 w 716301"/>
              <a:gd name="connsiteY0" fmla="*/ 5 h 309918"/>
              <a:gd name="connsiteX1" fmla="*/ 453745 w 716301"/>
              <a:gd name="connsiteY1" fmla="*/ 250728 h 309918"/>
              <a:gd name="connsiteX2" fmla="*/ 715529 w 716301"/>
              <a:gd name="connsiteY2" fmla="*/ 309721 h 309918"/>
              <a:gd name="connsiteX3" fmla="*/ 516426 w 716301"/>
              <a:gd name="connsiteY3" fmla="*/ 258102 h 309918"/>
              <a:gd name="connsiteX4" fmla="*/ 232 w 716301"/>
              <a:gd name="connsiteY4" fmla="*/ 5 h 3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301" h="309918">
                <a:moveTo>
                  <a:pt x="232" y="5"/>
                </a:moveTo>
                <a:cubicBezTo>
                  <a:pt x="-10215" y="-1224"/>
                  <a:pt x="334529" y="199109"/>
                  <a:pt x="453745" y="250728"/>
                </a:cubicBezTo>
                <a:cubicBezTo>
                  <a:pt x="572961" y="302347"/>
                  <a:pt x="705082" y="308492"/>
                  <a:pt x="715529" y="309721"/>
                </a:cubicBezTo>
                <a:cubicBezTo>
                  <a:pt x="725976" y="310950"/>
                  <a:pt x="628883" y="307878"/>
                  <a:pt x="516426" y="258102"/>
                </a:cubicBezTo>
                <a:cubicBezTo>
                  <a:pt x="403970" y="208326"/>
                  <a:pt x="10679" y="1234"/>
                  <a:pt x="232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0CB7A72-FF4A-E050-F7F1-3929E6ED866F}"/>
              </a:ext>
            </a:extLst>
          </p:cNvPr>
          <p:cNvSpPr/>
          <p:nvPr/>
        </p:nvSpPr>
        <p:spPr>
          <a:xfrm>
            <a:off x="5073639" y="4488158"/>
            <a:ext cx="206679" cy="217962"/>
          </a:xfrm>
          <a:custGeom>
            <a:avLst/>
            <a:gdLst>
              <a:gd name="connsiteX0" fmla="*/ 166 w 206679"/>
              <a:gd name="connsiteY0" fmla="*/ 208 h 217962"/>
              <a:gd name="connsiteX1" fmla="*/ 161859 w 206679"/>
              <a:gd name="connsiteY1" fmla="*/ 106144 h 217962"/>
              <a:gd name="connsiteX2" fmla="*/ 189737 w 206679"/>
              <a:gd name="connsiteY2" fmla="*/ 217657 h 217962"/>
              <a:gd name="connsiteX3" fmla="*/ 195312 w 206679"/>
              <a:gd name="connsiteY3" fmla="*/ 134022 h 217962"/>
              <a:gd name="connsiteX4" fmla="*/ 166 w 206679"/>
              <a:gd name="connsiteY4" fmla="*/ 208 h 2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79" h="217962">
                <a:moveTo>
                  <a:pt x="166" y="208"/>
                </a:moveTo>
                <a:cubicBezTo>
                  <a:pt x="-5409" y="-4438"/>
                  <a:pt x="130264" y="69903"/>
                  <a:pt x="161859" y="106144"/>
                </a:cubicBezTo>
                <a:cubicBezTo>
                  <a:pt x="193454" y="142385"/>
                  <a:pt x="184162" y="213011"/>
                  <a:pt x="189737" y="217657"/>
                </a:cubicBezTo>
                <a:cubicBezTo>
                  <a:pt x="195312" y="222303"/>
                  <a:pt x="221331" y="173051"/>
                  <a:pt x="195312" y="134022"/>
                </a:cubicBezTo>
                <a:cubicBezTo>
                  <a:pt x="169293" y="94993"/>
                  <a:pt x="5741" y="4854"/>
                  <a:pt x="166" y="2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B02F7FF-4A0F-F767-74C6-4FE3552B98AD}"/>
              </a:ext>
            </a:extLst>
          </p:cNvPr>
          <p:cNvSpPr/>
          <p:nvPr/>
        </p:nvSpPr>
        <p:spPr>
          <a:xfrm>
            <a:off x="5653407" y="4309764"/>
            <a:ext cx="113532" cy="200910"/>
          </a:xfrm>
          <a:custGeom>
            <a:avLst/>
            <a:gdLst>
              <a:gd name="connsiteX0" fmla="*/ 261 w 113532"/>
              <a:gd name="connsiteY0" fmla="*/ 182 h 200910"/>
              <a:gd name="connsiteX1" fmla="*/ 72744 w 113532"/>
              <a:gd name="connsiteY1" fmla="*/ 83816 h 200910"/>
              <a:gd name="connsiteX2" fmla="*/ 111773 w 113532"/>
              <a:gd name="connsiteY2" fmla="*/ 200904 h 200910"/>
              <a:gd name="connsiteX3" fmla="*/ 106198 w 113532"/>
              <a:gd name="connsiteY3" fmla="*/ 89392 h 200910"/>
              <a:gd name="connsiteX4" fmla="*/ 100622 w 113532"/>
              <a:gd name="connsiteY4" fmla="*/ 106119 h 200910"/>
              <a:gd name="connsiteX5" fmla="*/ 261 w 113532"/>
              <a:gd name="connsiteY5" fmla="*/ 182 h 20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2" h="200910">
                <a:moveTo>
                  <a:pt x="261" y="182"/>
                </a:moveTo>
                <a:cubicBezTo>
                  <a:pt x="-4385" y="-3535"/>
                  <a:pt x="54159" y="50362"/>
                  <a:pt x="72744" y="83816"/>
                </a:cubicBezTo>
                <a:cubicBezTo>
                  <a:pt x="91329" y="117270"/>
                  <a:pt x="106197" y="199975"/>
                  <a:pt x="111773" y="200904"/>
                </a:cubicBezTo>
                <a:cubicBezTo>
                  <a:pt x="117349" y="201833"/>
                  <a:pt x="108056" y="105189"/>
                  <a:pt x="106198" y="89392"/>
                </a:cubicBezTo>
                <a:cubicBezTo>
                  <a:pt x="104340" y="73595"/>
                  <a:pt x="116420" y="119129"/>
                  <a:pt x="100622" y="106119"/>
                </a:cubicBezTo>
                <a:cubicBezTo>
                  <a:pt x="84825" y="93109"/>
                  <a:pt x="4907" y="3899"/>
                  <a:pt x="261" y="1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525A197-8A13-6B83-0FF9-3682C04537CC}"/>
              </a:ext>
            </a:extLst>
          </p:cNvPr>
          <p:cNvSpPr/>
          <p:nvPr/>
        </p:nvSpPr>
        <p:spPr>
          <a:xfrm>
            <a:off x="5001064" y="3993879"/>
            <a:ext cx="268601" cy="65165"/>
          </a:xfrm>
          <a:custGeom>
            <a:avLst/>
            <a:gdLst>
              <a:gd name="connsiteX0" fmla="*/ 258 w 268601"/>
              <a:gd name="connsiteY0" fmla="*/ 9409 h 65165"/>
              <a:gd name="connsiteX1" fmla="*/ 156375 w 268601"/>
              <a:gd name="connsiteY1" fmla="*/ 3833 h 65165"/>
              <a:gd name="connsiteX2" fmla="*/ 267887 w 268601"/>
              <a:gd name="connsiteY2" fmla="*/ 65165 h 65165"/>
              <a:gd name="connsiteX3" fmla="*/ 195404 w 268601"/>
              <a:gd name="connsiteY3" fmla="*/ 3833 h 65165"/>
              <a:gd name="connsiteX4" fmla="*/ 258 w 268601"/>
              <a:gd name="connsiteY4" fmla="*/ 9409 h 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1" h="65165">
                <a:moveTo>
                  <a:pt x="258" y="9409"/>
                </a:moveTo>
                <a:cubicBezTo>
                  <a:pt x="-6247" y="9409"/>
                  <a:pt x="111770" y="-5460"/>
                  <a:pt x="156375" y="3833"/>
                </a:cubicBezTo>
                <a:cubicBezTo>
                  <a:pt x="200980" y="13126"/>
                  <a:pt x="261382" y="65165"/>
                  <a:pt x="267887" y="65165"/>
                </a:cubicBezTo>
                <a:cubicBezTo>
                  <a:pt x="274392" y="65165"/>
                  <a:pt x="235363" y="14984"/>
                  <a:pt x="195404" y="3833"/>
                </a:cubicBezTo>
                <a:cubicBezTo>
                  <a:pt x="155445" y="-7318"/>
                  <a:pt x="6763" y="9409"/>
                  <a:pt x="258" y="94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C555876-C55A-B506-150E-471EFEB93A0E}"/>
              </a:ext>
            </a:extLst>
          </p:cNvPr>
          <p:cNvSpPr/>
          <p:nvPr/>
        </p:nvSpPr>
        <p:spPr>
          <a:xfrm>
            <a:off x="6951525" y="4633323"/>
            <a:ext cx="157870" cy="100642"/>
          </a:xfrm>
          <a:custGeom>
            <a:avLst/>
            <a:gdLst>
              <a:gd name="connsiteX0" fmla="*/ 1260 w 157870"/>
              <a:gd name="connsiteY0" fmla="*/ 9 h 100642"/>
              <a:gd name="connsiteX1" fmla="*/ 40290 w 157870"/>
              <a:gd name="connsiteY1" fmla="*/ 83643 h 100642"/>
              <a:gd name="connsiteX2" fmla="*/ 157377 w 157870"/>
              <a:gd name="connsiteY2" fmla="*/ 100370 h 100642"/>
              <a:gd name="connsiteX3" fmla="*/ 79319 w 157870"/>
              <a:gd name="connsiteY3" fmla="*/ 89218 h 100642"/>
              <a:gd name="connsiteX4" fmla="*/ 1260 w 157870"/>
              <a:gd name="connsiteY4" fmla="*/ 9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70" h="100642">
                <a:moveTo>
                  <a:pt x="1260" y="9"/>
                </a:moveTo>
                <a:cubicBezTo>
                  <a:pt x="-5245" y="-920"/>
                  <a:pt x="14271" y="66916"/>
                  <a:pt x="40290" y="83643"/>
                </a:cubicBezTo>
                <a:cubicBezTo>
                  <a:pt x="66309" y="100370"/>
                  <a:pt x="157377" y="100370"/>
                  <a:pt x="157377" y="100370"/>
                </a:cubicBezTo>
                <a:cubicBezTo>
                  <a:pt x="163882" y="101299"/>
                  <a:pt x="104409" y="100369"/>
                  <a:pt x="79319" y="89218"/>
                </a:cubicBezTo>
                <a:cubicBezTo>
                  <a:pt x="54229" y="78067"/>
                  <a:pt x="7765" y="938"/>
                  <a:pt x="1260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32BDD144-6970-BB6E-D2D8-A9327E8546DC}"/>
              </a:ext>
            </a:extLst>
          </p:cNvPr>
          <p:cNvSpPr/>
          <p:nvPr/>
        </p:nvSpPr>
        <p:spPr>
          <a:xfrm>
            <a:off x="6988707" y="4175994"/>
            <a:ext cx="64452" cy="111857"/>
          </a:xfrm>
          <a:custGeom>
            <a:avLst/>
            <a:gdLst>
              <a:gd name="connsiteX0" fmla="*/ 64439 w 64452"/>
              <a:gd name="connsiteY0" fmla="*/ 138 h 111857"/>
              <a:gd name="connsiteX1" fmla="*/ 8683 w 64452"/>
              <a:gd name="connsiteY1" fmla="*/ 55894 h 111857"/>
              <a:gd name="connsiteX2" fmla="*/ 3108 w 64452"/>
              <a:gd name="connsiteY2" fmla="*/ 111650 h 111857"/>
              <a:gd name="connsiteX3" fmla="*/ 3108 w 64452"/>
              <a:gd name="connsiteY3" fmla="*/ 72621 h 111857"/>
              <a:gd name="connsiteX4" fmla="*/ 64439 w 64452"/>
              <a:gd name="connsiteY4" fmla="*/ 138 h 11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" h="111857">
                <a:moveTo>
                  <a:pt x="64439" y="138"/>
                </a:moveTo>
                <a:cubicBezTo>
                  <a:pt x="65368" y="-2650"/>
                  <a:pt x="18905" y="37309"/>
                  <a:pt x="8683" y="55894"/>
                </a:cubicBezTo>
                <a:cubicBezTo>
                  <a:pt x="-1539" y="74479"/>
                  <a:pt x="4037" y="108862"/>
                  <a:pt x="3108" y="111650"/>
                </a:cubicBezTo>
                <a:cubicBezTo>
                  <a:pt x="2179" y="114438"/>
                  <a:pt x="-3397" y="88418"/>
                  <a:pt x="3108" y="72621"/>
                </a:cubicBezTo>
                <a:cubicBezTo>
                  <a:pt x="9613" y="56824"/>
                  <a:pt x="63510" y="2926"/>
                  <a:pt x="64439" y="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508489D-A5BC-A41A-E118-A486B0A9AFD1}"/>
              </a:ext>
            </a:extLst>
          </p:cNvPr>
          <p:cNvSpPr/>
          <p:nvPr/>
        </p:nvSpPr>
        <p:spPr>
          <a:xfrm>
            <a:off x="7175777" y="4298759"/>
            <a:ext cx="22529" cy="150668"/>
          </a:xfrm>
          <a:custGeom>
            <a:avLst/>
            <a:gdLst>
              <a:gd name="connsiteX0" fmla="*/ 33 w 22529"/>
              <a:gd name="connsiteY0" fmla="*/ 36 h 150668"/>
              <a:gd name="connsiteX1" fmla="*/ 22335 w 22529"/>
              <a:gd name="connsiteY1" fmla="*/ 100397 h 150668"/>
              <a:gd name="connsiteX2" fmla="*/ 11184 w 22529"/>
              <a:gd name="connsiteY2" fmla="*/ 150578 h 150668"/>
              <a:gd name="connsiteX3" fmla="*/ 16760 w 22529"/>
              <a:gd name="connsiteY3" fmla="*/ 89246 h 150668"/>
              <a:gd name="connsiteX4" fmla="*/ 33 w 22529"/>
              <a:gd name="connsiteY4" fmla="*/ 36 h 1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9" h="150668">
                <a:moveTo>
                  <a:pt x="33" y="36"/>
                </a:moveTo>
                <a:cubicBezTo>
                  <a:pt x="962" y="1894"/>
                  <a:pt x="20477" y="75307"/>
                  <a:pt x="22335" y="100397"/>
                </a:cubicBezTo>
                <a:cubicBezTo>
                  <a:pt x="24194" y="125487"/>
                  <a:pt x="12113" y="152436"/>
                  <a:pt x="11184" y="150578"/>
                </a:cubicBezTo>
                <a:cubicBezTo>
                  <a:pt x="10255" y="148720"/>
                  <a:pt x="15831" y="110619"/>
                  <a:pt x="16760" y="89246"/>
                </a:cubicBezTo>
                <a:cubicBezTo>
                  <a:pt x="17689" y="67873"/>
                  <a:pt x="-896" y="-1822"/>
                  <a:pt x="33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174766-2FED-1F0C-BA91-2AA9C6595DAA}"/>
              </a:ext>
            </a:extLst>
          </p:cNvPr>
          <p:cNvSpPr/>
          <p:nvPr/>
        </p:nvSpPr>
        <p:spPr>
          <a:xfrm>
            <a:off x="4655586" y="4121607"/>
            <a:ext cx="239953" cy="65689"/>
          </a:xfrm>
          <a:custGeom>
            <a:avLst/>
            <a:gdLst>
              <a:gd name="connsiteX0" fmla="*/ 48 w 239953"/>
              <a:gd name="connsiteY0" fmla="*/ 4344 h 65689"/>
              <a:gd name="connsiteX1" fmla="*/ 156165 w 239953"/>
              <a:gd name="connsiteY1" fmla="*/ 9920 h 65689"/>
              <a:gd name="connsiteX2" fmla="*/ 239799 w 239953"/>
              <a:gd name="connsiteY2" fmla="*/ 65676 h 65689"/>
              <a:gd name="connsiteX3" fmla="*/ 172892 w 239953"/>
              <a:gd name="connsiteY3" fmla="*/ 4344 h 65689"/>
              <a:gd name="connsiteX4" fmla="*/ 48 w 239953"/>
              <a:gd name="connsiteY4" fmla="*/ 4344 h 6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53" h="65689">
                <a:moveTo>
                  <a:pt x="48" y="4344"/>
                </a:moveTo>
                <a:cubicBezTo>
                  <a:pt x="-2740" y="5273"/>
                  <a:pt x="116207" y="-302"/>
                  <a:pt x="156165" y="9920"/>
                </a:cubicBezTo>
                <a:cubicBezTo>
                  <a:pt x="196124" y="20142"/>
                  <a:pt x="237011" y="66605"/>
                  <a:pt x="239799" y="65676"/>
                </a:cubicBezTo>
                <a:cubicBezTo>
                  <a:pt x="242587" y="64747"/>
                  <a:pt x="207275" y="13637"/>
                  <a:pt x="172892" y="4344"/>
                </a:cubicBezTo>
                <a:cubicBezTo>
                  <a:pt x="138509" y="-4949"/>
                  <a:pt x="2836" y="3415"/>
                  <a:pt x="48" y="4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6625676-36A8-A149-CE48-BDA2717B5928}"/>
              </a:ext>
            </a:extLst>
          </p:cNvPr>
          <p:cNvSpPr/>
          <p:nvPr/>
        </p:nvSpPr>
        <p:spPr>
          <a:xfrm>
            <a:off x="4683512" y="4577346"/>
            <a:ext cx="156117" cy="111349"/>
          </a:xfrm>
          <a:custGeom>
            <a:avLst/>
            <a:gdLst>
              <a:gd name="connsiteX0" fmla="*/ 0 w 156117"/>
              <a:gd name="connsiteY0" fmla="*/ 230 h 111349"/>
              <a:gd name="connsiteX1" fmla="*/ 78059 w 156117"/>
              <a:gd name="connsiteY1" fmla="*/ 78288 h 111349"/>
              <a:gd name="connsiteX2" fmla="*/ 156117 w 156117"/>
              <a:gd name="connsiteY2" fmla="*/ 95015 h 111349"/>
              <a:gd name="connsiteX3" fmla="*/ 78059 w 156117"/>
              <a:gd name="connsiteY3" fmla="*/ 106166 h 111349"/>
              <a:gd name="connsiteX4" fmla="*/ 0 w 156117"/>
              <a:gd name="connsiteY4" fmla="*/ 230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17" h="111349">
                <a:moveTo>
                  <a:pt x="0" y="230"/>
                </a:moveTo>
                <a:cubicBezTo>
                  <a:pt x="0" y="-4416"/>
                  <a:pt x="52040" y="62491"/>
                  <a:pt x="78059" y="78288"/>
                </a:cubicBezTo>
                <a:cubicBezTo>
                  <a:pt x="104079" y="94086"/>
                  <a:pt x="156117" y="90369"/>
                  <a:pt x="156117" y="95015"/>
                </a:cubicBezTo>
                <a:cubicBezTo>
                  <a:pt x="156117" y="99661"/>
                  <a:pt x="100361" y="121034"/>
                  <a:pt x="78059" y="106166"/>
                </a:cubicBezTo>
                <a:cubicBezTo>
                  <a:pt x="55757" y="91298"/>
                  <a:pt x="0" y="4876"/>
                  <a:pt x="0" y="2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3AA5743-A691-DE9F-7560-7BE3758D6B79}"/>
              </a:ext>
            </a:extLst>
          </p:cNvPr>
          <p:cNvSpPr/>
          <p:nvPr/>
        </p:nvSpPr>
        <p:spPr>
          <a:xfrm>
            <a:off x="5307697" y="5190794"/>
            <a:ext cx="83933" cy="161920"/>
          </a:xfrm>
          <a:custGeom>
            <a:avLst/>
            <a:gdLst>
              <a:gd name="connsiteX0" fmla="*/ 283 w 83933"/>
              <a:gd name="connsiteY0" fmla="*/ 99 h 161920"/>
              <a:gd name="connsiteX1" fmla="*/ 56040 w 83933"/>
              <a:gd name="connsiteY1" fmla="*/ 94884 h 161920"/>
              <a:gd name="connsiteX2" fmla="*/ 39313 w 83933"/>
              <a:gd name="connsiteY2" fmla="*/ 161791 h 161920"/>
              <a:gd name="connsiteX3" fmla="*/ 83918 w 83933"/>
              <a:gd name="connsiteY3" fmla="*/ 78157 h 161920"/>
              <a:gd name="connsiteX4" fmla="*/ 283 w 83933"/>
              <a:gd name="connsiteY4" fmla="*/ 99 h 1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33" h="161920">
                <a:moveTo>
                  <a:pt x="283" y="99"/>
                </a:moveTo>
                <a:cubicBezTo>
                  <a:pt x="-4363" y="2887"/>
                  <a:pt x="49535" y="67935"/>
                  <a:pt x="56040" y="94884"/>
                </a:cubicBezTo>
                <a:cubicBezTo>
                  <a:pt x="62545" y="121833"/>
                  <a:pt x="34667" y="164579"/>
                  <a:pt x="39313" y="161791"/>
                </a:cubicBezTo>
                <a:cubicBezTo>
                  <a:pt x="43959" y="159003"/>
                  <a:pt x="84847" y="102318"/>
                  <a:pt x="83918" y="78157"/>
                </a:cubicBezTo>
                <a:cubicBezTo>
                  <a:pt x="82989" y="53996"/>
                  <a:pt x="4929" y="-2689"/>
                  <a:pt x="283" y="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1252D86-EFAD-0372-28F2-802A71ED3187}"/>
              </a:ext>
            </a:extLst>
          </p:cNvPr>
          <p:cNvSpPr/>
          <p:nvPr/>
        </p:nvSpPr>
        <p:spPr>
          <a:xfrm>
            <a:off x="6099717" y="5930957"/>
            <a:ext cx="284761" cy="34945"/>
          </a:xfrm>
          <a:custGeom>
            <a:avLst/>
            <a:gdLst>
              <a:gd name="connsiteX0" fmla="*/ 0 w 284761"/>
              <a:gd name="connsiteY0" fmla="*/ 34945 h 34945"/>
              <a:gd name="connsiteX1" fmla="*/ 189571 w 284761"/>
              <a:gd name="connsiteY1" fmla="*/ 1492 h 34945"/>
              <a:gd name="connsiteX2" fmla="*/ 284356 w 284761"/>
              <a:gd name="connsiteY2" fmla="*/ 7067 h 34945"/>
              <a:gd name="connsiteX3" fmla="*/ 156117 w 284761"/>
              <a:gd name="connsiteY3" fmla="*/ 18219 h 34945"/>
              <a:gd name="connsiteX4" fmla="*/ 0 w 284761"/>
              <a:gd name="connsiteY4" fmla="*/ 34945 h 3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61" h="34945">
                <a:moveTo>
                  <a:pt x="0" y="34945"/>
                </a:moveTo>
                <a:cubicBezTo>
                  <a:pt x="71089" y="20541"/>
                  <a:pt x="142178" y="6138"/>
                  <a:pt x="189571" y="1492"/>
                </a:cubicBezTo>
                <a:cubicBezTo>
                  <a:pt x="236964" y="-3154"/>
                  <a:pt x="289932" y="4279"/>
                  <a:pt x="284356" y="7067"/>
                </a:cubicBezTo>
                <a:cubicBezTo>
                  <a:pt x="278780" y="9855"/>
                  <a:pt x="156117" y="18219"/>
                  <a:pt x="156117" y="18219"/>
                </a:cubicBezTo>
                <a:lnTo>
                  <a:pt x="0" y="349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23BEDA3-239F-3079-0A1D-90249B672C50}"/>
              </a:ext>
            </a:extLst>
          </p:cNvPr>
          <p:cNvSpPr/>
          <p:nvPr/>
        </p:nvSpPr>
        <p:spPr>
          <a:xfrm>
            <a:off x="6028256" y="2249636"/>
            <a:ext cx="63378" cy="138522"/>
          </a:xfrm>
          <a:custGeom>
            <a:avLst/>
            <a:gdLst>
              <a:gd name="connsiteX0" fmla="*/ 63358 w 63378"/>
              <a:gd name="connsiteY0" fmla="*/ 183 h 138522"/>
              <a:gd name="connsiteX1" fmla="*/ 10731 w 63378"/>
              <a:gd name="connsiteY1" fmla="*/ 79124 h 138522"/>
              <a:gd name="connsiteX2" fmla="*/ 4153 w 63378"/>
              <a:gd name="connsiteY2" fmla="*/ 138329 h 138522"/>
              <a:gd name="connsiteX3" fmla="*/ 4153 w 63378"/>
              <a:gd name="connsiteY3" fmla="*/ 59388 h 138522"/>
              <a:gd name="connsiteX4" fmla="*/ 63358 w 63378"/>
              <a:gd name="connsiteY4" fmla="*/ 183 h 1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78" h="138522">
                <a:moveTo>
                  <a:pt x="63358" y="183"/>
                </a:moveTo>
                <a:cubicBezTo>
                  <a:pt x="64454" y="3472"/>
                  <a:pt x="20598" y="56100"/>
                  <a:pt x="10731" y="79124"/>
                </a:cubicBezTo>
                <a:cubicBezTo>
                  <a:pt x="864" y="102148"/>
                  <a:pt x="5249" y="141618"/>
                  <a:pt x="4153" y="138329"/>
                </a:cubicBezTo>
                <a:cubicBezTo>
                  <a:pt x="3057" y="135040"/>
                  <a:pt x="-4618" y="80219"/>
                  <a:pt x="4153" y="59388"/>
                </a:cubicBezTo>
                <a:cubicBezTo>
                  <a:pt x="12924" y="38557"/>
                  <a:pt x="62262" y="-3106"/>
                  <a:pt x="63358" y="1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40DEE756-70AA-3E04-64D9-BC42353414D4}"/>
              </a:ext>
            </a:extLst>
          </p:cNvPr>
          <p:cNvSpPr/>
          <p:nvPr/>
        </p:nvSpPr>
        <p:spPr>
          <a:xfrm>
            <a:off x="5762609" y="2473440"/>
            <a:ext cx="59780" cy="164628"/>
          </a:xfrm>
          <a:custGeom>
            <a:avLst/>
            <a:gdLst>
              <a:gd name="connsiteX0" fmla="*/ 85 w 59780"/>
              <a:gd name="connsiteY0" fmla="*/ 45 h 164628"/>
              <a:gd name="connsiteX1" fmla="*/ 46133 w 59780"/>
              <a:gd name="connsiteY1" fmla="*/ 111878 h 164628"/>
              <a:gd name="connsiteX2" fmla="*/ 46133 w 59780"/>
              <a:gd name="connsiteY2" fmla="*/ 164505 h 164628"/>
              <a:gd name="connsiteX3" fmla="*/ 59290 w 59780"/>
              <a:gd name="connsiteY3" fmla="*/ 98721 h 164628"/>
              <a:gd name="connsiteX4" fmla="*/ 85 w 59780"/>
              <a:gd name="connsiteY4" fmla="*/ 45 h 1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0" h="164628">
                <a:moveTo>
                  <a:pt x="85" y="45"/>
                </a:moveTo>
                <a:cubicBezTo>
                  <a:pt x="-2108" y="2238"/>
                  <a:pt x="38458" y="84468"/>
                  <a:pt x="46133" y="111878"/>
                </a:cubicBezTo>
                <a:cubicBezTo>
                  <a:pt x="53808" y="139288"/>
                  <a:pt x="43940" y="166698"/>
                  <a:pt x="46133" y="164505"/>
                </a:cubicBezTo>
                <a:cubicBezTo>
                  <a:pt x="48326" y="162312"/>
                  <a:pt x="62579" y="121745"/>
                  <a:pt x="59290" y="98721"/>
                </a:cubicBezTo>
                <a:cubicBezTo>
                  <a:pt x="56001" y="75697"/>
                  <a:pt x="2278" y="-2148"/>
                  <a:pt x="85" y="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AAF9339-26C1-2947-D3C7-A3C825AFC528}"/>
              </a:ext>
            </a:extLst>
          </p:cNvPr>
          <p:cNvSpPr/>
          <p:nvPr/>
        </p:nvSpPr>
        <p:spPr>
          <a:xfrm>
            <a:off x="6670407" y="2417004"/>
            <a:ext cx="68424" cy="207800"/>
          </a:xfrm>
          <a:custGeom>
            <a:avLst/>
            <a:gdLst>
              <a:gd name="connsiteX0" fmla="*/ 108 w 68424"/>
              <a:gd name="connsiteY0" fmla="*/ 3854 h 207800"/>
              <a:gd name="connsiteX1" fmla="*/ 52735 w 68424"/>
              <a:gd name="connsiteY1" fmla="*/ 122265 h 207800"/>
              <a:gd name="connsiteX2" fmla="*/ 65892 w 68424"/>
              <a:gd name="connsiteY2" fmla="*/ 207784 h 207800"/>
              <a:gd name="connsiteX3" fmla="*/ 65892 w 68424"/>
              <a:gd name="connsiteY3" fmla="*/ 115687 h 207800"/>
              <a:gd name="connsiteX4" fmla="*/ 39579 w 68424"/>
              <a:gd name="connsiteY4" fmla="*/ 36746 h 207800"/>
              <a:gd name="connsiteX5" fmla="*/ 108 w 68424"/>
              <a:gd name="connsiteY5" fmla="*/ 3854 h 20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24" h="207800">
                <a:moveTo>
                  <a:pt x="108" y="3854"/>
                </a:moveTo>
                <a:cubicBezTo>
                  <a:pt x="2301" y="18107"/>
                  <a:pt x="41771" y="88277"/>
                  <a:pt x="52735" y="122265"/>
                </a:cubicBezTo>
                <a:cubicBezTo>
                  <a:pt x="63699" y="156253"/>
                  <a:pt x="63699" y="208880"/>
                  <a:pt x="65892" y="207784"/>
                </a:cubicBezTo>
                <a:cubicBezTo>
                  <a:pt x="68085" y="206688"/>
                  <a:pt x="70278" y="144193"/>
                  <a:pt x="65892" y="115687"/>
                </a:cubicBezTo>
                <a:cubicBezTo>
                  <a:pt x="61506" y="87181"/>
                  <a:pt x="39579" y="36746"/>
                  <a:pt x="39579" y="36746"/>
                </a:cubicBezTo>
                <a:cubicBezTo>
                  <a:pt x="29712" y="18107"/>
                  <a:pt x="-2085" y="-10399"/>
                  <a:pt x="108" y="38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B99D730-66DB-EA93-0152-AFBA118B6265}"/>
              </a:ext>
            </a:extLst>
          </p:cNvPr>
          <p:cNvSpPr/>
          <p:nvPr/>
        </p:nvSpPr>
        <p:spPr>
          <a:xfrm>
            <a:off x="5262734" y="2746335"/>
            <a:ext cx="388126" cy="69302"/>
          </a:xfrm>
          <a:custGeom>
            <a:avLst/>
            <a:gdLst>
              <a:gd name="connsiteX0" fmla="*/ 0 w 388126"/>
              <a:gd name="connsiteY0" fmla="*/ 69228 h 69302"/>
              <a:gd name="connsiteX1" fmla="*/ 276293 w 388126"/>
              <a:gd name="connsiteY1" fmla="*/ 3443 h 69302"/>
              <a:gd name="connsiteX2" fmla="*/ 388126 w 388126"/>
              <a:gd name="connsiteY2" fmla="*/ 10022 h 69302"/>
              <a:gd name="connsiteX3" fmla="*/ 276293 w 388126"/>
              <a:gd name="connsiteY3" fmla="*/ 16600 h 69302"/>
              <a:gd name="connsiteX4" fmla="*/ 0 w 388126"/>
              <a:gd name="connsiteY4" fmla="*/ 69228 h 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26" h="69302">
                <a:moveTo>
                  <a:pt x="0" y="69228"/>
                </a:moveTo>
                <a:cubicBezTo>
                  <a:pt x="0" y="67035"/>
                  <a:pt x="211605" y="13311"/>
                  <a:pt x="276293" y="3443"/>
                </a:cubicBezTo>
                <a:cubicBezTo>
                  <a:pt x="340981" y="-6425"/>
                  <a:pt x="388126" y="7829"/>
                  <a:pt x="388126" y="10022"/>
                </a:cubicBezTo>
                <a:cubicBezTo>
                  <a:pt x="388126" y="12215"/>
                  <a:pt x="334402" y="8925"/>
                  <a:pt x="276293" y="16600"/>
                </a:cubicBezTo>
                <a:cubicBezTo>
                  <a:pt x="218184" y="24275"/>
                  <a:pt x="0" y="71421"/>
                  <a:pt x="0" y="692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BF84C83-A502-F857-FD6C-CBF098E083B1}"/>
              </a:ext>
            </a:extLst>
          </p:cNvPr>
          <p:cNvSpPr/>
          <p:nvPr/>
        </p:nvSpPr>
        <p:spPr>
          <a:xfrm>
            <a:off x="6279664" y="2716453"/>
            <a:ext cx="48798" cy="121607"/>
          </a:xfrm>
          <a:custGeom>
            <a:avLst/>
            <a:gdLst>
              <a:gd name="connsiteX0" fmla="*/ 48773 w 48798"/>
              <a:gd name="connsiteY0" fmla="*/ 433 h 121607"/>
              <a:gd name="connsiteX1" fmla="*/ 2724 w 48798"/>
              <a:gd name="connsiteY1" fmla="*/ 118845 h 121607"/>
              <a:gd name="connsiteX2" fmla="*/ 9303 w 48798"/>
              <a:gd name="connsiteY2" fmla="*/ 79374 h 121607"/>
              <a:gd name="connsiteX3" fmla="*/ 48773 w 48798"/>
              <a:gd name="connsiteY3" fmla="*/ 433 h 1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8" h="121607">
                <a:moveTo>
                  <a:pt x="48773" y="433"/>
                </a:moveTo>
                <a:cubicBezTo>
                  <a:pt x="47676" y="7012"/>
                  <a:pt x="2724" y="118845"/>
                  <a:pt x="2724" y="118845"/>
                </a:cubicBezTo>
                <a:cubicBezTo>
                  <a:pt x="-3854" y="132002"/>
                  <a:pt x="2725" y="94724"/>
                  <a:pt x="9303" y="79374"/>
                </a:cubicBezTo>
                <a:cubicBezTo>
                  <a:pt x="15881" y="64024"/>
                  <a:pt x="49870" y="-6146"/>
                  <a:pt x="48773" y="4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C5BE51B6-DE9A-AA7F-B502-7FCC0B291FB7}"/>
              </a:ext>
            </a:extLst>
          </p:cNvPr>
          <p:cNvSpPr/>
          <p:nvPr/>
        </p:nvSpPr>
        <p:spPr>
          <a:xfrm>
            <a:off x="6499461" y="2651102"/>
            <a:ext cx="73778" cy="230245"/>
          </a:xfrm>
          <a:custGeom>
            <a:avLst/>
            <a:gdLst>
              <a:gd name="connsiteX0" fmla="*/ 15 w 73778"/>
              <a:gd name="connsiteY0" fmla="*/ 0 h 230245"/>
              <a:gd name="connsiteX1" fmla="*/ 65799 w 73778"/>
              <a:gd name="connsiteY1" fmla="*/ 171039 h 230245"/>
              <a:gd name="connsiteX2" fmla="*/ 52643 w 73778"/>
              <a:gd name="connsiteY2" fmla="*/ 230245 h 230245"/>
              <a:gd name="connsiteX3" fmla="*/ 72378 w 73778"/>
              <a:gd name="connsiteY3" fmla="*/ 171039 h 230245"/>
              <a:gd name="connsiteX4" fmla="*/ 15 w 73778"/>
              <a:gd name="connsiteY4" fmla="*/ 0 h 2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78" h="230245">
                <a:moveTo>
                  <a:pt x="15" y="0"/>
                </a:moveTo>
                <a:cubicBezTo>
                  <a:pt x="-1081" y="0"/>
                  <a:pt x="57028" y="132665"/>
                  <a:pt x="65799" y="171039"/>
                </a:cubicBezTo>
                <a:cubicBezTo>
                  <a:pt x="74570" y="209413"/>
                  <a:pt x="51547" y="230245"/>
                  <a:pt x="52643" y="230245"/>
                </a:cubicBezTo>
                <a:cubicBezTo>
                  <a:pt x="53739" y="230245"/>
                  <a:pt x="80053" y="202835"/>
                  <a:pt x="72378" y="171039"/>
                </a:cubicBezTo>
                <a:cubicBezTo>
                  <a:pt x="64703" y="139243"/>
                  <a:pt x="1111" y="0"/>
                  <a:pt x="1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99450E5-F7C7-3A68-F036-554F3FA4EDFF}"/>
              </a:ext>
            </a:extLst>
          </p:cNvPr>
          <p:cNvSpPr/>
          <p:nvPr/>
        </p:nvSpPr>
        <p:spPr>
          <a:xfrm>
            <a:off x="4818241" y="3522993"/>
            <a:ext cx="221219" cy="130842"/>
          </a:xfrm>
          <a:custGeom>
            <a:avLst/>
            <a:gdLst>
              <a:gd name="connsiteX0" fmla="*/ 166135 w 221219"/>
              <a:gd name="connsiteY0" fmla="*/ 136 h 130842"/>
              <a:gd name="connsiteX1" fmla="*/ 219924 w 221219"/>
              <a:gd name="connsiteY1" fmla="*/ 103231 h 130842"/>
              <a:gd name="connsiteX2" fmla="*/ 193030 w 221219"/>
              <a:gd name="connsiteY2" fmla="*/ 107713 h 130842"/>
              <a:gd name="connsiteX3" fmla="*/ 72006 w 221219"/>
              <a:gd name="connsiteY3" fmla="*/ 71854 h 130842"/>
              <a:gd name="connsiteX4" fmla="*/ 288 w 221219"/>
              <a:gd name="connsiteY4" fmla="*/ 53925 h 130842"/>
              <a:gd name="connsiteX5" fmla="*/ 45112 w 221219"/>
              <a:gd name="connsiteY5" fmla="*/ 71854 h 130842"/>
              <a:gd name="connsiteX6" fmla="*/ 206477 w 221219"/>
              <a:gd name="connsiteY6" fmla="*/ 130125 h 130842"/>
              <a:gd name="connsiteX7" fmla="*/ 166135 w 221219"/>
              <a:gd name="connsiteY7" fmla="*/ 136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9" h="130842">
                <a:moveTo>
                  <a:pt x="166135" y="136"/>
                </a:moveTo>
                <a:cubicBezTo>
                  <a:pt x="168376" y="-4346"/>
                  <a:pt x="219924" y="103231"/>
                  <a:pt x="219924" y="103231"/>
                </a:cubicBezTo>
                <a:cubicBezTo>
                  <a:pt x="224407" y="121161"/>
                  <a:pt x="217683" y="112942"/>
                  <a:pt x="193030" y="107713"/>
                </a:cubicBezTo>
                <a:cubicBezTo>
                  <a:pt x="168377" y="102484"/>
                  <a:pt x="104130" y="80819"/>
                  <a:pt x="72006" y="71854"/>
                </a:cubicBezTo>
                <a:cubicBezTo>
                  <a:pt x="39882" y="62889"/>
                  <a:pt x="4770" y="53925"/>
                  <a:pt x="288" y="53925"/>
                </a:cubicBezTo>
                <a:cubicBezTo>
                  <a:pt x="-4194" y="53925"/>
                  <a:pt x="45112" y="71854"/>
                  <a:pt x="45112" y="71854"/>
                </a:cubicBezTo>
                <a:cubicBezTo>
                  <a:pt x="79477" y="84554"/>
                  <a:pt x="183318" y="137595"/>
                  <a:pt x="206477" y="130125"/>
                </a:cubicBezTo>
                <a:cubicBezTo>
                  <a:pt x="229636" y="122655"/>
                  <a:pt x="163894" y="4618"/>
                  <a:pt x="166135" y="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B51CBA7-9B5B-50DB-4D12-DB231A28D535}"/>
              </a:ext>
            </a:extLst>
          </p:cNvPr>
          <p:cNvSpPr/>
          <p:nvPr/>
        </p:nvSpPr>
        <p:spPr>
          <a:xfrm>
            <a:off x="5770571" y="5245504"/>
            <a:ext cx="128839" cy="147795"/>
          </a:xfrm>
          <a:custGeom>
            <a:avLst/>
            <a:gdLst>
              <a:gd name="connsiteX0" fmla="*/ 5881 w 128839"/>
              <a:gd name="connsiteY0" fmla="*/ 6 h 147795"/>
              <a:gd name="connsiteX1" fmla="*/ 30461 w 128839"/>
              <a:gd name="connsiteY1" fmla="*/ 98328 h 147795"/>
              <a:gd name="connsiteX2" fmla="*/ 128784 w 128839"/>
              <a:gd name="connsiteY2" fmla="*/ 88496 h 147795"/>
              <a:gd name="connsiteX3" fmla="*/ 15713 w 128839"/>
              <a:gd name="connsiteY3" fmla="*/ 147490 h 147795"/>
              <a:gd name="connsiteX4" fmla="*/ 25545 w 128839"/>
              <a:gd name="connsiteY4" fmla="*/ 113077 h 147795"/>
              <a:gd name="connsiteX5" fmla="*/ 964 w 128839"/>
              <a:gd name="connsiteY5" fmla="*/ 93412 h 147795"/>
              <a:gd name="connsiteX6" fmla="*/ 5881 w 128839"/>
              <a:gd name="connsiteY6" fmla="*/ 6 h 14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9" h="147795">
                <a:moveTo>
                  <a:pt x="5881" y="6"/>
                </a:moveTo>
                <a:cubicBezTo>
                  <a:pt x="10797" y="825"/>
                  <a:pt x="9977" y="83580"/>
                  <a:pt x="30461" y="98328"/>
                </a:cubicBezTo>
                <a:cubicBezTo>
                  <a:pt x="50945" y="113076"/>
                  <a:pt x="131242" y="80302"/>
                  <a:pt x="128784" y="88496"/>
                </a:cubicBezTo>
                <a:cubicBezTo>
                  <a:pt x="126326" y="96690"/>
                  <a:pt x="32919" y="143393"/>
                  <a:pt x="15713" y="147490"/>
                </a:cubicBezTo>
                <a:cubicBezTo>
                  <a:pt x="-1493" y="151587"/>
                  <a:pt x="25545" y="113077"/>
                  <a:pt x="25545" y="113077"/>
                </a:cubicBezTo>
                <a:cubicBezTo>
                  <a:pt x="23087" y="104064"/>
                  <a:pt x="3422" y="105702"/>
                  <a:pt x="964" y="93412"/>
                </a:cubicBezTo>
                <a:cubicBezTo>
                  <a:pt x="-1494" y="81122"/>
                  <a:pt x="965" y="-813"/>
                  <a:pt x="5881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3D55626-5834-4BEF-FBCE-A2B65D6BBBFE}"/>
              </a:ext>
            </a:extLst>
          </p:cNvPr>
          <p:cNvSpPr/>
          <p:nvPr/>
        </p:nvSpPr>
        <p:spPr>
          <a:xfrm>
            <a:off x="5692828" y="5329020"/>
            <a:ext cx="54172" cy="191876"/>
          </a:xfrm>
          <a:custGeom>
            <a:avLst/>
            <a:gdLst>
              <a:gd name="connsiteX0" fmla="*/ 54127 w 54172"/>
              <a:gd name="connsiteY0" fmla="*/ 64 h 191876"/>
              <a:gd name="connsiteX1" fmla="*/ 9882 w 54172"/>
              <a:gd name="connsiteY1" fmla="*/ 98386 h 191876"/>
              <a:gd name="connsiteX2" fmla="*/ 39378 w 54172"/>
              <a:gd name="connsiteY2" fmla="*/ 191793 h 191876"/>
              <a:gd name="connsiteX3" fmla="*/ 49 w 54172"/>
              <a:gd name="connsiteY3" fmla="*/ 113135 h 191876"/>
              <a:gd name="connsiteX4" fmla="*/ 54127 w 54172"/>
              <a:gd name="connsiteY4" fmla="*/ 64 h 19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2" h="191876">
                <a:moveTo>
                  <a:pt x="54127" y="64"/>
                </a:moveTo>
                <a:cubicBezTo>
                  <a:pt x="55766" y="-2394"/>
                  <a:pt x="12340" y="66431"/>
                  <a:pt x="9882" y="98386"/>
                </a:cubicBezTo>
                <a:cubicBezTo>
                  <a:pt x="7424" y="130341"/>
                  <a:pt x="41017" y="189335"/>
                  <a:pt x="39378" y="191793"/>
                </a:cubicBezTo>
                <a:cubicBezTo>
                  <a:pt x="37739" y="194251"/>
                  <a:pt x="-1590" y="141812"/>
                  <a:pt x="49" y="113135"/>
                </a:cubicBezTo>
                <a:cubicBezTo>
                  <a:pt x="1688" y="84458"/>
                  <a:pt x="52488" y="2522"/>
                  <a:pt x="54127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E8028-0207-0175-B7EB-A5CB55B005FB}"/>
              </a:ext>
            </a:extLst>
          </p:cNvPr>
          <p:cNvSpPr/>
          <p:nvPr/>
        </p:nvSpPr>
        <p:spPr>
          <a:xfrm>
            <a:off x="6848081" y="5294294"/>
            <a:ext cx="69283" cy="158083"/>
          </a:xfrm>
          <a:custGeom>
            <a:avLst/>
            <a:gdLst>
              <a:gd name="connsiteX0" fmla="*/ 87 w 69283"/>
              <a:gd name="connsiteY0" fmla="*/ 377 h 158083"/>
              <a:gd name="connsiteX1" fmla="*/ 54164 w 69283"/>
              <a:gd name="connsiteY1" fmla="*/ 93783 h 158083"/>
              <a:gd name="connsiteX2" fmla="*/ 39416 w 69283"/>
              <a:gd name="connsiteY2" fmla="*/ 157693 h 158083"/>
              <a:gd name="connsiteX3" fmla="*/ 68913 w 69283"/>
              <a:gd name="connsiteY3" fmla="*/ 64287 h 158083"/>
              <a:gd name="connsiteX4" fmla="*/ 87 w 69283"/>
              <a:gd name="connsiteY4" fmla="*/ 377 h 15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83" h="158083">
                <a:moveTo>
                  <a:pt x="87" y="377"/>
                </a:moveTo>
                <a:cubicBezTo>
                  <a:pt x="-2371" y="5293"/>
                  <a:pt x="47609" y="67564"/>
                  <a:pt x="54164" y="93783"/>
                </a:cubicBezTo>
                <a:cubicBezTo>
                  <a:pt x="60719" y="120002"/>
                  <a:pt x="36958" y="162609"/>
                  <a:pt x="39416" y="157693"/>
                </a:cubicBezTo>
                <a:cubicBezTo>
                  <a:pt x="41874" y="152777"/>
                  <a:pt x="73010" y="88868"/>
                  <a:pt x="68913" y="64287"/>
                </a:cubicBezTo>
                <a:cubicBezTo>
                  <a:pt x="64816" y="39706"/>
                  <a:pt x="2545" y="-4539"/>
                  <a:pt x="87" y="3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9338DF0-2A15-A730-E824-2D50E1B92CAC}"/>
              </a:ext>
            </a:extLst>
          </p:cNvPr>
          <p:cNvSpPr/>
          <p:nvPr/>
        </p:nvSpPr>
        <p:spPr>
          <a:xfrm>
            <a:off x="5613903" y="5272077"/>
            <a:ext cx="58341" cy="128609"/>
          </a:xfrm>
          <a:custGeom>
            <a:avLst/>
            <a:gdLst>
              <a:gd name="connsiteX0" fmla="*/ 58235 w 58341"/>
              <a:gd name="connsiteY0" fmla="*/ 11 h 128609"/>
              <a:gd name="connsiteX1" fmla="*/ 15372 w 58341"/>
              <a:gd name="connsiteY1" fmla="*/ 66686 h 128609"/>
              <a:gd name="connsiteX2" fmla="*/ 15372 w 58341"/>
              <a:gd name="connsiteY2" fmla="*/ 128598 h 128609"/>
              <a:gd name="connsiteX3" fmla="*/ 1085 w 58341"/>
              <a:gd name="connsiteY3" fmla="*/ 61923 h 128609"/>
              <a:gd name="connsiteX4" fmla="*/ 58235 w 58341"/>
              <a:gd name="connsiteY4" fmla="*/ 11 h 1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1" h="128609">
                <a:moveTo>
                  <a:pt x="58235" y="11"/>
                </a:moveTo>
                <a:cubicBezTo>
                  <a:pt x="60616" y="805"/>
                  <a:pt x="22516" y="45255"/>
                  <a:pt x="15372" y="66686"/>
                </a:cubicBezTo>
                <a:cubicBezTo>
                  <a:pt x="8228" y="88117"/>
                  <a:pt x="17753" y="129392"/>
                  <a:pt x="15372" y="128598"/>
                </a:cubicBezTo>
                <a:cubicBezTo>
                  <a:pt x="12991" y="127804"/>
                  <a:pt x="-4471" y="82560"/>
                  <a:pt x="1085" y="61923"/>
                </a:cubicBezTo>
                <a:cubicBezTo>
                  <a:pt x="6641" y="41286"/>
                  <a:pt x="55854" y="-783"/>
                  <a:pt x="58235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81E6AE2-33C6-F171-2262-5C7856B91BDE}"/>
              </a:ext>
            </a:extLst>
          </p:cNvPr>
          <p:cNvSpPr/>
          <p:nvPr/>
        </p:nvSpPr>
        <p:spPr>
          <a:xfrm>
            <a:off x="6362690" y="5333920"/>
            <a:ext cx="25418" cy="108154"/>
          </a:xfrm>
          <a:custGeom>
            <a:avLst/>
            <a:gdLst>
              <a:gd name="connsiteX0" fmla="*/ 10 w 25418"/>
              <a:gd name="connsiteY0" fmla="*/ 80 h 108154"/>
              <a:gd name="connsiteX1" fmla="*/ 22235 w 25418"/>
              <a:gd name="connsiteY1" fmla="*/ 66755 h 108154"/>
              <a:gd name="connsiteX2" fmla="*/ 15885 w 25418"/>
              <a:gd name="connsiteY2" fmla="*/ 108030 h 108154"/>
              <a:gd name="connsiteX3" fmla="*/ 25410 w 25418"/>
              <a:gd name="connsiteY3" fmla="*/ 54055 h 108154"/>
              <a:gd name="connsiteX4" fmla="*/ 10 w 25418"/>
              <a:gd name="connsiteY4" fmla="*/ 80 h 1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08154">
                <a:moveTo>
                  <a:pt x="10" y="80"/>
                </a:moveTo>
                <a:cubicBezTo>
                  <a:pt x="-519" y="2197"/>
                  <a:pt x="19589" y="48763"/>
                  <a:pt x="22235" y="66755"/>
                </a:cubicBezTo>
                <a:cubicBezTo>
                  <a:pt x="24881" y="84747"/>
                  <a:pt x="15356" y="110147"/>
                  <a:pt x="15885" y="108030"/>
                </a:cubicBezTo>
                <a:cubicBezTo>
                  <a:pt x="16414" y="105913"/>
                  <a:pt x="24881" y="69930"/>
                  <a:pt x="25410" y="54055"/>
                </a:cubicBezTo>
                <a:cubicBezTo>
                  <a:pt x="25939" y="38180"/>
                  <a:pt x="539" y="-2037"/>
                  <a:pt x="10" y="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2E337D7-4AAF-EC23-2C6B-6ADA87E62689}"/>
              </a:ext>
            </a:extLst>
          </p:cNvPr>
          <p:cNvSpPr/>
          <p:nvPr/>
        </p:nvSpPr>
        <p:spPr>
          <a:xfrm>
            <a:off x="6126383" y="5340209"/>
            <a:ext cx="15463" cy="99397"/>
          </a:xfrm>
          <a:custGeom>
            <a:avLst/>
            <a:gdLst>
              <a:gd name="connsiteX0" fmla="*/ 4542 w 15463"/>
              <a:gd name="connsiteY0" fmla="*/ 141 h 99397"/>
              <a:gd name="connsiteX1" fmla="*/ 14067 w 15463"/>
              <a:gd name="connsiteY1" fmla="*/ 79516 h 99397"/>
              <a:gd name="connsiteX2" fmla="*/ 14067 w 15463"/>
              <a:gd name="connsiteY2" fmla="*/ 98566 h 99397"/>
              <a:gd name="connsiteX3" fmla="*/ 1367 w 15463"/>
              <a:gd name="connsiteY3" fmla="*/ 60466 h 99397"/>
              <a:gd name="connsiteX4" fmla="*/ 4542 w 15463"/>
              <a:gd name="connsiteY4" fmla="*/ 141 h 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3" h="99397">
                <a:moveTo>
                  <a:pt x="4542" y="141"/>
                </a:moveTo>
                <a:cubicBezTo>
                  <a:pt x="6659" y="3316"/>
                  <a:pt x="12480" y="63112"/>
                  <a:pt x="14067" y="79516"/>
                </a:cubicBezTo>
                <a:cubicBezTo>
                  <a:pt x="15654" y="95920"/>
                  <a:pt x="16184" y="101741"/>
                  <a:pt x="14067" y="98566"/>
                </a:cubicBezTo>
                <a:cubicBezTo>
                  <a:pt x="11950" y="95391"/>
                  <a:pt x="5071" y="72637"/>
                  <a:pt x="1367" y="60466"/>
                </a:cubicBezTo>
                <a:cubicBezTo>
                  <a:pt x="-2337" y="48295"/>
                  <a:pt x="2425" y="-3034"/>
                  <a:pt x="4542" y="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2000170-4267-A596-8B4F-B51AED819E28}"/>
              </a:ext>
            </a:extLst>
          </p:cNvPr>
          <p:cNvSpPr/>
          <p:nvPr/>
        </p:nvSpPr>
        <p:spPr>
          <a:xfrm>
            <a:off x="6499172" y="5318001"/>
            <a:ext cx="22287" cy="136759"/>
          </a:xfrm>
          <a:custGeom>
            <a:avLst/>
            <a:gdLst>
              <a:gd name="connsiteX0" fmla="*/ 53 w 22287"/>
              <a:gd name="connsiteY0" fmla="*/ 124 h 136759"/>
              <a:gd name="connsiteX1" fmla="*/ 15928 w 22287"/>
              <a:gd name="connsiteY1" fmla="*/ 60449 h 136759"/>
              <a:gd name="connsiteX2" fmla="*/ 12753 w 22287"/>
              <a:gd name="connsiteY2" fmla="*/ 136649 h 136759"/>
              <a:gd name="connsiteX3" fmla="*/ 22278 w 22287"/>
              <a:gd name="connsiteY3" fmla="*/ 76324 h 136759"/>
              <a:gd name="connsiteX4" fmla="*/ 53 w 22287"/>
              <a:gd name="connsiteY4" fmla="*/ 124 h 1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" h="136759">
                <a:moveTo>
                  <a:pt x="53" y="124"/>
                </a:moveTo>
                <a:cubicBezTo>
                  <a:pt x="-1005" y="-2522"/>
                  <a:pt x="13811" y="37695"/>
                  <a:pt x="15928" y="60449"/>
                </a:cubicBezTo>
                <a:cubicBezTo>
                  <a:pt x="18045" y="83203"/>
                  <a:pt x="11695" y="134003"/>
                  <a:pt x="12753" y="136649"/>
                </a:cubicBezTo>
                <a:cubicBezTo>
                  <a:pt x="13811" y="139295"/>
                  <a:pt x="21749" y="93786"/>
                  <a:pt x="22278" y="76324"/>
                </a:cubicBezTo>
                <a:cubicBezTo>
                  <a:pt x="22807" y="58862"/>
                  <a:pt x="1111" y="2770"/>
                  <a:pt x="53" y="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C9A074-FAB9-3225-8970-E49F73BF6D4D}"/>
              </a:ext>
            </a:extLst>
          </p:cNvPr>
          <p:cNvSpPr/>
          <p:nvPr/>
        </p:nvSpPr>
        <p:spPr>
          <a:xfrm>
            <a:off x="6372165" y="5352989"/>
            <a:ext cx="210788" cy="92136"/>
          </a:xfrm>
          <a:custGeom>
            <a:avLst/>
            <a:gdLst>
              <a:gd name="connsiteX0" fmla="*/ 60 w 210788"/>
              <a:gd name="connsiteY0" fmla="*/ 92136 h 92136"/>
              <a:gd name="connsiteX1" fmla="*/ 168335 w 210788"/>
              <a:gd name="connsiteY1" fmla="*/ 76261 h 92136"/>
              <a:gd name="connsiteX2" fmla="*/ 196910 w 210788"/>
              <a:gd name="connsiteY2" fmla="*/ 47686 h 92136"/>
              <a:gd name="connsiteX3" fmla="*/ 203260 w 210788"/>
              <a:gd name="connsiteY3" fmla="*/ 61 h 92136"/>
              <a:gd name="connsiteX4" fmla="*/ 206435 w 210788"/>
              <a:gd name="connsiteY4" fmla="*/ 38161 h 92136"/>
              <a:gd name="connsiteX5" fmla="*/ 206435 w 210788"/>
              <a:gd name="connsiteY5" fmla="*/ 60386 h 92136"/>
              <a:gd name="connsiteX6" fmla="*/ 149285 w 210788"/>
              <a:gd name="connsiteY6" fmla="*/ 76261 h 92136"/>
              <a:gd name="connsiteX7" fmla="*/ 60 w 210788"/>
              <a:gd name="connsiteY7" fmla="*/ 92136 h 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88" h="92136">
                <a:moveTo>
                  <a:pt x="60" y="92136"/>
                </a:moveTo>
                <a:cubicBezTo>
                  <a:pt x="3235" y="92136"/>
                  <a:pt x="135527" y="83669"/>
                  <a:pt x="168335" y="76261"/>
                </a:cubicBezTo>
                <a:cubicBezTo>
                  <a:pt x="201143" y="68853"/>
                  <a:pt x="191089" y="60386"/>
                  <a:pt x="196910" y="47686"/>
                </a:cubicBezTo>
                <a:cubicBezTo>
                  <a:pt x="202731" y="34986"/>
                  <a:pt x="201673" y="1648"/>
                  <a:pt x="203260" y="61"/>
                </a:cubicBezTo>
                <a:cubicBezTo>
                  <a:pt x="204847" y="-1526"/>
                  <a:pt x="205906" y="28107"/>
                  <a:pt x="206435" y="38161"/>
                </a:cubicBezTo>
                <a:cubicBezTo>
                  <a:pt x="206964" y="48215"/>
                  <a:pt x="215960" y="54036"/>
                  <a:pt x="206435" y="60386"/>
                </a:cubicBezTo>
                <a:cubicBezTo>
                  <a:pt x="196910" y="66736"/>
                  <a:pt x="178389" y="70969"/>
                  <a:pt x="149285" y="76261"/>
                </a:cubicBezTo>
                <a:cubicBezTo>
                  <a:pt x="120181" y="81553"/>
                  <a:pt x="-3115" y="92136"/>
                  <a:pt x="60" y="92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7682D62-D806-A8BD-7D99-2C96D2A99C5B}"/>
              </a:ext>
            </a:extLst>
          </p:cNvPr>
          <p:cNvSpPr/>
          <p:nvPr/>
        </p:nvSpPr>
        <p:spPr>
          <a:xfrm>
            <a:off x="5949455" y="5397475"/>
            <a:ext cx="478417" cy="54030"/>
          </a:xfrm>
          <a:custGeom>
            <a:avLst/>
            <a:gdLst>
              <a:gd name="connsiteX0" fmla="*/ 495 w 478417"/>
              <a:gd name="connsiteY0" fmla="*/ 9550 h 54030"/>
              <a:gd name="connsiteX1" fmla="*/ 270370 w 478417"/>
              <a:gd name="connsiteY1" fmla="*/ 12725 h 54030"/>
              <a:gd name="connsiteX2" fmla="*/ 476745 w 478417"/>
              <a:gd name="connsiteY2" fmla="*/ 54000 h 54030"/>
              <a:gd name="connsiteX3" fmla="*/ 359270 w 478417"/>
              <a:gd name="connsiteY3" fmla="*/ 19075 h 54030"/>
              <a:gd name="connsiteX4" fmla="*/ 206870 w 478417"/>
              <a:gd name="connsiteY4" fmla="*/ 25 h 54030"/>
              <a:gd name="connsiteX5" fmla="*/ 495 w 478417"/>
              <a:gd name="connsiteY5" fmla="*/ 9550 h 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17" h="54030">
                <a:moveTo>
                  <a:pt x="495" y="9550"/>
                </a:moveTo>
                <a:cubicBezTo>
                  <a:pt x="11078" y="11667"/>
                  <a:pt x="190995" y="5317"/>
                  <a:pt x="270370" y="12725"/>
                </a:cubicBezTo>
                <a:cubicBezTo>
                  <a:pt x="349745" y="20133"/>
                  <a:pt x="461928" y="52942"/>
                  <a:pt x="476745" y="54000"/>
                </a:cubicBezTo>
                <a:cubicBezTo>
                  <a:pt x="491562" y="55058"/>
                  <a:pt x="404249" y="28071"/>
                  <a:pt x="359270" y="19075"/>
                </a:cubicBezTo>
                <a:cubicBezTo>
                  <a:pt x="314291" y="10079"/>
                  <a:pt x="261903" y="554"/>
                  <a:pt x="206870" y="25"/>
                </a:cubicBezTo>
                <a:cubicBezTo>
                  <a:pt x="151837" y="-504"/>
                  <a:pt x="-10088" y="7433"/>
                  <a:pt x="495" y="9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350A098-8BCB-1CBB-EBEF-959944C32FD0}"/>
              </a:ext>
            </a:extLst>
          </p:cNvPr>
          <p:cNvSpPr/>
          <p:nvPr/>
        </p:nvSpPr>
        <p:spPr>
          <a:xfrm>
            <a:off x="6383478" y="5318110"/>
            <a:ext cx="39577" cy="130213"/>
          </a:xfrm>
          <a:custGeom>
            <a:avLst/>
            <a:gdLst>
              <a:gd name="connsiteX0" fmla="*/ 39547 w 39577"/>
              <a:gd name="connsiteY0" fmla="*/ 15 h 130213"/>
              <a:gd name="connsiteX1" fmla="*/ 7797 w 39577"/>
              <a:gd name="connsiteY1" fmla="*/ 73040 h 130213"/>
              <a:gd name="connsiteX2" fmla="*/ 1447 w 39577"/>
              <a:gd name="connsiteY2" fmla="*/ 130190 h 130213"/>
              <a:gd name="connsiteX3" fmla="*/ 1447 w 39577"/>
              <a:gd name="connsiteY3" fmla="*/ 79390 h 130213"/>
              <a:gd name="connsiteX4" fmla="*/ 39547 w 39577"/>
              <a:gd name="connsiteY4" fmla="*/ 15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7" h="130213">
                <a:moveTo>
                  <a:pt x="39547" y="15"/>
                </a:moveTo>
                <a:cubicBezTo>
                  <a:pt x="40605" y="-1043"/>
                  <a:pt x="14147" y="51344"/>
                  <a:pt x="7797" y="73040"/>
                </a:cubicBezTo>
                <a:cubicBezTo>
                  <a:pt x="1447" y="94736"/>
                  <a:pt x="2505" y="129132"/>
                  <a:pt x="1447" y="130190"/>
                </a:cubicBezTo>
                <a:cubicBezTo>
                  <a:pt x="389" y="131248"/>
                  <a:pt x="-1199" y="96853"/>
                  <a:pt x="1447" y="79390"/>
                </a:cubicBezTo>
                <a:cubicBezTo>
                  <a:pt x="4093" y="61927"/>
                  <a:pt x="38489" y="1073"/>
                  <a:pt x="39547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64C4D506-641C-E9DD-AF54-B8EE6A647EBF}"/>
              </a:ext>
            </a:extLst>
          </p:cNvPr>
          <p:cNvSpPr/>
          <p:nvPr/>
        </p:nvSpPr>
        <p:spPr>
          <a:xfrm>
            <a:off x="6024936" y="5273364"/>
            <a:ext cx="464863" cy="75504"/>
          </a:xfrm>
          <a:custGeom>
            <a:avLst/>
            <a:gdLst>
              <a:gd name="connsiteX0" fmla="*/ 440 w 464863"/>
              <a:gd name="connsiteY0" fmla="*/ 75504 h 75504"/>
              <a:gd name="connsiteX1" fmla="*/ 442771 w 464863"/>
              <a:gd name="connsiteY1" fmla="*/ 8597 h 75504"/>
              <a:gd name="connsiteX2" fmla="*/ 360996 w 464863"/>
              <a:gd name="connsiteY2" fmla="*/ 8597 h 75504"/>
              <a:gd name="connsiteX3" fmla="*/ 440 w 464863"/>
              <a:gd name="connsiteY3" fmla="*/ 75504 h 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75504">
                <a:moveTo>
                  <a:pt x="440" y="75504"/>
                </a:moveTo>
                <a:cubicBezTo>
                  <a:pt x="14069" y="75504"/>
                  <a:pt x="382678" y="19748"/>
                  <a:pt x="442771" y="8597"/>
                </a:cubicBezTo>
                <a:cubicBezTo>
                  <a:pt x="502864" y="-2554"/>
                  <a:pt x="428523" y="-3174"/>
                  <a:pt x="360996" y="8597"/>
                </a:cubicBezTo>
                <a:cubicBezTo>
                  <a:pt x="293469" y="20368"/>
                  <a:pt x="-13189" y="75504"/>
                  <a:pt x="440" y="755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11B5914-AAE7-600B-7AB5-B2F5C1EFED0C}"/>
              </a:ext>
            </a:extLst>
          </p:cNvPr>
          <p:cNvSpPr/>
          <p:nvPr/>
        </p:nvSpPr>
        <p:spPr>
          <a:xfrm>
            <a:off x="6113378" y="5307642"/>
            <a:ext cx="406876" cy="30413"/>
          </a:xfrm>
          <a:custGeom>
            <a:avLst/>
            <a:gdLst>
              <a:gd name="connsiteX0" fmla="*/ 1207 w 406876"/>
              <a:gd name="connsiteY0" fmla="*/ 30075 h 30413"/>
              <a:gd name="connsiteX1" fmla="*/ 395217 w 406876"/>
              <a:gd name="connsiteY1" fmla="*/ 338 h 30413"/>
              <a:gd name="connsiteX2" fmla="*/ 276271 w 406876"/>
              <a:gd name="connsiteY2" fmla="*/ 15207 h 30413"/>
              <a:gd name="connsiteX3" fmla="*/ 1207 w 406876"/>
              <a:gd name="connsiteY3" fmla="*/ 30075 h 3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76" h="30413">
                <a:moveTo>
                  <a:pt x="1207" y="30075"/>
                </a:moveTo>
                <a:cubicBezTo>
                  <a:pt x="21031" y="27597"/>
                  <a:pt x="349373" y="2816"/>
                  <a:pt x="395217" y="338"/>
                </a:cubicBezTo>
                <a:cubicBezTo>
                  <a:pt x="441061" y="-2140"/>
                  <a:pt x="341320" y="9631"/>
                  <a:pt x="276271" y="15207"/>
                </a:cubicBezTo>
                <a:cubicBezTo>
                  <a:pt x="211222" y="20783"/>
                  <a:pt x="-18617" y="32553"/>
                  <a:pt x="1207" y="300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916388C-D256-79C0-FF1F-5202E3357127}"/>
              </a:ext>
            </a:extLst>
          </p:cNvPr>
          <p:cNvSpPr/>
          <p:nvPr/>
        </p:nvSpPr>
        <p:spPr>
          <a:xfrm>
            <a:off x="6448898" y="5311269"/>
            <a:ext cx="186159" cy="60746"/>
          </a:xfrm>
          <a:custGeom>
            <a:avLst/>
            <a:gdLst>
              <a:gd name="connsiteX0" fmla="*/ 224 w 186159"/>
              <a:gd name="connsiteY0" fmla="*/ 429 h 60746"/>
              <a:gd name="connsiteX1" fmla="*/ 178643 w 186159"/>
              <a:gd name="connsiteY1" fmla="*/ 59902 h 60746"/>
              <a:gd name="connsiteX2" fmla="*/ 141473 w 186159"/>
              <a:gd name="connsiteY2" fmla="*/ 33882 h 60746"/>
              <a:gd name="connsiteX3" fmla="*/ 224 w 186159"/>
              <a:gd name="connsiteY3" fmla="*/ 429 h 6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59" h="60746">
                <a:moveTo>
                  <a:pt x="224" y="429"/>
                </a:moveTo>
                <a:cubicBezTo>
                  <a:pt x="6419" y="4766"/>
                  <a:pt x="155102" y="54327"/>
                  <a:pt x="178643" y="59902"/>
                </a:cubicBezTo>
                <a:cubicBezTo>
                  <a:pt x="202184" y="65477"/>
                  <a:pt x="165014" y="41936"/>
                  <a:pt x="141473" y="33882"/>
                </a:cubicBezTo>
                <a:cubicBezTo>
                  <a:pt x="117932" y="25828"/>
                  <a:pt x="-5971" y="-3908"/>
                  <a:pt x="224" y="4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4DB90FB-52CF-2918-B8EA-975D1879A2AD}"/>
              </a:ext>
            </a:extLst>
          </p:cNvPr>
          <p:cNvSpPr/>
          <p:nvPr/>
        </p:nvSpPr>
        <p:spPr>
          <a:xfrm>
            <a:off x="5750369" y="5360011"/>
            <a:ext cx="316157" cy="111591"/>
          </a:xfrm>
          <a:custGeom>
            <a:avLst/>
            <a:gdLst>
              <a:gd name="connsiteX0" fmla="*/ 315894 w 316157"/>
              <a:gd name="connsiteY0" fmla="*/ 9 h 111591"/>
              <a:gd name="connsiteX1" fmla="*/ 204382 w 316157"/>
              <a:gd name="connsiteY1" fmla="*/ 40896 h 111591"/>
              <a:gd name="connsiteX2" fmla="*/ 7377 w 316157"/>
              <a:gd name="connsiteY2" fmla="*/ 66916 h 111591"/>
              <a:gd name="connsiteX3" fmla="*/ 44548 w 316157"/>
              <a:gd name="connsiteY3" fmla="*/ 70633 h 111591"/>
              <a:gd name="connsiteX4" fmla="*/ 70568 w 316157"/>
              <a:gd name="connsiteY4" fmla="*/ 111521 h 111591"/>
              <a:gd name="connsiteX5" fmla="*/ 126324 w 316157"/>
              <a:gd name="connsiteY5" fmla="*/ 59482 h 111591"/>
              <a:gd name="connsiteX6" fmla="*/ 163494 w 316157"/>
              <a:gd name="connsiteY6" fmla="*/ 78067 h 111591"/>
              <a:gd name="connsiteX7" fmla="*/ 163494 w 316157"/>
              <a:gd name="connsiteY7" fmla="*/ 104087 h 111591"/>
              <a:gd name="connsiteX8" fmla="*/ 234119 w 316157"/>
              <a:gd name="connsiteY8" fmla="*/ 44613 h 111591"/>
              <a:gd name="connsiteX9" fmla="*/ 315894 w 316157"/>
              <a:gd name="connsiteY9" fmla="*/ 9 h 1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157" h="111591">
                <a:moveTo>
                  <a:pt x="315894" y="9"/>
                </a:moveTo>
                <a:cubicBezTo>
                  <a:pt x="310938" y="-610"/>
                  <a:pt x="255801" y="29745"/>
                  <a:pt x="204382" y="40896"/>
                </a:cubicBezTo>
                <a:cubicBezTo>
                  <a:pt x="152962" y="52047"/>
                  <a:pt x="34016" y="61960"/>
                  <a:pt x="7377" y="66916"/>
                </a:cubicBezTo>
                <a:cubicBezTo>
                  <a:pt x="-19262" y="71872"/>
                  <a:pt x="34016" y="63199"/>
                  <a:pt x="44548" y="70633"/>
                </a:cubicBezTo>
                <a:cubicBezTo>
                  <a:pt x="55080" y="78067"/>
                  <a:pt x="56939" y="113379"/>
                  <a:pt x="70568" y="111521"/>
                </a:cubicBezTo>
                <a:cubicBezTo>
                  <a:pt x="84197" y="109663"/>
                  <a:pt x="110836" y="65058"/>
                  <a:pt x="126324" y="59482"/>
                </a:cubicBezTo>
                <a:cubicBezTo>
                  <a:pt x="141812" y="53906"/>
                  <a:pt x="157299" y="70633"/>
                  <a:pt x="163494" y="78067"/>
                </a:cubicBezTo>
                <a:cubicBezTo>
                  <a:pt x="169689" y="85501"/>
                  <a:pt x="151723" y="109663"/>
                  <a:pt x="163494" y="104087"/>
                </a:cubicBezTo>
                <a:cubicBezTo>
                  <a:pt x="175265" y="98511"/>
                  <a:pt x="213675" y="60101"/>
                  <a:pt x="234119" y="44613"/>
                </a:cubicBezTo>
                <a:cubicBezTo>
                  <a:pt x="254563" y="29125"/>
                  <a:pt x="320850" y="628"/>
                  <a:pt x="315894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203A491-6716-9C93-4090-5F69449108DC}"/>
              </a:ext>
            </a:extLst>
          </p:cNvPr>
          <p:cNvSpPr/>
          <p:nvPr/>
        </p:nvSpPr>
        <p:spPr>
          <a:xfrm>
            <a:off x="6521064" y="5348660"/>
            <a:ext cx="263282" cy="96915"/>
          </a:xfrm>
          <a:custGeom>
            <a:avLst/>
            <a:gdLst>
              <a:gd name="connsiteX0" fmla="*/ 24702 w 263282"/>
              <a:gd name="connsiteY0" fmla="*/ 208 h 96915"/>
              <a:gd name="connsiteX1" fmla="*/ 113912 w 263282"/>
              <a:gd name="connsiteY1" fmla="*/ 41096 h 96915"/>
              <a:gd name="connsiteX2" fmla="*/ 173385 w 263282"/>
              <a:gd name="connsiteY2" fmla="*/ 70833 h 96915"/>
              <a:gd name="connsiteX3" fmla="*/ 262595 w 263282"/>
              <a:gd name="connsiteY3" fmla="*/ 44813 h 96915"/>
              <a:gd name="connsiteX4" fmla="*/ 214273 w 263282"/>
              <a:gd name="connsiteY4" fmla="*/ 70833 h 96915"/>
              <a:gd name="connsiteX5" fmla="*/ 206838 w 263282"/>
              <a:gd name="connsiteY5" fmla="*/ 96852 h 96915"/>
              <a:gd name="connsiteX6" fmla="*/ 162234 w 263282"/>
              <a:gd name="connsiteY6" fmla="*/ 78267 h 96915"/>
              <a:gd name="connsiteX7" fmla="*/ 2399 w 263282"/>
              <a:gd name="connsiteY7" fmla="*/ 81984 h 96915"/>
              <a:gd name="connsiteX8" fmla="*/ 61873 w 263282"/>
              <a:gd name="connsiteY8" fmla="*/ 74550 h 96915"/>
              <a:gd name="connsiteX9" fmla="*/ 84175 w 263282"/>
              <a:gd name="connsiteY9" fmla="*/ 59681 h 96915"/>
              <a:gd name="connsiteX10" fmla="*/ 24702 w 263282"/>
              <a:gd name="connsiteY10" fmla="*/ 208 h 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82" h="96915">
                <a:moveTo>
                  <a:pt x="24702" y="208"/>
                </a:moveTo>
                <a:cubicBezTo>
                  <a:pt x="29658" y="-2889"/>
                  <a:pt x="89132" y="29325"/>
                  <a:pt x="113912" y="41096"/>
                </a:cubicBezTo>
                <a:cubicBezTo>
                  <a:pt x="138692" y="52867"/>
                  <a:pt x="148605" y="70214"/>
                  <a:pt x="173385" y="70833"/>
                </a:cubicBezTo>
                <a:cubicBezTo>
                  <a:pt x="198165" y="71452"/>
                  <a:pt x="255780" y="44813"/>
                  <a:pt x="262595" y="44813"/>
                </a:cubicBezTo>
                <a:cubicBezTo>
                  <a:pt x="269410" y="44813"/>
                  <a:pt x="223566" y="62160"/>
                  <a:pt x="214273" y="70833"/>
                </a:cubicBezTo>
                <a:cubicBezTo>
                  <a:pt x="204980" y="79506"/>
                  <a:pt x="215511" y="95613"/>
                  <a:pt x="206838" y="96852"/>
                </a:cubicBezTo>
                <a:cubicBezTo>
                  <a:pt x="198165" y="98091"/>
                  <a:pt x="196307" y="80745"/>
                  <a:pt x="162234" y="78267"/>
                </a:cubicBezTo>
                <a:cubicBezTo>
                  <a:pt x="128161" y="75789"/>
                  <a:pt x="19126" y="82604"/>
                  <a:pt x="2399" y="81984"/>
                </a:cubicBezTo>
                <a:cubicBezTo>
                  <a:pt x="-14328" y="81365"/>
                  <a:pt x="61873" y="74550"/>
                  <a:pt x="61873" y="74550"/>
                </a:cubicBezTo>
                <a:cubicBezTo>
                  <a:pt x="75502" y="70833"/>
                  <a:pt x="85414" y="65876"/>
                  <a:pt x="84175" y="59681"/>
                </a:cubicBezTo>
                <a:cubicBezTo>
                  <a:pt x="82936" y="53486"/>
                  <a:pt x="19746" y="3305"/>
                  <a:pt x="24702" y="2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737A657-4B01-F975-DC98-AD2ADEA08846}"/>
              </a:ext>
            </a:extLst>
          </p:cNvPr>
          <p:cNvSpPr/>
          <p:nvPr/>
        </p:nvSpPr>
        <p:spPr>
          <a:xfrm>
            <a:off x="4649178" y="3083743"/>
            <a:ext cx="279384" cy="186979"/>
          </a:xfrm>
          <a:custGeom>
            <a:avLst/>
            <a:gdLst>
              <a:gd name="connsiteX0" fmla="*/ 279283 w 279384"/>
              <a:gd name="connsiteY0" fmla="*/ 420 h 186979"/>
              <a:gd name="connsiteX1" fmla="*/ 82971 w 279384"/>
              <a:gd name="connsiteY1" fmla="*/ 119240 h 186979"/>
              <a:gd name="connsiteX2" fmla="*/ 314 w 279384"/>
              <a:gd name="connsiteY2" fmla="*/ 186399 h 186979"/>
              <a:gd name="connsiteX3" fmla="*/ 108802 w 279384"/>
              <a:gd name="connsiteY3" fmla="*/ 83077 h 186979"/>
              <a:gd name="connsiteX4" fmla="*/ 279283 w 279384"/>
              <a:gd name="connsiteY4" fmla="*/ 420 h 18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84" h="186979">
                <a:moveTo>
                  <a:pt x="279283" y="420"/>
                </a:moveTo>
                <a:cubicBezTo>
                  <a:pt x="274978" y="6447"/>
                  <a:pt x="129466" y="88244"/>
                  <a:pt x="82971" y="119240"/>
                </a:cubicBezTo>
                <a:cubicBezTo>
                  <a:pt x="36476" y="150236"/>
                  <a:pt x="-3991" y="192426"/>
                  <a:pt x="314" y="186399"/>
                </a:cubicBezTo>
                <a:cubicBezTo>
                  <a:pt x="4619" y="180372"/>
                  <a:pt x="68334" y="111490"/>
                  <a:pt x="108802" y="83077"/>
                </a:cubicBezTo>
                <a:cubicBezTo>
                  <a:pt x="149270" y="54664"/>
                  <a:pt x="283588" y="-5607"/>
                  <a:pt x="279283" y="4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A243D63A-51F8-B7CE-D117-719EFB43FB4C}"/>
              </a:ext>
            </a:extLst>
          </p:cNvPr>
          <p:cNvSpPr/>
          <p:nvPr/>
        </p:nvSpPr>
        <p:spPr>
          <a:xfrm>
            <a:off x="4515016" y="3227958"/>
            <a:ext cx="62159" cy="219211"/>
          </a:xfrm>
          <a:custGeom>
            <a:avLst/>
            <a:gdLst>
              <a:gd name="connsiteX0" fmla="*/ 51818 w 62159"/>
              <a:gd name="connsiteY0" fmla="*/ 856 h 219211"/>
              <a:gd name="connsiteX1" fmla="*/ 5323 w 62159"/>
              <a:gd name="connsiteY1" fmla="*/ 99011 h 219211"/>
              <a:gd name="connsiteX2" fmla="*/ 62150 w 62159"/>
              <a:gd name="connsiteY2" fmla="*/ 217832 h 219211"/>
              <a:gd name="connsiteX3" fmla="*/ 157 w 62159"/>
              <a:gd name="connsiteY3" fmla="*/ 155839 h 219211"/>
              <a:gd name="connsiteX4" fmla="*/ 51818 w 62159"/>
              <a:gd name="connsiteY4" fmla="*/ 856 h 2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59" h="219211">
                <a:moveTo>
                  <a:pt x="51818" y="856"/>
                </a:moveTo>
                <a:cubicBezTo>
                  <a:pt x="52679" y="-8615"/>
                  <a:pt x="3601" y="62848"/>
                  <a:pt x="5323" y="99011"/>
                </a:cubicBezTo>
                <a:cubicBezTo>
                  <a:pt x="7045" y="135174"/>
                  <a:pt x="63011" y="208361"/>
                  <a:pt x="62150" y="217832"/>
                </a:cubicBezTo>
                <a:cubicBezTo>
                  <a:pt x="61289" y="227303"/>
                  <a:pt x="3601" y="185975"/>
                  <a:pt x="157" y="155839"/>
                </a:cubicBezTo>
                <a:cubicBezTo>
                  <a:pt x="-3287" y="125703"/>
                  <a:pt x="50957" y="10327"/>
                  <a:pt x="51818" y="8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A877EA5-084F-4837-11AF-F53F5BD98E30}"/>
              </a:ext>
            </a:extLst>
          </p:cNvPr>
          <p:cNvSpPr/>
          <p:nvPr/>
        </p:nvSpPr>
        <p:spPr>
          <a:xfrm>
            <a:off x="5448141" y="3799554"/>
            <a:ext cx="520464" cy="57025"/>
          </a:xfrm>
          <a:custGeom>
            <a:avLst/>
            <a:gdLst>
              <a:gd name="connsiteX0" fmla="*/ 0 w 520464"/>
              <a:gd name="connsiteY0" fmla="*/ 22561 h 57025"/>
              <a:gd name="connsiteX1" fmla="*/ 309901 w 520464"/>
              <a:gd name="connsiteY1" fmla="*/ 7258 h 57025"/>
              <a:gd name="connsiteX2" fmla="*/ 432331 w 520464"/>
              <a:gd name="connsiteY2" fmla="*/ 3432 h 57025"/>
              <a:gd name="connsiteX3" fmla="*/ 520328 w 520464"/>
              <a:gd name="connsiteY3" fmla="*/ 56995 h 57025"/>
              <a:gd name="connsiteX4" fmla="*/ 451461 w 520464"/>
              <a:gd name="connsiteY4" fmla="*/ 11084 h 57025"/>
              <a:gd name="connsiteX5" fmla="*/ 409375 w 520464"/>
              <a:gd name="connsiteY5" fmla="*/ 11084 h 57025"/>
              <a:gd name="connsiteX6" fmla="*/ 0 w 520464"/>
              <a:gd name="connsiteY6" fmla="*/ 22561 h 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464" h="57025">
                <a:moveTo>
                  <a:pt x="0" y="22561"/>
                </a:moveTo>
                <a:lnTo>
                  <a:pt x="309901" y="7258"/>
                </a:lnTo>
                <a:cubicBezTo>
                  <a:pt x="381956" y="4070"/>
                  <a:pt x="397260" y="-4858"/>
                  <a:pt x="432331" y="3432"/>
                </a:cubicBezTo>
                <a:cubicBezTo>
                  <a:pt x="467402" y="11722"/>
                  <a:pt x="517140" y="55720"/>
                  <a:pt x="520328" y="56995"/>
                </a:cubicBezTo>
                <a:cubicBezTo>
                  <a:pt x="523516" y="58270"/>
                  <a:pt x="469953" y="18736"/>
                  <a:pt x="451461" y="11084"/>
                </a:cubicBezTo>
                <a:cubicBezTo>
                  <a:pt x="432969" y="3432"/>
                  <a:pt x="409375" y="11084"/>
                  <a:pt x="409375" y="11084"/>
                </a:cubicBezTo>
                <a:lnTo>
                  <a:pt x="0" y="225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39E2075-AFA2-09B4-866B-4938DF9A75CB}"/>
              </a:ext>
            </a:extLst>
          </p:cNvPr>
          <p:cNvSpPr/>
          <p:nvPr/>
        </p:nvSpPr>
        <p:spPr>
          <a:xfrm>
            <a:off x="6721510" y="3829767"/>
            <a:ext cx="304132" cy="34480"/>
          </a:xfrm>
          <a:custGeom>
            <a:avLst/>
            <a:gdLst>
              <a:gd name="connsiteX0" fmla="*/ 669 w 304132"/>
              <a:gd name="connsiteY0" fmla="*/ 19130 h 34480"/>
              <a:gd name="connsiteX1" fmla="*/ 149881 w 304132"/>
              <a:gd name="connsiteY1" fmla="*/ 7652 h 34480"/>
              <a:gd name="connsiteX2" fmla="*/ 302918 w 304132"/>
              <a:gd name="connsiteY2" fmla="*/ 34434 h 34480"/>
              <a:gd name="connsiteX3" fmla="*/ 211096 w 304132"/>
              <a:gd name="connsiteY3" fmla="*/ 0 h 34480"/>
              <a:gd name="connsiteX4" fmla="*/ 669 w 304132"/>
              <a:gd name="connsiteY4" fmla="*/ 19130 h 3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32" h="34480">
                <a:moveTo>
                  <a:pt x="669" y="19130"/>
                </a:moveTo>
                <a:cubicBezTo>
                  <a:pt x="-9534" y="20405"/>
                  <a:pt x="99506" y="5101"/>
                  <a:pt x="149881" y="7652"/>
                </a:cubicBezTo>
                <a:cubicBezTo>
                  <a:pt x="200256" y="10203"/>
                  <a:pt x="292716" y="35709"/>
                  <a:pt x="302918" y="34434"/>
                </a:cubicBezTo>
                <a:cubicBezTo>
                  <a:pt x="313121" y="33159"/>
                  <a:pt x="257007" y="3826"/>
                  <a:pt x="211096" y="0"/>
                </a:cubicBezTo>
                <a:lnTo>
                  <a:pt x="669" y="191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F07F53CA-F3A6-6281-712A-E43435C20938}"/>
              </a:ext>
            </a:extLst>
          </p:cNvPr>
          <p:cNvSpPr/>
          <p:nvPr/>
        </p:nvSpPr>
        <p:spPr>
          <a:xfrm>
            <a:off x="6809935" y="3867930"/>
            <a:ext cx="280117" cy="53709"/>
          </a:xfrm>
          <a:custGeom>
            <a:avLst/>
            <a:gdLst>
              <a:gd name="connsiteX0" fmla="*/ 241 w 280117"/>
              <a:gd name="connsiteY0" fmla="*/ 97 h 53709"/>
              <a:gd name="connsiteX1" fmla="*/ 126497 w 280117"/>
              <a:gd name="connsiteY1" fmla="*/ 26878 h 53709"/>
              <a:gd name="connsiteX2" fmla="*/ 203016 w 280117"/>
              <a:gd name="connsiteY2" fmla="*/ 26878 h 53709"/>
              <a:gd name="connsiteX3" fmla="*/ 279534 w 280117"/>
              <a:gd name="connsiteY3" fmla="*/ 53660 h 53709"/>
              <a:gd name="connsiteX4" fmla="*/ 160930 w 280117"/>
              <a:gd name="connsiteY4" fmla="*/ 19226 h 53709"/>
              <a:gd name="connsiteX5" fmla="*/ 241 w 280117"/>
              <a:gd name="connsiteY5" fmla="*/ 97 h 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7" h="53709">
                <a:moveTo>
                  <a:pt x="241" y="97"/>
                </a:moveTo>
                <a:cubicBezTo>
                  <a:pt x="-5498" y="1372"/>
                  <a:pt x="92701" y="22415"/>
                  <a:pt x="126497" y="26878"/>
                </a:cubicBezTo>
                <a:cubicBezTo>
                  <a:pt x="160293" y="31341"/>
                  <a:pt x="177510" y="22414"/>
                  <a:pt x="203016" y="26878"/>
                </a:cubicBezTo>
                <a:cubicBezTo>
                  <a:pt x="228522" y="31342"/>
                  <a:pt x="286548" y="54935"/>
                  <a:pt x="279534" y="53660"/>
                </a:cubicBezTo>
                <a:cubicBezTo>
                  <a:pt x="272520" y="52385"/>
                  <a:pt x="206204" y="28153"/>
                  <a:pt x="160930" y="19226"/>
                </a:cubicBezTo>
                <a:cubicBezTo>
                  <a:pt x="115657" y="10299"/>
                  <a:pt x="5980" y="-1178"/>
                  <a:pt x="241" y="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0C63BD1A-4AF4-644D-37DD-0D7524AC1F12}"/>
              </a:ext>
            </a:extLst>
          </p:cNvPr>
          <p:cNvSpPr/>
          <p:nvPr/>
        </p:nvSpPr>
        <p:spPr>
          <a:xfrm>
            <a:off x="6710625" y="3883331"/>
            <a:ext cx="118680" cy="76518"/>
          </a:xfrm>
          <a:custGeom>
            <a:avLst/>
            <a:gdLst>
              <a:gd name="connsiteX0" fmla="*/ 76 w 118680"/>
              <a:gd name="connsiteY0" fmla="*/ 0 h 76518"/>
              <a:gd name="connsiteX1" fmla="*/ 99551 w 118680"/>
              <a:gd name="connsiteY1" fmla="*/ 38259 h 76518"/>
              <a:gd name="connsiteX2" fmla="*/ 30684 w 118680"/>
              <a:gd name="connsiteY2" fmla="*/ 76518 h 76518"/>
              <a:gd name="connsiteX3" fmla="*/ 118680 w 118680"/>
              <a:gd name="connsiteY3" fmla="*/ 38259 h 76518"/>
              <a:gd name="connsiteX4" fmla="*/ 76 w 118680"/>
              <a:gd name="connsiteY4" fmla="*/ 0 h 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0" h="76518">
                <a:moveTo>
                  <a:pt x="76" y="0"/>
                </a:moveTo>
                <a:cubicBezTo>
                  <a:pt x="-3112" y="0"/>
                  <a:pt x="94450" y="25506"/>
                  <a:pt x="99551" y="38259"/>
                </a:cubicBezTo>
                <a:cubicBezTo>
                  <a:pt x="104652" y="51012"/>
                  <a:pt x="27496" y="76518"/>
                  <a:pt x="30684" y="76518"/>
                </a:cubicBezTo>
                <a:cubicBezTo>
                  <a:pt x="33872" y="76518"/>
                  <a:pt x="118680" y="47186"/>
                  <a:pt x="118680" y="38259"/>
                </a:cubicBezTo>
                <a:cubicBezTo>
                  <a:pt x="118680" y="29332"/>
                  <a:pt x="3264" y="0"/>
                  <a:pt x="7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791ECE6-A865-39F0-70DD-00C732D3D444}"/>
              </a:ext>
            </a:extLst>
          </p:cNvPr>
          <p:cNvSpPr/>
          <p:nvPr/>
        </p:nvSpPr>
        <p:spPr>
          <a:xfrm>
            <a:off x="6866252" y="3917135"/>
            <a:ext cx="184127" cy="23678"/>
          </a:xfrm>
          <a:custGeom>
            <a:avLst/>
            <a:gdLst>
              <a:gd name="connsiteX0" fmla="*/ 1313 w 184127"/>
              <a:gd name="connsiteY0" fmla="*/ 629 h 23678"/>
              <a:gd name="connsiteX1" fmla="*/ 181132 w 184127"/>
              <a:gd name="connsiteY1" fmla="*/ 23585 h 23678"/>
              <a:gd name="connsiteX2" fmla="*/ 104613 w 184127"/>
              <a:gd name="connsiteY2" fmla="*/ 8281 h 23678"/>
              <a:gd name="connsiteX3" fmla="*/ 1313 w 184127"/>
              <a:gd name="connsiteY3" fmla="*/ 629 h 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27" h="23678">
                <a:moveTo>
                  <a:pt x="1313" y="629"/>
                </a:moveTo>
                <a:cubicBezTo>
                  <a:pt x="14066" y="3180"/>
                  <a:pt x="163915" y="22310"/>
                  <a:pt x="181132" y="23585"/>
                </a:cubicBezTo>
                <a:cubicBezTo>
                  <a:pt x="198349" y="24860"/>
                  <a:pt x="137134" y="12745"/>
                  <a:pt x="104613" y="8281"/>
                </a:cubicBezTo>
                <a:cubicBezTo>
                  <a:pt x="72093" y="3817"/>
                  <a:pt x="-11440" y="-1922"/>
                  <a:pt x="1313" y="6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E2C13A1-2D98-E25E-E934-08A07465581E}"/>
              </a:ext>
            </a:extLst>
          </p:cNvPr>
          <p:cNvSpPr/>
          <p:nvPr/>
        </p:nvSpPr>
        <p:spPr>
          <a:xfrm>
            <a:off x="6797884" y="3928952"/>
            <a:ext cx="235596" cy="78493"/>
          </a:xfrm>
          <a:custGeom>
            <a:avLst/>
            <a:gdLst>
              <a:gd name="connsiteX0" fmla="*/ 54377 w 235596"/>
              <a:gd name="connsiteY0" fmla="*/ 290 h 78493"/>
              <a:gd name="connsiteX1" fmla="*/ 814 w 235596"/>
              <a:gd name="connsiteY1" fmla="*/ 76809 h 78493"/>
              <a:gd name="connsiteX2" fmla="*/ 31421 w 235596"/>
              <a:gd name="connsiteY2" fmla="*/ 53853 h 78493"/>
              <a:gd name="connsiteX3" fmla="*/ 150026 w 235596"/>
              <a:gd name="connsiteY3" fmla="*/ 61505 h 78493"/>
              <a:gd name="connsiteX4" fmla="*/ 234196 w 235596"/>
              <a:gd name="connsiteY4" fmla="*/ 42375 h 78493"/>
              <a:gd name="connsiteX5" fmla="*/ 81159 w 235596"/>
              <a:gd name="connsiteY5" fmla="*/ 53853 h 78493"/>
              <a:gd name="connsiteX6" fmla="*/ 23770 w 235596"/>
              <a:gd name="connsiteY6" fmla="*/ 50027 h 78493"/>
              <a:gd name="connsiteX7" fmla="*/ 54377 w 235596"/>
              <a:gd name="connsiteY7" fmla="*/ 290 h 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96" h="78493">
                <a:moveTo>
                  <a:pt x="54377" y="290"/>
                </a:moveTo>
                <a:cubicBezTo>
                  <a:pt x="50551" y="4754"/>
                  <a:pt x="4640" y="67882"/>
                  <a:pt x="814" y="76809"/>
                </a:cubicBezTo>
                <a:cubicBezTo>
                  <a:pt x="-3012" y="85736"/>
                  <a:pt x="6552" y="56404"/>
                  <a:pt x="31421" y="53853"/>
                </a:cubicBezTo>
                <a:cubicBezTo>
                  <a:pt x="56290" y="51302"/>
                  <a:pt x="116230" y="63418"/>
                  <a:pt x="150026" y="61505"/>
                </a:cubicBezTo>
                <a:cubicBezTo>
                  <a:pt x="183822" y="59592"/>
                  <a:pt x="245674" y="43650"/>
                  <a:pt x="234196" y="42375"/>
                </a:cubicBezTo>
                <a:cubicBezTo>
                  <a:pt x="222718" y="41100"/>
                  <a:pt x="116230" y="52578"/>
                  <a:pt x="81159" y="53853"/>
                </a:cubicBezTo>
                <a:cubicBezTo>
                  <a:pt x="46088" y="55128"/>
                  <a:pt x="29509" y="55766"/>
                  <a:pt x="23770" y="50027"/>
                </a:cubicBezTo>
                <a:cubicBezTo>
                  <a:pt x="18031" y="44288"/>
                  <a:pt x="58203" y="-4174"/>
                  <a:pt x="54377" y="2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A559C60-A690-253F-02AB-D3EA2E2CE7D8}"/>
              </a:ext>
            </a:extLst>
          </p:cNvPr>
          <p:cNvSpPr/>
          <p:nvPr/>
        </p:nvSpPr>
        <p:spPr>
          <a:xfrm>
            <a:off x="6055623" y="3975104"/>
            <a:ext cx="39145" cy="126394"/>
          </a:xfrm>
          <a:custGeom>
            <a:avLst/>
            <a:gdLst>
              <a:gd name="connsiteX0" fmla="*/ 12320 w 39145"/>
              <a:gd name="connsiteY0" fmla="*/ 49 h 126394"/>
              <a:gd name="connsiteX1" fmla="*/ 8494 w 39145"/>
              <a:gd name="connsiteY1" fmla="*/ 72742 h 126394"/>
              <a:gd name="connsiteX2" fmla="*/ 39102 w 39145"/>
              <a:gd name="connsiteY2" fmla="*/ 126305 h 126394"/>
              <a:gd name="connsiteX3" fmla="*/ 842 w 39145"/>
              <a:gd name="connsiteY3" fmla="*/ 84220 h 126394"/>
              <a:gd name="connsiteX4" fmla="*/ 12320 w 39145"/>
              <a:gd name="connsiteY4" fmla="*/ 49 h 12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" h="126394">
                <a:moveTo>
                  <a:pt x="12320" y="49"/>
                </a:moveTo>
                <a:cubicBezTo>
                  <a:pt x="13595" y="-1864"/>
                  <a:pt x="4030" y="51699"/>
                  <a:pt x="8494" y="72742"/>
                </a:cubicBezTo>
                <a:cubicBezTo>
                  <a:pt x="12958" y="93785"/>
                  <a:pt x="40377" y="124392"/>
                  <a:pt x="39102" y="126305"/>
                </a:cubicBezTo>
                <a:cubicBezTo>
                  <a:pt x="37827" y="128218"/>
                  <a:pt x="5306" y="98886"/>
                  <a:pt x="842" y="84220"/>
                </a:cubicBezTo>
                <a:cubicBezTo>
                  <a:pt x="-3622" y="69554"/>
                  <a:pt x="11045" y="1962"/>
                  <a:pt x="12320" y="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A6696F7-806C-303F-D903-9CF097F0B983}"/>
              </a:ext>
            </a:extLst>
          </p:cNvPr>
          <p:cNvSpPr/>
          <p:nvPr/>
        </p:nvSpPr>
        <p:spPr>
          <a:xfrm>
            <a:off x="6036951" y="3787372"/>
            <a:ext cx="39022" cy="172725"/>
          </a:xfrm>
          <a:custGeom>
            <a:avLst/>
            <a:gdLst>
              <a:gd name="connsiteX0" fmla="*/ 38644 w 39022"/>
              <a:gd name="connsiteY0" fmla="*/ 310 h 172725"/>
              <a:gd name="connsiteX1" fmla="*/ 19514 w 39022"/>
              <a:gd name="connsiteY1" fmla="*/ 69177 h 172725"/>
              <a:gd name="connsiteX2" fmla="*/ 11862 w 39022"/>
              <a:gd name="connsiteY2" fmla="*/ 172477 h 172725"/>
              <a:gd name="connsiteX3" fmla="*/ 385 w 39022"/>
              <a:gd name="connsiteY3" fmla="*/ 95959 h 172725"/>
              <a:gd name="connsiteX4" fmla="*/ 38644 w 39022"/>
              <a:gd name="connsiteY4" fmla="*/ 310 h 1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2" h="172725">
                <a:moveTo>
                  <a:pt x="38644" y="310"/>
                </a:moveTo>
                <a:cubicBezTo>
                  <a:pt x="41832" y="-4154"/>
                  <a:pt x="23978" y="40483"/>
                  <a:pt x="19514" y="69177"/>
                </a:cubicBezTo>
                <a:cubicBezTo>
                  <a:pt x="15050" y="97871"/>
                  <a:pt x="15050" y="168013"/>
                  <a:pt x="11862" y="172477"/>
                </a:cubicBezTo>
                <a:cubicBezTo>
                  <a:pt x="8674" y="176941"/>
                  <a:pt x="-2166" y="120190"/>
                  <a:pt x="385" y="95959"/>
                </a:cubicBezTo>
                <a:cubicBezTo>
                  <a:pt x="2936" y="71728"/>
                  <a:pt x="35456" y="4774"/>
                  <a:pt x="38644" y="3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F8F7DC-7100-476D-672F-E0B6C3D870F3}"/>
              </a:ext>
            </a:extLst>
          </p:cNvPr>
          <p:cNvSpPr/>
          <p:nvPr/>
        </p:nvSpPr>
        <p:spPr>
          <a:xfrm>
            <a:off x="5054061" y="3215757"/>
            <a:ext cx="672766" cy="59130"/>
          </a:xfrm>
          <a:custGeom>
            <a:avLst/>
            <a:gdLst>
              <a:gd name="connsiteX0" fmla="*/ 1720 w 672766"/>
              <a:gd name="connsiteY0" fmla="*/ 59071 h 59130"/>
              <a:gd name="connsiteX1" fmla="*/ 288799 w 672766"/>
              <a:gd name="connsiteY1" fmla="*/ 16541 h 59130"/>
              <a:gd name="connsiteX2" fmla="*/ 474869 w 672766"/>
              <a:gd name="connsiteY2" fmla="*/ 21857 h 59130"/>
              <a:gd name="connsiteX3" fmla="*/ 384492 w 672766"/>
              <a:gd name="connsiteY3" fmla="*/ 21857 h 59130"/>
              <a:gd name="connsiteX4" fmla="*/ 666255 w 672766"/>
              <a:gd name="connsiteY4" fmla="*/ 592 h 59130"/>
              <a:gd name="connsiteX5" fmla="*/ 570562 w 672766"/>
              <a:gd name="connsiteY5" fmla="*/ 5908 h 59130"/>
              <a:gd name="connsiteX6" fmla="*/ 432339 w 672766"/>
              <a:gd name="connsiteY6" fmla="*/ 5908 h 59130"/>
              <a:gd name="connsiteX7" fmla="*/ 1720 w 672766"/>
              <a:gd name="connsiteY7" fmla="*/ 59071 h 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766" h="59130">
                <a:moveTo>
                  <a:pt x="1720" y="59071"/>
                </a:moveTo>
                <a:cubicBezTo>
                  <a:pt x="-22203" y="60843"/>
                  <a:pt x="209941" y="22743"/>
                  <a:pt x="288799" y="16541"/>
                </a:cubicBezTo>
                <a:cubicBezTo>
                  <a:pt x="367657" y="10339"/>
                  <a:pt x="458920" y="20971"/>
                  <a:pt x="474869" y="21857"/>
                </a:cubicBezTo>
                <a:cubicBezTo>
                  <a:pt x="490818" y="22743"/>
                  <a:pt x="352594" y="25401"/>
                  <a:pt x="384492" y="21857"/>
                </a:cubicBezTo>
                <a:cubicBezTo>
                  <a:pt x="416390" y="18313"/>
                  <a:pt x="635243" y="3250"/>
                  <a:pt x="666255" y="592"/>
                </a:cubicBezTo>
                <a:cubicBezTo>
                  <a:pt x="697267" y="-2066"/>
                  <a:pt x="609548" y="5022"/>
                  <a:pt x="570562" y="5908"/>
                </a:cubicBezTo>
                <a:cubicBezTo>
                  <a:pt x="531576" y="6794"/>
                  <a:pt x="525374" y="-2066"/>
                  <a:pt x="432339" y="5908"/>
                </a:cubicBezTo>
                <a:cubicBezTo>
                  <a:pt x="339304" y="13882"/>
                  <a:pt x="25643" y="57299"/>
                  <a:pt x="1720" y="590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B900BE3-1A9F-63CE-1B83-20670AB1DC6A}"/>
              </a:ext>
            </a:extLst>
          </p:cNvPr>
          <p:cNvSpPr/>
          <p:nvPr/>
        </p:nvSpPr>
        <p:spPr>
          <a:xfrm>
            <a:off x="5810474" y="3215749"/>
            <a:ext cx="142125" cy="181353"/>
          </a:xfrm>
          <a:custGeom>
            <a:avLst/>
            <a:gdLst>
              <a:gd name="connsiteX0" fmla="*/ 219 w 142125"/>
              <a:gd name="connsiteY0" fmla="*/ 600 h 181353"/>
              <a:gd name="connsiteX1" fmla="*/ 106545 w 142125"/>
              <a:gd name="connsiteY1" fmla="*/ 69711 h 181353"/>
              <a:gd name="connsiteX2" fmla="*/ 111861 w 142125"/>
              <a:gd name="connsiteY2" fmla="*/ 112242 h 181353"/>
              <a:gd name="connsiteX3" fmla="*/ 117177 w 142125"/>
              <a:gd name="connsiteY3" fmla="*/ 181353 h 181353"/>
              <a:gd name="connsiteX4" fmla="*/ 138442 w 142125"/>
              <a:gd name="connsiteY4" fmla="*/ 112242 h 181353"/>
              <a:gd name="connsiteX5" fmla="*/ 219 w 142125"/>
              <a:gd name="connsiteY5" fmla="*/ 60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25" h="181353">
                <a:moveTo>
                  <a:pt x="219" y="600"/>
                </a:moveTo>
                <a:cubicBezTo>
                  <a:pt x="-5097" y="-6488"/>
                  <a:pt x="87938" y="51104"/>
                  <a:pt x="106545" y="69711"/>
                </a:cubicBezTo>
                <a:cubicBezTo>
                  <a:pt x="125152" y="88318"/>
                  <a:pt x="110089" y="93635"/>
                  <a:pt x="111861" y="112242"/>
                </a:cubicBezTo>
                <a:cubicBezTo>
                  <a:pt x="113633" y="130849"/>
                  <a:pt x="112747" y="181353"/>
                  <a:pt x="117177" y="181353"/>
                </a:cubicBezTo>
                <a:cubicBezTo>
                  <a:pt x="121607" y="181353"/>
                  <a:pt x="152619" y="138823"/>
                  <a:pt x="138442" y="112242"/>
                </a:cubicBezTo>
                <a:cubicBezTo>
                  <a:pt x="124265" y="85661"/>
                  <a:pt x="5535" y="7688"/>
                  <a:pt x="219" y="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F373EDC-80FE-1ADD-5A40-382E23414A58}"/>
              </a:ext>
            </a:extLst>
          </p:cNvPr>
          <p:cNvSpPr/>
          <p:nvPr/>
        </p:nvSpPr>
        <p:spPr>
          <a:xfrm>
            <a:off x="4688915" y="3221256"/>
            <a:ext cx="335201" cy="112105"/>
          </a:xfrm>
          <a:custGeom>
            <a:avLst/>
            <a:gdLst>
              <a:gd name="connsiteX0" fmla="*/ 43 w 335201"/>
              <a:gd name="connsiteY0" fmla="*/ 112051 h 112105"/>
              <a:gd name="connsiteX1" fmla="*/ 170164 w 335201"/>
              <a:gd name="connsiteY1" fmla="*/ 64204 h 112105"/>
              <a:gd name="connsiteX2" fmla="*/ 334969 w 335201"/>
              <a:gd name="connsiteY2" fmla="*/ 64204 h 112105"/>
              <a:gd name="connsiteX3" fmla="*/ 207378 w 335201"/>
              <a:gd name="connsiteY3" fmla="*/ 409 h 112105"/>
              <a:gd name="connsiteX4" fmla="*/ 249908 w 335201"/>
              <a:gd name="connsiteY4" fmla="*/ 37623 h 112105"/>
              <a:gd name="connsiteX5" fmla="*/ 154215 w 335201"/>
              <a:gd name="connsiteY5" fmla="*/ 53572 h 112105"/>
              <a:gd name="connsiteX6" fmla="*/ 43 w 335201"/>
              <a:gd name="connsiteY6" fmla="*/ 112051 h 1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01" h="112105">
                <a:moveTo>
                  <a:pt x="43" y="112051"/>
                </a:moveTo>
                <a:cubicBezTo>
                  <a:pt x="2701" y="113823"/>
                  <a:pt x="114343" y="72178"/>
                  <a:pt x="170164" y="64204"/>
                </a:cubicBezTo>
                <a:cubicBezTo>
                  <a:pt x="225985" y="56229"/>
                  <a:pt x="328767" y="74836"/>
                  <a:pt x="334969" y="64204"/>
                </a:cubicBezTo>
                <a:cubicBezTo>
                  <a:pt x="341171" y="53571"/>
                  <a:pt x="221555" y="4839"/>
                  <a:pt x="207378" y="409"/>
                </a:cubicBezTo>
                <a:cubicBezTo>
                  <a:pt x="193201" y="-4021"/>
                  <a:pt x="258768" y="28763"/>
                  <a:pt x="249908" y="37623"/>
                </a:cubicBezTo>
                <a:cubicBezTo>
                  <a:pt x="241048" y="46483"/>
                  <a:pt x="191429" y="45598"/>
                  <a:pt x="154215" y="53572"/>
                </a:cubicBezTo>
                <a:cubicBezTo>
                  <a:pt x="117001" y="61546"/>
                  <a:pt x="-2615" y="110279"/>
                  <a:pt x="43" y="1120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0034A3C-21E4-DB72-D0A5-2BA2DC61D6E0}"/>
              </a:ext>
            </a:extLst>
          </p:cNvPr>
          <p:cNvSpPr/>
          <p:nvPr/>
        </p:nvSpPr>
        <p:spPr>
          <a:xfrm>
            <a:off x="6778221" y="3316592"/>
            <a:ext cx="228662" cy="54157"/>
          </a:xfrm>
          <a:custGeom>
            <a:avLst/>
            <a:gdLst>
              <a:gd name="connsiteX0" fmla="*/ 35 w 228662"/>
              <a:gd name="connsiteY0" fmla="*/ 53929 h 54157"/>
              <a:gd name="connsiteX1" fmla="*/ 101044 w 228662"/>
              <a:gd name="connsiteY1" fmla="*/ 11399 h 54157"/>
              <a:gd name="connsiteX2" fmla="*/ 228635 w 228662"/>
              <a:gd name="connsiteY2" fmla="*/ 766 h 54157"/>
              <a:gd name="connsiteX3" fmla="*/ 111677 w 228662"/>
              <a:gd name="connsiteY3" fmla="*/ 27348 h 54157"/>
              <a:gd name="connsiteX4" fmla="*/ 35 w 228662"/>
              <a:gd name="connsiteY4" fmla="*/ 53929 h 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62" h="54157">
                <a:moveTo>
                  <a:pt x="35" y="53929"/>
                </a:moveTo>
                <a:cubicBezTo>
                  <a:pt x="-1737" y="51271"/>
                  <a:pt x="62944" y="20259"/>
                  <a:pt x="101044" y="11399"/>
                </a:cubicBezTo>
                <a:cubicBezTo>
                  <a:pt x="139144" y="2538"/>
                  <a:pt x="226863" y="-1892"/>
                  <a:pt x="228635" y="766"/>
                </a:cubicBezTo>
                <a:cubicBezTo>
                  <a:pt x="230407" y="3424"/>
                  <a:pt x="145347" y="19374"/>
                  <a:pt x="111677" y="27348"/>
                </a:cubicBezTo>
                <a:cubicBezTo>
                  <a:pt x="78007" y="35322"/>
                  <a:pt x="1807" y="56587"/>
                  <a:pt x="35" y="539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DE26465-F116-6570-B50E-ABDC608E4A03}"/>
              </a:ext>
            </a:extLst>
          </p:cNvPr>
          <p:cNvSpPr/>
          <p:nvPr/>
        </p:nvSpPr>
        <p:spPr>
          <a:xfrm>
            <a:off x="6878551" y="3232077"/>
            <a:ext cx="294680" cy="48132"/>
          </a:xfrm>
          <a:custGeom>
            <a:avLst/>
            <a:gdLst>
              <a:gd name="connsiteX0" fmla="*/ 714 w 294680"/>
              <a:gd name="connsiteY0" fmla="*/ 48067 h 48132"/>
              <a:gd name="connsiteX1" fmla="*/ 149570 w 294680"/>
              <a:gd name="connsiteY1" fmla="*/ 10853 h 48132"/>
              <a:gd name="connsiteX2" fmla="*/ 293109 w 294680"/>
              <a:gd name="connsiteY2" fmla="*/ 21486 h 48132"/>
              <a:gd name="connsiteX3" fmla="*/ 213365 w 294680"/>
              <a:gd name="connsiteY3" fmla="*/ 221 h 48132"/>
              <a:gd name="connsiteX4" fmla="*/ 714 w 294680"/>
              <a:gd name="connsiteY4" fmla="*/ 4806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80" h="48132">
                <a:moveTo>
                  <a:pt x="714" y="48067"/>
                </a:moveTo>
                <a:cubicBezTo>
                  <a:pt x="-9919" y="49839"/>
                  <a:pt x="100838" y="15283"/>
                  <a:pt x="149570" y="10853"/>
                </a:cubicBezTo>
                <a:cubicBezTo>
                  <a:pt x="198302" y="6423"/>
                  <a:pt x="282476" y="23258"/>
                  <a:pt x="293109" y="21486"/>
                </a:cubicBezTo>
                <a:cubicBezTo>
                  <a:pt x="303742" y="19714"/>
                  <a:pt x="258553" y="-2437"/>
                  <a:pt x="213365" y="221"/>
                </a:cubicBezTo>
                <a:cubicBezTo>
                  <a:pt x="168177" y="2879"/>
                  <a:pt x="11347" y="46295"/>
                  <a:pt x="714" y="480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C80703E-B263-4DAF-FBBE-E7EA903B05D9}"/>
              </a:ext>
            </a:extLst>
          </p:cNvPr>
          <p:cNvSpPr/>
          <p:nvPr/>
        </p:nvSpPr>
        <p:spPr>
          <a:xfrm>
            <a:off x="4016506" y="4863223"/>
            <a:ext cx="149470" cy="345507"/>
          </a:xfrm>
          <a:custGeom>
            <a:avLst/>
            <a:gdLst>
              <a:gd name="connsiteX0" fmla="*/ 81 w 149470"/>
              <a:gd name="connsiteY0" fmla="*/ 30 h 345507"/>
              <a:gd name="connsiteX1" fmla="*/ 122001 w 149470"/>
              <a:gd name="connsiteY1" fmla="*/ 189684 h 345507"/>
              <a:gd name="connsiteX2" fmla="*/ 135547 w 149470"/>
              <a:gd name="connsiteY2" fmla="*/ 345470 h 345507"/>
              <a:gd name="connsiteX3" fmla="*/ 142321 w 149470"/>
              <a:gd name="connsiteY3" fmla="*/ 176137 h 345507"/>
              <a:gd name="connsiteX4" fmla="*/ 81 w 149470"/>
              <a:gd name="connsiteY4" fmla="*/ 30 h 3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70" h="345507">
                <a:moveTo>
                  <a:pt x="81" y="30"/>
                </a:moveTo>
                <a:cubicBezTo>
                  <a:pt x="-3306" y="2288"/>
                  <a:pt x="99423" y="132111"/>
                  <a:pt x="122001" y="189684"/>
                </a:cubicBezTo>
                <a:cubicBezTo>
                  <a:pt x="144579" y="247257"/>
                  <a:pt x="132160" y="347728"/>
                  <a:pt x="135547" y="345470"/>
                </a:cubicBezTo>
                <a:cubicBezTo>
                  <a:pt x="138934" y="343212"/>
                  <a:pt x="160383" y="231452"/>
                  <a:pt x="142321" y="176137"/>
                </a:cubicBezTo>
                <a:cubicBezTo>
                  <a:pt x="124259" y="120822"/>
                  <a:pt x="3468" y="-2228"/>
                  <a:pt x="81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60D7BFC-1CF9-B775-0CE9-104BC760E64E}"/>
              </a:ext>
            </a:extLst>
          </p:cNvPr>
          <p:cNvSpPr/>
          <p:nvPr/>
        </p:nvSpPr>
        <p:spPr>
          <a:xfrm>
            <a:off x="4280747" y="5321489"/>
            <a:ext cx="393131" cy="90455"/>
          </a:xfrm>
          <a:custGeom>
            <a:avLst/>
            <a:gdLst>
              <a:gd name="connsiteX0" fmla="*/ 0 w 393131"/>
              <a:gd name="connsiteY0" fmla="*/ 90404 h 90455"/>
              <a:gd name="connsiteX1" fmla="*/ 209973 w 393131"/>
              <a:gd name="connsiteY1" fmla="*/ 15898 h 90455"/>
              <a:gd name="connsiteX2" fmla="*/ 392853 w 393131"/>
              <a:gd name="connsiteY2" fmla="*/ 63311 h 90455"/>
              <a:gd name="connsiteX3" fmla="*/ 250613 w 393131"/>
              <a:gd name="connsiteY3" fmla="*/ 22671 h 90455"/>
              <a:gd name="connsiteX4" fmla="*/ 209973 w 393131"/>
              <a:gd name="connsiteY4" fmla="*/ 2351 h 90455"/>
              <a:gd name="connsiteX5" fmla="*/ 0 w 393131"/>
              <a:gd name="connsiteY5" fmla="*/ 90404 h 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31" h="90455">
                <a:moveTo>
                  <a:pt x="0" y="90404"/>
                </a:moveTo>
                <a:cubicBezTo>
                  <a:pt x="0" y="92662"/>
                  <a:pt x="144498" y="20413"/>
                  <a:pt x="209973" y="15898"/>
                </a:cubicBezTo>
                <a:cubicBezTo>
                  <a:pt x="275449" y="11382"/>
                  <a:pt x="386080" y="62182"/>
                  <a:pt x="392853" y="63311"/>
                </a:cubicBezTo>
                <a:cubicBezTo>
                  <a:pt x="399626" y="64440"/>
                  <a:pt x="281093" y="32831"/>
                  <a:pt x="250613" y="22671"/>
                </a:cubicBezTo>
                <a:cubicBezTo>
                  <a:pt x="220133" y="12511"/>
                  <a:pt x="255129" y="-6680"/>
                  <a:pt x="209973" y="2351"/>
                </a:cubicBezTo>
                <a:cubicBezTo>
                  <a:pt x="164818" y="11382"/>
                  <a:pt x="0" y="88146"/>
                  <a:pt x="0" y="904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1D7304B-CC81-4D24-3F00-2B07B325DC4E}"/>
              </a:ext>
            </a:extLst>
          </p:cNvPr>
          <p:cNvSpPr/>
          <p:nvPr/>
        </p:nvSpPr>
        <p:spPr>
          <a:xfrm>
            <a:off x="5162460" y="3360857"/>
            <a:ext cx="674834" cy="100710"/>
          </a:xfrm>
          <a:custGeom>
            <a:avLst/>
            <a:gdLst>
              <a:gd name="connsiteX0" fmla="*/ 2439 w 674834"/>
              <a:gd name="connsiteY0" fmla="*/ 100502 h 100710"/>
              <a:gd name="connsiteX1" fmla="*/ 227907 w 674834"/>
              <a:gd name="connsiteY1" fmla="*/ 46222 h 100710"/>
              <a:gd name="connsiteX2" fmla="*/ 399096 w 674834"/>
              <a:gd name="connsiteY2" fmla="*/ 294 h 100710"/>
              <a:gd name="connsiteX3" fmla="*/ 478428 w 674834"/>
              <a:gd name="connsiteY3" fmla="*/ 25346 h 100710"/>
              <a:gd name="connsiteX4" fmla="*/ 461726 w 674834"/>
              <a:gd name="connsiteY4" fmla="*/ 16995 h 100710"/>
              <a:gd name="connsiteX5" fmla="*/ 674669 w 674834"/>
              <a:gd name="connsiteY5" fmla="*/ 87976 h 100710"/>
              <a:gd name="connsiteX6" fmla="*/ 495129 w 674834"/>
              <a:gd name="connsiteY6" fmla="*/ 46222 h 100710"/>
              <a:gd name="connsiteX7" fmla="*/ 382395 w 674834"/>
              <a:gd name="connsiteY7" fmla="*/ 25346 h 100710"/>
              <a:gd name="connsiteX8" fmla="*/ 2439 w 674834"/>
              <a:gd name="connsiteY8" fmla="*/ 100502 h 1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4834" h="100710">
                <a:moveTo>
                  <a:pt x="2439" y="100502"/>
                </a:moveTo>
                <a:cubicBezTo>
                  <a:pt x="-23309" y="103981"/>
                  <a:pt x="161798" y="62923"/>
                  <a:pt x="227907" y="46222"/>
                </a:cubicBezTo>
                <a:cubicBezTo>
                  <a:pt x="294016" y="29521"/>
                  <a:pt x="357342" y="3773"/>
                  <a:pt x="399096" y="294"/>
                </a:cubicBezTo>
                <a:cubicBezTo>
                  <a:pt x="440850" y="-3185"/>
                  <a:pt x="478428" y="25346"/>
                  <a:pt x="478428" y="25346"/>
                </a:cubicBezTo>
                <a:cubicBezTo>
                  <a:pt x="488866" y="28129"/>
                  <a:pt x="429019" y="6557"/>
                  <a:pt x="461726" y="16995"/>
                </a:cubicBezTo>
                <a:cubicBezTo>
                  <a:pt x="494433" y="27433"/>
                  <a:pt x="669102" y="83105"/>
                  <a:pt x="674669" y="87976"/>
                </a:cubicBezTo>
                <a:cubicBezTo>
                  <a:pt x="680236" y="92847"/>
                  <a:pt x="543841" y="56660"/>
                  <a:pt x="495129" y="46222"/>
                </a:cubicBezTo>
                <a:cubicBezTo>
                  <a:pt x="446417" y="35784"/>
                  <a:pt x="457551" y="14908"/>
                  <a:pt x="382395" y="25346"/>
                </a:cubicBezTo>
                <a:cubicBezTo>
                  <a:pt x="307239" y="35784"/>
                  <a:pt x="28187" y="97023"/>
                  <a:pt x="2439" y="1005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EE36B034-73CB-F42B-3782-DE7BAE4E7D07}"/>
              </a:ext>
            </a:extLst>
          </p:cNvPr>
          <p:cNvSpPr/>
          <p:nvPr/>
        </p:nvSpPr>
        <p:spPr>
          <a:xfrm>
            <a:off x="6796665" y="3448044"/>
            <a:ext cx="225449" cy="48845"/>
          </a:xfrm>
          <a:custGeom>
            <a:avLst/>
            <a:gdLst>
              <a:gd name="connsiteX0" fmla="*/ 793 w 225449"/>
              <a:gd name="connsiteY0" fmla="*/ 46718 h 48845"/>
              <a:gd name="connsiteX1" fmla="*/ 92650 w 225449"/>
              <a:gd name="connsiteY1" fmla="*/ 4964 h 48845"/>
              <a:gd name="connsiteX2" fmla="*/ 222086 w 225449"/>
              <a:gd name="connsiteY2" fmla="*/ 789 h 48845"/>
              <a:gd name="connsiteX3" fmla="*/ 176157 w 225449"/>
              <a:gd name="connsiteY3" fmla="*/ 4964 h 48845"/>
              <a:gd name="connsiteX4" fmla="*/ 55072 w 225449"/>
              <a:gd name="connsiteY4" fmla="*/ 38367 h 48845"/>
              <a:gd name="connsiteX5" fmla="*/ 793 w 225449"/>
              <a:gd name="connsiteY5" fmla="*/ 46718 h 4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49" h="48845">
                <a:moveTo>
                  <a:pt x="793" y="46718"/>
                </a:moveTo>
                <a:cubicBezTo>
                  <a:pt x="7056" y="41151"/>
                  <a:pt x="55768" y="12619"/>
                  <a:pt x="92650" y="4964"/>
                </a:cubicBezTo>
                <a:cubicBezTo>
                  <a:pt x="129532" y="-2691"/>
                  <a:pt x="208168" y="789"/>
                  <a:pt x="222086" y="789"/>
                </a:cubicBezTo>
                <a:cubicBezTo>
                  <a:pt x="236004" y="789"/>
                  <a:pt x="203993" y="-1299"/>
                  <a:pt x="176157" y="4964"/>
                </a:cubicBezTo>
                <a:cubicBezTo>
                  <a:pt x="148321" y="11227"/>
                  <a:pt x="83603" y="30712"/>
                  <a:pt x="55072" y="38367"/>
                </a:cubicBezTo>
                <a:cubicBezTo>
                  <a:pt x="26541" y="46022"/>
                  <a:pt x="-5470" y="52285"/>
                  <a:pt x="793" y="467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BE37CC2-4133-6B60-56F2-1A9B2B7AE922}"/>
              </a:ext>
            </a:extLst>
          </p:cNvPr>
          <p:cNvSpPr/>
          <p:nvPr/>
        </p:nvSpPr>
        <p:spPr>
          <a:xfrm>
            <a:off x="3550879" y="4348476"/>
            <a:ext cx="266888" cy="625798"/>
          </a:xfrm>
          <a:custGeom>
            <a:avLst/>
            <a:gdLst>
              <a:gd name="connsiteX0" fmla="*/ 189 w 266888"/>
              <a:gd name="connsiteY0" fmla="*/ 259035 h 625798"/>
              <a:gd name="connsiteX1" fmla="*/ 168865 w 266888"/>
              <a:gd name="connsiteY1" fmla="*/ 401077 h 625798"/>
              <a:gd name="connsiteX2" fmla="*/ 239886 w 266888"/>
              <a:gd name="connsiteY2" fmla="*/ 587508 h 625798"/>
              <a:gd name="connsiteX3" fmla="*/ 248764 w 266888"/>
              <a:gd name="connsiteY3" fmla="*/ 623019 h 625798"/>
              <a:gd name="connsiteX4" fmla="*/ 231008 w 266888"/>
              <a:gd name="connsiteY4" fmla="*/ 543120 h 625798"/>
              <a:gd name="connsiteX5" fmla="*/ 266519 w 266888"/>
              <a:gd name="connsiteY5" fmla="*/ 1582 h 625798"/>
              <a:gd name="connsiteX6" fmla="*/ 204375 w 266888"/>
              <a:gd name="connsiteY6" fmla="*/ 374444 h 625798"/>
              <a:gd name="connsiteX7" fmla="*/ 189 w 266888"/>
              <a:gd name="connsiteY7" fmla="*/ 259035 h 6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888" h="625798">
                <a:moveTo>
                  <a:pt x="189" y="259035"/>
                </a:moveTo>
                <a:cubicBezTo>
                  <a:pt x="-5729" y="263474"/>
                  <a:pt x="128916" y="346332"/>
                  <a:pt x="168865" y="401077"/>
                </a:cubicBezTo>
                <a:cubicBezTo>
                  <a:pt x="208815" y="455823"/>
                  <a:pt x="226570" y="550518"/>
                  <a:pt x="239886" y="587508"/>
                </a:cubicBezTo>
                <a:cubicBezTo>
                  <a:pt x="253202" y="624498"/>
                  <a:pt x="250244" y="630417"/>
                  <a:pt x="248764" y="623019"/>
                </a:cubicBezTo>
                <a:cubicBezTo>
                  <a:pt x="247284" y="615621"/>
                  <a:pt x="228049" y="646693"/>
                  <a:pt x="231008" y="543120"/>
                </a:cubicBezTo>
                <a:cubicBezTo>
                  <a:pt x="233967" y="439547"/>
                  <a:pt x="270958" y="29695"/>
                  <a:pt x="266519" y="1582"/>
                </a:cubicBezTo>
                <a:cubicBezTo>
                  <a:pt x="262080" y="-26531"/>
                  <a:pt x="242845" y="328576"/>
                  <a:pt x="204375" y="374444"/>
                </a:cubicBezTo>
                <a:cubicBezTo>
                  <a:pt x="165905" y="420312"/>
                  <a:pt x="6107" y="254596"/>
                  <a:pt x="189" y="2590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81BE40AB-9C1A-CD04-EE45-0503C2285827}"/>
              </a:ext>
            </a:extLst>
          </p:cNvPr>
          <p:cNvSpPr/>
          <p:nvPr/>
        </p:nvSpPr>
        <p:spPr>
          <a:xfrm>
            <a:off x="5734975" y="4127617"/>
            <a:ext cx="168346" cy="257952"/>
          </a:xfrm>
          <a:custGeom>
            <a:avLst/>
            <a:gdLst>
              <a:gd name="connsiteX0" fmla="*/ 44388 w 168346"/>
              <a:gd name="connsiteY0" fmla="*/ 27133 h 257952"/>
              <a:gd name="connsiteX1" fmla="*/ 159798 w 168346"/>
              <a:gd name="connsiteY1" fmla="*/ 169175 h 257952"/>
              <a:gd name="connsiteX2" fmla="*/ 159798 w 168346"/>
              <a:gd name="connsiteY2" fmla="*/ 257952 h 257952"/>
              <a:gd name="connsiteX3" fmla="*/ 159798 w 168346"/>
              <a:gd name="connsiteY3" fmla="*/ 133665 h 257952"/>
              <a:gd name="connsiteX4" fmla="*/ 88776 w 168346"/>
              <a:gd name="connsiteY4" fmla="*/ 53766 h 257952"/>
              <a:gd name="connsiteX5" fmla="*/ 0 w 168346"/>
              <a:gd name="connsiteY5" fmla="*/ 500 h 257952"/>
              <a:gd name="connsiteX6" fmla="*/ 44388 w 168346"/>
              <a:gd name="connsiteY6" fmla="*/ 27133 h 2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46" h="257952">
                <a:moveTo>
                  <a:pt x="44388" y="27133"/>
                </a:moveTo>
                <a:cubicBezTo>
                  <a:pt x="71021" y="55246"/>
                  <a:pt x="140563" y="130705"/>
                  <a:pt x="159798" y="169175"/>
                </a:cubicBezTo>
                <a:cubicBezTo>
                  <a:pt x="179033" y="207645"/>
                  <a:pt x="159798" y="257952"/>
                  <a:pt x="159798" y="257952"/>
                </a:cubicBezTo>
                <a:cubicBezTo>
                  <a:pt x="159798" y="252034"/>
                  <a:pt x="171635" y="167696"/>
                  <a:pt x="159798" y="133665"/>
                </a:cubicBezTo>
                <a:cubicBezTo>
                  <a:pt x="147961" y="99634"/>
                  <a:pt x="115409" y="75960"/>
                  <a:pt x="88776" y="53766"/>
                </a:cubicBezTo>
                <a:cubicBezTo>
                  <a:pt x="62143" y="31572"/>
                  <a:pt x="0" y="1980"/>
                  <a:pt x="0" y="500"/>
                </a:cubicBezTo>
                <a:cubicBezTo>
                  <a:pt x="0" y="-980"/>
                  <a:pt x="17755" y="-980"/>
                  <a:pt x="44388" y="271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BEFB63B8-A13C-57AA-9127-3C4D8FC4E7B9}"/>
              </a:ext>
            </a:extLst>
          </p:cNvPr>
          <p:cNvSpPr/>
          <p:nvPr/>
        </p:nvSpPr>
        <p:spPr>
          <a:xfrm>
            <a:off x="5646083" y="4554177"/>
            <a:ext cx="81994" cy="222145"/>
          </a:xfrm>
          <a:custGeom>
            <a:avLst/>
            <a:gdLst>
              <a:gd name="connsiteX0" fmla="*/ 115 w 81994"/>
              <a:gd name="connsiteY0" fmla="*/ 68 h 222145"/>
              <a:gd name="connsiteX1" fmla="*/ 62259 w 81994"/>
              <a:gd name="connsiteY1" fmla="*/ 142110 h 222145"/>
              <a:gd name="connsiteX2" fmla="*/ 62259 w 81994"/>
              <a:gd name="connsiteY2" fmla="*/ 222009 h 222145"/>
              <a:gd name="connsiteX3" fmla="*/ 80014 w 81994"/>
              <a:gd name="connsiteY3" fmla="*/ 124355 h 222145"/>
              <a:gd name="connsiteX4" fmla="*/ 115 w 81994"/>
              <a:gd name="connsiteY4" fmla="*/ 68 h 2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94" h="222145">
                <a:moveTo>
                  <a:pt x="115" y="68"/>
                </a:moveTo>
                <a:cubicBezTo>
                  <a:pt x="-2844" y="3027"/>
                  <a:pt x="51902" y="105120"/>
                  <a:pt x="62259" y="142110"/>
                </a:cubicBezTo>
                <a:cubicBezTo>
                  <a:pt x="72616" y="179100"/>
                  <a:pt x="59300" y="224968"/>
                  <a:pt x="62259" y="222009"/>
                </a:cubicBezTo>
                <a:cubicBezTo>
                  <a:pt x="65218" y="219050"/>
                  <a:pt x="88892" y="158386"/>
                  <a:pt x="80014" y="124355"/>
                </a:cubicBezTo>
                <a:cubicBezTo>
                  <a:pt x="71136" y="90324"/>
                  <a:pt x="3074" y="-2891"/>
                  <a:pt x="115" y="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48296EF-864C-1BC7-DFF3-7DC69E94A185}"/>
              </a:ext>
            </a:extLst>
          </p:cNvPr>
          <p:cNvSpPr/>
          <p:nvPr/>
        </p:nvSpPr>
        <p:spPr>
          <a:xfrm>
            <a:off x="5202217" y="8840836"/>
            <a:ext cx="335535" cy="665837"/>
          </a:xfrm>
          <a:custGeom>
            <a:avLst/>
            <a:gdLst>
              <a:gd name="connsiteX0" fmla="*/ 1608 w 335535"/>
              <a:gd name="connsiteY0" fmla="*/ 4714 h 665837"/>
              <a:gd name="connsiteX1" fmla="*/ 328633 w 335535"/>
              <a:gd name="connsiteY1" fmla="*/ 655589 h 665837"/>
              <a:gd name="connsiteX2" fmla="*/ 207983 w 335535"/>
              <a:gd name="connsiteY2" fmla="*/ 376189 h 665837"/>
              <a:gd name="connsiteX3" fmla="*/ 1608 w 335535"/>
              <a:gd name="connsiteY3" fmla="*/ 4714 h 66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35" h="665837">
                <a:moveTo>
                  <a:pt x="1608" y="4714"/>
                </a:moveTo>
                <a:cubicBezTo>
                  <a:pt x="21716" y="51281"/>
                  <a:pt x="294237" y="593677"/>
                  <a:pt x="328633" y="655589"/>
                </a:cubicBezTo>
                <a:cubicBezTo>
                  <a:pt x="363029" y="717502"/>
                  <a:pt x="260370" y="483081"/>
                  <a:pt x="207983" y="376189"/>
                </a:cubicBezTo>
                <a:cubicBezTo>
                  <a:pt x="155596" y="269297"/>
                  <a:pt x="-18500" y="-41853"/>
                  <a:pt x="1608" y="47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20F19F7-A507-A141-859E-18CBF032BE92}"/>
              </a:ext>
            </a:extLst>
          </p:cNvPr>
          <p:cNvSpPr/>
          <p:nvPr/>
        </p:nvSpPr>
        <p:spPr>
          <a:xfrm>
            <a:off x="5149850" y="8807450"/>
            <a:ext cx="399448" cy="791928"/>
          </a:xfrm>
          <a:custGeom>
            <a:avLst/>
            <a:gdLst>
              <a:gd name="connsiteX0" fmla="*/ 0 w 399448"/>
              <a:gd name="connsiteY0" fmla="*/ 0 h 791928"/>
              <a:gd name="connsiteX1" fmla="*/ 390525 w 399448"/>
              <a:gd name="connsiteY1" fmla="*/ 768350 h 791928"/>
              <a:gd name="connsiteX2" fmla="*/ 260350 w 399448"/>
              <a:gd name="connsiteY2" fmla="*/ 561975 h 791928"/>
              <a:gd name="connsiteX3" fmla="*/ 107950 w 399448"/>
              <a:gd name="connsiteY3" fmla="*/ 225425 h 791928"/>
              <a:gd name="connsiteX4" fmla="*/ 0 w 399448"/>
              <a:gd name="connsiteY4" fmla="*/ 0 h 79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8" h="791928">
                <a:moveTo>
                  <a:pt x="0" y="0"/>
                </a:moveTo>
                <a:cubicBezTo>
                  <a:pt x="173566" y="337344"/>
                  <a:pt x="347133" y="674688"/>
                  <a:pt x="390525" y="768350"/>
                </a:cubicBezTo>
                <a:cubicBezTo>
                  <a:pt x="433917" y="862012"/>
                  <a:pt x="307446" y="652463"/>
                  <a:pt x="260350" y="561975"/>
                </a:cubicBezTo>
                <a:cubicBezTo>
                  <a:pt x="213254" y="471488"/>
                  <a:pt x="107950" y="225425"/>
                  <a:pt x="107950" y="225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A989106-B417-8AEB-8A54-C0CF65D1171D}"/>
              </a:ext>
            </a:extLst>
          </p:cNvPr>
          <p:cNvSpPr/>
          <p:nvPr/>
        </p:nvSpPr>
        <p:spPr>
          <a:xfrm>
            <a:off x="5564202" y="9619036"/>
            <a:ext cx="550874" cy="641411"/>
          </a:xfrm>
          <a:custGeom>
            <a:avLst/>
            <a:gdLst>
              <a:gd name="connsiteX0" fmla="*/ 7923 w 550874"/>
              <a:gd name="connsiteY0" fmla="*/ 7564 h 641411"/>
              <a:gd name="connsiteX1" fmla="*/ 528623 w 550874"/>
              <a:gd name="connsiteY1" fmla="*/ 613989 h 641411"/>
              <a:gd name="connsiteX2" fmla="*/ 436548 w 550874"/>
              <a:gd name="connsiteY2" fmla="*/ 518739 h 641411"/>
              <a:gd name="connsiteX3" fmla="*/ 265098 w 550874"/>
              <a:gd name="connsiteY3" fmla="*/ 350464 h 641411"/>
              <a:gd name="connsiteX4" fmla="*/ 293673 w 550874"/>
              <a:gd name="connsiteY4" fmla="*/ 379039 h 641411"/>
              <a:gd name="connsiteX5" fmla="*/ 217473 w 550874"/>
              <a:gd name="connsiteY5" fmla="*/ 280614 h 641411"/>
              <a:gd name="connsiteX6" fmla="*/ 7923 w 550874"/>
              <a:gd name="connsiteY6" fmla="*/ 7564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74" h="641411">
                <a:moveTo>
                  <a:pt x="7923" y="7564"/>
                </a:moveTo>
                <a:cubicBezTo>
                  <a:pt x="59781" y="63126"/>
                  <a:pt x="457186" y="528793"/>
                  <a:pt x="528623" y="613989"/>
                </a:cubicBezTo>
                <a:cubicBezTo>
                  <a:pt x="600060" y="699185"/>
                  <a:pt x="480469" y="562660"/>
                  <a:pt x="436548" y="518739"/>
                </a:cubicBezTo>
                <a:cubicBezTo>
                  <a:pt x="392627" y="474818"/>
                  <a:pt x="288911" y="373747"/>
                  <a:pt x="265098" y="350464"/>
                </a:cubicBezTo>
                <a:cubicBezTo>
                  <a:pt x="241286" y="327181"/>
                  <a:pt x="301611" y="390681"/>
                  <a:pt x="293673" y="379039"/>
                </a:cubicBezTo>
                <a:cubicBezTo>
                  <a:pt x="285736" y="367397"/>
                  <a:pt x="260865" y="342527"/>
                  <a:pt x="217473" y="280614"/>
                </a:cubicBezTo>
                <a:cubicBezTo>
                  <a:pt x="174081" y="218702"/>
                  <a:pt x="-43935" y="-47998"/>
                  <a:pt x="7923" y="75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70638EB-883C-2798-983A-7DA174E187C9}"/>
              </a:ext>
            </a:extLst>
          </p:cNvPr>
          <p:cNvSpPr/>
          <p:nvPr/>
        </p:nvSpPr>
        <p:spPr>
          <a:xfrm>
            <a:off x="6397384" y="8914533"/>
            <a:ext cx="127918" cy="428152"/>
          </a:xfrm>
          <a:custGeom>
            <a:avLst/>
            <a:gdLst>
              <a:gd name="connsiteX0" fmla="*/ 241 w 127918"/>
              <a:gd name="connsiteY0" fmla="*/ 867 h 428152"/>
              <a:gd name="connsiteX1" fmla="*/ 95491 w 127918"/>
              <a:gd name="connsiteY1" fmla="*/ 96117 h 428152"/>
              <a:gd name="connsiteX2" fmla="*/ 105016 w 127918"/>
              <a:gd name="connsiteY2" fmla="*/ 248517 h 428152"/>
              <a:gd name="connsiteX3" fmla="*/ 117716 w 127918"/>
              <a:gd name="connsiteY3" fmla="*/ 207242 h 428152"/>
              <a:gd name="connsiteX4" fmla="*/ 85966 w 127918"/>
              <a:gd name="connsiteY4" fmla="*/ 350117 h 428152"/>
              <a:gd name="connsiteX5" fmla="*/ 73266 w 127918"/>
              <a:gd name="connsiteY5" fmla="*/ 426317 h 428152"/>
              <a:gd name="connsiteX6" fmla="*/ 70091 w 127918"/>
              <a:gd name="connsiteY6" fmla="*/ 381867 h 428152"/>
              <a:gd name="connsiteX7" fmla="*/ 127241 w 127918"/>
              <a:gd name="connsiteY7" fmla="*/ 150092 h 428152"/>
              <a:gd name="connsiteX8" fmla="*/ 241 w 127918"/>
              <a:gd name="connsiteY8" fmla="*/ 867 h 4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18" h="428152">
                <a:moveTo>
                  <a:pt x="241" y="867"/>
                </a:moveTo>
                <a:cubicBezTo>
                  <a:pt x="-5051" y="-8129"/>
                  <a:pt x="78029" y="54842"/>
                  <a:pt x="95491" y="96117"/>
                </a:cubicBezTo>
                <a:cubicBezTo>
                  <a:pt x="112954" y="137392"/>
                  <a:pt x="101312" y="229996"/>
                  <a:pt x="105016" y="248517"/>
                </a:cubicBezTo>
                <a:cubicBezTo>
                  <a:pt x="108720" y="267038"/>
                  <a:pt x="120891" y="190309"/>
                  <a:pt x="117716" y="207242"/>
                </a:cubicBezTo>
                <a:cubicBezTo>
                  <a:pt x="114541" y="224175"/>
                  <a:pt x="93374" y="313605"/>
                  <a:pt x="85966" y="350117"/>
                </a:cubicBezTo>
                <a:cubicBezTo>
                  <a:pt x="78558" y="386629"/>
                  <a:pt x="75912" y="421025"/>
                  <a:pt x="73266" y="426317"/>
                </a:cubicBezTo>
                <a:cubicBezTo>
                  <a:pt x="70620" y="431609"/>
                  <a:pt x="61095" y="427904"/>
                  <a:pt x="70091" y="381867"/>
                </a:cubicBezTo>
                <a:cubicBezTo>
                  <a:pt x="79087" y="335830"/>
                  <a:pt x="134649" y="211475"/>
                  <a:pt x="127241" y="150092"/>
                </a:cubicBezTo>
                <a:cubicBezTo>
                  <a:pt x="119833" y="88709"/>
                  <a:pt x="5533" y="9863"/>
                  <a:pt x="241" y="8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36D1899-9689-F9FA-D7F1-2D76F9EA354D}"/>
              </a:ext>
            </a:extLst>
          </p:cNvPr>
          <p:cNvSpPr/>
          <p:nvPr/>
        </p:nvSpPr>
        <p:spPr>
          <a:xfrm>
            <a:off x="6349588" y="8566052"/>
            <a:ext cx="92632" cy="392233"/>
          </a:xfrm>
          <a:custGeom>
            <a:avLst/>
            <a:gdLst>
              <a:gd name="connsiteX0" fmla="*/ 92487 w 92632"/>
              <a:gd name="connsiteY0" fmla="*/ 98 h 392233"/>
              <a:gd name="connsiteX1" fmla="*/ 9937 w 92632"/>
              <a:gd name="connsiteY1" fmla="*/ 149323 h 392233"/>
              <a:gd name="connsiteX2" fmla="*/ 63912 w 92632"/>
              <a:gd name="connsiteY2" fmla="*/ 104873 h 392233"/>
              <a:gd name="connsiteX3" fmla="*/ 16287 w 92632"/>
              <a:gd name="connsiteY3" fmla="*/ 222348 h 392233"/>
              <a:gd name="connsiteX4" fmla="*/ 412 w 92632"/>
              <a:gd name="connsiteY4" fmla="*/ 292198 h 392233"/>
              <a:gd name="connsiteX5" fmla="*/ 6762 w 92632"/>
              <a:gd name="connsiteY5" fmla="*/ 387448 h 392233"/>
              <a:gd name="connsiteX6" fmla="*/ 28987 w 92632"/>
              <a:gd name="connsiteY6" fmla="*/ 130273 h 392233"/>
              <a:gd name="connsiteX7" fmla="*/ 92487 w 92632"/>
              <a:gd name="connsiteY7" fmla="*/ 98 h 39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2" h="392233">
                <a:moveTo>
                  <a:pt x="92487" y="98"/>
                </a:moveTo>
                <a:cubicBezTo>
                  <a:pt x="89312" y="3273"/>
                  <a:pt x="14700" y="131860"/>
                  <a:pt x="9937" y="149323"/>
                </a:cubicBezTo>
                <a:cubicBezTo>
                  <a:pt x="5174" y="166786"/>
                  <a:pt x="62854" y="92702"/>
                  <a:pt x="63912" y="104873"/>
                </a:cubicBezTo>
                <a:cubicBezTo>
                  <a:pt x="64970" y="117044"/>
                  <a:pt x="26870" y="191127"/>
                  <a:pt x="16287" y="222348"/>
                </a:cubicBezTo>
                <a:cubicBezTo>
                  <a:pt x="5704" y="253569"/>
                  <a:pt x="1999" y="264681"/>
                  <a:pt x="412" y="292198"/>
                </a:cubicBezTo>
                <a:cubicBezTo>
                  <a:pt x="-1175" y="319715"/>
                  <a:pt x="2000" y="414435"/>
                  <a:pt x="6762" y="387448"/>
                </a:cubicBezTo>
                <a:cubicBezTo>
                  <a:pt x="11524" y="360461"/>
                  <a:pt x="12054" y="189010"/>
                  <a:pt x="28987" y="130273"/>
                </a:cubicBezTo>
                <a:cubicBezTo>
                  <a:pt x="45920" y="71536"/>
                  <a:pt x="95662" y="-3077"/>
                  <a:pt x="92487" y="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E8C33F8-04C0-03A1-BE80-C8CE945F0766}"/>
              </a:ext>
            </a:extLst>
          </p:cNvPr>
          <p:cNvSpPr/>
          <p:nvPr/>
        </p:nvSpPr>
        <p:spPr>
          <a:xfrm>
            <a:off x="6384828" y="8318250"/>
            <a:ext cx="397037" cy="346541"/>
          </a:xfrm>
          <a:custGeom>
            <a:avLst/>
            <a:gdLst>
              <a:gd name="connsiteX0" fmla="*/ 396972 w 397037"/>
              <a:gd name="connsiteY0" fmla="*/ 250 h 346541"/>
              <a:gd name="connsiteX1" fmla="*/ 165197 w 397037"/>
              <a:gd name="connsiteY1" fmla="*/ 181225 h 346541"/>
              <a:gd name="connsiteX2" fmla="*/ 97 w 397037"/>
              <a:gd name="connsiteY2" fmla="*/ 346325 h 346541"/>
              <a:gd name="connsiteX3" fmla="*/ 187422 w 397037"/>
              <a:gd name="connsiteY3" fmla="*/ 146300 h 346541"/>
              <a:gd name="connsiteX4" fmla="*/ 396972 w 397037"/>
              <a:gd name="connsiteY4" fmla="*/ 250 h 34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37" h="346541">
                <a:moveTo>
                  <a:pt x="396972" y="250"/>
                </a:moveTo>
                <a:cubicBezTo>
                  <a:pt x="393268" y="6071"/>
                  <a:pt x="231343" y="123546"/>
                  <a:pt x="165197" y="181225"/>
                </a:cubicBezTo>
                <a:cubicBezTo>
                  <a:pt x="99051" y="238904"/>
                  <a:pt x="-3607" y="352146"/>
                  <a:pt x="97" y="346325"/>
                </a:cubicBezTo>
                <a:cubicBezTo>
                  <a:pt x="3801" y="340504"/>
                  <a:pt x="128155" y="201333"/>
                  <a:pt x="187422" y="146300"/>
                </a:cubicBezTo>
                <a:cubicBezTo>
                  <a:pt x="246689" y="91267"/>
                  <a:pt x="400676" y="-5571"/>
                  <a:pt x="396972" y="2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2D7A3AA-6577-67CD-D6B7-CBDE64174F6D}"/>
              </a:ext>
            </a:extLst>
          </p:cNvPr>
          <p:cNvSpPr/>
          <p:nvPr/>
        </p:nvSpPr>
        <p:spPr>
          <a:xfrm>
            <a:off x="5668632" y="9701548"/>
            <a:ext cx="459731" cy="522125"/>
          </a:xfrm>
          <a:custGeom>
            <a:avLst/>
            <a:gdLst>
              <a:gd name="connsiteX0" fmla="*/ 1918 w 459731"/>
              <a:gd name="connsiteY0" fmla="*/ 1252 h 522125"/>
              <a:gd name="connsiteX1" fmla="*/ 370218 w 459731"/>
              <a:gd name="connsiteY1" fmla="*/ 356852 h 522125"/>
              <a:gd name="connsiteX2" fmla="*/ 322593 w 459731"/>
              <a:gd name="connsiteY2" fmla="*/ 331452 h 522125"/>
              <a:gd name="connsiteX3" fmla="*/ 459118 w 459731"/>
              <a:gd name="connsiteY3" fmla="*/ 521952 h 522125"/>
              <a:gd name="connsiteX4" fmla="*/ 367043 w 459731"/>
              <a:gd name="connsiteY4" fmla="*/ 363202 h 522125"/>
              <a:gd name="connsiteX5" fmla="*/ 230518 w 459731"/>
              <a:gd name="connsiteY5" fmla="*/ 242552 h 522125"/>
              <a:gd name="connsiteX6" fmla="*/ 1918 w 459731"/>
              <a:gd name="connsiteY6" fmla="*/ 1252 h 5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731" h="522125">
                <a:moveTo>
                  <a:pt x="1918" y="1252"/>
                </a:moveTo>
                <a:cubicBezTo>
                  <a:pt x="25201" y="20302"/>
                  <a:pt x="316772" y="301819"/>
                  <a:pt x="370218" y="356852"/>
                </a:cubicBezTo>
                <a:cubicBezTo>
                  <a:pt x="423664" y="411885"/>
                  <a:pt x="307776" y="303935"/>
                  <a:pt x="322593" y="331452"/>
                </a:cubicBezTo>
                <a:cubicBezTo>
                  <a:pt x="337410" y="358969"/>
                  <a:pt x="451710" y="516660"/>
                  <a:pt x="459118" y="521952"/>
                </a:cubicBezTo>
                <a:cubicBezTo>
                  <a:pt x="466526" y="527244"/>
                  <a:pt x="405143" y="409769"/>
                  <a:pt x="367043" y="363202"/>
                </a:cubicBezTo>
                <a:cubicBezTo>
                  <a:pt x="328943" y="316635"/>
                  <a:pt x="287139" y="299173"/>
                  <a:pt x="230518" y="242552"/>
                </a:cubicBezTo>
                <a:cubicBezTo>
                  <a:pt x="173897" y="185931"/>
                  <a:pt x="-21365" y="-17798"/>
                  <a:pt x="1918" y="12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30AECC2-4336-90BD-EF8F-32B1DE2874ED}"/>
              </a:ext>
            </a:extLst>
          </p:cNvPr>
          <p:cNvSpPr/>
          <p:nvPr/>
        </p:nvSpPr>
        <p:spPr>
          <a:xfrm>
            <a:off x="6279118" y="9320548"/>
            <a:ext cx="74154" cy="542082"/>
          </a:xfrm>
          <a:custGeom>
            <a:avLst/>
            <a:gdLst>
              <a:gd name="connsiteX0" fmla="*/ 74057 w 74154"/>
              <a:gd name="connsiteY0" fmla="*/ 1252 h 542082"/>
              <a:gd name="connsiteX1" fmla="*/ 16907 w 74154"/>
              <a:gd name="connsiteY1" fmla="*/ 213977 h 542082"/>
              <a:gd name="connsiteX2" fmla="*/ 26432 w 74154"/>
              <a:gd name="connsiteY2" fmla="*/ 541002 h 542082"/>
              <a:gd name="connsiteX3" fmla="*/ 1032 w 74154"/>
              <a:gd name="connsiteY3" fmla="*/ 309227 h 542082"/>
              <a:gd name="connsiteX4" fmla="*/ 74057 w 74154"/>
              <a:gd name="connsiteY4" fmla="*/ 1252 h 54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54" h="542082">
                <a:moveTo>
                  <a:pt x="74057" y="1252"/>
                </a:moveTo>
                <a:cubicBezTo>
                  <a:pt x="76703" y="-14623"/>
                  <a:pt x="24844" y="124019"/>
                  <a:pt x="16907" y="213977"/>
                </a:cubicBezTo>
                <a:cubicBezTo>
                  <a:pt x="8970" y="303935"/>
                  <a:pt x="29078" y="525127"/>
                  <a:pt x="26432" y="541002"/>
                </a:cubicBezTo>
                <a:cubicBezTo>
                  <a:pt x="23786" y="556877"/>
                  <a:pt x="-5847" y="393894"/>
                  <a:pt x="1032" y="309227"/>
                </a:cubicBezTo>
                <a:cubicBezTo>
                  <a:pt x="7911" y="224560"/>
                  <a:pt x="71411" y="17127"/>
                  <a:pt x="74057" y="12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A0CE4C78-9602-98C3-D63D-158DAFA3BD5F}"/>
              </a:ext>
            </a:extLst>
          </p:cNvPr>
          <p:cNvSpPr/>
          <p:nvPr/>
        </p:nvSpPr>
        <p:spPr>
          <a:xfrm>
            <a:off x="6124505" y="9890124"/>
            <a:ext cx="168515" cy="323852"/>
          </a:xfrm>
          <a:custGeom>
            <a:avLst/>
            <a:gdLst>
              <a:gd name="connsiteX0" fmla="*/ 168345 w 168515"/>
              <a:gd name="connsiteY0" fmla="*/ 1 h 323852"/>
              <a:gd name="connsiteX1" fmla="*/ 114370 w 168515"/>
              <a:gd name="connsiteY1" fmla="*/ 158751 h 323852"/>
              <a:gd name="connsiteX2" fmla="*/ 70 w 168515"/>
              <a:gd name="connsiteY2" fmla="*/ 323851 h 323852"/>
              <a:gd name="connsiteX3" fmla="*/ 98495 w 168515"/>
              <a:gd name="connsiteY3" fmla="*/ 161926 h 323852"/>
              <a:gd name="connsiteX4" fmla="*/ 168345 w 168515"/>
              <a:gd name="connsiteY4" fmla="*/ 1 h 32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15" h="323852">
                <a:moveTo>
                  <a:pt x="168345" y="1"/>
                </a:moveTo>
                <a:cubicBezTo>
                  <a:pt x="170991" y="-528"/>
                  <a:pt x="142416" y="104776"/>
                  <a:pt x="114370" y="158751"/>
                </a:cubicBezTo>
                <a:cubicBezTo>
                  <a:pt x="86324" y="212726"/>
                  <a:pt x="2716" y="323322"/>
                  <a:pt x="70" y="323851"/>
                </a:cubicBezTo>
                <a:cubicBezTo>
                  <a:pt x="-2576" y="324380"/>
                  <a:pt x="70449" y="216959"/>
                  <a:pt x="98495" y="161926"/>
                </a:cubicBezTo>
                <a:cubicBezTo>
                  <a:pt x="126541" y="106893"/>
                  <a:pt x="165699" y="530"/>
                  <a:pt x="16834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7D603D5-D3FE-DC88-BDE8-367C71D7D20B}"/>
              </a:ext>
            </a:extLst>
          </p:cNvPr>
          <p:cNvSpPr/>
          <p:nvPr/>
        </p:nvSpPr>
        <p:spPr>
          <a:xfrm>
            <a:off x="6130056" y="9924801"/>
            <a:ext cx="204822" cy="311811"/>
          </a:xfrm>
          <a:custGeom>
            <a:avLst/>
            <a:gdLst>
              <a:gd name="connsiteX0" fmla="*/ 204069 w 204822"/>
              <a:gd name="connsiteY0" fmla="*/ 249 h 311811"/>
              <a:gd name="connsiteX1" fmla="*/ 121519 w 204822"/>
              <a:gd name="connsiteY1" fmla="*/ 162174 h 311811"/>
              <a:gd name="connsiteX2" fmla="*/ 869 w 204822"/>
              <a:gd name="connsiteY2" fmla="*/ 311399 h 311811"/>
              <a:gd name="connsiteX3" fmla="*/ 73894 w 204822"/>
              <a:gd name="connsiteY3" fmla="*/ 200274 h 311811"/>
              <a:gd name="connsiteX4" fmla="*/ 204069 w 204822"/>
              <a:gd name="connsiteY4" fmla="*/ 249 h 31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2" h="311811">
                <a:moveTo>
                  <a:pt x="204069" y="249"/>
                </a:moveTo>
                <a:cubicBezTo>
                  <a:pt x="212006" y="-6101"/>
                  <a:pt x="155386" y="110316"/>
                  <a:pt x="121519" y="162174"/>
                </a:cubicBezTo>
                <a:cubicBezTo>
                  <a:pt x="87652" y="214032"/>
                  <a:pt x="8806" y="305049"/>
                  <a:pt x="869" y="311399"/>
                </a:cubicBezTo>
                <a:cubicBezTo>
                  <a:pt x="-7068" y="317749"/>
                  <a:pt x="41086" y="249487"/>
                  <a:pt x="73894" y="200274"/>
                </a:cubicBezTo>
                <a:cubicBezTo>
                  <a:pt x="106702" y="151062"/>
                  <a:pt x="196132" y="6599"/>
                  <a:pt x="204069" y="2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4D056B-8C21-AA15-D770-901362F00B28}"/>
              </a:ext>
            </a:extLst>
          </p:cNvPr>
          <p:cNvSpPr/>
          <p:nvPr/>
        </p:nvSpPr>
        <p:spPr>
          <a:xfrm>
            <a:off x="6063581" y="8651680"/>
            <a:ext cx="110703" cy="318963"/>
          </a:xfrm>
          <a:custGeom>
            <a:avLst/>
            <a:gdLst>
              <a:gd name="connsiteX0" fmla="*/ 51469 w 110703"/>
              <a:gd name="connsiteY0" fmla="*/ 195 h 318963"/>
              <a:gd name="connsiteX1" fmla="*/ 64169 w 110703"/>
              <a:gd name="connsiteY1" fmla="*/ 171645 h 318963"/>
              <a:gd name="connsiteX2" fmla="*/ 108619 w 110703"/>
              <a:gd name="connsiteY2" fmla="*/ 311345 h 318963"/>
              <a:gd name="connsiteX3" fmla="*/ 92744 w 110703"/>
              <a:gd name="connsiteY3" fmla="*/ 282770 h 318963"/>
              <a:gd name="connsiteX4" fmla="*/ 669 w 110703"/>
              <a:gd name="connsiteY4" fmla="*/ 133545 h 318963"/>
              <a:gd name="connsiteX5" fmla="*/ 51469 w 110703"/>
              <a:gd name="connsiteY5" fmla="*/ 206570 h 318963"/>
              <a:gd name="connsiteX6" fmla="*/ 51469 w 110703"/>
              <a:gd name="connsiteY6" fmla="*/ 195 h 31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3" h="318963">
                <a:moveTo>
                  <a:pt x="51469" y="195"/>
                </a:moveTo>
                <a:cubicBezTo>
                  <a:pt x="53586" y="-5626"/>
                  <a:pt x="54644" y="119787"/>
                  <a:pt x="64169" y="171645"/>
                </a:cubicBezTo>
                <a:cubicBezTo>
                  <a:pt x="73694" y="223503"/>
                  <a:pt x="103856" y="292824"/>
                  <a:pt x="108619" y="311345"/>
                </a:cubicBezTo>
                <a:cubicBezTo>
                  <a:pt x="113382" y="329866"/>
                  <a:pt x="110736" y="312403"/>
                  <a:pt x="92744" y="282770"/>
                </a:cubicBezTo>
                <a:cubicBezTo>
                  <a:pt x="74752" y="253137"/>
                  <a:pt x="7548" y="146245"/>
                  <a:pt x="669" y="133545"/>
                </a:cubicBezTo>
                <a:cubicBezTo>
                  <a:pt x="-6210" y="120845"/>
                  <a:pt x="41944" y="226149"/>
                  <a:pt x="51469" y="206570"/>
                </a:cubicBezTo>
                <a:cubicBezTo>
                  <a:pt x="60994" y="186991"/>
                  <a:pt x="49352" y="6016"/>
                  <a:pt x="51469" y="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E1E4021-7EAC-EE85-96BB-39ACE42C1B5A}"/>
              </a:ext>
            </a:extLst>
          </p:cNvPr>
          <p:cNvSpPr/>
          <p:nvPr/>
        </p:nvSpPr>
        <p:spPr>
          <a:xfrm>
            <a:off x="6225911" y="8990911"/>
            <a:ext cx="187027" cy="305539"/>
          </a:xfrm>
          <a:custGeom>
            <a:avLst/>
            <a:gdLst>
              <a:gd name="connsiteX0" fmla="*/ 264 w 187027"/>
              <a:gd name="connsiteY0" fmla="*/ 689 h 305539"/>
              <a:gd name="connsiteX1" fmla="*/ 143139 w 187027"/>
              <a:gd name="connsiteY1" fmla="*/ 95939 h 305539"/>
              <a:gd name="connsiteX2" fmla="*/ 120914 w 187027"/>
              <a:gd name="connsiteY2" fmla="*/ 76889 h 305539"/>
              <a:gd name="connsiteX3" fmla="*/ 178064 w 187027"/>
              <a:gd name="connsiteY3" fmla="*/ 168964 h 305539"/>
              <a:gd name="connsiteX4" fmla="*/ 133614 w 187027"/>
              <a:gd name="connsiteY4" fmla="*/ 305489 h 305539"/>
              <a:gd name="connsiteX5" fmla="*/ 184414 w 187027"/>
              <a:gd name="connsiteY5" fmla="*/ 153089 h 305539"/>
              <a:gd name="connsiteX6" fmla="*/ 264 w 187027"/>
              <a:gd name="connsiteY6" fmla="*/ 689 h 3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27" h="305539">
                <a:moveTo>
                  <a:pt x="264" y="689"/>
                </a:moveTo>
                <a:cubicBezTo>
                  <a:pt x="-6615" y="-8836"/>
                  <a:pt x="123031" y="83239"/>
                  <a:pt x="143139" y="95939"/>
                </a:cubicBezTo>
                <a:cubicBezTo>
                  <a:pt x="163247" y="108639"/>
                  <a:pt x="115093" y="64718"/>
                  <a:pt x="120914" y="76889"/>
                </a:cubicBezTo>
                <a:cubicBezTo>
                  <a:pt x="126735" y="89060"/>
                  <a:pt x="175947" y="130864"/>
                  <a:pt x="178064" y="168964"/>
                </a:cubicBezTo>
                <a:cubicBezTo>
                  <a:pt x="180181" y="207064"/>
                  <a:pt x="132556" y="308135"/>
                  <a:pt x="133614" y="305489"/>
                </a:cubicBezTo>
                <a:cubicBezTo>
                  <a:pt x="134672" y="302843"/>
                  <a:pt x="200818" y="201772"/>
                  <a:pt x="184414" y="153089"/>
                </a:cubicBezTo>
                <a:cubicBezTo>
                  <a:pt x="168010" y="104406"/>
                  <a:pt x="7143" y="10214"/>
                  <a:pt x="264" y="6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D055446-EC8B-00C8-3291-B3D961F02899}"/>
              </a:ext>
            </a:extLst>
          </p:cNvPr>
          <p:cNvSpPr/>
          <p:nvPr/>
        </p:nvSpPr>
        <p:spPr>
          <a:xfrm>
            <a:off x="6340018" y="8961794"/>
            <a:ext cx="118268" cy="560032"/>
          </a:xfrm>
          <a:custGeom>
            <a:avLst/>
            <a:gdLst>
              <a:gd name="connsiteX0" fmla="*/ 457 w 118268"/>
              <a:gd name="connsiteY0" fmla="*/ 1231 h 560032"/>
              <a:gd name="connsiteX1" fmla="*/ 95707 w 118268"/>
              <a:gd name="connsiteY1" fmla="*/ 80606 h 560032"/>
              <a:gd name="connsiteX2" fmla="*/ 105232 w 118268"/>
              <a:gd name="connsiteY2" fmla="*/ 255231 h 560032"/>
              <a:gd name="connsiteX3" fmla="*/ 105232 w 118268"/>
              <a:gd name="connsiteY3" fmla="*/ 213956 h 560032"/>
              <a:gd name="connsiteX4" fmla="*/ 54432 w 118268"/>
              <a:gd name="connsiteY4" fmla="*/ 334606 h 560032"/>
              <a:gd name="connsiteX5" fmla="*/ 16332 w 118268"/>
              <a:gd name="connsiteY5" fmla="*/ 560031 h 560032"/>
              <a:gd name="connsiteX6" fmla="*/ 32207 w 118268"/>
              <a:gd name="connsiteY6" fmla="*/ 337781 h 560032"/>
              <a:gd name="connsiteX7" fmla="*/ 117932 w 118268"/>
              <a:gd name="connsiteY7" fmla="*/ 217131 h 560032"/>
              <a:gd name="connsiteX8" fmla="*/ 60782 w 118268"/>
              <a:gd name="connsiteY8" fmla="*/ 45681 h 560032"/>
              <a:gd name="connsiteX9" fmla="*/ 457 w 118268"/>
              <a:gd name="connsiteY9" fmla="*/ 1231 h 56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268" h="560032">
                <a:moveTo>
                  <a:pt x="457" y="1231"/>
                </a:moveTo>
                <a:cubicBezTo>
                  <a:pt x="6278" y="7052"/>
                  <a:pt x="78245" y="38273"/>
                  <a:pt x="95707" y="80606"/>
                </a:cubicBezTo>
                <a:cubicBezTo>
                  <a:pt x="113169" y="122939"/>
                  <a:pt x="103645" y="233006"/>
                  <a:pt x="105232" y="255231"/>
                </a:cubicBezTo>
                <a:cubicBezTo>
                  <a:pt x="106819" y="277456"/>
                  <a:pt x="113699" y="200727"/>
                  <a:pt x="105232" y="213956"/>
                </a:cubicBezTo>
                <a:cubicBezTo>
                  <a:pt x="96765" y="227185"/>
                  <a:pt x="69249" y="276927"/>
                  <a:pt x="54432" y="334606"/>
                </a:cubicBezTo>
                <a:cubicBezTo>
                  <a:pt x="39615" y="392285"/>
                  <a:pt x="20036" y="559502"/>
                  <a:pt x="16332" y="560031"/>
                </a:cubicBezTo>
                <a:cubicBezTo>
                  <a:pt x="12628" y="560560"/>
                  <a:pt x="15274" y="394931"/>
                  <a:pt x="32207" y="337781"/>
                </a:cubicBezTo>
                <a:cubicBezTo>
                  <a:pt x="49140" y="280631"/>
                  <a:pt x="113170" y="265814"/>
                  <a:pt x="117932" y="217131"/>
                </a:cubicBezTo>
                <a:cubicBezTo>
                  <a:pt x="122695" y="168448"/>
                  <a:pt x="75599" y="81135"/>
                  <a:pt x="60782" y="45681"/>
                </a:cubicBezTo>
                <a:cubicBezTo>
                  <a:pt x="45965" y="10227"/>
                  <a:pt x="-5364" y="-4590"/>
                  <a:pt x="457" y="1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A73C4377-8062-DACD-2058-1CDBDE4C2054}"/>
              </a:ext>
            </a:extLst>
          </p:cNvPr>
          <p:cNvSpPr/>
          <p:nvPr/>
        </p:nvSpPr>
        <p:spPr>
          <a:xfrm>
            <a:off x="6342228" y="9549746"/>
            <a:ext cx="49069" cy="559653"/>
          </a:xfrm>
          <a:custGeom>
            <a:avLst/>
            <a:gdLst>
              <a:gd name="connsiteX0" fmla="*/ 20472 w 49069"/>
              <a:gd name="connsiteY0" fmla="*/ 654 h 559653"/>
              <a:gd name="connsiteX1" fmla="*/ 17297 w 49069"/>
              <a:gd name="connsiteY1" fmla="*/ 219729 h 559653"/>
              <a:gd name="connsiteX2" fmla="*/ 7772 w 49069"/>
              <a:gd name="connsiteY2" fmla="*/ 337204 h 559653"/>
              <a:gd name="connsiteX3" fmla="*/ 49047 w 49069"/>
              <a:gd name="connsiteY3" fmla="*/ 559454 h 559653"/>
              <a:gd name="connsiteX4" fmla="*/ 1422 w 49069"/>
              <a:gd name="connsiteY4" fmla="*/ 295929 h 559653"/>
              <a:gd name="connsiteX5" fmla="*/ 20472 w 49069"/>
              <a:gd name="connsiteY5" fmla="*/ 654 h 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69" h="559653">
                <a:moveTo>
                  <a:pt x="20472" y="654"/>
                </a:moveTo>
                <a:cubicBezTo>
                  <a:pt x="23118" y="-12046"/>
                  <a:pt x="19414" y="163637"/>
                  <a:pt x="17297" y="219729"/>
                </a:cubicBezTo>
                <a:cubicBezTo>
                  <a:pt x="15180" y="275821"/>
                  <a:pt x="2480" y="280583"/>
                  <a:pt x="7772" y="337204"/>
                </a:cubicBezTo>
                <a:cubicBezTo>
                  <a:pt x="13064" y="393825"/>
                  <a:pt x="50105" y="566333"/>
                  <a:pt x="49047" y="559454"/>
                </a:cubicBezTo>
                <a:cubicBezTo>
                  <a:pt x="47989" y="552575"/>
                  <a:pt x="8830" y="383242"/>
                  <a:pt x="1422" y="295929"/>
                </a:cubicBezTo>
                <a:cubicBezTo>
                  <a:pt x="-5986" y="208617"/>
                  <a:pt x="17826" y="13354"/>
                  <a:pt x="20472" y="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B0B4ED8-059F-00B2-0576-F04C96C29D5D}"/>
              </a:ext>
            </a:extLst>
          </p:cNvPr>
          <p:cNvSpPr/>
          <p:nvPr/>
        </p:nvSpPr>
        <p:spPr>
          <a:xfrm>
            <a:off x="5797411" y="8966195"/>
            <a:ext cx="548570" cy="64864"/>
          </a:xfrm>
          <a:custGeom>
            <a:avLst/>
            <a:gdLst>
              <a:gd name="connsiteX0" fmla="*/ 139 w 548570"/>
              <a:gd name="connsiteY0" fmla="*/ 63505 h 64864"/>
              <a:gd name="connsiteX1" fmla="*/ 343039 w 548570"/>
              <a:gd name="connsiteY1" fmla="*/ 22230 h 64864"/>
              <a:gd name="connsiteX2" fmla="*/ 241439 w 548570"/>
              <a:gd name="connsiteY2" fmla="*/ 47630 h 64864"/>
              <a:gd name="connsiteX3" fmla="*/ 546239 w 548570"/>
              <a:gd name="connsiteY3" fmla="*/ 5 h 64864"/>
              <a:gd name="connsiteX4" fmla="*/ 377964 w 548570"/>
              <a:gd name="connsiteY4" fmla="*/ 44455 h 64864"/>
              <a:gd name="connsiteX5" fmla="*/ 301764 w 548570"/>
              <a:gd name="connsiteY5" fmla="*/ 53980 h 64864"/>
              <a:gd name="connsiteX6" fmla="*/ 139 w 548570"/>
              <a:gd name="connsiteY6" fmla="*/ 63505 h 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570" h="64864">
                <a:moveTo>
                  <a:pt x="139" y="63505"/>
                </a:moveTo>
                <a:cubicBezTo>
                  <a:pt x="7018" y="58213"/>
                  <a:pt x="302822" y="24876"/>
                  <a:pt x="343039" y="22230"/>
                </a:cubicBezTo>
                <a:cubicBezTo>
                  <a:pt x="383256" y="19584"/>
                  <a:pt x="207572" y="51334"/>
                  <a:pt x="241439" y="47630"/>
                </a:cubicBezTo>
                <a:cubicBezTo>
                  <a:pt x="275306" y="43926"/>
                  <a:pt x="523485" y="534"/>
                  <a:pt x="546239" y="5"/>
                </a:cubicBezTo>
                <a:cubicBezTo>
                  <a:pt x="568993" y="-524"/>
                  <a:pt x="418710" y="35459"/>
                  <a:pt x="377964" y="44455"/>
                </a:cubicBezTo>
                <a:cubicBezTo>
                  <a:pt x="337218" y="53451"/>
                  <a:pt x="360502" y="50805"/>
                  <a:pt x="301764" y="53980"/>
                </a:cubicBezTo>
                <a:cubicBezTo>
                  <a:pt x="243027" y="57155"/>
                  <a:pt x="-6740" y="68797"/>
                  <a:pt x="139" y="635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702973D-C821-F9C6-C13E-5030A79ABFD7}"/>
              </a:ext>
            </a:extLst>
          </p:cNvPr>
          <p:cNvSpPr/>
          <p:nvPr/>
        </p:nvSpPr>
        <p:spPr>
          <a:xfrm>
            <a:off x="6292734" y="9126248"/>
            <a:ext cx="81497" cy="278244"/>
          </a:xfrm>
          <a:custGeom>
            <a:avLst/>
            <a:gdLst>
              <a:gd name="connsiteX0" fmla="*/ 116 w 81497"/>
              <a:gd name="connsiteY0" fmla="*/ 1877 h 278244"/>
              <a:gd name="connsiteX1" fmla="*/ 47741 w 81497"/>
              <a:gd name="connsiteY1" fmla="*/ 68552 h 278244"/>
              <a:gd name="connsiteX2" fmla="*/ 41391 w 81497"/>
              <a:gd name="connsiteY2" fmla="*/ 201902 h 278244"/>
              <a:gd name="connsiteX3" fmla="*/ 44566 w 81497"/>
              <a:gd name="connsiteY3" fmla="*/ 154277 h 278244"/>
              <a:gd name="connsiteX4" fmla="*/ 22341 w 81497"/>
              <a:gd name="connsiteY4" fmla="*/ 278102 h 278244"/>
              <a:gd name="connsiteX5" fmla="*/ 79491 w 81497"/>
              <a:gd name="connsiteY5" fmla="*/ 125702 h 278244"/>
              <a:gd name="connsiteX6" fmla="*/ 63616 w 81497"/>
              <a:gd name="connsiteY6" fmla="*/ 138402 h 278244"/>
              <a:gd name="connsiteX7" fmla="*/ 116 w 81497"/>
              <a:gd name="connsiteY7" fmla="*/ 1877 h 27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7" h="278244">
                <a:moveTo>
                  <a:pt x="116" y="1877"/>
                </a:moveTo>
                <a:cubicBezTo>
                  <a:pt x="-2530" y="-9765"/>
                  <a:pt x="40862" y="35214"/>
                  <a:pt x="47741" y="68552"/>
                </a:cubicBezTo>
                <a:cubicBezTo>
                  <a:pt x="54620" y="101890"/>
                  <a:pt x="41920" y="187615"/>
                  <a:pt x="41391" y="201902"/>
                </a:cubicBezTo>
                <a:cubicBezTo>
                  <a:pt x="40862" y="216190"/>
                  <a:pt x="47741" y="141577"/>
                  <a:pt x="44566" y="154277"/>
                </a:cubicBezTo>
                <a:cubicBezTo>
                  <a:pt x="41391" y="166977"/>
                  <a:pt x="16520" y="282864"/>
                  <a:pt x="22341" y="278102"/>
                </a:cubicBezTo>
                <a:cubicBezTo>
                  <a:pt x="28162" y="273340"/>
                  <a:pt x="79491" y="125702"/>
                  <a:pt x="79491" y="125702"/>
                </a:cubicBezTo>
                <a:cubicBezTo>
                  <a:pt x="86370" y="102419"/>
                  <a:pt x="74199" y="154277"/>
                  <a:pt x="63616" y="138402"/>
                </a:cubicBezTo>
                <a:cubicBezTo>
                  <a:pt x="53033" y="122527"/>
                  <a:pt x="2762" y="13519"/>
                  <a:pt x="116" y="18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985280-5803-A0E8-4377-204C6C9D517F}"/>
              </a:ext>
            </a:extLst>
          </p:cNvPr>
          <p:cNvSpPr/>
          <p:nvPr/>
        </p:nvSpPr>
        <p:spPr>
          <a:xfrm>
            <a:off x="5732186" y="9213817"/>
            <a:ext cx="340138" cy="76270"/>
          </a:xfrm>
          <a:custGeom>
            <a:avLst/>
            <a:gdLst>
              <a:gd name="connsiteX0" fmla="*/ 1864 w 340138"/>
              <a:gd name="connsiteY0" fmla="*/ 76233 h 76270"/>
              <a:gd name="connsiteX1" fmla="*/ 214589 w 340138"/>
              <a:gd name="connsiteY1" fmla="*/ 9558 h 76270"/>
              <a:gd name="connsiteX2" fmla="*/ 128864 w 340138"/>
              <a:gd name="connsiteY2" fmla="*/ 25433 h 76270"/>
              <a:gd name="connsiteX3" fmla="*/ 338414 w 340138"/>
              <a:gd name="connsiteY3" fmla="*/ 9558 h 76270"/>
              <a:gd name="connsiteX4" fmla="*/ 220939 w 340138"/>
              <a:gd name="connsiteY4" fmla="*/ 33 h 76270"/>
              <a:gd name="connsiteX5" fmla="*/ 87589 w 340138"/>
              <a:gd name="connsiteY5" fmla="*/ 12733 h 76270"/>
              <a:gd name="connsiteX6" fmla="*/ 109814 w 340138"/>
              <a:gd name="connsiteY6" fmla="*/ 19083 h 76270"/>
              <a:gd name="connsiteX7" fmla="*/ 1864 w 340138"/>
              <a:gd name="connsiteY7" fmla="*/ 76233 h 7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138" h="76270">
                <a:moveTo>
                  <a:pt x="1864" y="76233"/>
                </a:moveTo>
                <a:cubicBezTo>
                  <a:pt x="19326" y="74646"/>
                  <a:pt x="193422" y="18025"/>
                  <a:pt x="214589" y="9558"/>
                </a:cubicBezTo>
                <a:cubicBezTo>
                  <a:pt x="235756" y="1091"/>
                  <a:pt x="108227" y="25433"/>
                  <a:pt x="128864" y="25433"/>
                </a:cubicBezTo>
                <a:cubicBezTo>
                  <a:pt x="149501" y="25433"/>
                  <a:pt x="323068" y="13791"/>
                  <a:pt x="338414" y="9558"/>
                </a:cubicBezTo>
                <a:cubicBezTo>
                  <a:pt x="353760" y="5325"/>
                  <a:pt x="262743" y="-496"/>
                  <a:pt x="220939" y="33"/>
                </a:cubicBezTo>
                <a:cubicBezTo>
                  <a:pt x="179135" y="562"/>
                  <a:pt x="106110" y="9558"/>
                  <a:pt x="87589" y="12733"/>
                </a:cubicBezTo>
                <a:cubicBezTo>
                  <a:pt x="69068" y="15908"/>
                  <a:pt x="124631" y="10087"/>
                  <a:pt x="109814" y="19083"/>
                </a:cubicBezTo>
                <a:cubicBezTo>
                  <a:pt x="94997" y="28079"/>
                  <a:pt x="-15598" y="77820"/>
                  <a:pt x="1864" y="762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997ABA5-AA0E-48AD-47B0-FFB4C566AA3D}"/>
              </a:ext>
            </a:extLst>
          </p:cNvPr>
          <p:cNvSpPr/>
          <p:nvPr/>
        </p:nvSpPr>
        <p:spPr>
          <a:xfrm>
            <a:off x="6006726" y="9093187"/>
            <a:ext cx="365840" cy="171479"/>
          </a:xfrm>
          <a:custGeom>
            <a:avLst/>
            <a:gdLst>
              <a:gd name="connsiteX0" fmla="*/ 365499 w 365840"/>
              <a:gd name="connsiteY0" fmla="*/ 13 h 171479"/>
              <a:gd name="connsiteX1" fmla="*/ 197224 w 365840"/>
              <a:gd name="connsiteY1" fmla="*/ 88913 h 171479"/>
              <a:gd name="connsiteX2" fmla="*/ 374 w 365840"/>
              <a:gd name="connsiteY2" fmla="*/ 171463 h 171479"/>
              <a:gd name="connsiteX3" fmla="*/ 152774 w 365840"/>
              <a:gd name="connsiteY3" fmla="*/ 95263 h 171479"/>
              <a:gd name="connsiteX4" fmla="*/ 365499 w 365840"/>
              <a:gd name="connsiteY4" fmla="*/ 13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0" h="171479">
                <a:moveTo>
                  <a:pt x="365499" y="13"/>
                </a:moveTo>
                <a:cubicBezTo>
                  <a:pt x="372907" y="-1045"/>
                  <a:pt x="258078" y="60338"/>
                  <a:pt x="197224" y="88913"/>
                </a:cubicBezTo>
                <a:cubicBezTo>
                  <a:pt x="136370" y="117488"/>
                  <a:pt x="7782" y="170405"/>
                  <a:pt x="374" y="171463"/>
                </a:cubicBezTo>
                <a:cubicBezTo>
                  <a:pt x="-7034" y="172521"/>
                  <a:pt x="97212" y="122250"/>
                  <a:pt x="152774" y="95263"/>
                </a:cubicBezTo>
                <a:cubicBezTo>
                  <a:pt x="208336" y="68276"/>
                  <a:pt x="358091" y="1071"/>
                  <a:pt x="365499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C27F049-F4D3-336C-C808-F60F6AFB5F60}"/>
              </a:ext>
            </a:extLst>
          </p:cNvPr>
          <p:cNvSpPr/>
          <p:nvPr/>
        </p:nvSpPr>
        <p:spPr>
          <a:xfrm>
            <a:off x="5837402" y="9251738"/>
            <a:ext cx="236719" cy="257727"/>
          </a:xfrm>
          <a:custGeom>
            <a:avLst/>
            <a:gdLst>
              <a:gd name="connsiteX0" fmla="*/ 236373 w 236719"/>
              <a:gd name="connsiteY0" fmla="*/ 212 h 257727"/>
              <a:gd name="connsiteX1" fmla="*/ 77623 w 236719"/>
              <a:gd name="connsiteY1" fmla="*/ 19262 h 257727"/>
              <a:gd name="connsiteX2" fmla="*/ 20473 w 236719"/>
              <a:gd name="connsiteY2" fmla="*/ 79587 h 257727"/>
              <a:gd name="connsiteX3" fmla="*/ 20473 w 236719"/>
              <a:gd name="connsiteY3" fmla="*/ 133562 h 257727"/>
              <a:gd name="connsiteX4" fmla="*/ 122073 w 236719"/>
              <a:gd name="connsiteY4" fmla="*/ 254212 h 257727"/>
              <a:gd name="connsiteX5" fmla="*/ 83973 w 236719"/>
              <a:gd name="connsiteY5" fmla="*/ 219287 h 257727"/>
              <a:gd name="connsiteX6" fmla="*/ 4598 w 236719"/>
              <a:gd name="connsiteY6" fmla="*/ 155787 h 257727"/>
              <a:gd name="connsiteX7" fmla="*/ 29998 w 236719"/>
              <a:gd name="connsiteY7" fmla="*/ 28787 h 257727"/>
              <a:gd name="connsiteX8" fmla="*/ 236373 w 236719"/>
              <a:gd name="connsiteY8" fmla="*/ 212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19" h="257727">
                <a:moveTo>
                  <a:pt x="236373" y="212"/>
                </a:moveTo>
                <a:cubicBezTo>
                  <a:pt x="244311" y="-1376"/>
                  <a:pt x="113606" y="6033"/>
                  <a:pt x="77623" y="19262"/>
                </a:cubicBezTo>
                <a:cubicBezTo>
                  <a:pt x="41640" y="32491"/>
                  <a:pt x="29998" y="60537"/>
                  <a:pt x="20473" y="79587"/>
                </a:cubicBezTo>
                <a:cubicBezTo>
                  <a:pt x="10948" y="98637"/>
                  <a:pt x="3540" y="104458"/>
                  <a:pt x="20473" y="133562"/>
                </a:cubicBezTo>
                <a:cubicBezTo>
                  <a:pt x="37406" y="162666"/>
                  <a:pt x="111490" y="239925"/>
                  <a:pt x="122073" y="254212"/>
                </a:cubicBezTo>
                <a:cubicBezTo>
                  <a:pt x="132656" y="268500"/>
                  <a:pt x="103552" y="235691"/>
                  <a:pt x="83973" y="219287"/>
                </a:cubicBezTo>
                <a:cubicBezTo>
                  <a:pt x="64394" y="202883"/>
                  <a:pt x="13594" y="187537"/>
                  <a:pt x="4598" y="155787"/>
                </a:cubicBezTo>
                <a:cubicBezTo>
                  <a:pt x="-4398" y="124037"/>
                  <a:pt x="-2281" y="54187"/>
                  <a:pt x="29998" y="28787"/>
                </a:cubicBezTo>
                <a:cubicBezTo>
                  <a:pt x="62277" y="3387"/>
                  <a:pt x="228435" y="1800"/>
                  <a:pt x="236373" y="2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F6B3A8A-4ACF-4B4A-B08F-AA368194AA47}"/>
              </a:ext>
            </a:extLst>
          </p:cNvPr>
          <p:cNvSpPr/>
          <p:nvPr/>
        </p:nvSpPr>
        <p:spPr>
          <a:xfrm>
            <a:off x="5765083" y="9327064"/>
            <a:ext cx="262590" cy="576596"/>
          </a:xfrm>
          <a:custGeom>
            <a:avLst/>
            <a:gdLst>
              <a:gd name="connsiteX0" fmla="*/ 10242 w 262590"/>
              <a:gd name="connsiteY0" fmla="*/ 4261 h 576596"/>
              <a:gd name="connsiteX1" fmla="*/ 7067 w 262590"/>
              <a:gd name="connsiteY1" fmla="*/ 70936 h 576596"/>
              <a:gd name="connsiteX2" fmla="*/ 108667 w 262590"/>
              <a:gd name="connsiteY2" fmla="*/ 305886 h 576596"/>
              <a:gd name="connsiteX3" fmla="*/ 95967 w 262590"/>
              <a:gd name="connsiteY3" fmla="*/ 255086 h 576596"/>
              <a:gd name="connsiteX4" fmla="*/ 261067 w 262590"/>
              <a:gd name="connsiteY4" fmla="*/ 575761 h 576596"/>
              <a:gd name="connsiteX5" fmla="*/ 178517 w 262590"/>
              <a:gd name="connsiteY5" fmla="*/ 350336 h 576596"/>
              <a:gd name="connsiteX6" fmla="*/ 184867 w 262590"/>
              <a:gd name="connsiteY6" fmla="*/ 420186 h 576596"/>
              <a:gd name="connsiteX7" fmla="*/ 67392 w 262590"/>
              <a:gd name="connsiteY7" fmla="*/ 232861 h 576596"/>
              <a:gd name="connsiteX8" fmla="*/ 22942 w 262590"/>
              <a:gd name="connsiteY8" fmla="*/ 169361 h 576596"/>
              <a:gd name="connsiteX9" fmla="*/ 10242 w 262590"/>
              <a:gd name="connsiteY9" fmla="*/ 4261 h 57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90" h="576596">
                <a:moveTo>
                  <a:pt x="10242" y="4261"/>
                </a:moveTo>
                <a:cubicBezTo>
                  <a:pt x="7596" y="-12143"/>
                  <a:pt x="-9337" y="20665"/>
                  <a:pt x="7067" y="70936"/>
                </a:cubicBezTo>
                <a:cubicBezTo>
                  <a:pt x="23471" y="121207"/>
                  <a:pt x="93850" y="275194"/>
                  <a:pt x="108667" y="305886"/>
                </a:cubicBezTo>
                <a:cubicBezTo>
                  <a:pt x="123484" y="336578"/>
                  <a:pt x="70567" y="210107"/>
                  <a:pt x="95967" y="255086"/>
                </a:cubicBezTo>
                <a:cubicBezTo>
                  <a:pt x="121367" y="300065"/>
                  <a:pt x="247309" y="559886"/>
                  <a:pt x="261067" y="575761"/>
                </a:cubicBezTo>
                <a:cubicBezTo>
                  <a:pt x="274825" y="591636"/>
                  <a:pt x="191217" y="376265"/>
                  <a:pt x="178517" y="350336"/>
                </a:cubicBezTo>
                <a:cubicBezTo>
                  <a:pt x="165817" y="324407"/>
                  <a:pt x="203388" y="439765"/>
                  <a:pt x="184867" y="420186"/>
                </a:cubicBezTo>
                <a:cubicBezTo>
                  <a:pt x="166346" y="400607"/>
                  <a:pt x="94380" y="274665"/>
                  <a:pt x="67392" y="232861"/>
                </a:cubicBezTo>
                <a:cubicBezTo>
                  <a:pt x="40405" y="191057"/>
                  <a:pt x="32996" y="203228"/>
                  <a:pt x="22942" y="169361"/>
                </a:cubicBezTo>
                <a:cubicBezTo>
                  <a:pt x="12888" y="135494"/>
                  <a:pt x="12888" y="20665"/>
                  <a:pt x="10242" y="42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FFEB706-434E-9A8C-2963-A09785E378B8}"/>
              </a:ext>
            </a:extLst>
          </p:cNvPr>
          <p:cNvSpPr/>
          <p:nvPr/>
        </p:nvSpPr>
        <p:spPr>
          <a:xfrm>
            <a:off x="6026101" y="9559578"/>
            <a:ext cx="221212" cy="480744"/>
          </a:xfrm>
          <a:custGeom>
            <a:avLst/>
            <a:gdLst>
              <a:gd name="connsiteX0" fmla="*/ 49 w 221212"/>
              <a:gd name="connsiteY0" fmla="*/ 347 h 480744"/>
              <a:gd name="connsiteX1" fmla="*/ 69899 w 221212"/>
              <a:gd name="connsiteY1" fmla="*/ 165447 h 480744"/>
              <a:gd name="connsiteX2" fmla="*/ 117524 w 221212"/>
              <a:gd name="connsiteY2" fmla="*/ 359122 h 480744"/>
              <a:gd name="connsiteX3" fmla="*/ 107999 w 221212"/>
              <a:gd name="connsiteY3" fmla="*/ 321022 h 480744"/>
              <a:gd name="connsiteX4" fmla="*/ 219124 w 221212"/>
              <a:gd name="connsiteY4" fmla="*/ 476597 h 480744"/>
              <a:gd name="connsiteX5" fmla="*/ 171499 w 221212"/>
              <a:gd name="connsiteY5" fmla="*/ 416272 h 480744"/>
              <a:gd name="connsiteX6" fmla="*/ 60374 w 221212"/>
              <a:gd name="connsiteY6" fmla="*/ 209897 h 480744"/>
              <a:gd name="connsiteX7" fmla="*/ 49 w 221212"/>
              <a:gd name="connsiteY7" fmla="*/ 347 h 4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2" h="480744">
                <a:moveTo>
                  <a:pt x="49" y="347"/>
                </a:moveTo>
                <a:cubicBezTo>
                  <a:pt x="1636" y="-7061"/>
                  <a:pt x="50320" y="105651"/>
                  <a:pt x="69899" y="165447"/>
                </a:cubicBezTo>
                <a:cubicBezTo>
                  <a:pt x="89478" y="225243"/>
                  <a:pt x="111174" y="333193"/>
                  <a:pt x="117524" y="359122"/>
                </a:cubicBezTo>
                <a:cubicBezTo>
                  <a:pt x="123874" y="385051"/>
                  <a:pt x="91066" y="301443"/>
                  <a:pt x="107999" y="321022"/>
                </a:cubicBezTo>
                <a:cubicBezTo>
                  <a:pt x="124932" y="340601"/>
                  <a:pt x="208541" y="460722"/>
                  <a:pt x="219124" y="476597"/>
                </a:cubicBezTo>
                <a:cubicBezTo>
                  <a:pt x="229707" y="492472"/>
                  <a:pt x="197957" y="460722"/>
                  <a:pt x="171499" y="416272"/>
                </a:cubicBezTo>
                <a:cubicBezTo>
                  <a:pt x="145041" y="371822"/>
                  <a:pt x="85245" y="274455"/>
                  <a:pt x="60374" y="209897"/>
                </a:cubicBezTo>
                <a:cubicBezTo>
                  <a:pt x="35503" y="145339"/>
                  <a:pt x="-1538" y="7755"/>
                  <a:pt x="49" y="3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47602BA-4ADF-5ED7-4880-81B2949E10AA}"/>
              </a:ext>
            </a:extLst>
          </p:cNvPr>
          <p:cNvSpPr/>
          <p:nvPr/>
        </p:nvSpPr>
        <p:spPr>
          <a:xfrm>
            <a:off x="6883308" y="8330719"/>
            <a:ext cx="489185" cy="816723"/>
          </a:xfrm>
          <a:custGeom>
            <a:avLst/>
            <a:gdLst>
              <a:gd name="connsiteX0" fmla="*/ 92 w 489185"/>
              <a:gd name="connsiteY0" fmla="*/ 481 h 816723"/>
              <a:gd name="connsiteX1" fmla="*/ 206467 w 489185"/>
              <a:gd name="connsiteY1" fmla="*/ 270356 h 816723"/>
              <a:gd name="connsiteX2" fmla="*/ 184242 w 489185"/>
              <a:gd name="connsiteY2" fmla="*/ 238606 h 816723"/>
              <a:gd name="connsiteX3" fmla="*/ 333467 w 489185"/>
              <a:gd name="connsiteY3" fmla="*/ 470381 h 816723"/>
              <a:gd name="connsiteX4" fmla="*/ 289017 w 489185"/>
              <a:gd name="connsiteY4" fmla="*/ 413231 h 816723"/>
              <a:gd name="connsiteX5" fmla="*/ 393792 w 489185"/>
              <a:gd name="connsiteY5" fmla="*/ 667231 h 816723"/>
              <a:gd name="connsiteX6" fmla="*/ 393792 w 489185"/>
              <a:gd name="connsiteY6" fmla="*/ 606906 h 816723"/>
              <a:gd name="connsiteX7" fmla="*/ 489042 w 489185"/>
              <a:gd name="connsiteY7" fmla="*/ 816456 h 816723"/>
              <a:gd name="connsiteX8" fmla="*/ 412842 w 489185"/>
              <a:gd name="connsiteY8" fmla="*/ 645006 h 816723"/>
              <a:gd name="connsiteX9" fmla="*/ 314417 w 489185"/>
              <a:gd name="connsiteY9" fmla="*/ 397356 h 816723"/>
              <a:gd name="connsiteX10" fmla="*/ 346167 w 489185"/>
              <a:gd name="connsiteY10" fmla="*/ 438631 h 816723"/>
              <a:gd name="connsiteX11" fmla="*/ 228692 w 489185"/>
              <a:gd name="connsiteY11" fmla="*/ 251306 h 816723"/>
              <a:gd name="connsiteX12" fmla="*/ 269967 w 489185"/>
              <a:gd name="connsiteY12" fmla="*/ 302106 h 816723"/>
              <a:gd name="connsiteX13" fmla="*/ 181067 w 489185"/>
              <a:gd name="connsiteY13" fmla="*/ 206856 h 816723"/>
              <a:gd name="connsiteX14" fmla="*/ 92 w 489185"/>
              <a:gd name="connsiteY14" fmla="*/ 481 h 8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85" h="816723">
                <a:moveTo>
                  <a:pt x="92" y="481"/>
                </a:moveTo>
                <a:cubicBezTo>
                  <a:pt x="4325" y="11064"/>
                  <a:pt x="175775" y="230669"/>
                  <a:pt x="206467" y="270356"/>
                </a:cubicBezTo>
                <a:cubicBezTo>
                  <a:pt x="237159" y="310044"/>
                  <a:pt x="163075" y="205269"/>
                  <a:pt x="184242" y="238606"/>
                </a:cubicBezTo>
                <a:cubicBezTo>
                  <a:pt x="205409" y="271943"/>
                  <a:pt x="316004" y="441277"/>
                  <a:pt x="333467" y="470381"/>
                </a:cubicBezTo>
                <a:cubicBezTo>
                  <a:pt x="350930" y="499485"/>
                  <a:pt x="278963" y="380423"/>
                  <a:pt x="289017" y="413231"/>
                </a:cubicBezTo>
                <a:cubicBezTo>
                  <a:pt x="299071" y="446039"/>
                  <a:pt x="376330" y="634952"/>
                  <a:pt x="393792" y="667231"/>
                </a:cubicBezTo>
                <a:cubicBezTo>
                  <a:pt x="411254" y="699510"/>
                  <a:pt x="377917" y="582035"/>
                  <a:pt x="393792" y="606906"/>
                </a:cubicBezTo>
                <a:cubicBezTo>
                  <a:pt x="409667" y="631777"/>
                  <a:pt x="485867" y="810106"/>
                  <a:pt x="489042" y="816456"/>
                </a:cubicBezTo>
                <a:cubicBezTo>
                  <a:pt x="492217" y="822806"/>
                  <a:pt x="441946" y="714856"/>
                  <a:pt x="412842" y="645006"/>
                </a:cubicBezTo>
                <a:cubicBezTo>
                  <a:pt x="383738" y="575156"/>
                  <a:pt x="325530" y="431752"/>
                  <a:pt x="314417" y="397356"/>
                </a:cubicBezTo>
                <a:cubicBezTo>
                  <a:pt x="303304" y="362960"/>
                  <a:pt x="360454" y="462973"/>
                  <a:pt x="346167" y="438631"/>
                </a:cubicBezTo>
                <a:cubicBezTo>
                  <a:pt x="331880" y="414289"/>
                  <a:pt x="241392" y="274060"/>
                  <a:pt x="228692" y="251306"/>
                </a:cubicBezTo>
                <a:cubicBezTo>
                  <a:pt x="215992" y="228552"/>
                  <a:pt x="277905" y="309514"/>
                  <a:pt x="269967" y="302106"/>
                </a:cubicBezTo>
                <a:cubicBezTo>
                  <a:pt x="262030" y="294698"/>
                  <a:pt x="223400" y="257127"/>
                  <a:pt x="181067" y="206856"/>
                </a:cubicBezTo>
                <a:cubicBezTo>
                  <a:pt x="138734" y="156585"/>
                  <a:pt x="-4141" y="-10102"/>
                  <a:pt x="92" y="4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6F39963B-B2E8-2651-5A4A-1FCF0EC97391}"/>
              </a:ext>
            </a:extLst>
          </p:cNvPr>
          <p:cNvSpPr/>
          <p:nvPr/>
        </p:nvSpPr>
        <p:spPr>
          <a:xfrm>
            <a:off x="7353294" y="9127457"/>
            <a:ext cx="200750" cy="541078"/>
          </a:xfrm>
          <a:custGeom>
            <a:avLst/>
            <a:gdLst>
              <a:gd name="connsiteX0" fmla="*/ 6 w 200750"/>
              <a:gd name="connsiteY0" fmla="*/ 668 h 541078"/>
              <a:gd name="connsiteX1" fmla="*/ 152406 w 200750"/>
              <a:gd name="connsiteY1" fmla="*/ 413418 h 541078"/>
              <a:gd name="connsiteX2" fmla="*/ 200031 w 200750"/>
              <a:gd name="connsiteY2" fmla="*/ 540418 h 541078"/>
              <a:gd name="connsiteX3" fmla="*/ 177806 w 200750"/>
              <a:gd name="connsiteY3" fmla="*/ 454693 h 541078"/>
              <a:gd name="connsiteX4" fmla="*/ 133356 w 200750"/>
              <a:gd name="connsiteY4" fmla="*/ 273718 h 541078"/>
              <a:gd name="connsiteX5" fmla="*/ 146056 w 200750"/>
              <a:gd name="connsiteY5" fmla="*/ 314993 h 541078"/>
              <a:gd name="connsiteX6" fmla="*/ 6 w 200750"/>
              <a:gd name="connsiteY6" fmla="*/ 668 h 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50" h="541078">
                <a:moveTo>
                  <a:pt x="6" y="668"/>
                </a:moveTo>
                <a:cubicBezTo>
                  <a:pt x="1064" y="17072"/>
                  <a:pt x="119069" y="323460"/>
                  <a:pt x="152406" y="413418"/>
                </a:cubicBezTo>
                <a:cubicBezTo>
                  <a:pt x="185743" y="503376"/>
                  <a:pt x="195798" y="533539"/>
                  <a:pt x="200031" y="540418"/>
                </a:cubicBezTo>
                <a:cubicBezTo>
                  <a:pt x="204264" y="547297"/>
                  <a:pt x="188919" y="499143"/>
                  <a:pt x="177806" y="454693"/>
                </a:cubicBezTo>
                <a:cubicBezTo>
                  <a:pt x="166693" y="410243"/>
                  <a:pt x="138648" y="297001"/>
                  <a:pt x="133356" y="273718"/>
                </a:cubicBezTo>
                <a:cubicBezTo>
                  <a:pt x="128064" y="250435"/>
                  <a:pt x="164048" y="355210"/>
                  <a:pt x="146056" y="314993"/>
                </a:cubicBezTo>
                <a:cubicBezTo>
                  <a:pt x="128064" y="274776"/>
                  <a:pt x="-1052" y="-15736"/>
                  <a:pt x="6" y="6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9A9FFE6B-4F10-FBE1-2F0A-31A7D5AC699D}"/>
              </a:ext>
            </a:extLst>
          </p:cNvPr>
          <p:cNvSpPr/>
          <p:nvPr/>
        </p:nvSpPr>
        <p:spPr>
          <a:xfrm>
            <a:off x="6450951" y="9207675"/>
            <a:ext cx="351084" cy="375385"/>
          </a:xfrm>
          <a:custGeom>
            <a:avLst/>
            <a:gdLst>
              <a:gd name="connsiteX0" fmla="*/ 649 w 351084"/>
              <a:gd name="connsiteY0" fmla="*/ 139525 h 375385"/>
              <a:gd name="connsiteX1" fmla="*/ 143524 w 351084"/>
              <a:gd name="connsiteY1" fmla="*/ 25225 h 375385"/>
              <a:gd name="connsiteX2" fmla="*/ 229249 w 351084"/>
              <a:gd name="connsiteY2" fmla="*/ 60150 h 375385"/>
              <a:gd name="connsiteX3" fmla="*/ 200674 w 351084"/>
              <a:gd name="connsiteY3" fmla="*/ 34750 h 375385"/>
              <a:gd name="connsiteX4" fmla="*/ 308624 w 351084"/>
              <a:gd name="connsiteY4" fmla="*/ 158575 h 375385"/>
              <a:gd name="connsiteX5" fmla="*/ 314974 w 351084"/>
              <a:gd name="connsiteY5" fmla="*/ 225250 h 375385"/>
              <a:gd name="connsiteX6" fmla="*/ 305449 w 351084"/>
              <a:gd name="connsiteY6" fmla="*/ 177625 h 375385"/>
              <a:gd name="connsiteX7" fmla="*/ 314974 w 351084"/>
              <a:gd name="connsiteY7" fmla="*/ 374475 h 375385"/>
              <a:gd name="connsiteX8" fmla="*/ 308624 w 351084"/>
              <a:gd name="connsiteY8" fmla="*/ 247475 h 375385"/>
              <a:gd name="connsiteX9" fmla="*/ 346724 w 351084"/>
              <a:gd name="connsiteY9" fmla="*/ 161750 h 375385"/>
              <a:gd name="connsiteX10" fmla="*/ 191149 w 351084"/>
              <a:gd name="connsiteY10" fmla="*/ 3000 h 375385"/>
              <a:gd name="connsiteX11" fmla="*/ 86374 w 351084"/>
              <a:gd name="connsiteY11" fmla="*/ 53800 h 375385"/>
              <a:gd name="connsiteX12" fmla="*/ 89549 w 351084"/>
              <a:gd name="connsiteY12" fmla="*/ 37925 h 375385"/>
              <a:gd name="connsiteX13" fmla="*/ 649 w 351084"/>
              <a:gd name="connsiteY13" fmla="*/ 139525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084" h="375385">
                <a:moveTo>
                  <a:pt x="649" y="139525"/>
                </a:moveTo>
                <a:cubicBezTo>
                  <a:pt x="9645" y="137408"/>
                  <a:pt x="105424" y="38454"/>
                  <a:pt x="143524" y="25225"/>
                </a:cubicBezTo>
                <a:cubicBezTo>
                  <a:pt x="181624" y="11996"/>
                  <a:pt x="219724" y="58562"/>
                  <a:pt x="229249" y="60150"/>
                </a:cubicBezTo>
                <a:cubicBezTo>
                  <a:pt x="238774" y="61737"/>
                  <a:pt x="187445" y="18346"/>
                  <a:pt x="200674" y="34750"/>
                </a:cubicBezTo>
                <a:cubicBezTo>
                  <a:pt x="213903" y="51154"/>
                  <a:pt x="289574" y="126825"/>
                  <a:pt x="308624" y="158575"/>
                </a:cubicBezTo>
                <a:cubicBezTo>
                  <a:pt x="327674" y="190325"/>
                  <a:pt x="315503" y="222075"/>
                  <a:pt x="314974" y="225250"/>
                </a:cubicBezTo>
                <a:cubicBezTo>
                  <a:pt x="314445" y="228425"/>
                  <a:pt x="305449" y="152754"/>
                  <a:pt x="305449" y="177625"/>
                </a:cubicBezTo>
                <a:cubicBezTo>
                  <a:pt x="305449" y="202496"/>
                  <a:pt x="314445" y="362833"/>
                  <a:pt x="314974" y="374475"/>
                </a:cubicBezTo>
                <a:cubicBezTo>
                  <a:pt x="315503" y="386117"/>
                  <a:pt x="303332" y="282929"/>
                  <a:pt x="308624" y="247475"/>
                </a:cubicBezTo>
                <a:cubicBezTo>
                  <a:pt x="313916" y="212021"/>
                  <a:pt x="366303" y="202496"/>
                  <a:pt x="346724" y="161750"/>
                </a:cubicBezTo>
                <a:cubicBezTo>
                  <a:pt x="327145" y="121004"/>
                  <a:pt x="234541" y="20992"/>
                  <a:pt x="191149" y="3000"/>
                </a:cubicBezTo>
                <a:cubicBezTo>
                  <a:pt x="147757" y="-14992"/>
                  <a:pt x="86374" y="53800"/>
                  <a:pt x="86374" y="53800"/>
                </a:cubicBezTo>
                <a:cubicBezTo>
                  <a:pt x="69441" y="59621"/>
                  <a:pt x="100132" y="26813"/>
                  <a:pt x="89549" y="37925"/>
                </a:cubicBezTo>
                <a:cubicBezTo>
                  <a:pt x="78966" y="49037"/>
                  <a:pt x="-8347" y="141642"/>
                  <a:pt x="649" y="1395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533CA5D-3AAD-DDD8-9C6E-7742FF5FB392}"/>
              </a:ext>
            </a:extLst>
          </p:cNvPr>
          <p:cNvSpPr/>
          <p:nvPr/>
        </p:nvSpPr>
        <p:spPr>
          <a:xfrm>
            <a:off x="6548797" y="8853757"/>
            <a:ext cx="469859" cy="157222"/>
          </a:xfrm>
          <a:custGeom>
            <a:avLst/>
            <a:gdLst>
              <a:gd name="connsiteX0" fmla="*/ 4403 w 469859"/>
              <a:gd name="connsiteY0" fmla="*/ 156893 h 157222"/>
              <a:gd name="connsiteX1" fmla="*/ 159978 w 469859"/>
              <a:gd name="connsiteY1" fmla="*/ 45768 h 157222"/>
              <a:gd name="connsiteX2" fmla="*/ 458428 w 469859"/>
              <a:gd name="connsiteY2" fmla="*/ 1318 h 157222"/>
              <a:gd name="connsiteX3" fmla="*/ 382228 w 469859"/>
              <a:gd name="connsiteY3" fmla="*/ 10843 h 157222"/>
              <a:gd name="connsiteX4" fmla="*/ 140928 w 469859"/>
              <a:gd name="connsiteY4" fmla="*/ 1318 h 157222"/>
              <a:gd name="connsiteX5" fmla="*/ 220303 w 469859"/>
              <a:gd name="connsiteY5" fmla="*/ 20368 h 157222"/>
              <a:gd name="connsiteX6" fmla="*/ 55203 w 469859"/>
              <a:gd name="connsiteY6" fmla="*/ 77518 h 157222"/>
              <a:gd name="connsiteX7" fmla="*/ 4403 w 469859"/>
              <a:gd name="connsiteY7" fmla="*/ 156893 h 15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859" h="157222">
                <a:moveTo>
                  <a:pt x="4403" y="156893"/>
                </a:moveTo>
                <a:cubicBezTo>
                  <a:pt x="21865" y="151601"/>
                  <a:pt x="84307" y="71697"/>
                  <a:pt x="159978" y="45768"/>
                </a:cubicBezTo>
                <a:cubicBezTo>
                  <a:pt x="235649" y="19839"/>
                  <a:pt x="421386" y="7139"/>
                  <a:pt x="458428" y="1318"/>
                </a:cubicBezTo>
                <a:cubicBezTo>
                  <a:pt x="495470" y="-4503"/>
                  <a:pt x="435145" y="10843"/>
                  <a:pt x="382228" y="10843"/>
                </a:cubicBezTo>
                <a:cubicBezTo>
                  <a:pt x="329311" y="10843"/>
                  <a:pt x="167915" y="-269"/>
                  <a:pt x="140928" y="1318"/>
                </a:cubicBezTo>
                <a:cubicBezTo>
                  <a:pt x="113941" y="2905"/>
                  <a:pt x="234591" y="7668"/>
                  <a:pt x="220303" y="20368"/>
                </a:cubicBezTo>
                <a:cubicBezTo>
                  <a:pt x="206016" y="33068"/>
                  <a:pt x="85366" y="52647"/>
                  <a:pt x="55203" y="77518"/>
                </a:cubicBezTo>
                <a:cubicBezTo>
                  <a:pt x="25041" y="102389"/>
                  <a:pt x="-13059" y="162185"/>
                  <a:pt x="4403" y="1568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8BAE741-8FA4-C55E-2647-F4DA04CA3D65}"/>
              </a:ext>
            </a:extLst>
          </p:cNvPr>
          <p:cNvSpPr/>
          <p:nvPr/>
        </p:nvSpPr>
        <p:spPr>
          <a:xfrm>
            <a:off x="6561977" y="9099433"/>
            <a:ext cx="567516" cy="325565"/>
          </a:xfrm>
          <a:custGeom>
            <a:avLst/>
            <a:gdLst>
              <a:gd name="connsiteX0" fmla="*/ 748 w 567516"/>
              <a:gd name="connsiteY0" fmla="*/ 117 h 325565"/>
              <a:gd name="connsiteX1" fmla="*/ 181723 w 567516"/>
              <a:gd name="connsiteY1" fmla="*/ 28692 h 325565"/>
              <a:gd name="connsiteX2" fmla="*/ 394448 w 567516"/>
              <a:gd name="connsiteY2" fmla="*/ 142992 h 325565"/>
              <a:gd name="connsiteX3" fmla="*/ 346823 w 567516"/>
              <a:gd name="connsiteY3" fmla="*/ 130292 h 325565"/>
              <a:gd name="connsiteX4" fmla="*/ 565898 w 567516"/>
              <a:gd name="connsiteY4" fmla="*/ 323967 h 325565"/>
              <a:gd name="connsiteX5" fmla="*/ 442073 w 567516"/>
              <a:gd name="connsiteY5" fmla="*/ 216017 h 325565"/>
              <a:gd name="connsiteX6" fmla="*/ 359523 w 567516"/>
              <a:gd name="connsiteY6" fmla="*/ 101717 h 325565"/>
              <a:gd name="connsiteX7" fmla="*/ 251573 w 567516"/>
              <a:gd name="connsiteY7" fmla="*/ 35042 h 325565"/>
              <a:gd name="connsiteX8" fmla="*/ 748 w 567516"/>
              <a:gd name="connsiteY8" fmla="*/ 117 h 3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516" h="325565">
                <a:moveTo>
                  <a:pt x="748" y="117"/>
                </a:moveTo>
                <a:cubicBezTo>
                  <a:pt x="-10894" y="-941"/>
                  <a:pt x="116106" y="4880"/>
                  <a:pt x="181723" y="28692"/>
                </a:cubicBezTo>
                <a:cubicBezTo>
                  <a:pt x="247340" y="52504"/>
                  <a:pt x="366931" y="126059"/>
                  <a:pt x="394448" y="142992"/>
                </a:cubicBezTo>
                <a:cubicBezTo>
                  <a:pt x="421965" y="159925"/>
                  <a:pt x="318248" y="100130"/>
                  <a:pt x="346823" y="130292"/>
                </a:cubicBezTo>
                <a:cubicBezTo>
                  <a:pt x="375398" y="160454"/>
                  <a:pt x="550023" y="309680"/>
                  <a:pt x="565898" y="323967"/>
                </a:cubicBezTo>
                <a:cubicBezTo>
                  <a:pt x="581773" y="338255"/>
                  <a:pt x="476469" y="253059"/>
                  <a:pt x="442073" y="216017"/>
                </a:cubicBezTo>
                <a:cubicBezTo>
                  <a:pt x="407677" y="178975"/>
                  <a:pt x="391273" y="131879"/>
                  <a:pt x="359523" y="101717"/>
                </a:cubicBezTo>
                <a:cubicBezTo>
                  <a:pt x="327773" y="71555"/>
                  <a:pt x="304490" y="50917"/>
                  <a:pt x="251573" y="35042"/>
                </a:cubicBezTo>
                <a:cubicBezTo>
                  <a:pt x="198656" y="19167"/>
                  <a:pt x="12390" y="1175"/>
                  <a:pt x="748" y="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3C92E13-EFD8-F87E-6E14-2A4C6EAF07CD}"/>
              </a:ext>
            </a:extLst>
          </p:cNvPr>
          <p:cNvSpPr/>
          <p:nvPr/>
        </p:nvSpPr>
        <p:spPr>
          <a:xfrm>
            <a:off x="7156248" y="9604265"/>
            <a:ext cx="414872" cy="85907"/>
          </a:xfrm>
          <a:custGeom>
            <a:avLst/>
            <a:gdLst>
              <a:gd name="connsiteX0" fmla="*/ 202 w 414872"/>
              <a:gd name="connsiteY0" fmla="*/ 54085 h 85907"/>
              <a:gd name="connsiteX1" fmla="*/ 231977 w 414872"/>
              <a:gd name="connsiteY1" fmla="*/ 15985 h 85907"/>
              <a:gd name="connsiteX2" fmla="*/ 412952 w 414872"/>
              <a:gd name="connsiteY2" fmla="*/ 85835 h 85907"/>
              <a:gd name="connsiteX3" fmla="*/ 324052 w 414872"/>
              <a:gd name="connsiteY3" fmla="*/ 28685 h 85907"/>
              <a:gd name="connsiteX4" fmla="*/ 273252 w 414872"/>
              <a:gd name="connsiteY4" fmla="*/ 110 h 85907"/>
              <a:gd name="connsiteX5" fmla="*/ 202 w 414872"/>
              <a:gd name="connsiteY5" fmla="*/ 54085 h 8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72" h="85907">
                <a:moveTo>
                  <a:pt x="202" y="54085"/>
                </a:moveTo>
                <a:cubicBezTo>
                  <a:pt x="-6677" y="56731"/>
                  <a:pt x="163185" y="10693"/>
                  <a:pt x="231977" y="15985"/>
                </a:cubicBezTo>
                <a:cubicBezTo>
                  <a:pt x="300769" y="21277"/>
                  <a:pt x="397606" y="83718"/>
                  <a:pt x="412952" y="85835"/>
                </a:cubicBezTo>
                <a:cubicBezTo>
                  <a:pt x="428298" y="87952"/>
                  <a:pt x="347335" y="42972"/>
                  <a:pt x="324052" y="28685"/>
                </a:cubicBezTo>
                <a:cubicBezTo>
                  <a:pt x="300769" y="14398"/>
                  <a:pt x="320877" y="-1477"/>
                  <a:pt x="273252" y="110"/>
                </a:cubicBezTo>
                <a:cubicBezTo>
                  <a:pt x="225627" y="1697"/>
                  <a:pt x="7081" y="51439"/>
                  <a:pt x="202" y="540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B68C021-8D5B-1D6F-0985-0C6F1424F6FD}"/>
              </a:ext>
            </a:extLst>
          </p:cNvPr>
          <p:cNvSpPr/>
          <p:nvPr/>
        </p:nvSpPr>
        <p:spPr>
          <a:xfrm>
            <a:off x="7105633" y="9654768"/>
            <a:ext cx="445468" cy="86136"/>
          </a:xfrm>
          <a:custGeom>
            <a:avLst/>
            <a:gdLst>
              <a:gd name="connsiteX0" fmla="*/ 17 w 445468"/>
              <a:gd name="connsiteY0" fmla="*/ 19457 h 86136"/>
              <a:gd name="connsiteX1" fmla="*/ 254017 w 445468"/>
              <a:gd name="connsiteY1" fmla="*/ 19457 h 86136"/>
              <a:gd name="connsiteX2" fmla="*/ 444517 w 445468"/>
              <a:gd name="connsiteY2" fmla="*/ 86132 h 86136"/>
              <a:gd name="connsiteX3" fmla="*/ 323867 w 445468"/>
              <a:gd name="connsiteY3" fmla="*/ 22632 h 86136"/>
              <a:gd name="connsiteX4" fmla="*/ 241317 w 445468"/>
              <a:gd name="connsiteY4" fmla="*/ 407 h 86136"/>
              <a:gd name="connsiteX5" fmla="*/ 17 w 445468"/>
              <a:gd name="connsiteY5" fmla="*/ 19457 h 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68" h="86136">
                <a:moveTo>
                  <a:pt x="17" y="19457"/>
                </a:moveTo>
                <a:cubicBezTo>
                  <a:pt x="2134" y="22632"/>
                  <a:pt x="179934" y="8344"/>
                  <a:pt x="254017" y="19457"/>
                </a:cubicBezTo>
                <a:cubicBezTo>
                  <a:pt x="328100" y="30570"/>
                  <a:pt x="432875" y="85603"/>
                  <a:pt x="444517" y="86132"/>
                </a:cubicBezTo>
                <a:cubicBezTo>
                  <a:pt x="456159" y="86661"/>
                  <a:pt x="357734" y="36920"/>
                  <a:pt x="323867" y="22632"/>
                </a:cubicBezTo>
                <a:cubicBezTo>
                  <a:pt x="290000" y="8344"/>
                  <a:pt x="293175" y="-2239"/>
                  <a:pt x="241317" y="407"/>
                </a:cubicBezTo>
                <a:cubicBezTo>
                  <a:pt x="189459" y="3053"/>
                  <a:pt x="-2100" y="16282"/>
                  <a:pt x="17" y="19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A7E2A9A-928C-377C-23F9-26F9675E185C}"/>
              </a:ext>
            </a:extLst>
          </p:cNvPr>
          <p:cNvSpPr/>
          <p:nvPr/>
        </p:nvSpPr>
        <p:spPr>
          <a:xfrm>
            <a:off x="6543539" y="8863602"/>
            <a:ext cx="479591" cy="217001"/>
          </a:xfrm>
          <a:custGeom>
            <a:avLst/>
            <a:gdLst>
              <a:gd name="connsiteX0" fmla="*/ 136 w 479591"/>
              <a:gd name="connsiteY0" fmla="*/ 216898 h 217001"/>
              <a:gd name="connsiteX1" fmla="*/ 250961 w 479591"/>
              <a:gd name="connsiteY1" fmla="*/ 74023 h 217001"/>
              <a:gd name="connsiteX2" fmla="*/ 479561 w 479591"/>
              <a:gd name="connsiteY2" fmla="*/ 998 h 217001"/>
              <a:gd name="connsiteX3" fmla="*/ 266836 w 479591"/>
              <a:gd name="connsiteY3" fmla="*/ 35923 h 217001"/>
              <a:gd name="connsiteX4" fmla="*/ 216036 w 479591"/>
              <a:gd name="connsiteY4" fmla="*/ 96248 h 217001"/>
              <a:gd name="connsiteX5" fmla="*/ 136 w 479591"/>
              <a:gd name="connsiteY5" fmla="*/ 216898 h 2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91" h="217001">
                <a:moveTo>
                  <a:pt x="136" y="216898"/>
                </a:moveTo>
                <a:cubicBezTo>
                  <a:pt x="5957" y="213194"/>
                  <a:pt x="171057" y="110006"/>
                  <a:pt x="250961" y="74023"/>
                </a:cubicBezTo>
                <a:cubicBezTo>
                  <a:pt x="330865" y="38040"/>
                  <a:pt x="476915" y="7348"/>
                  <a:pt x="479561" y="998"/>
                </a:cubicBezTo>
                <a:cubicBezTo>
                  <a:pt x="482207" y="-5352"/>
                  <a:pt x="310757" y="20048"/>
                  <a:pt x="266836" y="35923"/>
                </a:cubicBezTo>
                <a:cubicBezTo>
                  <a:pt x="222915" y="51798"/>
                  <a:pt x="255724" y="68202"/>
                  <a:pt x="216036" y="96248"/>
                </a:cubicBezTo>
                <a:cubicBezTo>
                  <a:pt x="176349" y="124294"/>
                  <a:pt x="-5685" y="220602"/>
                  <a:pt x="136" y="2168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0F001F1-E18C-E376-FE1A-65A3FE996569}"/>
              </a:ext>
            </a:extLst>
          </p:cNvPr>
          <p:cNvSpPr/>
          <p:nvPr/>
        </p:nvSpPr>
        <p:spPr>
          <a:xfrm>
            <a:off x="6826183" y="8997240"/>
            <a:ext cx="484468" cy="42643"/>
          </a:xfrm>
          <a:custGeom>
            <a:avLst/>
            <a:gdLst>
              <a:gd name="connsiteX0" fmla="*/ 67 w 484468"/>
              <a:gd name="connsiteY0" fmla="*/ 41985 h 42643"/>
              <a:gd name="connsiteX1" fmla="*/ 292167 w 484468"/>
              <a:gd name="connsiteY1" fmla="*/ 26110 h 42643"/>
              <a:gd name="connsiteX2" fmla="*/ 142942 w 484468"/>
              <a:gd name="connsiteY2" fmla="*/ 26110 h 42643"/>
              <a:gd name="connsiteX3" fmla="*/ 482667 w 484468"/>
              <a:gd name="connsiteY3" fmla="*/ 16585 h 42643"/>
              <a:gd name="connsiteX4" fmla="*/ 266767 w 484468"/>
              <a:gd name="connsiteY4" fmla="*/ 710 h 42643"/>
              <a:gd name="connsiteX5" fmla="*/ 67 w 484468"/>
              <a:gd name="connsiteY5" fmla="*/ 41985 h 4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468" h="42643">
                <a:moveTo>
                  <a:pt x="67" y="41985"/>
                </a:moveTo>
                <a:cubicBezTo>
                  <a:pt x="4300" y="46218"/>
                  <a:pt x="268355" y="28756"/>
                  <a:pt x="292167" y="26110"/>
                </a:cubicBezTo>
                <a:cubicBezTo>
                  <a:pt x="315979" y="23464"/>
                  <a:pt x="111192" y="27698"/>
                  <a:pt x="142942" y="26110"/>
                </a:cubicBezTo>
                <a:cubicBezTo>
                  <a:pt x="174692" y="24522"/>
                  <a:pt x="462030" y="20818"/>
                  <a:pt x="482667" y="16585"/>
                </a:cubicBezTo>
                <a:cubicBezTo>
                  <a:pt x="503304" y="12352"/>
                  <a:pt x="341379" y="-3523"/>
                  <a:pt x="266767" y="710"/>
                </a:cubicBezTo>
                <a:cubicBezTo>
                  <a:pt x="192155" y="4943"/>
                  <a:pt x="-4166" y="37752"/>
                  <a:pt x="67" y="419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494DBF3-B2B0-6464-A2D9-33854118D05C}"/>
              </a:ext>
            </a:extLst>
          </p:cNvPr>
          <p:cNvSpPr/>
          <p:nvPr/>
        </p:nvSpPr>
        <p:spPr>
          <a:xfrm>
            <a:off x="6667232" y="9280516"/>
            <a:ext cx="230524" cy="904949"/>
          </a:xfrm>
          <a:custGeom>
            <a:avLst/>
            <a:gdLst>
              <a:gd name="connsiteX0" fmla="*/ 268 w 230524"/>
              <a:gd name="connsiteY0" fmla="*/ 9 h 904949"/>
              <a:gd name="connsiteX1" fmla="*/ 57418 w 230524"/>
              <a:gd name="connsiteY1" fmla="*/ 304809 h 904949"/>
              <a:gd name="connsiteX2" fmla="*/ 152668 w 230524"/>
              <a:gd name="connsiteY2" fmla="*/ 631834 h 904949"/>
              <a:gd name="connsiteX3" fmla="*/ 143143 w 230524"/>
              <a:gd name="connsiteY3" fmla="*/ 603259 h 904949"/>
              <a:gd name="connsiteX4" fmla="*/ 190768 w 230524"/>
              <a:gd name="connsiteY4" fmla="*/ 682634 h 904949"/>
              <a:gd name="connsiteX5" fmla="*/ 193943 w 230524"/>
              <a:gd name="connsiteY5" fmla="*/ 904884 h 904949"/>
              <a:gd name="connsiteX6" fmla="*/ 222518 w 230524"/>
              <a:gd name="connsiteY6" fmla="*/ 708034 h 904949"/>
              <a:gd name="connsiteX7" fmla="*/ 222518 w 230524"/>
              <a:gd name="connsiteY7" fmla="*/ 727084 h 904949"/>
              <a:gd name="connsiteX8" fmla="*/ 130443 w 230524"/>
              <a:gd name="connsiteY8" fmla="*/ 574684 h 904949"/>
              <a:gd name="connsiteX9" fmla="*/ 133618 w 230524"/>
              <a:gd name="connsiteY9" fmla="*/ 628659 h 904949"/>
              <a:gd name="connsiteX10" fmla="*/ 73293 w 230524"/>
              <a:gd name="connsiteY10" fmla="*/ 403234 h 904949"/>
              <a:gd name="connsiteX11" fmla="*/ 79643 w 230524"/>
              <a:gd name="connsiteY11" fmla="*/ 314334 h 904949"/>
              <a:gd name="connsiteX12" fmla="*/ 268 w 230524"/>
              <a:gd name="connsiteY12" fmla="*/ 9 h 9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24" h="904949">
                <a:moveTo>
                  <a:pt x="268" y="9"/>
                </a:moveTo>
                <a:cubicBezTo>
                  <a:pt x="-3436" y="-1578"/>
                  <a:pt x="32018" y="199505"/>
                  <a:pt x="57418" y="304809"/>
                </a:cubicBezTo>
                <a:cubicBezTo>
                  <a:pt x="82818" y="410113"/>
                  <a:pt x="138381" y="582092"/>
                  <a:pt x="152668" y="631834"/>
                </a:cubicBezTo>
                <a:cubicBezTo>
                  <a:pt x="166956" y="681576"/>
                  <a:pt x="136793" y="594792"/>
                  <a:pt x="143143" y="603259"/>
                </a:cubicBezTo>
                <a:cubicBezTo>
                  <a:pt x="149493" y="611726"/>
                  <a:pt x="182301" y="632363"/>
                  <a:pt x="190768" y="682634"/>
                </a:cubicBezTo>
                <a:cubicBezTo>
                  <a:pt x="199235" y="732905"/>
                  <a:pt x="188651" y="900651"/>
                  <a:pt x="193943" y="904884"/>
                </a:cubicBezTo>
                <a:cubicBezTo>
                  <a:pt x="199235" y="909117"/>
                  <a:pt x="222518" y="708034"/>
                  <a:pt x="222518" y="708034"/>
                </a:cubicBezTo>
                <a:cubicBezTo>
                  <a:pt x="227280" y="678401"/>
                  <a:pt x="237864" y="749309"/>
                  <a:pt x="222518" y="727084"/>
                </a:cubicBezTo>
                <a:cubicBezTo>
                  <a:pt x="207172" y="704859"/>
                  <a:pt x="145260" y="591088"/>
                  <a:pt x="130443" y="574684"/>
                </a:cubicBezTo>
                <a:cubicBezTo>
                  <a:pt x="115626" y="558280"/>
                  <a:pt x="143143" y="657234"/>
                  <a:pt x="133618" y="628659"/>
                </a:cubicBezTo>
                <a:cubicBezTo>
                  <a:pt x="124093" y="600084"/>
                  <a:pt x="82289" y="455621"/>
                  <a:pt x="73293" y="403234"/>
                </a:cubicBezTo>
                <a:cubicBezTo>
                  <a:pt x="64297" y="350847"/>
                  <a:pt x="90226" y="385771"/>
                  <a:pt x="79643" y="314334"/>
                </a:cubicBezTo>
                <a:cubicBezTo>
                  <a:pt x="69060" y="242897"/>
                  <a:pt x="3972" y="1596"/>
                  <a:pt x="268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9DF1BE1-0E46-0FDC-9484-1EA8B28800F4}"/>
              </a:ext>
            </a:extLst>
          </p:cNvPr>
          <p:cNvSpPr/>
          <p:nvPr/>
        </p:nvSpPr>
        <p:spPr>
          <a:xfrm>
            <a:off x="6499173" y="9270511"/>
            <a:ext cx="129050" cy="294472"/>
          </a:xfrm>
          <a:custGeom>
            <a:avLst/>
            <a:gdLst>
              <a:gd name="connsiteX0" fmla="*/ 120702 w 129050"/>
              <a:gd name="connsiteY0" fmla="*/ 489 h 294472"/>
              <a:gd name="connsiteX1" fmla="*/ 98477 w 129050"/>
              <a:gd name="connsiteY1" fmla="*/ 203689 h 294472"/>
              <a:gd name="connsiteX2" fmla="*/ 111177 w 129050"/>
              <a:gd name="connsiteY2" fmla="*/ 286239 h 294472"/>
              <a:gd name="connsiteX3" fmla="*/ 52 w 129050"/>
              <a:gd name="connsiteY3" fmla="*/ 279889 h 294472"/>
              <a:gd name="connsiteX4" fmla="*/ 127052 w 129050"/>
              <a:gd name="connsiteY4" fmla="*/ 286239 h 294472"/>
              <a:gd name="connsiteX5" fmla="*/ 79427 w 129050"/>
              <a:gd name="connsiteY5" fmla="*/ 149714 h 294472"/>
              <a:gd name="connsiteX6" fmla="*/ 120702 w 129050"/>
              <a:gd name="connsiteY6" fmla="*/ 489 h 29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50" h="294472">
                <a:moveTo>
                  <a:pt x="120702" y="489"/>
                </a:moveTo>
                <a:cubicBezTo>
                  <a:pt x="123877" y="9485"/>
                  <a:pt x="100064" y="156064"/>
                  <a:pt x="98477" y="203689"/>
                </a:cubicBezTo>
                <a:cubicBezTo>
                  <a:pt x="96890" y="251314"/>
                  <a:pt x="127581" y="273539"/>
                  <a:pt x="111177" y="286239"/>
                </a:cubicBezTo>
                <a:cubicBezTo>
                  <a:pt x="94773" y="298939"/>
                  <a:pt x="-2594" y="279889"/>
                  <a:pt x="52" y="279889"/>
                </a:cubicBezTo>
                <a:cubicBezTo>
                  <a:pt x="2698" y="279889"/>
                  <a:pt x="113823" y="307935"/>
                  <a:pt x="127052" y="286239"/>
                </a:cubicBezTo>
                <a:cubicBezTo>
                  <a:pt x="140281" y="264543"/>
                  <a:pt x="83660" y="190460"/>
                  <a:pt x="79427" y="149714"/>
                </a:cubicBezTo>
                <a:cubicBezTo>
                  <a:pt x="75194" y="108968"/>
                  <a:pt x="117527" y="-8507"/>
                  <a:pt x="120702" y="4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8BEFFDA-5D7B-B8F5-42AA-2431706938D4}"/>
              </a:ext>
            </a:extLst>
          </p:cNvPr>
          <p:cNvSpPr/>
          <p:nvPr/>
        </p:nvSpPr>
        <p:spPr>
          <a:xfrm>
            <a:off x="6429620" y="9283640"/>
            <a:ext cx="263259" cy="733354"/>
          </a:xfrm>
          <a:custGeom>
            <a:avLst/>
            <a:gdLst>
              <a:gd name="connsiteX0" fmla="*/ 28330 w 263259"/>
              <a:gd name="connsiteY0" fmla="*/ 60 h 733354"/>
              <a:gd name="connsiteX1" fmla="*/ 2930 w 263259"/>
              <a:gd name="connsiteY1" fmla="*/ 108010 h 733354"/>
              <a:gd name="connsiteX2" fmla="*/ 110880 w 263259"/>
              <a:gd name="connsiteY2" fmla="*/ 485835 h 733354"/>
              <a:gd name="connsiteX3" fmla="*/ 104530 w 263259"/>
              <a:gd name="connsiteY3" fmla="*/ 425510 h 733354"/>
              <a:gd name="connsiteX4" fmla="*/ 260105 w 263259"/>
              <a:gd name="connsiteY4" fmla="*/ 727135 h 733354"/>
              <a:gd name="connsiteX5" fmla="*/ 202955 w 263259"/>
              <a:gd name="connsiteY5" fmla="*/ 616010 h 733354"/>
              <a:gd name="connsiteX6" fmla="*/ 129930 w 263259"/>
              <a:gd name="connsiteY6" fmla="*/ 457260 h 733354"/>
              <a:gd name="connsiteX7" fmla="*/ 66430 w 263259"/>
              <a:gd name="connsiteY7" fmla="*/ 301685 h 733354"/>
              <a:gd name="connsiteX8" fmla="*/ 2930 w 263259"/>
              <a:gd name="connsiteY8" fmla="*/ 95310 h 733354"/>
              <a:gd name="connsiteX9" fmla="*/ 28330 w 263259"/>
              <a:gd name="connsiteY9" fmla="*/ 60 h 73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259" h="733354">
                <a:moveTo>
                  <a:pt x="28330" y="60"/>
                </a:moveTo>
                <a:cubicBezTo>
                  <a:pt x="28330" y="2177"/>
                  <a:pt x="-10828" y="27048"/>
                  <a:pt x="2930" y="108010"/>
                </a:cubicBezTo>
                <a:cubicBezTo>
                  <a:pt x="16688" y="188973"/>
                  <a:pt x="93947" y="432918"/>
                  <a:pt x="110880" y="485835"/>
                </a:cubicBezTo>
                <a:cubicBezTo>
                  <a:pt x="127813" y="538752"/>
                  <a:pt x="79659" y="385293"/>
                  <a:pt x="104530" y="425510"/>
                </a:cubicBezTo>
                <a:cubicBezTo>
                  <a:pt x="129401" y="465727"/>
                  <a:pt x="260105" y="727135"/>
                  <a:pt x="260105" y="727135"/>
                </a:cubicBezTo>
                <a:cubicBezTo>
                  <a:pt x="276509" y="758885"/>
                  <a:pt x="224651" y="660989"/>
                  <a:pt x="202955" y="616010"/>
                </a:cubicBezTo>
                <a:cubicBezTo>
                  <a:pt x="181259" y="571031"/>
                  <a:pt x="152684" y="509648"/>
                  <a:pt x="129930" y="457260"/>
                </a:cubicBezTo>
                <a:cubicBezTo>
                  <a:pt x="107176" y="404873"/>
                  <a:pt x="87597" y="362010"/>
                  <a:pt x="66430" y="301685"/>
                </a:cubicBezTo>
                <a:cubicBezTo>
                  <a:pt x="45263" y="241360"/>
                  <a:pt x="10338" y="138702"/>
                  <a:pt x="2930" y="95310"/>
                </a:cubicBezTo>
                <a:cubicBezTo>
                  <a:pt x="-4478" y="51918"/>
                  <a:pt x="28330" y="-2057"/>
                  <a:pt x="28330" y="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7FCB42E3-9CA5-8328-D81F-066C9DEB1CD7}"/>
              </a:ext>
            </a:extLst>
          </p:cNvPr>
          <p:cNvSpPr/>
          <p:nvPr/>
        </p:nvSpPr>
        <p:spPr>
          <a:xfrm>
            <a:off x="6408903" y="9425514"/>
            <a:ext cx="188989" cy="677352"/>
          </a:xfrm>
          <a:custGeom>
            <a:avLst/>
            <a:gdLst>
              <a:gd name="connsiteX0" fmla="*/ 4597 w 188989"/>
              <a:gd name="connsiteY0" fmla="*/ 7411 h 677352"/>
              <a:gd name="connsiteX1" fmla="*/ 39522 w 188989"/>
              <a:gd name="connsiteY1" fmla="*/ 191561 h 677352"/>
              <a:gd name="connsiteX2" fmla="*/ 137947 w 188989"/>
              <a:gd name="connsiteY2" fmla="*/ 515411 h 677352"/>
              <a:gd name="connsiteX3" fmla="*/ 115722 w 188989"/>
              <a:gd name="connsiteY3" fmla="*/ 451911 h 677352"/>
              <a:gd name="connsiteX4" fmla="*/ 188747 w 188989"/>
              <a:gd name="connsiteY4" fmla="*/ 677336 h 677352"/>
              <a:gd name="connsiteX5" fmla="*/ 134772 w 188989"/>
              <a:gd name="connsiteY5" fmla="*/ 439211 h 677352"/>
              <a:gd name="connsiteX6" fmla="*/ 4597 w 188989"/>
              <a:gd name="connsiteY6" fmla="*/ 7411 h 6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89" h="677352">
                <a:moveTo>
                  <a:pt x="4597" y="7411"/>
                </a:moveTo>
                <a:cubicBezTo>
                  <a:pt x="-11278" y="-33864"/>
                  <a:pt x="17297" y="106894"/>
                  <a:pt x="39522" y="191561"/>
                </a:cubicBezTo>
                <a:cubicBezTo>
                  <a:pt x="61747" y="276228"/>
                  <a:pt x="125247" y="472019"/>
                  <a:pt x="137947" y="515411"/>
                </a:cubicBezTo>
                <a:cubicBezTo>
                  <a:pt x="150647" y="558803"/>
                  <a:pt x="107255" y="424923"/>
                  <a:pt x="115722" y="451911"/>
                </a:cubicBezTo>
                <a:cubicBezTo>
                  <a:pt x="124189" y="478899"/>
                  <a:pt x="185572" y="679453"/>
                  <a:pt x="188747" y="677336"/>
                </a:cubicBezTo>
                <a:cubicBezTo>
                  <a:pt x="191922" y="675219"/>
                  <a:pt x="163347" y="544515"/>
                  <a:pt x="134772" y="439211"/>
                </a:cubicBezTo>
                <a:cubicBezTo>
                  <a:pt x="106197" y="333907"/>
                  <a:pt x="20472" y="48686"/>
                  <a:pt x="4597" y="74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D5A1D30-7BA4-B03F-6941-BCA275764CB2}"/>
              </a:ext>
            </a:extLst>
          </p:cNvPr>
          <p:cNvSpPr/>
          <p:nvPr/>
        </p:nvSpPr>
        <p:spPr>
          <a:xfrm>
            <a:off x="6099175" y="9183789"/>
            <a:ext cx="184857" cy="334861"/>
          </a:xfrm>
          <a:custGeom>
            <a:avLst/>
            <a:gdLst>
              <a:gd name="connsiteX0" fmla="*/ 158750 w 184857"/>
              <a:gd name="connsiteY0" fmla="*/ 1486 h 334861"/>
              <a:gd name="connsiteX1" fmla="*/ 180975 w 184857"/>
              <a:gd name="connsiteY1" fmla="*/ 87211 h 334861"/>
              <a:gd name="connsiteX2" fmla="*/ 66675 w 184857"/>
              <a:gd name="connsiteY2" fmla="*/ 261836 h 334861"/>
              <a:gd name="connsiteX3" fmla="*/ 0 w 184857"/>
              <a:gd name="connsiteY3" fmla="*/ 334861 h 334861"/>
              <a:gd name="connsiteX4" fmla="*/ 165100 w 184857"/>
              <a:gd name="connsiteY4" fmla="*/ 153886 h 334861"/>
              <a:gd name="connsiteX5" fmla="*/ 158750 w 184857"/>
              <a:gd name="connsiteY5" fmla="*/ 1486 h 33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57" h="334861">
                <a:moveTo>
                  <a:pt x="158750" y="1486"/>
                </a:moveTo>
                <a:cubicBezTo>
                  <a:pt x="161396" y="-9627"/>
                  <a:pt x="196321" y="43819"/>
                  <a:pt x="180975" y="87211"/>
                </a:cubicBezTo>
                <a:cubicBezTo>
                  <a:pt x="165629" y="130603"/>
                  <a:pt x="96837" y="220561"/>
                  <a:pt x="66675" y="261836"/>
                </a:cubicBezTo>
                <a:cubicBezTo>
                  <a:pt x="36513" y="303111"/>
                  <a:pt x="0" y="334861"/>
                  <a:pt x="0" y="334861"/>
                </a:cubicBezTo>
                <a:cubicBezTo>
                  <a:pt x="16404" y="316869"/>
                  <a:pt x="136525" y="207332"/>
                  <a:pt x="165100" y="153886"/>
                </a:cubicBezTo>
                <a:cubicBezTo>
                  <a:pt x="193675" y="100440"/>
                  <a:pt x="156104" y="12599"/>
                  <a:pt x="158750" y="14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8EBE2C3-3E9B-001C-FB9D-D34CF0DED3D6}"/>
              </a:ext>
            </a:extLst>
          </p:cNvPr>
          <p:cNvSpPr/>
          <p:nvPr/>
        </p:nvSpPr>
        <p:spPr>
          <a:xfrm>
            <a:off x="6107974" y="9493179"/>
            <a:ext cx="139715" cy="488717"/>
          </a:xfrm>
          <a:custGeom>
            <a:avLst/>
            <a:gdLst>
              <a:gd name="connsiteX0" fmla="*/ 64226 w 139715"/>
              <a:gd name="connsiteY0" fmla="*/ 71 h 488717"/>
              <a:gd name="connsiteX1" fmla="*/ 22951 w 139715"/>
              <a:gd name="connsiteY1" fmla="*/ 152471 h 488717"/>
              <a:gd name="connsiteX2" fmla="*/ 86451 w 139715"/>
              <a:gd name="connsiteY2" fmla="*/ 311221 h 488717"/>
              <a:gd name="connsiteX3" fmla="*/ 57876 w 139715"/>
              <a:gd name="connsiteY3" fmla="*/ 273121 h 488717"/>
              <a:gd name="connsiteX4" fmla="*/ 137251 w 139715"/>
              <a:gd name="connsiteY4" fmla="*/ 485846 h 488717"/>
              <a:gd name="connsiteX5" fmla="*/ 108676 w 139715"/>
              <a:gd name="connsiteY5" fmla="*/ 381071 h 488717"/>
              <a:gd name="connsiteX6" fmla="*/ 726 w 139715"/>
              <a:gd name="connsiteY6" fmla="*/ 171521 h 488717"/>
              <a:gd name="connsiteX7" fmla="*/ 64226 w 139715"/>
              <a:gd name="connsiteY7" fmla="*/ 71 h 48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15" h="488717">
                <a:moveTo>
                  <a:pt x="64226" y="71"/>
                </a:moveTo>
                <a:cubicBezTo>
                  <a:pt x="67930" y="-3104"/>
                  <a:pt x="19247" y="100613"/>
                  <a:pt x="22951" y="152471"/>
                </a:cubicBezTo>
                <a:cubicBezTo>
                  <a:pt x="26655" y="204329"/>
                  <a:pt x="80630" y="291113"/>
                  <a:pt x="86451" y="311221"/>
                </a:cubicBezTo>
                <a:cubicBezTo>
                  <a:pt x="92272" y="331329"/>
                  <a:pt x="49409" y="244017"/>
                  <a:pt x="57876" y="273121"/>
                </a:cubicBezTo>
                <a:cubicBezTo>
                  <a:pt x="66343" y="302225"/>
                  <a:pt x="128784" y="467854"/>
                  <a:pt x="137251" y="485846"/>
                </a:cubicBezTo>
                <a:cubicBezTo>
                  <a:pt x="145718" y="503838"/>
                  <a:pt x="131430" y="433459"/>
                  <a:pt x="108676" y="381071"/>
                </a:cubicBezTo>
                <a:cubicBezTo>
                  <a:pt x="85922" y="328684"/>
                  <a:pt x="9193" y="229729"/>
                  <a:pt x="726" y="171521"/>
                </a:cubicBezTo>
                <a:cubicBezTo>
                  <a:pt x="-7741" y="113313"/>
                  <a:pt x="60522" y="3246"/>
                  <a:pt x="64226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4C1C0A3C-EC75-87CE-6DD5-AE5B9D871403}"/>
              </a:ext>
            </a:extLst>
          </p:cNvPr>
          <p:cNvSpPr/>
          <p:nvPr/>
        </p:nvSpPr>
        <p:spPr>
          <a:xfrm>
            <a:off x="6701164" y="9154590"/>
            <a:ext cx="489612" cy="533788"/>
          </a:xfrm>
          <a:custGeom>
            <a:avLst/>
            <a:gdLst>
              <a:gd name="connsiteX0" fmla="*/ 1261 w 489612"/>
              <a:gd name="connsiteY0" fmla="*/ 2110 h 533788"/>
              <a:gd name="connsiteX1" fmla="*/ 391786 w 489612"/>
              <a:gd name="connsiteY1" fmla="*/ 437085 h 533788"/>
              <a:gd name="connsiteX2" fmla="*/ 331461 w 489612"/>
              <a:gd name="connsiteY2" fmla="*/ 395810 h 533788"/>
              <a:gd name="connsiteX3" fmla="*/ 487036 w 489612"/>
              <a:gd name="connsiteY3" fmla="*/ 532335 h 533788"/>
              <a:gd name="connsiteX4" fmla="*/ 417186 w 489612"/>
              <a:gd name="connsiteY4" fmla="*/ 456135 h 533788"/>
              <a:gd name="connsiteX5" fmla="*/ 271136 w 489612"/>
              <a:gd name="connsiteY5" fmla="*/ 278335 h 533788"/>
              <a:gd name="connsiteX6" fmla="*/ 1261 w 489612"/>
              <a:gd name="connsiteY6" fmla="*/ 2110 h 5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12" h="533788">
                <a:moveTo>
                  <a:pt x="1261" y="2110"/>
                </a:moveTo>
                <a:cubicBezTo>
                  <a:pt x="21369" y="28568"/>
                  <a:pt x="336753" y="371468"/>
                  <a:pt x="391786" y="437085"/>
                </a:cubicBezTo>
                <a:cubicBezTo>
                  <a:pt x="446819" y="502702"/>
                  <a:pt x="315586" y="379935"/>
                  <a:pt x="331461" y="395810"/>
                </a:cubicBezTo>
                <a:cubicBezTo>
                  <a:pt x="347336" y="411685"/>
                  <a:pt x="472749" y="522281"/>
                  <a:pt x="487036" y="532335"/>
                </a:cubicBezTo>
                <a:cubicBezTo>
                  <a:pt x="501323" y="542389"/>
                  <a:pt x="453169" y="498468"/>
                  <a:pt x="417186" y="456135"/>
                </a:cubicBezTo>
                <a:cubicBezTo>
                  <a:pt x="381203" y="413802"/>
                  <a:pt x="335165" y="351360"/>
                  <a:pt x="271136" y="278335"/>
                </a:cubicBezTo>
                <a:cubicBezTo>
                  <a:pt x="207107" y="205310"/>
                  <a:pt x="-18847" y="-24348"/>
                  <a:pt x="1261" y="21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607137E-F610-E64B-5EEE-A56034510AFD}"/>
              </a:ext>
            </a:extLst>
          </p:cNvPr>
          <p:cNvSpPr/>
          <p:nvPr/>
        </p:nvSpPr>
        <p:spPr>
          <a:xfrm>
            <a:off x="6784605" y="9388289"/>
            <a:ext cx="185375" cy="713141"/>
          </a:xfrm>
          <a:custGeom>
            <a:avLst/>
            <a:gdLst>
              <a:gd name="connsiteX0" fmla="*/ 32120 w 185375"/>
              <a:gd name="connsiteY0" fmla="*/ 186 h 713141"/>
              <a:gd name="connsiteX1" fmla="*/ 35295 w 185375"/>
              <a:gd name="connsiteY1" fmla="*/ 228786 h 713141"/>
              <a:gd name="connsiteX2" fmla="*/ 89270 w 185375"/>
              <a:gd name="connsiteY2" fmla="*/ 463736 h 713141"/>
              <a:gd name="connsiteX3" fmla="*/ 63870 w 185375"/>
              <a:gd name="connsiteY3" fmla="*/ 425636 h 713141"/>
              <a:gd name="connsiteX4" fmla="*/ 105145 w 185375"/>
              <a:gd name="connsiteY4" fmla="*/ 568511 h 713141"/>
              <a:gd name="connsiteX5" fmla="*/ 184520 w 185375"/>
              <a:gd name="connsiteY5" fmla="*/ 711386 h 713141"/>
              <a:gd name="connsiteX6" fmla="*/ 140070 w 185375"/>
              <a:gd name="connsiteY6" fmla="*/ 632011 h 713141"/>
              <a:gd name="connsiteX7" fmla="*/ 32120 w 185375"/>
              <a:gd name="connsiteY7" fmla="*/ 403411 h 713141"/>
              <a:gd name="connsiteX8" fmla="*/ 38470 w 185375"/>
              <a:gd name="connsiteY8" fmla="*/ 412936 h 713141"/>
              <a:gd name="connsiteX9" fmla="*/ 16245 w 185375"/>
              <a:gd name="connsiteY9" fmla="*/ 190686 h 713141"/>
              <a:gd name="connsiteX10" fmla="*/ 370 w 185375"/>
              <a:gd name="connsiteY10" fmla="*/ 266886 h 713141"/>
              <a:gd name="connsiteX11" fmla="*/ 32120 w 185375"/>
              <a:gd name="connsiteY11" fmla="*/ 186 h 7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75" h="713141">
                <a:moveTo>
                  <a:pt x="32120" y="186"/>
                </a:moveTo>
                <a:cubicBezTo>
                  <a:pt x="37941" y="-6164"/>
                  <a:pt x="25770" y="151528"/>
                  <a:pt x="35295" y="228786"/>
                </a:cubicBezTo>
                <a:cubicBezTo>
                  <a:pt x="44820" y="306044"/>
                  <a:pt x="84507" y="430928"/>
                  <a:pt x="89270" y="463736"/>
                </a:cubicBezTo>
                <a:cubicBezTo>
                  <a:pt x="94033" y="496544"/>
                  <a:pt x="61224" y="408173"/>
                  <a:pt x="63870" y="425636"/>
                </a:cubicBezTo>
                <a:cubicBezTo>
                  <a:pt x="66516" y="443099"/>
                  <a:pt x="85037" y="520886"/>
                  <a:pt x="105145" y="568511"/>
                </a:cubicBezTo>
                <a:cubicBezTo>
                  <a:pt x="125253" y="616136"/>
                  <a:pt x="178699" y="700803"/>
                  <a:pt x="184520" y="711386"/>
                </a:cubicBezTo>
                <a:cubicBezTo>
                  <a:pt x="190341" y="721969"/>
                  <a:pt x="165470" y="683340"/>
                  <a:pt x="140070" y="632011"/>
                </a:cubicBezTo>
                <a:cubicBezTo>
                  <a:pt x="114670" y="580682"/>
                  <a:pt x="32120" y="403411"/>
                  <a:pt x="32120" y="403411"/>
                </a:cubicBezTo>
                <a:cubicBezTo>
                  <a:pt x="15187" y="366899"/>
                  <a:pt x="41116" y="448390"/>
                  <a:pt x="38470" y="412936"/>
                </a:cubicBezTo>
                <a:cubicBezTo>
                  <a:pt x="35824" y="377482"/>
                  <a:pt x="22595" y="215028"/>
                  <a:pt x="16245" y="190686"/>
                </a:cubicBezTo>
                <a:cubicBezTo>
                  <a:pt x="9895" y="166344"/>
                  <a:pt x="-2276" y="294403"/>
                  <a:pt x="370" y="266886"/>
                </a:cubicBezTo>
                <a:cubicBezTo>
                  <a:pt x="3016" y="239369"/>
                  <a:pt x="26299" y="6536"/>
                  <a:pt x="32120" y="1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FE85E52-7D6B-0F14-A410-598773E6432E}"/>
              </a:ext>
            </a:extLst>
          </p:cNvPr>
          <p:cNvSpPr/>
          <p:nvPr/>
        </p:nvSpPr>
        <p:spPr>
          <a:xfrm>
            <a:off x="7193673" y="9704599"/>
            <a:ext cx="878387" cy="708279"/>
          </a:xfrm>
          <a:custGeom>
            <a:avLst/>
            <a:gdLst>
              <a:gd name="connsiteX0" fmla="*/ 877 w 878387"/>
              <a:gd name="connsiteY0" fmla="*/ 1376 h 708279"/>
              <a:gd name="connsiteX1" fmla="*/ 413627 w 878387"/>
              <a:gd name="connsiteY1" fmla="*/ 328401 h 708279"/>
              <a:gd name="connsiteX2" fmla="*/ 375527 w 878387"/>
              <a:gd name="connsiteY2" fmla="*/ 264901 h 708279"/>
              <a:gd name="connsiteX3" fmla="*/ 734302 w 878387"/>
              <a:gd name="connsiteY3" fmla="*/ 598276 h 708279"/>
              <a:gd name="connsiteX4" fmla="*/ 877177 w 878387"/>
              <a:gd name="connsiteY4" fmla="*/ 706226 h 708279"/>
              <a:gd name="connsiteX5" fmla="*/ 785102 w 878387"/>
              <a:gd name="connsiteY5" fmla="*/ 649076 h 708279"/>
              <a:gd name="connsiteX6" fmla="*/ 493002 w 878387"/>
              <a:gd name="connsiteY6" fmla="*/ 417301 h 708279"/>
              <a:gd name="connsiteX7" fmla="*/ 391402 w 878387"/>
              <a:gd name="connsiteY7" fmla="*/ 303001 h 708279"/>
              <a:gd name="connsiteX8" fmla="*/ 305677 w 878387"/>
              <a:gd name="connsiteY8" fmla="*/ 214101 h 708279"/>
              <a:gd name="connsiteX9" fmla="*/ 877 w 878387"/>
              <a:gd name="connsiteY9" fmla="*/ 1376 h 70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387" h="708279">
                <a:moveTo>
                  <a:pt x="877" y="1376"/>
                </a:moveTo>
                <a:cubicBezTo>
                  <a:pt x="18869" y="20426"/>
                  <a:pt x="351185" y="284480"/>
                  <a:pt x="413627" y="328401"/>
                </a:cubicBezTo>
                <a:cubicBezTo>
                  <a:pt x="476069" y="372322"/>
                  <a:pt x="322081" y="219922"/>
                  <a:pt x="375527" y="264901"/>
                </a:cubicBezTo>
                <a:cubicBezTo>
                  <a:pt x="428973" y="309880"/>
                  <a:pt x="650694" y="524722"/>
                  <a:pt x="734302" y="598276"/>
                </a:cubicBezTo>
                <a:cubicBezTo>
                  <a:pt x="817910" y="671830"/>
                  <a:pt x="868710" y="697759"/>
                  <a:pt x="877177" y="706226"/>
                </a:cubicBezTo>
                <a:cubicBezTo>
                  <a:pt x="885644" y="714693"/>
                  <a:pt x="849131" y="697230"/>
                  <a:pt x="785102" y="649076"/>
                </a:cubicBezTo>
                <a:cubicBezTo>
                  <a:pt x="721073" y="600922"/>
                  <a:pt x="558619" y="474980"/>
                  <a:pt x="493002" y="417301"/>
                </a:cubicBezTo>
                <a:cubicBezTo>
                  <a:pt x="427385" y="359622"/>
                  <a:pt x="422623" y="336868"/>
                  <a:pt x="391402" y="303001"/>
                </a:cubicBezTo>
                <a:cubicBezTo>
                  <a:pt x="360181" y="269134"/>
                  <a:pt x="364415" y="261726"/>
                  <a:pt x="305677" y="214101"/>
                </a:cubicBezTo>
                <a:cubicBezTo>
                  <a:pt x="246940" y="166476"/>
                  <a:pt x="-17115" y="-17674"/>
                  <a:pt x="877" y="13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6EAD4C0-DD20-5E20-0000-15A58ED94B90}"/>
              </a:ext>
            </a:extLst>
          </p:cNvPr>
          <p:cNvSpPr/>
          <p:nvPr/>
        </p:nvSpPr>
        <p:spPr>
          <a:xfrm>
            <a:off x="6810188" y="10098347"/>
            <a:ext cx="397215" cy="626553"/>
          </a:xfrm>
          <a:custGeom>
            <a:avLst/>
            <a:gdLst>
              <a:gd name="connsiteX0" fmla="*/ 187 w 397215"/>
              <a:gd name="connsiteY0" fmla="*/ 1328 h 626553"/>
              <a:gd name="connsiteX1" fmla="*/ 174812 w 397215"/>
              <a:gd name="connsiteY1" fmla="*/ 258503 h 626553"/>
              <a:gd name="connsiteX2" fmla="*/ 257362 w 397215"/>
              <a:gd name="connsiteY2" fmla="*/ 474403 h 626553"/>
              <a:gd name="connsiteX3" fmla="*/ 241487 w 397215"/>
              <a:gd name="connsiteY3" fmla="*/ 395028 h 626553"/>
              <a:gd name="connsiteX4" fmla="*/ 393887 w 397215"/>
              <a:gd name="connsiteY4" fmla="*/ 623628 h 626553"/>
              <a:gd name="connsiteX5" fmla="*/ 333562 w 397215"/>
              <a:gd name="connsiteY5" fmla="*/ 506153 h 626553"/>
              <a:gd name="connsiteX6" fmla="*/ 184337 w 397215"/>
              <a:gd name="connsiteY6" fmla="*/ 245803 h 626553"/>
              <a:gd name="connsiteX7" fmla="*/ 114487 w 397215"/>
              <a:gd name="connsiteY7" fmla="*/ 71178 h 626553"/>
              <a:gd name="connsiteX8" fmla="*/ 139887 w 397215"/>
              <a:gd name="connsiteY8" fmla="*/ 153728 h 626553"/>
              <a:gd name="connsiteX9" fmla="*/ 187 w 397215"/>
              <a:gd name="connsiteY9" fmla="*/ 1328 h 62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215" h="626553">
                <a:moveTo>
                  <a:pt x="187" y="1328"/>
                </a:moveTo>
                <a:cubicBezTo>
                  <a:pt x="6008" y="18790"/>
                  <a:pt x="131950" y="179657"/>
                  <a:pt x="174812" y="258503"/>
                </a:cubicBezTo>
                <a:cubicBezTo>
                  <a:pt x="217674" y="337349"/>
                  <a:pt x="246250" y="451649"/>
                  <a:pt x="257362" y="474403"/>
                </a:cubicBezTo>
                <a:cubicBezTo>
                  <a:pt x="268474" y="497157"/>
                  <a:pt x="218733" y="370157"/>
                  <a:pt x="241487" y="395028"/>
                </a:cubicBezTo>
                <a:cubicBezTo>
                  <a:pt x="264241" y="419899"/>
                  <a:pt x="378541" y="605107"/>
                  <a:pt x="393887" y="623628"/>
                </a:cubicBezTo>
                <a:cubicBezTo>
                  <a:pt x="409233" y="642149"/>
                  <a:pt x="368487" y="569124"/>
                  <a:pt x="333562" y="506153"/>
                </a:cubicBezTo>
                <a:cubicBezTo>
                  <a:pt x="298637" y="443182"/>
                  <a:pt x="220849" y="318299"/>
                  <a:pt x="184337" y="245803"/>
                </a:cubicBezTo>
                <a:cubicBezTo>
                  <a:pt x="147825" y="173307"/>
                  <a:pt x="121895" y="86524"/>
                  <a:pt x="114487" y="71178"/>
                </a:cubicBezTo>
                <a:cubicBezTo>
                  <a:pt x="107079" y="55832"/>
                  <a:pt x="153645" y="163253"/>
                  <a:pt x="139887" y="153728"/>
                </a:cubicBezTo>
                <a:cubicBezTo>
                  <a:pt x="126129" y="144203"/>
                  <a:pt x="-5634" y="-16134"/>
                  <a:pt x="187" y="13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46F5213-A745-28DF-6466-C9A17753D76E}"/>
              </a:ext>
            </a:extLst>
          </p:cNvPr>
          <p:cNvSpPr/>
          <p:nvPr/>
        </p:nvSpPr>
        <p:spPr>
          <a:xfrm>
            <a:off x="7382233" y="10423355"/>
            <a:ext cx="698226" cy="905773"/>
          </a:xfrm>
          <a:custGeom>
            <a:avLst/>
            <a:gdLst>
              <a:gd name="connsiteX0" fmla="*/ 698142 w 698226"/>
              <a:gd name="connsiteY0" fmla="*/ 170 h 905773"/>
              <a:gd name="connsiteX1" fmla="*/ 364767 w 698226"/>
              <a:gd name="connsiteY1" fmla="*/ 419270 h 905773"/>
              <a:gd name="connsiteX2" fmla="*/ 139342 w 698226"/>
              <a:gd name="connsiteY2" fmla="*/ 714545 h 905773"/>
              <a:gd name="connsiteX3" fmla="*/ 5992 w 698226"/>
              <a:gd name="connsiteY3" fmla="*/ 898695 h 905773"/>
              <a:gd name="connsiteX4" fmla="*/ 333017 w 698226"/>
              <a:gd name="connsiteY4" fmla="*/ 470070 h 905773"/>
              <a:gd name="connsiteX5" fmla="*/ 698142 w 698226"/>
              <a:gd name="connsiteY5" fmla="*/ 170 h 9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226" h="905773">
                <a:moveTo>
                  <a:pt x="698142" y="170"/>
                </a:moveTo>
                <a:cubicBezTo>
                  <a:pt x="703434" y="-8297"/>
                  <a:pt x="457900" y="300208"/>
                  <a:pt x="364767" y="419270"/>
                </a:cubicBezTo>
                <a:cubicBezTo>
                  <a:pt x="271634" y="538332"/>
                  <a:pt x="199138" y="634641"/>
                  <a:pt x="139342" y="714545"/>
                </a:cubicBezTo>
                <a:cubicBezTo>
                  <a:pt x="79546" y="794449"/>
                  <a:pt x="-26287" y="939441"/>
                  <a:pt x="5992" y="898695"/>
                </a:cubicBezTo>
                <a:cubicBezTo>
                  <a:pt x="38271" y="857949"/>
                  <a:pt x="219246" y="614003"/>
                  <a:pt x="333017" y="470070"/>
                </a:cubicBezTo>
                <a:cubicBezTo>
                  <a:pt x="446788" y="326137"/>
                  <a:pt x="692850" y="8637"/>
                  <a:pt x="698142" y="1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D2E1AC2-245A-0AB6-7C51-B08C5D3712C9}"/>
              </a:ext>
            </a:extLst>
          </p:cNvPr>
          <p:cNvSpPr/>
          <p:nvPr/>
        </p:nvSpPr>
        <p:spPr>
          <a:xfrm>
            <a:off x="7525633" y="10392845"/>
            <a:ext cx="520411" cy="724088"/>
          </a:xfrm>
          <a:custGeom>
            <a:avLst/>
            <a:gdLst>
              <a:gd name="connsiteX0" fmla="*/ 513467 w 520411"/>
              <a:gd name="connsiteY0" fmla="*/ 11630 h 724088"/>
              <a:gd name="connsiteX1" fmla="*/ 164217 w 520411"/>
              <a:gd name="connsiteY1" fmla="*/ 487880 h 724088"/>
              <a:gd name="connsiteX2" fmla="*/ 234067 w 520411"/>
              <a:gd name="connsiteY2" fmla="*/ 379930 h 724088"/>
              <a:gd name="connsiteX3" fmla="*/ 110242 w 520411"/>
              <a:gd name="connsiteY3" fmla="*/ 503755 h 724088"/>
              <a:gd name="connsiteX4" fmla="*/ 2292 w 520411"/>
              <a:gd name="connsiteY4" fmla="*/ 722830 h 724088"/>
              <a:gd name="connsiteX5" fmla="*/ 215017 w 520411"/>
              <a:gd name="connsiteY5" fmla="*/ 395805 h 724088"/>
              <a:gd name="connsiteX6" fmla="*/ 383292 w 520411"/>
              <a:gd name="connsiteY6" fmla="*/ 164030 h 724088"/>
              <a:gd name="connsiteX7" fmla="*/ 513467 w 520411"/>
              <a:gd name="connsiteY7" fmla="*/ 11630 h 7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411" h="724088">
                <a:moveTo>
                  <a:pt x="513467" y="11630"/>
                </a:moveTo>
                <a:cubicBezTo>
                  <a:pt x="476955" y="65605"/>
                  <a:pt x="210784" y="426497"/>
                  <a:pt x="164217" y="487880"/>
                </a:cubicBezTo>
                <a:cubicBezTo>
                  <a:pt x="117650" y="549263"/>
                  <a:pt x="243063" y="377284"/>
                  <a:pt x="234067" y="379930"/>
                </a:cubicBezTo>
                <a:cubicBezTo>
                  <a:pt x="225071" y="382576"/>
                  <a:pt x="148871" y="446605"/>
                  <a:pt x="110242" y="503755"/>
                </a:cubicBezTo>
                <a:cubicBezTo>
                  <a:pt x="71613" y="560905"/>
                  <a:pt x="-15170" y="740822"/>
                  <a:pt x="2292" y="722830"/>
                </a:cubicBezTo>
                <a:cubicBezTo>
                  <a:pt x="19754" y="704838"/>
                  <a:pt x="151517" y="488938"/>
                  <a:pt x="215017" y="395805"/>
                </a:cubicBezTo>
                <a:cubicBezTo>
                  <a:pt x="278517" y="302672"/>
                  <a:pt x="333550" y="222238"/>
                  <a:pt x="383292" y="164030"/>
                </a:cubicBezTo>
                <a:cubicBezTo>
                  <a:pt x="433034" y="105822"/>
                  <a:pt x="549979" y="-42345"/>
                  <a:pt x="513467" y="116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0D3FC75-6717-563D-BED3-CF60B0D2F8B6}"/>
              </a:ext>
            </a:extLst>
          </p:cNvPr>
          <p:cNvSpPr/>
          <p:nvPr/>
        </p:nvSpPr>
        <p:spPr>
          <a:xfrm>
            <a:off x="6318213" y="9729444"/>
            <a:ext cx="424683" cy="1029832"/>
          </a:xfrm>
          <a:custGeom>
            <a:avLst/>
            <a:gdLst>
              <a:gd name="connsiteX0" fmla="*/ 37 w 424683"/>
              <a:gd name="connsiteY0" fmla="*/ 1931 h 1029832"/>
              <a:gd name="connsiteX1" fmla="*/ 69887 w 424683"/>
              <a:gd name="connsiteY1" fmla="*/ 167031 h 1029832"/>
              <a:gd name="connsiteX2" fmla="*/ 85762 w 424683"/>
              <a:gd name="connsiteY2" fmla="*/ 278156 h 1029832"/>
              <a:gd name="connsiteX3" fmla="*/ 82587 w 424683"/>
              <a:gd name="connsiteY3" fmla="*/ 243231 h 1029832"/>
              <a:gd name="connsiteX4" fmla="*/ 158787 w 424683"/>
              <a:gd name="connsiteY4" fmla="*/ 452781 h 1029832"/>
              <a:gd name="connsiteX5" fmla="*/ 247687 w 424683"/>
              <a:gd name="connsiteY5" fmla="*/ 697256 h 1029832"/>
              <a:gd name="connsiteX6" fmla="*/ 250862 w 424683"/>
              <a:gd name="connsiteY6" fmla="*/ 665506 h 1029832"/>
              <a:gd name="connsiteX7" fmla="*/ 412787 w 424683"/>
              <a:gd name="connsiteY7" fmla="*/ 1008406 h 1029832"/>
              <a:gd name="connsiteX8" fmla="*/ 393737 w 424683"/>
              <a:gd name="connsiteY8" fmla="*/ 960781 h 1029832"/>
              <a:gd name="connsiteX9" fmla="*/ 244512 w 424683"/>
              <a:gd name="connsiteY9" fmla="*/ 690906 h 1029832"/>
              <a:gd name="connsiteX10" fmla="*/ 92112 w 424683"/>
              <a:gd name="connsiteY10" fmla="*/ 360706 h 1029832"/>
              <a:gd name="connsiteX11" fmla="*/ 60362 w 424683"/>
              <a:gd name="connsiteY11" fmla="*/ 94006 h 1029832"/>
              <a:gd name="connsiteX12" fmla="*/ 37 w 424683"/>
              <a:gd name="connsiteY12" fmla="*/ 1931 h 10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3" h="1029832">
                <a:moveTo>
                  <a:pt x="37" y="1931"/>
                </a:moveTo>
                <a:cubicBezTo>
                  <a:pt x="1624" y="14102"/>
                  <a:pt x="55600" y="120994"/>
                  <a:pt x="69887" y="167031"/>
                </a:cubicBezTo>
                <a:cubicBezTo>
                  <a:pt x="84174" y="213068"/>
                  <a:pt x="83645" y="265456"/>
                  <a:pt x="85762" y="278156"/>
                </a:cubicBezTo>
                <a:cubicBezTo>
                  <a:pt x="87879" y="290856"/>
                  <a:pt x="70416" y="214127"/>
                  <a:pt x="82587" y="243231"/>
                </a:cubicBezTo>
                <a:cubicBezTo>
                  <a:pt x="94758" y="272335"/>
                  <a:pt x="158787" y="452781"/>
                  <a:pt x="158787" y="452781"/>
                </a:cubicBezTo>
                <a:cubicBezTo>
                  <a:pt x="186304" y="528452"/>
                  <a:pt x="232341" y="661802"/>
                  <a:pt x="247687" y="697256"/>
                </a:cubicBezTo>
                <a:cubicBezTo>
                  <a:pt x="263033" y="732710"/>
                  <a:pt x="223345" y="613648"/>
                  <a:pt x="250862" y="665506"/>
                </a:cubicBezTo>
                <a:cubicBezTo>
                  <a:pt x="278379" y="717364"/>
                  <a:pt x="388975" y="959194"/>
                  <a:pt x="412787" y="1008406"/>
                </a:cubicBezTo>
                <a:cubicBezTo>
                  <a:pt x="436600" y="1057619"/>
                  <a:pt x="421783" y="1013698"/>
                  <a:pt x="393737" y="960781"/>
                </a:cubicBezTo>
                <a:cubicBezTo>
                  <a:pt x="365691" y="907864"/>
                  <a:pt x="294783" y="790918"/>
                  <a:pt x="244512" y="690906"/>
                </a:cubicBezTo>
                <a:cubicBezTo>
                  <a:pt x="194241" y="590894"/>
                  <a:pt x="122804" y="460189"/>
                  <a:pt x="92112" y="360706"/>
                </a:cubicBezTo>
                <a:cubicBezTo>
                  <a:pt x="61420" y="261223"/>
                  <a:pt x="73062" y="151156"/>
                  <a:pt x="60362" y="94006"/>
                </a:cubicBezTo>
                <a:cubicBezTo>
                  <a:pt x="47662" y="36856"/>
                  <a:pt x="-1550" y="-10240"/>
                  <a:pt x="37" y="19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5EB943AD-D5B7-E837-C110-43B0410E8867}"/>
              </a:ext>
            </a:extLst>
          </p:cNvPr>
          <p:cNvSpPr/>
          <p:nvPr/>
        </p:nvSpPr>
        <p:spPr>
          <a:xfrm>
            <a:off x="6801866" y="10794260"/>
            <a:ext cx="505496" cy="516848"/>
          </a:xfrm>
          <a:custGeom>
            <a:avLst/>
            <a:gdLst>
              <a:gd name="connsiteX0" fmla="*/ 2159 w 505496"/>
              <a:gd name="connsiteY0" fmla="*/ 740 h 516848"/>
              <a:gd name="connsiteX1" fmla="*/ 326009 w 505496"/>
              <a:gd name="connsiteY1" fmla="*/ 242040 h 516848"/>
              <a:gd name="connsiteX2" fmla="*/ 497459 w 505496"/>
              <a:gd name="connsiteY2" fmla="*/ 511915 h 516848"/>
              <a:gd name="connsiteX3" fmla="*/ 459359 w 505496"/>
              <a:gd name="connsiteY3" fmla="*/ 403965 h 516848"/>
              <a:gd name="connsiteX4" fmla="*/ 300609 w 505496"/>
              <a:gd name="connsiteY4" fmla="*/ 245215 h 516848"/>
              <a:gd name="connsiteX5" fmla="*/ 189484 w 505496"/>
              <a:gd name="connsiteY5" fmla="*/ 169015 h 516848"/>
              <a:gd name="connsiteX6" fmla="*/ 2159 w 505496"/>
              <a:gd name="connsiteY6" fmla="*/ 740 h 5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496" h="516848">
                <a:moveTo>
                  <a:pt x="2159" y="740"/>
                </a:moveTo>
                <a:cubicBezTo>
                  <a:pt x="24913" y="12911"/>
                  <a:pt x="243459" y="156844"/>
                  <a:pt x="326009" y="242040"/>
                </a:cubicBezTo>
                <a:cubicBezTo>
                  <a:pt x="408559" y="327236"/>
                  <a:pt x="475234" y="484928"/>
                  <a:pt x="497459" y="511915"/>
                </a:cubicBezTo>
                <a:cubicBezTo>
                  <a:pt x="519684" y="538902"/>
                  <a:pt x="492167" y="448415"/>
                  <a:pt x="459359" y="403965"/>
                </a:cubicBezTo>
                <a:cubicBezTo>
                  <a:pt x="426551" y="359515"/>
                  <a:pt x="345588" y="284373"/>
                  <a:pt x="300609" y="245215"/>
                </a:cubicBezTo>
                <a:cubicBezTo>
                  <a:pt x="255630" y="206057"/>
                  <a:pt x="236051" y="208173"/>
                  <a:pt x="189484" y="169015"/>
                </a:cubicBezTo>
                <a:cubicBezTo>
                  <a:pt x="142917" y="129857"/>
                  <a:pt x="-20595" y="-11431"/>
                  <a:pt x="2159" y="7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5C5C9E2-5B32-D7D6-4C66-C3F9E37ECAB9}"/>
              </a:ext>
            </a:extLst>
          </p:cNvPr>
          <p:cNvSpPr/>
          <p:nvPr/>
        </p:nvSpPr>
        <p:spPr>
          <a:xfrm>
            <a:off x="7137255" y="10982324"/>
            <a:ext cx="238862" cy="387581"/>
          </a:xfrm>
          <a:custGeom>
            <a:avLst/>
            <a:gdLst>
              <a:gd name="connsiteX0" fmla="*/ 145 w 238862"/>
              <a:gd name="connsiteY0" fmla="*/ 1 h 387581"/>
              <a:gd name="connsiteX1" fmla="*/ 174770 w 238862"/>
              <a:gd name="connsiteY1" fmla="*/ 225426 h 387581"/>
              <a:gd name="connsiteX2" fmla="*/ 238270 w 238862"/>
              <a:gd name="connsiteY2" fmla="*/ 387351 h 387581"/>
              <a:gd name="connsiteX3" fmla="*/ 206520 w 238862"/>
              <a:gd name="connsiteY3" fmla="*/ 260351 h 387581"/>
              <a:gd name="connsiteX4" fmla="*/ 206520 w 238862"/>
              <a:gd name="connsiteY4" fmla="*/ 228601 h 387581"/>
              <a:gd name="connsiteX5" fmla="*/ 145 w 238862"/>
              <a:gd name="connsiteY5" fmla="*/ 1 h 3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62" h="387581">
                <a:moveTo>
                  <a:pt x="145" y="1"/>
                </a:moveTo>
                <a:cubicBezTo>
                  <a:pt x="-5147" y="-528"/>
                  <a:pt x="135083" y="160868"/>
                  <a:pt x="174770" y="225426"/>
                </a:cubicBezTo>
                <a:cubicBezTo>
                  <a:pt x="214457" y="289984"/>
                  <a:pt x="232978" y="381530"/>
                  <a:pt x="238270" y="387351"/>
                </a:cubicBezTo>
                <a:cubicBezTo>
                  <a:pt x="243562" y="393172"/>
                  <a:pt x="211812" y="286809"/>
                  <a:pt x="206520" y="260351"/>
                </a:cubicBezTo>
                <a:cubicBezTo>
                  <a:pt x="201228" y="233893"/>
                  <a:pt x="237741" y="271464"/>
                  <a:pt x="206520" y="228601"/>
                </a:cubicBezTo>
                <a:cubicBezTo>
                  <a:pt x="175299" y="185739"/>
                  <a:pt x="5437" y="530"/>
                  <a:pt x="14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8DC7190-781B-BFF7-619D-2BF940A1D78A}"/>
              </a:ext>
            </a:extLst>
          </p:cNvPr>
          <p:cNvSpPr/>
          <p:nvPr/>
        </p:nvSpPr>
        <p:spPr>
          <a:xfrm>
            <a:off x="7301898" y="10965660"/>
            <a:ext cx="248286" cy="289725"/>
          </a:xfrm>
          <a:custGeom>
            <a:avLst/>
            <a:gdLst>
              <a:gd name="connsiteX0" fmla="*/ 248252 w 248286"/>
              <a:gd name="connsiteY0" fmla="*/ 790 h 289725"/>
              <a:gd name="connsiteX1" fmla="*/ 172052 w 248286"/>
              <a:gd name="connsiteY1" fmla="*/ 115090 h 289725"/>
              <a:gd name="connsiteX2" fmla="*/ 99027 w 248286"/>
              <a:gd name="connsiteY2" fmla="*/ 270665 h 289725"/>
              <a:gd name="connsiteX3" fmla="*/ 105377 w 248286"/>
              <a:gd name="connsiteY3" fmla="*/ 232565 h 289725"/>
              <a:gd name="connsiteX4" fmla="*/ 602 w 248286"/>
              <a:gd name="connsiteY4" fmla="*/ 83340 h 289725"/>
              <a:gd name="connsiteX5" fmla="*/ 64102 w 248286"/>
              <a:gd name="connsiteY5" fmla="*/ 178590 h 289725"/>
              <a:gd name="connsiteX6" fmla="*/ 99027 w 248286"/>
              <a:gd name="connsiteY6" fmla="*/ 289715 h 289725"/>
              <a:gd name="connsiteX7" fmla="*/ 162527 w 248286"/>
              <a:gd name="connsiteY7" fmla="*/ 172240 h 289725"/>
              <a:gd name="connsiteX8" fmla="*/ 248252 w 248286"/>
              <a:gd name="connsiteY8" fmla="*/ 790 h 28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86" h="289725">
                <a:moveTo>
                  <a:pt x="248252" y="790"/>
                </a:moveTo>
                <a:cubicBezTo>
                  <a:pt x="249840" y="-8735"/>
                  <a:pt x="196923" y="70111"/>
                  <a:pt x="172052" y="115090"/>
                </a:cubicBezTo>
                <a:cubicBezTo>
                  <a:pt x="147181" y="160069"/>
                  <a:pt x="110139" y="251086"/>
                  <a:pt x="99027" y="270665"/>
                </a:cubicBezTo>
                <a:cubicBezTo>
                  <a:pt x="87915" y="290244"/>
                  <a:pt x="121781" y="263786"/>
                  <a:pt x="105377" y="232565"/>
                </a:cubicBezTo>
                <a:cubicBezTo>
                  <a:pt x="88973" y="201344"/>
                  <a:pt x="7481" y="92336"/>
                  <a:pt x="602" y="83340"/>
                </a:cubicBezTo>
                <a:cubicBezTo>
                  <a:pt x="-6277" y="74344"/>
                  <a:pt x="47698" y="144194"/>
                  <a:pt x="64102" y="178590"/>
                </a:cubicBezTo>
                <a:cubicBezTo>
                  <a:pt x="80506" y="212986"/>
                  <a:pt x="82623" y="290773"/>
                  <a:pt x="99027" y="289715"/>
                </a:cubicBezTo>
                <a:cubicBezTo>
                  <a:pt x="115431" y="288657"/>
                  <a:pt x="139773" y="218807"/>
                  <a:pt x="162527" y="172240"/>
                </a:cubicBezTo>
                <a:cubicBezTo>
                  <a:pt x="185281" y="125673"/>
                  <a:pt x="246664" y="10315"/>
                  <a:pt x="248252" y="7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F0013E45-1370-12FF-10D2-442E85DCC3B2}"/>
              </a:ext>
            </a:extLst>
          </p:cNvPr>
          <p:cNvSpPr/>
          <p:nvPr/>
        </p:nvSpPr>
        <p:spPr>
          <a:xfrm>
            <a:off x="6642100" y="10687050"/>
            <a:ext cx="613108" cy="616312"/>
          </a:xfrm>
          <a:custGeom>
            <a:avLst/>
            <a:gdLst>
              <a:gd name="connsiteX0" fmla="*/ 0 w 613108"/>
              <a:gd name="connsiteY0" fmla="*/ 0 h 616312"/>
              <a:gd name="connsiteX1" fmla="*/ 276225 w 613108"/>
              <a:gd name="connsiteY1" fmla="*/ 301625 h 616312"/>
              <a:gd name="connsiteX2" fmla="*/ 485775 w 613108"/>
              <a:gd name="connsiteY2" fmla="*/ 441325 h 616312"/>
              <a:gd name="connsiteX3" fmla="*/ 609600 w 613108"/>
              <a:gd name="connsiteY3" fmla="*/ 615950 h 616312"/>
              <a:gd name="connsiteX4" fmla="*/ 558800 w 613108"/>
              <a:gd name="connsiteY4" fmla="*/ 482600 h 616312"/>
              <a:gd name="connsiteX5" fmla="*/ 352425 w 613108"/>
              <a:gd name="connsiteY5" fmla="*/ 330200 h 616312"/>
              <a:gd name="connsiteX6" fmla="*/ 285750 w 613108"/>
              <a:gd name="connsiteY6" fmla="*/ 273050 h 616312"/>
              <a:gd name="connsiteX7" fmla="*/ 0 w 613108"/>
              <a:gd name="connsiteY7" fmla="*/ 0 h 6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108" h="616312">
                <a:moveTo>
                  <a:pt x="0" y="0"/>
                </a:moveTo>
                <a:cubicBezTo>
                  <a:pt x="97631" y="114035"/>
                  <a:pt x="195263" y="228071"/>
                  <a:pt x="276225" y="301625"/>
                </a:cubicBezTo>
                <a:cubicBezTo>
                  <a:pt x="357187" y="375179"/>
                  <a:pt x="430213" y="388938"/>
                  <a:pt x="485775" y="441325"/>
                </a:cubicBezTo>
                <a:cubicBezTo>
                  <a:pt x="541337" y="493712"/>
                  <a:pt x="597429" y="609071"/>
                  <a:pt x="609600" y="615950"/>
                </a:cubicBezTo>
                <a:cubicBezTo>
                  <a:pt x="621771" y="622829"/>
                  <a:pt x="601662" y="530225"/>
                  <a:pt x="558800" y="482600"/>
                </a:cubicBezTo>
                <a:cubicBezTo>
                  <a:pt x="515938" y="434975"/>
                  <a:pt x="397933" y="365125"/>
                  <a:pt x="352425" y="330200"/>
                </a:cubicBezTo>
                <a:cubicBezTo>
                  <a:pt x="306917" y="295275"/>
                  <a:pt x="285750" y="273050"/>
                  <a:pt x="285750" y="273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489CC38-04E2-A6EF-A39A-52132080D2F1}"/>
              </a:ext>
            </a:extLst>
          </p:cNvPr>
          <p:cNvSpPr/>
          <p:nvPr/>
        </p:nvSpPr>
        <p:spPr>
          <a:xfrm>
            <a:off x="5670389" y="9813849"/>
            <a:ext cx="469121" cy="544155"/>
          </a:xfrm>
          <a:custGeom>
            <a:avLst/>
            <a:gdLst>
              <a:gd name="connsiteX0" fmla="*/ 161 w 469121"/>
              <a:gd name="connsiteY0" fmla="*/ 76 h 544155"/>
              <a:gd name="connsiteX1" fmla="*/ 438311 w 469121"/>
              <a:gd name="connsiteY1" fmla="*/ 501726 h 544155"/>
              <a:gd name="connsiteX2" fmla="*/ 387511 w 469121"/>
              <a:gd name="connsiteY2" fmla="*/ 463626 h 544155"/>
              <a:gd name="connsiteX3" fmla="*/ 161 w 469121"/>
              <a:gd name="connsiteY3" fmla="*/ 76 h 54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21" h="544155">
                <a:moveTo>
                  <a:pt x="161" y="76"/>
                </a:moveTo>
                <a:cubicBezTo>
                  <a:pt x="8628" y="6426"/>
                  <a:pt x="373753" y="424468"/>
                  <a:pt x="438311" y="501726"/>
                </a:cubicBezTo>
                <a:cubicBezTo>
                  <a:pt x="502869" y="578984"/>
                  <a:pt x="456303" y="541414"/>
                  <a:pt x="387511" y="463626"/>
                </a:cubicBezTo>
                <a:cubicBezTo>
                  <a:pt x="318719" y="385839"/>
                  <a:pt x="-8306" y="-6274"/>
                  <a:pt x="161" y="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BD0249A-42C0-52E9-2B77-9BFFF45C1935}"/>
              </a:ext>
            </a:extLst>
          </p:cNvPr>
          <p:cNvSpPr/>
          <p:nvPr/>
        </p:nvSpPr>
        <p:spPr>
          <a:xfrm>
            <a:off x="5354703" y="9313908"/>
            <a:ext cx="282788" cy="545084"/>
          </a:xfrm>
          <a:custGeom>
            <a:avLst/>
            <a:gdLst>
              <a:gd name="connsiteX0" fmla="*/ 1522 w 282788"/>
              <a:gd name="connsiteY0" fmla="*/ 4717 h 545084"/>
              <a:gd name="connsiteX1" fmla="*/ 277747 w 282788"/>
              <a:gd name="connsiteY1" fmla="*/ 538117 h 545084"/>
              <a:gd name="connsiteX2" fmla="*/ 169797 w 282788"/>
              <a:gd name="connsiteY2" fmla="*/ 290467 h 545084"/>
              <a:gd name="connsiteX3" fmla="*/ 1522 w 282788"/>
              <a:gd name="connsiteY3" fmla="*/ 4717 h 54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88" h="545084">
                <a:moveTo>
                  <a:pt x="1522" y="4717"/>
                </a:moveTo>
                <a:cubicBezTo>
                  <a:pt x="19514" y="45992"/>
                  <a:pt x="249701" y="490492"/>
                  <a:pt x="277747" y="538117"/>
                </a:cubicBezTo>
                <a:cubicBezTo>
                  <a:pt x="305793" y="585742"/>
                  <a:pt x="209484" y="376721"/>
                  <a:pt x="169797" y="290467"/>
                </a:cubicBezTo>
                <a:cubicBezTo>
                  <a:pt x="130110" y="204213"/>
                  <a:pt x="-16470" y="-36558"/>
                  <a:pt x="1522" y="47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FB80CAC-358E-D046-1C76-12C0270A7AD2}"/>
              </a:ext>
            </a:extLst>
          </p:cNvPr>
          <p:cNvSpPr/>
          <p:nvPr/>
        </p:nvSpPr>
        <p:spPr>
          <a:xfrm>
            <a:off x="5295899" y="9226498"/>
            <a:ext cx="441331" cy="768408"/>
          </a:xfrm>
          <a:custGeom>
            <a:avLst/>
            <a:gdLst>
              <a:gd name="connsiteX0" fmla="*/ 1 w 441331"/>
              <a:gd name="connsiteY0" fmla="*/ 52 h 768408"/>
              <a:gd name="connsiteX1" fmla="*/ 206376 w 441331"/>
              <a:gd name="connsiteY1" fmla="*/ 466777 h 768408"/>
              <a:gd name="connsiteX2" fmla="*/ 203201 w 441331"/>
              <a:gd name="connsiteY2" fmla="*/ 447727 h 768408"/>
              <a:gd name="connsiteX3" fmla="*/ 441326 w 441331"/>
              <a:gd name="connsiteY3" fmla="*/ 768402 h 768408"/>
              <a:gd name="connsiteX4" fmla="*/ 209551 w 441331"/>
              <a:gd name="connsiteY4" fmla="*/ 438202 h 768408"/>
              <a:gd name="connsiteX5" fmla="*/ 1 w 441331"/>
              <a:gd name="connsiteY5" fmla="*/ 52 h 7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331" h="768408">
                <a:moveTo>
                  <a:pt x="1" y="52"/>
                </a:moveTo>
                <a:cubicBezTo>
                  <a:pt x="-528" y="4815"/>
                  <a:pt x="172509" y="392165"/>
                  <a:pt x="206376" y="466777"/>
                </a:cubicBezTo>
                <a:cubicBezTo>
                  <a:pt x="240243" y="541389"/>
                  <a:pt x="164043" y="397456"/>
                  <a:pt x="203201" y="447727"/>
                </a:cubicBezTo>
                <a:cubicBezTo>
                  <a:pt x="242359" y="497998"/>
                  <a:pt x="440268" y="769990"/>
                  <a:pt x="441326" y="768402"/>
                </a:cubicBezTo>
                <a:cubicBezTo>
                  <a:pt x="442384" y="766814"/>
                  <a:pt x="279930" y="562556"/>
                  <a:pt x="209551" y="438202"/>
                </a:cubicBezTo>
                <a:cubicBezTo>
                  <a:pt x="139172" y="313848"/>
                  <a:pt x="530" y="-4711"/>
                  <a:pt x="1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386EDDF-79F7-9F59-9BC9-AD28189F2B0F}"/>
              </a:ext>
            </a:extLst>
          </p:cNvPr>
          <p:cNvSpPr/>
          <p:nvPr/>
        </p:nvSpPr>
        <p:spPr>
          <a:xfrm>
            <a:off x="5661085" y="9858802"/>
            <a:ext cx="492228" cy="793594"/>
          </a:xfrm>
          <a:custGeom>
            <a:avLst/>
            <a:gdLst>
              <a:gd name="connsiteX0" fmla="*/ 15815 w 492228"/>
              <a:gd name="connsiteY0" fmla="*/ 28148 h 793594"/>
              <a:gd name="connsiteX1" fmla="*/ 390465 w 492228"/>
              <a:gd name="connsiteY1" fmla="*/ 555198 h 793594"/>
              <a:gd name="connsiteX2" fmla="*/ 447615 w 492228"/>
              <a:gd name="connsiteY2" fmla="*/ 634573 h 793594"/>
              <a:gd name="connsiteX3" fmla="*/ 492065 w 492228"/>
              <a:gd name="connsiteY3" fmla="*/ 793323 h 793594"/>
              <a:gd name="connsiteX4" fmla="*/ 431740 w 492228"/>
              <a:gd name="connsiteY4" fmla="*/ 593298 h 793594"/>
              <a:gd name="connsiteX5" fmla="*/ 104715 w 492228"/>
              <a:gd name="connsiteY5" fmla="*/ 126573 h 793594"/>
              <a:gd name="connsiteX6" fmla="*/ 15815 w 492228"/>
              <a:gd name="connsiteY6" fmla="*/ 28148 h 79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28" h="793594">
                <a:moveTo>
                  <a:pt x="15815" y="28148"/>
                </a:moveTo>
                <a:cubicBezTo>
                  <a:pt x="63440" y="99586"/>
                  <a:pt x="318498" y="454127"/>
                  <a:pt x="390465" y="555198"/>
                </a:cubicBezTo>
                <a:cubicBezTo>
                  <a:pt x="462432" y="656269"/>
                  <a:pt x="430682" y="594886"/>
                  <a:pt x="447615" y="634573"/>
                </a:cubicBezTo>
                <a:cubicBezTo>
                  <a:pt x="464548" y="674260"/>
                  <a:pt x="494711" y="800202"/>
                  <a:pt x="492065" y="793323"/>
                </a:cubicBezTo>
                <a:cubicBezTo>
                  <a:pt x="489419" y="786444"/>
                  <a:pt x="496298" y="704423"/>
                  <a:pt x="431740" y="593298"/>
                </a:cubicBezTo>
                <a:cubicBezTo>
                  <a:pt x="367182" y="482173"/>
                  <a:pt x="172448" y="220235"/>
                  <a:pt x="104715" y="126573"/>
                </a:cubicBezTo>
                <a:cubicBezTo>
                  <a:pt x="36982" y="32911"/>
                  <a:pt x="-31810" y="-43290"/>
                  <a:pt x="15815" y="28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124469F8-1FEE-C418-8301-EF8F9B00E211}"/>
              </a:ext>
            </a:extLst>
          </p:cNvPr>
          <p:cNvSpPr/>
          <p:nvPr/>
        </p:nvSpPr>
        <p:spPr>
          <a:xfrm>
            <a:off x="6953814" y="10322677"/>
            <a:ext cx="115290" cy="652493"/>
          </a:xfrm>
          <a:custGeom>
            <a:avLst/>
            <a:gdLst>
              <a:gd name="connsiteX0" fmla="*/ 439 w 115290"/>
              <a:gd name="connsiteY0" fmla="*/ 418 h 652493"/>
              <a:gd name="connsiteX1" fmla="*/ 63003 w 115290"/>
              <a:gd name="connsiteY1" fmla="*/ 269925 h 652493"/>
              <a:gd name="connsiteX2" fmla="*/ 111129 w 115290"/>
              <a:gd name="connsiteY2" fmla="*/ 558683 h 652493"/>
              <a:gd name="connsiteX3" fmla="*/ 111129 w 115290"/>
              <a:gd name="connsiteY3" fmla="*/ 640498 h 652493"/>
              <a:gd name="connsiteX4" fmla="*/ 96691 w 115290"/>
              <a:gd name="connsiteY4" fmla="*/ 332489 h 652493"/>
              <a:gd name="connsiteX5" fmla="*/ 439 w 115290"/>
              <a:gd name="connsiteY5" fmla="*/ 418 h 6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90" h="652493">
                <a:moveTo>
                  <a:pt x="439" y="418"/>
                </a:moveTo>
                <a:cubicBezTo>
                  <a:pt x="-5176" y="-10009"/>
                  <a:pt x="44555" y="176881"/>
                  <a:pt x="63003" y="269925"/>
                </a:cubicBezTo>
                <a:cubicBezTo>
                  <a:pt x="81451" y="362969"/>
                  <a:pt x="103108" y="496921"/>
                  <a:pt x="111129" y="558683"/>
                </a:cubicBezTo>
                <a:cubicBezTo>
                  <a:pt x="119150" y="620445"/>
                  <a:pt x="113535" y="678197"/>
                  <a:pt x="111129" y="640498"/>
                </a:cubicBezTo>
                <a:cubicBezTo>
                  <a:pt x="108723" y="602799"/>
                  <a:pt x="109525" y="434356"/>
                  <a:pt x="96691" y="332489"/>
                </a:cubicBezTo>
                <a:cubicBezTo>
                  <a:pt x="83857" y="230622"/>
                  <a:pt x="6054" y="10845"/>
                  <a:pt x="439" y="4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40443A1-43F4-7169-2E08-D01505B187E8}"/>
              </a:ext>
            </a:extLst>
          </p:cNvPr>
          <p:cNvSpPr/>
          <p:nvPr/>
        </p:nvSpPr>
        <p:spPr>
          <a:xfrm>
            <a:off x="6905910" y="9470545"/>
            <a:ext cx="158608" cy="496835"/>
          </a:xfrm>
          <a:custGeom>
            <a:avLst/>
            <a:gdLst>
              <a:gd name="connsiteX0" fmla="*/ 216 w 158608"/>
              <a:gd name="connsiteY0" fmla="*/ 714 h 496835"/>
              <a:gd name="connsiteX1" fmla="*/ 120532 w 158608"/>
              <a:gd name="connsiteY1" fmla="*/ 178781 h 496835"/>
              <a:gd name="connsiteX2" fmla="*/ 125345 w 158608"/>
              <a:gd name="connsiteY2" fmla="*/ 496415 h 496835"/>
              <a:gd name="connsiteX3" fmla="*/ 154221 w 158608"/>
              <a:gd name="connsiteY3" fmla="*/ 241346 h 496835"/>
              <a:gd name="connsiteX4" fmla="*/ 216 w 158608"/>
              <a:gd name="connsiteY4" fmla="*/ 714 h 4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08" h="496835">
                <a:moveTo>
                  <a:pt x="216" y="714"/>
                </a:moveTo>
                <a:cubicBezTo>
                  <a:pt x="-5399" y="-9714"/>
                  <a:pt x="99677" y="96164"/>
                  <a:pt x="120532" y="178781"/>
                </a:cubicBezTo>
                <a:cubicBezTo>
                  <a:pt x="141387" y="261398"/>
                  <a:pt x="119730" y="485987"/>
                  <a:pt x="125345" y="496415"/>
                </a:cubicBezTo>
                <a:cubicBezTo>
                  <a:pt x="130960" y="506843"/>
                  <a:pt x="171867" y="320755"/>
                  <a:pt x="154221" y="241346"/>
                </a:cubicBezTo>
                <a:cubicBezTo>
                  <a:pt x="136575" y="161938"/>
                  <a:pt x="5831" y="11142"/>
                  <a:pt x="216" y="7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D96A7FD6-1892-796C-8524-A31DA9E3127F}"/>
              </a:ext>
            </a:extLst>
          </p:cNvPr>
          <p:cNvSpPr/>
          <p:nvPr/>
        </p:nvSpPr>
        <p:spPr>
          <a:xfrm>
            <a:off x="6896419" y="9444704"/>
            <a:ext cx="86841" cy="609739"/>
          </a:xfrm>
          <a:custGeom>
            <a:avLst/>
            <a:gdLst>
              <a:gd name="connsiteX0" fmla="*/ 82 w 86841"/>
              <a:gd name="connsiteY0" fmla="*/ 12117 h 609739"/>
              <a:gd name="connsiteX1" fmla="*/ 28958 w 86841"/>
              <a:gd name="connsiteY1" fmla="*/ 257561 h 609739"/>
              <a:gd name="connsiteX2" fmla="*/ 24145 w 86841"/>
              <a:gd name="connsiteY2" fmla="*/ 373064 h 609739"/>
              <a:gd name="connsiteX3" fmla="*/ 86709 w 86841"/>
              <a:gd name="connsiteY3" fmla="*/ 608883 h 609739"/>
              <a:gd name="connsiteX4" fmla="*/ 4895 w 86841"/>
              <a:gd name="connsiteY4" fmla="*/ 281624 h 609739"/>
              <a:gd name="connsiteX5" fmla="*/ 19333 w 86841"/>
              <a:gd name="connsiteY5" fmla="*/ 60243 h 609739"/>
              <a:gd name="connsiteX6" fmla="*/ 82 w 86841"/>
              <a:gd name="connsiteY6" fmla="*/ 12117 h 6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1" h="609739">
                <a:moveTo>
                  <a:pt x="82" y="12117"/>
                </a:moveTo>
                <a:cubicBezTo>
                  <a:pt x="1686" y="45003"/>
                  <a:pt x="24948" y="197403"/>
                  <a:pt x="28958" y="257561"/>
                </a:cubicBezTo>
                <a:cubicBezTo>
                  <a:pt x="32969" y="317719"/>
                  <a:pt x="14520" y="314510"/>
                  <a:pt x="24145" y="373064"/>
                </a:cubicBezTo>
                <a:cubicBezTo>
                  <a:pt x="33770" y="431618"/>
                  <a:pt x="89917" y="624123"/>
                  <a:pt x="86709" y="608883"/>
                </a:cubicBezTo>
                <a:cubicBezTo>
                  <a:pt x="83501" y="593643"/>
                  <a:pt x="16124" y="373064"/>
                  <a:pt x="4895" y="281624"/>
                </a:cubicBezTo>
                <a:cubicBezTo>
                  <a:pt x="-6334" y="190184"/>
                  <a:pt x="19333" y="60243"/>
                  <a:pt x="19333" y="60243"/>
                </a:cubicBezTo>
                <a:cubicBezTo>
                  <a:pt x="20937" y="19336"/>
                  <a:pt x="-1522" y="-20769"/>
                  <a:pt x="82" y="12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684A242-7E25-B0E8-D3A2-4C97DD5F157A}"/>
              </a:ext>
            </a:extLst>
          </p:cNvPr>
          <p:cNvSpPr/>
          <p:nvPr/>
        </p:nvSpPr>
        <p:spPr>
          <a:xfrm>
            <a:off x="6180013" y="7924479"/>
            <a:ext cx="741367" cy="441072"/>
          </a:xfrm>
          <a:custGeom>
            <a:avLst/>
            <a:gdLst>
              <a:gd name="connsiteX0" fmla="*/ 2423 w 741367"/>
              <a:gd name="connsiteY0" fmla="*/ 321 h 441072"/>
              <a:gd name="connsiteX1" fmla="*/ 420954 w 741367"/>
              <a:gd name="connsiteY1" fmla="*/ 236882 h 441072"/>
              <a:gd name="connsiteX2" fmla="*/ 298124 w 741367"/>
              <a:gd name="connsiteY2" fmla="*/ 232333 h 441072"/>
              <a:gd name="connsiteX3" fmla="*/ 725754 w 741367"/>
              <a:gd name="connsiteY3" fmla="*/ 437049 h 441072"/>
              <a:gd name="connsiteX4" fmla="*/ 630220 w 741367"/>
              <a:gd name="connsiteY4" fmla="*/ 359712 h 441072"/>
              <a:gd name="connsiteX5" fmla="*/ 457348 w 741367"/>
              <a:gd name="connsiteY5" fmla="*/ 255079 h 441072"/>
              <a:gd name="connsiteX6" fmla="*/ 257181 w 741367"/>
              <a:gd name="connsiteY6" fmla="*/ 186840 h 441072"/>
              <a:gd name="connsiteX7" fmla="*/ 2423 w 741367"/>
              <a:gd name="connsiteY7" fmla="*/ 321 h 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367" h="441072">
                <a:moveTo>
                  <a:pt x="2423" y="321"/>
                </a:moveTo>
                <a:cubicBezTo>
                  <a:pt x="29718" y="8661"/>
                  <a:pt x="371671" y="198213"/>
                  <a:pt x="420954" y="236882"/>
                </a:cubicBezTo>
                <a:cubicBezTo>
                  <a:pt x="470237" y="275551"/>
                  <a:pt x="247324" y="198972"/>
                  <a:pt x="298124" y="232333"/>
                </a:cubicBezTo>
                <a:cubicBezTo>
                  <a:pt x="348924" y="265694"/>
                  <a:pt x="670405" y="415819"/>
                  <a:pt x="725754" y="437049"/>
                </a:cubicBezTo>
                <a:cubicBezTo>
                  <a:pt x="781103" y="458279"/>
                  <a:pt x="674954" y="390040"/>
                  <a:pt x="630220" y="359712"/>
                </a:cubicBezTo>
                <a:cubicBezTo>
                  <a:pt x="585486" y="329384"/>
                  <a:pt x="519521" y="283891"/>
                  <a:pt x="457348" y="255079"/>
                </a:cubicBezTo>
                <a:cubicBezTo>
                  <a:pt x="395175" y="226267"/>
                  <a:pt x="328453" y="225509"/>
                  <a:pt x="257181" y="186840"/>
                </a:cubicBezTo>
                <a:cubicBezTo>
                  <a:pt x="185909" y="148171"/>
                  <a:pt x="-24872" y="-8019"/>
                  <a:pt x="2423" y="3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0D7A1B4-237F-EFEE-A067-A9F5C8D679C8}"/>
              </a:ext>
            </a:extLst>
          </p:cNvPr>
          <p:cNvSpPr/>
          <p:nvPr/>
        </p:nvSpPr>
        <p:spPr>
          <a:xfrm>
            <a:off x="6167664" y="7905071"/>
            <a:ext cx="188253" cy="922763"/>
          </a:xfrm>
          <a:custGeom>
            <a:avLst/>
            <a:gdLst>
              <a:gd name="connsiteX0" fmla="*/ 1124 w 188253"/>
              <a:gd name="connsiteY0" fmla="*/ 1532 h 922763"/>
              <a:gd name="connsiteX1" fmla="*/ 92109 w 188253"/>
              <a:gd name="connsiteY1" fmla="*/ 397317 h 922763"/>
              <a:gd name="connsiteX2" fmla="*/ 146700 w 188253"/>
              <a:gd name="connsiteY2" fmla="*/ 693019 h 922763"/>
              <a:gd name="connsiteX3" fmla="*/ 187643 w 188253"/>
              <a:gd name="connsiteY3" fmla="*/ 920481 h 922763"/>
              <a:gd name="connsiteX4" fmla="*/ 160348 w 188253"/>
              <a:gd name="connsiteY4" fmla="*/ 551992 h 922763"/>
              <a:gd name="connsiteX5" fmla="*/ 1124 w 188253"/>
              <a:gd name="connsiteY5" fmla="*/ 1532 h 9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253" h="922763">
                <a:moveTo>
                  <a:pt x="1124" y="1532"/>
                </a:moveTo>
                <a:cubicBezTo>
                  <a:pt x="-10249" y="-24247"/>
                  <a:pt x="67846" y="282069"/>
                  <a:pt x="92109" y="397317"/>
                </a:cubicBezTo>
                <a:cubicBezTo>
                  <a:pt x="116372" y="512565"/>
                  <a:pt x="130778" y="605825"/>
                  <a:pt x="146700" y="693019"/>
                </a:cubicBezTo>
                <a:cubicBezTo>
                  <a:pt x="162622" y="780213"/>
                  <a:pt x="185368" y="943986"/>
                  <a:pt x="187643" y="920481"/>
                </a:cubicBezTo>
                <a:cubicBezTo>
                  <a:pt x="189918" y="896977"/>
                  <a:pt x="186885" y="702875"/>
                  <a:pt x="160348" y="551992"/>
                </a:cubicBezTo>
                <a:cubicBezTo>
                  <a:pt x="133811" y="401109"/>
                  <a:pt x="12497" y="27311"/>
                  <a:pt x="1124" y="15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CE2FA07-FDAB-5853-29E8-07D118D3AAEE}"/>
              </a:ext>
            </a:extLst>
          </p:cNvPr>
          <p:cNvSpPr/>
          <p:nvPr/>
        </p:nvSpPr>
        <p:spPr>
          <a:xfrm>
            <a:off x="6341520" y="8111202"/>
            <a:ext cx="273161" cy="491440"/>
          </a:xfrm>
          <a:custGeom>
            <a:avLst/>
            <a:gdLst>
              <a:gd name="connsiteX0" fmla="*/ 168462 w 273161"/>
              <a:gd name="connsiteY0" fmla="*/ 117 h 491440"/>
              <a:gd name="connsiteX1" fmla="*/ 163913 w 273161"/>
              <a:gd name="connsiteY1" fmla="*/ 159341 h 491440"/>
              <a:gd name="connsiteX2" fmla="*/ 200307 w 273161"/>
              <a:gd name="connsiteY2" fmla="*/ 209383 h 491440"/>
              <a:gd name="connsiteX3" fmla="*/ 273095 w 273161"/>
              <a:gd name="connsiteY3" fmla="*/ 268523 h 491440"/>
              <a:gd name="connsiteX4" fmla="*/ 186659 w 273161"/>
              <a:gd name="connsiteY4" fmla="*/ 318565 h 491440"/>
              <a:gd name="connsiteX5" fmla="*/ 140 w 273161"/>
              <a:gd name="connsiteY5" fmla="*/ 491437 h 491440"/>
              <a:gd name="connsiteX6" fmla="*/ 218504 w 273161"/>
              <a:gd name="connsiteY6" fmla="*/ 323114 h 491440"/>
              <a:gd name="connsiteX7" fmla="*/ 191208 w 273161"/>
              <a:gd name="connsiteY7" fmla="*/ 259425 h 491440"/>
              <a:gd name="connsiteX8" fmla="*/ 163913 w 273161"/>
              <a:gd name="connsiteY8" fmla="*/ 186637 h 491440"/>
              <a:gd name="connsiteX9" fmla="*/ 168462 w 273161"/>
              <a:gd name="connsiteY9" fmla="*/ 117 h 4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61" h="491440">
                <a:moveTo>
                  <a:pt x="168462" y="117"/>
                </a:moveTo>
                <a:cubicBezTo>
                  <a:pt x="168462" y="-4432"/>
                  <a:pt x="158606" y="124463"/>
                  <a:pt x="163913" y="159341"/>
                </a:cubicBezTo>
                <a:cubicBezTo>
                  <a:pt x="169220" y="194219"/>
                  <a:pt x="182110" y="191186"/>
                  <a:pt x="200307" y="209383"/>
                </a:cubicBezTo>
                <a:cubicBezTo>
                  <a:pt x="218504" y="227580"/>
                  <a:pt x="275370" y="250326"/>
                  <a:pt x="273095" y="268523"/>
                </a:cubicBezTo>
                <a:cubicBezTo>
                  <a:pt x="270820" y="286720"/>
                  <a:pt x="232151" y="281413"/>
                  <a:pt x="186659" y="318565"/>
                </a:cubicBezTo>
                <a:cubicBezTo>
                  <a:pt x="141167" y="355717"/>
                  <a:pt x="-5167" y="490679"/>
                  <a:pt x="140" y="491437"/>
                </a:cubicBezTo>
                <a:cubicBezTo>
                  <a:pt x="5447" y="492195"/>
                  <a:pt x="186659" y="361783"/>
                  <a:pt x="218504" y="323114"/>
                </a:cubicBezTo>
                <a:cubicBezTo>
                  <a:pt x="250349" y="284445"/>
                  <a:pt x="200306" y="282171"/>
                  <a:pt x="191208" y="259425"/>
                </a:cubicBezTo>
                <a:cubicBezTo>
                  <a:pt x="182110" y="236679"/>
                  <a:pt x="168462" y="226064"/>
                  <a:pt x="163913" y="186637"/>
                </a:cubicBezTo>
                <a:cubicBezTo>
                  <a:pt x="159364" y="147210"/>
                  <a:pt x="168462" y="4666"/>
                  <a:pt x="168462" y="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C0CC0D49-409F-5019-B68A-97482FD8752D}"/>
              </a:ext>
            </a:extLst>
          </p:cNvPr>
          <p:cNvSpPr/>
          <p:nvPr/>
        </p:nvSpPr>
        <p:spPr>
          <a:xfrm>
            <a:off x="2574903" y="6673827"/>
            <a:ext cx="591338" cy="193846"/>
          </a:xfrm>
          <a:custGeom>
            <a:avLst/>
            <a:gdLst>
              <a:gd name="connsiteX0" fmla="*/ 590572 w 591338"/>
              <a:gd name="connsiteY0" fmla="*/ 23 h 193846"/>
              <a:gd name="connsiteX1" fmla="*/ 273072 w 591338"/>
              <a:gd name="connsiteY1" fmla="*/ 98448 h 193846"/>
              <a:gd name="connsiteX2" fmla="*/ 22 w 591338"/>
              <a:gd name="connsiteY2" fmla="*/ 193698 h 193846"/>
              <a:gd name="connsiteX3" fmla="*/ 257197 w 591338"/>
              <a:gd name="connsiteY3" fmla="*/ 76223 h 193846"/>
              <a:gd name="connsiteX4" fmla="*/ 177822 w 591338"/>
              <a:gd name="connsiteY4" fmla="*/ 88923 h 193846"/>
              <a:gd name="connsiteX5" fmla="*/ 590572 w 591338"/>
              <a:gd name="connsiteY5" fmla="*/ 23 h 1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38" h="193846">
                <a:moveTo>
                  <a:pt x="590572" y="23"/>
                </a:moveTo>
                <a:cubicBezTo>
                  <a:pt x="606447" y="1611"/>
                  <a:pt x="371497" y="66169"/>
                  <a:pt x="273072" y="98448"/>
                </a:cubicBezTo>
                <a:cubicBezTo>
                  <a:pt x="174647" y="130727"/>
                  <a:pt x="2668" y="197402"/>
                  <a:pt x="22" y="193698"/>
                </a:cubicBezTo>
                <a:cubicBezTo>
                  <a:pt x="-2624" y="189994"/>
                  <a:pt x="227564" y="93685"/>
                  <a:pt x="257197" y="76223"/>
                </a:cubicBezTo>
                <a:cubicBezTo>
                  <a:pt x="286830" y="58761"/>
                  <a:pt x="126493" y="101623"/>
                  <a:pt x="177822" y="88923"/>
                </a:cubicBezTo>
                <a:cubicBezTo>
                  <a:pt x="229151" y="76223"/>
                  <a:pt x="574697" y="-1565"/>
                  <a:pt x="590572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1B4AB1C-1684-07D1-7573-F5677F9A052B}"/>
              </a:ext>
            </a:extLst>
          </p:cNvPr>
          <p:cNvSpPr/>
          <p:nvPr/>
        </p:nvSpPr>
        <p:spPr>
          <a:xfrm>
            <a:off x="2678101" y="6753107"/>
            <a:ext cx="455851" cy="354894"/>
          </a:xfrm>
          <a:custGeom>
            <a:avLst/>
            <a:gdLst>
              <a:gd name="connsiteX0" fmla="*/ 452449 w 455851"/>
              <a:gd name="connsiteY0" fmla="*/ 118 h 354894"/>
              <a:gd name="connsiteX1" fmla="*/ 211149 w 455851"/>
              <a:gd name="connsiteY1" fmla="*/ 79493 h 354894"/>
              <a:gd name="connsiteX2" fmla="*/ 90499 w 455851"/>
              <a:gd name="connsiteY2" fmla="*/ 127118 h 354894"/>
              <a:gd name="connsiteX3" fmla="*/ 141299 w 455851"/>
              <a:gd name="connsiteY3" fmla="*/ 231893 h 354894"/>
              <a:gd name="connsiteX4" fmla="*/ 122249 w 455851"/>
              <a:gd name="connsiteY4" fmla="*/ 209668 h 354894"/>
              <a:gd name="connsiteX5" fmla="*/ 300049 w 455851"/>
              <a:gd name="connsiteY5" fmla="*/ 352543 h 354894"/>
              <a:gd name="connsiteX6" fmla="*/ 211149 w 455851"/>
              <a:gd name="connsiteY6" fmla="*/ 289043 h 354894"/>
              <a:gd name="connsiteX7" fmla="*/ 74624 w 455851"/>
              <a:gd name="connsiteY7" fmla="*/ 165218 h 354894"/>
              <a:gd name="connsiteX8" fmla="*/ 96849 w 455851"/>
              <a:gd name="connsiteY8" fmla="*/ 98543 h 354894"/>
              <a:gd name="connsiteX9" fmla="*/ 14299 w 455851"/>
              <a:gd name="connsiteY9" fmla="*/ 98543 h 354894"/>
              <a:gd name="connsiteX10" fmla="*/ 452449 w 455851"/>
              <a:gd name="connsiteY10" fmla="*/ 118 h 3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851" h="354894">
                <a:moveTo>
                  <a:pt x="452449" y="118"/>
                </a:moveTo>
                <a:cubicBezTo>
                  <a:pt x="485257" y="-3057"/>
                  <a:pt x="271474" y="58326"/>
                  <a:pt x="211149" y="79493"/>
                </a:cubicBezTo>
                <a:cubicBezTo>
                  <a:pt x="150824" y="100660"/>
                  <a:pt x="102141" y="101718"/>
                  <a:pt x="90499" y="127118"/>
                </a:cubicBezTo>
                <a:cubicBezTo>
                  <a:pt x="78857" y="152518"/>
                  <a:pt x="136007" y="218135"/>
                  <a:pt x="141299" y="231893"/>
                </a:cubicBezTo>
                <a:cubicBezTo>
                  <a:pt x="146591" y="245651"/>
                  <a:pt x="95791" y="189560"/>
                  <a:pt x="122249" y="209668"/>
                </a:cubicBezTo>
                <a:cubicBezTo>
                  <a:pt x="148707" y="229776"/>
                  <a:pt x="285232" y="339314"/>
                  <a:pt x="300049" y="352543"/>
                </a:cubicBezTo>
                <a:cubicBezTo>
                  <a:pt x="314866" y="365772"/>
                  <a:pt x="248720" y="320264"/>
                  <a:pt x="211149" y="289043"/>
                </a:cubicBezTo>
                <a:cubicBezTo>
                  <a:pt x="173578" y="257822"/>
                  <a:pt x="93674" y="196968"/>
                  <a:pt x="74624" y="165218"/>
                </a:cubicBezTo>
                <a:cubicBezTo>
                  <a:pt x="55574" y="133468"/>
                  <a:pt x="106903" y="109655"/>
                  <a:pt x="96849" y="98543"/>
                </a:cubicBezTo>
                <a:cubicBezTo>
                  <a:pt x="86795" y="87431"/>
                  <a:pt x="-42322" y="116005"/>
                  <a:pt x="14299" y="98543"/>
                </a:cubicBezTo>
                <a:cubicBezTo>
                  <a:pt x="70920" y="81081"/>
                  <a:pt x="419641" y="3293"/>
                  <a:pt x="452449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DF30321-8F6B-0FBB-58E8-2B1DF03E4DB6}"/>
              </a:ext>
            </a:extLst>
          </p:cNvPr>
          <p:cNvSpPr/>
          <p:nvPr/>
        </p:nvSpPr>
        <p:spPr>
          <a:xfrm>
            <a:off x="2641793" y="6876078"/>
            <a:ext cx="376087" cy="293401"/>
          </a:xfrm>
          <a:custGeom>
            <a:avLst/>
            <a:gdLst>
              <a:gd name="connsiteX0" fmla="*/ 6157 w 376087"/>
              <a:gd name="connsiteY0" fmla="*/ 972 h 293401"/>
              <a:gd name="connsiteX1" fmla="*/ 41082 w 376087"/>
              <a:gd name="connsiteY1" fmla="*/ 73997 h 293401"/>
              <a:gd name="connsiteX2" fmla="*/ 260157 w 376087"/>
              <a:gd name="connsiteY2" fmla="*/ 197822 h 293401"/>
              <a:gd name="connsiteX3" fmla="*/ 171257 w 376087"/>
              <a:gd name="connsiteY3" fmla="*/ 178772 h 293401"/>
              <a:gd name="connsiteX4" fmla="*/ 374457 w 376087"/>
              <a:gd name="connsiteY4" fmla="*/ 293072 h 293401"/>
              <a:gd name="connsiteX5" fmla="*/ 253807 w 376087"/>
              <a:gd name="connsiteY5" fmla="*/ 210522 h 293401"/>
              <a:gd name="connsiteX6" fmla="*/ 25207 w 376087"/>
              <a:gd name="connsiteY6" fmla="*/ 124797 h 293401"/>
              <a:gd name="connsiteX7" fmla="*/ 6157 w 376087"/>
              <a:gd name="connsiteY7" fmla="*/ 972 h 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87" h="293401">
                <a:moveTo>
                  <a:pt x="6157" y="972"/>
                </a:moveTo>
                <a:cubicBezTo>
                  <a:pt x="8803" y="-7495"/>
                  <a:pt x="-1251" y="41189"/>
                  <a:pt x="41082" y="73997"/>
                </a:cubicBezTo>
                <a:cubicBezTo>
                  <a:pt x="83415" y="106805"/>
                  <a:pt x="238461" y="180360"/>
                  <a:pt x="260157" y="197822"/>
                </a:cubicBezTo>
                <a:cubicBezTo>
                  <a:pt x="281853" y="215284"/>
                  <a:pt x="152207" y="162897"/>
                  <a:pt x="171257" y="178772"/>
                </a:cubicBezTo>
                <a:cubicBezTo>
                  <a:pt x="190307" y="194647"/>
                  <a:pt x="360699" y="287780"/>
                  <a:pt x="374457" y="293072"/>
                </a:cubicBezTo>
                <a:cubicBezTo>
                  <a:pt x="388215" y="298364"/>
                  <a:pt x="312015" y="238568"/>
                  <a:pt x="253807" y="210522"/>
                </a:cubicBezTo>
                <a:cubicBezTo>
                  <a:pt x="195599" y="182476"/>
                  <a:pt x="64365" y="156547"/>
                  <a:pt x="25207" y="124797"/>
                </a:cubicBezTo>
                <a:cubicBezTo>
                  <a:pt x="-13951" y="93047"/>
                  <a:pt x="3511" y="9439"/>
                  <a:pt x="6157" y="9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6C9B527C-4F59-5339-426E-4095B99B528B}"/>
              </a:ext>
            </a:extLst>
          </p:cNvPr>
          <p:cNvSpPr/>
          <p:nvPr/>
        </p:nvSpPr>
        <p:spPr>
          <a:xfrm>
            <a:off x="2320840" y="6880096"/>
            <a:ext cx="330421" cy="1220254"/>
          </a:xfrm>
          <a:custGeom>
            <a:avLst/>
            <a:gdLst>
              <a:gd name="connsiteX0" fmla="*/ 269960 w 330421"/>
              <a:gd name="connsiteY0" fmla="*/ 129 h 1220254"/>
              <a:gd name="connsiteX1" fmla="*/ 209635 w 330421"/>
              <a:gd name="connsiteY1" fmla="*/ 209679 h 1220254"/>
              <a:gd name="connsiteX2" fmla="*/ 35010 w 330421"/>
              <a:gd name="connsiteY2" fmla="*/ 720854 h 1220254"/>
              <a:gd name="connsiteX3" fmla="*/ 63585 w 330421"/>
              <a:gd name="connsiteY3" fmla="*/ 666879 h 1220254"/>
              <a:gd name="connsiteX4" fmla="*/ 12785 w 330421"/>
              <a:gd name="connsiteY4" fmla="*/ 889129 h 1220254"/>
              <a:gd name="connsiteX5" fmla="*/ 54060 w 330421"/>
              <a:gd name="connsiteY5" fmla="*/ 1035179 h 1220254"/>
              <a:gd name="connsiteX6" fmla="*/ 12785 w 330421"/>
              <a:gd name="connsiteY6" fmla="*/ 1003429 h 1220254"/>
              <a:gd name="connsiteX7" fmla="*/ 320760 w 330421"/>
              <a:gd name="connsiteY7" fmla="*/ 1216154 h 1220254"/>
              <a:gd name="connsiteX8" fmla="*/ 241385 w 330421"/>
              <a:gd name="connsiteY8" fmla="*/ 1136779 h 1220254"/>
              <a:gd name="connsiteX9" fmla="*/ 123910 w 330421"/>
              <a:gd name="connsiteY9" fmla="*/ 1051054 h 1220254"/>
              <a:gd name="connsiteX10" fmla="*/ 44535 w 330421"/>
              <a:gd name="connsiteY10" fmla="*/ 978029 h 1220254"/>
              <a:gd name="connsiteX11" fmla="*/ 28660 w 330421"/>
              <a:gd name="connsiteY11" fmla="*/ 784354 h 1220254"/>
              <a:gd name="connsiteX12" fmla="*/ 165185 w 330421"/>
              <a:gd name="connsiteY12" fmla="*/ 435104 h 1220254"/>
              <a:gd name="connsiteX13" fmla="*/ 123910 w 330421"/>
              <a:gd name="connsiteY13" fmla="*/ 546229 h 1220254"/>
              <a:gd name="connsiteX14" fmla="*/ 203285 w 330421"/>
              <a:gd name="connsiteY14" fmla="*/ 184279 h 1220254"/>
              <a:gd name="connsiteX15" fmla="*/ 269960 w 330421"/>
              <a:gd name="connsiteY15" fmla="*/ 129 h 12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421" h="1220254">
                <a:moveTo>
                  <a:pt x="269960" y="129"/>
                </a:moveTo>
                <a:cubicBezTo>
                  <a:pt x="271018" y="4362"/>
                  <a:pt x="248793" y="89558"/>
                  <a:pt x="209635" y="209679"/>
                </a:cubicBezTo>
                <a:cubicBezTo>
                  <a:pt x="170477" y="329800"/>
                  <a:pt x="59352" y="644654"/>
                  <a:pt x="35010" y="720854"/>
                </a:cubicBezTo>
                <a:cubicBezTo>
                  <a:pt x="10668" y="797054"/>
                  <a:pt x="67289" y="638833"/>
                  <a:pt x="63585" y="666879"/>
                </a:cubicBezTo>
                <a:cubicBezTo>
                  <a:pt x="59881" y="694925"/>
                  <a:pt x="14372" y="827746"/>
                  <a:pt x="12785" y="889129"/>
                </a:cubicBezTo>
                <a:cubicBezTo>
                  <a:pt x="11198" y="950512"/>
                  <a:pt x="54060" y="1016129"/>
                  <a:pt x="54060" y="1035179"/>
                </a:cubicBezTo>
                <a:cubicBezTo>
                  <a:pt x="54060" y="1054229"/>
                  <a:pt x="-31665" y="973267"/>
                  <a:pt x="12785" y="1003429"/>
                </a:cubicBezTo>
                <a:cubicBezTo>
                  <a:pt x="57235" y="1033591"/>
                  <a:pt x="282660" y="1193929"/>
                  <a:pt x="320760" y="1216154"/>
                </a:cubicBezTo>
                <a:cubicBezTo>
                  <a:pt x="358860" y="1238379"/>
                  <a:pt x="274193" y="1164296"/>
                  <a:pt x="241385" y="1136779"/>
                </a:cubicBezTo>
                <a:cubicBezTo>
                  <a:pt x="208577" y="1109262"/>
                  <a:pt x="156718" y="1077512"/>
                  <a:pt x="123910" y="1051054"/>
                </a:cubicBezTo>
                <a:cubicBezTo>
                  <a:pt x="91102" y="1024596"/>
                  <a:pt x="60410" y="1022479"/>
                  <a:pt x="44535" y="978029"/>
                </a:cubicBezTo>
                <a:cubicBezTo>
                  <a:pt x="28660" y="933579"/>
                  <a:pt x="8552" y="874841"/>
                  <a:pt x="28660" y="784354"/>
                </a:cubicBezTo>
                <a:cubicBezTo>
                  <a:pt x="48768" y="693867"/>
                  <a:pt x="149310" y="474791"/>
                  <a:pt x="165185" y="435104"/>
                </a:cubicBezTo>
                <a:cubicBezTo>
                  <a:pt x="181060" y="395417"/>
                  <a:pt x="117560" y="588033"/>
                  <a:pt x="123910" y="546229"/>
                </a:cubicBezTo>
                <a:cubicBezTo>
                  <a:pt x="130260" y="504425"/>
                  <a:pt x="182118" y="272121"/>
                  <a:pt x="203285" y="184279"/>
                </a:cubicBezTo>
                <a:cubicBezTo>
                  <a:pt x="224452" y="96437"/>
                  <a:pt x="268902" y="-4104"/>
                  <a:pt x="269960" y="1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BC4C96B-2169-961B-31FA-DCD5C6F8AA60}"/>
              </a:ext>
            </a:extLst>
          </p:cNvPr>
          <p:cNvSpPr/>
          <p:nvPr/>
        </p:nvSpPr>
        <p:spPr>
          <a:xfrm>
            <a:off x="2595170" y="6870360"/>
            <a:ext cx="196435" cy="267040"/>
          </a:xfrm>
          <a:custGeom>
            <a:avLst/>
            <a:gdLst>
              <a:gd name="connsiteX0" fmla="*/ 27380 w 196435"/>
              <a:gd name="connsiteY0" fmla="*/ 340 h 267040"/>
              <a:gd name="connsiteX1" fmla="*/ 8330 w 196435"/>
              <a:gd name="connsiteY1" fmla="*/ 120990 h 267040"/>
              <a:gd name="connsiteX2" fmla="*/ 186130 w 196435"/>
              <a:gd name="connsiteY2" fmla="*/ 257515 h 267040"/>
              <a:gd name="connsiteX3" fmla="*/ 157555 w 196435"/>
              <a:gd name="connsiteY3" fmla="*/ 244815 h 267040"/>
              <a:gd name="connsiteX4" fmla="*/ 11505 w 196435"/>
              <a:gd name="connsiteY4" fmla="*/ 159090 h 267040"/>
              <a:gd name="connsiteX5" fmla="*/ 27380 w 196435"/>
              <a:gd name="connsiteY5" fmla="*/ 340 h 26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35" h="267040">
                <a:moveTo>
                  <a:pt x="27380" y="340"/>
                </a:moveTo>
                <a:cubicBezTo>
                  <a:pt x="26851" y="-6010"/>
                  <a:pt x="-18128" y="78128"/>
                  <a:pt x="8330" y="120990"/>
                </a:cubicBezTo>
                <a:cubicBezTo>
                  <a:pt x="34788" y="163852"/>
                  <a:pt x="161259" y="236878"/>
                  <a:pt x="186130" y="257515"/>
                </a:cubicBezTo>
                <a:cubicBezTo>
                  <a:pt x="211001" y="278152"/>
                  <a:pt x="186659" y="261219"/>
                  <a:pt x="157555" y="244815"/>
                </a:cubicBezTo>
                <a:cubicBezTo>
                  <a:pt x="128451" y="228411"/>
                  <a:pt x="33201" y="196661"/>
                  <a:pt x="11505" y="159090"/>
                </a:cubicBezTo>
                <a:cubicBezTo>
                  <a:pt x="-10191" y="121519"/>
                  <a:pt x="27909" y="6690"/>
                  <a:pt x="27380" y="3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04E19B8-F606-6DF1-B507-614CC312BB0D}"/>
              </a:ext>
            </a:extLst>
          </p:cNvPr>
          <p:cNvSpPr/>
          <p:nvPr/>
        </p:nvSpPr>
        <p:spPr>
          <a:xfrm>
            <a:off x="3606146" y="7548370"/>
            <a:ext cx="496527" cy="393513"/>
          </a:xfrm>
          <a:custGeom>
            <a:avLst/>
            <a:gdLst>
              <a:gd name="connsiteX0" fmla="*/ 654 w 496527"/>
              <a:gd name="connsiteY0" fmla="*/ 1780 h 393513"/>
              <a:gd name="connsiteX1" fmla="*/ 308629 w 496527"/>
              <a:gd name="connsiteY1" fmla="*/ 185930 h 393513"/>
              <a:gd name="connsiteX2" fmla="*/ 492779 w 496527"/>
              <a:gd name="connsiteY2" fmla="*/ 389130 h 393513"/>
              <a:gd name="connsiteX3" fmla="*/ 397529 w 496527"/>
              <a:gd name="connsiteY3" fmla="*/ 300230 h 393513"/>
              <a:gd name="connsiteX4" fmla="*/ 654 w 496527"/>
              <a:gd name="connsiteY4" fmla="*/ 1780 h 3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27" h="393513">
                <a:moveTo>
                  <a:pt x="654" y="1780"/>
                </a:moveTo>
                <a:cubicBezTo>
                  <a:pt x="-14163" y="-17270"/>
                  <a:pt x="226608" y="121372"/>
                  <a:pt x="308629" y="185930"/>
                </a:cubicBezTo>
                <a:cubicBezTo>
                  <a:pt x="390650" y="250488"/>
                  <a:pt x="477962" y="370080"/>
                  <a:pt x="492779" y="389130"/>
                </a:cubicBezTo>
                <a:cubicBezTo>
                  <a:pt x="507596" y="408180"/>
                  <a:pt x="479021" y="362672"/>
                  <a:pt x="397529" y="300230"/>
                </a:cubicBezTo>
                <a:cubicBezTo>
                  <a:pt x="316037" y="237788"/>
                  <a:pt x="15471" y="20830"/>
                  <a:pt x="654" y="17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87F314F-D466-BE22-1BC5-B084286FA504}"/>
              </a:ext>
            </a:extLst>
          </p:cNvPr>
          <p:cNvSpPr/>
          <p:nvPr/>
        </p:nvSpPr>
        <p:spPr>
          <a:xfrm>
            <a:off x="3860628" y="7774823"/>
            <a:ext cx="1041829" cy="1098104"/>
          </a:xfrm>
          <a:custGeom>
            <a:avLst/>
            <a:gdLst>
              <a:gd name="connsiteX0" fmla="*/ 172 w 1041829"/>
              <a:gd name="connsiteY0" fmla="*/ 752 h 1098104"/>
              <a:gd name="connsiteX1" fmla="*/ 552622 w 1041829"/>
              <a:gd name="connsiteY1" fmla="*/ 604002 h 1098104"/>
              <a:gd name="connsiteX2" fmla="*/ 530397 w 1041829"/>
              <a:gd name="connsiteY2" fmla="*/ 559552 h 1098104"/>
              <a:gd name="connsiteX3" fmla="*/ 1035222 w 1041829"/>
              <a:gd name="connsiteY3" fmla="*/ 1092952 h 1098104"/>
              <a:gd name="connsiteX4" fmla="*/ 793922 w 1041829"/>
              <a:gd name="connsiteY4" fmla="*/ 807202 h 1098104"/>
              <a:gd name="connsiteX5" fmla="*/ 438322 w 1041829"/>
              <a:gd name="connsiteY5" fmla="*/ 432552 h 1098104"/>
              <a:gd name="connsiteX6" fmla="*/ 492297 w 1041829"/>
              <a:gd name="connsiteY6" fmla="*/ 477002 h 1098104"/>
              <a:gd name="connsiteX7" fmla="*/ 172 w 1041829"/>
              <a:gd name="connsiteY7" fmla="*/ 752 h 109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829" h="1098104">
                <a:moveTo>
                  <a:pt x="172" y="752"/>
                </a:moveTo>
                <a:cubicBezTo>
                  <a:pt x="10226" y="21919"/>
                  <a:pt x="464251" y="510869"/>
                  <a:pt x="552622" y="604002"/>
                </a:cubicBezTo>
                <a:cubicBezTo>
                  <a:pt x="640993" y="697135"/>
                  <a:pt x="449964" y="478060"/>
                  <a:pt x="530397" y="559552"/>
                </a:cubicBezTo>
                <a:cubicBezTo>
                  <a:pt x="610830" y="641044"/>
                  <a:pt x="991301" y="1051677"/>
                  <a:pt x="1035222" y="1092952"/>
                </a:cubicBezTo>
                <a:cubicBezTo>
                  <a:pt x="1079143" y="1134227"/>
                  <a:pt x="893405" y="917269"/>
                  <a:pt x="793922" y="807202"/>
                </a:cubicBezTo>
                <a:cubicBezTo>
                  <a:pt x="694439" y="697135"/>
                  <a:pt x="488593" y="487585"/>
                  <a:pt x="438322" y="432552"/>
                </a:cubicBezTo>
                <a:cubicBezTo>
                  <a:pt x="388051" y="377519"/>
                  <a:pt x="562147" y="542619"/>
                  <a:pt x="492297" y="477002"/>
                </a:cubicBezTo>
                <a:cubicBezTo>
                  <a:pt x="422447" y="411385"/>
                  <a:pt x="-9882" y="-20415"/>
                  <a:pt x="172" y="7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CF907BC-01CA-FE9D-AE58-C0FB15DEE84A}"/>
              </a:ext>
            </a:extLst>
          </p:cNvPr>
          <p:cNvSpPr/>
          <p:nvPr/>
        </p:nvSpPr>
        <p:spPr>
          <a:xfrm>
            <a:off x="4161741" y="7990922"/>
            <a:ext cx="706025" cy="762509"/>
          </a:xfrm>
          <a:custGeom>
            <a:avLst/>
            <a:gdLst>
              <a:gd name="connsiteX0" fmla="*/ 684 w 706025"/>
              <a:gd name="connsiteY0" fmla="*/ 553 h 762509"/>
              <a:gd name="connsiteX1" fmla="*/ 670609 w 706025"/>
              <a:gd name="connsiteY1" fmla="*/ 721278 h 762509"/>
              <a:gd name="connsiteX2" fmla="*/ 546784 w 706025"/>
              <a:gd name="connsiteY2" fmla="*/ 603803 h 762509"/>
              <a:gd name="connsiteX3" fmla="*/ 684 w 706025"/>
              <a:gd name="connsiteY3" fmla="*/ 553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5" h="762509">
                <a:moveTo>
                  <a:pt x="684" y="553"/>
                </a:moveTo>
                <a:cubicBezTo>
                  <a:pt x="21321" y="20132"/>
                  <a:pt x="579592" y="620736"/>
                  <a:pt x="670609" y="721278"/>
                </a:cubicBezTo>
                <a:cubicBezTo>
                  <a:pt x="761626" y="821820"/>
                  <a:pt x="661613" y="721278"/>
                  <a:pt x="546784" y="603803"/>
                </a:cubicBezTo>
                <a:cubicBezTo>
                  <a:pt x="431955" y="486328"/>
                  <a:pt x="-19953" y="-19026"/>
                  <a:pt x="684" y="5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B5E51A05-CA6D-09B9-F194-FE6CCA36E5BB}"/>
              </a:ext>
            </a:extLst>
          </p:cNvPr>
          <p:cNvSpPr/>
          <p:nvPr/>
        </p:nvSpPr>
        <p:spPr>
          <a:xfrm>
            <a:off x="5081892" y="9021848"/>
            <a:ext cx="750601" cy="1229407"/>
          </a:xfrm>
          <a:custGeom>
            <a:avLst/>
            <a:gdLst>
              <a:gd name="connsiteX0" fmla="*/ 1283 w 750601"/>
              <a:gd name="connsiteY0" fmla="*/ 4677 h 1229407"/>
              <a:gd name="connsiteX1" fmla="*/ 306083 w 750601"/>
              <a:gd name="connsiteY1" fmla="*/ 569827 h 1229407"/>
              <a:gd name="connsiteX2" fmla="*/ 312433 w 750601"/>
              <a:gd name="connsiteY2" fmla="*/ 547602 h 1229407"/>
              <a:gd name="connsiteX3" fmla="*/ 734708 w 750601"/>
              <a:gd name="connsiteY3" fmla="*/ 1201652 h 1229407"/>
              <a:gd name="connsiteX4" fmla="*/ 626758 w 750601"/>
              <a:gd name="connsiteY4" fmla="*/ 1052427 h 1229407"/>
              <a:gd name="connsiteX5" fmla="*/ 299733 w 750601"/>
              <a:gd name="connsiteY5" fmla="*/ 544427 h 1229407"/>
              <a:gd name="connsiteX6" fmla="*/ 201308 w 750601"/>
              <a:gd name="connsiteY6" fmla="*/ 312652 h 1229407"/>
              <a:gd name="connsiteX7" fmla="*/ 1283 w 750601"/>
              <a:gd name="connsiteY7" fmla="*/ 4677 h 12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01" h="1229407">
                <a:moveTo>
                  <a:pt x="1283" y="4677"/>
                </a:moveTo>
                <a:cubicBezTo>
                  <a:pt x="18745" y="47539"/>
                  <a:pt x="254225" y="479340"/>
                  <a:pt x="306083" y="569827"/>
                </a:cubicBezTo>
                <a:cubicBezTo>
                  <a:pt x="357941" y="660315"/>
                  <a:pt x="240996" y="442298"/>
                  <a:pt x="312433" y="547602"/>
                </a:cubicBezTo>
                <a:cubicBezTo>
                  <a:pt x="383870" y="652906"/>
                  <a:pt x="682321" y="1117515"/>
                  <a:pt x="734708" y="1201652"/>
                </a:cubicBezTo>
                <a:cubicBezTo>
                  <a:pt x="787096" y="1285790"/>
                  <a:pt x="699254" y="1161964"/>
                  <a:pt x="626758" y="1052427"/>
                </a:cubicBezTo>
                <a:cubicBezTo>
                  <a:pt x="554262" y="942890"/>
                  <a:pt x="370641" y="667723"/>
                  <a:pt x="299733" y="544427"/>
                </a:cubicBezTo>
                <a:cubicBezTo>
                  <a:pt x="228825" y="421131"/>
                  <a:pt x="253166" y="399965"/>
                  <a:pt x="201308" y="312652"/>
                </a:cubicBezTo>
                <a:cubicBezTo>
                  <a:pt x="149450" y="225339"/>
                  <a:pt x="-16179" y="-38185"/>
                  <a:pt x="1283" y="46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544145E-9F22-49F9-7177-A825CB3F0E34}"/>
              </a:ext>
            </a:extLst>
          </p:cNvPr>
          <p:cNvSpPr/>
          <p:nvPr/>
        </p:nvSpPr>
        <p:spPr>
          <a:xfrm>
            <a:off x="4970306" y="8932646"/>
            <a:ext cx="332014" cy="549859"/>
          </a:xfrm>
          <a:custGeom>
            <a:avLst/>
            <a:gdLst>
              <a:gd name="connsiteX0" fmla="*/ 1744 w 332014"/>
              <a:gd name="connsiteY0" fmla="*/ 1804 h 549859"/>
              <a:gd name="connsiteX1" fmla="*/ 325594 w 332014"/>
              <a:gd name="connsiteY1" fmla="*/ 535204 h 549859"/>
              <a:gd name="connsiteX2" fmla="*/ 201769 w 332014"/>
              <a:gd name="connsiteY2" fmla="*/ 366929 h 549859"/>
              <a:gd name="connsiteX3" fmla="*/ 1744 w 332014"/>
              <a:gd name="connsiteY3" fmla="*/ 1804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" h="549859">
                <a:moveTo>
                  <a:pt x="1744" y="1804"/>
                </a:moveTo>
                <a:cubicBezTo>
                  <a:pt x="22382" y="29850"/>
                  <a:pt x="292257" y="474350"/>
                  <a:pt x="325594" y="535204"/>
                </a:cubicBezTo>
                <a:cubicBezTo>
                  <a:pt x="358931" y="596058"/>
                  <a:pt x="254157" y="453183"/>
                  <a:pt x="201769" y="366929"/>
                </a:cubicBezTo>
                <a:cubicBezTo>
                  <a:pt x="149382" y="280675"/>
                  <a:pt x="-18894" y="-26242"/>
                  <a:pt x="1744" y="18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8D7B170-ED9F-1AF2-65BD-2A049557CA77}"/>
              </a:ext>
            </a:extLst>
          </p:cNvPr>
          <p:cNvSpPr/>
          <p:nvPr/>
        </p:nvSpPr>
        <p:spPr>
          <a:xfrm>
            <a:off x="5857801" y="10267618"/>
            <a:ext cx="247843" cy="374767"/>
          </a:xfrm>
          <a:custGeom>
            <a:avLst/>
            <a:gdLst>
              <a:gd name="connsiteX0" fmla="*/ 74 w 247843"/>
              <a:gd name="connsiteY0" fmla="*/ 332 h 374767"/>
              <a:gd name="connsiteX1" fmla="*/ 231849 w 247843"/>
              <a:gd name="connsiteY1" fmla="*/ 355932 h 374767"/>
              <a:gd name="connsiteX2" fmla="*/ 206449 w 247843"/>
              <a:gd name="connsiteY2" fmla="*/ 292432 h 374767"/>
              <a:gd name="connsiteX3" fmla="*/ 74 w 247843"/>
              <a:gd name="connsiteY3" fmla="*/ 332 h 37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43" h="374767">
                <a:moveTo>
                  <a:pt x="74" y="332"/>
                </a:moveTo>
                <a:cubicBezTo>
                  <a:pt x="4307" y="10915"/>
                  <a:pt x="197453" y="307249"/>
                  <a:pt x="231849" y="355932"/>
                </a:cubicBezTo>
                <a:cubicBezTo>
                  <a:pt x="266245" y="404615"/>
                  <a:pt x="239257" y="350111"/>
                  <a:pt x="206449" y="292432"/>
                </a:cubicBezTo>
                <a:cubicBezTo>
                  <a:pt x="173641" y="234753"/>
                  <a:pt x="-4159" y="-10251"/>
                  <a:pt x="74" y="3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8F434F3-C517-8D3F-24F0-4390CF57D265}"/>
              </a:ext>
            </a:extLst>
          </p:cNvPr>
          <p:cNvSpPr/>
          <p:nvPr/>
        </p:nvSpPr>
        <p:spPr>
          <a:xfrm>
            <a:off x="4617080" y="8623281"/>
            <a:ext cx="104343" cy="750730"/>
          </a:xfrm>
          <a:custGeom>
            <a:avLst/>
            <a:gdLst>
              <a:gd name="connsiteX0" fmla="*/ 104145 w 104343"/>
              <a:gd name="connsiteY0" fmla="*/ 19 h 750730"/>
              <a:gd name="connsiteX1" fmla="*/ 50170 w 104343"/>
              <a:gd name="connsiteY1" fmla="*/ 431819 h 750730"/>
              <a:gd name="connsiteX2" fmla="*/ 62870 w 104343"/>
              <a:gd name="connsiteY2" fmla="*/ 342919 h 750730"/>
              <a:gd name="connsiteX3" fmla="*/ 5720 w 104343"/>
              <a:gd name="connsiteY3" fmla="*/ 723919 h 750730"/>
              <a:gd name="connsiteX4" fmla="*/ 12070 w 104343"/>
              <a:gd name="connsiteY4" fmla="*/ 682644 h 750730"/>
              <a:gd name="connsiteX5" fmla="*/ 94620 w 104343"/>
              <a:gd name="connsiteY5" fmla="*/ 390544 h 750730"/>
              <a:gd name="connsiteX6" fmla="*/ 69220 w 104343"/>
              <a:gd name="connsiteY6" fmla="*/ 450869 h 750730"/>
              <a:gd name="connsiteX7" fmla="*/ 104145 w 104343"/>
              <a:gd name="connsiteY7" fmla="*/ 19 h 7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43" h="750730">
                <a:moveTo>
                  <a:pt x="104145" y="19"/>
                </a:moveTo>
                <a:cubicBezTo>
                  <a:pt x="100970" y="-3156"/>
                  <a:pt x="57049" y="374669"/>
                  <a:pt x="50170" y="431819"/>
                </a:cubicBezTo>
                <a:cubicBezTo>
                  <a:pt x="43291" y="488969"/>
                  <a:pt x="70278" y="294236"/>
                  <a:pt x="62870" y="342919"/>
                </a:cubicBezTo>
                <a:cubicBezTo>
                  <a:pt x="55462" y="391602"/>
                  <a:pt x="14187" y="667298"/>
                  <a:pt x="5720" y="723919"/>
                </a:cubicBezTo>
                <a:cubicBezTo>
                  <a:pt x="-2747" y="780540"/>
                  <a:pt x="-2747" y="738206"/>
                  <a:pt x="12070" y="682644"/>
                </a:cubicBezTo>
                <a:cubicBezTo>
                  <a:pt x="26887" y="627082"/>
                  <a:pt x="85095" y="429173"/>
                  <a:pt x="94620" y="390544"/>
                </a:cubicBezTo>
                <a:cubicBezTo>
                  <a:pt x="104145" y="351915"/>
                  <a:pt x="67103" y="509077"/>
                  <a:pt x="69220" y="450869"/>
                </a:cubicBezTo>
                <a:cubicBezTo>
                  <a:pt x="71337" y="392661"/>
                  <a:pt x="107320" y="3194"/>
                  <a:pt x="104145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24B38EE-188E-2AB4-6187-E90C8904C367}"/>
              </a:ext>
            </a:extLst>
          </p:cNvPr>
          <p:cNvSpPr/>
          <p:nvPr/>
        </p:nvSpPr>
        <p:spPr>
          <a:xfrm>
            <a:off x="1938657" y="7907002"/>
            <a:ext cx="415782" cy="269384"/>
          </a:xfrm>
          <a:custGeom>
            <a:avLst/>
            <a:gdLst>
              <a:gd name="connsiteX0" fmla="*/ 979 w 415782"/>
              <a:gd name="connsiteY0" fmla="*/ 267180 h 269384"/>
              <a:gd name="connsiteX1" fmla="*/ 402761 w 415782"/>
              <a:gd name="connsiteY1" fmla="*/ 3943 h 269384"/>
              <a:gd name="connsiteX2" fmla="*/ 291925 w 415782"/>
              <a:gd name="connsiteY2" fmla="*/ 121707 h 269384"/>
              <a:gd name="connsiteX3" fmla="*/ 979 w 415782"/>
              <a:gd name="connsiteY3" fmla="*/ 267180 h 26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782" h="269384">
                <a:moveTo>
                  <a:pt x="979" y="267180"/>
                </a:moveTo>
                <a:cubicBezTo>
                  <a:pt x="19452" y="247553"/>
                  <a:pt x="354270" y="28188"/>
                  <a:pt x="402761" y="3943"/>
                </a:cubicBezTo>
                <a:cubicBezTo>
                  <a:pt x="451252" y="-20302"/>
                  <a:pt x="353116" y="73216"/>
                  <a:pt x="291925" y="121707"/>
                </a:cubicBezTo>
                <a:cubicBezTo>
                  <a:pt x="230734" y="170198"/>
                  <a:pt x="-17494" y="286807"/>
                  <a:pt x="979" y="2671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12D883A5-9BF2-0A76-1A22-CC9B405C1CF0}"/>
              </a:ext>
            </a:extLst>
          </p:cNvPr>
          <p:cNvSpPr/>
          <p:nvPr/>
        </p:nvSpPr>
        <p:spPr>
          <a:xfrm>
            <a:off x="518569" y="9266449"/>
            <a:ext cx="377604" cy="1027308"/>
          </a:xfrm>
          <a:custGeom>
            <a:avLst/>
            <a:gdLst>
              <a:gd name="connsiteX0" fmla="*/ 376781 w 377604"/>
              <a:gd name="connsiteY0" fmla="*/ 1376 h 1027308"/>
              <a:gd name="connsiteX1" fmla="*/ 106906 w 377604"/>
              <a:gd name="connsiteY1" fmla="*/ 496676 h 1027308"/>
              <a:gd name="connsiteX2" fmla="*/ 18006 w 377604"/>
              <a:gd name="connsiteY2" fmla="*/ 982451 h 1027308"/>
              <a:gd name="connsiteX3" fmla="*/ 18006 w 377604"/>
              <a:gd name="connsiteY3" fmla="*/ 931651 h 1027308"/>
              <a:gd name="connsiteX4" fmla="*/ 208506 w 377604"/>
              <a:gd name="connsiteY4" fmla="*/ 328401 h 1027308"/>
              <a:gd name="connsiteX5" fmla="*/ 173581 w 377604"/>
              <a:gd name="connsiteY5" fmla="*/ 398251 h 1027308"/>
              <a:gd name="connsiteX6" fmla="*/ 338681 w 377604"/>
              <a:gd name="connsiteY6" fmla="*/ 118851 h 1027308"/>
              <a:gd name="connsiteX7" fmla="*/ 195806 w 377604"/>
              <a:gd name="connsiteY7" fmla="*/ 341101 h 1027308"/>
              <a:gd name="connsiteX8" fmla="*/ 376781 w 377604"/>
              <a:gd name="connsiteY8" fmla="*/ 1376 h 10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04" h="1027308">
                <a:moveTo>
                  <a:pt x="376781" y="1376"/>
                </a:moveTo>
                <a:cubicBezTo>
                  <a:pt x="361964" y="27305"/>
                  <a:pt x="166702" y="333164"/>
                  <a:pt x="106906" y="496676"/>
                </a:cubicBezTo>
                <a:cubicBezTo>
                  <a:pt x="47110" y="660188"/>
                  <a:pt x="32823" y="909955"/>
                  <a:pt x="18006" y="982451"/>
                </a:cubicBezTo>
                <a:cubicBezTo>
                  <a:pt x="3189" y="1054947"/>
                  <a:pt x="-13744" y="1040659"/>
                  <a:pt x="18006" y="931651"/>
                </a:cubicBezTo>
                <a:cubicBezTo>
                  <a:pt x="49756" y="822643"/>
                  <a:pt x="182577" y="417301"/>
                  <a:pt x="208506" y="328401"/>
                </a:cubicBezTo>
                <a:cubicBezTo>
                  <a:pt x="234435" y="239501"/>
                  <a:pt x="151885" y="433176"/>
                  <a:pt x="173581" y="398251"/>
                </a:cubicBezTo>
                <a:cubicBezTo>
                  <a:pt x="195277" y="363326"/>
                  <a:pt x="334977" y="128376"/>
                  <a:pt x="338681" y="118851"/>
                </a:cubicBezTo>
                <a:cubicBezTo>
                  <a:pt x="342385" y="109326"/>
                  <a:pt x="189985" y="358034"/>
                  <a:pt x="195806" y="341101"/>
                </a:cubicBezTo>
                <a:cubicBezTo>
                  <a:pt x="201627" y="324168"/>
                  <a:pt x="391598" y="-24553"/>
                  <a:pt x="376781" y="13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7F005B1-7FA2-7AC7-333E-85C4115432BE}"/>
              </a:ext>
            </a:extLst>
          </p:cNvPr>
          <p:cNvSpPr/>
          <p:nvPr/>
        </p:nvSpPr>
        <p:spPr>
          <a:xfrm>
            <a:off x="503532" y="9340357"/>
            <a:ext cx="669453" cy="1000765"/>
          </a:xfrm>
          <a:custGeom>
            <a:avLst/>
            <a:gdLst>
              <a:gd name="connsiteX0" fmla="*/ 668043 w 669453"/>
              <a:gd name="connsiteY0" fmla="*/ 3668 h 1000765"/>
              <a:gd name="connsiteX1" fmla="*/ 258468 w 669453"/>
              <a:gd name="connsiteY1" fmla="*/ 448168 h 1000765"/>
              <a:gd name="connsiteX2" fmla="*/ 328318 w 669453"/>
              <a:gd name="connsiteY2" fmla="*/ 337043 h 1000765"/>
              <a:gd name="connsiteX3" fmla="*/ 226718 w 669453"/>
              <a:gd name="connsiteY3" fmla="*/ 559293 h 1000765"/>
              <a:gd name="connsiteX4" fmla="*/ 74318 w 669453"/>
              <a:gd name="connsiteY4" fmla="*/ 848218 h 1000765"/>
              <a:gd name="connsiteX5" fmla="*/ 1293 w 669453"/>
              <a:gd name="connsiteY5" fmla="*/ 997443 h 1000765"/>
              <a:gd name="connsiteX6" fmla="*/ 131468 w 669453"/>
              <a:gd name="connsiteY6" fmla="*/ 711693 h 1000765"/>
              <a:gd name="connsiteX7" fmla="*/ 382293 w 669453"/>
              <a:gd name="connsiteY7" fmla="*/ 260843 h 1000765"/>
              <a:gd name="connsiteX8" fmla="*/ 668043 w 669453"/>
              <a:gd name="connsiteY8" fmla="*/ 3668 h 10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53" h="1000765">
                <a:moveTo>
                  <a:pt x="668043" y="3668"/>
                </a:moveTo>
                <a:cubicBezTo>
                  <a:pt x="647406" y="34889"/>
                  <a:pt x="315089" y="392606"/>
                  <a:pt x="258468" y="448168"/>
                </a:cubicBezTo>
                <a:cubicBezTo>
                  <a:pt x="201847" y="503731"/>
                  <a:pt x="333610" y="318522"/>
                  <a:pt x="328318" y="337043"/>
                </a:cubicBezTo>
                <a:cubicBezTo>
                  <a:pt x="323026" y="355564"/>
                  <a:pt x="269051" y="474097"/>
                  <a:pt x="226718" y="559293"/>
                </a:cubicBezTo>
                <a:cubicBezTo>
                  <a:pt x="184385" y="644489"/>
                  <a:pt x="111889" y="775193"/>
                  <a:pt x="74318" y="848218"/>
                </a:cubicBezTo>
                <a:cubicBezTo>
                  <a:pt x="36747" y="921243"/>
                  <a:pt x="-8232" y="1020197"/>
                  <a:pt x="1293" y="997443"/>
                </a:cubicBezTo>
                <a:cubicBezTo>
                  <a:pt x="10818" y="974689"/>
                  <a:pt x="67968" y="834460"/>
                  <a:pt x="131468" y="711693"/>
                </a:cubicBezTo>
                <a:cubicBezTo>
                  <a:pt x="194968" y="588926"/>
                  <a:pt x="287043" y="374085"/>
                  <a:pt x="382293" y="260843"/>
                </a:cubicBezTo>
                <a:cubicBezTo>
                  <a:pt x="477543" y="147601"/>
                  <a:pt x="688680" y="-27553"/>
                  <a:pt x="668043" y="36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5A50C49-0A88-BD5B-91AA-01E2C4AC587E}"/>
              </a:ext>
            </a:extLst>
          </p:cNvPr>
          <p:cNvSpPr/>
          <p:nvPr/>
        </p:nvSpPr>
        <p:spPr>
          <a:xfrm>
            <a:off x="685758" y="9254600"/>
            <a:ext cx="314393" cy="556521"/>
          </a:xfrm>
          <a:custGeom>
            <a:avLst/>
            <a:gdLst>
              <a:gd name="connsiteX0" fmla="*/ 314367 w 314393"/>
              <a:gd name="connsiteY0" fmla="*/ 525 h 556521"/>
              <a:gd name="connsiteX1" fmla="*/ 127042 w 314393"/>
              <a:gd name="connsiteY1" fmla="*/ 276750 h 556521"/>
              <a:gd name="connsiteX2" fmla="*/ 42 w 314393"/>
              <a:gd name="connsiteY2" fmla="*/ 556150 h 556521"/>
              <a:gd name="connsiteX3" fmla="*/ 139742 w 314393"/>
              <a:gd name="connsiteY3" fmla="*/ 216425 h 556521"/>
              <a:gd name="connsiteX4" fmla="*/ 314367 w 314393"/>
              <a:gd name="connsiteY4" fmla="*/ 525 h 5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93" h="556521">
                <a:moveTo>
                  <a:pt x="314367" y="525"/>
                </a:moveTo>
                <a:cubicBezTo>
                  <a:pt x="312250" y="10579"/>
                  <a:pt x="179429" y="184146"/>
                  <a:pt x="127042" y="276750"/>
                </a:cubicBezTo>
                <a:cubicBezTo>
                  <a:pt x="74655" y="369354"/>
                  <a:pt x="-2075" y="566204"/>
                  <a:pt x="42" y="556150"/>
                </a:cubicBezTo>
                <a:cubicBezTo>
                  <a:pt x="2159" y="546096"/>
                  <a:pt x="88942" y="305854"/>
                  <a:pt x="139742" y="216425"/>
                </a:cubicBezTo>
                <a:cubicBezTo>
                  <a:pt x="190542" y="126996"/>
                  <a:pt x="316484" y="-9529"/>
                  <a:pt x="314367" y="5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FBEBB4B-C847-24FF-E382-F9EE6A1F4B06}"/>
              </a:ext>
            </a:extLst>
          </p:cNvPr>
          <p:cNvSpPr/>
          <p:nvPr/>
        </p:nvSpPr>
        <p:spPr>
          <a:xfrm>
            <a:off x="792597" y="9294769"/>
            <a:ext cx="252328" cy="378247"/>
          </a:xfrm>
          <a:custGeom>
            <a:avLst/>
            <a:gdLst>
              <a:gd name="connsiteX0" fmla="*/ 251978 w 252328"/>
              <a:gd name="connsiteY0" fmla="*/ 1631 h 378247"/>
              <a:gd name="connsiteX1" fmla="*/ 64653 w 252328"/>
              <a:gd name="connsiteY1" fmla="*/ 246106 h 378247"/>
              <a:gd name="connsiteX2" fmla="*/ 1153 w 252328"/>
              <a:gd name="connsiteY2" fmla="*/ 376281 h 378247"/>
              <a:gd name="connsiteX3" fmla="*/ 109103 w 252328"/>
              <a:gd name="connsiteY3" fmla="*/ 150856 h 378247"/>
              <a:gd name="connsiteX4" fmla="*/ 251978 w 252328"/>
              <a:gd name="connsiteY4" fmla="*/ 1631 h 3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28" h="378247">
                <a:moveTo>
                  <a:pt x="251978" y="1631"/>
                </a:moveTo>
                <a:cubicBezTo>
                  <a:pt x="244570" y="17506"/>
                  <a:pt x="106457" y="183664"/>
                  <a:pt x="64653" y="246106"/>
                </a:cubicBezTo>
                <a:cubicBezTo>
                  <a:pt x="22849" y="308548"/>
                  <a:pt x="-6255" y="392156"/>
                  <a:pt x="1153" y="376281"/>
                </a:cubicBezTo>
                <a:cubicBezTo>
                  <a:pt x="8561" y="360406"/>
                  <a:pt x="71003" y="212239"/>
                  <a:pt x="109103" y="150856"/>
                </a:cubicBezTo>
                <a:cubicBezTo>
                  <a:pt x="147203" y="89473"/>
                  <a:pt x="259386" y="-14244"/>
                  <a:pt x="251978" y="16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11E143D-446C-A5AF-DBAC-A8D843FF8380}"/>
              </a:ext>
            </a:extLst>
          </p:cNvPr>
          <p:cNvSpPr/>
          <p:nvPr/>
        </p:nvSpPr>
        <p:spPr>
          <a:xfrm>
            <a:off x="1116705" y="8735522"/>
            <a:ext cx="453602" cy="645801"/>
          </a:xfrm>
          <a:custGeom>
            <a:avLst/>
            <a:gdLst>
              <a:gd name="connsiteX0" fmla="*/ 10420 w 453602"/>
              <a:gd name="connsiteY0" fmla="*/ 630728 h 645801"/>
              <a:gd name="connsiteX1" fmla="*/ 162820 w 453602"/>
              <a:gd name="connsiteY1" fmla="*/ 310053 h 645801"/>
              <a:gd name="connsiteX2" fmla="*/ 51695 w 453602"/>
              <a:gd name="connsiteY2" fmla="*/ 427528 h 645801"/>
              <a:gd name="connsiteX3" fmla="*/ 334270 w 453602"/>
              <a:gd name="connsiteY3" fmla="*/ 160828 h 645801"/>
              <a:gd name="connsiteX4" fmla="*/ 216795 w 453602"/>
              <a:gd name="connsiteY4" fmla="*/ 281478 h 645801"/>
              <a:gd name="connsiteX5" fmla="*/ 451745 w 453602"/>
              <a:gd name="connsiteY5" fmla="*/ 2078 h 645801"/>
              <a:gd name="connsiteX6" fmla="*/ 318395 w 453602"/>
              <a:gd name="connsiteY6" fmla="*/ 160828 h 645801"/>
              <a:gd name="connsiteX7" fmla="*/ 169170 w 453602"/>
              <a:gd name="connsiteY7" fmla="*/ 287828 h 645801"/>
              <a:gd name="connsiteX8" fmla="*/ 99320 w 453602"/>
              <a:gd name="connsiteY8" fmla="*/ 427528 h 645801"/>
              <a:gd name="connsiteX9" fmla="*/ 86620 w 453602"/>
              <a:gd name="connsiteY9" fmla="*/ 452928 h 645801"/>
              <a:gd name="connsiteX10" fmla="*/ 895 w 453602"/>
              <a:gd name="connsiteY10" fmla="*/ 408478 h 645801"/>
              <a:gd name="connsiteX11" fmla="*/ 42170 w 453602"/>
              <a:gd name="connsiteY11" fmla="*/ 443403 h 645801"/>
              <a:gd name="connsiteX12" fmla="*/ 48520 w 453602"/>
              <a:gd name="connsiteY12" fmla="*/ 475153 h 645801"/>
              <a:gd name="connsiteX13" fmla="*/ 26295 w 453602"/>
              <a:gd name="connsiteY13" fmla="*/ 583103 h 645801"/>
              <a:gd name="connsiteX14" fmla="*/ 10420 w 453602"/>
              <a:gd name="connsiteY14" fmla="*/ 630728 h 6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602" h="645801">
                <a:moveTo>
                  <a:pt x="10420" y="630728"/>
                </a:moveTo>
                <a:cubicBezTo>
                  <a:pt x="33174" y="585220"/>
                  <a:pt x="155941" y="343920"/>
                  <a:pt x="162820" y="310053"/>
                </a:cubicBezTo>
                <a:cubicBezTo>
                  <a:pt x="169699" y="276186"/>
                  <a:pt x="23120" y="452399"/>
                  <a:pt x="51695" y="427528"/>
                </a:cubicBezTo>
                <a:cubicBezTo>
                  <a:pt x="80270" y="402657"/>
                  <a:pt x="306753" y="185170"/>
                  <a:pt x="334270" y="160828"/>
                </a:cubicBezTo>
                <a:cubicBezTo>
                  <a:pt x="361787" y="136486"/>
                  <a:pt x="197216" y="307936"/>
                  <a:pt x="216795" y="281478"/>
                </a:cubicBezTo>
                <a:cubicBezTo>
                  <a:pt x="236374" y="255020"/>
                  <a:pt x="451745" y="2078"/>
                  <a:pt x="451745" y="2078"/>
                </a:cubicBezTo>
                <a:cubicBezTo>
                  <a:pt x="468678" y="-18030"/>
                  <a:pt x="365491" y="113203"/>
                  <a:pt x="318395" y="160828"/>
                </a:cubicBezTo>
                <a:cubicBezTo>
                  <a:pt x="271299" y="208453"/>
                  <a:pt x="205682" y="243378"/>
                  <a:pt x="169170" y="287828"/>
                </a:cubicBezTo>
                <a:cubicBezTo>
                  <a:pt x="132658" y="332278"/>
                  <a:pt x="99320" y="427528"/>
                  <a:pt x="99320" y="427528"/>
                </a:cubicBezTo>
                <a:cubicBezTo>
                  <a:pt x="85562" y="455045"/>
                  <a:pt x="103024" y="456103"/>
                  <a:pt x="86620" y="452928"/>
                </a:cubicBezTo>
                <a:cubicBezTo>
                  <a:pt x="70216" y="449753"/>
                  <a:pt x="8303" y="410065"/>
                  <a:pt x="895" y="408478"/>
                </a:cubicBezTo>
                <a:cubicBezTo>
                  <a:pt x="-6513" y="406891"/>
                  <a:pt x="34233" y="432290"/>
                  <a:pt x="42170" y="443403"/>
                </a:cubicBezTo>
                <a:cubicBezTo>
                  <a:pt x="50108" y="454515"/>
                  <a:pt x="51166" y="451870"/>
                  <a:pt x="48520" y="475153"/>
                </a:cubicBezTo>
                <a:cubicBezTo>
                  <a:pt x="45874" y="498436"/>
                  <a:pt x="31058" y="559820"/>
                  <a:pt x="26295" y="583103"/>
                </a:cubicBezTo>
                <a:cubicBezTo>
                  <a:pt x="21533" y="606386"/>
                  <a:pt x="-12334" y="676236"/>
                  <a:pt x="10420" y="6307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107C3A7-D249-99AE-2401-61DBCD9018CB}"/>
              </a:ext>
            </a:extLst>
          </p:cNvPr>
          <p:cNvSpPr/>
          <p:nvPr/>
        </p:nvSpPr>
        <p:spPr>
          <a:xfrm>
            <a:off x="1016544" y="9111594"/>
            <a:ext cx="212377" cy="277510"/>
          </a:xfrm>
          <a:custGeom>
            <a:avLst/>
            <a:gdLst>
              <a:gd name="connsiteX0" fmla="*/ 50256 w 212377"/>
              <a:gd name="connsiteY0" fmla="*/ 656 h 277510"/>
              <a:gd name="connsiteX1" fmla="*/ 18506 w 212377"/>
              <a:gd name="connsiteY1" fmla="*/ 111781 h 277510"/>
              <a:gd name="connsiteX2" fmla="*/ 28031 w 212377"/>
              <a:gd name="connsiteY2" fmla="*/ 143531 h 277510"/>
              <a:gd name="connsiteX3" fmla="*/ 88356 w 212377"/>
              <a:gd name="connsiteY3" fmla="*/ 210206 h 277510"/>
              <a:gd name="connsiteX4" fmla="*/ 2631 w 212377"/>
              <a:gd name="connsiteY4" fmla="*/ 184806 h 277510"/>
              <a:gd name="connsiteX5" fmla="*/ 209006 w 212377"/>
              <a:gd name="connsiteY5" fmla="*/ 276881 h 277510"/>
              <a:gd name="connsiteX6" fmla="*/ 126456 w 212377"/>
              <a:gd name="connsiteY6" fmla="*/ 222906 h 277510"/>
              <a:gd name="connsiteX7" fmla="*/ 69306 w 212377"/>
              <a:gd name="connsiteY7" fmla="*/ 175281 h 277510"/>
              <a:gd name="connsiteX8" fmla="*/ 2631 w 212377"/>
              <a:gd name="connsiteY8" fmla="*/ 168931 h 277510"/>
              <a:gd name="connsiteX9" fmla="*/ 50256 w 212377"/>
              <a:gd name="connsiteY9" fmla="*/ 656 h 2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377" h="277510">
                <a:moveTo>
                  <a:pt x="50256" y="656"/>
                </a:moveTo>
                <a:cubicBezTo>
                  <a:pt x="52902" y="-8869"/>
                  <a:pt x="22210" y="87969"/>
                  <a:pt x="18506" y="111781"/>
                </a:cubicBezTo>
                <a:cubicBezTo>
                  <a:pt x="14802" y="135594"/>
                  <a:pt x="16389" y="127127"/>
                  <a:pt x="28031" y="143531"/>
                </a:cubicBezTo>
                <a:cubicBezTo>
                  <a:pt x="39673" y="159935"/>
                  <a:pt x="92589" y="203327"/>
                  <a:pt x="88356" y="210206"/>
                </a:cubicBezTo>
                <a:cubicBezTo>
                  <a:pt x="84123" y="217085"/>
                  <a:pt x="-17477" y="173694"/>
                  <a:pt x="2631" y="184806"/>
                </a:cubicBezTo>
                <a:cubicBezTo>
                  <a:pt x="22739" y="195918"/>
                  <a:pt x="188369" y="270531"/>
                  <a:pt x="209006" y="276881"/>
                </a:cubicBezTo>
                <a:cubicBezTo>
                  <a:pt x="229643" y="283231"/>
                  <a:pt x="149739" y="239839"/>
                  <a:pt x="126456" y="222906"/>
                </a:cubicBezTo>
                <a:cubicBezTo>
                  <a:pt x="103173" y="205973"/>
                  <a:pt x="89944" y="184277"/>
                  <a:pt x="69306" y="175281"/>
                </a:cubicBezTo>
                <a:cubicBezTo>
                  <a:pt x="48668" y="166285"/>
                  <a:pt x="4219" y="192744"/>
                  <a:pt x="2631" y="168931"/>
                </a:cubicBezTo>
                <a:cubicBezTo>
                  <a:pt x="1043" y="145118"/>
                  <a:pt x="47610" y="10181"/>
                  <a:pt x="50256" y="6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8049795-39AC-B269-F104-C2EF646D546F}"/>
              </a:ext>
            </a:extLst>
          </p:cNvPr>
          <p:cNvSpPr/>
          <p:nvPr/>
        </p:nvSpPr>
        <p:spPr>
          <a:xfrm>
            <a:off x="880963" y="8579801"/>
            <a:ext cx="732941" cy="718853"/>
          </a:xfrm>
          <a:custGeom>
            <a:avLst/>
            <a:gdLst>
              <a:gd name="connsiteX0" fmla="*/ 1687 w 732941"/>
              <a:gd name="connsiteY0" fmla="*/ 716599 h 718853"/>
              <a:gd name="connsiteX1" fmla="*/ 376337 w 732941"/>
              <a:gd name="connsiteY1" fmla="*/ 275274 h 718853"/>
              <a:gd name="connsiteX2" fmla="*/ 728762 w 732941"/>
              <a:gd name="connsiteY2" fmla="*/ 2224 h 718853"/>
              <a:gd name="connsiteX3" fmla="*/ 579537 w 732941"/>
              <a:gd name="connsiteY3" fmla="*/ 138749 h 718853"/>
              <a:gd name="connsiteX4" fmla="*/ 252512 w 732941"/>
              <a:gd name="connsiteY4" fmla="*/ 434024 h 718853"/>
              <a:gd name="connsiteX5" fmla="*/ 1687 w 732941"/>
              <a:gd name="connsiteY5" fmla="*/ 716599 h 71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41" h="718853">
                <a:moveTo>
                  <a:pt x="1687" y="716599"/>
                </a:moveTo>
                <a:cubicBezTo>
                  <a:pt x="22325" y="690141"/>
                  <a:pt x="255158" y="394337"/>
                  <a:pt x="376337" y="275274"/>
                </a:cubicBezTo>
                <a:cubicBezTo>
                  <a:pt x="497516" y="156211"/>
                  <a:pt x="694895" y="24978"/>
                  <a:pt x="728762" y="2224"/>
                </a:cubicBezTo>
                <a:cubicBezTo>
                  <a:pt x="762629" y="-20530"/>
                  <a:pt x="579537" y="138749"/>
                  <a:pt x="579537" y="138749"/>
                </a:cubicBezTo>
                <a:cubicBezTo>
                  <a:pt x="500162" y="210716"/>
                  <a:pt x="350408" y="338245"/>
                  <a:pt x="252512" y="434024"/>
                </a:cubicBezTo>
                <a:cubicBezTo>
                  <a:pt x="154616" y="529803"/>
                  <a:pt x="-18951" y="743057"/>
                  <a:pt x="1687" y="7165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8BAF917A-4ADF-32DD-C9F4-606BA097C1A8}"/>
              </a:ext>
            </a:extLst>
          </p:cNvPr>
          <p:cNvSpPr/>
          <p:nvPr/>
        </p:nvSpPr>
        <p:spPr>
          <a:xfrm>
            <a:off x="859846" y="8260713"/>
            <a:ext cx="1001086" cy="1009368"/>
          </a:xfrm>
          <a:custGeom>
            <a:avLst/>
            <a:gdLst>
              <a:gd name="connsiteX0" fmla="*/ 3754 w 1001086"/>
              <a:gd name="connsiteY0" fmla="*/ 1007112 h 1009368"/>
              <a:gd name="connsiteX1" fmla="*/ 410154 w 1001086"/>
              <a:gd name="connsiteY1" fmla="*/ 473712 h 1009368"/>
              <a:gd name="connsiteX2" fmla="*/ 1000704 w 1001086"/>
              <a:gd name="connsiteY2" fmla="*/ 637 h 1009368"/>
              <a:gd name="connsiteX3" fmla="*/ 495879 w 1001086"/>
              <a:gd name="connsiteY3" fmla="*/ 378462 h 1009368"/>
              <a:gd name="connsiteX4" fmla="*/ 222829 w 1001086"/>
              <a:gd name="connsiteY4" fmla="*/ 654687 h 1009368"/>
              <a:gd name="connsiteX5" fmla="*/ 3754 w 1001086"/>
              <a:gd name="connsiteY5" fmla="*/ 1007112 h 10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86" h="1009368">
                <a:moveTo>
                  <a:pt x="3754" y="1007112"/>
                </a:moveTo>
                <a:cubicBezTo>
                  <a:pt x="34975" y="976950"/>
                  <a:pt x="243996" y="641458"/>
                  <a:pt x="410154" y="473712"/>
                </a:cubicBezTo>
                <a:cubicBezTo>
                  <a:pt x="576312" y="305966"/>
                  <a:pt x="986417" y="16512"/>
                  <a:pt x="1000704" y="637"/>
                </a:cubicBezTo>
                <a:cubicBezTo>
                  <a:pt x="1014992" y="-15238"/>
                  <a:pt x="625525" y="269454"/>
                  <a:pt x="495879" y="378462"/>
                </a:cubicBezTo>
                <a:cubicBezTo>
                  <a:pt x="366233" y="487470"/>
                  <a:pt x="301675" y="552558"/>
                  <a:pt x="222829" y="654687"/>
                </a:cubicBezTo>
                <a:cubicBezTo>
                  <a:pt x="143983" y="756816"/>
                  <a:pt x="-27467" y="1037274"/>
                  <a:pt x="3754" y="10071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AD8ED478-9B57-A407-B5F3-C9478C84EEAC}"/>
              </a:ext>
            </a:extLst>
          </p:cNvPr>
          <p:cNvSpPr/>
          <p:nvPr/>
        </p:nvSpPr>
        <p:spPr>
          <a:xfrm>
            <a:off x="1130841" y="8569298"/>
            <a:ext cx="714404" cy="520427"/>
          </a:xfrm>
          <a:custGeom>
            <a:avLst/>
            <a:gdLst>
              <a:gd name="connsiteX0" fmla="*/ 5809 w 714404"/>
              <a:gd name="connsiteY0" fmla="*/ 517552 h 520427"/>
              <a:gd name="connsiteX1" fmla="*/ 453484 w 714404"/>
              <a:gd name="connsiteY1" fmla="*/ 152427 h 520427"/>
              <a:gd name="connsiteX2" fmla="*/ 713834 w 714404"/>
              <a:gd name="connsiteY2" fmla="*/ 27 h 520427"/>
              <a:gd name="connsiteX3" fmla="*/ 386809 w 714404"/>
              <a:gd name="connsiteY3" fmla="*/ 161952 h 520427"/>
              <a:gd name="connsiteX4" fmla="*/ 399509 w 714404"/>
              <a:gd name="connsiteY4" fmla="*/ 190527 h 520427"/>
              <a:gd name="connsiteX5" fmla="*/ 212184 w 714404"/>
              <a:gd name="connsiteY5" fmla="*/ 317527 h 520427"/>
              <a:gd name="connsiteX6" fmla="*/ 5809 w 714404"/>
              <a:gd name="connsiteY6" fmla="*/ 517552 h 5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04" h="520427">
                <a:moveTo>
                  <a:pt x="5809" y="517552"/>
                </a:moveTo>
                <a:cubicBezTo>
                  <a:pt x="46026" y="490035"/>
                  <a:pt x="335480" y="238681"/>
                  <a:pt x="453484" y="152427"/>
                </a:cubicBezTo>
                <a:cubicBezTo>
                  <a:pt x="571488" y="66173"/>
                  <a:pt x="724946" y="-1560"/>
                  <a:pt x="713834" y="27"/>
                </a:cubicBezTo>
                <a:cubicBezTo>
                  <a:pt x="702722" y="1614"/>
                  <a:pt x="439196" y="130202"/>
                  <a:pt x="386809" y="161952"/>
                </a:cubicBezTo>
                <a:cubicBezTo>
                  <a:pt x="334422" y="193702"/>
                  <a:pt x="428613" y="164598"/>
                  <a:pt x="399509" y="190527"/>
                </a:cubicBezTo>
                <a:cubicBezTo>
                  <a:pt x="370405" y="216456"/>
                  <a:pt x="279388" y="267785"/>
                  <a:pt x="212184" y="317527"/>
                </a:cubicBezTo>
                <a:cubicBezTo>
                  <a:pt x="144980" y="367269"/>
                  <a:pt x="-34408" y="545069"/>
                  <a:pt x="5809" y="5175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6939D4E9-ECB7-CC8C-F1AD-8A652C4FD279}"/>
              </a:ext>
            </a:extLst>
          </p:cNvPr>
          <p:cNvSpPr/>
          <p:nvPr/>
        </p:nvSpPr>
        <p:spPr>
          <a:xfrm>
            <a:off x="1597638" y="8478947"/>
            <a:ext cx="1329745" cy="217755"/>
          </a:xfrm>
          <a:custGeom>
            <a:avLst/>
            <a:gdLst>
              <a:gd name="connsiteX0" fmla="*/ 2562 w 1329745"/>
              <a:gd name="connsiteY0" fmla="*/ 217378 h 217755"/>
              <a:gd name="connsiteX1" fmla="*/ 656612 w 1329745"/>
              <a:gd name="connsiteY1" fmla="*/ 7828 h 217755"/>
              <a:gd name="connsiteX2" fmla="*/ 735987 w 1329745"/>
              <a:gd name="connsiteY2" fmla="*/ 45928 h 217755"/>
              <a:gd name="connsiteX3" fmla="*/ 970937 w 1329745"/>
              <a:gd name="connsiteY3" fmla="*/ 58628 h 217755"/>
              <a:gd name="connsiteX4" fmla="*/ 913787 w 1329745"/>
              <a:gd name="connsiteY4" fmla="*/ 68153 h 217755"/>
              <a:gd name="connsiteX5" fmla="*/ 1323362 w 1329745"/>
              <a:gd name="connsiteY5" fmla="*/ 125303 h 217755"/>
              <a:gd name="connsiteX6" fmla="*/ 1136037 w 1329745"/>
              <a:gd name="connsiteY6" fmla="*/ 90378 h 217755"/>
              <a:gd name="connsiteX7" fmla="*/ 770912 w 1329745"/>
              <a:gd name="connsiteY7" fmla="*/ 52278 h 217755"/>
              <a:gd name="connsiteX8" fmla="*/ 529612 w 1329745"/>
              <a:gd name="connsiteY8" fmla="*/ 55453 h 217755"/>
              <a:gd name="connsiteX9" fmla="*/ 631212 w 1329745"/>
              <a:gd name="connsiteY9" fmla="*/ 23703 h 217755"/>
              <a:gd name="connsiteX10" fmla="*/ 437537 w 1329745"/>
              <a:gd name="connsiteY10" fmla="*/ 58628 h 217755"/>
              <a:gd name="connsiteX11" fmla="*/ 2562 w 1329745"/>
              <a:gd name="connsiteY11" fmla="*/ 217378 h 2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9745" h="217755">
                <a:moveTo>
                  <a:pt x="2562" y="217378"/>
                </a:moveTo>
                <a:cubicBezTo>
                  <a:pt x="39075" y="208911"/>
                  <a:pt x="534375" y="36403"/>
                  <a:pt x="656612" y="7828"/>
                </a:cubicBezTo>
                <a:cubicBezTo>
                  <a:pt x="778849" y="-20747"/>
                  <a:pt x="683600" y="37461"/>
                  <a:pt x="735987" y="45928"/>
                </a:cubicBezTo>
                <a:cubicBezTo>
                  <a:pt x="788374" y="54395"/>
                  <a:pt x="941304" y="54924"/>
                  <a:pt x="970937" y="58628"/>
                </a:cubicBezTo>
                <a:cubicBezTo>
                  <a:pt x="1000570" y="62332"/>
                  <a:pt x="855050" y="57041"/>
                  <a:pt x="913787" y="68153"/>
                </a:cubicBezTo>
                <a:cubicBezTo>
                  <a:pt x="972524" y="79265"/>
                  <a:pt x="1286320" y="121599"/>
                  <a:pt x="1323362" y="125303"/>
                </a:cubicBezTo>
                <a:cubicBezTo>
                  <a:pt x="1360404" y="129007"/>
                  <a:pt x="1228112" y="102549"/>
                  <a:pt x="1136037" y="90378"/>
                </a:cubicBezTo>
                <a:cubicBezTo>
                  <a:pt x="1043962" y="78207"/>
                  <a:pt x="871983" y="58099"/>
                  <a:pt x="770912" y="52278"/>
                </a:cubicBezTo>
                <a:cubicBezTo>
                  <a:pt x="669841" y="46457"/>
                  <a:pt x="552895" y="60215"/>
                  <a:pt x="529612" y="55453"/>
                </a:cubicBezTo>
                <a:cubicBezTo>
                  <a:pt x="506329" y="50690"/>
                  <a:pt x="646558" y="23174"/>
                  <a:pt x="631212" y="23703"/>
                </a:cubicBezTo>
                <a:cubicBezTo>
                  <a:pt x="615866" y="24232"/>
                  <a:pt x="544958" y="27936"/>
                  <a:pt x="437537" y="58628"/>
                </a:cubicBezTo>
                <a:cubicBezTo>
                  <a:pt x="330116" y="89320"/>
                  <a:pt x="-33951" y="225845"/>
                  <a:pt x="2562" y="2173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5CF064FA-B395-7F8F-2A78-579B6CDCF53C}"/>
              </a:ext>
            </a:extLst>
          </p:cNvPr>
          <p:cNvSpPr/>
          <p:nvPr/>
        </p:nvSpPr>
        <p:spPr>
          <a:xfrm>
            <a:off x="1495425" y="8434615"/>
            <a:ext cx="1374363" cy="261710"/>
          </a:xfrm>
          <a:custGeom>
            <a:avLst/>
            <a:gdLst>
              <a:gd name="connsiteX0" fmla="*/ 0 w 1374363"/>
              <a:gd name="connsiteY0" fmla="*/ 261710 h 261710"/>
              <a:gd name="connsiteX1" fmla="*/ 330200 w 1374363"/>
              <a:gd name="connsiteY1" fmla="*/ 112485 h 261710"/>
              <a:gd name="connsiteX2" fmla="*/ 304800 w 1374363"/>
              <a:gd name="connsiteY2" fmla="*/ 87085 h 261710"/>
              <a:gd name="connsiteX3" fmla="*/ 647700 w 1374363"/>
              <a:gd name="connsiteY3" fmla="*/ 33110 h 261710"/>
              <a:gd name="connsiteX4" fmla="*/ 654050 w 1374363"/>
              <a:gd name="connsiteY4" fmla="*/ 17235 h 261710"/>
              <a:gd name="connsiteX5" fmla="*/ 1038225 w 1374363"/>
              <a:gd name="connsiteY5" fmla="*/ 33110 h 261710"/>
              <a:gd name="connsiteX6" fmla="*/ 1022350 w 1374363"/>
              <a:gd name="connsiteY6" fmla="*/ 17235 h 261710"/>
              <a:gd name="connsiteX7" fmla="*/ 1362075 w 1374363"/>
              <a:gd name="connsiteY7" fmla="*/ 83910 h 261710"/>
              <a:gd name="connsiteX8" fmla="*/ 1260475 w 1374363"/>
              <a:gd name="connsiteY8" fmla="*/ 58510 h 261710"/>
              <a:gd name="connsiteX9" fmla="*/ 889000 w 1374363"/>
              <a:gd name="connsiteY9" fmla="*/ 17235 h 261710"/>
              <a:gd name="connsiteX10" fmla="*/ 628650 w 1374363"/>
              <a:gd name="connsiteY10" fmla="*/ 7710 h 261710"/>
              <a:gd name="connsiteX11" fmla="*/ 282575 w 1374363"/>
              <a:gd name="connsiteY11" fmla="*/ 128360 h 261710"/>
              <a:gd name="connsiteX12" fmla="*/ 200025 w 1374363"/>
              <a:gd name="connsiteY12" fmla="*/ 122010 h 261710"/>
              <a:gd name="connsiteX13" fmla="*/ 327025 w 1374363"/>
              <a:gd name="connsiteY13" fmla="*/ 112485 h 261710"/>
              <a:gd name="connsiteX14" fmla="*/ 0 w 1374363"/>
              <a:gd name="connsiteY14" fmla="*/ 261710 h 26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4363" h="261710">
                <a:moveTo>
                  <a:pt x="0" y="261710"/>
                </a:moveTo>
                <a:cubicBezTo>
                  <a:pt x="529" y="261710"/>
                  <a:pt x="279400" y="141589"/>
                  <a:pt x="330200" y="112485"/>
                </a:cubicBezTo>
                <a:cubicBezTo>
                  <a:pt x="381000" y="83381"/>
                  <a:pt x="251883" y="100314"/>
                  <a:pt x="304800" y="87085"/>
                </a:cubicBezTo>
                <a:cubicBezTo>
                  <a:pt x="357717" y="73856"/>
                  <a:pt x="647700" y="33110"/>
                  <a:pt x="647700" y="33110"/>
                </a:cubicBezTo>
                <a:cubicBezTo>
                  <a:pt x="705908" y="21468"/>
                  <a:pt x="588963" y="17235"/>
                  <a:pt x="654050" y="17235"/>
                </a:cubicBezTo>
                <a:cubicBezTo>
                  <a:pt x="719137" y="17235"/>
                  <a:pt x="976842" y="33110"/>
                  <a:pt x="1038225" y="33110"/>
                </a:cubicBezTo>
                <a:cubicBezTo>
                  <a:pt x="1099608" y="33110"/>
                  <a:pt x="968375" y="8768"/>
                  <a:pt x="1022350" y="17235"/>
                </a:cubicBezTo>
                <a:cubicBezTo>
                  <a:pt x="1076325" y="25702"/>
                  <a:pt x="1322388" y="77031"/>
                  <a:pt x="1362075" y="83910"/>
                </a:cubicBezTo>
                <a:cubicBezTo>
                  <a:pt x="1401762" y="90789"/>
                  <a:pt x="1339321" y="69623"/>
                  <a:pt x="1260475" y="58510"/>
                </a:cubicBezTo>
                <a:cubicBezTo>
                  <a:pt x="1181629" y="47397"/>
                  <a:pt x="994304" y="25702"/>
                  <a:pt x="889000" y="17235"/>
                </a:cubicBezTo>
                <a:cubicBezTo>
                  <a:pt x="783696" y="8768"/>
                  <a:pt x="729721" y="-10811"/>
                  <a:pt x="628650" y="7710"/>
                </a:cubicBezTo>
                <a:cubicBezTo>
                  <a:pt x="527579" y="26231"/>
                  <a:pt x="354013" y="109310"/>
                  <a:pt x="282575" y="128360"/>
                </a:cubicBezTo>
                <a:cubicBezTo>
                  <a:pt x="211138" y="147410"/>
                  <a:pt x="192617" y="124656"/>
                  <a:pt x="200025" y="122010"/>
                </a:cubicBezTo>
                <a:cubicBezTo>
                  <a:pt x="207433" y="119364"/>
                  <a:pt x="356129" y="94493"/>
                  <a:pt x="327025" y="112485"/>
                </a:cubicBezTo>
                <a:cubicBezTo>
                  <a:pt x="297921" y="130477"/>
                  <a:pt x="-529" y="261710"/>
                  <a:pt x="0" y="2617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2DBA852-06E7-2E2D-29FA-F2E2E457E53B}"/>
              </a:ext>
            </a:extLst>
          </p:cNvPr>
          <p:cNvSpPr/>
          <p:nvPr/>
        </p:nvSpPr>
        <p:spPr>
          <a:xfrm>
            <a:off x="1304863" y="8278993"/>
            <a:ext cx="1673535" cy="464957"/>
          </a:xfrm>
          <a:custGeom>
            <a:avLst/>
            <a:gdLst>
              <a:gd name="connsiteX0" fmla="*/ 62 w 1673535"/>
              <a:gd name="connsiteY0" fmla="*/ 464957 h 464957"/>
              <a:gd name="connsiteX1" fmla="*/ 619187 w 1673535"/>
              <a:gd name="connsiteY1" fmla="*/ 96657 h 464957"/>
              <a:gd name="connsiteX2" fmla="*/ 803337 w 1673535"/>
              <a:gd name="connsiteY2" fmla="*/ 29982 h 464957"/>
              <a:gd name="connsiteX3" fmla="*/ 704912 w 1673535"/>
              <a:gd name="connsiteY3" fmla="*/ 64907 h 464957"/>
              <a:gd name="connsiteX4" fmla="*/ 1152587 w 1673535"/>
              <a:gd name="connsiteY4" fmla="*/ 17282 h 464957"/>
              <a:gd name="connsiteX5" fmla="*/ 1089087 w 1673535"/>
              <a:gd name="connsiteY5" fmla="*/ 1407 h 464957"/>
              <a:gd name="connsiteX6" fmla="*/ 1670112 w 1673535"/>
              <a:gd name="connsiteY6" fmla="*/ 49032 h 464957"/>
              <a:gd name="connsiteX7" fmla="*/ 1308162 w 1673535"/>
              <a:gd name="connsiteY7" fmla="*/ 10932 h 464957"/>
              <a:gd name="connsiteX8" fmla="*/ 866837 w 1673535"/>
              <a:gd name="connsiteY8" fmla="*/ 4582 h 464957"/>
              <a:gd name="connsiteX9" fmla="*/ 701737 w 1673535"/>
              <a:gd name="connsiteY9" fmla="*/ 49032 h 464957"/>
              <a:gd name="connsiteX10" fmla="*/ 581087 w 1673535"/>
              <a:gd name="connsiteY10" fmla="*/ 93482 h 464957"/>
              <a:gd name="connsiteX11" fmla="*/ 62 w 1673535"/>
              <a:gd name="connsiteY11" fmla="*/ 464957 h 4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3535" h="464957">
                <a:moveTo>
                  <a:pt x="62" y="464957"/>
                </a:moveTo>
                <a:cubicBezTo>
                  <a:pt x="6412" y="465486"/>
                  <a:pt x="485308" y="169153"/>
                  <a:pt x="619187" y="96657"/>
                </a:cubicBezTo>
                <a:cubicBezTo>
                  <a:pt x="753066" y="24161"/>
                  <a:pt x="789050" y="35274"/>
                  <a:pt x="803337" y="29982"/>
                </a:cubicBezTo>
                <a:cubicBezTo>
                  <a:pt x="817624" y="24690"/>
                  <a:pt x="646704" y="67024"/>
                  <a:pt x="704912" y="64907"/>
                </a:cubicBezTo>
                <a:cubicBezTo>
                  <a:pt x="763120" y="62790"/>
                  <a:pt x="1088558" y="27865"/>
                  <a:pt x="1152587" y="17282"/>
                </a:cubicBezTo>
                <a:cubicBezTo>
                  <a:pt x="1216616" y="6699"/>
                  <a:pt x="1002833" y="-3885"/>
                  <a:pt x="1089087" y="1407"/>
                </a:cubicBezTo>
                <a:cubicBezTo>
                  <a:pt x="1175341" y="6699"/>
                  <a:pt x="1633600" y="47445"/>
                  <a:pt x="1670112" y="49032"/>
                </a:cubicBezTo>
                <a:cubicBezTo>
                  <a:pt x="1706624" y="50619"/>
                  <a:pt x="1442041" y="18340"/>
                  <a:pt x="1308162" y="10932"/>
                </a:cubicBezTo>
                <a:cubicBezTo>
                  <a:pt x="1174283" y="3524"/>
                  <a:pt x="967908" y="-1768"/>
                  <a:pt x="866837" y="4582"/>
                </a:cubicBezTo>
                <a:cubicBezTo>
                  <a:pt x="765766" y="10932"/>
                  <a:pt x="749362" y="34215"/>
                  <a:pt x="701737" y="49032"/>
                </a:cubicBezTo>
                <a:cubicBezTo>
                  <a:pt x="654112" y="63849"/>
                  <a:pt x="692212" y="24690"/>
                  <a:pt x="581087" y="93482"/>
                </a:cubicBezTo>
                <a:cubicBezTo>
                  <a:pt x="469962" y="162274"/>
                  <a:pt x="-6288" y="464428"/>
                  <a:pt x="62" y="4649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8A4CE53-CDA1-5C09-F5ED-DBE033B1AB44}"/>
              </a:ext>
            </a:extLst>
          </p:cNvPr>
          <p:cNvSpPr/>
          <p:nvPr/>
        </p:nvSpPr>
        <p:spPr>
          <a:xfrm>
            <a:off x="1789563" y="8173264"/>
            <a:ext cx="1349596" cy="167480"/>
          </a:xfrm>
          <a:custGeom>
            <a:avLst/>
            <a:gdLst>
              <a:gd name="connsiteX0" fmla="*/ 1137 w 1349596"/>
              <a:gd name="connsiteY0" fmla="*/ 167461 h 167480"/>
              <a:gd name="connsiteX1" fmla="*/ 417062 w 1349596"/>
              <a:gd name="connsiteY1" fmla="*/ 40461 h 167480"/>
              <a:gd name="connsiteX2" fmla="*/ 404362 w 1349596"/>
              <a:gd name="connsiteY2" fmla="*/ 24586 h 167480"/>
              <a:gd name="connsiteX3" fmla="*/ 890137 w 1349596"/>
              <a:gd name="connsiteY3" fmla="*/ 11886 h 167480"/>
              <a:gd name="connsiteX4" fmla="*/ 852037 w 1349596"/>
              <a:gd name="connsiteY4" fmla="*/ 8711 h 167480"/>
              <a:gd name="connsiteX5" fmla="*/ 1344162 w 1349596"/>
              <a:gd name="connsiteY5" fmla="*/ 132536 h 167480"/>
              <a:gd name="connsiteX6" fmla="*/ 1099687 w 1349596"/>
              <a:gd name="connsiteY6" fmla="*/ 56336 h 167480"/>
              <a:gd name="connsiteX7" fmla="*/ 858387 w 1349596"/>
              <a:gd name="connsiteY7" fmla="*/ 8711 h 167480"/>
              <a:gd name="connsiteX8" fmla="*/ 677412 w 1349596"/>
              <a:gd name="connsiteY8" fmla="*/ 11886 h 167480"/>
              <a:gd name="connsiteX9" fmla="*/ 305937 w 1349596"/>
              <a:gd name="connsiteY9" fmla="*/ 49986 h 167480"/>
              <a:gd name="connsiteX10" fmla="*/ 1137 w 1349596"/>
              <a:gd name="connsiteY10" fmla="*/ 167461 h 1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596" h="167480">
                <a:moveTo>
                  <a:pt x="1137" y="167461"/>
                </a:moveTo>
                <a:cubicBezTo>
                  <a:pt x="19658" y="165874"/>
                  <a:pt x="417062" y="40461"/>
                  <a:pt x="417062" y="40461"/>
                </a:cubicBezTo>
                <a:cubicBezTo>
                  <a:pt x="484266" y="16648"/>
                  <a:pt x="325516" y="29348"/>
                  <a:pt x="404362" y="24586"/>
                </a:cubicBezTo>
                <a:cubicBezTo>
                  <a:pt x="483208" y="19824"/>
                  <a:pt x="815525" y="14532"/>
                  <a:pt x="890137" y="11886"/>
                </a:cubicBezTo>
                <a:cubicBezTo>
                  <a:pt x="964749" y="9240"/>
                  <a:pt x="776366" y="-11397"/>
                  <a:pt x="852037" y="8711"/>
                </a:cubicBezTo>
                <a:cubicBezTo>
                  <a:pt x="927708" y="28819"/>
                  <a:pt x="1302887" y="124599"/>
                  <a:pt x="1344162" y="132536"/>
                </a:cubicBezTo>
                <a:cubicBezTo>
                  <a:pt x="1385437" y="140473"/>
                  <a:pt x="1180649" y="76973"/>
                  <a:pt x="1099687" y="56336"/>
                </a:cubicBezTo>
                <a:cubicBezTo>
                  <a:pt x="1018725" y="35699"/>
                  <a:pt x="928766" y="16119"/>
                  <a:pt x="858387" y="8711"/>
                </a:cubicBezTo>
                <a:cubicBezTo>
                  <a:pt x="788008" y="1303"/>
                  <a:pt x="769487" y="5007"/>
                  <a:pt x="677412" y="11886"/>
                </a:cubicBezTo>
                <a:cubicBezTo>
                  <a:pt x="585337" y="18765"/>
                  <a:pt x="417062" y="24586"/>
                  <a:pt x="305937" y="49986"/>
                </a:cubicBezTo>
                <a:cubicBezTo>
                  <a:pt x="194812" y="75386"/>
                  <a:pt x="-17384" y="169048"/>
                  <a:pt x="1137" y="1674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1B3B0AD-BE0D-43A7-2511-3440AA30CCF4}"/>
              </a:ext>
            </a:extLst>
          </p:cNvPr>
          <p:cNvSpPr/>
          <p:nvPr/>
        </p:nvSpPr>
        <p:spPr>
          <a:xfrm>
            <a:off x="1700790" y="8092769"/>
            <a:ext cx="1724258" cy="292846"/>
          </a:xfrm>
          <a:custGeom>
            <a:avLst/>
            <a:gdLst>
              <a:gd name="connsiteX0" fmla="*/ 26410 w 1724258"/>
              <a:gd name="connsiteY0" fmla="*/ 228906 h 292846"/>
              <a:gd name="connsiteX1" fmla="*/ 521710 w 1724258"/>
              <a:gd name="connsiteY1" fmla="*/ 54281 h 292846"/>
              <a:gd name="connsiteX2" fmla="*/ 832860 w 1724258"/>
              <a:gd name="connsiteY2" fmla="*/ 38406 h 292846"/>
              <a:gd name="connsiteX3" fmla="*/ 801110 w 1724258"/>
              <a:gd name="connsiteY3" fmla="*/ 25706 h 292846"/>
              <a:gd name="connsiteX4" fmla="*/ 1213860 w 1724258"/>
              <a:gd name="connsiteY4" fmla="*/ 41581 h 292846"/>
              <a:gd name="connsiteX5" fmla="*/ 1715510 w 1724258"/>
              <a:gd name="connsiteY5" fmla="*/ 289231 h 292846"/>
              <a:gd name="connsiteX6" fmla="*/ 1521835 w 1724258"/>
              <a:gd name="connsiteY6" fmla="*/ 184456 h 292846"/>
              <a:gd name="connsiteX7" fmla="*/ 1378960 w 1724258"/>
              <a:gd name="connsiteY7" fmla="*/ 120956 h 292846"/>
              <a:gd name="connsiteX8" fmla="*/ 1026535 w 1724258"/>
              <a:gd name="connsiteY8" fmla="*/ 9831 h 292846"/>
              <a:gd name="connsiteX9" fmla="*/ 709035 w 1724258"/>
              <a:gd name="connsiteY9" fmla="*/ 9831 h 292846"/>
              <a:gd name="connsiteX10" fmla="*/ 547110 w 1724258"/>
              <a:gd name="connsiteY10" fmla="*/ 47931 h 292846"/>
              <a:gd name="connsiteX11" fmla="*/ 121660 w 1724258"/>
              <a:gd name="connsiteY11" fmla="*/ 200331 h 292846"/>
              <a:gd name="connsiteX12" fmla="*/ 26410 w 1724258"/>
              <a:gd name="connsiteY12" fmla="*/ 228906 h 2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4258" h="292846">
                <a:moveTo>
                  <a:pt x="26410" y="228906"/>
                </a:moveTo>
                <a:cubicBezTo>
                  <a:pt x="93085" y="204564"/>
                  <a:pt x="387302" y="86031"/>
                  <a:pt x="521710" y="54281"/>
                </a:cubicBezTo>
                <a:cubicBezTo>
                  <a:pt x="656118" y="22531"/>
                  <a:pt x="786293" y="43168"/>
                  <a:pt x="832860" y="38406"/>
                </a:cubicBezTo>
                <a:cubicBezTo>
                  <a:pt x="879427" y="33644"/>
                  <a:pt x="737610" y="25177"/>
                  <a:pt x="801110" y="25706"/>
                </a:cubicBezTo>
                <a:cubicBezTo>
                  <a:pt x="864610" y="26235"/>
                  <a:pt x="1061460" y="-2340"/>
                  <a:pt x="1213860" y="41581"/>
                </a:cubicBezTo>
                <a:cubicBezTo>
                  <a:pt x="1366260" y="85502"/>
                  <a:pt x="1664181" y="265419"/>
                  <a:pt x="1715510" y="289231"/>
                </a:cubicBezTo>
                <a:cubicBezTo>
                  <a:pt x="1766839" y="313043"/>
                  <a:pt x="1577926" y="212502"/>
                  <a:pt x="1521835" y="184456"/>
                </a:cubicBezTo>
                <a:cubicBezTo>
                  <a:pt x="1465744" y="156410"/>
                  <a:pt x="1461510" y="150060"/>
                  <a:pt x="1378960" y="120956"/>
                </a:cubicBezTo>
                <a:cubicBezTo>
                  <a:pt x="1296410" y="91852"/>
                  <a:pt x="1138189" y="28352"/>
                  <a:pt x="1026535" y="9831"/>
                </a:cubicBezTo>
                <a:cubicBezTo>
                  <a:pt x="914881" y="-8690"/>
                  <a:pt x="788939" y="3481"/>
                  <a:pt x="709035" y="9831"/>
                </a:cubicBezTo>
                <a:cubicBezTo>
                  <a:pt x="629131" y="16181"/>
                  <a:pt x="645006" y="16181"/>
                  <a:pt x="547110" y="47931"/>
                </a:cubicBezTo>
                <a:cubicBezTo>
                  <a:pt x="449214" y="79681"/>
                  <a:pt x="213735" y="166994"/>
                  <a:pt x="121660" y="200331"/>
                </a:cubicBezTo>
                <a:cubicBezTo>
                  <a:pt x="29585" y="233668"/>
                  <a:pt x="-40265" y="253248"/>
                  <a:pt x="26410" y="2289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6262F8D-F310-3C24-1D5A-22CFE40FB7EF}"/>
              </a:ext>
            </a:extLst>
          </p:cNvPr>
          <p:cNvSpPr/>
          <p:nvPr/>
        </p:nvSpPr>
        <p:spPr>
          <a:xfrm>
            <a:off x="2905125" y="8626475"/>
            <a:ext cx="894918" cy="668883"/>
          </a:xfrm>
          <a:custGeom>
            <a:avLst/>
            <a:gdLst>
              <a:gd name="connsiteX0" fmla="*/ 0 w 894918"/>
              <a:gd name="connsiteY0" fmla="*/ 0 h 668883"/>
              <a:gd name="connsiteX1" fmla="*/ 463550 w 894918"/>
              <a:gd name="connsiteY1" fmla="*/ 263525 h 668883"/>
              <a:gd name="connsiteX2" fmla="*/ 434975 w 894918"/>
              <a:gd name="connsiteY2" fmla="*/ 234950 h 668883"/>
              <a:gd name="connsiteX3" fmla="*/ 879475 w 894918"/>
              <a:gd name="connsiteY3" fmla="*/ 654050 h 668883"/>
              <a:gd name="connsiteX4" fmla="*/ 758825 w 894918"/>
              <a:gd name="connsiteY4" fmla="*/ 546100 h 668883"/>
              <a:gd name="connsiteX5" fmla="*/ 425450 w 894918"/>
              <a:gd name="connsiteY5" fmla="*/ 269875 h 668883"/>
              <a:gd name="connsiteX6" fmla="*/ 361950 w 894918"/>
              <a:gd name="connsiteY6" fmla="*/ 196850 h 668883"/>
              <a:gd name="connsiteX7" fmla="*/ 158750 w 894918"/>
              <a:gd name="connsiteY7" fmla="*/ 73025 h 668883"/>
              <a:gd name="connsiteX8" fmla="*/ 0 w 894918"/>
              <a:gd name="connsiteY8" fmla="*/ 0 h 6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918" h="668883">
                <a:moveTo>
                  <a:pt x="0" y="0"/>
                </a:moveTo>
                <a:lnTo>
                  <a:pt x="463550" y="263525"/>
                </a:lnTo>
                <a:cubicBezTo>
                  <a:pt x="536046" y="302683"/>
                  <a:pt x="434975" y="234950"/>
                  <a:pt x="434975" y="234950"/>
                </a:cubicBezTo>
                <a:lnTo>
                  <a:pt x="879475" y="654050"/>
                </a:lnTo>
                <a:cubicBezTo>
                  <a:pt x="933450" y="705908"/>
                  <a:pt x="834496" y="610129"/>
                  <a:pt x="758825" y="546100"/>
                </a:cubicBezTo>
                <a:cubicBezTo>
                  <a:pt x="683154" y="482071"/>
                  <a:pt x="491596" y="328083"/>
                  <a:pt x="425450" y="269875"/>
                </a:cubicBezTo>
                <a:cubicBezTo>
                  <a:pt x="359304" y="211667"/>
                  <a:pt x="406400" y="229658"/>
                  <a:pt x="361950" y="196850"/>
                </a:cubicBezTo>
                <a:cubicBezTo>
                  <a:pt x="317500" y="164042"/>
                  <a:pt x="158750" y="73025"/>
                  <a:pt x="158750" y="730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EBA7D85-E0B0-BA9E-54E1-F86C99CED93B}"/>
              </a:ext>
            </a:extLst>
          </p:cNvPr>
          <p:cNvSpPr/>
          <p:nvPr/>
        </p:nvSpPr>
        <p:spPr>
          <a:xfrm>
            <a:off x="3400389" y="8855249"/>
            <a:ext cx="607180" cy="579766"/>
          </a:xfrm>
          <a:custGeom>
            <a:avLst/>
            <a:gdLst>
              <a:gd name="connsiteX0" fmla="*/ 25436 w 607180"/>
              <a:gd name="connsiteY0" fmla="*/ 28401 h 579766"/>
              <a:gd name="connsiteX1" fmla="*/ 584236 w 607180"/>
              <a:gd name="connsiteY1" fmla="*/ 561801 h 579766"/>
              <a:gd name="connsiteX2" fmla="*/ 463586 w 607180"/>
              <a:gd name="connsiteY2" fmla="*/ 422101 h 579766"/>
              <a:gd name="connsiteX3" fmla="*/ 130211 w 607180"/>
              <a:gd name="connsiteY3" fmla="*/ 107776 h 579766"/>
              <a:gd name="connsiteX4" fmla="*/ 25436 w 607180"/>
              <a:gd name="connsiteY4" fmla="*/ 28401 h 57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80" h="579766">
                <a:moveTo>
                  <a:pt x="25436" y="28401"/>
                </a:moveTo>
                <a:cubicBezTo>
                  <a:pt x="101107" y="104072"/>
                  <a:pt x="511211" y="496184"/>
                  <a:pt x="584236" y="561801"/>
                </a:cubicBezTo>
                <a:cubicBezTo>
                  <a:pt x="657261" y="627418"/>
                  <a:pt x="539257" y="497772"/>
                  <a:pt x="463586" y="422101"/>
                </a:cubicBezTo>
                <a:cubicBezTo>
                  <a:pt x="387915" y="346430"/>
                  <a:pt x="200061" y="170218"/>
                  <a:pt x="130211" y="107776"/>
                </a:cubicBezTo>
                <a:cubicBezTo>
                  <a:pt x="60361" y="45334"/>
                  <a:pt x="-50235" y="-47270"/>
                  <a:pt x="25436" y="284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2E5940EE-EE94-6318-FDAF-486B1A37F577}"/>
              </a:ext>
            </a:extLst>
          </p:cNvPr>
          <p:cNvSpPr/>
          <p:nvPr/>
        </p:nvSpPr>
        <p:spPr>
          <a:xfrm>
            <a:off x="2725236" y="8533018"/>
            <a:ext cx="1250382" cy="837285"/>
          </a:xfrm>
          <a:custGeom>
            <a:avLst/>
            <a:gdLst>
              <a:gd name="connsiteX0" fmla="*/ 5264 w 1250382"/>
              <a:gd name="connsiteY0" fmla="*/ 4557 h 837285"/>
              <a:gd name="connsiteX1" fmla="*/ 306889 w 1250382"/>
              <a:gd name="connsiteY1" fmla="*/ 68057 h 837285"/>
              <a:gd name="connsiteX2" fmla="*/ 624389 w 1250382"/>
              <a:gd name="connsiteY2" fmla="*/ 249032 h 837285"/>
              <a:gd name="connsiteX3" fmla="*/ 598989 w 1250382"/>
              <a:gd name="connsiteY3" fmla="*/ 214107 h 837285"/>
              <a:gd name="connsiteX4" fmla="*/ 916489 w 1250382"/>
              <a:gd name="connsiteY4" fmla="*/ 455407 h 837285"/>
              <a:gd name="connsiteX5" fmla="*/ 910139 w 1250382"/>
              <a:gd name="connsiteY5" fmla="*/ 445882 h 837285"/>
              <a:gd name="connsiteX6" fmla="*/ 1240339 w 1250382"/>
              <a:gd name="connsiteY6" fmla="*/ 826882 h 837285"/>
              <a:gd name="connsiteX7" fmla="*/ 1135564 w 1250382"/>
              <a:gd name="connsiteY7" fmla="*/ 699882 h 837285"/>
              <a:gd name="connsiteX8" fmla="*/ 837114 w 1250382"/>
              <a:gd name="connsiteY8" fmla="*/ 385557 h 837285"/>
              <a:gd name="connsiteX9" fmla="*/ 656139 w 1250382"/>
              <a:gd name="connsiteY9" fmla="*/ 255382 h 837285"/>
              <a:gd name="connsiteX10" fmla="*/ 570414 w 1250382"/>
              <a:gd name="connsiteY10" fmla="*/ 179182 h 837285"/>
              <a:gd name="connsiteX11" fmla="*/ 5264 w 1250382"/>
              <a:gd name="connsiteY11" fmla="*/ 4557 h 8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382" h="837285">
                <a:moveTo>
                  <a:pt x="5264" y="4557"/>
                </a:moveTo>
                <a:cubicBezTo>
                  <a:pt x="-38657" y="-13964"/>
                  <a:pt x="203702" y="27311"/>
                  <a:pt x="306889" y="68057"/>
                </a:cubicBezTo>
                <a:cubicBezTo>
                  <a:pt x="410076" y="108803"/>
                  <a:pt x="575706" y="224690"/>
                  <a:pt x="624389" y="249032"/>
                </a:cubicBezTo>
                <a:cubicBezTo>
                  <a:pt x="673072" y="273374"/>
                  <a:pt x="550306" y="179711"/>
                  <a:pt x="598989" y="214107"/>
                </a:cubicBezTo>
                <a:cubicBezTo>
                  <a:pt x="647672" y="248503"/>
                  <a:pt x="916489" y="455407"/>
                  <a:pt x="916489" y="455407"/>
                </a:cubicBezTo>
                <a:cubicBezTo>
                  <a:pt x="968347" y="494036"/>
                  <a:pt x="910139" y="445882"/>
                  <a:pt x="910139" y="445882"/>
                </a:cubicBezTo>
                <a:lnTo>
                  <a:pt x="1240339" y="826882"/>
                </a:lnTo>
                <a:cubicBezTo>
                  <a:pt x="1277910" y="869215"/>
                  <a:pt x="1202768" y="773436"/>
                  <a:pt x="1135564" y="699882"/>
                </a:cubicBezTo>
                <a:cubicBezTo>
                  <a:pt x="1068360" y="626328"/>
                  <a:pt x="917018" y="459640"/>
                  <a:pt x="837114" y="385557"/>
                </a:cubicBezTo>
                <a:cubicBezTo>
                  <a:pt x="757210" y="311474"/>
                  <a:pt x="700589" y="289778"/>
                  <a:pt x="656139" y="255382"/>
                </a:cubicBezTo>
                <a:cubicBezTo>
                  <a:pt x="611689" y="220986"/>
                  <a:pt x="674660" y="218340"/>
                  <a:pt x="570414" y="179182"/>
                </a:cubicBezTo>
                <a:cubicBezTo>
                  <a:pt x="466168" y="140024"/>
                  <a:pt x="49185" y="23078"/>
                  <a:pt x="5264" y="45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A58818F4-331B-4CB4-B1F5-13E8319DA7D5}"/>
              </a:ext>
            </a:extLst>
          </p:cNvPr>
          <p:cNvSpPr/>
          <p:nvPr/>
        </p:nvSpPr>
        <p:spPr>
          <a:xfrm>
            <a:off x="3028312" y="8364016"/>
            <a:ext cx="810716" cy="356582"/>
          </a:xfrm>
          <a:custGeom>
            <a:avLst/>
            <a:gdLst>
              <a:gd name="connsiteX0" fmla="*/ 638 w 810716"/>
              <a:gd name="connsiteY0" fmla="*/ 2109 h 356582"/>
              <a:gd name="connsiteX1" fmla="*/ 295913 w 810716"/>
              <a:gd name="connsiteY1" fmla="*/ 68784 h 356582"/>
              <a:gd name="connsiteX2" fmla="*/ 797563 w 810716"/>
              <a:gd name="connsiteY2" fmla="*/ 348184 h 356582"/>
              <a:gd name="connsiteX3" fmla="*/ 645163 w 810716"/>
              <a:gd name="connsiteY3" fmla="*/ 268809 h 356582"/>
              <a:gd name="connsiteX4" fmla="*/ 435613 w 810716"/>
              <a:gd name="connsiteY4" fmla="*/ 116409 h 356582"/>
              <a:gd name="connsiteX5" fmla="*/ 222888 w 810716"/>
              <a:gd name="connsiteY5" fmla="*/ 24334 h 356582"/>
              <a:gd name="connsiteX6" fmla="*/ 638 w 810716"/>
              <a:gd name="connsiteY6" fmla="*/ 2109 h 35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716" h="356582">
                <a:moveTo>
                  <a:pt x="638" y="2109"/>
                </a:moveTo>
                <a:cubicBezTo>
                  <a:pt x="12809" y="9517"/>
                  <a:pt x="163092" y="11105"/>
                  <a:pt x="295913" y="68784"/>
                </a:cubicBezTo>
                <a:cubicBezTo>
                  <a:pt x="428734" y="126463"/>
                  <a:pt x="739355" y="314847"/>
                  <a:pt x="797563" y="348184"/>
                </a:cubicBezTo>
                <a:cubicBezTo>
                  <a:pt x="855771" y="381522"/>
                  <a:pt x="705488" y="307438"/>
                  <a:pt x="645163" y="268809"/>
                </a:cubicBezTo>
                <a:cubicBezTo>
                  <a:pt x="584838" y="230180"/>
                  <a:pt x="505992" y="157155"/>
                  <a:pt x="435613" y="116409"/>
                </a:cubicBezTo>
                <a:cubicBezTo>
                  <a:pt x="365234" y="75663"/>
                  <a:pt x="292209" y="40738"/>
                  <a:pt x="222888" y="24334"/>
                </a:cubicBezTo>
                <a:cubicBezTo>
                  <a:pt x="153567" y="7930"/>
                  <a:pt x="-11533" y="-5299"/>
                  <a:pt x="638" y="2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25F908AD-55E9-B283-29AC-A4D17D820C4D}"/>
              </a:ext>
            </a:extLst>
          </p:cNvPr>
          <p:cNvSpPr/>
          <p:nvPr/>
        </p:nvSpPr>
        <p:spPr>
          <a:xfrm>
            <a:off x="3430349" y="8373243"/>
            <a:ext cx="842711" cy="680007"/>
          </a:xfrm>
          <a:custGeom>
            <a:avLst/>
            <a:gdLst>
              <a:gd name="connsiteX0" fmla="*/ 8176 w 842711"/>
              <a:gd name="connsiteY0" fmla="*/ 8757 h 680007"/>
              <a:gd name="connsiteX1" fmla="*/ 805101 w 842711"/>
              <a:gd name="connsiteY1" fmla="*/ 646932 h 680007"/>
              <a:gd name="connsiteX2" fmla="*/ 690801 w 842711"/>
              <a:gd name="connsiteY2" fmla="*/ 567557 h 680007"/>
              <a:gd name="connsiteX3" fmla="*/ 490776 w 842711"/>
              <a:gd name="connsiteY3" fmla="*/ 383407 h 680007"/>
              <a:gd name="connsiteX4" fmla="*/ 395526 w 842711"/>
              <a:gd name="connsiteY4" fmla="*/ 281807 h 680007"/>
              <a:gd name="connsiteX5" fmla="*/ 8176 w 842711"/>
              <a:gd name="connsiteY5" fmla="*/ 8757 h 6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711" h="680007">
                <a:moveTo>
                  <a:pt x="8176" y="8757"/>
                </a:moveTo>
                <a:cubicBezTo>
                  <a:pt x="76438" y="69611"/>
                  <a:pt x="691330" y="553799"/>
                  <a:pt x="805101" y="646932"/>
                </a:cubicBezTo>
                <a:cubicBezTo>
                  <a:pt x="918872" y="740065"/>
                  <a:pt x="743188" y="611478"/>
                  <a:pt x="690801" y="567557"/>
                </a:cubicBezTo>
                <a:cubicBezTo>
                  <a:pt x="638414" y="523636"/>
                  <a:pt x="539989" y="431032"/>
                  <a:pt x="490776" y="383407"/>
                </a:cubicBezTo>
                <a:cubicBezTo>
                  <a:pt x="441564" y="335782"/>
                  <a:pt x="471726" y="341603"/>
                  <a:pt x="395526" y="281807"/>
                </a:cubicBezTo>
                <a:cubicBezTo>
                  <a:pt x="319326" y="222011"/>
                  <a:pt x="-60086" y="-52097"/>
                  <a:pt x="8176" y="87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07FEA2D-98DB-24B5-81ED-1B73DD74158B}"/>
              </a:ext>
            </a:extLst>
          </p:cNvPr>
          <p:cNvSpPr/>
          <p:nvPr/>
        </p:nvSpPr>
        <p:spPr>
          <a:xfrm>
            <a:off x="2422477" y="8345991"/>
            <a:ext cx="1048733" cy="332732"/>
          </a:xfrm>
          <a:custGeom>
            <a:avLst/>
            <a:gdLst>
              <a:gd name="connsiteX0" fmla="*/ 48 w 1048733"/>
              <a:gd name="connsiteY0" fmla="*/ 4259 h 332732"/>
              <a:gd name="connsiteX1" fmla="*/ 393748 w 1048733"/>
              <a:gd name="connsiteY1" fmla="*/ 42359 h 332732"/>
              <a:gd name="connsiteX2" fmla="*/ 742998 w 1048733"/>
              <a:gd name="connsiteY2" fmla="*/ 156659 h 332732"/>
              <a:gd name="connsiteX3" fmla="*/ 695373 w 1048733"/>
              <a:gd name="connsiteY3" fmla="*/ 159834 h 332732"/>
              <a:gd name="connsiteX4" fmla="*/ 1044623 w 1048733"/>
              <a:gd name="connsiteY4" fmla="*/ 331284 h 332732"/>
              <a:gd name="connsiteX5" fmla="*/ 876348 w 1048733"/>
              <a:gd name="connsiteY5" fmla="*/ 236034 h 332732"/>
              <a:gd name="connsiteX6" fmla="*/ 717598 w 1048733"/>
              <a:gd name="connsiteY6" fmla="*/ 128084 h 332732"/>
              <a:gd name="connsiteX7" fmla="*/ 419148 w 1048733"/>
              <a:gd name="connsiteY7" fmla="*/ 13784 h 332732"/>
              <a:gd name="connsiteX8" fmla="*/ 48 w 1048733"/>
              <a:gd name="connsiteY8" fmla="*/ 4259 h 3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33" h="332732">
                <a:moveTo>
                  <a:pt x="48" y="4259"/>
                </a:moveTo>
                <a:cubicBezTo>
                  <a:pt x="-4185" y="9021"/>
                  <a:pt x="269923" y="16959"/>
                  <a:pt x="393748" y="42359"/>
                </a:cubicBezTo>
                <a:cubicBezTo>
                  <a:pt x="517573" y="67759"/>
                  <a:pt x="692727" y="137080"/>
                  <a:pt x="742998" y="156659"/>
                </a:cubicBezTo>
                <a:cubicBezTo>
                  <a:pt x="793269" y="176238"/>
                  <a:pt x="645102" y="130730"/>
                  <a:pt x="695373" y="159834"/>
                </a:cubicBezTo>
                <a:cubicBezTo>
                  <a:pt x="745644" y="188938"/>
                  <a:pt x="1014461" y="318584"/>
                  <a:pt x="1044623" y="331284"/>
                </a:cubicBezTo>
                <a:cubicBezTo>
                  <a:pt x="1074786" y="343984"/>
                  <a:pt x="930852" y="269901"/>
                  <a:pt x="876348" y="236034"/>
                </a:cubicBezTo>
                <a:cubicBezTo>
                  <a:pt x="821844" y="202167"/>
                  <a:pt x="793798" y="165126"/>
                  <a:pt x="717598" y="128084"/>
                </a:cubicBezTo>
                <a:cubicBezTo>
                  <a:pt x="641398" y="91042"/>
                  <a:pt x="534506" y="32834"/>
                  <a:pt x="419148" y="13784"/>
                </a:cubicBezTo>
                <a:cubicBezTo>
                  <a:pt x="303790" y="-5266"/>
                  <a:pt x="4281" y="-503"/>
                  <a:pt x="48" y="42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B2271C0-AD85-1CB4-E364-D365E10408F7}"/>
              </a:ext>
            </a:extLst>
          </p:cNvPr>
          <p:cNvSpPr/>
          <p:nvPr/>
        </p:nvSpPr>
        <p:spPr>
          <a:xfrm>
            <a:off x="2800578" y="8302672"/>
            <a:ext cx="1066896" cy="760974"/>
          </a:xfrm>
          <a:custGeom>
            <a:avLst/>
            <a:gdLst>
              <a:gd name="connsiteX0" fmla="*/ 25172 w 1066896"/>
              <a:gd name="connsiteY0" fmla="*/ 19003 h 760974"/>
              <a:gd name="connsiteX1" fmla="*/ 726847 w 1066896"/>
              <a:gd name="connsiteY1" fmla="*/ 415878 h 760974"/>
              <a:gd name="connsiteX2" fmla="*/ 1053872 w 1066896"/>
              <a:gd name="connsiteY2" fmla="*/ 749253 h 760974"/>
              <a:gd name="connsiteX3" fmla="*/ 961797 w 1066896"/>
              <a:gd name="connsiteY3" fmla="*/ 650828 h 760974"/>
              <a:gd name="connsiteX4" fmla="*/ 593497 w 1066896"/>
              <a:gd name="connsiteY4" fmla="*/ 317453 h 760974"/>
              <a:gd name="connsiteX5" fmla="*/ 193447 w 1066896"/>
              <a:gd name="connsiteY5" fmla="*/ 88853 h 760974"/>
              <a:gd name="connsiteX6" fmla="*/ 25172 w 1066896"/>
              <a:gd name="connsiteY6" fmla="*/ 19003 h 7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96" h="760974">
                <a:moveTo>
                  <a:pt x="25172" y="19003"/>
                </a:moveTo>
                <a:cubicBezTo>
                  <a:pt x="114072" y="73507"/>
                  <a:pt x="555397" y="294170"/>
                  <a:pt x="726847" y="415878"/>
                </a:cubicBezTo>
                <a:cubicBezTo>
                  <a:pt x="898297" y="537586"/>
                  <a:pt x="1014714" y="710095"/>
                  <a:pt x="1053872" y="749253"/>
                </a:cubicBezTo>
                <a:cubicBezTo>
                  <a:pt x="1093030" y="788411"/>
                  <a:pt x="1038526" y="722794"/>
                  <a:pt x="961797" y="650828"/>
                </a:cubicBezTo>
                <a:cubicBezTo>
                  <a:pt x="885068" y="578862"/>
                  <a:pt x="721555" y="411115"/>
                  <a:pt x="593497" y="317453"/>
                </a:cubicBezTo>
                <a:cubicBezTo>
                  <a:pt x="465439" y="223791"/>
                  <a:pt x="282347" y="138066"/>
                  <a:pt x="193447" y="88853"/>
                </a:cubicBezTo>
                <a:cubicBezTo>
                  <a:pt x="104547" y="39641"/>
                  <a:pt x="-63728" y="-35501"/>
                  <a:pt x="25172" y="190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5E5A6D9E-544B-D733-916B-2C3723C827F8}"/>
              </a:ext>
            </a:extLst>
          </p:cNvPr>
          <p:cNvSpPr/>
          <p:nvPr/>
        </p:nvSpPr>
        <p:spPr>
          <a:xfrm>
            <a:off x="3863975" y="9363075"/>
            <a:ext cx="532663" cy="768423"/>
          </a:xfrm>
          <a:custGeom>
            <a:avLst/>
            <a:gdLst>
              <a:gd name="connsiteX0" fmla="*/ 0 w 532663"/>
              <a:gd name="connsiteY0" fmla="*/ 0 h 768423"/>
              <a:gd name="connsiteX1" fmla="*/ 419100 w 532663"/>
              <a:gd name="connsiteY1" fmla="*/ 447675 h 768423"/>
              <a:gd name="connsiteX2" fmla="*/ 485775 w 532663"/>
              <a:gd name="connsiteY2" fmla="*/ 581025 h 768423"/>
              <a:gd name="connsiteX3" fmla="*/ 523875 w 532663"/>
              <a:gd name="connsiteY3" fmla="*/ 768350 h 768423"/>
              <a:gd name="connsiteX4" fmla="*/ 508000 w 532663"/>
              <a:gd name="connsiteY4" fmla="*/ 558800 h 768423"/>
              <a:gd name="connsiteX5" fmla="*/ 279400 w 532663"/>
              <a:gd name="connsiteY5" fmla="*/ 307975 h 768423"/>
              <a:gd name="connsiteX6" fmla="*/ 0 w 532663"/>
              <a:gd name="connsiteY6" fmla="*/ 0 h 7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663" h="768423">
                <a:moveTo>
                  <a:pt x="0" y="0"/>
                </a:moveTo>
                <a:cubicBezTo>
                  <a:pt x="23283" y="23283"/>
                  <a:pt x="338138" y="350838"/>
                  <a:pt x="419100" y="447675"/>
                </a:cubicBezTo>
                <a:cubicBezTo>
                  <a:pt x="500062" y="544512"/>
                  <a:pt x="468313" y="527579"/>
                  <a:pt x="485775" y="581025"/>
                </a:cubicBezTo>
                <a:cubicBezTo>
                  <a:pt x="503237" y="634471"/>
                  <a:pt x="520171" y="772054"/>
                  <a:pt x="523875" y="768350"/>
                </a:cubicBezTo>
                <a:cubicBezTo>
                  <a:pt x="527579" y="764646"/>
                  <a:pt x="548746" y="635529"/>
                  <a:pt x="508000" y="558800"/>
                </a:cubicBezTo>
                <a:cubicBezTo>
                  <a:pt x="467254" y="482071"/>
                  <a:pt x="359833" y="397404"/>
                  <a:pt x="279400" y="307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6A63389-0EE5-8406-DD35-91E1FB4F05D2}"/>
              </a:ext>
            </a:extLst>
          </p:cNvPr>
          <p:cNvSpPr/>
          <p:nvPr/>
        </p:nvSpPr>
        <p:spPr>
          <a:xfrm>
            <a:off x="3927394" y="9124937"/>
            <a:ext cx="713070" cy="833277"/>
          </a:xfrm>
          <a:custGeom>
            <a:avLst/>
            <a:gdLst>
              <a:gd name="connsiteX0" fmla="*/ 81 w 713070"/>
              <a:gd name="connsiteY0" fmla="*/ 13 h 833277"/>
              <a:gd name="connsiteX1" fmla="*/ 431881 w 713070"/>
              <a:gd name="connsiteY1" fmla="*/ 517538 h 833277"/>
              <a:gd name="connsiteX2" fmla="*/ 708106 w 713070"/>
              <a:gd name="connsiteY2" fmla="*/ 825513 h 833277"/>
              <a:gd name="connsiteX3" fmla="*/ 593806 w 713070"/>
              <a:gd name="connsiteY3" fmla="*/ 720738 h 833277"/>
              <a:gd name="connsiteX4" fmla="*/ 396956 w 713070"/>
              <a:gd name="connsiteY4" fmla="*/ 501663 h 833277"/>
              <a:gd name="connsiteX5" fmla="*/ 81 w 713070"/>
              <a:gd name="connsiteY5" fmla="*/ 13 h 83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70" h="833277">
                <a:moveTo>
                  <a:pt x="81" y="13"/>
                </a:moveTo>
                <a:cubicBezTo>
                  <a:pt x="5902" y="2659"/>
                  <a:pt x="313877" y="379955"/>
                  <a:pt x="431881" y="517538"/>
                </a:cubicBezTo>
                <a:cubicBezTo>
                  <a:pt x="549885" y="655121"/>
                  <a:pt x="681119" y="791646"/>
                  <a:pt x="708106" y="825513"/>
                </a:cubicBezTo>
                <a:cubicBezTo>
                  <a:pt x="735093" y="859380"/>
                  <a:pt x="645664" y="774713"/>
                  <a:pt x="593806" y="720738"/>
                </a:cubicBezTo>
                <a:cubicBezTo>
                  <a:pt x="541948" y="666763"/>
                  <a:pt x="492206" y="617021"/>
                  <a:pt x="396956" y="501663"/>
                </a:cubicBezTo>
                <a:cubicBezTo>
                  <a:pt x="301706" y="386305"/>
                  <a:pt x="-5740" y="-2633"/>
                  <a:pt x="81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932AB26-ADF3-8535-26D5-3701108B6B81}"/>
              </a:ext>
            </a:extLst>
          </p:cNvPr>
          <p:cNvSpPr/>
          <p:nvPr/>
        </p:nvSpPr>
        <p:spPr>
          <a:xfrm>
            <a:off x="3917910" y="9226412"/>
            <a:ext cx="568709" cy="649726"/>
          </a:xfrm>
          <a:custGeom>
            <a:avLst/>
            <a:gdLst>
              <a:gd name="connsiteX0" fmla="*/ 40 w 568709"/>
              <a:gd name="connsiteY0" fmla="*/ 138 h 649726"/>
              <a:gd name="connsiteX1" fmla="*/ 419140 w 568709"/>
              <a:gd name="connsiteY1" fmla="*/ 482738 h 649726"/>
              <a:gd name="connsiteX2" fmla="*/ 568365 w 568709"/>
              <a:gd name="connsiteY2" fmla="*/ 647838 h 649726"/>
              <a:gd name="connsiteX3" fmla="*/ 444540 w 568709"/>
              <a:gd name="connsiteY3" fmla="*/ 533538 h 649726"/>
              <a:gd name="connsiteX4" fmla="*/ 40 w 568709"/>
              <a:gd name="connsiteY4" fmla="*/ 138 h 64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709" h="649726">
                <a:moveTo>
                  <a:pt x="40" y="138"/>
                </a:moveTo>
                <a:cubicBezTo>
                  <a:pt x="-4193" y="-8329"/>
                  <a:pt x="324419" y="374788"/>
                  <a:pt x="419140" y="482738"/>
                </a:cubicBezTo>
                <a:cubicBezTo>
                  <a:pt x="513861" y="590688"/>
                  <a:pt x="564132" y="639371"/>
                  <a:pt x="568365" y="647838"/>
                </a:cubicBezTo>
                <a:cubicBezTo>
                  <a:pt x="572598" y="656305"/>
                  <a:pt x="538203" y="639371"/>
                  <a:pt x="444540" y="533538"/>
                </a:cubicBezTo>
                <a:cubicBezTo>
                  <a:pt x="350878" y="427705"/>
                  <a:pt x="4273" y="8605"/>
                  <a:pt x="40" y="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E69A095B-0F60-3BBC-3432-69D99BFE365F}"/>
              </a:ext>
            </a:extLst>
          </p:cNvPr>
          <p:cNvSpPr/>
          <p:nvPr/>
        </p:nvSpPr>
        <p:spPr>
          <a:xfrm>
            <a:off x="4389280" y="9880448"/>
            <a:ext cx="112084" cy="419603"/>
          </a:xfrm>
          <a:custGeom>
            <a:avLst/>
            <a:gdLst>
              <a:gd name="connsiteX0" fmla="*/ 23970 w 112084"/>
              <a:gd name="connsiteY0" fmla="*/ 152 h 419603"/>
              <a:gd name="connsiteX1" fmla="*/ 17620 w 112084"/>
              <a:gd name="connsiteY1" fmla="*/ 197002 h 419603"/>
              <a:gd name="connsiteX2" fmla="*/ 109695 w 112084"/>
              <a:gd name="connsiteY2" fmla="*/ 412902 h 419603"/>
              <a:gd name="connsiteX3" fmla="*/ 77945 w 112084"/>
              <a:gd name="connsiteY3" fmla="*/ 352577 h 419603"/>
              <a:gd name="connsiteX4" fmla="*/ 1745 w 112084"/>
              <a:gd name="connsiteY4" fmla="*/ 228752 h 419603"/>
              <a:gd name="connsiteX5" fmla="*/ 23970 w 112084"/>
              <a:gd name="connsiteY5" fmla="*/ 152 h 41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84" h="419603">
                <a:moveTo>
                  <a:pt x="23970" y="152"/>
                </a:moveTo>
                <a:cubicBezTo>
                  <a:pt x="26616" y="-5140"/>
                  <a:pt x="3332" y="128210"/>
                  <a:pt x="17620" y="197002"/>
                </a:cubicBezTo>
                <a:cubicBezTo>
                  <a:pt x="31908" y="265794"/>
                  <a:pt x="99641" y="386973"/>
                  <a:pt x="109695" y="412902"/>
                </a:cubicBezTo>
                <a:cubicBezTo>
                  <a:pt x="119749" y="438831"/>
                  <a:pt x="95937" y="383269"/>
                  <a:pt x="77945" y="352577"/>
                </a:cubicBezTo>
                <a:cubicBezTo>
                  <a:pt x="59953" y="321885"/>
                  <a:pt x="10741" y="286431"/>
                  <a:pt x="1745" y="228752"/>
                </a:cubicBezTo>
                <a:cubicBezTo>
                  <a:pt x="-7251" y="171073"/>
                  <a:pt x="21324" y="5444"/>
                  <a:pt x="23970" y="1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8C35ECA-4D41-6C3D-D535-7CC1CB6C67BA}"/>
              </a:ext>
            </a:extLst>
          </p:cNvPr>
          <p:cNvSpPr/>
          <p:nvPr/>
        </p:nvSpPr>
        <p:spPr>
          <a:xfrm>
            <a:off x="4216331" y="9058275"/>
            <a:ext cx="638504" cy="533737"/>
          </a:xfrm>
          <a:custGeom>
            <a:avLst/>
            <a:gdLst>
              <a:gd name="connsiteX0" fmla="*/ 69 w 638504"/>
              <a:gd name="connsiteY0" fmla="*/ 0 h 533737"/>
              <a:gd name="connsiteX1" fmla="*/ 349319 w 638504"/>
              <a:gd name="connsiteY1" fmla="*/ 365125 h 533737"/>
              <a:gd name="connsiteX2" fmla="*/ 631894 w 638504"/>
              <a:gd name="connsiteY2" fmla="*/ 527050 h 533737"/>
              <a:gd name="connsiteX3" fmla="*/ 530294 w 638504"/>
              <a:gd name="connsiteY3" fmla="*/ 488950 h 533737"/>
              <a:gd name="connsiteX4" fmla="*/ 320744 w 638504"/>
              <a:gd name="connsiteY4" fmla="*/ 361950 h 533737"/>
              <a:gd name="connsiteX5" fmla="*/ 69 w 638504"/>
              <a:gd name="connsiteY5" fmla="*/ 0 h 5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04" h="533737">
                <a:moveTo>
                  <a:pt x="69" y="0"/>
                </a:moveTo>
                <a:cubicBezTo>
                  <a:pt x="4832" y="529"/>
                  <a:pt x="244015" y="277283"/>
                  <a:pt x="349319" y="365125"/>
                </a:cubicBezTo>
                <a:cubicBezTo>
                  <a:pt x="454623" y="452967"/>
                  <a:pt x="601732" y="506413"/>
                  <a:pt x="631894" y="527050"/>
                </a:cubicBezTo>
                <a:cubicBezTo>
                  <a:pt x="662056" y="547687"/>
                  <a:pt x="582152" y="516467"/>
                  <a:pt x="530294" y="488950"/>
                </a:cubicBezTo>
                <a:cubicBezTo>
                  <a:pt x="478436" y="461433"/>
                  <a:pt x="405940" y="439208"/>
                  <a:pt x="320744" y="361950"/>
                </a:cubicBezTo>
                <a:cubicBezTo>
                  <a:pt x="235548" y="284692"/>
                  <a:pt x="-4694" y="-529"/>
                  <a:pt x="6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B39E3999-FC2D-DE46-AAA0-645BB2E39C85}"/>
              </a:ext>
            </a:extLst>
          </p:cNvPr>
          <p:cNvSpPr/>
          <p:nvPr/>
        </p:nvSpPr>
        <p:spPr>
          <a:xfrm>
            <a:off x="4336670" y="9114982"/>
            <a:ext cx="884198" cy="740091"/>
          </a:xfrm>
          <a:custGeom>
            <a:avLst/>
            <a:gdLst>
              <a:gd name="connsiteX0" fmla="*/ 380 w 884198"/>
              <a:gd name="connsiteY0" fmla="*/ 443 h 740091"/>
              <a:gd name="connsiteX1" fmla="*/ 327405 w 884198"/>
              <a:gd name="connsiteY1" fmla="*/ 317943 h 740091"/>
              <a:gd name="connsiteX2" fmla="*/ 479805 w 884198"/>
              <a:gd name="connsiteY2" fmla="*/ 397318 h 740091"/>
              <a:gd name="connsiteX3" fmla="*/ 416305 w 884198"/>
              <a:gd name="connsiteY3" fmla="*/ 397318 h 740091"/>
              <a:gd name="connsiteX4" fmla="*/ 629030 w 884198"/>
              <a:gd name="connsiteY4" fmla="*/ 498918 h 740091"/>
              <a:gd name="connsiteX5" fmla="*/ 876680 w 884198"/>
              <a:gd name="connsiteY5" fmla="*/ 733868 h 740091"/>
              <a:gd name="connsiteX6" fmla="*/ 781430 w 884198"/>
              <a:gd name="connsiteY6" fmla="*/ 648143 h 740091"/>
              <a:gd name="connsiteX7" fmla="*/ 397255 w 884198"/>
              <a:gd name="connsiteY7" fmla="*/ 394143 h 740091"/>
              <a:gd name="connsiteX8" fmla="*/ 380 w 884198"/>
              <a:gd name="connsiteY8" fmla="*/ 443 h 74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198" h="740091">
                <a:moveTo>
                  <a:pt x="380" y="443"/>
                </a:moveTo>
                <a:cubicBezTo>
                  <a:pt x="-11262" y="-12257"/>
                  <a:pt x="247501" y="251797"/>
                  <a:pt x="327405" y="317943"/>
                </a:cubicBezTo>
                <a:cubicBezTo>
                  <a:pt x="407309" y="384089"/>
                  <a:pt x="464988" y="384089"/>
                  <a:pt x="479805" y="397318"/>
                </a:cubicBezTo>
                <a:cubicBezTo>
                  <a:pt x="494622" y="410547"/>
                  <a:pt x="391434" y="380385"/>
                  <a:pt x="416305" y="397318"/>
                </a:cubicBezTo>
                <a:cubicBezTo>
                  <a:pt x="441176" y="414251"/>
                  <a:pt x="552301" y="442826"/>
                  <a:pt x="629030" y="498918"/>
                </a:cubicBezTo>
                <a:cubicBezTo>
                  <a:pt x="705759" y="555010"/>
                  <a:pt x="851280" y="708997"/>
                  <a:pt x="876680" y="733868"/>
                </a:cubicBezTo>
                <a:cubicBezTo>
                  <a:pt x="902080" y="758739"/>
                  <a:pt x="861334" y="704764"/>
                  <a:pt x="781430" y="648143"/>
                </a:cubicBezTo>
                <a:cubicBezTo>
                  <a:pt x="701526" y="591522"/>
                  <a:pt x="529017" y="497860"/>
                  <a:pt x="397255" y="394143"/>
                </a:cubicBezTo>
                <a:cubicBezTo>
                  <a:pt x="265493" y="290426"/>
                  <a:pt x="12022" y="13143"/>
                  <a:pt x="380" y="4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1CF8CDAA-EEE0-7396-E1E0-656F399E418B}"/>
              </a:ext>
            </a:extLst>
          </p:cNvPr>
          <p:cNvSpPr/>
          <p:nvPr/>
        </p:nvSpPr>
        <p:spPr>
          <a:xfrm>
            <a:off x="3568523" y="8708443"/>
            <a:ext cx="928740" cy="885793"/>
          </a:xfrm>
          <a:custGeom>
            <a:avLst/>
            <a:gdLst>
              <a:gd name="connsiteX0" fmla="*/ 177 w 928740"/>
              <a:gd name="connsiteY0" fmla="*/ 582 h 885793"/>
              <a:gd name="connsiteX1" fmla="*/ 625652 w 928740"/>
              <a:gd name="connsiteY1" fmla="*/ 505407 h 885793"/>
              <a:gd name="connsiteX2" fmla="*/ 600252 w 928740"/>
              <a:gd name="connsiteY2" fmla="*/ 486357 h 885793"/>
              <a:gd name="connsiteX3" fmla="*/ 809802 w 928740"/>
              <a:gd name="connsiteY3" fmla="*/ 711782 h 885793"/>
              <a:gd name="connsiteX4" fmla="*/ 924102 w 928740"/>
              <a:gd name="connsiteY4" fmla="*/ 880057 h 885793"/>
              <a:gd name="connsiteX5" fmla="*/ 882827 w 928740"/>
              <a:gd name="connsiteY5" fmla="*/ 816557 h 885793"/>
              <a:gd name="connsiteX6" fmla="*/ 670102 w 928740"/>
              <a:gd name="connsiteY6" fmla="*/ 530807 h 885793"/>
              <a:gd name="connsiteX7" fmla="*/ 562152 w 928740"/>
              <a:gd name="connsiteY7" fmla="*/ 406982 h 885793"/>
              <a:gd name="connsiteX8" fmla="*/ 177 w 928740"/>
              <a:gd name="connsiteY8" fmla="*/ 582 h 88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40" h="885793">
                <a:moveTo>
                  <a:pt x="177" y="582"/>
                </a:moveTo>
                <a:cubicBezTo>
                  <a:pt x="10760" y="16986"/>
                  <a:pt x="525640" y="424445"/>
                  <a:pt x="625652" y="505407"/>
                </a:cubicBezTo>
                <a:cubicBezTo>
                  <a:pt x="725664" y="586369"/>
                  <a:pt x="569560" y="451961"/>
                  <a:pt x="600252" y="486357"/>
                </a:cubicBezTo>
                <a:cubicBezTo>
                  <a:pt x="630944" y="520753"/>
                  <a:pt x="755827" y="646165"/>
                  <a:pt x="809802" y="711782"/>
                </a:cubicBezTo>
                <a:cubicBezTo>
                  <a:pt x="863777" y="777399"/>
                  <a:pt x="911931" y="862595"/>
                  <a:pt x="924102" y="880057"/>
                </a:cubicBezTo>
                <a:cubicBezTo>
                  <a:pt x="936273" y="897519"/>
                  <a:pt x="925160" y="874765"/>
                  <a:pt x="882827" y="816557"/>
                </a:cubicBezTo>
                <a:cubicBezTo>
                  <a:pt x="840494" y="758349"/>
                  <a:pt x="723548" y="599069"/>
                  <a:pt x="670102" y="530807"/>
                </a:cubicBezTo>
                <a:cubicBezTo>
                  <a:pt x="616656" y="462545"/>
                  <a:pt x="668514" y="494824"/>
                  <a:pt x="562152" y="406982"/>
                </a:cubicBezTo>
                <a:cubicBezTo>
                  <a:pt x="455790" y="319140"/>
                  <a:pt x="-10406" y="-15822"/>
                  <a:pt x="177" y="5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825005-A581-D37D-BAD9-142C9C46856F}"/>
              </a:ext>
            </a:extLst>
          </p:cNvPr>
          <p:cNvSpPr/>
          <p:nvPr/>
        </p:nvSpPr>
        <p:spPr>
          <a:xfrm>
            <a:off x="3891733" y="8981445"/>
            <a:ext cx="628176" cy="678733"/>
          </a:xfrm>
          <a:custGeom>
            <a:avLst/>
            <a:gdLst>
              <a:gd name="connsiteX0" fmla="*/ 817 w 628176"/>
              <a:gd name="connsiteY0" fmla="*/ 630 h 678733"/>
              <a:gd name="connsiteX1" fmla="*/ 600892 w 628176"/>
              <a:gd name="connsiteY1" fmla="*/ 645155 h 678733"/>
              <a:gd name="connsiteX2" fmla="*/ 473892 w 628176"/>
              <a:gd name="connsiteY2" fmla="*/ 527680 h 678733"/>
              <a:gd name="connsiteX3" fmla="*/ 817 w 628176"/>
              <a:gd name="connsiteY3" fmla="*/ 630 h 67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6" h="678733">
                <a:moveTo>
                  <a:pt x="817" y="630"/>
                </a:moveTo>
                <a:cubicBezTo>
                  <a:pt x="21984" y="20209"/>
                  <a:pt x="522046" y="557313"/>
                  <a:pt x="600892" y="645155"/>
                </a:cubicBezTo>
                <a:cubicBezTo>
                  <a:pt x="679738" y="732997"/>
                  <a:pt x="572317" y="632455"/>
                  <a:pt x="473892" y="527680"/>
                </a:cubicBezTo>
                <a:cubicBezTo>
                  <a:pt x="375467" y="422905"/>
                  <a:pt x="-20350" y="-18949"/>
                  <a:pt x="817" y="6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62DC10A-7D24-58B1-3E9A-8BFFBE614A0B}"/>
              </a:ext>
            </a:extLst>
          </p:cNvPr>
          <p:cNvSpPr/>
          <p:nvPr/>
        </p:nvSpPr>
        <p:spPr>
          <a:xfrm>
            <a:off x="5298921" y="9947252"/>
            <a:ext cx="413183" cy="762041"/>
          </a:xfrm>
          <a:custGeom>
            <a:avLst/>
            <a:gdLst>
              <a:gd name="connsiteX0" fmla="*/ 154 w 413183"/>
              <a:gd name="connsiteY0" fmla="*/ 23 h 762041"/>
              <a:gd name="connsiteX1" fmla="*/ 263679 w 413183"/>
              <a:gd name="connsiteY1" fmla="*/ 358798 h 762041"/>
              <a:gd name="connsiteX2" fmla="*/ 412904 w 413183"/>
              <a:gd name="connsiteY2" fmla="*/ 762023 h 762041"/>
              <a:gd name="connsiteX3" fmla="*/ 228754 w 413183"/>
              <a:gd name="connsiteY3" fmla="*/ 342923 h 762041"/>
              <a:gd name="connsiteX4" fmla="*/ 154 w 413183"/>
              <a:gd name="connsiteY4" fmla="*/ 23 h 7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83" h="762041">
                <a:moveTo>
                  <a:pt x="154" y="23"/>
                </a:moveTo>
                <a:cubicBezTo>
                  <a:pt x="5975" y="2669"/>
                  <a:pt x="194887" y="231798"/>
                  <a:pt x="263679" y="358798"/>
                </a:cubicBezTo>
                <a:cubicBezTo>
                  <a:pt x="332471" y="485798"/>
                  <a:pt x="418725" y="764669"/>
                  <a:pt x="412904" y="762023"/>
                </a:cubicBezTo>
                <a:cubicBezTo>
                  <a:pt x="407083" y="759377"/>
                  <a:pt x="302837" y="469394"/>
                  <a:pt x="228754" y="342923"/>
                </a:cubicBezTo>
                <a:cubicBezTo>
                  <a:pt x="154671" y="216452"/>
                  <a:pt x="-5667" y="-2623"/>
                  <a:pt x="154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57E76AB-59F6-F0B1-E520-F4E0602A2B0A}"/>
              </a:ext>
            </a:extLst>
          </p:cNvPr>
          <p:cNvSpPr/>
          <p:nvPr/>
        </p:nvSpPr>
        <p:spPr>
          <a:xfrm>
            <a:off x="5213140" y="9817017"/>
            <a:ext cx="552849" cy="938422"/>
          </a:xfrm>
          <a:custGeom>
            <a:avLst/>
            <a:gdLst>
              <a:gd name="connsiteX0" fmla="*/ 210 w 552849"/>
              <a:gd name="connsiteY0" fmla="*/ 83 h 938422"/>
              <a:gd name="connsiteX1" fmla="*/ 346285 w 552849"/>
              <a:gd name="connsiteY1" fmla="*/ 403308 h 938422"/>
              <a:gd name="connsiteX2" fmla="*/ 438360 w 552849"/>
              <a:gd name="connsiteY2" fmla="*/ 644608 h 938422"/>
              <a:gd name="connsiteX3" fmla="*/ 432010 w 552849"/>
              <a:gd name="connsiteY3" fmla="*/ 603333 h 938422"/>
              <a:gd name="connsiteX4" fmla="*/ 552660 w 552849"/>
              <a:gd name="connsiteY4" fmla="*/ 936708 h 938422"/>
              <a:gd name="connsiteX5" fmla="*/ 400260 w 552849"/>
              <a:gd name="connsiteY5" fmla="*/ 438233 h 938422"/>
              <a:gd name="connsiteX6" fmla="*/ 210 w 552849"/>
              <a:gd name="connsiteY6" fmla="*/ 83 h 9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49" h="938422">
                <a:moveTo>
                  <a:pt x="210" y="83"/>
                </a:moveTo>
                <a:cubicBezTo>
                  <a:pt x="-8786" y="-5738"/>
                  <a:pt x="273260" y="295887"/>
                  <a:pt x="346285" y="403308"/>
                </a:cubicBezTo>
                <a:cubicBezTo>
                  <a:pt x="419310" y="510729"/>
                  <a:pt x="424073" y="611271"/>
                  <a:pt x="438360" y="644608"/>
                </a:cubicBezTo>
                <a:cubicBezTo>
                  <a:pt x="452647" y="677945"/>
                  <a:pt x="412960" y="554650"/>
                  <a:pt x="432010" y="603333"/>
                </a:cubicBezTo>
                <a:cubicBezTo>
                  <a:pt x="451060" y="652016"/>
                  <a:pt x="557952" y="964225"/>
                  <a:pt x="552660" y="936708"/>
                </a:cubicBezTo>
                <a:cubicBezTo>
                  <a:pt x="547368" y="909191"/>
                  <a:pt x="487572" y="596983"/>
                  <a:pt x="400260" y="438233"/>
                </a:cubicBezTo>
                <a:cubicBezTo>
                  <a:pt x="312948" y="279483"/>
                  <a:pt x="9206" y="5904"/>
                  <a:pt x="210" y="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7701616-2CCE-494F-4B20-6C8578372749}"/>
              </a:ext>
            </a:extLst>
          </p:cNvPr>
          <p:cNvSpPr/>
          <p:nvPr/>
        </p:nvSpPr>
        <p:spPr>
          <a:xfrm>
            <a:off x="4638669" y="9737653"/>
            <a:ext cx="907661" cy="1128768"/>
          </a:xfrm>
          <a:custGeom>
            <a:avLst/>
            <a:gdLst>
              <a:gd name="connsiteX0" fmla="*/ 6 w 907661"/>
              <a:gd name="connsiteY0" fmla="*/ 72 h 1128768"/>
              <a:gd name="connsiteX1" fmla="*/ 215906 w 907661"/>
              <a:gd name="connsiteY1" fmla="*/ 266772 h 1128768"/>
              <a:gd name="connsiteX2" fmla="*/ 514356 w 907661"/>
              <a:gd name="connsiteY2" fmla="*/ 527122 h 1128768"/>
              <a:gd name="connsiteX3" fmla="*/ 492131 w 907661"/>
              <a:gd name="connsiteY3" fmla="*/ 527122 h 1128768"/>
              <a:gd name="connsiteX4" fmla="*/ 885831 w 907661"/>
              <a:gd name="connsiteY4" fmla="*/ 1098622 h 1128768"/>
              <a:gd name="connsiteX5" fmla="*/ 828681 w 907661"/>
              <a:gd name="connsiteY5" fmla="*/ 1006547 h 1128768"/>
              <a:gd name="connsiteX6" fmla="*/ 590556 w 907661"/>
              <a:gd name="connsiteY6" fmla="*/ 641422 h 1128768"/>
              <a:gd name="connsiteX7" fmla="*/ 368306 w 907661"/>
              <a:gd name="connsiteY7" fmla="*/ 435047 h 1128768"/>
              <a:gd name="connsiteX8" fmla="*/ 222256 w 907661"/>
              <a:gd name="connsiteY8" fmla="*/ 292172 h 1128768"/>
              <a:gd name="connsiteX9" fmla="*/ 6 w 907661"/>
              <a:gd name="connsiteY9" fmla="*/ 72 h 112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661" h="1128768">
                <a:moveTo>
                  <a:pt x="6" y="72"/>
                </a:moveTo>
                <a:cubicBezTo>
                  <a:pt x="-1052" y="-4161"/>
                  <a:pt x="130181" y="178930"/>
                  <a:pt x="215906" y="266772"/>
                </a:cubicBezTo>
                <a:cubicBezTo>
                  <a:pt x="301631" y="354614"/>
                  <a:pt x="468319" y="483730"/>
                  <a:pt x="514356" y="527122"/>
                </a:cubicBezTo>
                <a:cubicBezTo>
                  <a:pt x="560393" y="570514"/>
                  <a:pt x="430219" y="431872"/>
                  <a:pt x="492131" y="527122"/>
                </a:cubicBezTo>
                <a:cubicBezTo>
                  <a:pt x="554043" y="622372"/>
                  <a:pt x="829739" y="1018718"/>
                  <a:pt x="885831" y="1098622"/>
                </a:cubicBezTo>
                <a:cubicBezTo>
                  <a:pt x="941923" y="1178526"/>
                  <a:pt x="877893" y="1082747"/>
                  <a:pt x="828681" y="1006547"/>
                </a:cubicBezTo>
                <a:cubicBezTo>
                  <a:pt x="779469" y="930347"/>
                  <a:pt x="667285" y="736672"/>
                  <a:pt x="590556" y="641422"/>
                </a:cubicBezTo>
                <a:cubicBezTo>
                  <a:pt x="513827" y="546172"/>
                  <a:pt x="429689" y="493255"/>
                  <a:pt x="368306" y="435047"/>
                </a:cubicBezTo>
                <a:cubicBezTo>
                  <a:pt x="306923" y="376839"/>
                  <a:pt x="278348" y="362022"/>
                  <a:pt x="222256" y="292172"/>
                </a:cubicBezTo>
                <a:cubicBezTo>
                  <a:pt x="166164" y="222322"/>
                  <a:pt x="1064" y="4305"/>
                  <a:pt x="6" y="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F9D54F4-2D68-9FA6-92BA-38D4396678BD}"/>
              </a:ext>
            </a:extLst>
          </p:cNvPr>
          <p:cNvSpPr/>
          <p:nvPr/>
        </p:nvSpPr>
        <p:spPr>
          <a:xfrm>
            <a:off x="4437849" y="9832861"/>
            <a:ext cx="515201" cy="864364"/>
          </a:xfrm>
          <a:custGeom>
            <a:avLst/>
            <a:gdLst>
              <a:gd name="connsiteX0" fmla="*/ 13501 w 515201"/>
              <a:gd name="connsiteY0" fmla="*/ 114 h 864364"/>
              <a:gd name="connsiteX1" fmla="*/ 26201 w 515201"/>
              <a:gd name="connsiteY1" fmla="*/ 238239 h 864364"/>
              <a:gd name="connsiteX2" fmla="*/ 48426 w 515201"/>
              <a:gd name="connsiteY2" fmla="*/ 381114 h 864364"/>
              <a:gd name="connsiteX3" fmla="*/ 226226 w 515201"/>
              <a:gd name="connsiteY3" fmla="*/ 612889 h 864364"/>
              <a:gd name="connsiteX4" fmla="*/ 210351 w 515201"/>
              <a:gd name="connsiteY4" fmla="*/ 593839 h 864364"/>
              <a:gd name="connsiteX5" fmla="*/ 515151 w 515201"/>
              <a:gd name="connsiteY5" fmla="*/ 863714 h 864364"/>
              <a:gd name="connsiteX6" fmla="*/ 184951 w 515201"/>
              <a:gd name="connsiteY6" fmla="*/ 504939 h 864364"/>
              <a:gd name="connsiteX7" fmla="*/ 26201 w 515201"/>
              <a:gd name="connsiteY7" fmla="*/ 358889 h 864364"/>
              <a:gd name="connsiteX8" fmla="*/ 801 w 515201"/>
              <a:gd name="connsiteY8" fmla="*/ 269989 h 864364"/>
              <a:gd name="connsiteX9" fmla="*/ 13501 w 515201"/>
              <a:gd name="connsiteY9" fmla="*/ 114 h 86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201" h="864364">
                <a:moveTo>
                  <a:pt x="13501" y="114"/>
                </a:moveTo>
                <a:cubicBezTo>
                  <a:pt x="17734" y="-5178"/>
                  <a:pt x="20380" y="174739"/>
                  <a:pt x="26201" y="238239"/>
                </a:cubicBezTo>
                <a:cubicBezTo>
                  <a:pt x="32022" y="301739"/>
                  <a:pt x="15089" y="318672"/>
                  <a:pt x="48426" y="381114"/>
                </a:cubicBezTo>
                <a:cubicBezTo>
                  <a:pt x="81763" y="443556"/>
                  <a:pt x="199239" y="577435"/>
                  <a:pt x="226226" y="612889"/>
                </a:cubicBezTo>
                <a:cubicBezTo>
                  <a:pt x="253214" y="648343"/>
                  <a:pt x="162197" y="552035"/>
                  <a:pt x="210351" y="593839"/>
                </a:cubicBezTo>
                <a:cubicBezTo>
                  <a:pt x="258505" y="635643"/>
                  <a:pt x="519384" y="878531"/>
                  <a:pt x="515151" y="863714"/>
                </a:cubicBezTo>
                <a:cubicBezTo>
                  <a:pt x="510918" y="848897"/>
                  <a:pt x="266442" y="589076"/>
                  <a:pt x="184951" y="504939"/>
                </a:cubicBezTo>
                <a:cubicBezTo>
                  <a:pt x="103460" y="420802"/>
                  <a:pt x="56893" y="398047"/>
                  <a:pt x="26201" y="358889"/>
                </a:cubicBezTo>
                <a:cubicBezTo>
                  <a:pt x="-4491" y="319731"/>
                  <a:pt x="-257" y="325551"/>
                  <a:pt x="801" y="269989"/>
                </a:cubicBezTo>
                <a:cubicBezTo>
                  <a:pt x="1859" y="214427"/>
                  <a:pt x="9268" y="5406"/>
                  <a:pt x="13501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8F27AC-09F7-DBAA-158C-A43691B63071}"/>
              </a:ext>
            </a:extLst>
          </p:cNvPr>
          <p:cNvSpPr/>
          <p:nvPr/>
        </p:nvSpPr>
        <p:spPr>
          <a:xfrm>
            <a:off x="4486848" y="9870615"/>
            <a:ext cx="399778" cy="726807"/>
          </a:xfrm>
          <a:custGeom>
            <a:avLst/>
            <a:gdLst>
              <a:gd name="connsiteX0" fmla="*/ 18477 w 399778"/>
              <a:gd name="connsiteY0" fmla="*/ 460 h 726807"/>
              <a:gd name="connsiteX1" fmla="*/ 24827 w 399778"/>
              <a:gd name="connsiteY1" fmla="*/ 219535 h 726807"/>
              <a:gd name="connsiteX2" fmla="*/ 43877 w 399778"/>
              <a:gd name="connsiteY2" fmla="*/ 330660 h 726807"/>
              <a:gd name="connsiteX3" fmla="*/ 66102 w 399778"/>
              <a:gd name="connsiteY3" fmla="*/ 384635 h 726807"/>
              <a:gd name="connsiteX4" fmla="*/ 69277 w 399778"/>
              <a:gd name="connsiteY4" fmla="*/ 365585 h 726807"/>
              <a:gd name="connsiteX5" fmla="*/ 396302 w 399778"/>
              <a:gd name="connsiteY5" fmla="*/ 724360 h 726807"/>
              <a:gd name="connsiteX6" fmla="*/ 228027 w 399778"/>
              <a:gd name="connsiteY6" fmla="*/ 511635 h 726807"/>
              <a:gd name="connsiteX7" fmla="*/ 15302 w 399778"/>
              <a:gd name="connsiteY7" fmla="*/ 283035 h 726807"/>
              <a:gd name="connsiteX8" fmla="*/ 18477 w 399778"/>
              <a:gd name="connsiteY8" fmla="*/ 460 h 7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778" h="726807">
                <a:moveTo>
                  <a:pt x="18477" y="460"/>
                </a:moveTo>
                <a:cubicBezTo>
                  <a:pt x="20065" y="-10123"/>
                  <a:pt x="20594" y="164502"/>
                  <a:pt x="24827" y="219535"/>
                </a:cubicBezTo>
                <a:cubicBezTo>
                  <a:pt x="29060" y="274568"/>
                  <a:pt x="36998" y="303143"/>
                  <a:pt x="43877" y="330660"/>
                </a:cubicBezTo>
                <a:cubicBezTo>
                  <a:pt x="50756" y="358177"/>
                  <a:pt x="61869" y="378814"/>
                  <a:pt x="66102" y="384635"/>
                </a:cubicBezTo>
                <a:cubicBezTo>
                  <a:pt x="70335" y="390456"/>
                  <a:pt x="14244" y="308964"/>
                  <a:pt x="69277" y="365585"/>
                </a:cubicBezTo>
                <a:cubicBezTo>
                  <a:pt x="124310" y="422206"/>
                  <a:pt x="369844" y="700018"/>
                  <a:pt x="396302" y="724360"/>
                </a:cubicBezTo>
                <a:cubicBezTo>
                  <a:pt x="422760" y="748702"/>
                  <a:pt x="291527" y="585189"/>
                  <a:pt x="228027" y="511635"/>
                </a:cubicBezTo>
                <a:cubicBezTo>
                  <a:pt x="164527" y="438081"/>
                  <a:pt x="50756" y="365056"/>
                  <a:pt x="15302" y="283035"/>
                </a:cubicBezTo>
                <a:cubicBezTo>
                  <a:pt x="-20152" y="201014"/>
                  <a:pt x="16889" y="11043"/>
                  <a:pt x="18477" y="4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497536F5-EF1E-1600-E085-0A35DC3F5F09}"/>
              </a:ext>
            </a:extLst>
          </p:cNvPr>
          <p:cNvSpPr/>
          <p:nvPr/>
        </p:nvSpPr>
        <p:spPr>
          <a:xfrm>
            <a:off x="4044707" y="9404334"/>
            <a:ext cx="383484" cy="495426"/>
          </a:xfrm>
          <a:custGeom>
            <a:avLst/>
            <a:gdLst>
              <a:gd name="connsiteX0" fmla="*/ 243 w 383484"/>
              <a:gd name="connsiteY0" fmla="*/ 16 h 495426"/>
              <a:gd name="connsiteX1" fmla="*/ 193918 w 383484"/>
              <a:gd name="connsiteY1" fmla="*/ 241316 h 495426"/>
              <a:gd name="connsiteX2" fmla="*/ 378068 w 383484"/>
              <a:gd name="connsiteY2" fmla="*/ 488966 h 495426"/>
              <a:gd name="connsiteX3" fmla="*/ 314568 w 383484"/>
              <a:gd name="connsiteY3" fmla="*/ 400066 h 495426"/>
              <a:gd name="connsiteX4" fmla="*/ 111368 w 383484"/>
              <a:gd name="connsiteY4" fmla="*/ 155591 h 495426"/>
              <a:gd name="connsiteX5" fmla="*/ 152643 w 383484"/>
              <a:gd name="connsiteY5" fmla="*/ 228616 h 495426"/>
              <a:gd name="connsiteX6" fmla="*/ 243 w 383484"/>
              <a:gd name="connsiteY6" fmla="*/ 16 h 4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84" h="495426">
                <a:moveTo>
                  <a:pt x="243" y="16"/>
                </a:moveTo>
                <a:cubicBezTo>
                  <a:pt x="7122" y="2133"/>
                  <a:pt x="130947" y="159824"/>
                  <a:pt x="193918" y="241316"/>
                </a:cubicBezTo>
                <a:cubicBezTo>
                  <a:pt x="256889" y="322808"/>
                  <a:pt x="357960" y="462508"/>
                  <a:pt x="378068" y="488966"/>
                </a:cubicBezTo>
                <a:cubicBezTo>
                  <a:pt x="398176" y="515424"/>
                  <a:pt x="359018" y="455628"/>
                  <a:pt x="314568" y="400066"/>
                </a:cubicBezTo>
                <a:cubicBezTo>
                  <a:pt x="270118" y="344504"/>
                  <a:pt x="138356" y="184166"/>
                  <a:pt x="111368" y="155591"/>
                </a:cubicBezTo>
                <a:cubicBezTo>
                  <a:pt x="84381" y="127016"/>
                  <a:pt x="170635" y="252429"/>
                  <a:pt x="152643" y="228616"/>
                </a:cubicBezTo>
                <a:cubicBezTo>
                  <a:pt x="134651" y="204804"/>
                  <a:pt x="-6636" y="-2101"/>
                  <a:pt x="243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F3CDECC-6DF9-FC63-A68C-B1EDF49F619D}"/>
              </a:ext>
            </a:extLst>
          </p:cNvPr>
          <p:cNvSpPr/>
          <p:nvPr/>
        </p:nvSpPr>
        <p:spPr>
          <a:xfrm>
            <a:off x="4625136" y="10024290"/>
            <a:ext cx="769803" cy="996798"/>
          </a:xfrm>
          <a:custGeom>
            <a:avLst/>
            <a:gdLst>
              <a:gd name="connsiteX0" fmla="*/ 839 w 769803"/>
              <a:gd name="connsiteY0" fmla="*/ 2360 h 996798"/>
              <a:gd name="connsiteX1" fmla="*/ 162764 w 769803"/>
              <a:gd name="connsiteY1" fmla="*/ 221435 h 996798"/>
              <a:gd name="connsiteX2" fmla="*/ 159589 w 769803"/>
              <a:gd name="connsiteY2" fmla="*/ 272235 h 996798"/>
              <a:gd name="connsiteX3" fmla="*/ 219914 w 769803"/>
              <a:gd name="connsiteY3" fmla="*/ 278585 h 996798"/>
              <a:gd name="connsiteX4" fmla="*/ 289764 w 769803"/>
              <a:gd name="connsiteY4" fmla="*/ 383360 h 996798"/>
              <a:gd name="connsiteX5" fmla="*/ 385014 w 769803"/>
              <a:gd name="connsiteY5" fmla="*/ 453210 h 996798"/>
              <a:gd name="connsiteX6" fmla="*/ 372314 w 769803"/>
              <a:gd name="connsiteY6" fmla="*/ 465910 h 996798"/>
              <a:gd name="connsiteX7" fmla="*/ 435814 w 769803"/>
              <a:gd name="connsiteY7" fmla="*/ 535760 h 996798"/>
              <a:gd name="connsiteX8" fmla="*/ 397714 w 769803"/>
              <a:gd name="connsiteY8" fmla="*/ 545285 h 996798"/>
              <a:gd name="connsiteX9" fmla="*/ 508839 w 769803"/>
              <a:gd name="connsiteY9" fmla="*/ 615135 h 996798"/>
              <a:gd name="connsiteX10" fmla="*/ 629489 w 769803"/>
              <a:gd name="connsiteY10" fmla="*/ 742135 h 996798"/>
              <a:gd name="connsiteX11" fmla="*/ 762839 w 769803"/>
              <a:gd name="connsiteY11" fmla="*/ 980260 h 996798"/>
              <a:gd name="connsiteX12" fmla="*/ 702514 w 769803"/>
              <a:gd name="connsiteY12" fmla="*/ 907235 h 996798"/>
              <a:gd name="connsiteX13" fmla="*/ 299289 w 769803"/>
              <a:gd name="connsiteY13" fmla="*/ 354785 h 996798"/>
              <a:gd name="connsiteX14" fmla="*/ 108789 w 769803"/>
              <a:gd name="connsiteY14" fmla="*/ 119835 h 996798"/>
              <a:gd name="connsiteX15" fmla="*/ 839 w 769803"/>
              <a:gd name="connsiteY15" fmla="*/ 2360 h 99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803" h="996798">
                <a:moveTo>
                  <a:pt x="839" y="2360"/>
                </a:moveTo>
                <a:cubicBezTo>
                  <a:pt x="9835" y="19293"/>
                  <a:pt x="136306" y="176456"/>
                  <a:pt x="162764" y="221435"/>
                </a:cubicBezTo>
                <a:cubicBezTo>
                  <a:pt x="189222" y="266414"/>
                  <a:pt x="150064" y="262710"/>
                  <a:pt x="159589" y="272235"/>
                </a:cubicBezTo>
                <a:cubicBezTo>
                  <a:pt x="169114" y="281760"/>
                  <a:pt x="198218" y="260064"/>
                  <a:pt x="219914" y="278585"/>
                </a:cubicBezTo>
                <a:cubicBezTo>
                  <a:pt x="241610" y="297106"/>
                  <a:pt x="262247" y="354256"/>
                  <a:pt x="289764" y="383360"/>
                </a:cubicBezTo>
                <a:cubicBezTo>
                  <a:pt x="317281" y="412464"/>
                  <a:pt x="385014" y="453210"/>
                  <a:pt x="385014" y="453210"/>
                </a:cubicBezTo>
                <a:cubicBezTo>
                  <a:pt x="398772" y="466968"/>
                  <a:pt x="363847" y="452152"/>
                  <a:pt x="372314" y="465910"/>
                </a:cubicBezTo>
                <a:cubicBezTo>
                  <a:pt x="380781" y="479668"/>
                  <a:pt x="431581" y="522531"/>
                  <a:pt x="435814" y="535760"/>
                </a:cubicBezTo>
                <a:cubicBezTo>
                  <a:pt x="440047" y="548989"/>
                  <a:pt x="385543" y="532056"/>
                  <a:pt x="397714" y="545285"/>
                </a:cubicBezTo>
                <a:cubicBezTo>
                  <a:pt x="409885" y="558514"/>
                  <a:pt x="470210" y="582327"/>
                  <a:pt x="508839" y="615135"/>
                </a:cubicBezTo>
                <a:cubicBezTo>
                  <a:pt x="547468" y="647943"/>
                  <a:pt x="587156" y="681281"/>
                  <a:pt x="629489" y="742135"/>
                </a:cubicBezTo>
                <a:cubicBezTo>
                  <a:pt x="671822" y="802989"/>
                  <a:pt x="750668" y="952743"/>
                  <a:pt x="762839" y="980260"/>
                </a:cubicBezTo>
                <a:cubicBezTo>
                  <a:pt x="775010" y="1007777"/>
                  <a:pt x="779772" y="1011481"/>
                  <a:pt x="702514" y="907235"/>
                </a:cubicBezTo>
                <a:cubicBezTo>
                  <a:pt x="625256" y="802989"/>
                  <a:pt x="398243" y="486018"/>
                  <a:pt x="299289" y="354785"/>
                </a:cubicBezTo>
                <a:cubicBezTo>
                  <a:pt x="200335" y="223552"/>
                  <a:pt x="160647" y="176456"/>
                  <a:pt x="108789" y="119835"/>
                </a:cubicBezTo>
                <a:cubicBezTo>
                  <a:pt x="56931" y="63214"/>
                  <a:pt x="-8157" y="-14573"/>
                  <a:pt x="839" y="23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4741EC70-E84E-AFB9-74CB-EC2A9096BF78}"/>
              </a:ext>
            </a:extLst>
          </p:cNvPr>
          <p:cNvSpPr/>
          <p:nvPr/>
        </p:nvSpPr>
        <p:spPr>
          <a:xfrm>
            <a:off x="4695537" y="9985304"/>
            <a:ext cx="705547" cy="1011429"/>
          </a:xfrm>
          <a:custGeom>
            <a:avLst/>
            <a:gdLst>
              <a:gd name="connsiteX0" fmla="*/ 288 w 705547"/>
              <a:gd name="connsiteY0" fmla="*/ 71 h 1011429"/>
              <a:gd name="connsiteX1" fmla="*/ 298738 w 705547"/>
              <a:gd name="connsiteY1" fmla="*/ 409646 h 1011429"/>
              <a:gd name="connsiteX2" fmla="*/ 454313 w 705547"/>
              <a:gd name="connsiteY2" fmla="*/ 571571 h 1011429"/>
              <a:gd name="connsiteX3" fmla="*/ 628938 w 705547"/>
              <a:gd name="connsiteY3" fmla="*/ 825571 h 1011429"/>
              <a:gd name="connsiteX4" fmla="*/ 705138 w 705547"/>
              <a:gd name="connsiteY4" fmla="*/ 1009721 h 1011429"/>
              <a:gd name="connsiteX5" fmla="*/ 651163 w 705547"/>
              <a:gd name="connsiteY5" fmla="*/ 898596 h 1011429"/>
              <a:gd name="connsiteX6" fmla="*/ 489238 w 705547"/>
              <a:gd name="connsiteY6" fmla="*/ 596971 h 1011429"/>
              <a:gd name="connsiteX7" fmla="*/ 247938 w 705547"/>
              <a:gd name="connsiteY7" fmla="*/ 377896 h 1011429"/>
              <a:gd name="connsiteX8" fmla="*/ 288 w 705547"/>
              <a:gd name="connsiteY8" fmla="*/ 71 h 101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47" h="1011429">
                <a:moveTo>
                  <a:pt x="288" y="71"/>
                </a:moveTo>
                <a:cubicBezTo>
                  <a:pt x="8755" y="5363"/>
                  <a:pt x="223067" y="314396"/>
                  <a:pt x="298738" y="409646"/>
                </a:cubicBezTo>
                <a:cubicBezTo>
                  <a:pt x="374409" y="504896"/>
                  <a:pt x="399280" y="502250"/>
                  <a:pt x="454313" y="571571"/>
                </a:cubicBezTo>
                <a:cubicBezTo>
                  <a:pt x="509346" y="640892"/>
                  <a:pt x="587134" y="752546"/>
                  <a:pt x="628938" y="825571"/>
                </a:cubicBezTo>
                <a:cubicBezTo>
                  <a:pt x="670742" y="898596"/>
                  <a:pt x="701434" y="997550"/>
                  <a:pt x="705138" y="1009721"/>
                </a:cubicBezTo>
                <a:cubicBezTo>
                  <a:pt x="708842" y="1021892"/>
                  <a:pt x="687146" y="967388"/>
                  <a:pt x="651163" y="898596"/>
                </a:cubicBezTo>
                <a:cubicBezTo>
                  <a:pt x="615180" y="829804"/>
                  <a:pt x="556442" y="683754"/>
                  <a:pt x="489238" y="596971"/>
                </a:cubicBezTo>
                <a:cubicBezTo>
                  <a:pt x="422034" y="510188"/>
                  <a:pt x="324138" y="472088"/>
                  <a:pt x="247938" y="377896"/>
                </a:cubicBezTo>
                <a:cubicBezTo>
                  <a:pt x="171738" y="283704"/>
                  <a:pt x="-8179" y="-5221"/>
                  <a:pt x="288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602F6FC-88BE-F764-F4B3-FE9A2BB5489D}"/>
              </a:ext>
            </a:extLst>
          </p:cNvPr>
          <p:cNvSpPr/>
          <p:nvPr/>
        </p:nvSpPr>
        <p:spPr>
          <a:xfrm>
            <a:off x="4928601" y="10711346"/>
            <a:ext cx="407309" cy="428997"/>
          </a:xfrm>
          <a:custGeom>
            <a:avLst/>
            <a:gdLst>
              <a:gd name="connsiteX0" fmla="*/ 2174 w 407309"/>
              <a:gd name="connsiteY0" fmla="*/ 1104 h 428997"/>
              <a:gd name="connsiteX1" fmla="*/ 332374 w 407309"/>
              <a:gd name="connsiteY1" fmla="*/ 363054 h 428997"/>
              <a:gd name="connsiteX2" fmla="*/ 399049 w 407309"/>
              <a:gd name="connsiteY2" fmla="*/ 420204 h 428997"/>
              <a:gd name="connsiteX3" fmla="*/ 199024 w 407309"/>
              <a:gd name="connsiteY3" fmla="*/ 255104 h 428997"/>
              <a:gd name="connsiteX4" fmla="*/ 2174 w 407309"/>
              <a:gd name="connsiteY4" fmla="*/ 1104 h 42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09" h="428997">
                <a:moveTo>
                  <a:pt x="2174" y="1104"/>
                </a:moveTo>
                <a:cubicBezTo>
                  <a:pt x="24399" y="19096"/>
                  <a:pt x="266228" y="293204"/>
                  <a:pt x="332374" y="363054"/>
                </a:cubicBezTo>
                <a:cubicBezTo>
                  <a:pt x="398520" y="432904"/>
                  <a:pt x="421274" y="438196"/>
                  <a:pt x="399049" y="420204"/>
                </a:cubicBezTo>
                <a:cubicBezTo>
                  <a:pt x="376824" y="402212"/>
                  <a:pt x="264111" y="320191"/>
                  <a:pt x="199024" y="255104"/>
                </a:cubicBezTo>
                <a:cubicBezTo>
                  <a:pt x="133937" y="190017"/>
                  <a:pt x="-20051" y="-16888"/>
                  <a:pt x="2174" y="1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35FEF91-0D09-43F6-509E-A78C66978B16}"/>
              </a:ext>
            </a:extLst>
          </p:cNvPr>
          <p:cNvSpPr/>
          <p:nvPr/>
        </p:nvSpPr>
        <p:spPr>
          <a:xfrm>
            <a:off x="4917210" y="10615663"/>
            <a:ext cx="425835" cy="441340"/>
          </a:xfrm>
          <a:custGeom>
            <a:avLst/>
            <a:gdLst>
              <a:gd name="connsiteX0" fmla="*/ 865 w 425835"/>
              <a:gd name="connsiteY0" fmla="*/ 1537 h 441340"/>
              <a:gd name="connsiteX1" fmla="*/ 235815 w 425835"/>
              <a:gd name="connsiteY1" fmla="*/ 226962 h 441340"/>
              <a:gd name="connsiteX2" fmla="*/ 423140 w 425835"/>
              <a:gd name="connsiteY2" fmla="*/ 436512 h 441340"/>
              <a:gd name="connsiteX3" fmla="*/ 324715 w 425835"/>
              <a:gd name="connsiteY3" fmla="*/ 344437 h 441340"/>
              <a:gd name="connsiteX4" fmla="*/ 865 w 425835"/>
              <a:gd name="connsiteY4" fmla="*/ 1537 h 44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5" h="441340">
                <a:moveTo>
                  <a:pt x="865" y="1537"/>
                </a:moveTo>
                <a:cubicBezTo>
                  <a:pt x="-13952" y="-18042"/>
                  <a:pt x="165436" y="154466"/>
                  <a:pt x="235815" y="226962"/>
                </a:cubicBezTo>
                <a:cubicBezTo>
                  <a:pt x="306194" y="299458"/>
                  <a:pt x="408323" y="416933"/>
                  <a:pt x="423140" y="436512"/>
                </a:cubicBezTo>
                <a:cubicBezTo>
                  <a:pt x="437957" y="456091"/>
                  <a:pt x="389802" y="414287"/>
                  <a:pt x="324715" y="344437"/>
                </a:cubicBezTo>
                <a:cubicBezTo>
                  <a:pt x="259628" y="274587"/>
                  <a:pt x="15682" y="21116"/>
                  <a:pt x="865" y="15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A8D188D7-FADC-7D58-B588-9E3D411DF6FF}"/>
              </a:ext>
            </a:extLst>
          </p:cNvPr>
          <p:cNvSpPr/>
          <p:nvPr/>
        </p:nvSpPr>
        <p:spPr>
          <a:xfrm>
            <a:off x="4916865" y="10681395"/>
            <a:ext cx="416057" cy="436762"/>
          </a:xfrm>
          <a:custGeom>
            <a:avLst/>
            <a:gdLst>
              <a:gd name="connsiteX0" fmla="*/ 10735 w 416057"/>
              <a:gd name="connsiteY0" fmla="*/ 12005 h 436762"/>
              <a:gd name="connsiteX1" fmla="*/ 201235 w 416057"/>
              <a:gd name="connsiteY1" fmla="*/ 183455 h 436762"/>
              <a:gd name="connsiteX2" fmla="*/ 410785 w 416057"/>
              <a:gd name="connsiteY2" fmla="*/ 431105 h 436762"/>
              <a:gd name="connsiteX3" fmla="*/ 350460 w 416057"/>
              <a:gd name="connsiteY3" fmla="*/ 351730 h 436762"/>
              <a:gd name="connsiteX4" fmla="*/ 321885 w 416057"/>
              <a:gd name="connsiteY4" fmla="*/ 291405 h 436762"/>
              <a:gd name="connsiteX5" fmla="*/ 55185 w 416057"/>
              <a:gd name="connsiteY5" fmla="*/ 43755 h 436762"/>
              <a:gd name="connsiteX6" fmla="*/ 10735 w 416057"/>
              <a:gd name="connsiteY6" fmla="*/ 12005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057" h="436762">
                <a:moveTo>
                  <a:pt x="10735" y="12005"/>
                </a:moveTo>
                <a:cubicBezTo>
                  <a:pt x="35077" y="35288"/>
                  <a:pt x="134560" y="113605"/>
                  <a:pt x="201235" y="183455"/>
                </a:cubicBezTo>
                <a:cubicBezTo>
                  <a:pt x="267910" y="253305"/>
                  <a:pt x="385914" y="403059"/>
                  <a:pt x="410785" y="431105"/>
                </a:cubicBezTo>
                <a:cubicBezTo>
                  <a:pt x="435656" y="459151"/>
                  <a:pt x="365277" y="375013"/>
                  <a:pt x="350460" y="351730"/>
                </a:cubicBezTo>
                <a:cubicBezTo>
                  <a:pt x="335643" y="328447"/>
                  <a:pt x="371097" y="342734"/>
                  <a:pt x="321885" y="291405"/>
                </a:cubicBezTo>
                <a:cubicBezTo>
                  <a:pt x="272673" y="240076"/>
                  <a:pt x="105985" y="88205"/>
                  <a:pt x="55185" y="43755"/>
                </a:cubicBezTo>
                <a:cubicBezTo>
                  <a:pt x="4385" y="-695"/>
                  <a:pt x="-13607" y="-11278"/>
                  <a:pt x="10735" y="120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83C6BE-3877-8640-650A-612F7A5C25B9}"/>
              </a:ext>
            </a:extLst>
          </p:cNvPr>
          <p:cNvSpPr/>
          <p:nvPr/>
        </p:nvSpPr>
        <p:spPr>
          <a:xfrm>
            <a:off x="5353037" y="9588059"/>
            <a:ext cx="644722" cy="1048653"/>
          </a:xfrm>
          <a:custGeom>
            <a:avLst/>
            <a:gdLst>
              <a:gd name="connsiteX0" fmla="*/ 13 w 644722"/>
              <a:gd name="connsiteY0" fmla="*/ 441 h 1048653"/>
              <a:gd name="connsiteX1" fmla="*/ 92088 w 644722"/>
              <a:gd name="connsiteY1" fmla="*/ 238566 h 1048653"/>
              <a:gd name="connsiteX2" fmla="*/ 196863 w 644722"/>
              <a:gd name="connsiteY2" fmla="*/ 397316 h 1048653"/>
              <a:gd name="connsiteX3" fmla="*/ 200038 w 644722"/>
              <a:gd name="connsiteY3" fmla="*/ 435416 h 1048653"/>
              <a:gd name="connsiteX4" fmla="*/ 371488 w 644722"/>
              <a:gd name="connsiteY4" fmla="*/ 670366 h 1048653"/>
              <a:gd name="connsiteX5" fmla="*/ 368313 w 644722"/>
              <a:gd name="connsiteY5" fmla="*/ 648141 h 1048653"/>
              <a:gd name="connsiteX6" fmla="*/ 533413 w 644722"/>
              <a:gd name="connsiteY6" fmla="*/ 898966 h 1048653"/>
              <a:gd name="connsiteX7" fmla="*/ 644538 w 644722"/>
              <a:gd name="connsiteY7" fmla="*/ 1048191 h 1048653"/>
              <a:gd name="connsiteX8" fmla="*/ 552463 w 644722"/>
              <a:gd name="connsiteY8" fmla="*/ 930716 h 1048653"/>
              <a:gd name="connsiteX9" fmla="*/ 301638 w 644722"/>
              <a:gd name="connsiteY9" fmla="*/ 552891 h 1048653"/>
              <a:gd name="connsiteX10" fmla="*/ 98438 w 644722"/>
              <a:gd name="connsiteY10" fmla="*/ 302066 h 1048653"/>
              <a:gd name="connsiteX11" fmla="*/ 13 w 644722"/>
              <a:gd name="connsiteY11" fmla="*/ 441 h 10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722" h="1048653">
                <a:moveTo>
                  <a:pt x="13" y="441"/>
                </a:moveTo>
                <a:cubicBezTo>
                  <a:pt x="-1045" y="-10142"/>
                  <a:pt x="59280" y="172420"/>
                  <a:pt x="92088" y="238566"/>
                </a:cubicBezTo>
                <a:cubicBezTo>
                  <a:pt x="124896" y="304712"/>
                  <a:pt x="178871" y="364508"/>
                  <a:pt x="196863" y="397316"/>
                </a:cubicBezTo>
                <a:cubicBezTo>
                  <a:pt x="214855" y="430124"/>
                  <a:pt x="170934" y="389908"/>
                  <a:pt x="200038" y="435416"/>
                </a:cubicBezTo>
                <a:cubicBezTo>
                  <a:pt x="229142" y="480924"/>
                  <a:pt x="343442" y="634912"/>
                  <a:pt x="371488" y="670366"/>
                </a:cubicBezTo>
                <a:cubicBezTo>
                  <a:pt x="399534" y="705820"/>
                  <a:pt x="341326" y="610041"/>
                  <a:pt x="368313" y="648141"/>
                </a:cubicBezTo>
                <a:cubicBezTo>
                  <a:pt x="395300" y="686241"/>
                  <a:pt x="487376" y="832291"/>
                  <a:pt x="533413" y="898966"/>
                </a:cubicBezTo>
                <a:cubicBezTo>
                  <a:pt x="579450" y="965641"/>
                  <a:pt x="641363" y="1042899"/>
                  <a:pt x="644538" y="1048191"/>
                </a:cubicBezTo>
                <a:cubicBezTo>
                  <a:pt x="647713" y="1053483"/>
                  <a:pt x="609613" y="1013266"/>
                  <a:pt x="552463" y="930716"/>
                </a:cubicBezTo>
                <a:cubicBezTo>
                  <a:pt x="495313" y="848166"/>
                  <a:pt x="377309" y="657666"/>
                  <a:pt x="301638" y="552891"/>
                </a:cubicBezTo>
                <a:cubicBezTo>
                  <a:pt x="225967" y="448116"/>
                  <a:pt x="145534" y="396787"/>
                  <a:pt x="98438" y="302066"/>
                </a:cubicBezTo>
                <a:cubicBezTo>
                  <a:pt x="51342" y="207345"/>
                  <a:pt x="1071" y="11024"/>
                  <a:pt x="13" y="4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F658BC0-704A-92E2-0CE7-D2951696B552}"/>
              </a:ext>
            </a:extLst>
          </p:cNvPr>
          <p:cNvSpPr/>
          <p:nvPr/>
        </p:nvSpPr>
        <p:spPr>
          <a:xfrm>
            <a:off x="1196300" y="9262390"/>
            <a:ext cx="1331373" cy="168284"/>
          </a:xfrm>
          <a:custGeom>
            <a:avLst/>
            <a:gdLst>
              <a:gd name="connsiteX0" fmla="*/ 675 w 1331373"/>
              <a:gd name="connsiteY0" fmla="*/ 62585 h 168284"/>
              <a:gd name="connsiteX1" fmla="*/ 753150 w 1331373"/>
              <a:gd name="connsiteY1" fmla="*/ 11785 h 168284"/>
              <a:gd name="connsiteX2" fmla="*/ 705525 w 1331373"/>
              <a:gd name="connsiteY2" fmla="*/ 21310 h 168284"/>
              <a:gd name="connsiteX3" fmla="*/ 1311950 w 1331373"/>
              <a:gd name="connsiteY3" fmla="*/ 164185 h 168284"/>
              <a:gd name="connsiteX4" fmla="*/ 1150025 w 1331373"/>
              <a:gd name="connsiteY4" fmla="*/ 119735 h 168284"/>
              <a:gd name="connsiteX5" fmla="*/ 832525 w 1331373"/>
              <a:gd name="connsiteY5" fmla="*/ 18135 h 168284"/>
              <a:gd name="connsiteX6" fmla="*/ 622975 w 1331373"/>
              <a:gd name="connsiteY6" fmla="*/ 5435 h 168284"/>
              <a:gd name="connsiteX7" fmla="*/ 675 w 1331373"/>
              <a:gd name="connsiteY7" fmla="*/ 62585 h 1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1373" h="168284">
                <a:moveTo>
                  <a:pt x="675" y="62585"/>
                </a:moveTo>
                <a:cubicBezTo>
                  <a:pt x="22371" y="63643"/>
                  <a:pt x="635675" y="18664"/>
                  <a:pt x="753150" y="11785"/>
                </a:cubicBezTo>
                <a:cubicBezTo>
                  <a:pt x="870625" y="4906"/>
                  <a:pt x="612392" y="-4090"/>
                  <a:pt x="705525" y="21310"/>
                </a:cubicBezTo>
                <a:cubicBezTo>
                  <a:pt x="798658" y="46710"/>
                  <a:pt x="1237867" y="147781"/>
                  <a:pt x="1311950" y="164185"/>
                </a:cubicBezTo>
                <a:cubicBezTo>
                  <a:pt x="1386033" y="180589"/>
                  <a:pt x="1229929" y="144077"/>
                  <a:pt x="1150025" y="119735"/>
                </a:cubicBezTo>
                <a:cubicBezTo>
                  <a:pt x="1070121" y="95393"/>
                  <a:pt x="920367" y="37185"/>
                  <a:pt x="832525" y="18135"/>
                </a:cubicBezTo>
                <a:cubicBezTo>
                  <a:pt x="744683" y="-915"/>
                  <a:pt x="759500" y="-4619"/>
                  <a:pt x="622975" y="5435"/>
                </a:cubicBezTo>
                <a:cubicBezTo>
                  <a:pt x="486450" y="15489"/>
                  <a:pt x="-21021" y="61527"/>
                  <a:pt x="675" y="625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19E5C82-D425-CC6F-1C5A-7BDB4B683954}"/>
              </a:ext>
            </a:extLst>
          </p:cNvPr>
          <p:cNvSpPr/>
          <p:nvPr/>
        </p:nvSpPr>
        <p:spPr>
          <a:xfrm>
            <a:off x="2726537" y="9548730"/>
            <a:ext cx="598438" cy="715134"/>
          </a:xfrm>
          <a:custGeom>
            <a:avLst/>
            <a:gdLst>
              <a:gd name="connsiteX0" fmla="*/ 788 w 598438"/>
              <a:gd name="connsiteY0" fmla="*/ 1670 h 715134"/>
              <a:gd name="connsiteX1" fmla="*/ 515138 w 598438"/>
              <a:gd name="connsiteY1" fmla="*/ 547770 h 715134"/>
              <a:gd name="connsiteX2" fmla="*/ 597688 w 598438"/>
              <a:gd name="connsiteY2" fmla="*/ 709695 h 715134"/>
              <a:gd name="connsiteX3" fmla="*/ 546888 w 598438"/>
              <a:gd name="connsiteY3" fmla="*/ 649370 h 715134"/>
              <a:gd name="connsiteX4" fmla="*/ 400838 w 598438"/>
              <a:gd name="connsiteY4" fmla="*/ 385845 h 715134"/>
              <a:gd name="connsiteX5" fmla="*/ 788 w 598438"/>
              <a:gd name="connsiteY5" fmla="*/ 1670 h 7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38" h="715134">
                <a:moveTo>
                  <a:pt x="788" y="1670"/>
                </a:moveTo>
                <a:cubicBezTo>
                  <a:pt x="19838" y="28657"/>
                  <a:pt x="415655" y="429766"/>
                  <a:pt x="515138" y="547770"/>
                </a:cubicBezTo>
                <a:cubicBezTo>
                  <a:pt x="614621" y="665774"/>
                  <a:pt x="592396" y="692762"/>
                  <a:pt x="597688" y="709695"/>
                </a:cubicBezTo>
                <a:cubicBezTo>
                  <a:pt x="602980" y="726628"/>
                  <a:pt x="579696" y="703345"/>
                  <a:pt x="546888" y="649370"/>
                </a:cubicBezTo>
                <a:cubicBezTo>
                  <a:pt x="514080" y="595395"/>
                  <a:pt x="488151" y="489562"/>
                  <a:pt x="400838" y="385845"/>
                </a:cubicBezTo>
                <a:cubicBezTo>
                  <a:pt x="313525" y="282128"/>
                  <a:pt x="-18262" y="-25317"/>
                  <a:pt x="788" y="16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503D618-A28F-BB9D-DFB0-D43C51207FDA}"/>
              </a:ext>
            </a:extLst>
          </p:cNvPr>
          <p:cNvSpPr/>
          <p:nvPr/>
        </p:nvSpPr>
        <p:spPr>
          <a:xfrm>
            <a:off x="3146423" y="9852021"/>
            <a:ext cx="464869" cy="904027"/>
          </a:xfrm>
          <a:custGeom>
            <a:avLst/>
            <a:gdLst>
              <a:gd name="connsiteX0" fmla="*/ 2 w 464869"/>
              <a:gd name="connsiteY0" fmla="*/ 4 h 904027"/>
              <a:gd name="connsiteX1" fmla="*/ 361952 w 464869"/>
              <a:gd name="connsiteY1" fmla="*/ 473079 h 904027"/>
              <a:gd name="connsiteX2" fmla="*/ 457202 w 464869"/>
              <a:gd name="connsiteY2" fmla="*/ 898529 h 904027"/>
              <a:gd name="connsiteX3" fmla="*/ 434977 w 464869"/>
              <a:gd name="connsiteY3" fmla="*/ 692154 h 904027"/>
              <a:gd name="connsiteX4" fmla="*/ 244477 w 464869"/>
              <a:gd name="connsiteY4" fmla="*/ 365129 h 904027"/>
              <a:gd name="connsiteX5" fmla="*/ 355602 w 464869"/>
              <a:gd name="connsiteY5" fmla="*/ 463554 h 904027"/>
              <a:gd name="connsiteX6" fmla="*/ 2 w 464869"/>
              <a:gd name="connsiteY6" fmla="*/ 4 h 9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869" h="904027">
                <a:moveTo>
                  <a:pt x="2" y="4"/>
                </a:moveTo>
                <a:cubicBezTo>
                  <a:pt x="1060" y="1592"/>
                  <a:pt x="285752" y="323325"/>
                  <a:pt x="361952" y="473079"/>
                </a:cubicBezTo>
                <a:cubicBezTo>
                  <a:pt x="438152" y="622833"/>
                  <a:pt x="445031" y="862017"/>
                  <a:pt x="457202" y="898529"/>
                </a:cubicBezTo>
                <a:cubicBezTo>
                  <a:pt x="469373" y="935041"/>
                  <a:pt x="470431" y="781054"/>
                  <a:pt x="434977" y="692154"/>
                </a:cubicBezTo>
                <a:cubicBezTo>
                  <a:pt x="399523" y="603254"/>
                  <a:pt x="257706" y="403229"/>
                  <a:pt x="244477" y="365129"/>
                </a:cubicBezTo>
                <a:cubicBezTo>
                  <a:pt x="231248" y="327029"/>
                  <a:pt x="390527" y="521762"/>
                  <a:pt x="355602" y="463554"/>
                </a:cubicBezTo>
                <a:cubicBezTo>
                  <a:pt x="320677" y="405346"/>
                  <a:pt x="-1056" y="-1584"/>
                  <a:pt x="2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111A0D9D-A0FB-8A05-1B90-A2D525425DB8}"/>
              </a:ext>
            </a:extLst>
          </p:cNvPr>
          <p:cNvSpPr/>
          <p:nvPr/>
        </p:nvSpPr>
        <p:spPr>
          <a:xfrm>
            <a:off x="3606800" y="10904759"/>
            <a:ext cx="13184" cy="755768"/>
          </a:xfrm>
          <a:custGeom>
            <a:avLst/>
            <a:gdLst>
              <a:gd name="connsiteX0" fmla="*/ 9525 w 13184"/>
              <a:gd name="connsiteY0" fmla="*/ 7716 h 755768"/>
              <a:gd name="connsiteX1" fmla="*/ 12700 w 13184"/>
              <a:gd name="connsiteY1" fmla="*/ 747491 h 755768"/>
              <a:gd name="connsiteX2" fmla="*/ 0 w 13184"/>
              <a:gd name="connsiteY2" fmla="*/ 382366 h 755768"/>
              <a:gd name="connsiteX3" fmla="*/ 9525 w 13184"/>
              <a:gd name="connsiteY3" fmla="*/ 7716 h 7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755768">
                <a:moveTo>
                  <a:pt x="9525" y="7716"/>
                </a:moveTo>
                <a:cubicBezTo>
                  <a:pt x="11642" y="68570"/>
                  <a:pt x="14287" y="685049"/>
                  <a:pt x="12700" y="747491"/>
                </a:cubicBezTo>
                <a:cubicBezTo>
                  <a:pt x="11113" y="809933"/>
                  <a:pt x="0" y="502487"/>
                  <a:pt x="0" y="382366"/>
                </a:cubicBezTo>
                <a:cubicBezTo>
                  <a:pt x="0" y="262245"/>
                  <a:pt x="7408" y="-53138"/>
                  <a:pt x="9525" y="77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60E7CB08-5DCC-04A2-E966-1E0F1B348DA8}"/>
              </a:ext>
            </a:extLst>
          </p:cNvPr>
          <p:cNvSpPr/>
          <p:nvPr/>
        </p:nvSpPr>
        <p:spPr>
          <a:xfrm>
            <a:off x="3657217" y="10903086"/>
            <a:ext cx="44888" cy="1096950"/>
          </a:xfrm>
          <a:custGeom>
            <a:avLst/>
            <a:gdLst>
              <a:gd name="connsiteX0" fmla="*/ 9908 w 44888"/>
              <a:gd name="connsiteY0" fmla="*/ 9389 h 1096950"/>
              <a:gd name="connsiteX1" fmla="*/ 22608 w 44888"/>
              <a:gd name="connsiteY1" fmla="*/ 758689 h 1096950"/>
              <a:gd name="connsiteX2" fmla="*/ 383 w 44888"/>
              <a:gd name="connsiteY2" fmla="*/ 1085714 h 1096950"/>
              <a:gd name="connsiteX3" fmla="*/ 44833 w 44888"/>
              <a:gd name="connsiteY3" fmla="*/ 384039 h 1096950"/>
              <a:gd name="connsiteX4" fmla="*/ 9908 w 44888"/>
              <a:gd name="connsiteY4" fmla="*/ 9389 h 10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8" h="1096950">
                <a:moveTo>
                  <a:pt x="9908" y="9389"/>
                </a:moveTo>
                <a:cubicBezTo>
                  <a:pt x="6204" y="71831"/>
                  <a:pt x="24195" y="579302"/>
                  <a:pt x="22608" y="758689"/>
                </a:cubicBezTo>
                <a:cubicBezTo>
                  <a:pt x="21021" y="938076"/>
                  <a:pt x="-3321" y="1148156"/>
                  <a:pt x="383" y="1085714"/>
                </a:cubicBezTo>
                <a:cubicBezTo>
                  <a:pt x="4087" y="1023272"/>
                  <a:pt x="43246" y="558135"/>
                  <a:pt x="44833" y="384039"/>
                </a:cubicBezTo>
                <a:cubicBezTo>
                  <a:pt x="46420" y="209943"/>
                  <a:pt x="13612" y="-53053"/>
                  <a:pt x="9908" y="93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2E7C981-CE07-F90F-1680-416633397B4C}"/>
              </a:ext>
            </a:extLst>
          </p:cNvPr>
          <p:cNvSpPr/>
          <p:nvPr/>
        </p:nvSpPr>
        <p:spPr>
          <a:xfrm>
            <a:off x="3653215" y="9606139"/>
            <a:ext cx="1255517" cy="1930722"/>
          </a:xfrm>
          <a:custGeom>
            <a:avLst/>
            <a:gdLst>
              <a:gd name="connsiteX0" fmla="*/ 4385 w 1255517"/>
              <a:gd name="connsiteY0" fmla="*/ 3012 h 1930722"/>
              <a:gd name="connsiteX1" fmla="*/ 322437 w 1255517"/>
              <a:gd name="connsiteY1" fmla="*/ 670922 h 1930722"/>
              <a:gd name="connsiteX2" fmla="*/ 811442 w 1255517"/>
              <a:gd name="connsiteY2" fmla="*/ 1307026 h 1930722"/>
              <a:gd name="connsiteX3" fmla="*/ 755783 w 1255517"/>
              <a:gd name="connsiteY3" fmla="*/ 1263294 h 1930722"/>
              <a:gd name="connsiteX4" fmla="*/ 1252740 w 1255517"/>
              <a:gd name="connsiteY4" fmla="*/ 1923252 h 1930722"/>
              <a:gd name="connsiteX5" fmla="*/ 938663 w 1255517"/>
              <a:gd name="connsiteY5" fmla="*/ 1581346 h 1930722"/>
              <a:gd name="connsiteX6" fmla="*/ 553025 w 1255517"/>
              <a:gd name="connsiteY6" fmla="*/ 1000901 h 1930722"/>
              <a:gd name="connsiteX7" fmla="*/ 163411 w 1255517"/>
              <a:gd name="connsiteY7" fmla="*/ 448285 h 1930722"/>
              <a:gd name="connsiteX8" fmla="*/ 4385 w 1255517"/>
              <a:gd name="connsiteY8" fmla="*/ 3012 h 193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517" h="1930722">
                <a:moveTo>
                  <a:pt x="4385" y="3012"/>
                </a:moveTo>
                <a:cubicBezTo>
                  <a:pt x="30889" y="40118"/>
                  <a:pt x="187927" y="453586"/>
                  <a:pt x="322437" y="670922"/>
                </a:cubicBezTo>
                <a:cubicBezTo>
                  <a:pt x="456947" y="888258"/>
                  <a:pt x="739218" y="1208297"/>
                  <a:pt x="811442" y="1307026"/>
                </a:cubicBezTo>
                <a:cubicBezTo>
                  <a:pt x="883666" y="1405755"/>
                  <a:pt x="682233" y="1160590"/>
                  <a:pt x="755783" y="1263294"/>
                </a:cubicBezTo>
                <a:cubicBezTo>
                  <a:pt x="829333" y="1365998"/>
                  <a:pt x="1222260" y="1870243"/>
                  <a:pt x="1252740" y="1923252"/>
                </a:cubicBezTo>
                <a:cubicBezTo>
                  <a:pt x="1283220" y="1976261"/>
                  <a:pt x="1055282" y="1735071"/>
                  <a:pt x="938663" y="1581346"/>
                </a:cubicBezTo>
                <a:cubicBezTo>
                  <a:pt x="822044" y="1427621"/>
                  <a:pt x="682234" y="1189744"/>
                  <a:pt x="553025" y="1000901"/>
                </a:cubicBezTo>
                <a:cubicBezTo>
                  <a:pt x="423816" y="812058"/>
                  <a:pt x="250213" y="615925"/>
                  <a:pt x="163411" y="448285"/>
                </a:cubicBezTo>
                <a:cubicBezTo>
                  <a:pt x="76609" y="280645"/>
                  <a:pt x="-22119" y="-34094"/>
                  <a:pt x="4385" y="30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5F0D58D9-F059-8BE0-058A-E285D2D2DEBA}"/>
              </a:ext>
            </a:extLst>
          </p:cNvPr>
          <p:cNvSpPr/>
          <p:nvPr/>
        </p:nvSpPr>
        <p:spPr>
          <a:xfrm>
            <a:off x="4088794" y="10248015"/>
            <a:ext cx="846609" cy="1250065"/>
          </a:xfrm>
          <a:custGeom>
            <a:avLst/>
            <a:gdLst>
              <a:gd name="connsiteX0" fmla="*/ 2152 w 846609"/>
              <a:gd name="connsiteY0" fmla="*/ 1216 h 1250065"/>
              <a:gd name="connsiteX1" fmla="*/ 447425 w 846609"/>
              <a:gd name="connsiteY1" fmla="*/ 609491 h 1250065"/>
              <a:gd name="connsiteX2" fmla="*/ 395742 w 846609"/>
              <a:gd name="connsiteY2" fmla="*/ 585637 h 1250065"/>
              <a:gd name="connsiteX3" fmla="*/ 844990 w 846609"/>
              <a:gd name="connsiteY3" fmla="*/ 1245595 h 1250065"/>
              <a:gd name="connsiteX4" fmla="*/ 534889 w 846609"/>
              <a:gd name="connsiteY4" fmla="*/ 852006 h 1250065"/>
              <a:gd name="connsiteX5" fmla="*/ 236716 w 846609"/>
              <a:gd name="connsiteY5" fmla="*/ 402757 h 1250065"/>
              <a:gd name="connsiteX6" fmla="*/ 276472 w 846609"/>
              <a:gd name="connsiteY6" fmla="*/ 450465 h 1250065"/>
              <a:gd name="connsiteX7" fmla="*/ 2152 w 846609"/>
              <a:gd name="connsiteY7" fmla="*/ 1216 h 12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609" h="1250065">
                <a:moveTo>
                  <a:pt x="2152" y="1216"/>
                </a:moveTo>
                <a:cubicBezTo>
                  <a:pt x="30644" y="27720"/>
                  <a:pt x="381827" y="512088"/>
                  <a:pt x="447425" y="609491"/>
                </a:cubicBezTo>
                <a:cubicBezTo>
                  <a:pt x="513023" y="706894"/>
                  <a:pt x="329481" y="479620"/>
                  <a:pt x="395742" y="585637"/>
                </a:cubicBezTo>
                <a:cubicBezTo>
                  <a:pt x="462003" y="691654"/>
                  <a:pt x="821799" y="1201200"/>
                  <a:pt x="844990" y="1245595"/>
                </a:cubicBezTo>
                <a:cubicBezTo>
                  <a:pt x="868181" y="1289990"/>
                  <a:pt x="636268" y="992479"/>
                  <a:pt x="534889" y="852006"/>
                </a:cubicBezTo>
                <a:cubicBezTo>
                  <a:pt x="433510" y="711533"/>
                  <a:pt x="279786" y="469681"/>
                  <a:pt x="236716" y="402757"/>
                </a:cubicBezTo>
                <a:cubicBezTo>
                  <a:pt x="193646" y="335833"/>
                  <a:pt x="316229" y="511425"/>
                  <a:pt x="276472" y="450465"/>
                </a:cubicBezTo>
                <a:cubicBezTo>
                  <a:pt x="236715" y="389505"/>
                  <a:pt x="-26340" y="-25288"/>
                  <a:pt x="2152" y="12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403E63B-5624-BDA5-CB08-D20177492CDC}"/>
              </a:ext>
            </a:extLst>
          </p:cNvPr>
          <p:cNvSpPr/>
          <p:nvPr/>
        </p:nvSpPr>
        <p:spPr>
          <a:xfrm>
            <a:off x="195769" y="10367360"/>
            <a:ext cx="368795" cy="1589910"/>
          </a:xfrm>
          <a:custGeom>
            <a:avLst/>
            <a:gdLst>
              <a:gd name="connsiteX0" fmla="*/ 368774 w 368795"/>
              <a:gd name="connsiteY0" fmla="*/ 5117 h 1589910"/>
              <a:gd name="connsiteX1" fmla="*/ 313114 w 368795"/>
              <a:gd name="connsiteY1" fmla="*/ 362925 h 1589910"/>
              <a:gd name="connsiteX2" fmla="*/ 229626 w 368795"/>
              <a:gd name="connsiteY2" fmla="*/ 744588 h 1589910"/>
              <a:gd name="connsiteX3" fmla="*/ 301188 w 368795"/>
              <a:gd name="connsiteY3" fmla="*/ 661099 h 1589910"/>
              <a:gd name="connsiteX4" fmla="*/ 6989 w 368795"/>
              <a:gd name="connsiteY4" fmla="*/ 1567548 h 1589910"/>
              <a:gd name="connsiteX5" fmla="*/ 110356 w 368795"/>
              <a:gd name="connsiteY5" fmla="*/ 1257447 h 1589910"/>
              <a:gd name="connsiteX6" fmla="*/ 313114 w 368795"/>
              <a:gd name="connsiteY6" fmla="*/ 641221 h 1589910"/>
              <a:gd name="connsiteX7" fmla="*/ 146137 w 368795"/>
              <a:gd name="connsiteY7" fmla="*/ 983127 h 1589910"/>
              <a:gd name="connsiteX8" fmla="*/ 317090 w 368795"/>
              <a:gd name="connsiteY8" fmla="*/ 641221 h 1589910"/>
              <a:gd name="connsiteX9" fmla="*/ 368774 w 368795"/>
              <a:gd name="connsiteY9" fmla="*/ 5117 h 15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95" h="1589910">
                <a:moveTo>
                  <a:pt x="368774" y="5117"/>
                </a:moveTo>
                <a:cubicBezTo>
                  <a:pt x="368111" y="-41266"/>
                  <a:pt x="336305" y="239680"/>
                  <a:pt x="313114" y="362925"/>
                </a:cubicBezTo>
                <a:cubicBezTo>
                  <a:pt x="289923" y="486170"/>
                  <a:pt x="231614" y="694892"/>
                  <a:pt x="229626" y="744588"/>
                </a:cubicBezTo>
                <a:cubicBezTo>
                  <a:pt x="227638" y="794284"/>
                  <a:pt x="338294" y="523939"/>
                  <a:pt x="301188" y="661099"/>
                </a:cubicBezTo>
                <a:cubicBezTo>
                  <a:pt x="264082" y="798259"/>
                  <a:pt x="38794" y="1468157"/>
                  <a:pt x="6989" y="1567548"/>
                </a:cubicBezTo>
                <a:cubicBezTo>
                  <a:pt x="-24816" y="1666939"/>
                  <a:pt x="59335" y="1411835"/>
                  <a:pt x="110356" y="1257447"/>
                </a:cubicBezTo>
                <a:cubicBezTo>
                  <a:pt x="161377" y="1103059"/>
                  <a:pt x="307150" y="686941"/>
                  <a:pt x="313114" y="641221"/>
                </a:cubicBezTo>
                <a:cubicBezTo>
                  <a:pt x="319077" y="595501"/>
                  <a:pt x="145474" y="983127"/>
                  <a:pt x="146137" y="983127"/>
                </a:cubicBezTo>
                <a:cubicBezTo>
                  <a:pt x="146800" y="983127"/>
                  <a:pt x="279321" y="800910"/>
                  <a:pt x="317090" y="641221"/>
                </a:cubicBezTo>
                <a:cubicBezTo>
                  <a:pt x="354859" y="481532"/>
                  <a:pt x="369437" y="51500"/>
                  <a:pt x="368774" y="5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A37317-1F2A-AE9A-B9C4-EB5DFB445B6C}"/>
              </a:ext>
            </a:extLst>
          </p:cNvPr>
          <p:cNvSpPr/>
          <p:nvPr/>
        </p:nvSpPr>
        <p:spPr>
          <a:xfrm>
            <a:off x="134069" y="11280839"/>
            <a:ext cx="278685" cy="1001621"/>
          </a:xfrm>
          <a:custGeom>
            <a:avLst/>
            <a:gdLst>
              <a:gd name="connsiteX0" fmla="*/ 275423 w 278685"/>
              <a:gd name="connsiteY0" fmla="*/ 145185 h 1001621"/>
              <a:gd name="connsiteX1" fmla="*/ 56762 w 278685"/>
              <a:gd name="connsiteY1" fmla="*/ 642142 h 1001621"/>
              <a:gd name="connsiteX2" fmla="*/ 5079 w 278685"/>
              <a:gd name="connsiteY2" fmla="*/ 995975 h 1001621"/>
              <a:gd name="connsiteX3" fmla="*/ 28933 w 278685"/>
              <a:gd name="connsiteY3" fmla="*/ 797192 h 1001621"/>
              <a:gd name="connsiteX4" fmla="*/ 243618 w 278685"/>
              <a:gd name="connsiteY4" fmla="*/ 21940 h 1001621"/>
              <a:gd name="connsiteX5" fmla="*/ 191934 w 278685"/>
              <a:gd name="connsiteY5" fmla="*/ 208796 h 1001621"/>
              <a:gd name="connsiteX6" fmla="*/ 275423 w 278685"/>
              <a:gd name="connsiteY6" fmla="*/ 145185 h 10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85" h="1001621">
                <a:moveTo>
                  <a:pt x="275423" y="145185"/>
                </a:moveTo>
                <a:cubicBezTo>
                  <a:pt x="252894" y="217409"/>
                  <a:pt x="101819" y="500344"/>
                  <a:pt x="56762" y="642142"/>
                </a:cubicBezTo>
                <a:cubicBezTo>
                  <a:pt x="11705" y="783940"/>
                  <a:pt x="9717" y="970133"/>
                  <a:pt x="5079" y="995975"/>
                </a:cubicBezTo>
                <a:cubicBezTo>
                  <a:pt x="441" y="1021817"/>
                  <a:pt x="-10823" y="959531"/>
                  <a:pt x="28933" y="797192"/>
                </a:cubicBezTo>
                <a:cubicBezTo>
                  <a:pt x="68689" y="634853"/>
                  <a:pt x="243618" y="21940"/>
                  <a:pt x="243618" y="21940"/>
                </a:cubicBezTo>
                <a:cubicBezTo>
                  <a:pt x="270785" y="-76126"/>
                  <a:pt x="187296" y="184942"/>
                  <a:pt x="191934" y="208796"/>
                </a:cubicBezTo>
                <a:cubicBezTo>
                  <a:pt x="196572" y="232650"/>
                  <a:pt x="297952" y="72961"/>
                  <a:pt x="275423" y="1451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1DE9D13-A528-5550-D883-50243A7D6ADC}"/>
              </a:ext>
            </a:extLst>
          </p:cNvPr>
          <p:cNvSpPr/>
          <p:nvPr/>
        </p:nvSpPr>
        <p:spPr>
          <a:xfrm>
            <a:off x="1064641" y="9373750"/>
            <a:ext cx="1194507" cy="155934"/>
          </a:xfrm>
          <a:custGeom>
            <a:avLst/>
            <a:gdLst>
              <a:gd name="connsiteX0" fmla="*/ 834 w 1194507"/>
              <a:gd name="connsiteY0" fmla="*/ 155888 h 155934"/>
              <a:gd name="connsiteX1" fmla="*/ 648865 w 1194507"/>
              <a:gd name="connsiteY1" fmla="*/ 36619 h 155934"/>
              <a:gd name="connsiteX2" fmla="*/ 1185578 w 1194507"/>
              <a:gd name="connsiteY2" fmla="*/ 100229 h 155934"/>
              <a:gd name="connsiteX3" fmla="*/ 943063 w 1194507"/>
              <a:gd name="connsiteY3" fmla="*/ 64448 h 155934"/>
              <a:gd name="connsiteX4" fmla="*/ 414302 w 1194507"/>
              <a:gd name="connsiteY4" fmla="*/ 4813 h 155934"/>
              <a:gd name="connsiteX5" fmla="*/ 509717 w 1194507"/>
              <a:gd name="connsiteY5" fmla="*/ 20716 h 155934"/>
              <a:gd name="connsiteX6" fmla="*/ 834 w 1194507"/>
              <a:gd name="connsiteY6" fmla="*/ 155888 h 1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507" h="155934">
                <a:moveTo>
                  <a:pt x="834" y="155888"/>
                </a:moveTo>
                <a:cubicBezTo>
                  <a:pt x="24025" y="158539"/>
                  <a:pt x="451408" y="45895"/>
                  <a:pt x="648865" y="36619"/>
                </a:cubicBezTo>
                <a:cubicBezTo>
                  <a:pt x="846322" y="27343"/>
                  <a:pt x="1136545" y="95591"/>
                  <a:pt x="1185578" y="100229"/>
                </a:cubicBezTo>
                <a:cubicBezTo>
                  <a:pt x="1234611" y="104867"/>
                  <a:pt x="1071609" y="80351"/>
                  <a:pt x="943063" y="64448"/>
                </a:cubicBezTo>
                <a:cubicBezTo>
                  <a:pt x="814517" y="48545"/>
                  <a:pt x="486526" y="12102"/>
                  <a:pt x="414302" y="4813"/>
                </a:cubicBezTo>
                <a:cubicBezTo>
                  <a:pt x="342078" y="-2476"/>
                  <a:pt x="574653" y="-4463"/>
                  <a:pt x="509717" y="20716"/>
                </a:cubicBezTo>
                <a:cubicBezTo>
                  <a:pt x="444781" y="45895"/>
                  <a:pt x="-22357" y="153237"/>
                  <a:pt x="834" y="1558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48FACC6-B4D2-3C1F-341A-6AA6CFD0D62E}"/>
              </a:ext>
            </a:extLst>
          </p:cNvPr>
          <p:cNvSpPr/>
          <p:nvPr/>
        </p:nvSpPr>
        <p:spPr>
          <a:xfrm>
            <a:off x="1089021" y="9577915"/>
            <a:ext cx="1696772" cy="493870"/>
          </a:xfrm>
          <a:custGeom>
            <a:avLst/>
            <a:gdLst>
              <a:gd name="connsiteX0" fmla="*/ 308 w 1696772"/>
              <a:gd name="connsiteY0" fmla="*/ 106774 h 493870"/>
              <a:gd name="connsiteX1" fmla="*/ 1049880 w 1696772"/>
              <a:gd name="connsiteY1" fmla="*/ 67017 h 493870"/>
              <a:gd name="connsiteX2" fmla="*/ 1077709 w 1696772"/>
              <a:gd name="connsiteY2" fmla="*/ 63042 h 493870"/>
              <a:gd name="connsiteX3" fmla="*/ 1399737 w 1696772"/>
              <a:gd name="connsiteY3" fmla="*/ 82920 h 493870"/>
              <a:gd name="connsiteX4" fmla="*/ 1689960 w 1696772"/>
              <a:gd name="connsiteY4" fmla="*/ 480485 h 493870"/>
              <a:gd name="connsiteX5" fmla="*/ 1590569 w 1696772"/>
              <a:gd name="connsiteY5" fmla="*/ 377118 h 493870"/>
              <a:gd name="connsiteX6" fmla="*/ 1427567 w 1696772"/>
              <a:gd name="connsiteY6" fmla="*/ 150506 h 493870"/>
              <a:gd name="connsiteX7" fmla="*/ 819292 w 1696772"/>
              <a:gd name="connsiteY7" fmla="*/ 3407 h 493870"/>
              <a:gd name="connsiteX8" fmla="*/ 938562 w 1696772"/>
              <a:gd name="connsiteY8" fmla="*/ 51115 h 493870"/>
              <a:gd name="connsiteX9" fmla="*/ 308 w 1696772"/>
              <a:gd name="connsiteY9" fmla="*/ 106774 h 4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772" h="493870">
                <a:moveTo>
                  <a:pt x="308" y="106774"/>
                </a:moveTo>
                <a:cubicBezTo>
                  <a:pt x="18861" y="109424"/>
                  <a:pt x="870313" y="74306"/>
                  <a:pt x="1049880" y="67017"/>
                </a:cubicBezTo>
                <a:cubicBezTo>
                  <a:pt x="1229447" y="59728"/>
                  <a:pt x="1019400" y="60392"/>
                  <a:pt x="1077709" y="63042"/>
                </a:cubicBezTo>
                <a:cubicBezTo>
                  <a:pt x="1136018" y="65692"/>
                  <a:pt x="1297695" y="13346"/>
                  <a:pt x="1399737" y="82920"/>
                </a:cubicBezTo>
                <a:cubicBezTo>
                  <a:pt x="1501779" y="152494"/>
                  <a:pt x="1658155" y="431452"/>
                  <a:pt x="1689960" y="480485"/>
                </a:cubicBezTo>
                <a:cubicBezTo>
                  <a:pt x="1721765" y="529518"/>
                  <a:pt x="1634301" y="432114"/>
                  <a:pt x="1590569" y="377118"/>
                </a:cubicBezTo>
                <a:cubicBezTo>
                  <a:pt x="1546837" y="322122"/>
                  <a:pt x="1556113" y="212791"/>
                  <a:pt x="1427567" y="150506"/>
                </a:cubicBezTo>
                <a:cubicBezTo>
                  <a:pt x="1299021" y="88221"/>
                  <a:pt x="900793" y="19972"/>
                  <a:pt x="819292" y="3407"/>
                </a:cubicBezTo>
                <a:cubicBezTo>
                  <a:pt x="737791" y="-13158"/>
                  <a:pt x="1070421" y="35213"/>
                  <a:pt x="938562" y="51115"/>
                </a:cubicBezTo>
                <a:cubicBezTo>
                  <a:pt x="806703" y="67017"/>
                  <a:pt x="-18245" y="104124"/>
                  <a:pt x="308" y="1067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0D3EE5C-F18E-9DC5-D2FF-006D92600F63}"/>
              </a:ext>
            </a:extLst>
          </p:cNvPr>
          <p:cNvSpPr/>
          <p:nvPr/>
        </p:nvSpPr>
        <p:spPr>
          <a:xfrm>
            <a:off x="780038" y="10136795"/>
            <a:ext cx="2364801" cy="593531"/>
          </a:xfrm>
          <a:custGeom>
            <a:avLst/>
            <a:gdLst>
              <a:gd name="connsiteX0" fmla="*/ 3165 w 2364801"/>
              <a:gd name="connsiteY0" fmla="*/ 438440 h 593531"/>
              <a:gd name="connsiteX1" fmla="*/ 1223691 w 2364801"/>
              <a:gd name="connsiteY1" fmla="*/ 120388 h 593531"/>
              <a:gd name="connsiteX2" fmla="*/ 1291277 w 2364801"/>
              <a:gd name="connsiteY2" fmla="*/ 96534 h 593531"/>
              <a:gd name="connsiteX3" fmla="*/ 1187910 w 2364801"/>
              <a:gd name="connsiteY3" fmla="*/ 64728 h 593531"/>
              <a:gd name="connsiteX4" fmla="*/ 1951235 w 2364801"/>
              <a:gd name="connsiteY4" fmla="*/ 5094 h 593531"/>
              <a:gd name="connsiteX5" fmla="*/ 1827990 w 2364801"/>
              <a:gd name="connsiteY5" fmla="*/ 9069 h 593531"/>
              <a:gd name="connsiteX6" fmla="*/ 2062553 w 2364801"/>
              <a:gd name="connsiteY6" fmla="*/ 56777 h 593531"/>
              <a:gd name="connsiteX7" fmla="*/ 2364703 w 2364801"/>
              <a:gd name="connsiteY7" fmla="*/ 283389 h 593531"/>
              <a:gd name="connsiteX8" fmla="*/ 2098334 w 2364801"/>
              <a:gd name="connsiteY8" fmla="*/ 211828 h 593531"/>
              <a:gd name="connsiteX9" fmla="*/ 2324946 w 2364801"/>
              <a:gd name="connsiteY9" fmla="*/ 585539 h 593531"/>
              <a:gd name="connsiteX10" fmla="*/ 2086407 w 2364801"/>
              <a:gd name="connsiteY10" fmla="*/ 462294 h 593531"/>
              <a:gd name="connsiteX11" fmla="*/ 1032859 w 2364801"/>
              <a:gd name="connsiteY11" fmla="*/ 398683 h 593531"/>
              <a:gd name="connsiteX12" fmla="*/ 2197725 w 2364801"/>
              <a:gd name="connsiteY12" fmla="*/ 402659 h 593531"/>
              <a:gd name="connsiteX13" fmla="*/ 2102310 w 2364801"/>
              <a:gd name="connsiteY13" fmla="*/ 247608 h 593531"/>
              <a:gd name="connsiteX14" fmla="*/ 2074480 w 2364801"/>
              <a:gd name="connsiteY14" fmla="*/ 56777 h 593531"/>
              <a:gd name="connsiteX15" fmla="*/ 1048762 w 2364801"/>
              <a:gd name="connsiteY15" fmla="*/ 104485 h 593531"/>
              <a:gd name="connsiteX16" fmla="*/ 448439 w 2364801"/>
              <a:gd name="connsiteY16" fmla="*/ 128339 h 593531"/>
              <a:gd name="connsiteX17" fmla="*/ 857931 w 2364801"/>
              <a:gd name="connsiteY17" fmla="*/ 144242 h 593531"/>
              <a:gd name="connsiteX18" fmla="*/ 3165 w 2364801"/>
              <a:gd name="connsiteY18" fmla="*/ 438440 h 5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4801" h="593531">
                <a:moveTo>
                  <a:pt x="3165" y="438440"/>
                </a:moveTo>
                <a:cubicBezTo>
                  <a:pt x="64125" y="434464"/>
                  <a:pt x="1009006" y="177372"/>
                  <a:pt x="1223691" y="120388"/>
                </a:cubicBezTo>
                <a:cubicBezTo>
                  <a:pt x="1438376" y="63404"/>
                  <a:pt x="1297240" y="105811"/>
                  <a:pt x="1291277" y="96534"/>
                </a:cubicBezTo>
                <a:cubicBezTo>
                  <a:pt x="1285314" y="87257"/>
                  <a:pt x="1077917" y="79968"/>
                  <a:pt x="1187910" y="64728"/>
                </a:cubicBezTo>
                <a:cubicBezTo>
                  <a:pt x="1297903" y="49488"/>
                  <a:pt x="1844555" y="14370"/>
                  <a:pt x="1951235" y="5094"/>
                </a:cubicBezTo>
                <a:cubicBezTo>
                  <a:pt x="2057915" y="-4183"/>
                  <a:pt x="1809437" y="455"/>
                  <a:pt x="1827990" y="9069"/>
                </a:cubicBezTo>
                <a:cubicBezTo>
                  <a:pt x="1846543" y="17683"/>
                  <a:pt x="1973101" y="11057"/>
                  <a:pt x="2062553" y="56777"/>
                </a:cubicBezTo>
                <a:cubicBezTo>
                  <a:pt x="2152005" y="102497"/>
                  <a:pt x="2358740" y="257547"/>
                  <a:pt x="2364703" y="283389"/>
                </a:cubicBezTo>
                <a:cubicBezTo>
                  <a:pt x="2370666" y="309231"/>
                  <a:pt x="2104960" y="161470"/>
                  <a:pt x="2098334" y="211828"/>
                </a:cubicBezTo>
                <a:cubicBezTo>
                  <a:pt x="2091708" y="262186"/>
                  <a:pt x="2326934" y="543795"/>
                  <a:pt x="2324946" y="585539"/>
                </a:cubicBezTo>
                <a:cubicBezTo>
                  <a:pt x="2322958" y="627283"/>
                  <a:pt x="2301755" y="493437"/>
                  <a:pt x="2086407" y="462294"/>
                </a:cubicBezTo>
                <a:cubicBezTo>
                  <a:pt x="1871059" y="431151"/>
                  <a:pt x="1014306" y="408622"/>
                  <a:pt x="1032859" y="398683"/>
                </a:cubicBezTo>
                <a:cubicBezTo>
                  <a:pt x="1051412" y="388744"/>
                  <a:pt x="2019483" y="427838"/>
                  <a:pt x="2197725" y="402659"/>
                </a:cubicBezTo>
                <a:cubicBezTo>
                  <a:pt x="2375967" y="377480"/>
                  <a:pt x="2122851" y="305255"/>
                  <a:pt x="2102310" y="247608"/>
                </a:cubicBezTo>
                <a:cubicBezTo>
                  <a:pt x="2081769" y="189961"/>
                  <a:pt x="2250071" y="80631"/>
                  <a:pt x="2074480" y="56777"/>
                </a:cubicBezTo>
                <a:cubicBezTo>
                  <a:pt x="1898889" y="32923"/>
                  <a:pt x="1048762" y="104485"/>
                  <a:pt x="1048762" y="104485"/>
                </a:cubicBezTo>
                <a:lnTo>
                  <a:pt x="448439" y="128339"/>
                </a:lnTo>
                <a:cubicBezTo>
                  <a:pt x="416634" y="134965"/>
                  <a:pt x="934794" y="88583"/>
                  <a:pt x="857931" y="144242"/>
                </a:cubicBezTo>
                <a:cubicBezTo>
                  <a:pt x="781068" y="199901"/>
                  <a:pt x="-57795" y="442416"/>
                  <a:pt x="3165" y="4384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07ADE8A-6E80-1A20-14CD-B22277A299A0}"/>
              </a:ext>
            </a:extLst>
          </p:cNvPr>
          <p:cNvSpPr/>
          <p:nvPr/>
        </p:nvSpPr>
        <p:spPr>
          <a:xfrm>
            <a:off x="604104" y="10106086"/>
            <a:ext cx="207768" cy="1074639"/>
          </a:xfrm>
          <a:custGeom>
            <a:avLst/>
            <a:gdLst>
              <a:gd name="connsiteX0" fmla="*/ 43927 w 207768"/>
              <a:gd name="connsiteY0" fmla="*/ 22 h 1074639"/>
              <a:gd name="connsiteX1" fmla="*/ 127416 w 207768"/>
              <a:gd name="connsiteY1" fmla="*/ 481076 h 1074639"/>
              <a:gd name="connsiteX2" fmla="*/ 111513 w 207768"/>
              <a:gd name="connsiteY2" fmla="*/ 747444 h 1074639"/>
              <a:gd name="connsiteX3" fmla="*/ 195 w 207768"/>
              <a:gd name="connsiteY3" fmla="*/ 1073448 h 1074639"/>
              <a:gd name="connsiteX4" fmla="*/ 87659 w 207768"/>
              <a:gd name="connsiteY4" fmla="*/ 838884 h 1074639"/>
              <a:gd name="connsiteX5" fmla="*/ 202953 w 207768"/>
              <a:gd name="connsiteY5" fmla="*/ 377709 h 1074639"/>
              <a:gd name="connsiteX6" fmla="*/ 175124 w 207768"/>
              <a:gd name="connsiteY6" fmla="*/ 500954 h 1074639"/>
              <a:gd name="connsiteX7" fmla="*/ 43927 w 207768"/>
              <a:gd name="connsiteY7" fmla="*/ 22 h 107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68" h="1074639">
                <a:moveTo>
                  <a:pt x="43927" y="22"/>
                </a:moveTo>
                <a:cubicBezTo>
                  <a:pt x="35976" y="-3291"/>
                  <a:pt x="116152" y="356506"/>
                  <a:pt x="127416" y="481076"/>
                </a:cubicBezTo>
                <a:cubicBezTo>
                  <a:pt x="138680" y="605646"/>
                  <a:pt x="132716" y="648716"/>
                  <a:pt x="111513" y="747444"/>
                </a:cubicBezTo>
                <a:cubicBezTo>
                  <a:pt x="90310" y="846172"/>
                  <a:pt x="4171" y="1058208"/>
                  <a:pt x="195" y="1073448"/>
                </a:cubicBezTo>
                <a:cubicBezTo>
                  <a:pt x="-3781" y="1088688"/>
                  <a:pt x="53866" y="954840"/>
                  <a:pt x="87659" y="838884"/>
                </a:cubicBezTo>
                <a:cubicBezTo>
                  <a:pt x="121452" y="722928"/>
                  <a:pt x="188376" y="434031"/>
                  <a:pt x="202953" y="377709"/>
                </a:cubicBezTo>
                <a:cubicBezTo>
                  <a:pt x="217530" y="321387"/>
                  <a:pt x="196327" y="557938"/>
                  <a:pt x="175124" y="500954"/>
                </a:cubicBezTo>
                <a:cubicBezTo>
                  <a:pt x="153921" y="443970"/>
                  <a:pt x="51878" y="3335"/>
                  <a:pt x="43927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61E936AF-83B3-AE8B-6A95-95AE553CDA91}"/>
              </a:ext>
            </a:extLst>
          </p:cNvPr>
          <p:cNvSpPr/>
          <p:nvPr/>
        </p:nvSpPr>
        <p:spPr>
          <a:xfrm>
            <a:off x="869053" y="11493480"/>
            <a:ext cx="1879259" cy="350879"/>
          </a:xfrm>
          <a:custGeom>
            <a:avLst/>
            <a:gdLst>
              <a:gd name="connsiteX0" fmla="*/ 1615 w 1879259"/>
              <a:gd name="connsiteY0" fmla="*/ 210840 h 350879"/>
              <a:gd name="connsiteX1" fmla="*/ 860356 w 1879259"/>
              <a:gd name="connsiteY1" fmla="*/ 99522 h 350879"/>
              <a:gd name="connsiteX2" fmla="*/ 1476582 w 1879259"/>
              <a:gd name="connsiteY2" fmla="*/ 274450 h 350879"/>
              <a:gd name="connsiteX3" fmla="*/ 1389117 w 1879259"/>
              <a:gd name="connsiteY3" fmla="*/ 206864 h 350879"/>
              <a:gd name="connsiteX4" fmla="*/ 1623681 w 1879259"/>
              <a:gd name="connsiteY4" fmla="*/ 294329 h 350879"/>
              <a:gd name="connsiteX5" fmla="*/ 1874147 w 1879259"/>
              <a:gd name="connsiteY5" fmla="*/ 349988 h 350879"/>
              <a:gd name="connsiteX6" fmla="*/ 1381166 w 1879259"/>
              <a:gd name="connsiteY6" fmla="*/ 250597 h 350879"/>
              <a:gd name="connsiteX7" fmla="*/ 665549 w 1879259"/>
              <a:gd name="connsiteY7" fmla="*/ 130 h 350879"/>
              <a:gd name="connsiteX8" fmla="*/ 1615 w 1879259"/>
              <a:gd name="connsiteY8" fmla="*/ 210840 h 3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259" h="350879">
                <a:moveTo>
                  <a:pt x="1615" y="210840"/>
                </a:moveTo>
                <a:cubicBezTo>
                  <a:pt x="34083" y="227405"/>
                  <a:pt x="614528" y="88920"/>
                  <a:pt x="860356" y="99522"/>
                </a:cubicBezTo>
                <a:cubicBezTo>
                  <a:pt x="1106184" y="110124"/>
                  <a:pt x="1388455" y="256560"/>
                  <a:pt x="1476582" y="274450"/>
                </a:cubicBezTo>
                <a:cubicBezTo>
                  <a:pt x="1564709" y="292340"/>
                  <a:pt x="1364601" y="203551"/>
                  <a:pt x="1389117" y="206864"/>
                </a:cubicBezTo>
                <a:cubicBezTo>
                  <a:pt x="1413633" y="210177"/>
                  <a:pt x="1542843" y="270475"/>
                  <a:pt x="1623681" y="294329"/>
                </a:cubicBezTo>
                <a:cubicBezTo>
                  <a:pt x="1704519" y="318183"/>
                  <a:pt x="1914566" y="357277"/>
                  <a:pt x="1874147" y="349988"/>
                </a:cubicBezTo>
                <a:cubicBezTo>
                  <a:pt x="1833728" y="342699"/>
                  <a:pt x="1582599" y="308907"/>
                  <a:pt x="1381166" y="250597"/>
                </a:cubicBezTo>
                <a:cubicBezTo>
                  <a:pt x="1179733" y="192287"/>
                  <a:pt x="896799" y="6093"/>
                  <a:pt x="665549" y="130"/>
                </a:cubicBezTo>
                <a:cubicBezTo>
                  <a:pt x="434299" y="-5833"/>
                  <a:pt x="-30853" y="194275"/>
                  <a:pt x="1615" y="2108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3F469858-D498-EC04-F579-8D1755FB83E1}"/>
              </a:ext>
            </a:extLst>
          </p:cNvPr>
          <p:cNvSpPr/>
          <p:nvPr/>
        </p:nvSpPr>
        <p:spPr>
          <a:xfrm>
            <a:off x="1574009" y="10805823"/>
            <a:ext cx="1647034" cy="175006"/>
          </a:xfrm>
          <a:custGeom>
            <a:avLst/>
            <a:gdLst>
              <a:gd name="connsiteX0" fmla="*/ 167327 w 1647034"/>
              <a:gd name="connsiteY0" fmla="*/ 63610 h 175006"/>
              <a:gd name="connsiteX1" fmla="*/ 1356047 w 1647034"/>
              <a:gd name="connsiteY1" fmla="*/ 67586 h 175006"/>
              <a:gd name="connsiteX2" fmla="*/ 1646269 w 1647034"/>
              <a:gd name="connsiteY2" fmla="*/ 174928 h 175006"/>
              <a:gd name="connsiteX3" fmla="*/ 1431584 w 1647034"/>
              <a:gd name="connsiteY3" fmla="*/ 83488 h 175006"/>
              <a:gd name="connsiteX4" fmla="*/ 1157264 w 1647034"/>
              <a:gd name="connsiteY4" fmla="*/ 0 h 175006"/>
              <a:gd name="connsiteX5" fmla="*/ 111668 w 1647034"/>
              <a:gd name="connsiteY5" fmla="*/ 83488 h 175006"/>
              <a:gd name="connsiteX6" fmla="*/ 167327 w 1647034"/>
              <a:gd name="connsiteY6" fmla="*/ 63610 h 1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034" h="175006">
                <a:moveTo>
                  <a:pt x="167327" y="63610"/>
                </a:moveTo>
                <a:cubicBezTo>
                  <a:pt x="374723" y="60960"/>
                  <a:pt x="1109557" y="49033"/>
                  <a:pt x="1356047" y="67586"/>
                </a:cubicBezTo>
                <a:cubicBezTo>
                  <a:pt x="1602537" y="86139"/>
                  <a:pt x="1633680" y="172278"/>
                  <a:pt x="1646269" y="174928"/>
                </a:cubicBezTo>
                <a:cubicBezTo>
                  <a:pt x="1658858" y="177578"/>
                  <a:pt x="1513085" y="112643"/>
                  <a:pt x="1431584" y="83488"/>
                </a:cubicBezTo>
                <a:cubicBezTo>
                  <a:pt x="1350083" y="54333"/>
                  <a:pt x="1377250" y="0"/>
                  <a:pt x="1157264" y="0"/>
                </a:cubicBezTo>
                <a:cubicBezTo>
                  <a:pt x="937278" y="0"/>
                  <a:pt x="273345" y="72224"/>
                  <a:pt x="111668" y="83488"/>
                </a:cubicBezTo>
                <a:cubicBezTo>
                  <a:pt x="-50009" y="94752"/>
                  <a:pt x="-40069" y="66260"/>
                  <a:pt x="167327" y="636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E498D771-096E-B8AC-EA3F-A619EA178300}"/>
              </a:ext>
            </a:extLst>
          </p:cNvPr>
          <p:cNvSpPr/>
          <p:nvPr/>
        </p:nvSpPr>
        <p:spPr>
          <a:xfrm>
            <a:off x="3130329" y="10513416"/>
            <a:ext cx="404027" cy="1040197"/>
          </a:xfrm>
          <a:custGeom>
            <a:avLst/>
            <a:gdLst>
              <a:gd name="connsiteX0" fmla="*/ 209219 w 404027"/>
              <a:gd name="connsiteY0" fmla="*/ 26038 h 1040197"/>
              <a:gd name="connsiteX1" fmla="*/ 364269 w 404027"/>
              <a:gd name="connsiteY1" fmla="*/ 431554 h 1040197"/>
              <a:gd name="connsiteX2" fmla="*/ 304634 w 404027"/>
              <a:gd name="connsiteY2" fmla="*/ 761534 h 1040197"/>
              <a:gd name="connsiteX3" fmla="*/ 340415 w 404027"/>
              <a:gd name="connsiteY3" fmla="*/ 642264 h 1040197"/>
              <a:gd name="connsiteX4" fmla="*/ 320537 w 404027"/>
              <a:gd name="connsiteY4" fmla="*/ 1031878 h 1040197"/>
              <a:gd name="connsiteX5" fmla="*/ 316561 w 404027"/>
              <a:gd name="connsiteY5" fmla="*/ 896706 h 1040197"/>
              <a:gd name="connsiteX6" fmla="*/ 153560 w 404027"/>
              <a:gd name="connsiteY6" fmla="*/ 753582 h 1040197"/>
              <a:gd name="connsiteX7" fmla="*/ 2485 w 404027"/>
              <a:gd name="connsiteY7" fmla="*/ 618410 h 1040197"/>
              <a:gd name="connsiteX8" fmla="*/ 280781 w 404027"/>
              <a:gd name="connsiteY8" fmla="*/ 829120 h 1040197"/>
              <a:gd name="connsiteX9" fmla="*/ 396074 w 404027"/>
              <a:gd name="connsiteY9" fmla="*/ 534921 h 1040197"/>
              <a:gd name="connsiteX10" fmla="*/ 376196 w 404027"/>
              <a:gd name="connsiteY10" fmla="*/ 356017 h 1040197"/>
              <a:gd name="connsiteX11" fmla="*/ 233073 w 404027"/>
              <a:gd name="connsiteY11" fmla="*/ 73746 h 1040197"/>
              <a:gd name="connsiteX12" fmla="*/ 209219 w 404027"/>
              <a:gd name="connsiteY12" fmla="*/ 26038 h 10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7" h="1040197">
                <a:moveTo>
                  <a:pt x="209219" y="26038"/>
                </a:moveTo>
                <a:cubicBezTo>
                  <a:pt x="231085" y="85673"/>
                  <a:pt x="348367" y="308971"/>
                  <a:pt x="364269" y="431554"/>
                </a:cubicBezTo>
                <a:cubicBezTo>
                  <a:pt x="380171" y="554137"/>
                  <a:pt x="308610" y="726416"/>
                  <a:pt x="304634" y="761534"/>
                </a:cubicBezTo>
                <a:cubicBezTo>
                  <a:pt x="300658" y="796652"/>
                  <a:pt x="337765" y="597207"/>
                  <a:pt x="340415" y="642264"/>
                </a:cubicBezTo>
                <a:cubicBezTo>
                  <a:pt x="343066" y="687321"/>
                  <a:pt x="324513" y="989471"/>
                  <a:pt x="320537" y="1031878"/>
                </a:cubicBezTo>
                <a:cubicBezTo>
                  <a:pt x="316561" y="1074285"/>
                  <a:pt x="344390" y="943089"/>
                  <a:pt x="316561" y="896706"/>
                </a:cubicBezTo>
                <a:cubicBezTo>
                  <a:pt x="288732" y="850323"/>
                  <a:pt x="153560" y="753582"/>
                  <a:pt x="153560" y="753582"/>
                </a:cubicBezTo>
                <a:cubicBezTo>
                  <a:pt x="101214" y="707199"/>
                  <a:pt x="-18718" y="605820"/>
                  <a:pt x="2485" y="618410"/>
                </a:cubicBezTo>
                <a:cubicBezTo>
                  <a:pt x="23688" y="631000"/>
                  <a:pt x="215183" y="843035"/>
                  <a:pt x="280781" y="829120"/>
                </a:cubicBezTo>
                <a:cubicBezTo>
                  <a:pt x="346379" y="815205"/>
                  <a:pt x="380172" y="613772"/>
                  <a:pt x="396074" y="534921"/>
                </a:cubicBezTo>
                <a:cubicBezTo>
                  <a:pt x="411977" y="456071"/>
                  <a:pt x="403363" y="432879"/>
                  <a:pt x="376196" y="356017"/>
                </a:cubicBezTo>
                <a:cubicBezTo>
                  <a:pt x="349029" y="279155"/>
                  <a:pt x="260902" y="126755"/>
                  <a:pt x="233073" y="73746"/>
                </a:cubicBezTo>
                <a:cubicBezTo>
                  <a:pt x="205244" y="20737"/>
                  <a:pt x="187353" y="-33597"/>
                  <a:pt x="209219" y="260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48BBE51-0DAB-4447-E6B9-6B25993827F5}"/>
              </a:ext>
            </a:extLst>
          </p:cNvPr>
          <p:cNvSpPr/>
          <p:nvPr/>
        </p:nvSpPr>
        <p:spPr>
          <a:xfrm>
            <a:off x="3724107" y="10835409"/>
            <a:ext cx="148211" cy="1405729"/>
          </a:xfrm>
          <a:custGeom>
            <a:avLst/>
            <a:gdLst>
              <a:gd name="connsiteX0" fmla="*/ 148178 w 148211"/>
              <a:gd name="connsiteY0" fmla="*/ 2219 h 1405729"/>
              <a:gd name="connsiteX1" fmla="*/ 48787 w 148211"/>
              <a:gd name="connsiteY1" fmla="*/ 737714 h 1405729"/>
              <a:gd name="connsiteX2" fmla="*/ 64690 w 148211"/>
              <a:gd name="connsiteY2" fmla="*/ 630372 h 1405729"/>
              <a:gd name="connsiteX3" fmla="*/ 1079 w 148211"/>
              <a:gd name="connsiteY3" fmla="*/ 1393697 h 1405729"/>
              <a:gd name="connsiteX4" fmla="*/ 24933 w 148211"/>
              <a:gd name="connsiteY4" fmla="*/ 1043840 h 1405729"/>
              <a:gd name="connsiteX5" fmla="*/ 28909 w 148211"/>
              <a:gd name="connsiteY5" fmla="*/ 332198 h 1405729"/>
              <a:gd name="connsiteX6" fmla="*/ 36860 w 148211"/>
              <a:gd name="connsiteY6" fmla="*/ 503151 h 1405729"/>
              <a:gd name="connsiteX7" fmla="*/ 148178 w 148211"/>
              <a:gd name="connsiteY7" fmla="*/ 2219 h 1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211" h="1405729">
                <a:moveTo>
                  <a:pt x="148178" y="2219"/>
                </a:moveTo>
                <a:cubicBezTo>
                  <a:pt x="150166" y="41313"/>
                  <a:pt x="62702" y="633022"/>
                  <a:pt x="48787" y="737714"/>
                </a:cubicBezTo>
                <a:cubicBezTo>
                  <a:pt x="34872" y="842406"/>
                  <a:pt x="72641" y="521042"/>
                  <a:pt x="64690" y="630372"/>
                </a:cubicBezTo>
                <a:cubicBezTo>
                  <a:pt x="56739" y="739703"/>
                  <a:pt x="7705" y="1324786"/>
                  <a:pt x="1079" y="1393697"/>
                </a:cubicBezTo>
                <a:cubicBezTo>
                  <a:pt x="-5547" y="1462608"/>
                  <a:pt x="20295" y="1220756"/>
                  <a:pt x="24933" y="1043840"/>
                </a:cubicBezTo>
                <a:cubicBezTo>
                  <a:pt x="29571" y="866924"/>
                  <a:pt x="26921" y="422313"/>
                  <a:pt x="28909" y="332198"/>
                </a:cubicBezTo>
                <a:cubicBezTo>
                  <a:pt x="30897" y="242083"/>
                  <a:pt x="17644" y="553509"/>
                  <a:pt x="36860" y="503151"/>
                </a:cubicBezTo>
                <a:cubicBezTo>
                  <a:pt x="56076" y="452793"/>
                  <a:pt x="146190" y="-36875"/>
                  <a:pt x="148178" y="22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C9433A3E-4528-467A-7E09-EB2529DB157B}"/>
              </a:ext>
            </a:extLst>
          </p:cNvPr>
          <p:cNvSpPr/>
          <p:nvPr/>
        </p:nvSpPr>
        <p:spPr>
          <a:xfrm>
            <a:off x="4146463" y="11310110"/>
            <a:ext cx="194997" cy="883353"/>
          </a:xfrm>
          <a:custGeom>
            <a:avLst/>
            <a:gdLst>
              <a:gd name="connsiteX0" fmla="*/ 142 w 194997"/>
              <a:gd name="connsiteY0" fmla="*/ 620 h 883353"/>
              <a:gd name="connsiteX1" fmla="*/ 39899 w 194997"/>
              <a:gd name="connsiteY1" fmla="*/ 612871 h 883353"/>
              <a:gd name="connsiteX2" fmla="*/ 43874 w 194997"/>
              <a:gd name="connsiteY2" fmla="*/ 497577 h 883353"/>
              <a:gd name="connsiteX3" fmla="*/ 83631 w 194997"/>
              <a:gd name="connsiteY3" fmla="*/ 879240 h 883353"/>
              <a:gd name="connsiteX4" fmla="*/ 71704 w 194997"/>
              <a:gd name="connsiteY4" fmla="*/ 660579 h 883353"/>
              <a:gd name="connsiteX5" fmla="*/ 194949 w 194997"/>
              <a:gd name="connsiteY5" fmla="*/ 72182 h 883353"/>
              <a:gd name="connsiteX6" fmla="*/ 55801 w 194997"/>
              <a:gd name="connsiteY6" fmla="*/ 489626 h 883353"/>
              <a:gd name="connsiteX7" fmla="*/ 142 w 194997"/>
              <a:gd name="connsiteY7" fmla="*/ 620 h 8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97" h="883353">
                <a:moveTo>
                  <a:pt x="142" y="620"/>
                </a:moveTo>
                <a:cubicBezTo>
                  <a:pt x="-2508" y="21161"/>
                  <a:pt x="32610" y="530045"/>
                  <a:pt x="39899" y="612871"/>
                </a:cubicBezTo>
                <a:cubicBezTo>
                  <a:pt x="47188" y="695697"/>
                  <a:pt x="36585" y="453182"/>
                  <a:pt x="43874" y="497577"/>
                </a:cubicBezTo>
                <a:cubicBezTo>
                  <a:pt x="51163" y="541972"/>
                  <a:pt x="78993" y="852073"/>
                  <a:pt x="83631" y="879240"/>
                </a:cubicBezTo>
                <a:cubicBezTo>
                  <a:pt x="88269" y="906407"/>
                  <a:pt x="53151" y="795088"/>
                  <a:pt x="71704" y="660579"/>
                </a:cubicBezTo>
                <a:cubicBezTo>
                  <a:pt x="90257" y="526070"/>
                  <a:pt x="197599" y="100674"/>
                  <a:pt x="194949" y="72182"/>
                </a:cubicBezTo>
                <a:cubicBezTo>
                  <a:pt x="192299" y="43690"/>
                  <a:pt x="84293" y="502878"/>
                  <a:pt x="55801" y="489626"/>
                </a:cubicBezTo>
                <a:cubicBezTo>
                  <a:pt x="27309" y="476374"/>
                  <a:pt x="2792" y="-19921"/>
                  <a:pt x="142" y="6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7CE29B5-E480-DAB5-6B87-FC703B24A6AA}"/>
              </a:ext>
            </a:extLst>
          </p:cNvPr>
          <p:cNvSpPr/>
          <p:nvPr/>
        </p:nvSpPr>
        <p:spPr>
          <a:xfrm>
            <a:off x="7854655" y="10797103"/>
            <a:ext cx="462197" cy="1492709"/>
          </a:xfrm>
          <a:custGeom>
            <a:avLst/>
            <a:gdLst>
              <a:gd name="connsiteX0" fmla="*/ 1610 w 462197"/>
              <a:gd name="connsiteY0" fmla="*/ 7967 h 1492709"/>
              <a:gd name="connsiteX1" fmla="*/ 450694 w 462197"/>
              <a:gd name="connsiteY1" fmla="*/ 1463432 h 1492709"/>
              <a:gd name="connsiteX2" fmla="*/ 304607 w 462197"/>
              <a:gd name="connsiteY2" fmla="*/ 906135 h 1492709"/>
              <a:gd name="connsiteX3" fmla="*/ 1610 w 462197"/>
              <a:gd name="connsiteY3" fmla="*/ 7967 h 14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97" h="1492709">
                <a:moveTo>
                  <a:pt x="1610" y="7967"/>
                </a:moveTo>
                <a:cubicBezTo>
                  <a:pt x="25958" y="100850"/>
                  <a:pt x="400195" y="1313737"/>
                  <a:pt x="450694" y="1463432"/>
                </a:cubicBezTo>
                <a:cubicBezTo>
                  <a:pt x="501194" y="1613127"/>
                  <a:pt x="373142" y="1152320"/>
                  <a:pt x="304607" y="906135"/>
                </a:cubicBezTo>
                <a:cubicBezTo>
                  <a:pt x="236072" y="659950"/>
                  <a:pt x="-22738" y="-84916"/>
                  <a:pt x="1610" y="79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63866BD1-FEF1-ABE6-4154-BE19D6BA5E69}"/>
              </a:ext>
            </a:extLst>
          </p:cNvPr>
          <p:cNvSpPr/>
          <p:nvPr/>
        </p:nvSpPr>
        <p:spPr>
          <a:xfrm>
            <a:off x="7755662" y="10876387"/>
            <a:ext cx="430429" cy="1354832"/>
          </a:xfrm>
          <a:custGeom>
            <a:avLst/>
            <a:gdLst>
              <a:gd name="connsiteX0" fmla="*/ 78960 w 430429"/>
              <a:gd name="connsiteY0" fmla="*/ 4432 h 1354832"/>
              <a:gd name="connsiteX1" fmla="*/ 197995 w 430429"/>
              <a:gd name="connsiteY1" fmla="*/ 756512 h 1354832"/>
              <a:gd name="connsiteX2" fmla="*/ 425242 w 430429"/>
              <a:gd name="connsiteY2" fmla="*/ 1330041 h 1354832"/>
              <a:gd name="connsiteX3" fmla="*/ 327850 w 430429"/>
              <a:gd name="connsiteY3" fmla="*/ 1178543 h 1354832"/>
              <a:gd name="connsiteX4" fmla="*/ 3211 w 430429"/>
              <a:gd name="connsiteY4" fmla="*/ 529265 h 1354832"/>
              <a:gd name="connsiteX5" fmla="*/ 154710 w 430429"/>
              <a:gd name="connsiteY5" fmla="*/ 767334 h 1354832"/>
              <a:gd name="connsiteX6" fmla="*/ 35675 w 430429"/>
              <a:gd name="connsiteY6" fmla="*/ 426463 h 1354832"/>
              <a:gd name="connsiteX7" fmla="*/ 78960 w 430429"/>
              <a:gd name="connsiteY7" fmla="*/ 442695 h 1354832"/>
              <a:gd name="connsiteX8" fmla="*/ 78960 w 430429"/>
              <a:gd name="connsiteY8" fmla="*/ 4432 h 13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429" h="1354832">
                <a:moveTo>
                  <a:pt x="78960" y="4432"/>
                </a:moveTo>
                <a:cubicBezTo>
                  <a:pt x="98799" y="56735"/>
                  <a:pt x="140281" y="535577"/>
                  <a:pt x="197995" y="756512"/>
                </a:cubicBezTo>
                <a:cubicBezTo>
                  <a:pt x="255709" y="977447"/>
                  <a:pt x="403600" y="1259703"/>
                  <a:pt x="425242" y="1330041"/>
                </a:cubicBezTo>
                <a:cubicBezTo>
                  <a:pt x="446884" y="1400379"/>
                  <a:pt x="398188" y="1312006"/>
                  <a:pt x="327850" y="1178543"/>
                </a:cubicBezTo>
                <a:cubicBezTo>
                  <a:pt x="257512" y="1045080"/>
                  <a:pt x="32068" y="597800"/>
                  <a:pt x="3211" y="529265"/>
                </a:cubicBezTo>
                <a:cubicBezTo>
                  <a:pt x="-25646" y="460730"/>
                  <a:pt x="149299" y="784468"/>
                  <a:pt x="154710" y="767334"/>
                </a:cubicBezTo>
                <a:cubicBezTo>
                  <a:pt x="160121" y="750200"/>
                  <a:pt x="48300" y="480569"/>
                  <a:pt x="35675" y="426463"/>
                </a:cubicBezTo>
                <a:cubicBezTo>
                  <a:pt x="23050" y="372357"/>
                  <a:pt x="69942" y="506721"/>
                  <a:pt x="78960" y="442695"/>
                </a:cubicBezTo>
                <a:cubicBezTo>
                  <a:pt x="87978" y="378669"/>
                  <a:pt x="59121" y="-47871"/>
                  <a:pt x="78960" y="44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04D2095B-1AF5-24C0-0E7A-02206A0D06C7}"/>
              </a:ext>
            </a:extLst>
          </p:cNvPr>
          <p:cNvSpPr/>
          <p:nvPr/>
        </p:nvSpPr>
        <p:spPr>
          <a:xfrm>
            <a:off x="6968272" y="11226930"/>
            <a:ext cx="694262" cy="1006744"/>
          </a:xfrm>
          <a:custGeom>
            <a:avLst/>
            <a:gdLst>
              <a:gd name="connsiteX0" fmla="*/ 646 w 694262"/>
              <a:gd name="connsiteY0" fmla="*/ 171 h 1006744"/>
              <a:gd name="connsiteX1" fmla="*/ 368571 w 694262"/>
              <a:gd name="connsiteY1" fmla="*/ 97562 h 1006744"/>
              <a:gd name="connsiteX2" fmla="*/ 541711 w 694262"/>
              <a:gd name="connsiteY2" fmla="*/ 119205 h 1006744"/>
              <a:gd name="connsiteX3" fmla="*/ 465962 w 694262"/>
              <a:gd name="connsiteY3" fmla="*/ 189543 h 1006744"/>
              <a:gd name="connsiteX4" fmla="*/ 563354 w 694262"/>
              <a:gd name="connsiteY4" fmla="*/ 400559 h 1006744"/>
              <a:gd name="connsiteX5" fmla="*/ 541711 w 694262"/>
              <a:gd name="connsiteY5" fmla="*/ 416791 h 1006744"/>
              <a:gd name="connsiteX6" fmla="*/ 595818 w 694262"/>
              <a:gd name="connsiteY6" fmla="*/ 525004 h 1006744"/>
              <a:gd name="connsiteX7" fmla="*/ 579586 w 694262"/>
              <a:gd name="connsiteY7" fmla="*/ 589932 h 1006744"/>
              <a:gd name="connsiteX8" fmla="*/ 649924 w 694262"/>
              <a:gd name="connsiteY8" fmla="*/ 746840 h 1006744"/>
              <a:gd name="connsiteX9" fmla="*/ 693210 w 694262"/>
              <a:gd name="connsiteY9" fmla="*/ 1006552 h 1006744"/>
              <a:gd name="connsiteX10" fmla="*/ 606639 w 694262"/>
              <a:gd name="connsiteY10" fmla="*/ 703555 h 1006744"/>
              <a:gd name="connsiteX11" fmla="*/ 574175 w 694262"/>
              <a:gd name="connsiteY11" fmla="*/ 189543 h 1006744"/>
              <a:gd name="connsiteX12" fmla="*/ 563354 w 694262"/>
              <a:gd name="connsiteY12" fmla="*/ 292346 h 1006744"/>
              <a:gd name="connsiteX13" fmla="*/ 557943 w 694262"/>
              <a:gd name="connsiteY13" fmla="*/ 140848 h 1006744"/>
              <a:gd name="connsiteX14" fmla="*/ 465962 w 694262"/>
              <a:gd name="connsiteY14" fmla="*/ 75920 h 1006744"/>
              <a:gd name="connsiteX15" fmla="*/ 646 w 694262"/>
              <a:gd name="connsiteY15" fmla="*/ 171 h 10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262" h="1006744">
                <a:moveTo>
                  <a:pt x="646" y="171"/>
                </a:moveTo>
                <a:cubicBezTo>
                  <a:pt x="-15586" y="3778"/>
                  <a:pt x="278394" y="77723"/>
                  <a:pt x="368571" y="97562"/>
                </a:cubicBezTo>
                <a:cubicBezTo>
                  <a:pt x="458748" y="117401"/>
                  <a:pt x="525479" y="103875"/>
                  <a:pt x="541711" y="119205"/>
                </a:cubicBezTo>
                <a:cubicBezTo>
                  <a:pt x="557943" y="134535"/>
                  <a:pt x="462355" y="142651"/>
                  <a:pt x="465962" y="189543"/>
                </a:cubicBezTo>
                <a:cubicBezTo>
                  <a:pt x="469569" y="236435"/>
                  <a:pt x="563354" y="400559"/>
                  <a:pt x="563354" y="400559"/>
                </a:cubicBezTo>
                <a:cubicBezTo>
                  <a:pt x="575979" y="438434"/>
                  <a:pt x="536300" y="396050"/>
                  <a:pt x="541711" y="416791"/>
                </a:cubicBezTo>
                <a:cubicBezTo>
                  <a:pt x="547122" y="437532"/>
                  <a:pt x="589505" y="496147"/>
                  <a:pt x="595818" y="525004"/>
                </a:cubicBezTo>
                <a:cubicBezTo>
                  <a:pt x="602131" y="553861"/>
                  <a:pt x="570568" y="552959"/>
                  <a:pt x="579586" y="589932"/>
                </a:cubicBezTo>
                <a:cubicBezTo>
                  <a:pt x="588604" y="626905"/>
                  <a:pt x="630987" y="677403"/>
                  <a:pt x="649924" y="746840"/>
                </a:cubicBezTo>
                <a:cubicBezTo>
                  <a:pt x="668861" y="816277"/>
                  <a:pt x="700424" y="1013766"/>
                  <a:pt x="693210" y="1006552"/>
                </a:cubicBezTo>
                <a:cubicBezTo>
                  <a:pt x="685996" y="999338"/>
                  <a:pt x="626478" y="839723"/>
                  <a:pt x="606639" y="703555"/>
                </a:cubicBezTo>
                <a:cubicBezTo>
                  <a:pt x="586800" y="567387"/>
                  <a:pt x="581389" y="258078"/>
                  <a:pt x="574175" y="189543"/>
                </a:cubicBezTo>
                <a:cubicBezTo>
                  <a:pt x="566961" y="121008"/>
                  <a:pt x="566059" y="300462"/>
                  <a:pt x="563354" y="292346"/>
                </a:cubicBezTo>
                <a:cubicBezTo>
                  <a:pt x="560649" y="284230"/>
                  <a:pt x="574175" y="176919"/>
                  <a:pt x="557943" y="140848"/>
                </a:cubicBezTo>
                <a:cubicBezTo>
                  <a:pt x="541711" y="104777"/>
                  <a:pt x="554336" y="101170"/>
                  <a:pt x="465962" y="75920"/>
                </a:cubicBezTo>
                <a:cubicBezTo>
                  <a:pt x="377588" y="50670"/>
                  <a:pt x="16878" y="-3436"/>
                  <a:pt x="646" y="1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390B8A3E-59D6-EFA2-29DD-0E9BB3368BEC}"/>
              </a:ext>
            </a:extLst>
          </p:cNvPr>
          <p:cNvSpPr/>
          <p:nvPr/>
        </p:nvSpPr>
        <p:spPr>
          <a:xfrm>
            <a:off x="7628277" y="11172726"/>
            <a:ext cx="206759" cy="1035494"/>
          </a:xfrm>
          <a:custGeom>
            <a:avLst/>
            <a:gdLst>
              <a:gd name="connsiteX0" fmla="*/ 741 w 206759"/>
              <a:gd name="connsiteY0" fmla="*/ 268 h 1035494"/>
              <a:gd name="connsiteX1" fmla="*/ 119775 w 206759"/>
              <a:gd name="connsiteY1" fmla="*/ 48964 h 1035494"/>
              <a:gd name="connsiteX2" fmla="*/ 114364 w 206759"/>
              <a:gd name="connsiteY2" fmla="*/ 265390 h 1035494"/>
              <a:gd name="connsiteX3" fmla="*/ 146828 w 206759"/>
              <a:gd name="connsiteY3" fmla="*/ 633314 h 1035494"/>
              <a:gd name="connsiteX4" fmla="*/ 114364 w 206759"/>
              <a:gd name="connsiteY4" fmla="*/ 557565 h 1035494"/>
              <a:gd name="connsiteX5" fmla="*/ 206345 w 206759"/>
              <a:gd name="connsiteY5" fmla="*/ 1033702 h 1035494"/>
              <a:gd name="connsiteX6" fmla="*/ 71079 w 206759"/>
              <a:gd name="connsiteY6" fmla="*/ 357371 h 1035494"/>
              <a:gd name="connsiteX7" fmla="*/ 184703 w 206759"/>
              <a:gd name="connsiteY7" fmla="*/ 59785 h 1035494"/>
              <a:gd name="connsiteX8" fmla="*/ 741 w 206759"/>
              <a:gd name="connsiteY8" fmla="*/ 268 h 10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759" h="1035494">
                <a:moveTo>
                  <a:pt x="741" y="268"/>
                </a:moveTo>
                <a:cubicBezTo>
                  <a:pt x="-10080" y="-1535"/>
                  <a:pt x="100838" y="4777"/>
                  <a:pt x="119775" y="48964"/>
                </a:cubicBezTo>
                <a:cubicBezTo>
                  <a:pt x="138712" y="93151"/>
                  <a:pt x="109855" y="167998"/>
                  <a:pt x="114364" y="265390"/>
                </a:cubicBezTo>
                <a:cubicBezTo>
                  <a:pt x="118873" y="362782"/>
                  <a:pt x="146828" y="584618"/>
                  <a:pt x="146828" y="633314"/>
                </a:cubicBezTo>
                <a:cubicBezTo>
                  <a:pt x="146828" y="682010"/>
                  <a:pt x="104445" y="490834"/>
                  <a:pt x="114364" y="557565"/>
                </a:cubicBezTo>
                <a:cubicBezTo>
                  <a:pt x="124283" y="624296"/>
                  <a:pt x="213559" y="1067068"/>
                  <a:pt x="206345" y="1033702"/>
                </a:cubicBezTo>
                <a:cubicBezTo>
                  <a:pt x="199131" y="1000336"/>
                  <a:pt x="74686" y="519690"/>
                  <a:pt x="71079" y="357371"/>
                </a:cubicBezTo>
                <a:cubicBezTo>
                  <a:pt x="67472" y="195052"/>
                  <a:pt x="191015" y="121106"/>
                  <a:pt x="184703" y="59785"/>
                </a:cubicBezTo>
                <a:cubicBezTo>
                  <a:pt x="178391" y="-1536"/>
                  <a:pt x="11562" y="2071"/>
                  <a:pt x="741" y="2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16E1C6A-1D98-DF3A-5700-C77E2805944D}"/>
              </a:ext>
            </a:extLst>
          </p:cNvPr>
          <p:cNvSpPr/>
          <p:nvPr/>
        </p:nvSpPr>
        <p:spPr>
          <a:xfrm>
            <a:off x="4760704" y="9680328"/>
            <a:ext cx="901542" cy="985172"/>
          </a:xfrm>
          <a:custGeom>
            <a:avLst/>
            <a:gdLst>
              <a:gd name="connsiteX0" fmla="*/ 331 w 901542"/>
              <a:gd name="connsiteY0" fmla="*/ 3 h 985172"/>
              <a:gd name="connsiteX1" fmla="*/ 409173 w 901542"/>
              <a:gd name="connsiteY1" fmla="*/ 224207 h 985172"/>
              <a:gd name="connsiteX2" fmla="*/ 708111 w 901542"/>
              <a:gd name="connsiteY2" fmla="*/ 672614 h 985172"/>
              <a:gd name="connsiteX3" fmla="*/ 672942 w 901542"/>
              <a:gd name="connsiteY3" fmla="*/ 602276 h 985172"/>
              <a:gd name="connsiteX4" fmla="*/ 901542 w 901542"/>
              <a:gd name="connsiteY4" fmla="*/ 984741 h 985172"/>
              <a:gd name="connsiteX5" fmla="*/ 672942 w 901542"/>
              <a:gd name="connsiteY5" fmla="*/ 668218 h 985172"/>
              <a:gd name="connsiteX6" fmla="*/ 479511 w 901542"/>
              <a:gd name="connsiteY6" fmla="*/ 228603 h 985172"/>
              <a:gd name="connsiteX7" fmla="*/ 331 w 901542"/>
              <a:gd name="connsiteY7" fmla="*/ 3 h 9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42" h="985172">
                <a:moveTo>
                  <a:pt x="331" y="3"/>
                </a:moveTo>
                <a:cubicBezTo>
                  <a:pt x="-11392" y="-730"/>
                  <a:pt x="291210" y="112105"/>
                  <a:pt x="409173" y="224207"/>
                </a:cubicBezTo>
                <a:cubicBezTo>
                  <a:pt x="527136" y="336309"/>
                  <a:pt x="664150" y="609603"/>
                  <a:pt x="708111" y="672614"/>
                </a:cubicBezTo>
                <a:cubicBezTo>
                  <a:pt x="752073" y="735626"/>
                  <a:pt x="640704" y="550255"/>
                  <a:pt x="672942" y="602276"/>
                </a:cubicBezTo>
                <a:cubicBezTo>
                  <a:pt x="705180" y="654297"/>
                  <a:pt x="901542" y="973751"/>
                  <a:pt x="901542" y="984741"/>
                </a:cubicBezTo>
                <a:cubicBezTo>
                  <a:pt x="901542" y="995731"/>
                  <a:pt x="743280" y="794241"/>
                  <a:pt x="672942" y="668218"/>
                </a:cubicBezTo>
                <a:cubicBezTo>
                  <a:pt x="602604" y="542195"/>
                  <a:pt x="587950" y="340705"/>
                  <a:pt x="479511" y="228603"/>
                </a:cubicBezTo>
                <a:cubicBezTo>
                  <a:pt x="371073" y="116501"/>
                  <a:pt x="12054" y="736"/>
                  <a:pt x="331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99751F-8762-FBD1-67F9-054C012A08B2}"/>
              </a:ext>
            </a:extLst>
          </p:cNvPr>
          <p:cNvSpPr/>
          <p:nvPr/>
        </p:nvSpPr>
        <p:spPr>
          <a:xfrm>
            <a:off x="5240743" y="11055338"/>
            <a:ext cx="140920" cy="409876"/>
          </a:xfrm>
          <a:custGeom>
            <a:avLst/>
            <a:gdLst>
              <a:gd name="connsiteX0" fmla="*/ 140882 w 140920"/>
              <a:gd name="connsiteY0" fmla="*/ 12 h 409876"/>
              <a:gd name="connsiteX1" fmla="*/ 36107 w 140920"/>
              <a:gd name="connsiteY1" fmla="*/ 212737 h 409876"/>
              <a:gd name="connsiteX2" fmla="*/ 20232 w 140920"/>
              <a:gd name="connsiteY2" fmla="*/ 257187 h 409876"/>
              <a:gd name="connsiteX3" fmla="*/ 1182 w 140920"/>
              <a:gd name="connsiteY3" fmla="*/ 406412 h 409876"/>
              <a:gd name="connsiteX4" fmla="*/ 4357 w 140920"/>
              <a:gd name="connsiteY4" fmla="*/ 349262 h 409876"/>
              <a:gd name="connsiteX5" fmla="*/ 23407 w 140920"/>
              <a:gd name="connsiteY5" fmla="*/ 203212 h 409876"/>
              <a:gd name="connsiteX6" fmla="*/ 140882 w 140920"/>
              <a:gd name="connsiteY6" fmla="*/ 12 h 40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20" h="409876">
                <a:moveTo>
                  <a:pt x="140882" y="12"/>
                </a:moveTo>
                <a:cubicBezTo>
                  <a:pt x="142999" y="1600"/>
                  <a:pt x="56215" y="169875"/>
                  <a:pt x="36107" y="212737"/>
                </a:cubicBezTo>
                <a:cubicBezTo>
                  <a:pt x="15999" y="255599"/>
                  <a:pt x="26053" y="224908"/>
                  <a:pt x="20232" y="257187"/>
                </a:cubicBezTo>
                <a:cubicBezTo>
                  <a:pt x="14411" y="289466"/>
                  <a:pt x="3828" y="391066"/>
                  <a:pt x="1182" y="406412"/>
                </a:cubicBezTo>
                <a:cubicBezTo>
                  <a:pt x="-1464" y="421758"/>
                  <a:pt x="653" y="383129"/>
                  <a:pt x="4357" y="349262"/>
                </a:cubicBezTo>
                <a:cubicBezTo>
                  <a:pt x="8061" y="315395"/>
                  <a:pt x="4357" y="257187"/>
                  <a:pt x="23407" y="203212"/>
                </a:cubicBezTo>
                <a:cubicBezTo>
                  <a:pt x="42457" y="149237"/>
                  <a:pt x="138765" y="-1576"/>
                  <a:pt x="140882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5607A570-4C04-C159-2BAB-4D31189A44AE}"/>
              </a:ext>
            </a:extLst>
          </p:cNvPr>
          <p:cNvSpPr/>
          <p:nvPr/>
        </p:nvSpPr>
        <p:spPr>
          <a:xfrm>
            <a:off x="5114179" y="11543749"/>
            <a:ext cx="67534" cy="337104"/>
          </a:xfrm>
          <a:custGeom>
            <a:avLst/>
            <a:gdLst>
              <a:gd name="connsiteX0" fmla="*/ 67421 w 67534"/>
              <a:gd name="connsiteY0" fmla="*/ 551 h 337104"/>
              <a:gd name="connsiteX1" fmla="*/ 16621 w 67534"/>
              <a:gd name="connsiteY1" fmla="*/ 156126 h 337104"/>
              <a:gd name="connsiteX2" fmla="*/ 13446 w 67534"/>
              <a:gd name="connsiteY2" fmla="*/ 213276 h 337104"/>
              <a:gd name="connsiteX3" fmla="*/ 38846 w 67534"/>
              <a:gd name="connsiteY3" fmla="*/ 337101 h 337104"/>
              <a:gd name="connsiteX4" fmla="*/ 746 w 67534"/>
              <a:gd name="connsiteY4" fmla="*/ 216451 h 337104"/>
              <a:gd name="connsiteX5" fmla="*/ 67421 w 67534"/>
              <a:gd name="connsiteY5" fmla="*/ 551 h 3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4" h="337104">
                <a:moveTo>
                  <a:pt x="67421" y="551"/>
                </a:moveTo>
                <a:cubicBezTo>
                  <a:pt x="70067" y="-9503"/>
                  <a:pt x="25617" y="120672"/>
                  <a:pt x="16621" y="156126"/>
                </a:cubicBezTo>
                <a:cubicBezTo>
                  <a:pt x="7625" y="191580"/>
                  <a:pt x="9742" y="183114"/>
                  <a:pt x="13446" y="213276"/>
                </a:cubicBezTo>
                <a:cubicBezTo>
                  <a:pt x="17150" y="243439"/>
                  <a:pt x="40963" y="336572"/>
                  <a:pt x="38846" y="337101"/>
                </a:cubicBezTo>
                <a:cubicBezTo>
                  <a:pt x="36729" y="337630"/>
                  <a:pt x="-6133" y="272543"/>
                  <a:pt x="746" y="216451"/>
                </a:cubicBezTo>
                <a:cubicBezTo>
                  <a:pt x="7625" y="160359"/>
                  <a:pt x="64775" y="10605"/>
                  <a:pt x="67421" y="5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D328BD1-42F3-9E7D-BFCB-820C39B9800D}"/>
              </a:ext>
            </a:extLst>
          </p:cNvPr>
          <p:cNvSpPr/>
          <p:nvPr/>
        </p:nvSpPr>
        <p:spPr>
          <a:xfrm>
            <a:off x="5295789" y="11790863"/>
            <a:ext cx="67018" cy="341315"/>
          </a:xfrm>
          <a:custGeom>
            <a:avLst/>
            <a:gdLst>
              <a:gd name="connsiteX0" fmla="*/ 15986 w 67018"/>
              <a:gd name="connsiteY0" fmla="*/ 1087 h 341315"/>
              <a:gd name="connsiteX1" fmla="*/ 9636 w 67018"/>
              <a:gd name="connsiteY1" fmla="*/ 115387 h 341315"/>
              <a:gd name="connsiteX2" fmla="*/ 66786 w 67018"/>
              <a:gd name="connsiteY2" fmla="*/ 337637 h 341315"/>
              <a:gd name="connsiteX3" fmla="*/ 28686 w 67018"/>
              <a:gd name="connsiteY3" fmla="*/ 248737 h 341315"/>
              <a:gd name="connsiteX4" fmla="*/ 111 w 67018"/>
              <a:gd name="connsiteY4" fmla="*/ 178887 h 341315"/>
              <a:gd name="connsiteX5" fmla="*/ 15986 w 67018"/>
              <a:gd name="connsiteY5" fmla="*/ 1087 h 3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8" h="341315">
                <a:moveTo>
                  <a:pt x="15986" y="1087"/>
                </a:moveTo>
                <a:cubicBezTo>
                  <a:pt x="17574" y="-9496"/>
                  <a:pt x="1169" y="59295"/>
                  <a:pt x="9636" y="115387"/>
                </a:cubicBezTo>
                <a:cubicBezTo>
                  <a:pt x="18103" y="171479"/>
                  <a:pt x="63611" y="315412"/>
                  <a:pt x="66786" y="337637"/>
                </a:cubicBezTo>
                <a:cubicBezTo>
                  <a:pt x="69961" y="359862"/>
                  <a:pt x="39799" y="275195"/>
                  <a:pt x="28686" y="248737"/>
                </a:cubicBezTo>
                <a:cubicBezTo>
                  <a:pt x="17574" y="222279"/>
                  <a:pt x="1699" y="216987"/>
                  <a:pt x="111" y="178887"/>
                </a:cubicBezTo>
                <a:cubicBezTo>
                  <a:pt x="-1477" y="140787"/>
                  <a:pt x="14398" y="11670"/>
                  <a:pt x="15986" y="10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F7A475C0-7CD9-A8E9-439D-E995C1A2FD6B}"/>
              </a:ext>
            </a:extLst>
          </p:cNvPr>
          <p:cNvSpPr/>
          <p:nvPr/>
        </p:nvSpPr>
        <p:spPr>
          <a:xfrm>
            <a:off x="5358578" y="10830873"/>
            <a:ext cx="274636" cy="528306"/>
          </a:xfrm>
          <a:custGeom>
            <a:avLst/>
            <a:gdLst>
              <a:gd name="connsiteX0" fmla="*/ 270697 w 274636"/>
              <a:gd name="connsiteY0" fmla="*/ 5402 h 528306"/>
              <a:gd name="connsiteX1" fmla="*/ 165922 w 274636"/>
              <a:gd name="connsiteY1" fmla="*/ 107002 h 528306"/>
              <a:gd name="connsiteX2" fmla="*/ 16697 w 274636"/>
              <a:gd name="connsiteY2" fmla="*/ 294327 h 528306"/>
              <a:gd name="connsiteX3" fmla="*/ 42097 w 274636"/>
              <a:gd name="connsiteY3" fmla="*/ 262577 h 528306"/>
              <a:gd name="connsiteX4" fmla="*/ 13522 w 274636"/>
              <a:gd name="connsiteY4" fmla="*/ 361002 h 528306"/>
              <a:gd name="connsiteX5" fmla="*/ 822 w 274636"/>
              <a:gd name="connsiteY5" fmla="*/ 526102 h 528306"/>
              <a:gd name="connsiteX6" fmla="*/ 3997 w 274636"/>
              <a:gd name="connsiteY6" fmla="*/ 443552 h 528306"/>
              <a:gd name="connsiteX7" fmla="*/ 26222 w 274636"/>
              <a:gd name="connsiteY7" fmla="*/ 268927 h 528306"/>
              <a:gd name="connsiteX8" fmla="*/ 270697 w 274636"/>
              <a:gd name="connsiteY8" fmla="*/ 5402 h 52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36" h="528306">
                <a:moveTo>
                  <a:pt x="270697" y="5402"/>
                </a:moveTo>
                <a:cubicBezTo>
                  <a:pt x="293980" y="-21586"/>
                  <a:pt x="208255" y="58848"/>
                  <a:pt x="165922" y="107002"/>
                </a:cubicBezTo>
                <a:cubicBezTo>
                  <a:pt x="123589" y="155156"/>
                  <a:pt x="37334" y="268398"/>
                  <a:pt x="16697" y="294327"/>
                </a:cubicBezTo>
                <a:cubicBezTo>
                  <a:pt x="-3941" y="320256"/>
                  <a:pt x="42626" y="251465"/>
                  <a:pt x="42097" y="262577"/>
                </a:cubicBezTo>
                <a:cubicBezTo>
                  <a:pt x="41568" y="273689"/>
                  <a:pt x="20401" y="317081"/>
                  <a:pt x="13522" y="361002"/>
                </a:cubicBezTo>
                <a:cubicBezTo>
                  <a:pt x="6643" y="404923"/>
                  <a:pt x="2409" y="512344"/>
                  <a:pt x="822" y="526102"/>
                </a:cubicBezTo>
                <a:cubicBezTo>
                  <a:pt x="-765" y="539860"/>
                  <a:pt x="-236" y="486415"/>
                  <a:pt x="3997" y="443552"/>
                </a:cubicBezTo>
                <a:cubicBezTo>
                  <a:pt x="8230" y="400690"/>
                  <a:pt x="-15582" y="343540"/>
                  <a:pt x="26222" y="268927"/>
                </a:cubicBezTo>
                <a:cubicBezTo>
                  <a:pt x="68026" y="194314"/>
                  <a:pt x="247414" y="32390"/>
                  <a:pt x="270697" y="54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E36801A-E823-2EAD-4B72-4D6CBDEC0F1E}"/>
              </a:ext>
            </a:extLst>
          </p:cNvPr>
          <p:cNvSpPr/>
          <p:nvPr/>
        </p:nvSpPr>
        <p:spPr>
          <a:xfrm>
            <a:off x="5625078" y="10739995"/>
            <a:ext cx="351233" cy="128284"/>
          </a:xfrm>
          <a:custGeom>
            <a:avLst/>
            <a:gdLst>
              <a:gd name="connsiteX0" fmla="*/ 1022 w 351233"/>
              <a:gd name="connsiteY0" fmla="*/ 128030 h 128284"/>
              <a:gd name="connsiteX1" fmla="*/ 347097 w 351233"/>
              <a:gd name="connsiteY1" fmla="*/ 4205 h 128284"/>
              <a:gd name="connsiteX2" fmla="*/ 194697 w 351233"/>
              <a:gd name="connsiteY2" fmla="*/ 29605 h 128284"/>
              <a:gd name="connsiteX3" fmla="*/ 239147 w 351233"/>
              <a:gd name="connsiteY3" fmla="*/ 35955 h 128284"/>
              <a:gd name="connsiteX4" fmla="*/ 1022 w 351233"/>
              <a:gd name="connsiteY4" fmla="*/ 128030 h 12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33" h="128284">
                <a:moveTo>
                  <a:pt x="1022" y="128030"/>
                </a:moveTo>
                <a:cubicBezTo>
                  <a:pt x="19014" y="122738"/>
                  <a:pt x="314818" y="20609"/>
                  <a:pt x="347097" y="4205"/>
                </a:cubicBezTo>
                <a:cubicBezTo>
                  <a:pt x="379376" y="-12199"/>
                  <a:pt x="212689" y="24313"/>
                  <a:pt x="194697" y="29605"/>
                </a:cubicBezTo>
                <a:cubicBezTo>
                  <a:pt x="176705" y="34897"/>
                  <a:pt x="270368" y="17434"/>
                  <a:pt x="239147" y="35955"/>
                </a:cubicBezTo>
                <a:cubicBezTo>
                  <a:pt x="207926" y="54476"/>
                  <a:pt x="-16970" y="133322"/>
                  <a:pt x="1022" y="1280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1E930EAA-88EF-08D5-B48D-0E3BCC046756}"/>
              </a:ext>
            </a:extLst>
          </p:cNvPr>
          <p:cNvSpPr/>
          <p:nvPr/>
        </p:nvSpPr>
        <p:spPr>
          <a:xfrm>
            <a:off x="5530723" y="10998117"/>
            <a:ext cx="86898" cy="333754"/>
          </a:xfrm>
          <a:custGeom>
            <a:avLst/>
            <a:gdLst>
              <a:gd name="connsiteX0" fmla="*/ 76327 w 86898"/>
              <a:gd name="connsiteY0" fmla="*/ 83 h 333754"/>
              <a:gd name="connsiteX1" fmla="*/ 38227 w 86898"/>
              <a:gd name="connsiteY1" fmla="*/ 66758 h 333754"/>
              <a:gd name="connsiteX2" fmla="*/ 60452 w 86898"/>
              <a:gd name="connsiteY2" fmla="*/ 181058 h 333754"/>
              <a:gd name="connsiteX3" fmla="*/ 127 w 86898"/>
              <a:gd name="connsiteY3" fmla="*/ 333458 h 333754"/>
              <a:gd name="connsiteX4" fmla="*/ 79502 w 86898"/>
              <a:gd name="connsiteY4" fmla="*/ 139783 h 333754"/>
              <a:gd name="connsiteX5" fmla="*/ 79502 w 86898"/>
              <a:gd name="connsiteY5" fmla="*/ 142958 h 333754"/>
              <a:gd name="connsiteX6" fmla="*/ 44577 w 86898"/>
              <a:gd name="connsiteY6" fmla="*/ 79458 h 333754"/>
              <a:gd name="connsiteX7" fmla="*/ 76327 w 86898"/>
              <a:gd name="connsiteY7" fmla="*/ 83 h 3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98" h="333754">
                <a:moveTo>
                  <a:pt x="76327" y="83"/>
                </a:moveTo>
                <a:cubicBezTo>
                  <a:pt x="75269" y="-2034"/>
                  <a:pt x="40873" y="36596"/>
                  <a:pt x="38227" y="66758"/>
                </a:cubicBezTo>
                <a:cubicBezTo>
                  <a:pt x="35581" y="96920"/>
                  <a:pt x="66802" y="136608"/>
                  <a:pt x="60452" y="181058"/>
                </a:cubicBezTo>
                <a:cubicBezTo>
                  <a:pt x="54102" y="225508"/>
                  <a:pt x="-3048" y="340337"/>
                  <a:pt x="127" y="333458"/>
                </a:cubicBezTo>
                <a:cubicBezTo>
                  <a:pt x="3302" y="326579"/>
                  <a:pt x="79502" y="139783"/>
                  <a:pt x="79502" y="139783"/>
                </a:cubicBezTo>
                <a:cubicBezTo>
                  <a:pt x="92731" y="108033"/>
                  <a:pt x="85323" y="153012"/>
                  <a:pt x="79502" y="142958"/>
                </a:cubicBezTo>
                <a:cubicBezTo>
                  <a:pt x="73681" y="132904"/>
                  <a:pt x="41402" y="105387"/>
                  <a:pt x="44577" y="79458"/>
                </a:cubicBezTo>
                <a:cubicBezTo>
                  <a:pt x="47752" y="53529"/>
                  <a:pt x="77385" y="2200"/>
                  <a:pt x="76327" y="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9284AD1-16FD-C9D5-653B-408AF4C3DE1A}"/>
              </a:ext>
            </a:extLst>
          </p:cNvPr>
          <p:cNvSpPr/>
          <p:nvPr/>
        </p:nvSpPr>
        <p:spPr>
          <a:xfrm>
            <a:off x="6067424" y="10649359"/>
            <a:ext cx="317877" cy="50412"/>
          </a:xfrm>
          <a:custGeom>
            <a:avLst/>
            <a:gdLst>
              <a:gd name="connsiteX0" fmla="*/ 1 w 317877"/>
              <a:gd name="connsiteY0" fmla="*/ 50391 h 50412"/>
              <a:gd name="connsiteX1" fmla="*/ 168276 w 317877"/>
              <a:gd name="connsiteY1" fmla="*/ 9116 h 50412"/>
              <a:gd name="connsiteX2" fmla="*/ 317501 w 317877"/>
              <a:gd name="connsiteY2" fmla="*/ 31341 h 50412"/>
              <a:gd name="connsiteX3" fmla="*/ 209551 w 317877"/>
              <a:gd name="connsiteY3" fmla="*/ 12291 h 50412"/>
              <a:gd name="connsiteX4" fmla="*/ 165101 w 317877"/>
              <a:gd name="connsiteY4" fmla="*/ 2766 h 50412"/>
              <a:gd name="connsiteX5" fmla="*/ 1 w 317877"/>
              <a:gd name="connsiteY5" fmla="*/ 50391 h 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77" h="50412">
                <a:moveTo>
                  <a:pt x="1" y="50391"/>
                </a:moveTo>
                <a:cubicBezTo>
                  <a:pt x="530" y="51449"/>
                  <a:pt x="115359" y="12291"/>
                  <a:pt x="168276" y="9116"/>
                </a:cubicBezTo>
                <a:cubicBezTo>
                  <a:pt x="221193" y="5941"/>
                  <a:pt x="310622" y="30812"/>
                  <a:pt x="317501" y="31341"/>
                </a:cubicBezTo>
                <a:cubicBezTo>
                  <a:pt x="324380" y="31870"/>
                  <a:pt x="234951" y="17053"/>
                  <a:pt x="209551" y="12291"/>
                </a:cubicBezTo>
                <a:cubicBezTo>
                  <a:pt x="184151" y="7529"/>
                  <a:pt x="198968" y="-5701"/>
                  <a:pt x="165101" y="2766"/>
                </a:cubicBezTo>
                <a:cubicBezTo>
                  <a:pt x="131234" y="11233"/>
                  <a:pt x="-528" y="49333"/>
                  <a:pt x="1" y="503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A08F00F-BB6C-1330-06B3-45793571C4EE}"/>
              </a:ext>
            </a:extLst>
          </p:cNvPr>
          <p:cNvSpPr/>
          <p:nvPr/>
        </p:nvSpPr>
        <p:spPr>
          <a:xfrm>
            <a:off x="5486327" y="11544033"/>
            <a:ext cx="73696" cy="628320"/>
          </a:xfrm>
          <a:custGeom>
            <a:avLst/>
            <a:gdLst>
              <a:gd name="connsiteX0" fmla="*/ 12773 w 73696"/>
              <a:gd name="connsiteY0" fmla="*/ 267 h 628320"/>
              <a:gd name="connsiteX1" fmla="*/ 3248 w 73696"/>
              <a:gd name="connsiteY1" fmla="*/ 244742 h 628320"/>
              <a:gd name="connsiteX2" fmla="*/ 73098 w 73696"/>
              <a:gd name="connsiteY2" fmla="*/ 622567 h 628320"/>
              <a:gd name="connsiteX3" fmla="*/ 34998 w 73696"/>
              <a:gd name="connsiteY3" fmla="*/ 460642 h 628320"/>
              <a:gd name="connsiteX4" fmla="*/ 73 w 73696"/>
              <a:gd name="connsiteY4" fmla="*/ 289192 h 628320"/>
              <a:gd name="connsiteX5" fmla="*/ 12773 w 73696"/>
              <a:gd name="connsiteY5" fmla="*/ 267 h 6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6" h="628320">
                <a:moveTo>
                  <a:pt x="12773" y="267"/>
                </a:moveTo>
                <a:cubicBezTo>
                  <a:pt x="13302" y="-7141"/>
                  <a:pt x="-6806" y="141025"/>
                  <a:pt x="3248" y="244742"/>
                </a:cubicBezTo>
                <a:cubicBezTo>
                  <a:pt x="13302" y="348459"/>
                  <a:pt x="67806" y="586584"/>
                  <a:pt x="73098" y="622567"/>
                </a:cubicBezTo>
                <a:cubicBezTo>
                  <a:pt x="78390" y="658550"/>
                  <a:pt x="47169" y="516204"/>
                  <a:pt x="34998" y="460642"/>
                </a:cubicBezTo>
                <a:cubicBezTo>
                  <a:pt x="22827" y="405080"/>
                  <a:pt x="-1514" y="361688"/>
                  <a:pt x="73" y="289192"/>
                </a:cubicBezTo>
                <a:cubicBezTo>
                  <a:pt x="1660" y="216696"/>
                  <a:pt x="12244" y="7675"/>
                  <a:pt x="12773" y="2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F3DE83F-498A-B893-A667-614E44FAACAC}"/>
              </a:ext>
            </a:extLst>
          </p:cNvPr>
          <p:cNvSpPr/>
          <p:nvPr/>
        </p:nvSpPr>
        <p:spPr>
          <a:xfrm>
            <a:off x="5378439" y="11477446"/>
            <a:ext cx="25519" cy="263845"/>
          </a:xfrm>
          <a:custGeom>
            <a:avLst/>
            <a:gdLst>
              <a:gd name="connsiteX0" fmla="*/ 19061 w 25519"/>
              <a:gd name="connsiteY0" fmla="*/ 179 h 263845"/>
              <a:gd name="connsiteX1" fmla="*/ 9536 w 25519"/>
              <a:gd name="connsiteY1" fmla="*/ 111304 h 263845"/>
              <a:gd name="connsiteX2" fmla="*/ 25411 w 25519"/>
              <a:gd name="connsiteY2" fmla="*/ 263704 h 263845"/>
              <a:gd name="connsiteX3" fmla="*/ 11 w 25519"/>
              <a:gd name="connsiteY3" fmla="*/ 136704 h 263845"/>
              <a:gd name="connsiteX4" fmla="*/ 19061 w 25519"/>
              <a:gd name="connsiteY4" fmla="*/ 179 h 2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" h="263845">
                <a:moveTo>
                  <a:pt x="19061" y="179"/>
                </a:moveTo>
                <a:cubicBezTo>
                  <a:pt x="20648" y="-4054"/>
                  <a:pt x="8478" y="67383"/>
                  <a:pt x="9536" y="111304"/>
                </a:cubicBezTo>
                <a:cubicBezTo>
                  <a:pt x="10594" y="155225"/>
                  <a:pt x="26998" y="259471"/>
                  <a:pt x="25411" y="263704"/>
                </a:cubicBezTo>
                <a:cubicBezTo>
                  <a:pt x="23824" y="267937"/>
                  <a:pt x="540" y="176391"/>
                  <a:pt x="11" y="136704"/>
                </a:cubicBezTo>
                <a:cubicBezTo>
                  <a:pt x="-518" y="97017"/>
                  <a:pt x="17474" y="4412"/>
                  <a:pt x="19061" y="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0AC1969F-D12B-BFE3-3A26-86D9B3C2EBFD}"/>
              </a:ext>
            </a:extLst>
          </p:cNvPr>
          <p:cNvSpPr/>
          <p:nvPr/>
        </p:nvSpPr>
        <p:spPr>
          <a:xfrm>
            <a:off x="5304727" y="11358678"/>
            <a:ext cx="13423" cy="266771"/>
          </a:xfrm>
          <a:custGeom>
            <a:avLst/>
            <a:gdLst>
              <a:gd name="connsiteX0" fmla="*/ 3873 w 13423"/>
              <a:gd name="connsiteY0" fmla="*/ 1472 h 266771"/>
              <a:gd name="connsiteX1" fmla="*/ 13398 w 13423"/>
              <a:gd name="connsiteY1" fmla="*/ 261822 h 266771"/>
              <a:gd name="connsiteX2" fmla="*/ 698 w 13423"/>
              <a:gd name="connsiteY2" fmla="*/ 160222 h 266771"/>
              <a:gd name="connsiteX3" fmla="*/ 3873 w 13423"/>
              <a:gd name="connsiteY3" fmla="*/ 1472 h 26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266771">
                <a:moveTo>
                  <a:pt x="3873" y="1472"/>
                </a:moveTo>
                <a:cubicBezTo>
                  <a:pt x="5990" y="18405"/>
                  <a:pt x="13927" y="235364"/>
                  <a:pt x="13398" y="261822"/>
                </a:cubicBezTo>
                <a:cubicBezTo>
                  <a:pt x="12869" y="288280"/>
                  <a:pt x="2815" y="202026"/>
                  <a:pt x="698" y="160222"/>
                </a:cubicBezTo>
                <a:cubicBezTo>
                  <a:pt x="-1419" y="118418"/>
                  <a:pt x="1756" y="-15461"/>
                  <a:pt x="3873" y="14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D138738B-6264-0C48-61B1-A2C3636105AA}"/>
              </a:ext>
            </a:extLst>
          </p:cNvPr>
          <p:cNvSpPr/>
          <p:nvPr/>
        </p:nvSpPr>
        <p:spPr>
          <a:xfrm>
            <a:off x="5191120" y="11680501"/>
            <a:ext cx="44709" cy="372350"/>
          </a:xfrm>
          <a:custGeom>
            <a:avLst/>
            <a:gdLst>
              <a:gd name="connsiteX0" fmla="*/ 44455 w 44709"/>
              <a:gd name="connsiteY0" fmla="*/ 324 h 372350"/>
              <a:gd name="connsiteX1" fmla="*/ 19055 w 44709"/>
              <a:gd name="connsiteY1" fmla="*/ 193999 h 372350"/>
              <a:gd name="connsiteX2" fmla="*/ 38105 w 44709"/>
              <a:gd name="connsiteY2" fmla="*/ 371799 h 372350"/>
              <a:gd name="connsiteX3" fmla="*/ 5 w 44709"/>
              <a:gd name="connsiteY3" fmla="*/ 241624 h 372350"/>
              <a:gd name="connsiteX4" fmla="*/ 44455 w 44709"/>
              <a:gd name="connsiteY4" fmla="*/ 32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9" h="372350">
                <a:moveTo>
                  <a:pt x="44455" y="324"/>
                </a:moveTo>
                <a:cubicBezTo>
                  <a:pt x="47630" y="-7614"/>
                  <a:pt x="20113" y="132087"/>
                  <a:pt x="19055" y="193999"/>
                </a:cubicBezTo>
                <a:cubicBezTo>
                  <a:pt x="17997" y="255911"/>
                  <a:pt x="41280" y="363861"/>
                  <a:pt x="38105" y="371799"/>
                </a:cubicBezTo>
                <a:cubicBezTo>
                  <a:pt x="34930" y="379737"/>
                  <a:pt x="-524" y="300361"/>
                  <a:pt x="5" y="241624"/>
                </a:cubicBezTo>
                <a:cubicBezTo>
                  <a:pt x="534" y="182887"/>
                  <a:pt x="41280" y="8262"/>
                  <a:pt x="44455" y="3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D781658-A1BA-E76B-9C2A-04C11FC25360}"/>
              </a:ext>
            </a:extLst>
          </p:cNvPr>
          <p:cNvSpPr/>
          <p:nvPr/>
        </p:nvSpPr>
        <p:spPr>
          <a:xfrm>
            <a:off x="5695676" y="11061586"/>
            <a:ext cx="62548" cy="235423"/>
          </a:xfrm>
          <a:custGeom>
            <a:avLst/>
            <a:gdLst>
              <a:gd name="connsiteX0" fmla="*/ 274 w 62548"/>
              <a:gd name="connsiteY0" fmla="*/ 114 h 235423"/>
              <a:gd name="connsiteX1" fmla="*/ 38374 w 62548"/>
              <a:gd name="connsiteY1" fmla="*/ 111239 h 235423"/>
              <a:gd name="connsiteX2" fmla="*/ 41549 w 62548"/>
              <a:gd name="connsiteY2" fmla="*/ 165214 h 235423"/>
              <a:gd name="connsiteX3" fmla="*/ 41549 w 62548"/>
              <a:gd name="connsiteY3" fmla="*/ 235064 h 235423"/>
              <a:gd name="connsiteX4" fmla="*/ 60599 w 62548"/>
              <a:gd name="connsiteY4" fmla="*/ 133464 h 235423"/>
              <a:gd name="connsiteX5" fmla="*/ 274 w 62548"/>
              <a:gd name="connsiteY5" fmla="*/ 114 h 2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8" h="235423">
                <a:moveTo>
                  <a:pt x="274" y="114"/>
                </a:moveTo>
                <a:cubicBezTo>
                  <a:pt x="-3430" y="-3590"/>
                  <a:pt x="31495" y="83722"/>
                  <a:pt x="38374" y="111239"/>
                </a:cubicBezTo>
                <a:cubicBezTo>
                  <a:pt x="45253" y="138756"/>
                  <a:pt x="41020" y="144577"/>
                  <a:pt x="41549" y="165214"/>
                </a:cubicBezTo>
                <a:cubicBezTo>
                  <a:pt x="42078" y="185851"/>
                  <a:pt x="38374" y="240356"/>
                  <a:pt x="41549" y="235064"/>
                </a:cubicBezTo>
                <a:cubicBezTo>
                  <a:pt x="44724" y="229772"/>
                  <a:pt x="69595" y="173151"/>
                  <a:pt x="60599" y="133464"/>
                </a:cubicBezTo>
                <a:cubicBezTo>
                  <a:pt x="51603" y="93777"/>
                  <a:pt x="3978" y="3818"/>
                  <a:pt x="274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310D953-137A-5E2B-0D00-5E9533D2B6CB}"/>
              </a:ext>
            </a:extLst>
          </p:cNvPr>
          <p:cNvSpPr/>
          <p:nvPr/>
        </p:nvSpPr>
        <p:spPr>
          <a:xfrm>
            <a:off x="5692676" y="10877497"/>
            <a:ext cx="53881" cy="108059"/>
          </a:xfrm>
          <a:custGeom>
            <a:avLst/>
            <a:gdLst>
              <a:gd name="connsiteX0" fmla="*/ 47724 w 53881"/>
              <a:gd name="connsiteY0" fmla="*/ 53 h 108059"/>
              <a:gd name="connsiteX1" fmla="*/ 38199 w 53881"/>
              <a:gd name="connsiteY1" fmla="*/ 50853 h 108059"/>
              <a:gd name="connsiteX2" fmla="*/ 99 w 53881"/>
              <a:gd name="connsiteY2" fmla="*/ 108003 h 108059"/>
              <a:gd name="connsiteX3" fmla="*/ 50899 w 53881"/>
              <a:gd name="connsiteY3" fmla="*/ 60378 h 108059"/>
              <a:gd name="connsiteX4" fmla="*/ 47724 w 53881"/>
              <a:gd name="connsiteY4" fmla="*/ 53 h 1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1" h="108059">
                <a:moveTo>
                  <a:pt x="47724" y="53"/>
                </a:moveTo>
                <a:cubicBezTo>
                  <a:pt x="45607" y="-1535"/>
                  <a:pt x="46136" y="32861"/>
                  <a:pt x="38199" y="50853"/>
                </a:cubicBezTo>
                <a:cubicBezTo>
                  <a:pt x="30261" y="68845"/>
                  <a:pt x="-2018" y="106415"/>
                  <a:pt x="99" y="108003"/>
                </a:cubicBezTo>
                <a:cubicBezTo>
                  <a:pt x="2216" y="109591"/>
                  <a:pt x="43491" y="77311"/>
                  <a:pt x="50899" y="60378"/>
                </a:cubicBezTo>
                <a:cubicBezTo>
                  <a:pt x="58307" y="43445"/>
                  <a:pt x="49841" y="1641"/>
                  <a:pt x="47724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CED43F1-1350-EB8B-EB37-DC7F6CDD4842}"/>
              </a:ext>
            </a:extLst>
          </p:cNvPr>
          <p:cNvSpPr/>
          <p:nvPr/>
        </p:nvSpPr>
        <p:spPr>
          <a:xfrm>
            <a:off x="5739817" y="11064872"/>
            <a:ext cx="251746" cy="329689"/>
          </a:xfrm>
          <a:custGeom>
            <a:avLst/>
            <a:gdLst>
              <a:gd name="connsiteX0" fmla="*/ 251408 w 251746"/>
              <a:gd name="connsiteY0" fmla="*/ 3 h 329689"/>
              <a:gd name="connsiteX1" fmla="*/ 124408 w 251746"/>
              <a:gd name="connsiteY1" fmla="*/ 104778 h 329689"/>
              <a:gd name="connsiteX2" fmla="*/ 48208 w 251746"/>
              <a:gd name="connsiteY2" fmla="*/ 228603 h 329689"/>
              <a:gd name="connsiteX3" fmla="*/ 57733 w 251746"/>
              <a:gd name="connsiteY3" fmla="*/ 203203 h 329689"/>
              <a:gd name="connsiteX4" fmla="*/ 583 w 251746"/>
              <a:gd name="connsiteY4" fmla="*/ 327028 h 329689"/>
              <a:gd name="connsiteX5" fmla="*/ 99008 w 251746"/>
              <a:gd name="connsiteY5" fmla="*/ 66678 h 329689"/>
              <a:gd name="connsiteX6" fmla="*/ 83133 w 251746"/>
              <a:gd name="connsiteY6" fmla="*/ 107953 h 329689"/>
              <a:gd name="connsiteX7" fmla="*/ 251408 w 251746"/>
              <a:gd name="connsiteY7" fmla="*/ 3 h 32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46" h="329689">
                <a:moveTo>
                  <a:pt x="251408" y="3"/>
                </a:moveTo>
                <a:cubicBezTo>
                  <a:pt x="258287" y="-526"/>
                  <a:pt x="158275" y="66678"/>
                  <a:pt x="124408" y="104778"/>
                </a:cubicBezTo>
                <a:cubicBezTo>
                  <a:pt x="90541" y="142878"/>
                  <a:pt x="59320" y="212199"/>
                  <a:pt x="48208" y="228603"/>
                </a:cubicBezTo>
                <a:cubicBezTo>
                  <a:pt x="37096" y="245007"/>
                  <a:pt x="65670" y="186799"/>
                  <a:pt x="57733" y="203203"/>
                </a:cubicBezTo>
                <a:cubicBezTo>
                  <a:pt x="49795" y="219607"/>
                  <a:pt x="-6296" y="349782"/>
                  <a:pt x="583" y="327028"/>
                </a:cubicBezTo>
                <a:cubicBezTo>
                  <a:pt x="7462" y="304274"/>
                  <a:pt x="85250" y="103190"/>
                  <a:pt x="99008" y="66678"/>
                </a:cubicBezTo>
                <a:cubicBezTo>
                  <a:pt x="112766" y="30166"/>
                  <a:pt x="58791" y="115890"/>
                  <a:pt x="83133" y="107953"/>
                </a:cubicBezTo>
                <a:cubicBezTo>
                  <a:pt x="107475" y="100016"/>
                  <a:pt x="244529" y="532"/>
                  <a:pt x="251408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F9A0EEE6-BFD1-AE5F-ACBB-0E5C8EBBB4C2}"/>
              </a:ext>
            </a:extLst>
          </p:cNvPr>
          <p:cNvSpPr/>
          <p:nvPr/>
        </p:nvSpPr>
        <p:spPr>
          <a:xfrm>
            <a:off x="6002840" y="10740894"/>
            <a:ext cx="353779" cy="97973"/>
          </a:xfrm>
          <a:custGeom>
            <a:avLst/>
            <a:gdLst>
              <a:gd name="connsiteX0" fmla="*/ 1085 w 353779"/>
              <a:gd name="connsiteY0" fmla="*/ 95381 h 97973"/>
              <a:gd name="connsiteX1" fmla="*/ 185235 w 353779"/>
              <a:gd name="connsiteY1" fmla="*/ 85856 h 97973"/>
              <a:gd name="connsiteX2" fmla="*/ 350335 w 353779"/>
              <a:gd name="connsiteY2" fmla="*/ 131 h 97973"/>
              <a:gd name="connsiteX3" fmla="*/ 274135 w 353779"/>
              <a:gd name="connsiteY3" fmla="*/ 66806 h 97973"/>
              <a:gd name="connsiteX4" fmla="*/ 1085 w 353779"/>
              <a:gd name="connsiteY4" fmla="*/ 95381 h 9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79" h="97973">
                <a:moveTo>
                  <a:pt x="1085" y="95381"/>
                </a:moveTo>
                <a:cubicBezTo>
                  <a:pt x="-13732" y="98556"/>
                  <a:pt x="127027" y="101731"/>
                  <a:pt x="185235" y="85856"/>
                </a:cubicBezTo>
                <a:cubicBezTo>
                  <a:pt x="243443" y="69981"/>
                  <a:pt x="335518" y="3306"/>
                  <a:pt x="350335" y="131"/>
                </a:cubicBezTo>
                <a:cubicBezTo>
                  <a:pt x="365152" y="-3044"/>
                  <a:pt x="330756" y="51989"/>
                  <a:pt x="274135" y="66806"/>
                </a:cubicBezTo>
                <a:cubicBezTo>
                  <a:pt x="217514" y="81623"/>
                  <a:pt x="15902" y="92206"/>
                  <a:pt x="1085" y="95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8C4AE0B0-51F5-6AB6-DA29-452CD2C2F2AF}"/>
              </a:ext>
            </a:extLst>
          </p:cNvPr>
          <p:cNvSpPr/>
          <p:nvPr/>
        </p:nvSpPr>
        <p:spPr>
          <a:xfrm>
            <a:off x="6378009" y="10701973"/>
            <a:ext cx="141707" cy="236909"/>
          </a:xfrm>
          <a:custGeom>
            <a:avLst/>
            <a:gdLst>
              <a:gd name="connsiteX0" fmla="*/ 566 w 141707"/>
              <a:gd name="connsiteY0" fmla="*/ 952 h 236909"/>
              <a:gd name="connsiteX1" fmla="*/ 89466 w 141707"/>
              <a:gd name="connsiteY1" fmla="*/ 112077 h 236909"/>
              <a:gd name="connsiteX2" fmla="*/ 114866 w 141707"/>
              <a:gd name="connsiteY2" fmla="*/ 147002 h 236909"/>
              <a:gd name="connsiteX3" fmla="*/ 121216 w 141707"/>
              <a:gd name="connsiteY3" fmla="*/ 235902 h 236909"/>
              <a:gd name="connsiteX4" fmla="*/ 137091 w 141707"/>
              <a:gd name="connsiteY4" fmla="*/ 181927 h 236909"/>
              <a:gd name="connsiteX5" fmla="*/ 566 w 141707"/>
              <a:gd name="connsiteY5" fmla="*/ 952 h 2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07" h="236909">
                <a:moveTo>
                  <a:pt x="566" y="952"/>
                </a:moveTo>
                <a:cubicBezTo>
                  <a:pt x="-7372" y="-10690"/>
                  <a:pt x="70416" y="87735"/>
                  <a:pt x="89466" y="112077"/>
                </a:cubicBezTo>
                <a:cubicBezTo>
                  <a:pt x="108516" y="136419"/>
                  <a:pt x="109574" y="126365"/>
                  <a:pt x="114866" y="147002"/>
                </a:cubicBezTo>
                <a:cubicBezTo>
                  <a:pt x="120158" y="167639"/>
                  <a:pt x="117512" y="230081"/>
                  <a:pt x="121216" y="235902"/>
                </a:cubicBezTo>
                <a:cubicBezTo>
                  <a:pt x="124920" y="241723"/>
                  <a:pt x="152437" y="222144"/>
                  <a:pt x="137091" y="181927"/>
                </a:cubicBezTo>
                <a:cubicBezTo>
                  <a:pt x="121745" y="141710"/>
                  <a:pt x="8504" y="12594"/>
                  <a:pt x="566" y="9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05A0015-324F-30D6-78BE-4C7C72C8F7EB}"/>
              </a:ext>
            </a:extLst>
          </p:cNvPr>
          <p:cNvSpPr/>
          <p:nvPr/>
        </p:nvSpPr>
        <p:spPr>
          <a:xfrm>
            <a:off x="6035862" y="10927992"/>
            <a:ext cx="442466" cy="112316"/>
          </a:xfrm>
          <a:custGeom>
            <a:avLst/>
            <a:gdLst>
              <a:gd name="connsiteX0" fmla="*/ 2988 w 442466"/>
              <a:gd name="connsiteY0" fmla="*/ 111483 h 112316"/>
              <a:gd name="connsiteX1" fmla="*/ 123638 w 442466"/>
              <a:gd name="connsiteY1" fmla="*/ 57508 h 112316"/>
              <a:gd name="connsiteX2" fmla="*/ 437963 w 442466"/>
              <a:gd name="connsiteY2" fmla="*/ 6708 h 112316"/>
              <a:gd name="connsiteX3" fmla="*/ 298263 w 442466"/>
              <a:gd name="connsiteY3" fmla="*/ 9883 h 112316"/>
              <a:gd name="connsiteX4" fmla="*/ 142688 w 442466"/>
              <a:gd name="connsiteY4" fmla="*/ 358 h 112316"/>
              <a:gd name="connsiteX5" fmla="*/ 231588 w 442466"/>
              <a:gd name="connsiteY5" fmla="*/ 13058 h 112316"/>
              <a:gd name="connsiteX6" fmla="*/ 2988 w 442466"/>
              <a:gd name="connsiteY6" fmla="*/ 111483 h 1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66" h="112316">
                <a:moveTo>
                  <a:pt x="2988" y="111483"/>
                </a:moveTo>
                <a:cubicBezTo>
                  <a:pt x="-15004" y="118891"/>
                  <a:pt x="51142" y="74970"/>
                  <a:pt x="123638" y="57508"/>
                </a:cubicBezTo>
                <a:cubicBezTo>
                  <a:pt x="196134" y="40046"/>
                  <a:pt x="408859" y="14645"/>
                  <a:pt x="437963" y="6708"/>
                </a:cubicBezTo>
                <a:cubicBezTo>
                  <a:pt x="467067" y="-1229"/>
                  <a:pt x="347475" y="10941"/>
                  <a:pt x="298263" y="9883"/>
                </a:cubicBezTo>
                <a:cubicBezTo>
                  <a:pt x="249051" y="8825"/>
                  <a:pt x="153800" y="-171"/>
                  <a:pt x="142688" y="358"/>
                </a:cubicBezTo>
                <a:cubicBezTo>
                  <a:pt x="131576" y="887"/>
                  <a:pt x="252225" y="-4404"/>
                  <a:pt x="231588" y="13058"/>
                </a:cubicBezTo>
                <a:cubicBezTo>
                  <a:pt x="210951" y="30520"/>
                  <a:pt x="20980" y="104075"/>
                  <a:pt x="2988" y="1114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980268-4163-103B-1903-9BB00E7B0070}"/>
              </a:ext>
            </a:extLst>
          </p:cNvPr>
          <p:cNvSpPr/>
          <p:nvPr/>
        </p:nvSpPr>
        <p:spPr>
          <a:xfrm>
            <a:off x="5397500" y="10928098"/>
            <a:ext cx="187325" cy="371827"/>
          </a:xfrm>
          <a:custGeom>
            <a:avLst/>
            <a:gdLst>
              <a:gd name="connsiteX0" fmla="*/ 187325 w 187325"/>
              <a:gd name="connsiteY0" fmla="*/ 252 h 371827"/>
              <a:gd name="connsiteX1" fmla="*/ 66675 w 187325"/>
              <a:gd name="connsiteY1" fmla="*/ 120902 h 371827"/>
              <a:gd name="connsiteX2" fmla="*/ 0 w 187325"/>
              <a:gd name="connsiteY2" fmla="*/ 371727 h 371827"/>
              <a:gd name="connsiteX3" fmla="*/ 66675 w 187325"/>
              <a:gd name="connsiteY3" fmla="*/ 149477 h 371827"/>
              <a:gd name="connsiteX4" fmla="*/ 187325 w 187325"/>
              <a:gd name="connsiteY4" fmla="*/ 252 h 3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71827">
                <a:moveTo>
                  <a:pt x="187325" y="252"/>
                </a:moveTo>
                <a:cubicBezTo>
                  <a:pt x="187325" y="-4510"/>
                  <a:pt x="97896" y="58990"/>
                  <a:pt x="66675" y="120902"/>
                </a:cubicBezTo>
                <a:cubicBezTo>
                  <a:pt x="35454" y="182815"/>
                  <a:pt x="0" y="366965"/>
                  <a:pt x="0" y="371727"/>
                </a:cubicBezTo>
                <a:cubicBezTo>
                  <a:pt x="0" y="376489"/>
                  <a:pt x="34396" y="210331"/>
                  <a:pt x="66675" y="149477"/>
                </a:cubicBezTo>
                <a:cubicBezTo>
                  <a:pt x="98954" y="88623"/>
                  <a:pt x="187325" y="5014"/>
                  <a:pt x="187325" y="2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23E0A281-CDFA-D11B-2CE0-39F7BA510E39}"/>
              </a:ext>
            </a:extLst>
          </p:cNvPr>
          <p:cNvSpPr/>
          <p:nvPr/>
        </p:nvSpPr>
        <p:spPr>
          <a:xfrm>
            <a:off x="5938832" y="11038807"/>
            <a:ext cx="185786" cy="274354"/>
          </a:xfrm>
          <a:custGeom>
            <a:avLst/>
            <a:gdLst>
              <a:gd name="connsiteX0" fmla="*/ 185743 w 185786"/>
              <a:gd name="connsiteY0" fmla="*/ 668 h 274354"/>
              <a:gd name="connsiteX1" fmla="*/ 36518 w 185786"/>
              <a:gd name="connsiteY1" fmla="*/ 127668 h 274354"/>
              <a:gd name="connsiteX2" fmla="*/ 4768 w 185786"/>
              <a:gd name="connsiteY2" fmla="*/ 273718 h 274354"/>
              <a:gd name="connsiteX3" fmla="*/ 7943 w 185786"/>
              <a:gd name="connsiteY3" fmla="*/ 175293 h 274354"/>
              <a:gd name="connsiteX4" fmla="*/ 77793 w 185786"/>
              <a:gd name="connsiteY4" fmla="*/ 45118 h 274354"/>
              <a:gd name="connsiteX5" fmla="*/ 52393 w 185786"/>
              <a:gd name="connsiteY5" fmla="*/ 76868 h 274354"/>
              <a:gd name="connsiteX6" fmla="*/ 185743 w 185786"/>
              <a:gd name="connsiteY6" fmla="*/ 668 h 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86" h="274354">
                <a:moveTo>
                  <a:pt x="185743" y="668"/>
                </a:moveTo>
                <a:cubicBezTo>
                  <a:pt x="183097" y="9135"/>
                  <a:pt x="66680" y="82160"/>
                  <a:pt x="36518" y="127668"/>
                </a:cubicBezTo>
                <a:cubicBezTo>
                  <a:pt x="6356" y="173176"/>
                  <a:pt x="9530" y="265781"/>
                  <a:pt x="4768" y="273718"/>
                </a:cubicBezTo>
                <a:cubicBezTo>
                  <a:pt x="5" y="281656"/>
                  <a:pt x="-4228" y="213393"/>
                  <a:pt x="7943" y="175293"/>
                </a:cubicBezTo>
                <a:cubicBezTo>
                  <a:pt x="20114" y="137193"/>
                  <a:pt x="70385" y="61522"/>
                  <a:pt x="77793" y="45118"/>
                </a:cubicBezTo>
                <a:cubicBezTo>
                  <a:pt x="85201" y="28714"/>
                  <a:pt x="35989" y="86922"/>
                  <a:pt x="52393" y="76868"/>
                </a:cubicBezTo>
                <a:cubicBezTo>
                  <a:pt x="68797" y="66814"/>
                  <a:pt x="188389" y="-7799"/>
                  <a:pt x="185743" y="6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C302D54B-EC47-BA32-3984-ADB5AB6BF87C}"/>
              </a:ext>
            </a:extLst>
          </p:cNvPr>
          <p:cNvSpPr/>
          <p:nvPr/>
        </p:nvSpPr>
        <p:spPr>
          <a:xfrm>
            <a:off x="6083027" y="10927382"/>
            <a:ext cx="766190" cy="97901"/>
          </a:xfrm>
          <a:custGeom>
            <a:avLst/>
            <a:gdLst>
              <a:gd name="connsiteX0" fmla="*/ 92348 w 766190"/>
              <a:gd name="connsiteY0" fmla="*/ 86693 h 97901"/>
              <a:gd name="connsiteX1" fmla="*/ 489223 w 766190"/>
              <a:gd name="connsiteY1" fmla="*/ 23193 h 97901"/>
              <a:gd name="connsiteX2" fmla="*/ 413023 w 766190"/>
              <a:gd name="connsiteY2" fmla="*/ 26368 h 97901"/>
              <a:gd name="connsiteX3" fmla="*/ 689248 w 766190"/>
              <a:gd name="connsiteY3" fmla="*/ 32718 h 97901"/>
              <a:gd name="connsiteX4" fmla="*/ 765448 w 766190"/>
              <a:gd name="connsiteY4" fmla="*/ 89868 h 97901"/>
              <a:gd name="connsiteX5" fmla="*/ 657498 w 766190"/>
              <a:gd name="connsiteY5" fmla="*/ 45418 h 97901"/>
              <a:gd name="connsiteX6" fmla="*/ 574948 w 766190"/>
              <a:gd name="connsiteY6" fmla="*/ 968 h 97901"/>
              <a:gd name="connsiteX7" fmla="*/ 41548 w 766190"/>
              <a:gd name="connsiteY7" fmla="*/ 89868 h 97901"/>
              <a:gd name="connsiteX8" fmla="*/ 92348 w 766190"/>
              <a:gd name="connsiteY8" fmla="*/ 86693 h 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190" h="97901">
                <a:moveTo>
                  <a:pt x="92348" y="86693"/>
                </a:moveTo>
                <a:cubicBezTo>
                  <a:pt x="166960" y="75581"/>
                  <a:pt x="435777" y="33247"/>
                  <a:pt x="489223" y="23193"/>
                </a:cubicBezTo>
                <a:cubicBezTo>
                  <a:pt x="542669" y="13139"/>
                  <a:pt x="379686" y="24781"/>
                  <a:pt x="413023" y="26368"/>
                </a:cubicBezTo>
                <a:cubicBezTo>
                  <a:pt x="446360" y="27955"/>
                  <a:pt x="630511" y="22135"/>
                  <a:pt x="689248" y="32718"/>
                </a:cubicBezTo>
                <a:cubicBezTo>
                  <a:pt x="747985" y="43301"/>
                  <a:pt x="770740" y="87751"/>
                  <a:pt x="765448" y="89868"/>
                </a:cubicBezTo>
                <a:cubicBezTo>
                  <a:pt x="760156" y="91985"/>
                  <a:pt x="689248" y="60235"/>
                  <a:pt x="657498" y="45418"/>
                </a:cubicBezTo>
                <a:cubicBezTo>
                  <a:pt x="625748" y="30601"/>
                  <a:pt x="677606" y="-6440"/>
                  <a:pt x="574948" y="968"/>
                </a:cubicBezTo>
                <a:cubicBezTo>
                  <a:pt x="472290" y="8376"/>
                  <a:pt x="127273" y="76110"/>
                  <a:pt x="41548" y="89868"/>
                </a:cubicBezTo>
                <a:cubicBezTo>
                  <a:pt x="-44177" y="103626"/>
                  <a:pt x="17736" y="97805"/>
                  <a:pt x="92348" y="866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2429A85C-02E3-A60C-AF9E-B5ED2BF5BC15}"/>
              </a:ext>
            </a:extLst>
          </p:cNvPr>
          <p:cNvSpPr/>
          <p:nvPr/>
        </p:nvSpPr>
        <p:spPr>
          <a:xfrm>
            <a:off x="5562537" y="11214082"/>
            <a:ext cx="117565" cy="263570"/>
          </a:xfrm>
          <a:custGeom>
            <a:avLst/>
            <a:gdLst>
              <a:gd name="connsiteX0" fmla="*/ 104838 w 117565"/>
              <a:gd name="connsiteY0" fmla="*/ 18 h 263570"/>
              <a:gd name="connsiteX1" fmla="*/ 95313 w 117565"/>
              <a:gd name="connsiteY1" fmla="*/ 152418 h 263570"/>
              <a:gd name="connsiteX2" fmla="*/ 63 w 117565"/>
              <a:gd name="connsiteY2" fmla="*/ 263543 h 263570"/>
              <a:gd name="connsiteX3" fmla="*/ 111188 w 117565"/>
              <a:gd name="connsiteY3" fmla="*/ 142893 h 263570"/>
              <a:gd name="connsiteX4" fmla="*/ 104838 w 117565"/>
              <a:gd name="connsiteY4" fmla="*/ 18 h 26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" h="263570">
                <a:moveTo>
                  <a:pt x="104838" y="18"/>
                </a:moveTo>
                <a:cubicBezTo>
                  <a:pt x="102192" y="1606"/>
                  <a:pt x="112775" y="108497"/>
                  <a:pt x="95313" y="152418"/>
                </a:cubicBezTo>
                <a:cubicBezTo>
                  <a:pt x="77851" y="196339"/>
                  <a:pt x="-2583" y="265131"/>
                  <a:pt x="63" y="263543"/>
                </a:cubicBezTo>
                <a:cubicBezTo>
                  <a:pt x="2709" y="261956"/>
                  <a:pt x="94784" y="187872"/>
                  <a:pt x="111188" y="142893"/>
                </a:cubicBezTo>
                <a:cubicBezTo>
                  <a:pt x="127592" y="97914"/>
                  <a:pt x="107484" y="-1570"/>
                  <a:pt x="104838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F4C99EA-E393-48E7-9825-D42E20909E61}"/>
              </a:ext>
            </a:extLst>
          </p:cNvPr>
          <p:cNvSpPr/>
          <p:nvPr/>
        </p:nvSpPr>
        <p:spPr>
          <a:xfrm>
            <a:off x="5606742" y="11676527"/>
            <a:ext cx="44790" cy="204605"/>
          </a:xfrm>
          <a:custGeom>
            <a:avLst/>
            <a:gdLst>
              <a:gd name="connsiteX0" fmla="*/ 44758 w 44790"/>
              <a:gd name="connsiteY0" fmla="*/ 1123 h 204605"/>
              <a:gd name="connsiteX1" fmla="*/ 3483 w 44790"/>
              <a:gd name="connsiteY1" fmla="*/ 201148 h 204605"/>
              <a:gd name="connsiteX2" fmla="*/ 9833 w 44790"/>
              <a:gd name="connsiteY2" fmla="*/ 121773 h 204605"/>
              <a:gd name="connsiteX3" fmla="*/ 44758 w 44790"/>
              <a:gd name="connsiteY3" fmla="*/ 1123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0" h="204605">
                <a:moveTo>
                  <a:pt x="44758" y="1123"/>
                </a:moveTo>
                <a:cubicBezTo>
                  <a:pt x="43700" y="14352"/>
                  <a:pt x="9304" y="181040"/>
                  <a:pt x="3483" y="201148"/>
                </a:cubicBezTo>
                <a:cubicBezTo>
                  <a:pt x="-2338" y="221256"/>
                  <a:pt x="-1280" y="148231"/>
                  <a:pt x="9833" y="121773"/>
                </a:cubicBezTo>
                <a:cubicBezTo>
                  <a:pt x="20945" y="95315"/>
                  <a:pt x="45816" y="-12106"/>
                  <a:pt x="44758" y="11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CCEF6F08-7EB1-EFF9-EA8E-7B155C91610D}"/>
              </a:ext>
            </a:extLst>
          </p:cNvPr>
          <p:cNvSpPr/>
          <p:nvPr/>
        </p:nvSpPr>
        <p:spPr>
          <a:xfrm>
            <a:off x="6851594" y="11039117"/>
            <a:ext cx="41375" cy="181723"/>
          </a:xfrm>
          <a:custGeom>
            <a:avLst/>
            <a:gdLst>
              <a:gd name="connsiteX0" fmla="*/ 56 w 41375"/>
              <a:gd name="connsiteY0" fmla="*/ 358 h 181723"/>
              <a:gd name="connsiteX1" fmla="*/ 31806 w 41375"/>
              <a:gd name="connsiteY1" fmla="*/ 79733 h 181723"/>
              <a:gd name="connsiteX2" fmla="*/ 6406 w 41375"/>
              <a:gd name="connsiteY2" fmla="*/ 181333 h 181723"/>
              <a:gd name="connsiteX3" fmla="*/ 41331 w 41375"/>
              <a:gd name="connsiteY3" fmla="*/ 111483 h 181723"/>
              <a:gd name="connsiteX4" fmla="*/ 56 w 41375"/>
              <a:gd name="connsiteY4" fmla="*/ 358 h 1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5" h="181723">
                <a:moveTo>
                  <a:pt x="56" y="358"/>
                </a:moveTo>
                <a:cubicBezTo>
                  <a:pt x="-1531" y="-4934"/>
                  <a:pt x="30748" y="49571"/>
                  <a:pt x="31806" y="79733"/>
                </a:cubicBezTo>
                <a:cubicBezTo>
                  <a:pt x="32864" y="109895"/>
                  <a:pt x="4819" y="176041"/>
                  <a:pt x="6406" y="181333"/>
                </a:cubicBezTo>
                <a:cubicBezTo>
                  <a:pt x="7993" y="186625"/>
                  <a:pt x="39744" y="136883"/>
                  <a:pt x="41331" y="111483"/>
                </a:cubicBezTo>
                <a:cubicBezTo>
                  <a:pt x="42919" y="86083"/>
                  <a:pt x="1643" y="5650"/>
                  <a:pt x="56" y="3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34CA5C3-E62C-3354-8025-A80A66D6B33B}"/>
              </a:ext>
            </a:extLst>
          </p:cNvPr>
          <p:cNvSpPr/>
          <p:nvPr/>
        </p:nvSpPr>
        <p:spPr>
          <a:xfrm>
            <a:off x="6021721" y="11124615"/>
            <a:ext cx="77591" cy="267894"/>
          </a:xfrm>
          <a:custGeom>
            <a:avLst/>
            <a:gdLst>
              <a:gd name="connsiteX0" fmla="*/ 77454 w 77591"/>
              <a:gd name="connsiteY0" fmla="*/ 585 h 267894"/>
              <a:gd name="connsiteX1" fmla="*/ 20304 w 77591"/>
              <a:gd name="connsiteY1" fmla="*/ 111710 h 267894"/>
              <a:gd name="connsiteX2" fmla="*/ 33004 w 77591"/>
              <a:gd name="connsiteY2" fmla="*/ 267285 h 267894"/>
              <a:gd name="connsiteX3" fmla="*/ 1254 w 77591"/>
              <a:gd name="connsiteY3" fmla="*/ 159335 h 267894"/>
              <a:gd name="connsiteX4" fmla="*/ 77454 w 77591"/>
              <a:gd name="connsiteY4" fmla="*/ 585 h 2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1" h="267894">
                <a:moveTo>
                  <a:pt x="77454" y="585"/>
                </a:moveTo>
                <a:cubicBezTo>
                  <a:pt x="80629" y="-7353"/>
                  <a:pt x="27712" y="67260"/>
                  <a:pt x="20304" y="111710"/>
                </a:cubicBezTo>
                <a:cubicBezTo>
                  <a:pt x="12896" y="156160"/>
                  <a:pt x="36179" y="259347"/>
                  <a:pt x="33004" y="267285"/>
                </a:cubicBezTo>
                <a:cubicBezTo>
                  <a:pt x="29829" y="275223"/>
                  <a:pt x="-7213" y="203785"/>
                  <a:pt x="1254" y="159335"/>
                </a:cubicBezTo>
                <a:cubicBezTo>
                  <a:pt x="9721" y="114885"/>
                  <a:pt x="74279" y="8523"/>
                  <a:pt x="77454" y="5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B77008A7-B86B-B5A7-D3FF-E72A9EEB49EA}"/>
              </a:ext>
            </a:extLst>
          </p:cNvPr>
          <p:cNvSpPr/>
          <p:nvPr/>
        </p:nvSpPr>
        <p:spPr>
          <a:xfrm>
            <a:off x="6248354" y="11185522"/>
            <a:ext cx="54479" cy="206380"/>
          </a:xfrm>
          <a:custGeom>
            <a:avLst/>
            <a:gdLst>
              <a:gd name="connsiteX0" fmla="*/ 46 w 54479"/>
              <a:gd name="connsiteY0" fmla="*/ 3 h 206380"/>
              <a:gd name="connsiteX1" fmla="*/ 44496 w 54479"/>
              <a:gd name="connsiteY1" fmla="*/ 88903 h 206380"/>
              <a:gd name="connsiteX2" fmla="*/ 41321 w 54479"/>
              <a:gd name="connsiteY2" fmla="*/ 206378 h 206380"/>
              <a:gd name="connsiteX3" fmla="*/ 54021 w 54479"/>
              <a:gd name="connsiteY3" fmla="*/ 92078 h 206380"/>
              <a:gd name="connsiteX4" fmla="*/ 46 w 54479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9" h="206380">
                <a:moveTo>
                  <a:pt x="46" y="3"/>
                </a:moveTo>
                <a:cubicBezTo>
                  <a:pt x="-1541" y="-526"/>
                  <a:pt x="37617" y="54507"/>
                  <a:pt x="44496" y="88903"/>
                </a:cubicBezTo>
                <a:cubicBezTo>
                  <a:pt x="51375" y="123299"/>
                  <a:pt x="39734" y="205849"/>
                  <a:pt x="41321" y="206378"/>
                </a:cubicBezTo>
                <a:cubicBezTo>
                  <a:pt x="42908" y="206907"/>
                  <a:pt x="57196" y="120653"/>
                  <a:pt x="54021" y="92078"/>
                </a:cubicBezTo>
                <a:cubicBezTo>
                  <a:pt x="50846" y="63503"/>
                  <a:pt x="1633" y="532"/>
                  <a:pt x="46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4591E0C-19E7-B4A2-51F7-846D9D550ECC}"/>
              </a:ext>
            </a:extLst>
          </p:cNvPr>
          <p:cNvSpPr/>
          <p:nvPr/>
        </p:nvSpPr>
        <p:spPr>
          <a:xfrm>
            <a:off x="6127291" y="11271250"/>
            <a:ext cx="25986" cy="244249"/>
          </a:xfrm>
          <a:custGeom>
            <a:avLst/>
            <a:gdLst>
              <a:gd name="connsiteX0" fmla="*/ 459 w 25986"/>
              <a:gd name="connsiteY0" fmla="*/ 0 h 244249"/>
              <a:gd name="connsiteX1" fmla="*/ 16334 w 25986"/>
              <a:gd name="connsiteY1" fmla="*/ 120650 h 244249"/>
              <a:gd name="connsiteX2" fmla="*/ 9984 w 25986"/>
              <a:gd name="connsiteY2" fmla="*/ 200025 h 244249"/>
              <a:gd name="connsiteX3" fmla="*/ 459 w 25986"/>
              <a:gd name="connsiteY3" fmla="*/ 241300 h 244249"/>
              <a:gd name="connsiteX4" fmla="*/ 25859 w 25986"/>
              <a:gd name="connsiteY4" fmla="*/ 120650 h 244249"/>
              <a:gd name="connsiteX5" fmla="*/ 459 w 25986"/>
              <a:gd name="connsiteY5" fmla="*/ 0 h 2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86" h="244249">
                <a:moveTo>
                  <a:pt x="459" y="0"/>
                </a:moveTo>
                <a:cubicBezTo>
                  <a:pt x="-1128" y="0"/>
                  <a:pt x="14747" y="87313"/>
                  <a:pt x="16334" y="120650"/>
                </a:cubicBezTo>
                <a:cubicBezTo>
                  <a:pt x="17921" y="153987"/>
                  <a:pt x="12630" y="179917"/>
                  <a:pt x="9984" y="200025"/>
                </a:cubicBezTo>
                <a:cubicBezTo>
                  <a:pt x="7338" y="220133"/>
                  <a:pt x="-2187" y="254529"/>
                  <a:pt x="459" y="241300"/>
                </a:cubicBezTo>
                <a:cubicBezTo>
                  <a:pt x="3105" y="228071"/>
                  <a:pt x="27976" y="160337"/>
                  <a:pt x="25859" y="120650"/>
                </a:cubicBezTo>
                <a:cubicBezTo>
                  <a:pt x="23742" y="80963"/>
                  <a:pt x="2046" y="0"/>
                  <a:pt x="45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CE24548-0572-723A-464D-9E687D519453}"/>
              </a:ext>
            </a:extLst>
          </p:cNvPr>
          <p:cNvSpPr/>
          <p:nvPr/>
        </p:nvSpPr>
        <p:spPr>
          <a:xfrm>
            <a:off x="6447672" y="11168810"/>
            <a:ext cx="388712" cy="32679"/>
          </a:xfrm>
          <a:custGeom>
            <a:avLst/>
            <a:gdLst>
              <a:gd name="connsiteX0" fmla="*/ 753 w 388712"/>
              <a:gd name="connsiteY0" fmla="*/ 840 h 32679"/>
              <a:gd name="connsiteX1" fmla="*/ 375403 w 388712"/>
              <a:gd name="connsiteY1" fmla="*/ 32590 h 32679"/>
              <a:gd name="connsiteX2" fmla="*/ 280153 w 388712"/>
              <a:gd name="connsiteY2" fmla="*/ 10365 h 32679"/>
              <a:gd name="connsiteX3" fmla="*/ 753 w 388712"/>
              <a:gd name="connsiteY3" fmla="*/ 840 h 3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12" h="32679">
                <a:moveTo>
                  <a:pt x="753" y="840"/>
                </a:moveTo>
                <a:cubicBezTo>
                  <a:pt x="16628" y="4544"/>
                  <a:pt x="328836" y="31003"/>
                  <a:pt x="375403" y="32590"/>
                </a:cubicBezTo>
                <a:cubicBezTo>
                  <a:pt x="421970" y="34178"/>
                  <a:pt x="335715" y="14069"/>
                  <a:pt x="280153" y="10365"/>
                </a:cubicBezTo>
                <a:cubicBezTo>
                  <a:pt x="224591" y="6661"/>
                  <a:pt x="-15122" y="-2864"/>
                  <a:pt x="753" y="8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A4AEF844-CC1D-2DCB-7DCE-33C15F1825F7}"/>
              </a:ext>
            </a:extLst>
          </p:cNvPr>
          <p:cNvSpPr/>
          <p:nvPr/>
        </p:nvSpPr>
        <p:spPr>
          <a:xfrm>
            <a:off x="6223000" y="11016780"/>
            <a:ext cx="492188" cy="48095"/>
          </a:xfrm>
          <a:custGeom>
            <a:avLst/>
            <a:gdLst>
              <a:gd name="connsiteX0" fmla="*/ 0 w 492188"/>
              <a:gd name="connsiteY0" fmla="*/ 48095 h 48095"/>
              <a:gd name="connsiteX1" fmla="*/ 482600 w 492188"/>
              <a:gd name="connsiteY1" fmla="*/ 6820 h 48095"/>
              <a:gd name="connsiteX2" fmla="*/ 323850 w 492188"/>
              <a:gd name="connsiteY2" fmla="*/ 470 h 48095"/>
              <a:gd name="connsiteX3" fmla="*/ 349250 w 492188"/>
              <a:gd name="connsiteY3" fmla="*/ 470 h 48095"/>
              <a:gd name="connsiteX4" fmla="*/ 0 w 492188"/>
              <a:gd name="connsiteY4" fmla="*/ 48095 h 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88" h="48095">
                <a:moveTo>
                  <a:pt x="0" y="48095"/>
                </a:moveTo>
                <a:lnTo>
                  <a:pt x="482600" y="6820"/>
                </a:lnTo>
                <a:cubicBezTo>
                  <a:pt x="536575" y="-1117"/>
                  <a:pt x="346075" y="1528"/>
                  <a:pt x="323850" y="470"/>
                </a:cubicBezTo>
                <a:cubicBezTo>
                  <a:pt x="301625" y="-588"/>
                  <a:pt x="349250" y="470"/>
                  <a:pt x="349250" y="470"/>
                </a:cubicBezTo>
                <a:lnTo>
                  <a:pt x="0" y="480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88521D6-D377-0D8C-CBA4-0FD2B615B2C9}"/>
              </a:ext>
            </a:extLst>
          </p:cNvPr>
          <p:cNvSpPr/>
          <p:nvPr/>
        </p:nvSpPr>
        <p:spPr>
          <a:xfrm>
            <a:off x="6273788" y="11487023"/>
            <a:ext cx="73111" cy="251024"/>
          </a:xfrm>
          <a:custGeom>
            <a:avLst/>
            <a:gdLst>
              <a:gd name="connsiteX0" fmla="*/ 6362 w 73111"/>
              <a:gd name="connsiteY0" fmla="*/ 127 h 251024"/>
              <a:gd name="connsiteX1" fmla="*/ 66687 w 73111"/>
              <a:gd name="connsiteY1" fmla="*/ 95377 h 251024"/>
              <a:gd name="connsiteX2" fmla="*/ 12 w 73111"/>
              <a:gd name="connsiteY2" fmla="*/ 250952 h 251024"/>
              <a:gd name="connsiteX3" fmla="*/ 73037 w 73111"/>
              <a:gd name="connsiteY3" fmla="*/ 114427 h 251024"/>
              <a:gd name="connsiteX4" fmla="*/ 6362 w 73111"/>
              <a:gd name="connsiteY4" fmla="*/ 127 h 25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" h="251024">
                <a:moveTo>
                  <a:pt x="6362" y="127"/>
                </a:moveTo>
                <a:cubicBezTo>
                  <a:pt x="5304" y="-3048"/>
                  <a:pt x="67745" y="53573"/>
                  <a:pt x="66687" y="95377"/>
                </a:cubicBezTo>
                <a:cubicBezTo>
                  <a:pt x="65629" y="137181"/>
                  <a:pt x="-1046" y="247777"/>
                  <a:pt x="12" y="250952"/>
                </a:cubicBezTo>
                <a:cubicBezTo>
                  <a:pt x="1070" y="254127"/>
                  <a:pt x="70391" y="151998"/>
                  <a:pt x="73037" y="114427"/>
                </a:cubicBezTo>
                <a:cubicBezTo>
                  <a:pt x="75683" y="76856"/>
                  <a:pt x="7420" y="3302"/>
                  <a:pt x="6362" y="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B4CC1D4A-E987-1110-2931-9D86314D3C8E}"/>
              </a:ext>
            </a:extLst>
          </p:cNvPr>
          <p:cNvSpPr/>
          <p:nvPr/>
        </p:nvSpPr>
        <p:spPr>
          <a:xfrm>
            <a:off x="5730856" y="11657820"/>
            <a:ext cx="56617" cy="296073"/>
          </a:xfrm>
          <a:custGeom>
            <a:avLst/>
            <a:gdLst>
              <a:gd name="connsiteX0" fmla="*/ 19 w 56617"/>
              <a:gd name="connsiteY0" fmla="*/ 780 h 296073"/>
              <a:gd name="connsiteX1" fmla="*/ 44469 w 56617"/>
              <a:gd name="connsiteY1" fmla="*/ 146830 h 296073"/>
              <a:gd name="connsiteX2" fmla="*/ 22244 w 56617"/>
              <a:gd name="connsiteY2" fmla="*/ 296055 h 296073"/>
              <a:gd name="connsiteX3" fmla="*/ 53994 w 56617"/>
              <a:gd name="connsiteY3" fmla="*/ 137305 h 296073"/>
              <a:gd name="connsiteX4" fmla="*/ 50819 w 56617"/>
              <a:gd name="connsiteY4" fmla="*/ 89680 h 296073"/>
              <a:gd name="connsiteX5" fmla="*/ 19 w 56617"/>
              <a:gd name="connsiteY5" fmla="*/ 780 h 29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7" h="296073">
                <a:moveTo>
                  <a:pt x="19" y="780"/>
                </a:moveTo>
                <a:cubicBezTo>
                  <a:pt x="-1039" y="10305"/>
                  <a:pt x="40765" y="97618"/>
                  <a:pt x="44469" y="146830"/>
                </a:cubicBezTo>
                <a:cubicBezTo>
                  <a:pt x="48173" y="196043"/>
                  <a:pt x="20657" y="297642"/>
                  <a:pt x="22244" y="296055"/>
                </a:cubicBezTo>
                <a:cubicBezTo>
                  <a:pt x="23831" y="294468"/>
                  <a:pt x="49232" y="171701"/>
                  <a:pt x="53994" y="137305"/>
                </a:cubicBezTo>
                <a:cubicBezTo>
                  <a:pt x="58756" y="102909"/>
                  <a:pt x="56640" y="107672"/>
                  <a:pt x="50819" y="89680"/>
                </a:cubicBezTo>
                <a:cubicBezTo>
                  <a:pt x="44998" y="71688"/>
                  <a:pt x="1077" y="-8745"/>
                  <a:pt x="19" y="7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915DCAD-1F30-B42B-E040-88747D060102}"/>
              </a:ext>
            </a:extLst>
          </p:cNvPr>
          <p:cNvSpPr/>
          <p:nvPr/>
        </p:nvSpPr>
        <p:spPr>
          <a:xfrm>
            <a:off x="6593383" y="11332960"/>
            <a:ext cx="370892" cy="43190"/>
          </a:xfrm>
          <a:custGeom>
            <a:avLst/>
            <a:gdLst>
              <a:gd name="connsiteX0" fmla="*/ 4267 w 370892"/>
              <a:gd name="connsiteY0" fmla="*/ 43065 h 43190"/>
              <a:gd name="connsiteX1" fmla="*/ 356692 w 370892"/>
              <a:gd name="connsiteY1" fmla="*/ 1790 h 43190"/>
              <a:gd name="connsiteX2" fmla="*/ 280492 w 370892"/>
              <a:gd name="connsiteY2" fmla="*/ 8140 h 43190"/>
              <a:gd name="connsiteX3" fmla="*/ 83642 w 370892"/>
              <a:gd name="connsiteY3" fmla="*/ 14490 h 43190"/>
              <a:gd name="connsiteX4" fmla="*/ 156667 w 370892"/>
              <a:gd name="connsiteY4" fmla="*/ 14490 h 43190"/>
              <a:gd name="connsiteX5" fmla="*/ 4267 w 370892"/>
              <a:gd name="connsiteY5" fmla="*/ 43065 h 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92" h="43190">
                <a:moveTo>
                  <a:pt x="4267" y="43065"/>
                </a:moveTo>
                <a:cubicBezTo>
                  <a:pt x="37604" y="40948"/>
                  <a:pt x="310655" y="7611"/>
                  <a:pt x="356692" y="1790"/>
                </a:cubicBezTo>
                <a:cubicBezTo>
                  <a:pt x="402729" y="-4031"/>
                  <a:pt x="326000" y="6023"/>
                  <a:pt x="280492" y="8140"/>
                </a:cubicBezTo>
                <a:cubicBezTo>
                  <a:pt x="234984" y="10257"/>
                  <a:pt x="104279" y="13432"/>
                  <a:pt x="83642" y="14490"/>
                </a:cubicBezTo>
                <a:cubicBezTo>
                  <a:pt x="63005" y="15548"/>
                  <a:pt x="169896" y="9198"/>
                  <a:pt x="156667" y="14490"/>
                </a:cubicBezTo>
                <a:cubicBezTo>
                  <a:pt x="143438" y="19782"/>
                  <a:pt x="-29070" y="45182"/>
                  <a:pt x="4267" y="430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811C318D-5E31-BB3F-587B-C364F9123935}"/>
              </a:ext>
            </a:extLst>
          </p:cNvPr>
          <p:cNvSpPr/>
          <p:nvPr/>
        </p:nvSpPr>
        <p:spPr>
          <a:xfrm>
            <a:off x="6397487" y="11258166"/>
            <a:ext cx="54240" cy="127505"/>
          </a:xfrm>
          <a:custGeom>
            <a:avLst/>
            <a:gdLst>
              <a:gd name="connsiteX0" fmla="*/ 138 w 54240"/>
              <a:gd name="connsiteY0" fmla="*/ 384 h 127505"/>
              <a:gd name="connsiteX1" fmla="*/ 38238 w 54240"/>
              <a:gd name="connsiteY1" fmla="*/ 35309 h 127505"/>
              <a:gd name="connsiteX2" fmla="*/ 28713 w 54240"/>
              <a:gd name="connsiteY2" fmla="*/ 127384 h 127505"/>
              <a:gd name="connsiteX3" fmla="*/ 54113 w 54240"/>
              <a:gd name="connsiteY3" fmla="*/ 54359 h 127505"/>
              <a:gd name="connsiteX4" fmla="*/ 138 w 54240"/>
              <a:gd name="connsiteY4" fmla="*/ 384 h 1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40" h="127505">
                <a:moveTo>
                  <a:pt x="138" y="384"/>
                </a:moveTo>
                <a:cubicBezTo>
                  <a:pt x="-2508" y="-2791"/>
                  <a:pt x="33476" y="14142"/>
                  <a:pt x="38238" y="35309"/>
                </a:cubicBezTo>
                <a:cubicBezTo>
                  <a:pt x="43000" y="56476"/>
                  <a:pt x="26067" y="124209"/>
                  <a:pt x="28713" y="127384"/>
                </a:cubicBezTo>
                <a:cubicBezTo>
                  <a:pt x="31359" y="130559"/>
                  <a:pt x="56230" y="70763"/>
                  <a:pt x="54113" y="54359"/>
                </a:cubicBezTo>
                <a:cubicBezTo>
                  <a:pt x="51996" y="37955"/>
                  <a:pt x="2784" y="3559"/>
                  <a:pt x="138" y="3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63D275AF-E02A-4581-B171-07242B01DE61}"/>
              </a:ext>
            </a:extLst>
          </p:cNvPr>
          <p:cNvSpPr/>
          <p:nvPr/>
        </p:nvSpPr>
        <p:spPr>
          <a:xfrm>
            <a:off x="6504382" y="11273657"/>
            <a:ext cx="417531" cy="37119"/>
          </a:xfrm>
          <a:custGeom>
            <a:avLst/>
            <a:gdLst>
              <a:gd name="connsiteX0" fmla="*/ 1193 w 417531"/>
              <a:gd name="connsiteY0" fmla="*/ 768 h 37119"/>
              <a:gd name="connsiteX1" fmla="*/ 131368 w 417531"/>
              <a:gd name="connsiteY1" fmla="*/ 35693 h 37119"/>
              <a:gd name="connsiteX2" fmla="*/ 48818 w 417531"/>
              <a:gd name="connsiteY2" fmla="*/ 29343 h 37119"/>
              <a:gd name="connsiteX3" fmla="*/ 413943 w 417531"/>
              <a:gd name="connsiteY3" fmla="*/ 19818 h 37119"/>
              <a:gd name="connsiteX4" fmla="*/ 223443 w 417531"/>
              <a:gd name="connsiteY4" fmla="*/ 13468 h 37119"/>
              <a:gd name="connsiteX5" fmla="*/ 1193 w 417531"/>
              <a:gd name="connsiteY5" fmla="*/ 768 h 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31" h="37119">
                <a:moveTo>
                  <a:pt x="1193" y="768"/>
                </a:moveTo>
                <a:cubicBezTo>
                  <a:pt x="-14153" y="4472"/>
                  <a:pt x="123431" y="30931"/>
                  <a:pt x="131368" y="35693"/>
                </a:cubicBezTo>
                <a:cubicBezTo>
                  <a:pt x="139306" y="40456"/>
                  <a:pt x="1722" y="31989"/>
                  <a:pt x="48818" y="29343"/>
                </a:cubicBezTo>
                <a:cubicBezTo>
                  <a:pt x="95914" y="26697"/>
                  <a:pt x="384839" y="22464"/>
                  <a:pt x="413943" y="19818"/>
                </a:cubicBezTo>
                <a:cubicBezTo>
                  <a:pt x="443047" y="17172"/>
                  <a:pt x="287472" y="19289"/>
                  <a:pt x="223443" y="13468"/>
                </a:cubicBezTo>
                <a:cubicBezTo>
                  <a:pt x="159414" y="7647"/>
                  <a:pt x="16539" y="-2936"/>
                  <a:pt x="1193" y="7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74BA9F7D-429E-A6BD-D229-8D65A9AECCB1}"/>
              </a:ext>
            </a:extLst>
          </p:cNvPr>
          <p:cNvSpPr/>
          <p:nvPr/>
        </p:nvSpPr>
        <p:spPr>
          <a:xfrm>
            <a:off x="6018551" y="10691497"/>
            <a:ext cx="292007" cy="33965"/>
          </a:xfrm>
          <a:custGeom>
            <a:avLst/>
            <a:gdLst>
              <a:gd name="connsiteX0" fmla="*/ 0 w 292007"/>
              <a:gd name="connsiteY0" fmla="*/ 33965 h 33965"/>
              <a:gd name="connsiteX1" fmla="*/ 277318 w 292007"/>
              <a:gd name="connsiteY1" fmla="*/ 3985 h 33965"/>
              <a:gd name="connsiteX2" fmla="*/ 228600 w 292007"/>
              <a:gd name="connsiteY2" fmla="*/ 3985 h 33965"/>
              <a:gd name="connsiteX3" fmla="*/ 0 w 292007"/>
              <a:gd name="connsiteY3" fmla="*/ 33965 h 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07" h="33965">
                <a:moveTo>
                  <a:pt x="0" y="33965"/>
                </a:moveTo>
                <a:cubicBezTo>
                  <a:pt x="8120" y="33965"/>
                  <a:pt x="239218" y="8982"/>
                  <a:pt x="277318" y="3985"/>
                </a:cubicBezTo>
                <a:cubicBezTo>
                  <a:pt x="315418" y="-1012"/>
                  <a:pt x="272321" y="-1636"/>
                  <a:pt x="228600" y="3985"/>
                </a:cubicBezTo>
                <a:lnTo>
                  <a:pt x="0" y="339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A5B1AF2-DCDD-A2E6-0B35-6650D947120B}"/>
              </a:ext>
            </a:extLst>
          </p:cNvPr>
          <p:cNvSpPr/>
          <p:nvPr/>
        </p:nvSpPr>
        <p:spPr>
          <a:xfrm>
            <a:off x="6272769" y="10635182"/>
            <a:ext cx="209731" cy="176686"/>
          </a:xfrm>
          <a:custGeom>
            <a:avLst/>
            <a:gdLst>
              <a:gd name="connsiteX0" fmla="*/ 615 w 209731"/>
              <a:gd name="connsiteY0" fmla="*/ 339 h 176686"/>
              <a:gd name="connsiteX1" fmla="*/ 113041 w 209731"/>
              <a:gd name="connsiteY1" fmla="*/ 64048 h 176686"/>
              <a:gd name="connsiteX2" fmla="*/ 206729 w 209731"/>
              <a:gd name="connsiteY2" fmla="*/ 176474 h 176686"/>
              <a:gd name="connsiteX3" fmla="*/ 165506 w 209731"/>
              <a:gd name="connsiteY3" fmla="*/ 90280 h 176686"/>
              <a:gd name="connsiteX4" fmla="*/ 615 w 209731"/>
              <a:gd name="connsiteY4" fmla="*/ 339 h 1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31" h="176686">
                <a:moveTo>
                  <a:pt x="615" y="339"/>
                </a:moveTo>
                <a:cubicBezTo>
                  <a:pt x="-8129" y="-4033"/>
                  <a:pt x="78689" y="34692"/>
                  <a:pt x="113041" y="64048"/>
                </a:cubicBezTo>
                <a:cubicBezTo>
                  <a:pt x="147393" y="93404"/>
                  <a:pt x="197985" y="172102"/>
                  <a:pt x="206729" y="176474"/>
                </a:cubicBezTo>
                <a:cubicBezTo>
                  <a:pt x="215473" y="180846"/>
                  <a:pt x="206104" y="116513"/>
                  <a:pt x="165506" y="90280"/>
                </a:cubicBezTo>
                <a:cubicBezTo>
                  <a:pt x="124908" y="64047"/>
                  <a:pt x="9359" y="4711"/>
                  <a:pt x="615" y="3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CD10808E-4C3C-B76E-95D9-9F1574E0B11A}"/>
              </a:ext>
            </a:extLst>
          </p:cNvPr>
          <p:cNvSpPr/>
          <p:nvPr/>
        </p:nvSpPr>
        <p:spPr>
          <a:xfrm>
            <a:off x="5909349" y="11441229"/>
            <a:ext cx="49380" cy="217388"/>
          </a:xfrm>
          <a:custGeom>
            <a:avLst/>
            <a:gdLst>
              <a:gd name="connsiteX0" fmla="*/ 49241 w 49380"/>
              <a:gd name="connsiteY0" fmla="*/ 14 h 217388"/>
              <a:gd name="connsiteX1" fmla="*/ 15513 w 49380"/>
              <a:gd name="connsiteY1" fmla="*/ 116187 h 217388"/>
              <a:gd name="connsiteX2" fmla="*/ 23008 w 49380"/>
              <a:gd name="connsiteY2" fmla="*/ 217371 h 217388"/>
              <a:gd name="connsiteX3" fmla="*/ 523 w 49380"/>
              <a:gd name="connsiteY3" fmla="*/ 123682 h 217388"/>
              <a:gd name="connsiteX4" fmla="*/ 49241 w 49380"/>
              <a:gd name="connsiteY4" fmla="*/ 14 h 2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80" h="217388">
                <a:moveTo>
                  <a:pt x="49241" y="14"/>
                </a:moveTo>
                <a:cubicBezTo>
                  <a:pt x="51739" y="-1235"/>
                  <a:pt x="19885" y="79961"/>
                  <a:pt x="15513" y="116187"/>
                </a:cubicBezTo>
                <a:cubicBezTo>
                  <a:pt x="11141" y="152413"/>
                  <a:pt x="25506" y="216122"/>
                  <a:pt x="23008" y="217371"/>
                </a:cubicBezTo>
                <a:cubicBezTo>
                  <a:pt x="20510" y="218620"/>
                  <a:pt x="-3849" y="153662"/>
                  <a:pt x="523" y="123682"/>
                </a:cubicBezTo>
                <a:cubicBezTo>
                  <a:pt x="4895" y="93702"/>
                  <a:pt x="46743" y="1263"/>
                  <a:pt x="49241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6FB0E19-5EFE-C45F-2DFD-2C45B4B9D32A}"/>
              </a:ext>
            </a:extLst>
          </p:cNvPr>
          <p:cNvSpPr/>
          <p:nvPr/>
        </p:nvSpPr>
        <p:spPr>
          <a:xfrm>
            <a:off x="5658525" y="11501019"/>
            <a:ext cx="19397" cy="135455"/>
          </a:xfrm>
          <a:custGeom>
            <a:avLst/>
            <a:gdLst>
              <a:gd name="connsiteX0" fmla="*/ 4009 w 19397"/>
              <a:gd name="connsiteY0" fmla="*/ 184 h 135455"/>
              <a:gd name="connsiteX1" fmla="*/ 7757 w 19397"/>
              <a:gd name="connsiteY1" fmla="*/ 90125 h 135455"/>
              <a:gd name="connsiteX2" fmla="*/ 262 w 19397"/>
              <a:gd name="connsiteY2" fmla="*/ 135096 h 135455"/>
              <a:gd name="connsiteX3" fmla="*/ 19000 w 19397"/>
              <a:gd name="connsiteY3" fmla="*/ 67640 h 135455"/>
              <a:gd name="connsiteX4" fmla="*/ 4009 w 19397"/>
              <a:gd name="connsiteY4" fmla="*/ 184 h 13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" h="135455">
                <a:moveTo>
                  <a:pt x="4009" y="184"/>
                </a:moveTo>
                <a:cubicBezTo>
                  <a:pt x="2135" y="3931"/>
                  <a:pt x="8382" y="67640"/>
                  <a:pt x="7757" y="90125"/>
                </a:cubicBezTo>
                <a:cubicBezTo>
                  <a:pt x="7133" y="112610"/>
                  <a:pt x="-1612" y="138843"/>
                  <a:pt x="262" y="135096"/>
                </a:cubicBezTo>
                <a:cubicBezTo>
                  <a:pt x="2136" y="131349"/>
                  <a:pt x="15877" y="84504"/>
                  <a:pt x="19000" y="67640"/>
                </a:cubicBezTo>
                <a:cubicBezTo>
                  <a:pt x="22123" y="50776"/>
                  <a:pt x="5883" y="-3563"/>
                  <a:pt x="4009" y="1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D1DCC4A-8E86-4310-27B9-7F09A46F987B}"/>
              </a:ext>
            </a:extLst>
          </p:cNvPr>
          <p:cNvSpPr/>
          <p:nvPr/>
        </p:nvSpPr>
        <p:spPr>
          <a:xfrm>
            <a:off x="6244479" y="11121030"/>
            <a:ext cx="241217" cy="27919"/>
          </a:xfrm>
          <a:custGeom>
            <a:avLst/>
            <a:gdLst>
              <a:gd name="connsiteX0" fmla="*/ 2672 w 241217"/>
              <a:gd name="connsiteY0" fmla="*/ 27904 h 27919"/>
              <a:gd name="connsiteX1" fmla="*/ 238767 w 241217"/>
              <a:gd name="connsiteY1" fmla="*/ 1672 h 27919"/>
              <a:gd name="connsiteX2" fmla="*/ 118846 w 241217"/>
              <a:gd name="connsiteY2" fmla="*/ 5419 h 27919"/>
              <a:gd name="connsiteX3" fmla="*/ 2672 w 241217"/>
              <a:gd name="connsiteY3" fmla="*/ 27904 h 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17" h="27919">
                <a:moveTo>
                  <a:pt x="2672" y="27904"/>
                </a:moveTo>
                <a:cubicBezTo>
                  <a:pt x="22659" y="27280"/>
                  <a:pt x="219405" y="5419"/>
                  <a:pt x="238767" y="1672"/>
                </a:cubicBezTo>
                <a:cubicBezTo>
                  <a:pt x="258129" y="-2076"/>
                  <a:pt x="157571" y="1047"/>
                  <a:pt x="118846" y="5419"/>
                </a:cubicBezTo>
                <a:cubicBezTo>
                  <a:pt x="80121" y="9791"/>
                  <a:pt x="-17315" y="28528"/>
                  <a:pt x="2672" y="279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DFC2EB2-8D88-AC5F-4AAB-C0DAFEFEC0F7}"/>
              </a:ext>
            </a:extLst>
          </p:cNvPr>
          <p:cNvSpPr/>
          <p:nvPr/>
        </p:nvSpPr>
        <p:spPr>
          <a:xfrm>
            <a:off x="6456882" y="11508152"/>
            <a:ext cx="37920" cy="197636"/>
          </a:xfrm>
          <a:custGeom>
            <a:avLst/>
            <a:gdLst>
              <a:gd name="connsiteX0" fmla="*/ 37607 w 37920"/>
              <a:gd name="connsiteY0" fmla="*/ 546 h 197636"/>
              <a:gd name="connsiteX1" fmla="*/ 18869 w 37920"/>
              <a:gd name="connsiteY1" fmla="*/ 75497 h 197636"/>
              <a:gd name="connsiteX2" fmla="*/ 33859 w 37920"/>
              <a:gd name="connsiteY2" fmla="*/ 195418 h 197636"/>
              <a:gd name="connsiteX3" fmla="*/ 22616 w 37920"/>
              <a:gd name="connsiteY3" fmla="*/ 150448 h 197636"/>
              <a:gd name="connsiteX4" fmla="*/ 131 w 37920"/>
              <a:gd name="connsiteY4" fmla="*/ 112973 h 197636"/>
              <a:gd name="connsiteX5" fmla="*/ 37607 w 37920"/>
              <a:gd name="connsiteY5" fmla="*/ 546 h 1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0" h="197636">
                <a:moveTo>
                  <a:pt x="37607" y="546"/>
                </a:moveTo>
                <a:cubicBezTo>
                  <a:pt x="40730" y="-5700"/>
                  <a:pt x="19494" y="43018"/>
                  <a:pt x="18869" y="75497"/>
                </a:cubicBezTo>
                <a:cubicBezTo>
                  <a:pt x="18244" y="107976"/>
                  <a:pt x="33235" y="182926"/>
                  <a:pt x="33859" y="195418"/>
                </a:cubicBezTo>
                <a:cubicBezTo>
                  <a:pt x="34483" y="207910"/>
                  <a:pt x="28237" y="164189"/>
                  <a:pt x="22616" y="150448"/>
                </a:cubicBezTo>
                <a:cubicBezTo>
                  <a:pt x="16995" y="136707"/>
                  <a:pt x="-1743" y="134209"/>
                  <a:pt x="131" y="112973"/>
                </a:cubicBezTo>
                <a:cubicBezTo>
                  <a:pt x="2005" y="91737"/>
                  <a:pt x="34484" y="6792"/>
                  <a:pt x="37607" y="5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81356A5F-E945-1972-AC40-000191BFB6D7}"/>
              </a:ext>
            </a:extLst>
          </p:cNvPr>
          <p:cNvSpPr/>
          <p:nvPr/>
        </p:nvSpPr>
        <p:spPr>
          <a:xfrm>
            <a:off x="6904538" y="11343138"/>
            <a:ext cx="253463" cy="259821"/>
          </a:xfrm>
          <a:custGeom>
            <a:avLst/>
            <a:gdLst>
              <a:gd name="connsiteX0" fmla="*/ 73383 w 253463"/>
              <a:gd name="connsiteY0" fmla="*/ 669 h 259821"/>
              <a:gd name="connsiteX1" fmla="*/ 200800 w 253463"/>
              <a:gd name="connsiteY1" fmla="*/ 98105 h 259821"/>
              <a:gd name="connsiteX2" fmla="*/ 227032 w 253463"/>
              <a:gd name="connsiteY2" fmla="*/ 161813 h 259821"/>
              <a:gd name="connsiteX3" fmla="*/ 212042 w 253463"/>
              <a:gd name="connsiteY3" fmla="*/ 206783 h 259821"/>
              <a:gd name="connsiteX4" fmla="*/ 167072 w 253463"/>
              <a:gd name="connsiteY4" fmla="*/ 218026 h 259821"/>
              <a:gd name="connsiteX5" fmla="*/ 118354 w 253463"/>
              <a:gd name="connsiteY5" fmla="*/ 240511 h 259821"/>
              <a:gd name="connsiteX6" fmla="*/ 2180 w 253463"/>
              <a:gd name="connsiteY6" fmla="*/ 259249 h 259821"/>
              <a:gd name="connsiteX7" fmla="*/ 230780 w 253463"/>
              <a:gd name="connsiteY7" fmla="*/ 218026 h 259821"/>
              <a:gd name="connsiteX8" fmla="*/ 230780 w 253463"/>
              <a:gd name="connsiteY8" fmla="*/ 150570 h 259821"/>
              <a:gd name="connsiteX9" fmla="*/ 73383 w 253463"/>
              <a:gd name="connsiteY9" fmla="*/ 669 h 2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3" h="259821">
                <a:moveTo>
                  <a:pt x="73383" y="669"/>
                </a:moveTo>
                <a:cubicBezTo>
                  <a:pt x="68386" y="-8075"/>
                  <a:pt x="175192" y="71248"/>
                  <a:pt x="200800" y="98105"/>
                </a:cubicBezTo>
                <a:cubicBezTo>
                  <a:pt x="226408" y="124962"/>
                  <a:pt x="225158" y="143700"/>
                  <a:pt x="227032" y="161813"/>
                </a:cubicBezTo>
                <a:cubicBezTo>
                  <a:pt x="228906" y="179926"/>
                  <a:pt x="222035" y="197414"/>
                  <a:pt x="212042" y="206783"/>
                </a:cubicBezTo>
                <a:cubicBezTo>
                  <a:pt x="202049" y="216152"/>
                  <a:pt x="182687" y="212405"/>
                  <a:pt x="167072" y="218026"/>
                </a:cubicBezTo>
                <a:cubicBezTo>
                  <a:pt x="151457" y="223647"/>
                  <a:pt x="145836" y="233641"/>
                  <a:pt x="118354" y="240511"/>
                </a:cubicBezTo>
                <a:cubicBezTo>
                  <a:pt x="90872" y="247381"/>
                  <a:pt x="-16558" y="262997"/>
                  <a:pt x="2180" y="259249"/>
                </a:cubicBezTo>
                <a:cubicBezTo>
                  <a:pt x="20918" y="255502"/>
                  <a:pt x="192680" y="236139"/>
                  <a:pt x="230780" y="218026"/>
                </a:cubicBezTo>
                <a:cubicBezTo>
                  <a:pt x="268880" y="199913"/>
                  <a:pt x="252016" y="186172"/>
                  <a:pt x="230780" y="150570"/>
                </a:cubicBezTo>
                <a:cubicBezTo>
                  <a:pt x="209544" y="114968"/>
                  <a:pt x="78380" y="9413"/>
                  <a:pt x="73383" y="6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0AAC8761-58D5-49DC-0DCD-3DAD3BC0E544}"/>
              </a:ext>
            </a:extLst>
          </p:cNvPr>
          <p:cNvSpPr/>
          <p:nvPr/>
        </p:nvSpPr>
        <p:spPr>
          <a:xfrm>
            <a:off x="6602938" y="11496151"/>
            <a:ext cx="165259" cy="182511"/>
          </a:xfrm>
          <a:custGeom>
            <a:avLst/>
            <a:gdLst>
              <a:gd name="connsiteX0" fmla="*/ 229 w 165259"/>
              <a:gd name="connsiteY0" fmla="*/ 1305 h 182511"/>
              <a:gd name="connsiteX1" fmla="*/ 120151 w 165259"/>
              <a:gd name="connsiteY1" fmla="*/ 65013 h 182511"/>
              <a:gd name="connsiteX2" fmla="*/ 157626 w 165259"/>
              <a:gd name="connsiteY2" fmla="*/ 181187 h 182511"/>
              <a:gd name="connsiteX3" fmla="*/ 153878 w 165259"/>
              <a:gd name="connsiteY3" fmla="*/ 121226 h 182511"/>
              <a:gd name="connsiteX4" fmla="*/ 229 w 165259"/>
              <a:gd name="connsiteY4" fmla="*/ 1305 h 18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9" h="182511">
                <a:moveTo>
                  <a:pt x="229" y="1305"/>
                </a:moveTo>
                <a:cubicBezTo>
                  <a:pt x="-5392" y="-8064"/>
                  <a:pt x="93918" y="35033"/>
                  <a:pt x="120151" y="65013"/>
                </a:cubicBezTo>
                <a:cubicBezTo>
                  <a:pt x="146384" y="94993"/>
                  <a:pt x="152005" y="171818"/>
                  <a:pt x="157626" y="181187"/>
                </a:cubicBezTo>
                <a:cubicBezTo>
                  <a:pt x="163247" y="190556"/>
                  <a:pt x="173240" y="148084"/>
                  <a:pt x="153878" y="121226"/>
                </a:cubicBezTo>
                <a:cubicBezTo>
                  <a:pt x="134516" y="94369"/>
                  <a:pt x="5850" y="10674"/>
                  <a:pt x="229" y="1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AC70650-1753-7CC6-89B2-4F02A0135B51}"/>
              </a:ext>
            </a:extLst>
          </p:cNvPr>
          <p:cNvSpPr/>
          <p:nvPr/>
        </p:nvSpPr>
        <p:spPr>
          <a:xfrm>
            <a:off x="6531690" y="11767256"/>
            <a:ext cx="147832" cy="127823"/>
          </a:xfrm>
          <a:custGeom>
            <a:avLst/>
            <a:gdLst>
              <a:gd name="connsiteX0" fmla="*/ 274 w 147832"/>
              <a:gd name="connsiteY0" fmla="*/ 23 h 127823"/>
              <a:gd name="connsiteX1" fmla="*/ 30254 w 147832"/>
              <a:gd name="connsiteY1" fmla="*/ 71226 h 127823"/>
              <a:gd name="connsiteX2" fmla="*/ 146428 w 147832"/>
              <a:gd name="connsiteY2" fmla="*/ 127439 h 127823"/>
              <a:gd name="connsiteX3" fmla="*/ 97710 w 147832"/>
              <a:gd name="connsiteY3" fmla="*/ 97459 h 127823"/>
              <a:gd name="connsiteX4" fmla="*/ 41497 w 147832"/>
              <a:gd name="connsiteY4" fmla="*/ 63731 h 127823"/>
              <a:gd name="connsiteX5" fmla="*/ 274 w 147832"/>
              <a:gd name="connsiteY5" fmla="*/ 23 h 1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32" h="127823">
                <a:moveTo>
                  <a:pt x="274" y="23"/>
                </a:moveTo>
                <a:cubicBezTo>
                  <a:pt x="-1600" y="1272"/>
                  <a:pt x="5895" y="49990"/>
                  <a:pt x="30254" y="71226"/>
                </a:cubicBezTo>
                <a:cubicBezTo>
                  <a:pt x="54613" y="92462"/>
                  <a:pt x="135185" y="123067"/>
                  <a:pt x="146428" y="127439"/>
                </a:cubicBezTo>
                <a:cubicBezTo>
                  <a:pt x="157671" y="131811"/>
                  <a:pt x="97710" y="97459"/>
                  <a:pt x="97710" y="97459"/>
                </a:cubicBezTo>
                <a:cubicBezTo>
                  <a:pt x="80222" y="86841"/>
                  <a:pt x="59610" y="78721"/>
                  <a:pt x="41497" y="63731"/>
                </a:cubicBezTo>
                <a:cubicBezTo>
                  <a:pt x="23384" y="48741"/>
                  <a:pt x="2148" y="-1226"/>
                  <a:pt x="274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30B7D9F-AD93-0AB0-426C-D406B3C64AC4}"/>
              </a:ext>
            </a:extLst>
          </p:cNvPr>
          <p:cNvSpPr/>
          <p:nvPr/>
        </p:nvSpPr>
        <p:spPr>
          <a:xfrm>
            <a:off x="6872724" y="11927254"/>
            <a:ext cx="115436" cy="102357"/>
          </a:xfrm>
          <a:custGeom>
            <a:avLst/>
            <a:gdLst>
              <a:gd name="connsiteX0" fmla="*/ 266 w 115436"/>
              <a:gd name="connsiteY0" fmla="*/ 1169 h 102357"/>
              <a:gd name="connsiteX1" fmla="*/ 78965 w 115436"/>
              <a:gd name="connsiteY1" fmla="*/ 12412 h 102357"/>
              <a:gd name="connsiteX2" fmla="*/ 101450 w 115436"/>
              <a:gd name="connsiteY2" fmla="*/ 102353 h 102357"/>
              <a:gd name="connsiteX3" fmla="*/ 108945 w 115436"/>
              <a:gd name="connsiteY3" fmla="*/ 16159 h 102357"/>
              <a:gd name="connsiteX4" fmla="*/ 266 w 115436"/>
              <a:gd name="connsiteY4" fmla="*/ 1169 h 1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36" h="102357">
                <a:moveTo>
                  <a:pt x="266" y="1169"/>
                </a:moveTo>
                <a:cubicBezTo>
                  <a:pt x="-4731" y="544"/>
                  <a:pt x="62101" y="-4452"/>
                  <a:pt x="78965" y="12412"/>
                </a:cubicBezTo>
                <a:cubicBezTo>
                  <a:pt x="95829" y="29276"/>
                  <a:pt x="96453" y="101729"/>
                  <a:pt x="101450" y="102353"/>
                </a:cubicBezTo>
                <a:cubicBezTo>
                  <a:pt x="106447" y="102978"/>
                  <a:pt x="125184" y="34897"/>
                  <a:pt x="108945" y="16159"/>
                </a:cubicBezTo>
                <a:cubicBezTo>
                  <a:pt x="92706" y="-2579"/>
                  <a:pt x="5263" y="1794"/>
                  <a:pt x="266" y="1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045A541-4F38-A169-D9C3-2CEE33E4A87C}"/>
              </a:ext>
            </a:extLst>
          </p:cNvPr>
          <p:cNvSpPr/>
          <p:nvPr/>
        </p:nvSpPr>
        <p:spPr>
          <a:xfrm>
            <a:off x="6857816" y="11669792"/>
            <a:ext cx="103903" cy="75044"/>
          </a:xfrm>
          <a:custGeom>
            <a:avLst/>
            <a:gdLst>
              <a:gd name="connsiteX0" fmla="*/ 184 w 103903"/>
              <a:gd name="connsiteY0" fmla="*/ 51 h 75044"/>
              <a:gd name="connsiteX1" fmla="*/ 90125 w 103903"/>
              <a:gd name="connsiteY1" fmla="*/ 37526 h 75044"/>
              <a:gd name="connsiteX2" fmla="*/ 101368 w 103903"/>
              <a:gd name="connsiteY2" fmla="*/ 75001 h 75044"/>
              <a:gd name="connsiteX3" fmla="*/ 67640 w 103903"/>
              <a:gd name="connsiteY3" fmla="*/ 30031 h 75044"/>
              <a:gd name="connsiteX4" fmla="*/ 184 w 103903"/>
              <a:gd name="connsiteY4" fmla="*/ 51 h 7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03" h="75044">
                <a:moveTo>
                  <a:pt x="184" y="51"/>
                </a:moveTo>
                <a:cubicBezTo>
                  <a:pt x="3931" y="1300"/>
                  <a:pt x="73261" y="25034"/>
                  <a:pt x="90125" y="37526"/>
                </a:cubicBezTo>
                <a:cubicBezTo>
                  <a:pt x="106989" y="50018"/>
                  <a:pt x="105115" y="76250"/>
                  <a:pt x="101368" y="75001"/>
                </a:cubicBezTo>
                <a:cubicBezTo>
                  <a:pt x="97621" y="73752"/>
                  <a:pt x="84504" y="39400"/>
                  <a:pt x="67640" y="30031"/>
                </a:cubicBezTo>
                <a:cubicBezTo>
                  <a:pt x="50776" y="20662"/>
                  <a:pt x="-3563" y="-1198"/>
                  <a:pt x="184" y="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663B3D68-7A2B-7B08-1B35-67833BF2EF34}"/>
              </a:ext>
            </a:extLst>
          </p:cNvPr>
          <p:cNvSpPr/>
          <p:nvPr/>
        </p:nvSpPr>
        <p:spPr>
          <a:xfrm>
            <a:off x="6827977" y="11774705"/>
            <a:ext cx="33782" cy="131286"/>
          </a:xfrm>
          <a:custGeom>
            <a:avLst/>
            <a:gdLst>
              <a:gd name="connsiteX0" fmla="*/ 43 w 33782"/>
              <a:gd name="connsiteY0" fmla="*/ 69 h 131286"/>
              <a:gd name="connsiteX1" fmla="*/ 26275 w 33782"/>
              <a:gd name="connsiteY1" fmla="*/ 56282 h 131286"/>
              <a:gd name="connsiteX2" fmla="*/ 7538 w 33782"/>
              <a:gd name="connsiteY2" fmla="*/ 131233 h 131286"/>
              <a:gd name="connsiteX3" fmla="*/ 33771 w 33782"/>
              <a:gd name="connsiteY3" fmla="*/ 67525 h 131286"/>
              <a:gd name="connsiteX4" fmla="*/ 43 w 33782"/>
              <a:gd name="connsiteY4" fmla="*/ 69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" h="131286">
                <a:moveTo>
                  <a:pt x="43" y="69"/>
                </a:moveTo>
                <a:cubicBezTo>
                  <a:pt x="-1206" y="-1805"/>
                  <a:pt x="25026" y="34421"/>
                  <a:pt x="26275" y="56282"/>
                </a:cubicBezTo>
                <a:cubicBezTo>
                  <a:pt x="27524" y="78143"/>
                  <a:pt x="6289" y="129359"/>
                  <a:pt x="7538" y="131233"/>
                </a:cubicBezTo>
                <a:cubicBezTo>
                  <a:pt x="8787" y="133107"/>
                  <a:pt x="34396" y="85638"/>
                  <a:pt x="33771" y="67525"/>
                </a:cubicBezTo>
                <a:cubicBezTo>
                  <a:pt x="33146" y="49412"/>
                  <a:pt x="1292" y="1943"/>
                  <a:pt x="43" y="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662CF27D-CEC1-7B85-9F4C-B798A5088C19}"/>
              </a:ext>
            </a:extLst>
          </p:cNvPr>
          <p:cNvSpPr/>
          <p:nvPr/>
        </p:nvSpPr>
        <p:spPr>
          <a:xfrm>
            <a:off x="6910455" y="11605762"/>
            <a:ext cx="379256" cy="64450"/>
          </a:xfrm>
          <a:custGeom>
            <a:avLst/>
            <a:gdLst>
              <a:gd name="connsiteX0" fmla="*/ 11 w 379256"/>
              <a:gd name="connsiteY0" fmla="*/ 37848 h 64450"/>
              <a:gd name="connsiteX1" fmla="*/ 273581 w 379256"/>
              <a:gd name="connsiteY1" fmla="*/ 22858 h 64450"/>
              <a:gd name="connsiteX2" fmla="*/ 378512 w 379256"/>
              <a:gd name="connsiteY2" fmla="*/ 64081 h 64450"/>
              <a:gd name="connsiteX3" fmla="*/ 318552 w 379256"/>
              <a:gd name="connsiteY3" fmla="*/ 41595 h 64450"/>
              <a:gd name="connsiteX4" fmla="*/ 281076 w 379256"/>
              <a:gd name="connsiteY4" fmla="*/ 15363 h 64450"/>
              <a:gd name="connsiteX5" fmla="*/ 262338 w 379256"/>
              <a:gd name="connsiteY5" fmla="*/ 372 h 64450"/>
              <a:gd name="connsiteX6" fmla="*/ 11 w 379256"/>
              <a:gd name="connsiteY6" fmla="*/ 37848 h 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256" h="64450">
                <a:moveTo>
                  <a:pt x="11" y="37848"/>
                </a:moveTo>
                <a:cubicBezTo>
                  <a:pt x="1885" y="41595"/>
                  <a:pt x="210498" y="18486"/>
                  <a:pt x="273581" y="22858"/>
                </a:cubicBezTo>
                <a:cubicBezTo>
                  <a:pt x="336664" y="27230"/>
                  <a:pt x="371017" y="60958"/>
                  <a:pt x="378512" y="64081"/>
                </a:cubicBezTo>
                <a:cubicBezTo>
                  <a:pt x="386007" y="67204"/>
                  <a:pt x="334791" y="49715"/>
                  <a:pt x="318552" y="41595"/>
                </a:cubicBezTo>
                <a:cubicBezTo>
                  <a:pt x="302313" y="33475"/>
                  <a:pt x="281076" y="15363"/>
                  <a:pt x="281076" y="15363"/>
                </a:cubicBezTo>
                <a:cubicBezTo>
                  <a:pt x="271707" y="8493"/>
                  <a:pt x="307308" y="-2126"/>
                  <a:pt x="262338" y="372"/>
                </a:cubicBezTo>
                <a:cubicBezTo>
                  <a:pt x="217368" y="2870"/>
                  <a:pt x="-1863" y="34101"/>
                  <a:pt x="11" y="378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AD07657-1D78-90B0-10E1-54F500CA5A7A}"/>
              </a:ext>
            </a:extLst>
          </p:cNvPr>
          <p:cNvSpPr/>
          <p:nvPr/>
        </p:nvSpPr>
        <p:spPr>
          <a:xfrm>
            <a:off x="7000403" y="11890804"/>
            <a:ext cx="262449" cy="274257"/>
          </a:xfrm>
          <a:custGeom>
            <a:avLst/>
            <a:gdLst>
              <a:gd name="connsiteX0" fmla="*/ 4 w 262449"/>
              <a:gd name="connsiteY0" fmla="*/ 273714 h 274257"/>
              <a:gd name="connsiteX1" fmla="*/ 86197 w 262449"/>
              <a:gd name="connsiteY1" fmla="*/ 116317 h 274257"/>
              <a:gd name="connsiteX2" fmla="*/ 127420 w 262449"/>
              <a:gd name="connsiteY2" fmla="*/ 52609 h 274257"/>
              <a:gd name="connsiteX3" fmla="*/ 262331 w 262449"/>
              <a:gd name="connsiteY3" fmla="*/ 144 h 274257"/>
              <a:gd name="connsiteX4" fmla="*/ 149905 w 262449"/>
              <a:gd name="connsiteY4" fmla="*/ 37619 h 274257"/>
              <a:gd name="connsiteX5" fmla="*/ 82449 w 262449"/>
              <a:gd name="connsiteY5" fmla="*/ 56357 h 274257"/>
              <a:gd name="connsiteX6" fmla="*/ 4 w 262449"/>
              <a:gd name="connsiteY6" fmla="*/ 273714 h 2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49" h="274257">
                <a:moveTo>
                  <a:pt x="4" y="273714"/>
                </a:moveTo>
                <a:cubicBezTo>
                  <a:pt x="629" y="283707"/>
                  <a:pt x="64961" y="153168"/>
                  <a:pt x="86197" y="116317"/>
                </a:cubicBezTo>
                <a:cubicBezTo>
                  <a:pt x="107433" y="79466"/>
                  <a:pt x="98064" y="71971"/>
                  <a:pt x="127420" y="52609"/>
                </a:cubicBezTo>
                <a:cubicBezTo>
                  <a:pt x="156776" y="33247"/>
                  <a:pt x="258584" y="2642"/>
                  <a:pt x="262331" y="144"/>
                </a:cubicBezTo>
                <a:cubicBezTo>
                  <a:pt x="266079" y="-2354"/>
                  <a:pt x="179885" y="28250"/>
                  <a:pt x="149905" y="37619"/>
                </a:cubicBezTo>
                <a:cubicBezTo>
                  <a:pt x="119925" y="46988"/>
                  <a:pt x="106183" y="20131"/>
                  <a:pt x="82449" y="56357"/>
                </a:cubicBezTo>
                <a:cubicBezTo>
                  <a:pt x="58715" y="92583"/>
                  <a:pt x="-621" y="263721"/>
                  <a:pt x="4" y="2737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C0F3170C-6492-55AA-4EEB-61ED343080AC}"/>
              </a:ext>
            </a:extLst>
          </p:cNvPr>
          <p:cNvSpPr/>
          <p:nvPr/>
        </p:nvSpPr>
        <p:spPr>
          <a:xfrm>
            <a:off x="7014344" y="11739933"/>
            <a:ext cx="215102" cy="72338"/>
          </a:xfrm>
          <a:custGeom>
            <a:avLst/>
            <a:gdLst>
              <a:gd name="connsiteX0" fmla="*/ 1053 w 215102"/>
              <a:gd name="connsiteY0" fmla="*/ 72316 h 72338"/>
              <a:gd name="connsiteX1" fmla="*/ 210915 w 215102"/>
              <a:gd name="connsiteY1" fmla="*/ 4860 h 72338"/>
              <a:gd name="connsiteX2" fmla="*/ 132217 w 215102"/>
              <a:gd name="connsiteY2" fmla="*/ 12356 h 72338"/>
              <a:gd name="connsiteX3" fmla="*/ 1053 w 215102"/>
              <a:gd name="connsiteY3" fmla="*/ 72316 h 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02" h="72338">
                <a:moveTo>
                  <a:pt x="1053" y="72316"/>
                </a:moveTo>
                <a:cubicBezTo>
                  <a:pt x="14169" y="71067"/>
                  <a:pt x="189054" y="14853"/>
                  <a:pt x="210915" y="4860"/>
                </a:cubicBezTo>
                <a:cubicBezTo>
                  <a:pt x="232776" y="-5133"/>
                  <a:pt x="163447" y="1738"/>
                  <a:pt x="132217" y="12356"/>
                </a:cubicBezTo>
                <a:cubicBezTo>
                  <a:pt x="100987" y="22974"/>
                  <a:pt x="-12063" y="73565"/>
                  <a:pt x="1053" y="723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9470380-3F4E-FF92-35FB-E65091ED5745}"/>
              </a:ext>
            </a:extLst>
          </p:cNvPr>
          <p:cNvSpPr/>
          <p:nvPr/>
        </p:nvSpPr>
        <p:spPr>
          <a:xfrm>
            <a:off x="7198970" y="11773344"/>
            <a:ext cx="121393" cy="223567"/>
          </a:xfrm>
          <a:custGeom>
            <a:avLst/>
            <a:gdLst>
              <a:gd name="connsiteX0" fmla="*/ 112482 w 121393"/>
              <a:gd name="connsiteY0" fmla="*/ 1430 h 223567"/>
              <a:gd name="connsiteX1" fmla="*/ 112482 w 121393"/>
              <a:gd name="connsiteY1" fmla="*/ 72633 h 223567"/>
              <a:gd name="connsiteX2" fmla="*/ 56 w 121393"/>
              <a:gd name="connsiteY2" fmla="*/ 222535 h 223567"/>
              <a:gd name="connsiteX3" fmla="*/ 97492 w 121393"/>
              <a:gd name="connsiteY3" fmla="*/ 132594 h 223567"/>
              <a:gd name="connsiteX4" fmla="*/ 112482 w 121393"/>
              <a:gd name="connsiteY4" fmla="*/ 1430 h 2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93" h="223567">
                <a:moveTo>
                  <a:pt x="112482" y="1430"/>
                </a:moveTo>
                <a:cubicBezTo>
                  <a:pt x="114980" y="-8564"/>
                  <a:pt x="131220" y="35782"/>
                  <a:pt x="112482" y="72633"/>
                </a:cubicBezTo>
                <a:cubicBezTo>
                  <a:pt x="93744" y="109484"/>
                  <a:pt x="2554" y="212542"/>
                  <a:pt x="56" y="222535"/>
                </a:cubicBezTo>
                <a:cubicBezTo>
                  <a:pt x="-2442" y="232529"/>
                  <a:pt x="78754" y="167571"/>
                  <a:pt x="97492" y="132594"/>
                </a:cubicBezTo>
                <a:cubicBezTo>
                  <a:pt x="116230" y="97617"/>
                  <a:pt x="109984" y="11424"/>
                  <a:pt x="112482" y="14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66F6532-5897-7D68-3DA3-087D14D2BD1A}"/>
              </a:ext>
            </a:extLst>
          </p:cNvPr>
          <p:cNvSpPr/>
          <p:nvPr/>
        </p:nvSpPr>
        <p:spPr>
          <a:xfrm>
            <a:off x="5749200" y="11296637"/>
            <a:ext cx="122400" cy="277608"/>
          </a:xfrm>
          <a:custGeom>
            <a:avLst/>
            <a:gdLst>
              <a:gd name="connsiteX0" fmla="*/ 122400 w 122400"/>
              <a:gd name="connsiteY0" fmla="*/ 163 h 277608"/>
              <a:gd name="connsiteX1" fmla="*/ 32400 w 122400"/>
              <a:gd name="connsiteY1" fmla="*/ 169363 h 277608"/>
              <a:gd name="connsiteX2" fmla="*/ 0 w 122400"/>
              <a:gd name="connsiteY2" fmla="*/ 277363 h 277608"/>
              <a:gd name="connsiteX3" fmla="*/ 32400 w 122400"/>
              <a:gd name="connsiteY3" fmla="*/ 140563 h 277608"/>
              <a:gd name="connsiteX4" fmla="*/ 122400 w 122400"/>
              <a:gd name="connsiteY4" fmla="*/ 163 h 2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0" h="277608">
                <a:moveTo>
                  <a:pt x="122400" y="163"/>
                </a:moveTo>
                <a:cubicBezTo>
                  <a:pt x="122400" y="4963"/>
                  <a:pt x="52800" y="123163"/>
                  <a:pt x="32400" y="169363"/>
                </a:cubicBezTo>
                <a:cubicBezTo>
                  <a:pt x="12000" y="215563"/>
                  <a:pt x="0" y="282163"/>
                  <a:pt x="0" y="277363"/>
                </a:cubicBezTo>
                <a:cubicBezTo>
                  <a:pt x="0" y="272563"/>
                  <a:pt x="12600" y="183763"/>
                  <a:pt x="32400" y="140563"/>
                </a:cubicBezTo>
                <a:cubicBezTo>
                  <a:pt x="52200" y="97363"/>
                  <a:pt x="122400" y="-4637"/>
                  <a:pt x="122400" y="1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0B2A0F4-B822-DE9E-F681-A80E66DCFD8B}"/>
              </a:ext>
            </a:extLst>
          </p:cNvPr>
          <p:cNvSpPr/>
          <p:nvPr/>
        </p:nvSpPr>
        <p:spPr>
          <a:xfrm>
            <a:off x="6846554" y="11487600"/>
            <a:ext cx="200305" cy="28350"/>
          </a:xfrm>
          <a:custGeom>
            <a:avLst/>
            <a:gdLst>
              <a:gd name="connsiteX0" fmla="*/ 646 w 200305"/>
              <a:gd name="connsiteY0" fmla="*/ 25200 h 28350"/>
              <a:gd name="connsiteX1" fmla="*/ 195046 w 200305"/>
              <a:gd name="connsiteY1" fmla="*/ 0 h 28350"/>
              <a:gd name="connsiteX2" fmla="*/ 133846 w 200305"/>
              <a:gd name="connsiteY2" fmla="*/ 25200 h 28350"/>
              <a:gd name="connsiteX3" fmla="*/ 646 w 200305"/>
              <a:gd name="connsiteY3" fmla="*/ 25200 h 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05" h="28350">
                <a:moveTo>
                  <a:pt x="646" y="25200"/>
                </a:moveTo>
                <a:cubicBezTo>
                  <a:pt x="10846" y="21000"/>
                  <a:pt x="172846" y="0"/>
                  <a:pt x="195046" y="0"/>
                </a:cubicBezTo>
                <a:cubicBezTo>
                  <a:pt x="217246" y="0"/>
                  <a:pt x="163846" y="21000"/>
                  <a:pt x="133846" y="25200"/>
                </a:cubicBezTo>
                <a:cubicBezTo>
                  <a:pt x="103846" y="29400"/>
                  <a:pt x="-9554" y="29400"/>
                  <a:pt x="646" y="25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EF81AA8F-F428-7593-61D1-75BF8ABAF002}"/>
              </a:ext>
            </a:extLst>
          </p:cNvPr>
          <p:cNvSpPr/>
          <p:nvPr/>
        </p:nvSpPr>
        <p:spPr>
          <a:xfrm>
            <a:off x="5792028" y="10878720"/>
            <a:ext cx="321211" cy="112278"/>
          </a:xfrm>
          <a:custGeom>
            <a:avLst/>
            <a:gdLst>
              <a:gd name="connsiteX0" fmla="*/ 372 w 321211"/>
              <a:gd name="connsiteY0" fmla="*/ 112080 h 112278"/>
              <a:gd name="connsiteX1" fmla="*/ 115572 w 321211"/>
              <a:gd name="connsiteY1" fmla="*/ 50880 h 112278"/>
              <a:gd name="connsiteX2" fmla="*/ 320772 w 321211"/>
              <a:gd name="connsiteY2" fmla="*/ 480 h 112278"/>
              <a:gd name="connsiteX3" fmla="*/ 169572 w 321211"/>
              <a:gd name="connsiteY3" fmla="*/ 25680 h 112278"/>
              <a:gd name="connsiteX4" fmla="*/ 151572 w 321211"/>
              <a:gd name="connsiteY4" fmla="*/ 29280 h 112278"/>
              <a:gd name="connsiteX5" fmla="*/ 372 w 321211"/>
              <a:gd name="connsiteY5" fmla="*/ 112080 h 1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11" h="112278">
                <a:moveTo>
                  <a:pt x="372" y="112080"/>
                </a:moveTo>
                <a:cubicBezTo>
                  <a:pt x="-5628" y="115680"/>
                  <a:pt x="62172" y="69480"/>
                  <a:pt x="115572" y="50880"/>
                </a:cubicBezTo>
                <a:cubicBezTo>
                  <a:pt x="168972" y="32280"/>
                  <a:pt x="311772" y="4680"/>
                  <a:pt x="320772" y="480"/>
                </a:cubicBezTo>
                <a:cubicBezTo>
                  <a:pt x="329772" y="-3720"/>
                  <a:pt x="197772" y="20880"/>
                  <a:pt x="169572" y="25680"/>
                </a:cubicBezTo>
                <a:cubicBezTo>
                  <a:pt x="141372" y="30480"/>
                  <a:pt x="185772" y="12480"/>
                  <a:pt x="151572" y="29280"/>
                </a:cubicBezTo>
                <a:cubicBezTo>
                  <a:pt x="117372" y="46080"/>
                  <a:pt x="6372" y="108480"/>
                  <a:pt x="372" y="1120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9F55814-2062-6E1E-023C-092E926E62F4}"/>
              </a:ext>
            </a:extLst>
          </p:cNvPr>
          <p:cNvSpPr/>
          <p:nvPr/>
        </p:nvSpPr>
        <p:spPr>
          <a:xfrm>
            <a:off x="6643888" y="11741852"/>
            <a:ext cx="52307" cy="322147"/>
          </a:xfrm>
          <a:custGeom>
            <a:avLst/>
            <a:gdLst>
              <a:gd name="connsiteX0" fmla="*/ 52112 w 52307"/>
              <a:gd name="connsiteY0" fmla="*/ 1348 h 322147"/>
              <a:gd name="connsiteX1" fmla="*/ 1712 w 52307"/>
              <a:gd name="connsiteY1" fmla="*/ 62548 h 322147"/>
              <a:gd name="connsiteX2" fmla="*/ 12512 w 52307"/>
              <a:gd name="connsiteY2" fmla="*/ 195748 h 322147"/>
              <a:gd name="connsiteX3" fmla="*/ 19712 w 52307"/>
              <a:gd name="connsiteY3" fmla="*/ 177748 h 322147"/>
              <a:gd name="connsiteX4" fmla="*/ 16112 w 52307"/>
              <a:gd name="connsiteY4" fmla="*/ 321748 h 322147"/>
              <a:gd name="connsiteX5" fmla="*/ 16112 w 52307"/>
              <a:gd name="connsiteY5" fmla="*/ 217348 h 322147"/>
              <a:gd name="connsiteX6" fmla="*/ 19712 w 52307"/>
              <a:gd name="connsiteY6" fmla="*/ 116548 h 322147"/>
              <a:gd name="connsiteX7" fmla="*/ 52112 w 52307"/>
              <a:gd name="connsiteY7" fmla="*/ 1348 h 32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7" h="322147">
                <a:moveTo>
                  <a:pt x="52112" y="1348"/>
                </a:moveTo>
                <a:cubicBezTo>
                  <a:pt x="49112" y="-7652"/>
                  <a:pt x="8312" y="30148"/>
                  <a:pt x="1712" y="62548"/>
                </a:cubicBezTo>
                <a:cubicBezTo>
                  <a:pt x="-4888" y="94948"/>
                  <a:pt x="9512" y="176548"/>
                  <a:pt x="12512" y="195748"/>
                </a:cubicBezTo>
                <a:cubicBezTo>
                  <a:pt x="15512" y="214948"/>
                  <a:pt x="19112" y="156748"/>
                  <a:pt x="19712" y="177748"/>
                </a:cubicBezTo>
                <a:cubicBezTo>
                  <a:pt x="20312" y="198748"/>
                  <a:pt x="16712" y="315148"/>
                  <a:pt x="16112" y="321748"/>
                </a:cubicBezTo>
                <a:cubicBezTo>
                  <a:pt x="15512" y="328348"/>
                  <a:pt x="15512" y="251548"/>
                  <a:pt x="16112" y="217348"/>
                </a:cubicBezTo>
                <a:cubicBezTo>
                  <a:pt x="16712" y="183148"/>
                  <a:pt x="16712" y="152548"/>
                  <a:pt x="19712" y="116548"/>
                </a:cubicBezTo>
                <a:cubicBezTo>
                  <a:pt x="22712" y="80548"/>
                  <a:pt x="55112" y="10348"/>
                  <a:pt x="52112" y="13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3F4B68CB-1542-80F0-229A-EA68012E915A}"/>
              </a:ext>
            </a:extLst>
          </p:cNvPr>
          <p:cNvSpPr/>
          <p:nvPr/>
        </p:nvSpPr>
        <p:spPr>
          <a:xfrm>
            <a:off x="6782316" y="11829598"/>
            <a:ext cx="39733" cy="262805"/>
          </a:xfrm>
          <a:custGeom>
            <a:avLst/>
            <a:gdLst>
              <a:gd name="connsiteX0" fmla="*/ 84 w 39733"/>
              <a:gd name="connsiteY0" fmla="*/ 2 h 262805"/>
              <a:gd name="connsiteX1" fmla="*/ 28884 w 39733"/>
              <a:gd name="connsiteY1" fmla="*/ 144002 h 262805"/>
              <a:gd name="connsiteX2" fmla="*/ 18084 w 39733"/>
              <a:gd name="connsiteY2" fmla="*/ 262802 h 262805"/>
              <a:gd name="connsiteX3" fmla="*/ 39684 w 39733"/>
              <a:gd name="connsiteY3" fmla="*/ 140402 h 262805"/>
              <a:gd name="connsiteX4" fmla="*/ 84 w 39733"/>
              <a:gd name="connsiteY4" fmla="*/ 2 h 2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" h="262805">
                <a:moveTo>
                  <a:pt x="84" y="2"/>
                </a:moveTo>
                <a:cubicBezTo>
                  <a:pt x="-1716" y="602"/>
                  <a:pt x="25884" y="100202"/>
                  <a:pt x="28884" y="144002"/>
                </a:cubicBezTo>
                <a:cubicBezTo>
                  <a:pt x="31884" y="187802"/>
                  <a:pt x="16284" y="263402"/>
                  <a:pt x="18084" y="262802"/>
                </a:cubicBezTo>
                <a:cubicBezTo>
                  <a:pt x="19884" y="262202"/>
                  <a:pt x="40884" y="178802"/>
                  <a:pt x="39684" y="140402"/>
                </a:cubicBezTo>
                <a:cubicBezTo>
                  <a:pt x="38484" y="102002"/>
                  <a:pt x="1884" y="-598"/>
                  <a:pt x="84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DDB72334-2486-8AF0-A6B0-C838D994ABA8}"/>
              </a:ext>
            </a:extLst>
          </p:cNvPr>
          <p:cNvSpPr/>
          <p:nvPr/>
        </p:nvSpPr>
        <p:spPr>
          <a:xfrm>
            <a:off x="6188361" y="11145526"/>
            <a:ext cx="36691" cy="140611"/>
          </a:xfrm>
          <a:custGeom>
            <a:avLst/>
            <a:gdLst>
              <a:gd name="connsiteX0" fmla="*/ 39 w 36691"/>
              <a:gd name="connsiteY0" fmla="*/ 74 h 140611"/>
              <a:gd name="connsiteX1" fmla="*/ 28839 w 36691"/>
              <a:gd name="connsiteY1" fmla="*/ 90074 h 140611"/>
              <a:gd name="connsiteX2" fmla="*/ 21639 w 36691"/>
              <a:gd name="connsiteY2" fmla="*/ 140474 h 140611"/>
              <a:gd name="connsiteX3" fmla="*/ 36039 w 36691"/>
              <a:gd name="connsiteY3" fmla="*/ 75674 h 140611"/>
              <a:gd name="connsiteX4" fmla="*/ 39 w 36691"/>
              <a:gd name="connsiteY4" fmla="*/ 74 h 14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1" h="140611">
                <a:moveTo>
                  <a:pt x="39" y="74"/>
                </a:moveTo>
                <a:cubicBezTo>
                  <a:pt x="-1161" y="2474"/>
                  <a:pt x="25239" y="66674"/>
                  <a:pt x="28839" y="90074"/>
                </a:cubicBezTo>
                <a:cubicBezTo>
                  <a:pt x="32439" y="113474"/>
                  <a:pt x="20439" y="142874"/>
                  <a:pt x="21639" y="140474"/>
                </a:cubicBezTo>
                <a:cubicBezTo>
                  <a:pt x="22839" y="138074"/>
                  <a:pt x="40239" y="97274"/>
                  <a:pt x="36039" y="75674"/>
                </a:cubicBezTo>
                <a:cubicBezTo>
                  <a:pt x="31839" y="54074"/>
                  <a:pt x="1239" y="-2326"/>
                  <a:pt x="39" y="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5D3C96F-39C6-EFB0-9768-35016CD04584}"/>
              </a:ext>
            </a:extLst>
          </p:cNvPr>
          <p:cNvSpPr/>
          <p:nvPr/>
        </p:nvSpPr>
        <p:spPr>
          <a:xfrm>
            <a:off x="6189249" y="11875903"/>
            <a:ext cx="85719" cy="208060"/>
          </a:xfrm>
          <a:custGeom>
            <a:avLst/>
            <a:gdLst>
              <a:gd name="connsiteX0" fmla="*/ 85551 w 85719"/>
              <a:gd name="connsiteY0" fmla="*/ 497 h 208060"/>
              <a:gd name="connsiteX1" fmla="*/ 24351 w 85719"/>
              <a:gd name="connsiteY1" fmla="*/ 68897 h 208060"/>
              <a:gd name="connsiteX2" fmla="*/ 27951 w 85719"/>
              <a:gd name="connsiteY2" fmla="*/ 205697 h 208060"/>
              <a:gd name="connsiteX3" fmla="*/ 13551 w 85719"/>
              <a:gd name="connsiteY3" fmla="*/ 151697 h 208060"/>
              <a:gd name="connsiteX4" fmla="*/ 2751 w 85719"/>
              <a:gd name="connsiteY4" fmla="*/ 101297 h 208060"/>
              <a:gd name="connsiteX5" fmla="*/ 85551 w 85719"/>
              <a:gd name="connsiteY5" fmla="*/ 497 h 20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19" h="208060">
                <a:moveTo>
                  <a:pt x="85551" y="497"/>
                </a:moveTo>
                <a:cubicBezTo>
                  <a:pt x="89151" y="-4903"/>
                  <a:pt x="33951" y="34697"/>
                  <a:pt x="24351" y="68897"/>
                </a:cubicBezTo>
                <a:cubicBezTo>
                  <a:pt x="14751" y="103097"/>
                  <a:pt x="29751" y="191897"/>
                  <a:pt x="27951" y="205697"/>
                </a:cubicBezTo>
                <a:cubicBezTo>
                  <a:pt x="26151" y="219497"/>
                  <a:pt x="17751" y="169097"/>
                  <a:pt x="13551" y="151697"/>
                </a:cubicBezTo>
                <a:cubicBezTo>
                  <a:pt x="9351" y="134297"/>
                  <a:pt x="-6249" y="123497"/>
                  <a:pt x="2751" y="101297"/>
                </a:cubicBezTo>
                <a:cubicBezTo>
                  <a:pt x="11751" y="79097"/>
                  <a:pt x="81951" y="5897"/>
                  <a:pt x="85551" y="4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9F5D60A-C10A-CEC6-438F-B29E2C829A66}"/>
              </a:ext>
            </a:extLst>
          </p:cNvPr>
          <p:cNvSpPr/>
          <p:nvPr/>
        </p:nvSpPr>
        <p:spPr>
          <a:xfrm>
            <a:off x="6757113" y="11725200"/>
            <a:ext cx="77545" cy="39600"/>
          </a:xfrm>
          <a:custGeom>
            <a:avLst/>
            <a:gdLst>
              <a:gd name="connsiteX0" fmla="*/ 87 w 77545"/>
              <a:gd name="connsiteY0" fmla="*/ 0 h 39600"/>
              <a:gd name="connsiteX1" fmla="*/ 57687 w 77545"/>
              <a:gd name="connsiteY1" fmla="*/ 10800 h 39600"/>
              <a:gd name="connsiteX2" fmla="*/ 75687 w 77545"/>
              <a:gd name="connsiteY2" fmla="*/ 39600 h 39600"/>
              <a:gd name="connsiteX3" fmla="*/ 72087 w 77545"/>
              <a:gd name="connsiteY3" fmla="*/ 10800 h 39600"/>
              <a:gd name="connsiteX4" fmla="*/ 87 w 77545"/>
              <a:gd name="connsiteY4" fmla="*/ 0 h 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45" h="39600">
                <a:moveTo>
                  <a:pt x="87" y="0"/>
                </a:moveTo>
                <a:cubicBezTo>
                  <a:pt x="-2313" y="0"/>
                  <a:pt x="45087" y="4200"/>
                  <a:pt x="57687" y="10800"/>
                </a:cubicBezTo>
                <a:cubicBezTo>
                  <a:pt x="70287" y="17400"/>
                  <a:pt x="73287" y="39600"/>
                  <a:pt x="75687" y="39600"/>
                </a:cubicBezTo>
                <a:cubicBezTo>
                  <a:pt x="78087" y="39600"/>
                  <a:pt x="79287" y="17400"/>
                  <a:pt x="72087" y="10800"/>
                </a:cubicBezTo>
                <a:cubicBezTo>
                  <a:pt x="64887" y="4200"/>
                  <a:pt x="2487" y="0"/>
                  <a:pt x="8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44BD9250-07AF-2BB4-678D-D77249CDDB9F}"/>
              </a:ext>
            </a:extLst>
          </p:cNvPr>
          <p:cNvSpPr/>
          <p:nvPr/>
        </p:nvSpPr>
        <p:spPr>
          <a:xfrm>
            <a:off x="3668143" y="1431011"/>
            <a:ext cx="2569916" cy="2723055"/>
          </a:xfrm>
          <a:custGeom>
            <a:avLst/>
            <a:gdLst>
              <a:gd name="connsiteX0" fmla="*/ 2567557 w 2569916"/>
              <a:gd name="connsiteY0" fmla="*/ 4089 h 2723055"/>
              <a:gd name="connsiteX1" fmla="*/ 649857 w 2569916"/>
              <a:gd name="connsiteY1" fmla="*/ 753389 h 2723055"/>
              <a:gd name="connsiteX2" fmla="*/ 1005457 w 2569916"/>
              <a:gd name="connsiteY2" fmla="*/ 727989 h 2723055"/>
              <a:gd name="connsiteX3" fmla="*/ 319657 w 2569916"/>
              <a:gd name="connsiteY3" fmla="*/ 1362989 h 2723055"/>
              <a:gd name="connsiteX4" fmla="*/ 446657 w 2569916"/>
              <a:gd name="connsiteY4" fmla="*/ 1286789 h 2723055"/>
              <a:gd name="connsiteX5" fmla="*/ 65657 w 2569916"/>
              <a:gd name="connsiteY5" fmla="*/ 2277389 h 2723055"/>
              <a:gd name="connsiteX6" fmla="*/ 27557 w 2569916"/>
              <a:gd name="connsiteY6" fmla="*/ 2721889 h 2723055"/>
              <a:gd name="connsiteX7" fmla="*/ 65657 w 2569916"/>
              <a:gd name="connsiteY7" fmla="*/ 2353589 h 2723055"/>
              <a:gd name="connsiteX8" fmla="*/ 751457 w 2569916"/>
              <a:gd name="connsiteY8" fmla="*/ 969289 h 2723055"/>
              <a:gd name="connsiteX9" fmla="*/ 1234057 w 2569916"/>
              <a:gd name="connsiteY9" fmla="*/ 715289 h 2723055"/>
              <a:gd name="connsiteX10" fmla="*/ 687957 w 2569916"/>
              <a:gd name="connsiteY10" fmla="*/ 880389 h 2723055"/>
              <a:gd name="connsiteX11" fmla="*/ 1564257 w 2569916"/>
              <a:gd name="connsiteY11" fmla="*/ 359689 h 2723055"/>
              <a:gd name="connsiteX12" fmla="*/ 1056257 w 2569916"/>
              <a:gd name="connsiteY12" fmla="*/ 448589 h 2723055"/>
              <a:gd name="connsiteX13" fmla="*/ 2567557 w 2569916"/>
              <a:gd name="connsiteY13" fmla="*/ 4089 h 272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9916" h="2723055">
                <a:moveTo>
                  <a:pt x="2567557" y="4089"/>
                </a:moveTo>
                <a:cubicBezTo>
                  <a:pt x="2499824" y="54889"/>
                  <a:pt x="910207" y="632739"/>
                  <a:pt x="649857" y="753389"/>
                </a:cubicBezTo>
                <a:cubicBezTo>
                  <a:pt x="389507" y="874039"/>
                  <a:pt x="1060490" y="626389"/>
                  <a:pt x="1005457" y="727989"/>
                </a:cubicBezTo>
                <a:cubicBezTo>
                  <a:pt x="950424" y="829589"/>
                  <a:pt x="412790" y="1269856"/>
                  <a:pt x="319657" y="1362989"/>
                </a:cubicBezTo>
                <a:cubicBezTo>
                  <a:pt x="226524" y="1456122"/>
                  <a:pt x="488990" y="1134389"/>
                  <a:pt x="446657" y="1286789"/>
                </a:cubicBezTo>
                <a:cubicBezTo>
                  <a:pt x="404324" y="1439189"/>
                  <a:pt x="135507" y="2038206"/>
                  <a:pt x="65657" y="2277389"/>
                </a:cubicBezTo>
                <a:cubicBezTo>
                  <a:pt x="-4193" y="2516572"/>
                  <a:pt x="27557" y="2709189"/>
                  <a:pt x="27557" y="2721889"/>
                </a:cubicBezTo>
                <a:cubicBezTo>
                  <a:pt x="27557" y="2734589"/>
                  <a:pt x="-54993" y="2645689"/>
                  <a:pt x="65657" y="2353589"/>
                </a:cubicBezTo>
                <a:cubicBezTo>
                  <a:pt x="186307" y="2061489"/>
                  <a:pt x="556724" y="1242339"/>
                  <a:pt x="751457" y="969289"/>
                </a:cubicBezTo>
                <a:cubicBezTo>
                  <a:pt x="946190" y="696239"/>
                  <a:pt x="1244640" y="730106"/>
                  <a:pt x="1234057" y="715289"/>
                </a:cubicBezTo>
                <a:cubicBezTo>
                  <a:pt x="1223474" y="700472"/>
                  <a:pt x="632924" y="939656"/>
                  <a:pt x="687957" y="880389"/>
                </a:cubicBezTo>
                <a:cubicBezTo>
                  <a:pt x="742990" y="821122"/>
                  <a:pt x="1502874" y="431656"/>
                  <a:pt x="1564257" y="359689"/>
                </a:cubicBezTo>
                <a:cubicBezTo>
                  <a:pt x="1625640" y="287722"/>
                  <a:pt x="889040" y="505739"/>
                  <a:pt x="1056257" y="448589"/>
                </a:cubicBezTo>
                <a:cubicBezTo>
                  <a:pt x="1223474" y="391439"/>
                  <a:pt x="2635290" y="-46711"/>
                  <a:pt x="2567557" y="408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FAAAB053-8CDD-3F3E-AD0E-C42251B957B7}"/>
              </a:ext>
            </a:extLst>
          </p:cNvPr>
          <p:cNvSpPr/>
          <p:nvPr/>
        </p:nvSpPr>
        <p:spPr>
          <a:xfrm>
            <a:off x="3732853" y="3357982"/>
            <a:ext cx="373325" cy="1776323"/>
          </a:xfrm>
          <a:custGeom>
            <a:avLst/>
            <a:gdLst>
              <a:gd name="connsiteX0" fmla="*/ 369247 w 373325"/>
              <a:gd name="connsiteY0" fmla="*/ 7518 h 1776323"/>
              <a:gd name="connsiteX1" fmla="*/ 204147 w 373325"/>
              <a:gd name="connsiteY1" fmla="*/ 426618 h 1776323"/>
              <a:gd name="connsiteX2" fmla="*/ 166047 w 373325"/>
              <a:gd name="connsiteY2" fmla="*/ 909218 h 1776323"/>
              <a:gd name="connsiteX3" fmla="*/ 166047 w 373325"/>
              <a:gd name="connsiteY3" fmla="*/ 794918 h 1776323"/>
              <a:gd name="connsiteX4" fmla="*/ 153347 w 373325"/>
              <a:gd name="connsiteY4" fmla="*/ 1760118 h 1776323"/>
              <a:gd name="connsiteX5" fmla="*/ 140647 w 373325"/>
              <a:gd name="connsiteY5" fmla="*/ 1341018 h 1776323"/>
              <a:gd name="connsiteX6" fmla="*/ 89847 w 373325"/>
              <a:gd name="connsiteY6" fmla="*/ 579018 h 1776323"/>
              <a:gd name="connsiteX7" fmla="*/ 13647 w 373325"/>
              <a:gd name="connsiteY7" fmla="*/ 794918 h 1776323"/>
              <a:gd name="connsiteX8" fmla="*/ 369247 w 373325"/>
              <a:gd name="connsiteY8" fmla="*/ 7518 h 1776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25" h="1776323">
                <a:moveTo>
                  <a:pt x="369247" y="7518"/>
                </a:moveTo>
                <a:cubicBezTo>
                  <a:pt x="400997" y="-53865"/>
                  <a:pt x="238014" y="276335"/>
                  <a:pt x="204147" y="426618"/>
                </a:cubicBezTo>
                <a:cubicBezTo>
                  <a:pt x="170280" y="576901"/>
                  <a:pt x="172397" y="847835"/>
                  <a:pt x="166047" y="909218"/>
                </a:cubicBezTo>
                <a:cubicBezTo>
                  <a:pt x="159697" y="970601"/>
                  <a:pt x="168164" y="653101"/>
                  <a:pt x="166047" y="794918"/>
                </a:cubicBezTo>
                <a:cubicBezTo>
                  <a:pt x="163930" y="936735"/>
                  <a:pt x="157580" y="1669101"/>
                  <a:pt x="153347" y="1760118"/>
                </a:cubicBezTo>
                <a:cubicBezTo>
                  <a:pt x="149114" y="1851135"/>
                  <a:pt x="151230" y="1537868"/>
                  <a:pt x="140647" y="1341018"/>
                </a:cubicBezTo>
                <a:cubicBezTo>
                  <a:pt x="130064" y="1144168"/>
                  <a:pt x="111014" y="670035"/>
                  <a:pt x="89847" y="579018"/>
                </a:cubicBezTo>
                <a:cubicBezTo>
                  <a:pt x="68680" y="488001"/>
                  <a:pt x="-37153" y="883818"/>
                  <a:pt x="13647" y="794918"/>
                </a:cubicBezTo>
                <a:cubicBezTo>
                  <a:pt x="64447" y="706018"/>
                  <a:pt x="337497" y="68901"/>
                  <a:pt x="369247" y="75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2EB0DA93-0C28-D248-CBA9-BE5C2B15DC4A}"/>
              </a:ext>
            </a:extLst>
          </p:cNvPr>
          <p:cNvSpPr/>
          <p:nvPr/>
        </p:nvSpPr>
        <p:spPr>
          <a:xfrm>
            <a:off x="2996470" y="1014441"/>
            <a:ext cx="2643169" cy="1284457"/>
          </a:xfrm>
          <a:custGeom>
            <a:avLst/>
            <a:gdLst>
              <a:gd name="connsiteX0" fmla="*/ 2642330 w 2643169"/>
              <a:gd name="connsiteY0" fmla="*/ 357159 h 1284457"/>
              <a:gd name="connsiteX1" fmla="*/ 1550130 w 2643169"/>
              <a:gd name="connsiteY1" fmla="*/ 192059 h 1284457"/>
              <a:gd name="connsiteX2" fmla="*/ 483330 w 2643169"/>
              <a:gd name="connsiteY2" fmla="*/ 522259 h 1284457"/>
              <a:gd name="connsiteX3" fmla="*/ 800830 w 2643169"/>
              <a:gd name="connsiteY3" fmla="*/ 382559 h 1284457"/>
              <a:gd name="connsiteX4" fmla="*/ 229330 w 2643169"/>
              <a:gd name="connsiteY4" fmla="*/ 877859 h 1284457"/>
              <a:gd name="connsiteX5" fmla="*/ 730 w 2643169"/>
              <a:gd name="connsiteY5" fmla="*/ 1284259 h 1284457"/>
              <a:gd name="connsiteX6" fmla="*/ 292830 w 2643169"/>
              <a:gd name="connsiteY6" fmla="*/ 827059 h 1284457"/>
              <a:gd name="connsiteX7" fmla="*/ 724630 w 2643169"/>
              <a:gd name="connsiteY7" fmla="*/ 357159 h 1284457"/>
              <a:gd name="connsiteX8" fmla="*/ 1258030 w 2643169"/>
              <a:gd name="connsiteY8" fmla="*/ 319059 h 1284457"/>
              <a:gd name="connsiteX9" fmla="*/ 1080230 w 2643169"/>
              <a:gd name="connsiteY9" fmla="*/ 1559 h 1284457"/>
              <a:gd name="connsiteX10" fmla="*/ 1448530 w 2643169"/>
              <a:gd name="connsiteY10" fmla="*/ 192059 h 1284457"/>
              <a:gd name="connsiteX11" fmla="*/ 1372330 w 2643169"/>
              <a:gd name="connsiteY11" fmla="*/ 65059 h 1284457"/>
              <a:gd name="connsiteX12" fmla="*/ 2642330 w 2643169"/>
              <a:gd name="connsiteY12" fmla="*/ 357159 h 128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3169" h="1284457">
                <a:moveTo>
                  <a:pt x="2642330" y="357159"/>
                </a:moveTo>
                <a:cubicBezTo>
                  <a:pt x="2671963" y="378326"/>
                  <a:pt x="1909963" y="164542"/>
                  <a:pt x="1550130" y="192059"/>
                </a:cubicBezTo>
                <a:cubicBezTo>
                  <a:pt x="1190297" y="219576"/>
                  <a:pt x="608213" y="490509"/>
                  <a:pt x="483330" y="522259"/>
                </a:cubicBezTo>
                <a:cubicBezTo>
                  <a:pt x="358447" y="554009"/>
                  <a:pt x="843163" y="323292"/>
                  <a:pt x="800830" y="382559"/>
                </a:cubicBezTo>
                <a:cubicBezTo>
                  <a:pt x="758497" y="441826"/>
                  <a:pt x="362680" y="727576"/>
                  <a:pt x="229330" y="877859"/>
                </a:cubicBezTo>
                <a:cubicBezTo>
                  <a:pt x="95980" y="1028142"/>
                  <a:pt x="-9853" y="1292726"/>
                  <a:pt x="730" y="1284259"/>
                </a:cubicBezTo>
                <a:cubicBezTo>
                  <a:pt x="11313" y="1275792"/>
                  <a:pt x="172180" y="981576"/>
                  <a:pt x="292830" y="827059"/>
                </a:cubicBezTo>
                <a:cubicBezTo>
                  <a:pt x="413480" y="672542"/>
                  <a:pt x="563763" y="441826"/>
                  <a:pt x="724630" y="357159"/>
                </a:cubicBezTo>
                <a:cubicBezTo>
                  <a:pt x="885497" y="272492"/>
                  <a:pt x="1198763" y="378326"/>
                  <a:pt x="1258030" y="319059"/>
                </a:cubicBezTo>
                <a:cubicBezTo>
                  <a:pt x="1317297" y="259792"/>
                  <a:pt x="1048480" y="22726"/>
                  <a:pt x="1080230" y="1559"/>
                </a:cubicBezTo>
                <a:cubicBezTo>
                  <a:pt x="1111980" y="-19608"/>
                  <a:pt x="1399847" y="181476"/>
                  <a:pt x="1448530" y="192059"/>
                </a:cubicBezTo>
                <a:cubicBezTo>
                  <a:pt x="1497213" y="202642"/>
                  <a:pt x="1175480" y="33309"/>
                  <a:pt x="1372330" y="65059"/>
                </a:cubicBezTo>
                <a:cubicBezTo>
                  <a:pt x="1569180" y="96809"/>
                  <a:pt x="2612697" y="335992"/>
                  <a:pt x="2642330" y="357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8C1F91D3-E487-159C-284F-D197A6B73319}"/>
              </a:ext>
            </a:extLst>
          </p:cNvPr>
          <p:cNvSpPr/>
          <p:nvPr/>
        </p:nvSpPr>
        <p:spPr>
          <a:xfrm>
            <a:off x="3458917" y="1228484"/>
            <a:ext cx="2366818" cy="2277335"/>
          </a:xfrm>
          <a:custGeom>
            <a:avLst/>
            <a:gdLst>
              <a:gd name="connsiteX0" fmla="*/ 2357683 w 2366818"/>
              <a:gd name="connsiteY0" fmla="*/ 3416 h 2277335"/>
              <a:gd name="connsiteX1" fmla="*/ 1379783 w 2366818"/>
              <a:gd name="connsiteY1" fmla="*/ 282816 h 2277335"/>
              <a:gd name="connsiteX2" fmla="*/ 135183 w 2366818"/>
              <a:gd name="connsiteY2" fmla="*/ 1121016 h 2277335"/>
              <a:gd name="connsiteX3" fmla="*/ 338383 w 2366818"/>
              <a:gd name="connsiteY3" fmla="*/ 981316 h 2277335"/>
              <a:gd name="connsiteX4" fmla="*/ 8183 w 2366818"/>
              <a:gd name="connsiteY4" fmla="*/ 1730616 h 2277335"/>
              <a:gd name="connsiteX5" fmla="*/ 97083 w 2366818"/>
              <a:gd name="connsiteY5" fmla="*/ 2276716 h 2277335"/>
              <a:gd name="connsiteX6" fmla="*/ 58983 w 2366818"/>
              <a:gd name="connsiteY6" fmla="*/ 1819516 h 2277335"/>
              <a:gd name="connsiteX7" fmla="*/ 274883 w 2366818"/>
              <a:gd name="connsiteY7" fmla="*/ 968616 h 2277335"/>
              <a:gd name="connsiteX8" fmla="*/ 693983 w 2366818"/>
              <a:gd name="connsiteY8" fmla="*/ 790816 h 2277335"/>
              <a:gd name="connsiteX9" fmla="*/ 198683 w 2366818"/>
              <a:gd name="connsiteY9" fmla="*/ 905116 h 2277335"/>
              <a:gd name="connsiteX10" fmla="*/ 1252783 w 2366818"/>
              <a:gd name="connsiteY10" fmla="*/ 333616 h 2277335"/>
              <a:gd name="connsiteX11" fmla="*/ 795583 w 2366818"/>
              <a:gd name="connsiteY11" fmla="*/ 435216 h 2277335"/>
              <a:gd name="connsiteX12" fmla="*/ 2357683 w 2366818"/>
              <a:gd name="connsiteY12" fmla="*/ 3416 h 227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6818" h="2277335">
                <a:moveTo>
                  <a:pt x="2357683" y="3416"/>
                </a:moveTo>
                <a:cubicBezTo>
                  <a:pt x="2455050" y="-21984"/>
                  <a:pt x="1750200" y="96549"/>
                  <a:pt x="1379783" y="282816"/>
                </a:cubicBezTo>
                <a:cubicBezTo>
                  <a:pt x="1009366" y="469083"/>
                  <a:pt x="308750" y="1004599"/>
                  <a:pt x="135183" y="1121016"/>
                </a:cubicBezTo>
                <a:cubicBezTo>
                  <a:pt x="-38384" y="1237433"/>
                  <a:pt x="359550" y="879716"/>
                  <a:pt x="338383" y="981316"/>
                </a:cubicBezTo>
                <a:cubicBezTo>
                  <a:pt x="317216" y="1082916"/>
                  <a:pt x="48400" y="1514716"/>
                  <a:pt x="8183" y="1730616"/>
                </a:cubicBezTo>
                <a:cubicBezTo>
                  <a:pt x="-32034" y="1946516"/>
                  <a:pt x="88616" y="2261899"/>
                  <a:pt x="97083" y="2276716"/>
                </a:cubicBezTo>
                <a:cubicBezTo>
                  <a:pt x="105550" y="2291533"/>
                  <a:pt x="29350" y="2037533"/>
                  <a:pt x="58983" y="1819516"/>
                </a:cubicBezTo>
                <a:cubicBezTo>
                  <a:pt x="88616" y="1601499"/>
                  <a:pt x="169050" y="1140066"/>
                  <a:pt x="274883" y="968616"/>
                </a:cubicBezTo>
                <a:cubicBezTo>
                  <a:pt x="380716" y="797166"/>
                  <a:pt x="706683" y="801399"/>
                  <a:pt x="693983" y="790816"/>
                </a:cubicBezTo>
                <a:cubicBezTo>
                  <a:pt x="681283" y="780233"/>
                  <a:pt x="105550" y="981316"/>
                  <a:pt x="198683" y="905116"/>
                </a:cubicBezTo>
                <a:cubicBezTo>
                  <a:pt x="291816" y="828916"/>
                  <a:pt x="1153300" y="411933"/>
                  <a:pt x="1252783" y="333616"/>
                </a:cubicBezTo>
                <a:cubicBezTo>
                  <a:pt x="1352266" y="255299"/>
                  <a:pt x="615666" y="490249"/>
                  <a:pt x="795583" y="435216"/>
                </a:cubicBezTo>
                <a:cubicBezTo>
                  <a:pt x="975500" y="380183"/>
                  <a:pt x="2260316" y="28816"/>
                  <a:pt x="2357683" y="341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ECCC8935-B8D8-36F2-F3A4-B4DD2BCC5E59}"/>
              </a:ext>
            </a:extLst>
          </p:cNvPr>
          <p:cNvSpPr/>
          <p:nvPr/>
        </p:nvSpPr>
        <p:spPr>
          <a:xfrm>
            <a:off x="4418471" y="876046"/>
            <a:ext cx="2007729" cy="571754"/>
          </a:xfrm>
          <a:custGeom>
            <a:avLst/>
            <a:gdLst>
              <a:gd name="connsiteX0" fmla="*/ 2007729 w 2007729"/>
              <a:gd name="connsiteY0" fmla="*/ 571754 h 571754"/>
              <a:gd name="connsiteX1" fmla="*/ 1271129 w 2007729"/>
              <a:gd name="connsiteY1" fmla="*/ 266954 h 571754"/>
              <a:gd name="connsiteX2" fmla="*/ 420229 w 2007729"/>
              <a:gd name="connsiteY2" fmla="*/ 254 h 571754"/>
              <a:gd name="connsiteX3" fmla="*/ 1017129 w 2007729"/>
              <a:gd name="connsiteY3" fmla="*/ 216154 h 571754"/>
              <a:gd name="connsiteX4" fmla="*/ 1129 w 2007729"/>
              <a:gd name="connsiteY4" fmla="*/ 114554 h 571754"/>
              <a:gd name="connsiteX5" fmla="*/ 801229 w 2007729"/>
              <a:gd name="connsiteY5" fmla="*/ 292354 h 571754"/>
              <a:gd name="connsiteX6" fmla="*/ 2007729 w 2007729"/>
              <a:gd name="connsiteY6" fmla="*/ 571754 h 5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729" h="571754">
                <a:moveTo>
                  <a:pt x="2007729" y="571754"/>
                </a:moveTo>
                <a:cubicBezTo>
                  <a:pt x="1771720" y="466979"/>
                  <a:pt x="1535712" y="362204"/>
                  <a:pt x="1271129" y="266954"/>
                </a:cubicBezTo>
                <a:cubicBezTo>
                  <a:pt x="1006546" y="171704"/>
                  <a:pt x="462562" y="8721"/>
                  <a:pt x="420229" y="254"/>
                </a:cubicBezTo>
                <a:cubicBezTo>
                  <a:pt x="377896" y="-8213"/>
                  <a:pt x="1086979" y="197104"/>
                  <a:pt x="1017129" y="216154"/>
                </a:cubicBezTo>
                <a:cubicBezTo>
                  <a:pt x="947279" y="235204"/>
                  <a:pt x="37112" y="101854"/>
                  <a:pt x="1129" y="114554"/>
                </a:cubicBezTo>
                <a:cubicBezTo>
                  <a:pt x="-34854" y="127254"/>
                  <a:pt x="801229" y="292354"/>
                  <a:pt x="801229" y="292354"/>
                </a:cubicBezTo>
                <a:lnTo>
                  <a:pt x="2007729" y="571754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FD116F45-C2F2-BD33-1792-F0B16C6A3864}"/>
              </a:ext>
            </a:extLst>
          </p:cNvPr>
          <p:cNvSpPr/>
          <p:nvPr/>
        </p:nvSpPr>
        <p:spPr>
          <a:xfrm>
            <a:off x="2971722" y="1672717"/>
            <a:ext cx="926174" cy="1503384"/>
          </a:xfrm>
          <a:custGeom>
            <a:avLst/>
            <a:gdLst>
              <a:gd name="connsiteX0" fmla="*/ 825578 w 926174"/>
              <a:gd name="connsiteY0" fmla="*/ 54483 h 1503384"/>
              <a:gd name="connsiteX1" fmla="*/ 330278 w 926174"/>
              <a:gd name="connsiteY1" fmla="*/ 562483 h 1503384"/>
              <a:gd name="connsiteX2" fmla="*/ 101678 w 926174"/>
              <a:gd name="connsiteY2" fmla="*/ 1489583 h 1503384"/>
              <a:gd name="connsiteX3" fmla="*/ 152478 w 926174"/>
              <a:gd name="connsiteY3" fmla="*/ 1083183 h 1503384"/>
              <a:gd name="connsiteX4" fmla="*/ 190578 w 926174"/>
              <a:gd name="connsiteY4" fmla="*/ 600583 h 1503384"/>
              <a:gd name="connsiteX5" fmla="*/ 78 w 926174"/>
              <a:gd name="connsiteY5" fmla="*/ 1159383 h 1503384"/>
              <a:gd name="connsiteX6" fmla="*/ 215978 w 926174"/>
              <a:gd name="connsiteY6" fmla="*/ 524383 h 1503384"/>
              <a:gd name="connsiteX7" fmla="*/ 876378 w 926174"/>
              <a:gd name="connsiteY7" fmla="*/ 67183 h 1503384"/>
              <a:gd name="connsiteX8" fmla="*/ 825578 w 926174"/>
              <a:gd name="connsiteY8" fmla="*/ 54483 h 150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174" h="1503384">
                <a:moveTo>
                  <a:pt x="825578" y="54483"/>
                </a:moveTo>
                <a:cubicBezTo>
                  <a:pt x="734561" y="137033"/>
                  <a:pt x="450928" y="323300"/>
                  <a:pt x="330278" y="562483"/>
                </a:cubicBezTo>
                <a:cubicBezTo>
                  <a:pt x="209628" y="801666"/>
                  <a:pt x="131311" y="1402800"/>
                  <a:pt x="101678" y="1489583"/>
                </a:cubicBezTo>
                <a:cubicBezTo>
                  <a:pt x="72045" y="1576366"/>
                  <a:pt x="137661" y="1231350"/>
                  <a:pt x="152478" y="1083183"/>
                </a:cubicBezTo>
                <a:cubicBezTo>
                  <a:pt x="167295" y="935016"/>
                  <a:pt x="215978" y="587883"/>
                  <a:pt x="190578" y="600583"/>
                </a:cubicBezTo>
                <a:cubicBezTo>
                  <a:pt x="165178" y="613283"/>
                  <a:pt x="-4155" y="1172083"/>
                  <a:pt x="78" y="1159383"/>
                </a:cubicBezTo>
                <a:cubicBezTo>
                  <a:pt x="4311" y="1146683"/>
                  <a:pt x="69928" y="706416"/>
                  <a:pt x="215978" y="524383"/>
                </a:cubicBezTo>
                <a:cubicBezTo>
                  <a:pt x="362028" y="342350"/>
                  <a:pt x="781128" y="145500"/>
                  <a:pt x="876378" y="67183"/>
                </a:cubicBezTo>
                <a:cubicBezTo>
                  <a:pt x="971628" y="-11134"/>
                  <a:pt x="916595" y="-28067"/>
                  <a:pt x="825578" y="544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34A34328-D2D6-C917-5165-60966EAA38B8}"/>
              </a:ext>
            </a:extLst>
          </p:cNvPr>
          <p:cNvSpPr/>
          <p:nvPr/>
        </p:nvSpPr>
        <p:spPr>
          <a:xfrm>
            <a:off x="6057779" y="1308071"/>
            <a:ext cx="1094917" cy="1549621"/>
          </a:xfrm>
          <a:custGeom>
            <a:avLst/>
            <a:gdLst>
              <a:gd name="connsiteX0" fmla="*/ 121 w 1094917"/>
              <a:gd name="connsiteY0" fmla="*/ 29 h 1549621"/>
              <a:gd name="connsiteX1" fmla="*/ 571621 w 1094917"/>
              <a:gd name="connsiteY1" fmla="*/ 609629 h 1549621"/>
              <a:gd name="connsiteX2" fmla="*/ 851021 w 1094917"/>
              <a:gd name="connsiteY2" fmla="*/ 990629 h 1549621"/>
              <a:gd name="connsiteX3" fmla="*/ 876421 w 1094917"/>
              <a:gd name="connsiteY3" fmla="*/ 889029 h 1549621"/>
              <a:gd name="connsiteX4" fmla="*/ 1092321 w 1094917"/>
              <a:gd name="connsiteY4" fmla="*/ 1536729 h 1549621"/>
              <a:gd name="connsiteX5" fmla="*/ 990721 w 1094917"/>
              <a:gd name="connsiteY5" fmla="*/ 1270029 h 1549621"/>
              <a:gd name="connsiteX6" fmla="*/ 914521 w 1094917"/>
              <a:gd name="connsiteY6" fmla="*/ 660429 h 1549621"/>
              <a:gd name="connsiteX7" fmla="*/ 901821 w 1094917"/>
              <a:gd name="connsiteY7" fmla="*/ 838229 h 1549621"/>
              <a:gd name="connsiteX8" fmla="*/ 622421 w 1094917"/>
              <a:gd name="connsiteY8" fmla="*/ 635029 h 1549621"/>
              <a:gd name="connsiteX9" fmla="*/ 121 w 1094917"/>
              <a:gd name="connsiteY9" fmla="*/ 29 h 154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4917" h="1549621">
                <a:moveTo>
                  <a:pt x="121" y="29"/>
                </a:moveTo>
                <a:cubicBezTo>
                  <a:pt x="-8346" y="-4204"/>
                  <a:pt x="429804" y="444529"/>
                  <a:pt x="571621" y="609629"/>
                </a:cubicBezTo>
                <a:cubicBezTo>
                  <a:pt x="713438" y="774729"/>
                  <a:pt x="800221" y="944062"/>
                  <a:pt x="851021" y="990629"/>
                </a:cubicBezTo>
                <a:cubicBezTo>
                  <a:pt x="901821" y="1037196"/>
                  <a:pt x="836204" y="798012"/>
                  <a:pt x="876421" y="889029"/>
                </a:cubicBezTo>
                <a:cubicBezTo>
                  <a:pt x="916638" y="980046"/>
                  <a:pt x="1073271" y="1473229"/>
                  <a:pt x="1092321" y="1536729"/>
                </a:cubicBezTo>
                <a:cubicBezTo>
                  <a:pt x="1111371" y="1600229"/>
                  <a:pt x="1020354" y="1416079"/>
                  <a:pt x="990721" y="1270029"/>
                </a:cubicBezTo>
                <a:cubicBezTo>
                  <a:pt x="961088" y="1123979"/>
                  <a:pt x="929338" y="732396"/>
                  <a:pt x="914521" y="660429"/>
                </a:cubicBezTo>
                <a:cubicBezTo>
                  <a:pt x="899704" y="588462"/>
                  <a:pt x="950504" y="842462"/>
                  <a:pt x="901821" y="838229"/>
                </a:cubicBezTo>
                <a:cubicBezTo>
                  <a:pt x="853138" y="833996"/>
                  <a:pt x="768471" y="776846"/>
                  <a:pt x="622421" y="635029"/>
                </a:cubicBezTo>
                <a:cubicBezTo>
                  <a:pt x="476371" y="493212"/>
                  <a:pt x="8588" y="4262"/>
                  <a:pt x="121" y="2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2D10EA2-FFA8-0B92-16E8-1115CAED866D}"/>
              </a:ext>
            </a:extLst>
          </p:cNvPr>
          <p:cNvSpPr/>
          <p:nvPr/>
        </p:nvSpPr>
        <p:spPr>
          <a:xfrm>
            <a:off x="2982362" y="3403304"/>
            <a:ext cx="699216" cy="1322137"/>
          </a:xfrm>
          <a:custGeom>
            <a:avLst/>
            <a:gdLst>
              <a:gd name="connsiteX0" fmla="*/ 687938 w 699216"/>
              <a:gd name="connsiteY0" fmla="*/ 1321096 h 1322137"/>
              <a:gd name="connsiteX1" fmla="*/ 662538 w 699216"/>
              <a:gd name="connsiteY1" fmla="*/ 889296 h 1322137"/>
              <a:gd name="connsiteX2" fmla="*/ 573638 w 699216"/>
              <a:gd name="connsiteY2" fmla="*/ 444796 h 1322137"/>
              <a:gd name="connsiteX3" fmla="*/ 472038 w 699216"/>
              <a:gd name="connsiteY3" fmla="*/ 178096 h 1322137"/>
              <a:gd name="connsiteX4" fmla="*/ 2138 w 699216"/>
              <a:gd name="connsiteY4" fmla="*/ 296 h 1322137"/>
              <a:gd name="connsiteX5" fmla="*/ 306938 w 699216"/>
              <a:gd name="connsiteY5" fmla="*/ 139996 h 1322137"/>
              <a:gd name="connsiteX6" fmla="*/ 522838 w 699216"/>
              <a:gd name="connsiteY6" fmla="*/ 292396 h 1322137"/>
              <a:gd name="connsiteX7" fmla="*/ 484738 w 699216"/>
              <a:gd name="connsiteY7" fmla="*/ 762296 h 1322137"/>
              <a:gd name="connsiteX8" fmla="*/ 687938 w 699216"/>
              <a:gd name="connsiteY8" fmla="*/ 1321096 h 1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216" h="1322137">
                <a:moveTo>
                  <a:pt x="687938" y="1321096"/>
                </a:moveTo>
                <a:cubicBezTo>
                  <a:pt x="717571" y="1342263"/>
                  <a:pt x="681588" y="1035346"/>
                  <a:pt x="662538" y="889296"/>
                </a:cubicBezTo>
                <a:cubicBezTo>
                  <a:pt x="643488" y="743246"/>
                  <a:pt x="605388" y="563329"/>
                  <a:pt x="573638" y="444796"/>
                </a:cubicBezTo>
                <a:cubicBezTo>
                  <a:pt x="541888" y="326263"/>
                  <a:pt x="567288" y="252179"/>
                  <a:pt x="472038" y="178096"/>
                </a:cubicBezTo>
                <a:cubicBezTo>
                  <a:pt x="376788" y="104013"/>
                  <a:pt x="29655" y="6646"/>
                  <a:pt x="2138" y="296"/>
                </a:cubicBezTo>
                <a:cubicBezTo>
                  <a:pt x="-25379" y="-6054"/>
                  <a:pt x="220155" y="91313"/>
                  <a:pt x="306938" y="139996"/>
                </a:cubicBezTo>
                <a:cubicBezTo>
                  <a:pt x="393721" y="188679"/>
                  <a:pt x="493205" y="188679"/>
                  <a:pt x="522838" y="292396"/>
                </a:cubicBezTo>
                <a:cubicBezTo>
                  <a:pt x="552471" y="396113"/>
                  <a:pt x="450871" y="586613"/>
                  <a:pt x="484738" y="762296"/>
                </a:cubicBezTo>
                <a:cubicBezTo>
                  <a:pt x="518605" y="937979"/>
                  <a:pt x="658305" y="1299929"/>
                  <a:pt x="687938" y="13210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76174502-24A5-3320-B811-ED724BA3B0DC}"/>
              </a:ext>
            </a:extLst>
          </p:cNvPr>
          <p:cNvSpPr/>
          <p:nvPr/>
        </p:nvSpPr>
        <p:spPr>
          <a:xfrm>
            <a:off x="2869978" y="1178838"/>
            <a:ext cx="2325642" cy="2264457"/>
          </a:xfrm>
          <a:custGeom>
            <a:avLst/>
            <a:gdLst>
              <a:gd name="connsiteX0" fmla="*/ 2324322 w 2325642"/>
              <a:gd name="connsiteY0" fmla="*/ 2262 h 2264457"/>
              <a:gd name="connsiteX1" fmla="*/ 1244822 w 2325642"/>
              <a:gd name="connsiteY1" fmla="*/ 421362 h 2264457"/>
              <a:gd name="connsiteX2" fmla="*/ 355822 w 2325642"/>
              <a:gd name="connsiteY2" fmla="*/ 1373862 h 2264457"/>
              <a:gd name="connsiteX3" fmla="*/ 470122 w 2325642"/>
              <a:gd name="connsiteY3" fmla="*/ 1246862 h 2264457"/>
              <a:gd name="connsiteX4" fmla="*/ 203422 w 2325642"/>
              <a:gd name="connsiteY4" fmla="*/ 1958062 h 2264457"/>
              <a:gd name="connsiteX5" fmla="*/ 222 w 2325642"/>
              <a:gd name="connsiteY5" fmla="*/ 2262862 h 2264457"/>
              <a:gd name="connsiteX6" fmla="*/ 241522 w 2325642"/>
              <a:gd name="connsiteY6" fmla="*/ 1843762 h 2264457"/>
              <a:gd name="connsiteX7" fmla="*/ 838422 w 2325642"/>
              <a:gd name="connsiteY7" fmla="*/ 611862 h 2264457"/>
              <a:gd name="connsiteX8" fmla="*/ 584422 w 2325642"/>
              <a:gd name="connsiteY8" fmla="*/ 865862 h 2264457"/>
              <a:gd name="connsiteX9" fmla="*/ 1448022 w 2325642"/>
              <a:gd name="connsiteY9" fmla="*/ 281662 h 2264457"/>
              <a:gd name="connsiteX10" fmla="*/ 2324322 w 2325642"/>
              <a:gd name="connsiteY10" fmla="*/ 2262 h 22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5642" h="2264457">
                <a:moveTo>
                  <a:pt x="2324322" y="2262"/>
                </a:moveTo>
                <a:cubicBezTo>
                  <a:pt x="2290455" y="25545"/>
                  <a:pt x="1572905" y="192762"/>
                  <a:pt x="1244822" y="421362"/>
                </a:cubicBezTo>
                <a:cubicBezTo>
                  <a:pt x="916739" y="649962"/>
                  <a:pt x="484939" y="1236279"/>
                  <a:pt x="355822" y="1373862"/>
                </a:cubicBezTo>
                <a:cubicBezTo>
                  <a:pt x="226705" y="1511445"/>
                  <a:pt x="495522" y="1149495"/>
                  <a:pt x="470122" y="1246862"/>
                </a:cubicBezTo>
                <a:cubicBezTo>
                  <a:pt x="444722" y="1344229"/>
                  <a:pt x="281739" y="1788729"/>
                  <a:pt x="203422" y="1958062"/>
                </a:cubicBezTo>
                <a:cubicBezTo>
                  <a:pt x="125105" y="2127395"/>
                  <a:pt x="-6128" y="2281912"/>
                  <a:pt x="222" y="2262862"/>
                </a:cubicBezTo>
                <a:cubicBezTo>
                  <a:pt x="6572" y="2243812"/>
                  <a:pt x="101822" y="2118929"/>
                  <a:pt x="241522" y="1843762"/>
                </a:cubicBezTo>
                <a:cubicBezTo>
                  <a:pt x="381222" y="1568595"/>
                  <a:pt x="781272" y="774845"/>
                  <a:pt x="838422" y="611862"/>
                </a:cubicBezTo>
                <a:cubicBezTo>
                  <a:pt x="895572" y="448879"/>
                  <a:pt x="482822" y="920895"/>
                  <a:pt x="584422" y="865862"/>
                </a:cubicBezTo>
                <a:cubicBezTo>
                  <a:pt x="686022" y="810829"/>
                  <a:pt x="1164389" y="423479"/>
                  <a:pt x="1448022" y="281662"/>
                </a:cubicBezTo>
                <a:cubicBezTo>
                  <a:pt x="1731655" y="139845"/>
                  <a:pt x="2358189" y="-21021"/>
                  <a:pt x="2324322" y="22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FB132AB2-76D7-C31D-E9AA-661BBCA5B904}"/>
              </a:ext>
            </a:extLst>
          </p:cNvPr>
          <p:cNvSpPr/>
          <p:nvPr/>
        </p:nvSpPr>
        <p:spPr>
          <a:xfrm>
            <a:off x="2106526" y="4632604"/>
            <a:ext cx="891082" cy="3341207"/>
          </a:xfrm>
          <a:custGeom>
            <a:avLst/>
            <a:gdLst>
              <a:gd name="connsiteX0" fmla="*/ 890674 w 891082"/>
              <a:gd name="connsiteY0" fmla="*/ 2896 h 3341207"/>
              <a:gd name="connsiteX1" fmla="*/ 623974 w 891082"/>
              <a:gd name="connsiteY1" fmla="*/ 714096 h 3341207"/>
              <a:gd name="connsiteX2" fmla="*/ 65174 w 891082"/>
              <a:gd name="connsiteY2" fmla="*/ 3190596 h 3341207"/>
              <a:gd name="connsiteX3" fmla="*/ 65174 w 891082"/>
              <a:gd name="connsiteY3" fmla="*/ 2822296 h 3341207"/>
              <a:gd name="connsiteX4" fmla="*/ 547774 w 891082"/>
              <a:gd name="connsiteY4" fmla="*/ 802996 h 3341207"/>
              <a:gd name="connsiteX5" fmla="*/ 331874 w 891082"/>
              <a:gd name="connsiteY5" fmla="*/ 1374496 h 3341207"/>
              <a:gd name="connsiteX6" fmla="*/ 674774 w 891082"/>
              <a:gd name="connsiteY6" fmla="*/ 498196 h 3341207"/>
              <a:gd name="connsiteX7" fmla="*/ 890674 w 891082"/>
              <a:gd name="connsiteY7" fmla="*/ 2896 h 334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1082" h="3341207">
                <a:moveTo>
                  <a:pt x="890674" y="2896"/>
                </a:moveTo>
                <a:cubicBezTo>
                  <a:pt x="882207" y="38879"/>
                  <a:pt x="761557" y="182813"/>
                  <a:pt x="623974" y="714096"/>
                </a:cubicBezTo>
                <a:cubicBezTo>
                  <a:pt x="486391" y="1245379"/>
                  <a:pt x="158307" y="2839229"/>
                  <a:pt x="65174" y="3190596"/>
                </a:cubicBezTo>
                <a:cubicBezTo>
                  <a:pt x="-27959" y="3541963"/>
                  <a:pt x="-15259" y="3220229"/>
                  <a:pt x="65174" y="2822296"/>
                </a:cubicBezTo>
                <a:cubicBezTo>
                  <a:pt x="145607" y="2424363"/>
                  <a:pt x="503324" y="1044296"/>
                  <a:pt x="547774" y="802996"/>
                </a:cubicBezTo>
                <a:cubicBezTo>
                  <a:pt x="592224" y="561696"/>
                  <a:pt x="310707" y="1425296"/>
                  <a:pt x="331874" y="1374496"/>
                </a:cubicBezTo>
                <a:cubicBezTo>
                  <a:pt x="353041" y="1323696"/>
                  <a:pt x="575291" y="722563"/>
                  <a:pt x="674774" y="498196"/>
                </a:cubicBezTo>
                <a:cubicBezTo>
                  <a:pt x="774257" y="273829"/>
                  <a:pt x="899141" y="-33087"/>
                  <a:pt x="890674" y="28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59E636E6-C111-FECE-FD2F-92ED7692D1B0}"/>
              </a:ext>
            </a:extLst>
          </p:cNvPr>
          <p:cNvSpPr/>
          <p:nvPr/>
        </p:nvSpPr>
        <p:spPr>
          <a:xfrm>
            <a:off x="3023569" y="4875428"/>
            <a:ext cx="573530" cy="2239822"/>
          </a:xfrm>
          <a:custGeom>
            <a:avLst/>
            <a:gdLst>
              <a:gd name="connsiteX0" fmla="*/ 570531 w 573530"/>
              <a:gd name="connsiteY0" fmla="*/ 1372 h 2239822"/>
              <a:gd name="connsiteX1" fmla="*/ 430831 w 573530"/>
              <a:gd name="connsiteY1" fmla="*/ 509372 h 2239822"/>
              <a:gd name="connsiteX2" fmla="*/ 303831 w 573530"/>
              <a:gd name="connsiteY2" fmla="*/ 1525372 h 2239822"/>
              <a:gd name="connsiteX3" fmla="*/ 405431 w 573530"/>
              <a:gd name="connsiteY3" fmla="*/ 953872 h 2239822"/>
              <a:gd name="connsiteX4" fmla="*/ 11731 w 573530"/>
              <a:gd name="connsiteY4" fmla="*/ 2223872 h 2239822"/>
              <a:gd name="connsiteX5" fmla="*/ 113331 w 573530"/>
              <a:gd name="connsiteY5" fmla="*/ 1588872 h 2239822"/>
              <a:gd name="connsiteX6" fmla="*/ 214931 w 573530"/>
              <a:gd name="connsiteY6" fmla="*/ 445872 h 2239822"/>
              <a:gd name="connsiteX7" fmla="*/ 75231 w 573530"/>
              <a:gd name="connsiteY7" fmla="*/ 1322172 h 2239822"/>
              <a:gd name="connsiteX8" fmla="*/ 418131 w 573530"/>
              <a:gd name="connsiteY8" fmla="*/ 547472 h 2239822"/>
              <a:gd name="connsiteX9" fmla="*/ 176831 w 573530"/>
              <a:gd name="connsiteY9" fmla="*/ 1436472 h 2239822"/>
              <a:gd name="connsiteX10" fmla="*/ 291131 w 573530"/>
              <a:gd name="connsiteY10" fmla="*/ 649072 h 2239822"/>
              <a:gd name="connsiteX11" fmla="*/ 570531 w 573530"/>
              <a:gd name="connsiteY11" fmla="*/ 1372 h 223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3530" h="2239822">
                <a:moveTo>
                  <a:pt x="570531" y="1372"/>
                </a:moveTo>
                <a:cubicBezTo>
                  <a:pt x="593814" y="-21911"/>
                  <a:pt x="475281" y="255372"/>
                  <a:pt x="430831" y="509372"/>
                </a:cubicBezTo>
                <a:cubicBezTo>
                  <a:pt x="386381" y="763372"/>
                  <a:pt x="308064" y="1451289"/>
                  <a:pt x="303831" y="1525372"/>
                </a:cubicBezTo>
                <a:cubicBezTo>
                  <a:pt x="299598" y="1599455"/>
                  <a:pt x="454114" y="837455"/>
                  <a:pt x="405431" y="953872"/>
                </a:cubicBezTo>
                <a:cubicBezTo>
                  <a:pt x="356748" y="1070289"/>
                  <a:pt x="60414" y="2118039"/>
                  <a:pt x="11731" y="2223872"/>
                </a:cubicBezTo>
                <a:cubicBezTo>
                  <a:pt x="-36952" y="2329705"/>
                  <a:pt x="79464" y="1885205"/>
                  <a:pt x="113331" y="1588872"/>
                </a:cubicBezTo>
                <a:cubicBezTo>
                  <a:pt x="147198" y="1292539"/>
                  <a:pt x="221281" y="490322"/>
                  <a:pt x="214931" y="445872"/>
                </a:cubicBezTo>
                <a:cubicBezTo>
                  <a:pt x="208581" y="401422"/>
                  <a:pt x="41364" y="1305239"/>
                  <a:pt x="75231" y="1322172"/>
                </a:cubicBezTo>
                <a:cubicBezTo>
                  <a:pt x="109098" y="1339105"/>
                  <a:pt x="401198" y="528422"/>
                  <a:pt x="418131" y="547472"/>
                </a:cubicBezTo>
                <a:cubicBezTo>
                  <a:pt x="435064" y="566522"/>
                  <a:pt x="197998" y="1419539"/>
                  <a:pt x="176831" y="1436472"/>
                </a:cubicBezTo>
                <a:cubicBezTo>
                  <a:pt x="155664" y="1453405"/>
                  <a:pt x="221281" y="886139"/>
                  <a:pt x="291131" y="649072"/>
                </a:cubicBezTo>
                <a:cubicBezTo>
                  <a:pt x="360981" y="412005"/>
                  <a:pt x="547248" y="24655"/>
                  <a:pt x="570531" y="13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2FFBBCE5-A35F-ACE2-E9E7-EE27DCE40248}"/>
              </a:ext>
            </a:extLst>
          </p:cNvPr>
          <p:cNvSpPr/>
          <p:nvPr/>
        </p:nvSpPr>
        <p:spPr>
          <a:xfrm>
            <a:off x="2243829" y="4697615"/>
            <a:ext cx="1160049" cy="3323492"/>
          </a:xfrm>
          <a:custGeom>
            <a:avLst/>
            <a:gdLst>
              <a:gd name="connsiteX0" fmla="*/ 1159771 w 1160049"/>
              <a:gd name="connsiteY0" fmla="*/ 1385 h 3323492"/>
              <a:gd name="connsiteX1" fmla="*/ 816871 w 1160049"/>
              <a:gd name="connsiteY1" fmla="*/ 445885 h 3323492"/>
              <a:gd name="connsiteX2" fmla="*/ 105671 w 1160049"/>
              <a:gd name="connsiteY2" fmla="*/ 2439785 h 3323492"/>
              <a:gd name="connsiteX3" fmla="*/ 245371 w 1160049"/>
              <a:gd name="connsiteY3" fmla="*/ 2147685 h 3323492"/>
              <a:gd name="connsiteX4" fmla="*/ 4071 w 1160049"/>
              <a:gd name="connsiteY4" fmla="*/ 3303385 h 3323492"/>
              <a:gd name="connsiteX5" fmla="*/ 143771 w 1160049"/>
              <a:gd name="connsiteY5" fmla="*/ 2782685 h 3323492"/>
              <a:gd name="connsiteX6" fmla="*/ 740671 w 1160049"/>
              <a:gd name="connsiteY6" fmla="*/ 1538085 h 3323492"/>
              <a:gd name="connsiteX7" fmla="*/ 156471 w 1160049"/>
              <a:gd name="connsiteY7" fmla="*/ 2566785 h 3323492"/>
              <a:gd name="connsiteX8" fmla="*/ 651771 w 1160049"/>
              <a:gd name="connsiteY8" fmla="*/ 1220585 h 3323492"/>
              <a:gd name="connsiteX9" fmla="*/ 918471 w 1160049"/>
              <a:gd name="connsiteY9" fmla="*/ 623685 h 3323492"/>
              <a:gd name="connsiteX10" fmla="*/ 473971 w 1160049"/>
              <a:gd name="connsiteY10" fmla="*/ 1347585 h 3323492"/>
              <a:gd name="connsiteX11" fmla="*/ 867671 w 1160049"/>
              <a:gd name="connsiteY11" fmla="*/ 344285 h 3323492"/>
              <a:gd name="connsiteX12" fmla="*/ 1159771 w 1160049"/>
              <a:gd name="connsiteY12" fmla="*/ 1385 h 332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0049" h="3323492">
                <a:moveTo>
                  <a:pt x="1159771" y="1385"/>
                </a:moveTo>
                <a:cubicBezTo>
                  <a:pt x="1151304" y="18318"/>
                  <a:pt x="992554" y="39485"/>
                  <a:pt x="816871" y="445885"/>
                </a:cubicBezTo>
                <a:cubicBezTo>
                  <a:pt x="641188" y="852285"/>
                  <a:pt x="200921" y="2156152"/>
                  <a:pt x="105671" y="2439785"/>
                </a:cubicBezTo>
                <a:cubicBezTo>
                  <a:pt x="10421" y="2723418"/>
                  <a:pt x="262304" y="2003752"/>
                  <a:pt x="245371" y="2147685"/>
                </a:cubicBezTo>
                <a:cubicBezTo>
                  <a:pt x="228438" y="2291618"/>
                  <a:pt x="21004" y="3197552"/>
                  <a:pt x="4071" y="3303385"/>
                </a:cubicBezTo>
                <a:cubicBezTo>
                  <a:pt x="-12862" y="3409218"/>
                  <a:pt x="21004" y="3076902"/>
                  <a:pt x="143771" y="2782685"/>
                </a:cubicBezTo>
                <a:cubicBezTo>
                  <a:pt x="266538" y="2488468"/>
                  <a:pt x="738554" y="1574068"/>
                  <a:pt x="740671" y="1538085"/>
                </a:cubicBezTo>
                <a:cubicBezTo>
                  <a:pt x="742788" y="1502102"/>
                  <a:pt x="171288" y="2619702"/>
                  <a:pt x="156471" y="2566785"/>
                </a:cubicBezTo>
                <a:cubicBezTo>
                  <a:pt x="141654" y="2513868"/>
                  <a:pt x="524771" y="1544435"/>
                  <a:pt x="651771" y="1220585"/>
                </a:cubicBezTo>
                <a:cubicBezTo>
                  <a:pt x="778771" y="896735"/>
                  <a:pt x="948104" y="602518"/>
                  <a:pt x="918471" y="623685"/>
                </a:cubicBezTo>
                <a:cubicBezTo>
                  <a:pt x="888838" y="644852"/>
                  <a:pt x="482438" y="1394152"/>
                  <a:pt x="473971" y="1347585"/>
                </a:cubicBezTo>
                <a:cubicBezTo>
                  <a:pt x="465504" y="1301018"/>
                  <a:pt x="753371" y="564418"/>
                  <a:pt x="867671" y="344285"/>
                </a:cubicBezTo>
                <a:cubicBezTo>
                  <a:pt x="981971" y="124152"/>
                  <a:pt x="1168238" y="-15548"/>
                  <a:pt x="1159771" y="13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55ED9B02-570C-2475-35E2-5EB2A26CF304}"/>
              </a:ext>
            </a:extLst>
          </p:cNvPr>
          <p:cNvSpPr/>
          <p:nvPr/>
        </p:nvSpPr>
        <p:spPr>
          <a:xfrm>
            <a:off x="2583608" y="4780980"/>
            <a:ext cx="481749" cy="1183206"/>
          </a:xfrm>
          <a:custGeom>
            <a:avLst/>
            <a:gdLst>
              <a:gd name="connsiteX0" fmla="*/ 477092 w 481749"/>
              <a:gd name="connsiteY0" fmla="*/ 6920 h 1183206"/>
              <a:gd name="connsiteX1" fmla="*/ 19892 w 481749"/>
              <a:gd name="connsiteY1" fmla="*/ 1137220 h 1183206"/>
              <a:gd name="connsiteX2" fmla="*/ 108792 w 481749"/>
              <a:gd name="connsiteY2" fmla="*/ 921320 h 1183206"/>
              <a:gd name="connsiteX3" fmla="*/ 350092 w 481749"/>
              <a:gd name="connsiteY3" fmla="*/ 527620 h 1183206"/>
              <a:gd name="connsiteX4" fmla="*/ 261192 w 481749"/>
              <a:gd name="connsiteY4" fmla="*/ 654620 h 1183206"/>
              <a:gd name="connsiteX5" fmla="*/ 477092 w 481749"/>
              <a:gd name="connsiteY5" fmla="*/ 6920 h 118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49" h="1183206">
                <a:moveTo>
                  <a:pt x="477092" y="6920"/>
                </a:moveTo>
                <a:cubicBezTo>
                  <a:pt x="436875" y="87353"/>
                  <a:pt x="81275" y="984820"/>
                  <a:pt x="19892" y="1137220"/>
                </a:cubicBezTo>
                <a:cubicBezTo>
                  <a:pt x="-41491" y="1289620"/>
                  <a:pt x="53759" y="1022920"/>
                  <a:pt x="108792" y="921320"/>
                </a:cubicBezTo>
                <a:cubicBezTo>
                  <a:pt x="163825" y="819720"/>
                  <a:pt x="324692" y="572070"/>
                  <a:pt x="350092" y="527620"/>
                </a:cubicBezTo>
                <a:cubicBezTo>
                  <a:pt x="375492" y="483170"/>
                  <a:pt x="237909" y="737170"/>
                  <a:pt x="261192" y="654620"/>
                </a:cubicBezTo>
                <a:cubicBezTo>
                  <a:pt x="284475" y="572070"/>
                  <a:pt x="517309" y="-73513"/>
                  <a:pt x="477092" y="69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5F12B712-22D2-6EA7-62F5-5005183302E3}"/>
              </a:ext>
            </a:extLst>
          </p:cNvPr>
          <p:cNvSpPr/>
          <p:nvPr/>
        </p:nvSpPr>
        <p:spPr>
          <a:xfrm>
            <a:off x="2604773" y="4787882"/>
            <a:ext cx="938799" cy="2285571"/>
          </a:xfrm>
          <a:custGeom>
            <a:avLst/>
            <a:gdLst>
              <a:gd name="connsiteX0" fmla="*/ 938527 w 938799"/>
              <a:gd name="connsiteY0" fmla="*/ 18 h 2285571"/>
              <a:gd name="connsiteX1" fmla="*/ 481327 w 938799"/>
              <a:gd name="connsiteY1" fmla="*/ 419118 h 2285571"/>
              <a:gd name="connsiteX2" fmla="*/ 100327 w 938799"/>
              <a:gd name="connsiteY2" fmla="*/ 1447818 h 2285571"/>
              <a:gd name="connsiteX3" fmla="*/ 354327 w 938799"/>
              <a:gd name="connsiteY3" fmla="*/ 1066818 h 2285571"/>
              <a:gd name="connsiteX4" fmla="*/ 11427 w 938799"/>
              <a:gd name="connsiteY4" fmla="*/ 2273318 h 2285571"/>
              <a:gd name="connsiteX5" fmla="*/ 138427 w 938799"/>
              <a:gd name="connsiteY5" fmla="*/ 1625618 h 2285571"/>
              <a:gd name="connsiteX6" fmla="*/ 684527 w 938799"/>
              <a:gd name="connsiteY6" fmla="*/ 584218 h 2285571"/>
              <a:gd name="connsiteX7" fmla="*/ 328927 w 938799"/>
              <a:gd name="connsiteY7" fmla="*/ 889018 h 2285571"/>
              <a:gd name="connsiteX8" fmla="*/ 544827 w 938799"/>
              <a:gd name="connsiteY8" fmla="*/ 431818 h 2285571"/>
              <a:gd name="connsiteX9" fmla="*/ 938527 w 938799"/>
              <a:gd name="connsiteY9" fmla="*/ 18 h 228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99" h="2285571">
                <a:moveTo>
                  <a:pt x="938527" y="18"/>
                </a:moveTo>
                <a:cubicBezTo>
                  <a:pt x="927944" y="-2099"/>
                  <a:pt x="621027" y="177818"/>
                  <a:pt x="481327" y="419118"/>
                </a:cubicBezTo>
                <a:cubicBezTo>
                  <a:pt x="341627" y="660418"/>
                  <a:pt x="121494" y="1339868"/>
                  <a:pt x="100327" y="1447818"/>
                </a:cubicBezTo>
                <a:cubicBezTo>
                  <a:pt x="79160" y="1555768"/>
                  <a:pt x="369144" y="929235"/>
                  <a:pt x="354327" y="1066818"/>
                </a:cubicBezTo>
                <a:cubicBezTo>
                  <a:pt x="339510" y="1204401"/>
                  <a:pt x="47410" y="2180185"/>
                  <a:pt x="11427" y="2273318"/>
                </a:cubicBezTo>
                <a:cubicBezTo>
                  <a:pt x="-24556" y="2366451"/>
                  <a:pt x="26244" y="1907135"/>
                  <a:pt x="138427" y="1625618"/>
                </a:cubicBezTo>
                <a:cubicBezTo>
                  <a:pt x="250610" y="1344101"/>
                  <a:pt x="652777" y="706985"/>
                  <a:pt x="684527" y="584218"/>
                </a:cubicBezTo>
                <a:cubicBezTo>
                  <a:pt x="716277" y="461451"/>
                  <a:pt x="352210" y="914418"/>
                  <a:pt x="328927" y="889018"/>
                </a:cubicBezTo>
                <a:cubicBezTo>
                  <a:pt x="305644" y="863618"/>
                  <a:pt x="441110" y="582101"/>
                  <a:pt x="544827" y="431818"/>
                </a:cubicBezTo>
                <a:cubicBezTo>
                  <a:pt x="648544" y="281535"/>
                  <a:pt x="949110" y="2135"/>
                  <a:pt x="938527" y="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F48E9723-FCA4-F168-07C5-AB4D672DE460}"/>
              </a:ext>
            </a:extLst>
          </p:cNvPr>
          <p:cNvSpPr/>
          <p:nvPr/>
        </p:nvSpPr>
        <p:spPr>
          <a:xfrm>
            <a:off x="3645717" y="1453157"/>
            <a:ext cx="2466743" cy="2246556"/>
          </a:xfrm>
          <a:custGeom>
            <a:avLst/>
            <a:gdLst>
              <a:gd name="connsiteX0" fmla="*/ 2462983 w 2466743"/>
              <a:gd name="connsiteY0" fmla="*/ 7343 h 2246556"/>
              <a:gd name="connsiteX1" fmla="*/ 1065983 w 2466743"/>
              <a:gd name="connsiteY1" fmla="*/ 896343 h 2246556"/>
              <a:gd name="connsiteX2" fmla="*/ 24583 w 2466743"/>
              <a:gd name="connsiteY2" fmla="*/ 1912343 h 2246556"/>
              <a:gd name="connsiteX3" fmla="*/ 303983 w 2466743"/>
              <a:gd name="connsiteY3" fmla="*/ 1493243 h 2246556"/>
              <a:gd name="connsiteX4" fmla="*/ 24583 w 2466743"/>
              <a:gd name="connsiteY4" fmla="*/ 2242543 h 2246556"/>
              <a:gd name="connsiteX5" fmla="*/ 557983 w 2466743"/>
              <a:gd name="connsiteY5" fmla="*/ 1099543 h 2246556"/>
              <a:gd name="connsiteX6" fmla="*/ 875483 w 2466743"/>
              <a:gd name="connsiteY6" fmla="*/ 845543 h 2246556"/>
              <a:gd name="connsiteX7" fmla="*/ 164283 w 2466743"/>
              <a:gd name="connsiteY7" fmla="*/ 1480543 h 2246556"/>
              <a:gd name="connsiteX8" fmla="*/ 1434283 w 2466743"/>
              <a:gd name="connsiteY8" fmla="*/ 528043 h 2246556"/>
              <a:gd name="connsiteX9" fmla="*/ 2462983 w 2466743"/>
              <a:gd name="connsiteY9" fmla="*/ 7343 h 2246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6743" h="2246556">
                <a:moveTo>
                  <a:pt x="2462983" y="7343"/>
                </a:moveTo>
                <a:cubicBezTo>
                  <a:pt x="2401600" y="68726"/>
                  <a:pt x="1472383" y="578843"/>
                  <a:pt x="1065983" y="896343"/>
                </a:cubicBezTo>
                <a:cubicBezTo>
                  <a:pt x="659583" y="1213843"/>
                  <a:pt x="151583" y="1812860"/>
                  <a:pt x="24583" y="1912343"/>
                </a:cubicBezTo>
                <a:cubicBezTo>
                  <a:pt x="-102417" y="2011826"/>
                  <a:pt x="303983" y="1438210"/>
                  <a:pt x="303983" y="1493243"/>
                </a:cubicBezTo>
                <a:cubicBezTo>
                  <a:pt x="303983" y="1548276"/>
                  <a:pt x="-17750" y="2308160"/>
                  <a:pt x="24583" y="2242543"/>
                </a:cubicBezTo>
                <a:cubicBezTo>
                  <a:pt x="66916" y="2176926"/>
                  <a:pt x="416166" y="1332376"/>
                  <a:pt x="557983" y="1099543"/>
                </a:cubicBezTo>
                <a:cubicBezTo>
                  <a:pt x="699800" y="866710"/>
                  <a:pt x="941100" y="782043"/>
                  <a:pt x="875483" y="845543"/>
                </a:cubicBezTo>
                <a:cubicBezTo>
                  <a:pt x="809866" y="909043"/>
                  <a:pt x="71150" y="1533460"/>
                  <a:pt x="164283" y="1480543"/>
                </a:cubicBezTo>
                <a:cubicBezTo>
                  <a:pt x="257416" y="1427626"/>
                  <a:pt x="1049050" y="773576"/>
                  <a:pt x="1434283" y="528043"/>
                </a:cubicBezTo>
                <a:cubicBezTo>
                  <a:pt x="1819516" y="282510"/>
                  <a:pt x="2524366" y="-54040"/>
                  <a:pt x="2462983" y="73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2CDA9567-DC24-DCDA-083E-6E3B4539E7C9}"/>
              </a:ext>
            </a:extLst>
          </p:cNvPr>
          <p:cNvSpPr/>
          <p:nvPr/>
        </p:nvSpPr>
        <p:spPr>
          <a:xfrm>
            <a:off x="3062921" y="1337008"/>
            <a:ext cx="2517377" cy="1857295"/>
          </a:xfrm>
          <a:custGeom>
            <a:avLst/>
            <a:gdLst>
              <a:gd name="connsiteX0" fmla="*/ 2512379 w 2517377"/>
              <a:gd name="connsiteY0" fmla="*/ 9192 h 1857295"/>
              <a:gd name="connsiteX1" fmla="*/ 962979 w 2517377"/>
              <a:gd name="connsiteY1" fmla="*/ 987092 h 1857295"/>
              <a:gd name="connsiteX2" fmla="*/ 10479 w 2517377"/>
              <a:gd name="connsiteY2" fmla="*/ 1850692 h 1857295"/>
              <a:gd name="connsiteX3" fmla="*/ 518479 w 2517377"/>
              <a:gd name="connsiteY3" fmla="*/ 1342692 h 1857295"/>
              <a:gd name="connsiteX4" fmla="*/ 1496379 w 2517377"/>
              <a:gd name="connsiteY4" fmla="*/ 567992 h 1857295"/>
              <a:gd name="connsiteX5" fmla="*/ 404179 w 2517377"/>
              <a:gd name="connsiteY5" fmla="*/ 1317292 h 1857295"/>
              <a:gd name="connsiteX6" fmla="*/ 1420179 w 2517377"/>
              <a:gd name="connsiteY6" fmla="*/ 542592 h 1857295"/>
              <a:gd name="connsiteX7" fmla="*/ 2512379 w 2517377"/>
              <a:gd name="connsiteY7" fmla="*/ 9192 h 185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377" h="1857295">
                <a:moveTo>
                  <a:pt x="2512379" y="9192"/>
                </a:moveTo>
                <a:cubicBezTo>
                  <a:pt x="2436179" y="83275"/>
                  <a:pt x="1379962" y="680175"/>
                  <a:pt x="962979" y="987092"/>
                </a:cubicBezTo>
                <a:cubicBezTo>
                  <a:pt x="545996" y="1294009"/>
                  <a:pt x="84562" y="1791425"/>
                  <a:pt x="10479" y="1850692"/>
                </a:cubicBezTo>
                <a:cubicBezTo>
                  <a:pt x="-63604" y="1909959"/>
                  <a:pt x="270829" y="1556475"/>
                  <a:pt x="518479" y="1342692"/>
                </a:cubicBezTo>
                <a:cubicBezTo>
                  <a:pt x="766129" y="1128909"/>
                  <a:pt x="1515429" y="572225"/>
                  <a:pt x="1496379" y="567992"/>
                </a:cubicBezTo>
                <a:cubicBezTo>
                  <a:pt x="1477329" y="563759"/>
                  <a:pt x="416879" y="1321525"/>
                  <a:pt x="404179" y="1317292"/>
                </a:cubicBezTo>
                <a:cubicBezTo>
                  <a:pt x="391479" y="1313059"/>
                  <a:pt x="1066696" y="758492"/>
                  <a:pt x="1420179" y="542592"/>
                </a:cubicBezTo>
                <a:cubicBezTo>
                  <a:pt x="1773662" y="326692"/>
                  <a:pt x="2588579" y="-64891"/>
                  <a:pt x="2512379" y="91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0DCB0BDC-345C-6329-8350-5A457F35BDFA}"/>
              </a:ext>
            </a:extLst>
          </p:cNvPr>
          <p:cNvSpPr/>
          <p:nvPr/>
        </p:nvSpPr>
        <p:spPr>
          <a:xfrm>
            <a:off x="2850933" y="1085014"/>
            <a:ext cx="1857549" cy="2281647"/>
          </a:xfrm>
          <a:custGeom>
            <a:avLst/>
            <a:gdLst>
              <a:gd name="connsiteX0" fmla="*/ 1848067 w 1857549"/>
              <a:gd name="connsiteY0" fmla="*/ 19886 h 2281647"/>
              <a:gd name="connsiteX1" fmla="*/ 768567 w 1857549"/>
              <a:gd name="connsiteY1" fmla="*/ 946986 h 2281647"/>
              <a:gd name="connsiteX2" fmla="*/ 222467 w 1857549"/>
              <a:gd name="connsiteY2" fmla="*/ 1708986 h 2281647"/>
              <a:gd name="connsiteX3" fmla="*/ 6567 w 1857549"/>
              <a:gd name="connsiteY3" fmla="*/ 2280486 h 2281647"/>
              <a:gd name="connsiteX4" fmla="*/ 108167 w 1857549"/>
              <a:gd name="connsiteY4" fmla="*/ 1823286 h 2281647"/>
              <a:gd name="connsiteX5" fmla="*/ 616167 w 1857549"/>
              <a:gd name="connsiteY5" fmla="*/ 731086 h 2281647"/>
              <a:gd name="connsiteX6" fmla="*/ 324067 w 1857549"/>
              <a:gd name="connsiteY6" fmla="*/ 1366086 h 2281647"/>
              <a:gd name="connsiteX7" fmla="*/ 1047967 w 1857549"/>
              <a:gd name="connsiteY7" fmla="*/ 375486 h 2281647"/>
              <a:gd name="connsiteX8" fmla="*/ 692367 w 1857549"/>
              <a:gd name="connsiteY8" fmla="*/ 946986 h 2281647"/>
              <a:gd name="connsiteX9" fmla="*/ 1263867 w 1857549"/>
              <a:gd name="connsiteY9" fmla="*/ 362786 h 2281647"/>
              <a:gd name="connsiteX10" fmla="*/ 1848067 w 1857549"/>
              <a:gd name="connsiteY10" fmla="*/ 19886 h 228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549" h="2281647">
                <a:moveTo>
                  <a:pt x="1848067" y="19886"/>
                </a:moveTo>
                <a:cubicBezTo>
                  <a:pt x="1765517" y="117253"/>
                  <a:pt x="1039500" y="665469"/>
                  <a:pt x="768567" y="946986"/>
                </a:cubicBezTo>
                <a:cubicBezTo>
                  <a:pt x="497634" y="1228503"/>
                  <a:pt x="349467" y="1486736"/>
                  <a:pt x="222467" y="1708986"/>
                </a:cubicBezTo>
                <a:cubicBezTo>
                  <a:pt x="95467" y="1931236"/>
                  <a:pt x="25617" y="2261436"/>
                  <a:pt x="6567" y="2280486"/>
                </a:cubicBezTo>
                <a:cubicBezTo>
                  <a:pt x="-12483" y="2299536"/>
                  <a:pt x="6567" y="2081519"/>
                  <a:pt x="108167" y="1823286"/>
                </a:cubicBezTo>
                <a:cubicBezTo>
                  <a:pt x="209767" y="1565053"/>
                  <a:pt x="580184" y="807286"/>
                  <a:pt x="616167" y="731086"/>
                </a:cubicBezTo>
                <a:cubicBezTo>
                  <a:pt x="652150" y="654886"/>
                  <a:pt x="252100" y="1425353"/>
                  <a:pt x="324067" y="1366086"/>
                </a:cubicBezTo>
                <a:cubicBezTo>
                  <a:pt x="396034" y="1306819"/>
                  <a:pt x="986584" y="445336"/>
                  <a:pt x="1047967" y="375486"/>
                </a:cubicBezTo>
                <a:cubicBezTo>
                  <a:pt x="1109350" y="305636"/>
                  <a:pt x="656384" y="949103"/>
                  <a:pt x="692367" y="946986"/>
                </a:cubicBezTo>
                <a:cubicBezTo>
                  <a:pt x="728350" y="944869"/>
                  <a:pt x="1075484" y="519419"/>
                  <a:pt x="1263867" y="362786"/>
                </a:cubicBezTo>
                <a:cubicBezTo>
                  <a:pt x="1452250" y="206153"/>
                  <a:pt x="1930617" y="-77481"/>
                  <a:pt x="1848067" y="1988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DE86BC2E-86E5-776C-F6A7-AED5DE94EE10}"/>
              </a:ext>
            </a:extLst>
          </p:cNvPr>
          <p:cNvSpPr/>
          <p:nvPr/>
        </p:nvSpPr>
        <p:spPr>
          <a:xfrm>
            <a:off x="3591019" y="1191982"/>
            <a:ext cx="1742241" cy="2519263"/>
          </a:xfrm>
          <a:custGeom>
            <a:avLst/>
            <a:gdLst>
              <a:gd name="connsiteX0" fmla="*/ 1717581 w 1742241"/>
              <a:gd name="connsiteY0" fmla="*/ 39918 h 2519263"/>
              <a:gd name="connsiteX1" fmla="*/ 282481 w 1742241"/>
              <a:gd name="connsiteY1" fmla="*/ 1386118 h 2519263"/>
              <a:gd name="connsiteX2" fmla="*/ 41181 w 1742241"/>
              <a:gd name="connsiteY2" fmla="*/ 2491018 h 2519263"/>
              <a:gd name="connsiteX3" fmla="*/ 15781 w 1742241"/>
              <a:gd name="connsiteY3" fmla="*/ 2110018 h 2519263"/>
              <a:gd name="connsiteX4" fmla="*/ 206281 w 1742241"/>
              <a:gd name="connsiteY4" fmla="*/ 1233718 h 2519263"/>
              <a:gd name="connsiteX5" fmla="*/ 130081 w 1742241"/>
              <a:gd name="connsiteY5" fmla="*/ 1678218 h 2519263"/>
              <a:gd name="connsiteX6" fmla="*/ 688881 w 1742241"/>
              <a:gd name="connsiteY6" fmla="*/ 662218 h 2519263"/>
              <a:gd name="connsiteX7" fmla="*/ 561881 w 1742241"/>
              <a:gd name="connsiteY7" fmla="*/ 967018 h 2519263"/>
              <a:gd name="connsiteX8" fmla="*/ 1146081 w 1742241"/>
              <a:gd name="connsiteY8" fmla="*/ 408218 h 2519263"/>
              <a:gd name="connsiteX9" fmla="*/ 1717581 w 1742241"/>
              <a:gd name="connsiteY9" fmla="*/ 39918 h 2519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2241" h="2519263">
                <a:moveTo>
                  <a:pt x="1717581" y="39918"/>
                </a:moveTo>
                <a:cubicBezTo>
                  <a:pt x="1573648" y="202901"/>
                  <a:pt x="561881" y="977601"/>
                  <a:pt x="282481" y="1386118"/>
                </a:cubicBezTo>
                <a:cubicBezTo>
                  <a:pt x="3081" y="1794635"/>
                  <a:pt x="85631" y="2370368"/>
                  <a:pt x="41181" y="2491018"/>
                </a:cubicBezTo>
                <a:cubicBezTo>
                  <a:pt x="-3269" y="2611668"/>
                  <a:pt x="-11736" y="2319568"/>
                  <a:pt x="15781" y="2110018"/>
                </a:cubicBezTo>
                <a:cubicBezTo>
                  <a:pt x="43298" y="1900468"/>
                  <a:pt x="187231" y="1305685"/>
                  <a:pt x="206281" y="1233718"/>
                </a:cubicBezTo>
                <a:cubicBezTo>
                  <a:pt x="225331" y="1161751"/>
                  <a:pt x="49648" y="1773468"/>
                  <a:pt x="130081" y="1678218"/>
                </a:cubicBezTo>
                <a:cubicBezTo>
                  <a:pt x="210514" y="1582968"/>
                  <a:pt x="616914" y="780751"/>
                  <a:pt x="688881" y="662218"/>
                </a:cubicBezTo>
                <a:cubicBezTo>
                  <a:pt x="760848" y="543685"/>
                  <a:pt x="485681" y="1009351"/>
                  <a:pt x="561881" y="967018"/>
                </a:cubicBezTo>
                <a:cubicBezTo>
                  <a:pt x="638081" y="924685"/>
                  <a:pt x="955581" y="560618"/>
                  <a:pt x="1146081" y="408218"/>
                </a:cubicBezTo>
                <a:cubicBezTo>
                  <a:pt x="1336581" y="255818"/>
                  <a:pt x="1861514" y="-123065"/>
                  <a:pt x="1717581" y="399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7B493960-AFAB-4EF4-4303-7CB693A92FA5}"/>
              </a:ext>
            </a:extLst>
          </p:cNvPr>
          <p:cNvSpPr/>
          <p:nvPr/>
        </p:nvSpPr>
        <p:spPr>
          <a:xfrm>
            <a:off x="5031704" y="1678323"/>
            <a:ext cx="1363800" cy="521445"/>
          </a:xfrm>
          <a:custGeom>
            <a:avLst/>
            <a:gdLst>
              <a:gd name="connsiteX0" fmla="*/ 1343696 w 1363800"/>
              <a:gd name="connsiteY0" fmla="*/ 10777 h 521445"/>
              <a:gd name="connsiteX1" fmla="*/ 10196 w 1363800"/>
              <a:gd name="connsiteY1" fmla="*/ 518777 h 521445"/>
              <a:gd name="connsiteX2" fmla="*/ 759496 w 1363800"/>
              <a:gd name="connsiteY2" fmla="*/ 201277 h 521445"/>
              <a:gd name="connsiteX3" fmla="*/ 1343696 w 1363800"/>
              <a:gd name="connsiteY3" fmla="*/ 10777 h 5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3800" h="521445">
                <a:moveTo>
                  <a:pt x="1343696" y="10777"/>
                </a:moveTo>
                <a:cubicBezTo>
                  <a:pt x="1218813" y="63694"/>
                  <a:pt x="107563" y="487027"/>
                  <a:pt x="10196" y="518777"/>
                </a:cubicBezTo>
                <a:cubicBezTo>
                  <a:pt x="-87171" y="550527"/>
                  <a:pt x="539363" y="290177"/>
                  <a:pt x="759496" y="201277"/>
                </a:cubicBezTo>
                <a:cubicBezTo>
                  <a:pt x="979629" y="112377"/>
                  <a:pt x="1468579" y="-42140"/>
                  <a:pt x="1343696" y="10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69" name="Picture 2" descr="今日も、誰かの大切な一日を乗せて。 - YouTube">
            <a:extLst>
              <a:ext uri="{FF2B5EF4-FFF2-40B4-BE49-F238E27FC236}">
                <a16:creationId xmlns:a16="http://schemas.microsoft.com/office/drawing/2014/main" id="{76AB7134-1800-274C-D653-4F167E7B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4" t="83939" r="44144" b="3964"/>
          <a:stretch/>
        </p:blipFill>
        <p:spPr bwMode="auto">
          <a:xfrm>
            <a:off x="132542" y="139875"/>
            <a:ext cx="1706212" cy="10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4" name="テキスト ボックス 1363">
            <a:extLst>
              <a:ext uri="{FF2B5EF4-FFF2-40B4-BE49-F238E27FC236}">
                <a16:creationId xmlns:a16="http://schemas.microsoft.com/office/drawing/2014/main" id="{64F4E82E-5B05-FA2F-3D03-799E24852E14}"/>
              </a:ext>
            </a:extLst>
          </p:cNvPr>
          <p:cNvSpPr txBox="1"/>
          <p:nvPr/>
        </p:nvSpPr>
        <p:spPr>
          <a:xfrm>
            <a:off x="8610600" y="1656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71" name="テキスト ボックス 1470">
            <a:extLst>
              <a:ext uri="{FF2B5EF4-FFF2-40B4-BE49-F238E27FC236}">
                <a16:creationId xmlns:a16="http://schemas.microsoft.com/office/drawing/2014/main" id="{DB66D8A1-D208-8139-47A7-0392E448B298}"/>
              </a:ext>
            </a:extLst>
          </p:cNvPr>
          <p:cNvSpPr txBox="1"/>
          <p:nvPr/>
        </p:nvSpPr>
        <p:spPr>
          <a:xfrm>
            <a:off x="8247091" y="1823747"/>
            <a:ext cx="738664" cy="79406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3600" b="1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YouTube Sans"/>
              </a:rPr>
              <a:t>今日も、誰かの大切な一日を乗せて。</a:t>
            </a:r>
          </a:p>
        </p:txBody>
      </p:sp>
    </p:spTree>
    <p:extLst>
      <p:ext uri="{BB962C8B-B14F-4D97-AF65-F5344CB8AC3E}">
        <p14:creationId xmlns:p14="http://schemas.microsoft.com/office/powerpoint/2010/main" val="233230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 hidden="1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27989"/>
          <a:stretch/>
        </p:blipFill>
        <p:spPr bwMode="auto">
          <a:xfrm>
            <a:off x="0" y="567214"/>
            <a:ext cx="9601200" cy="1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0" name="グループ化 1469">
            <a:extLst>
              <a:ext uri="{FF2B5EF4-FFF2-40B4-BE49-F238E27FC236}">
                <a16:creationId xmlns:a16="http://schemas.microsoft.com/office/drawing/2014/main" id="{8B36FCF0-E6D4-C8D5-7E7F-043E94911B6D}"/>
              </a:ext>
            </a:extLst>
          </p:cNvPr>
          <p:cNvGrpSpPr/>
          <p:nvPr/>
        </p:nvGrpSpPr>
        <p:grpSpPr>
          <a:xfrm>
            <a:off x="709208" y="83905"/>
            <a:ext cx="8182783" cy="11424857"/>
            <a:chOff x="134069" y="864955"/>
            <a:chExt cx="8182783" cy="11424857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E04809EE-3D39-B2B3-D2C1-FE4A2E126405}"/>
                </a:ext>
              </a:extLst>
            </p:cNvPr>
            <p:cNvSpPr/>
            <p:nvPr/>
          </p:nvSpPr>
          <p:spPr>
            <a:xfrm>
              <a:off x="5149788" y="3450851"/>
              <a:ext cx="757625" cy="264565"/>
            </a:xfrm>
            <a:custGeom>
              <a:avLst/>
              <a:gdLst>
                <a:gd name="connsiteX0" fmla="*/ 62 w 757625"/>
                <a:gd name="connsiteY0" fmla="*/ 171824 h 264565"/>
                <a:gd name="connsiteX1" fmla="*/ 228662 w 757625"/>
                <a:gd name="connsiteY1" fmla="*/ 76574 h 264565"/>
                <a:gd name="connsiteX2" fmla="*/ 269937 w 757625"/>
                <a:gd name="connsiteY2" fmla="*/ 32124 h 264565"/>
                <a:gd name="connsiteX3" fmla="*/ 263587 w 757625"/>
                <a:gd name="connsiteY3" fmla="*/ 63874 h 264565"/>
                <a:gd name="connsiteX4" fmla="*/ 349312 w 757625"/>
                <a:gd name="connsiteY4" fmla="*/ 6724 h 264565"/>
                <a:gd name="connsiteX5" fmla="*/ 339787 w 757625"/>
                <a:gd name="connsiteY5" fmla="*/ 47999 h 264565"/>
                <a:gd name="connsiteX6" fmla="*/ 435037 w 757625"/>
                <a:gd name="connsiteY6" fmla="*/ 374 h 264565"/>
                <a:gd name="connsiteX7" fmla="*/ 431862 w 757625"/>
                <a:gd name="connsiteY7" fmla="*/ 25774 h 264565"/>
                <a:gd name="connsiteX8" fmla="*/ 530287 w 757625"/>
                <a:gd name="connsiteY8" fmla="*/ 25774 h 264565"/>
                <a:gd name="connsiteX9" fmla="*/ 517587 w 757625"/>
                <a:gd name="connsiteY9" fmla="*/ 32124 h 264565"/>
                <a:gd name="connsiteX10" fmla="*/ 673162 w 757625"/>
                <a:gd name="connsiteY10" fmla="*/ 114674 h 264565"/>
                <a:gd name="connsiteX11" fmla="*/ 660462 w 757625"/>
                <a:gd name="connsiteY11" fmla="*/ 95624 h 264565"/>
                <a:gd name="connsiteX12" fmla="*/ 711262 w 757625"/>
                <a:gd name="connsiteY12" fmla="*/ 200399 h 264565"/>
                <a:gd name="connsiteX13" fmla="*/ 755712 w 757625"/>
                <a:gd name="connsiteY13" fmla="*/ 263899 h 264565"/>
                <a:gd name="connsiteX14" fmla="*/ 739837 w 757625"/>
                <a:gd name="connsiteY14" fmla="*/ 228974 h 264565"/>
                <a:gd name="connsiteX15" fmla="*/ 654112 w 757625"/>
                <a:gd name="connsiteY15" fmla="*/ 155949 h 264565"/>
                <a:gd name="connsiteX16" fmla="*/ 692212 w 757625"/>
                <a:gd name="connsiteY16" fmla="*/ 206749 h 264565"/>
                <a:gd name="connsiteX17" fmla="*/ 565212 w 757625"/>
                <a:gd name="connsiteY17" fmla="*/ 73399 h 264565"/>
                <a:gd name="connsiteX18" fmla="*/ 498537 w 757625"/>
                <a:gd name="connsiteY18" fmla="*/ 60699 h 264565"/>
                <a:gd name="connsiteX19" fmla="*/ 403287 w 757625"/>
                <a:gd name="connsiteY19" fmla="*/ 57524 h 264565"/>
                <a:gd name="connsiteX20" fmla="*/ 295337 w 757625"/>
                <a:gd name="connsiteY20" fmla="*/ 92449 h 264565"/>
                <a:gd name="connsiteX21" fmla="*/ 311212 w 757625"/>
                <a:gd name="connsiteY21" fmla="*/ 57524 h 264565"/>
                <a:gd name="connsiteX22" fmla="*/ 206437 w 757625"/>
                <a:gd name="connsiteY22" fmla="*/ 105149 h 264565"/>
                <a:gd name="connsiteX23" fmla="*/ 62 w 757625"/>
                <a:gd name="connsiteY23" fmla="*/ 171824 h 26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625" h="264565">
                  <a:moveTo>
                    <a:pt x="62" y="171824"/>
                  </a:moveTo>
                  <a:cubicBezTo>
                    <a:pt x="3766" y="167062"/>
                    <a:pt x="183683" y="99857"/>
                    <a:pt x="228662" y="76574"/>
                  </a:cubicBezTo>
                  <a:cubicBezTo>
                    <a:pt x="273641" y="53291"/>
                    <a:pt x="264116" y="34241"/>
                    <a:pt x="269937" y="32124"/>
                  </a:cubicBezTo>
                  <a:cubicBezTo>
                    <a:pt x="275758" y="30007"/>
                    <a:pt x="250358" y="68107"/>
                    <a:pt x="263587" y="63874"/>
                  </a:cubicBezTo>
                  <a:cubicBezTo>
                    <a:pt x="276816" y="59641"/>
                    <a:pt x="336612" y="9370"/>
                    <a:pt x="349312" y="6724"/>
                  </a:cubicBezTo>
                  <a:cubicBezTo>
                    <a:pt x="362012" y="4078"/>
                    <a:pt x="325500" y="49057"/>
                    <a:pt x="339787" y="47999"/>
                  </a:cubicBezTo>
                  <a:cubicBezTo>
                    <a:pt x="354074" y="46941"/>
                    <a:pt x="419691" y="4078"/>
                    <a:pt x="435037" y="374"/>
                  </a:cubicBezTo>
                  <a:cubicBezTo>
                    <a:pt x="450383" y="-3330"/>
                    <a:pt x="415987" y="21541"/>
                    <a:pt x="431862" y="25774"/>
                  </a:cubicBezTo>
                  <a:cubicBezTo>
                    <a:pt x="447737" y="30007"/>
                    <a:pt x="530287" y="25774"/>
                    <a:pt x="530287" y="25774"/>
                  </a:cubicBezTo>
                  <a:cubicBezTo>
                    <a:pt x="544574" y="26832"/>
                    <a:pt x="493775" y="17307"/>
                    <a:pt x="517587" y="32124"/>
                  </a:cubicBezTo>
                  <a:cubicBezTo>
                    <a:pt x="541399" y="46941"/>
                    <a:pt x="649350" y="104091"/>
                    <a:pt x="673162" y="114674"/>
                  </a:cubicBezTo>
                  <a:cubicBezTo>
                    <a:pt x="696974" y="125257"/>
                    <a:pt x="654112" y="81336"/>
                    <a:pt x="660462" y="95624"/>
                  </a:cubicBezTo>
                  <a:cubicBezTo>
                    <a:pt x="666812" y="109912"/>
                    <a:pt x="695387" y="172353"/>
                    <a:pt x="711262" y="200399"/>
                  </a:cubicBezTo>
                  <a:cubicBezTo>
                    <a:pt x="727137" y="228445"/>
                    <a:pt x="750950" y="259137"/>
                    <a:pt x="755712" y="263899"/>
                  </a:cubicBezTo>
                  <a:cubicBezTo>
                    <a:pt x="760474" y="268661"/>
                    <a:pt x="756770" y="246966"/>
                    <a:pt x="739837" y="228974"/>
                  </a:cubicBezTo>
                  <a:cubicBezTo>
                    <a:pt x="722904" y="210982"/>
                    <a:pt x="662049" y="159653"/>
                    <a:pt x="654112" y="155949"/>
                  </a:cubicBezTo>
                  <a:cubicBezTo>
                    <a:pt x="646175" y="152245"/>
                    <a:pt x="707029" y="220507"/>
                    <a:pt x="692212" y="206749"/>
                  </a:cubicBezTo>
                  <a:cubicBezTo>
                    <a:pt x="677395" y="192991"/>
                    <a:pt x="597491" y="97741"/>
                    <a:pt x="565212" y="73399"/>
                  </a:cubicBezTo>
                  <a:cubicBezTo>
                    <a:pt x="532933" y="49057"/>
                    <a:pt x="525525" y="63345"/>
                    <a:pt x="498537" y="60699"/>
                  </a:cubicBezTo>
                  <a:cubicBezTo>
                    <a:pt x="471550" y="58053"/>
                    <a:pt x="437154" y="52232"/>
                    <a:pt x="403287" y="57524"/>
                  </a:cubicBezTo>
                  <a:cubicBezTo>
                    <a:pt x="369420" y="62816"/>
                    <a:pt x="310683" y="92449"/>
                    <a:pt x="295337" y="92449"/>
                  </a:cubicBezTo>
                  <a:cubicBezTo>
                    <a:pt x="279991" y="92449"/>
                    <a:pt x="326029" y="55407"/>
                    <a:pt x="311212" y="57524"/>
                  </a:cubicBezTo>
                  <a:cubicBezTo>
                    <a:pt x="296395" y="59641"/>
                    <a:pt x="254591" y="88216"/>
                    <a:pt x="206437" y="105149"/>
                  </a:cubicBezTo>
                  <a:cubicBezTo>
                    <a:pt x="158283" y="122082"/>
                    <a:pt x="-3642" y="176586"/>
                    <a:pt x="62" y="1718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98309495-D5AD-706D-0485-A7D4639D0BE3}"/>
                </a:ext>
              </a:extLst>
            </p:cNvPr>
            <p:cNvSpPr/>
            <p:nvPr/>
          </p:nvSpPr>
          <p:spPr>
            <a:xfrm>
              <a:off x="5124428" y="3466149"/>
              <a:ext cx="550239" cy="131138"/>
            </a:xfrm>
            <a:custGeom>
              <a:avLst/>
              <a:gdLst>
                <a:gd name="connsiteX0" fmla="*/ 22 w 550239"/>
                <a:gd name="connsiteY0" fmla="*/ 112076 h 131138"/>
                <a:gd name="connsiteX1" fmla="*/ 104797 w 550239"/>
                <a:gd name="connsiteY1" fmla="*/ 115251 h 131138"/>
                <a:gd name="connsiteX2" fmla="*/ 133372 w 550239"/>
                <a:gd name="connsiteY2" fmla="*/ 105726 h 131138"/>
                <a:gd name="connsiteX3" fmla="*/ 107972 w 550239"/>
                <a:gd name="connsiteY3" fmla="*/ 86676 h 131138"/>
                <a:gd name="connsiteX4" fmla="*/ 184172 w 550239"/>
                <a:gd name="connsiteY4" fmla="*/ 80326 h 131138"/>
                <a:gd name="connsiteX5" fmla="*/ 298472 w 550239"/>
                <a:gd name="connsiteY5" fmla="*/ 32701 h 131138"/>
                <a:gd name="connsiteX6" fmla="*/ 234972 w 550239"/>
                <a:gd name="connsiteY6" fmla="*/ 35876 h 131138"/>
                <a:gd name="connsiteX7" fmla="*/ 438172 w 550239"/>
                <a:gd name="connsiteY7" fmla="*/ 951 h 131138"/>
                <a:gd name="connsiteX8" fmla="*/ 549297 w 550239"/>
                <a:gd name="connsiteY8" fmla="*/ 10476 h 131138"/>
                <a:gd name="connsiteX9" fmla="*/ 473097 w 550239"/>
                <a:gd name="connsiteY9" fmla="*/ 16826 h 131138"/>
                <a:gd name="connsiteX10" fmla="*/ 180997 w 550239"/>
                <a:gd name="connsiteY10" fmla="*/ 89851 h 131138"/>
                <a:gd name="connsiteX11" fmla="*/ 158772 w 550239"/>
                <a:gd name="connsiteY11" fmla="*/ 108901 h 131138"/>
                <a:gd name="connsiteX12" fmla="*/ 114322 w 550239"/>
                <a:gd name="connsiteY12" fmla="*/ 131126 h 131138"/>
                <a:gd name="connsiteX13" fmla="*/ 22 w 550239"/>
                <a:gd name="connsiteY13" fmla="*/ 112076 h 13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0239" h="131138">
                  <a:moveTo>
                    <a:pt x="22" y="112076"/>
                  </a:moveTo>
                  <a:cubicBezTo>
                    <a:pt x="-1566" y="109430"/>
                    <a:pt x="82572" y="116309"/>
                    <a:pt x="104797" y="115251"/>
                  </a:cubicBezTo>
                  <a:cubicBezTo>
                    <a:pt x="127022" y="114193"/>
                    <a:pt x="132843" y="110488"/>
                    <a:pt x="133372" y="105726"/>
                  </a:cubicBezTo>
                  <a:cubicBezTo>
                    <a:pt x="133901" y="100963"/>
                    <a:pt x="99505" y="90909"/>
                    <a:pt x="107972" y="86676"/>
                  </a:cubicBezTo>
                  <a:cubicBezTo>
                    <a:pt x="116439" y="82443"/>
                    <a:pt x="152422" y="89322"/>
                    <a:pt x="184172" y="80326"/>
                  </a:cubicBezTo>
                  <a:cubicBezTo>
                    <a:pt x="215922" y="71330"/>
                    <a:pt x="290005" y="40109"/>
                    <a:pt x="298472" y="32701"/>
                  </a:cubicBezTo>
                  <a:cubicBezTo>
                    <a:pt x="306939" y="25293"/>
                    <a:pt x="211689" y="41168"/>
                    <a:pt x="234972" y="35876"/>
                  </a:cubicBezTo>
                  <a:cubicBezTo>
                    <a:pt x="258255" y="30584"/>
                    <a:pt x="385785" y="5184"/>
                    <a:pt x="438172" y="951"/>
                  </a:cubicBezTo>
                  <a:cubicBezTo>
                    <a:pt x="490559" y="-3282"/>
                    <a:pt x="543476" y="7830"/>
                    <a:pt x="549297" y="10476"/>
                  </a:cubicBezTo>
                  <a:cubicBezTo>
                    <a:pt x="555118" y="13122"/>
                    <a:pt x="534480" y="3597"/>
                    <a:pt x="473097" y="16826"/>
                  </a:cubicBezTo>
                  <a:cubicBezTo>
                    <a:pt x="411714" y="30055"/>
                    <a:pt x="233385" y="74505"/>
                    <a:pt x="180997" y="89851"/>
                  </a:cubicBezTo>
                  <a:cubicBezTo>
                    <a:pt x="128610" y="105197"/>
                    <a:pt x="169884" y="102022"/>
                    <a:pt x="158772" y="108901"/>
                  </a:cubicBezTo>
                  <a:cubicBezTo>
                    <a:pt x="147660" y="115780"/>
                    <a:pt x="134430" y="130597"/>
                    <a:pt x="114322" y="131126"/>
                  </a:cubicBezTo>
                  <a:cubicBezTo>
                    <a:pt x="94214" y="131655"/>
                    <a:pt x="1610" y="114722"/>
                    <a:pt x="22" y="1120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E2548002-75D4-F52D-CEF2-9FA4E92B84CE}"/>
                </a:ext>
              </a:extLst>
            </p:cNvPr>
            <p:cNvSpPr/>
            <p:nvPr/>
          </p:nvSpPr>
          <p:spPr>
            <a:xfrm>
              <a:off x="5682777" y="3470035"/>
              <a:ext cx="255065" cy="271088"/>
            </a:xfrm>
            <a:custGeom>
              <a:avLst/>
              <a:gdLst>
                <a:gd name="connsiteX0" fmla="*/ 473 w 255065"/>
                <a:gd name="connsiteY0" fmla="*/ 240 h 271088"/>
                <a:gd name="connsiteX1" fmla="*/ 149698 w 255065"/>
                <a:gd name="connsiteY1" fmla="*/ 120890 h 271088"/>
                <a:gd name="connsiteX2" fmla="*/ 140173 w 255065"/>
                <a:gd name="connsiteY2" fmla="*/ 95490 h 271088"/>
                <a:gd name="connsiteX3" fmla="*/ 187798 w 255065"/>
                <a:gd name="connsiteY3" fmla="*/ 181215 h 271088"/>
                <a:gd name="connsiteX4" fmla="*/ 171923 w 255065"/>
                <a:gd name="connsiteY4" fmla="*/ 139940 h 271088"/>
                <a:gd name="connsiteX5" fmla="*/ 254473 w 255065"/>
                <a:gd name="connsiteY5" fmla="*/ 270115 h 271088"/>
                <a:gd name="connsiteX6" fmla="*/ 203673 w 255065"/>
                <a:gd name="connsiteY6" fmla="*/ 193915 h 271088"/>
                <a:gd name="connsiteX7" fmla="*/ 105248 w 255065"/>
                <a:gd name="connsiteY7" fmla="*/ 92315 h 271088"/>
                <a:gd name="connsiteX8" fmla="*/ 473 w 255065"/>
                <a:gd name="connsiteY8" fmla="*/ 240 h 27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065" h="271088">
                  <a:moveTo>
                    <a:pt x="473" y="240"/>
                  </a:moveTo>
                  <a:cubicBezTo>
                    <a:pt x="7881" y="5003"/>
                    <a:pt x="126415" y="105015"/>
                    <a:pt x="149698" y="120890"/>
                  </a:cubicBezTo>
                  <a:cubicBezTo>
                    <a:pt x="172981" y="136765"/>
                    <a:pt x="133823" y="85436"/>
                    <a:pt x="140173" y="95490"/>
                  </a:cubicBezTo>
                  <a:cubicBezTo>
                    <a:pt x="146523" y="105544"/>
                    <a:pt x="182506" y="173807"/>
                    <a:pt x="187798" y="181215"/>
                  </a:cubicBezTo>
                  <a:cubicBezTo>
                    <a:pt x="193090" y="188623"/>
                    <a:pt x="160811" y="125124"/>
                    <a:pt x="171923" y="139940"/>
                  </a:cubicBezTo>
                  <a:cubicBezTo>
                    <a:pt x="183035" y="154756"/>
                    <a:pt x="249181" y="261119"/>
                    <a:pt x="254473" y="270115"/>
                  </a:cubicBezTo>
                  <a:cubicBezTo>
                    <a:pt x="259765" y="279111"/>
                    <a:pt x="228544" y="223548"/>
                    <a:pt x="203673" y="193915"/>
                  </a:cubicBezTo>
                  <a:cubicBezTo>
                    <a:pt x="178802" y="164282"/>
                    <a:pt x="135940" y="121948"/>
                    <a:pt x="105248" y="92315"/>
                  </a:cubicBezTo>
                  <a:cubicBezTo>
                    <a:pt x="74556" y="62682"/>
                    <a:pt x="-6935" y="-4523"/>
                    <a:pt x="473" y="2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7953C44F-9D57-86D1-0A9E-5799E3F0470D}"/>
                </a:ext>
              </a:extLst>
            </p:cNvPr>
            <p:cNvSpPr/>
            <p:nvPr/>
          </p:nvSpPr>
          <p:spPr>
            <a:xfrm>
              <a:off x="5238535" y="3489255"/>
              <a:ext cx="194531" cy="180007"/>
            </a:xfrm>
            <a:custGeom>
              <a:avLst/>
              <a:gdLst>
                <a:gd name="connsiteX0" fmla="*/ 193890 w 194531"/>
                <a:gd name="connsiteY0" fmla="*/ 70 h 180007"/>
                <a:gd name="connsiteX1" fmla="*/ 101815 w 194531"/>
                <a:gd name="connsiteY1" fmla="*/ 69920 h 180007"/>
                <a:gd name="connsiteX2" fmla="*/ 57365 w 194531"/>
                <a:gd name="connsiteY2" fmla="*/ 155645 h 180007"/>
                <a:gd name="connsiteX3" fmla="*/ 70065 w 194531"/>
                <a:gd name="connsiteY3" fmla="*/ 104845 h 180007"/>
                <a:gd name="connsiteX4" fmla="*/ 41490 w 194531"/>
                <a:gd name="connsiteY4" fmla="*/ 177870 h 180007"/>
                <a:gd name="connsiteX5" fmla="*/ 215 w 194531"/>
                <a:gd name="connsiteY5" fmla="*/ 161995 h 180007"/>
                <a:gd name="connsiteX6" fmla="*/ 60540 w 194531"/>
                <a:gd name="connsiteY6" fmla="*/ 177870 h 180007"/>
                <a:gd name="connsiteX7" fmla="*/ 44665 w 194531"/>
                <a:gd name="connsiteY7" fmla="*/ 108020 h 180007"/>
                <a:gd name="connsiteX8" fmla="*/ 114515 w 194531"/>
                <a:gd name="connsiteY8" fmla="*/ 31820 h 180007"/>
                <a:gd name="connsiteX9" fmla="*/ 51015 w 194531"/>
                <a:gd name="connsiteY9" fmla="*/ 82620 h 180007"/>
                <a:gd name="connsiteX10" fmla="*/ 193890 w 194531"/>
                <a:gd name="connsiteY10" fmla="*/ 70 h 18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4531" h="180007">
                  <a:moveTo>
                    <a:pt x="193890" y="70"/>
                  </a:moveTo>
                  <a:cubicBezTo>
                    <a:pt x="202357" y="-2047"/>
                    <a:pt x="124569" y="43991"/>
                    <a:pt x="101815" y="69920"/>
                  </a:cubicBezTo>
                  <a:cubicBezTo>
                    <a:pt x="79061" y="95849"/>
                    <a:pt x="62657" y="149824"/>
                    <a:pt x="57365" y="155645"/>
                  </a:cubicBezTo>
                  <a:cubicBezTo>
                    <a:pt x="52073" y="161466"/>
                    <a:pt x="72711" y="101141"/>
                    <a:pt x="70065" y="104845"/>
                  </a:cubicBezTo>
                  <a:cubicBezTo>
                    <a:pt x="67419" y="108549"/>
                    <a:pt x="53132" y="168345"/>
                    <a:pt x="41490" y="177870"/>
                  </a:cubicBezTo>
                  <a:cubicBezTo>
                    <a:pt x="29848" y="187395"/>
                    <a:pt x="-2960" y="161995"/>
                    <a:pt x="215" y="161995"/>
                  </a:cubicBezTo>
                  <a:cubicBezTo>
                    <a:pt x="3390" y="161995"/>
                    <a:pt x="53132" y="186866"/>
                    <a:pt x="60540" y="177870"/>
                  </a:cubicBezTo>
                  <a:cubicBezTo>
                    <a:pt x="67948" y="168874"/>
                    <a:pt x="35669" y="132362"/>
                    <a:pt x="44665" y="108020"/>
                  </a:cubicBezTo>
                  <a:cubicBezTo>
                    <a:pt x="53661" y="83678"/>
                    <a:pt x="113457" y="36053"/>
                    <a:pt x="114515" y="31820"/>
                  </a:cubicBezTo>
                  <a:cubicBezTo>
                    <a:pt x="115573" y="27587"/>
                    <a:pt x="41490" y="83149"/>
                    <a:pt x="51015" y="82620"/>
                  </a:cubicBezTo>
                  <a:cubicBezTo>
                    <a:pt x="60540" y="82091"/>
                    <a:pt x="185423" y="2187"/>
                    <a:pt x="193890" y="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9006E1C4-8FC6-E6E5-4A0E-157290FF0DD1}"/>
                </a:ext>
              </a:extLst>
            </p:cNvPr>
            <p:cNvSpPr/>
            <p:nvPr/>
          </p:nvSpPr>
          <p:spPr>
            <a:xfrm>
              <a:off x="5185202" y="3622094"/>
              <a:ext cx="506401" cy="166510"/>
            </a:xfrm>
            <a:custGeom>
              <a:avLst/>
              <a:gdLst>
                <a:gd name="connsiteX0" fmla="*/ 2748 w 506401"/>
                <a:gd name="connsiteY0" fmla="*/ 581 h 166510"/>
                <a:gd name="connsiteX1" fmla="*/ 282148 w 506401"/>
                <a:gd name="connsiteY1" fmla="*/ 114881 h 166510"/>
                <a:gd name="connsiteX2" fmla="*/ 228173 w 506401"/>
                <a:gd name="connsiteY2" fmla="*/ 102181 h 166510"/>
                <a:gd name="connsiteX3" fmla="*/ 501223 w 506401"/>
                <a:gd name="connsiteY3" fmla="*/ 165681 h 166510"/>
                <a:gd name="connsiteX4" fmla="*/ 393273 w 506401"/>
                <a:gd name="connsiteY4" fmla="*/ 137106 h 166510"/>
                <a:gd name="connsiteX5" fmla="*/ 221823 w 506401"/>
                <a:gd name="connsiteY5" fmla="*/ 118056 h 166510"/>
                <a:gd name="connsiteX6" fmla="*/ 59898 w 506401"/>
                <a:gd name="connsiteY6" fmla="*/ 86306 h 166510"/>
                <a:gd name="connsiteX7" fmla="*/ 148798 w 506401"/>
                <a:gd name="connsiteY7" fmla="*/ 105356 h 166510"/>
                <a:gd name="connsiteX8" fmla="*/ 107523 w 506401"/>
                <a:gd name="connsiteY8" fmla="*/ 73606 h 166510"/>
                <a:gd name="connsiteX9" fmla="*/ 151973 w 506401"/>
                <a:gd name="connsiteY9" fmla="*/ 86306 h 166510"/>
                <a:gd name="connsiteX10" fmla="*/ 139273 w 506401"/>
                <a:gd name="connsiteY10" fmla="*/ 70431 h 166510"/>
                <a:gd name="connsiteX11" fmla="*/ 2748 w 506401"/>
                <a:gd name="connsiteY11" fmla="*/ 581 h 1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6401" h="166510">
                  <a:moveTo>
                    <a:pt x="2748" y="581"/>
                  </a:moveTo>
                  <a:cubicBezTo>
                    <a:pt x="26561" y="7989"/>
                    <a:pt x="244577" y="97948"/>
                    <a:pt x="282148" y="114881"/>
                  </a:cubicBezTo>
                  <a:cubicBezTo>
                    <a:pt x="319719" y="131814"/>
                    <a:pt x="228173" y="102181"/>
                    <a:pt x="228173" y="102181"/>
                  </a:cubicBezTo>
                  <a:lnTo>
                    <a:pt x="501223" y="165681"/>
                  </a:lnTo>
                  <a:cubicBezTo>
                    <a:pt x="528740" y="171502"/>
                    <a:pt x="439840" y="145043"/>
                    <a:pt x="393273" y="137106"/>
                  </a:cubicBezTo>
                  <a:cubicBezTo>
                    <a:pt x="346706" y="129169"/>
                    <a:pt x="277386" y="126523"/>
                    <a:pt x="221823" y="118056"/>
                  </a:cubicBezTo>
                  <a:cubicBezTo>
                    <a:pt x="166261" y="109589"/>
                    <a:pt x="72069" y="88423"/>
                    <a:pt x="59898" y="86306"/>
                  </a:cubicBezTo>
                  <a:cubicBezTo>
                    <a:pt x="47727" y="84189"/>
                    <a:pt x="140861" y="107473"/>
                    <a:pt x="148798" y="105356"/>
                  </a:cubicBezTo>
                  <a:cubicBezTo>
                    <a:pt x="156735" y="103239"/>
                    <a:pt x="106994" y="76781"/>
                    <a:pt x="107523" y="73606"/>
                  </a:cubicBezTo>
                  <a:cubicBezTo>
                    <a:pt x="108052" y="70431"/>
                    <a:pt x="151973" y="86306"/>
                    <a:pt x="151973" y="86306"/>
                  </a:cubicBezTo>
                  <a:cubicBezTo>
                    <a:pt x="157265" y="85777"/>
                    <a:pt x="161498" y="82073"/>
                    <a:pt x="139273" y="70431"/>
                  </a:cubicBezTo>
                  <a:cubicBezTo>
                    <a:pt x="117048" y="58789"/>
                    <a:pt x="-21065" y="-6827"/>
                    <a:pt x="2748" y="5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D8E97DF-A859-8CD0-6D54-32BA64A22AC4}"/>
                </a:ext>
              </a:extLst>
            </p:cNvPr>
            <p:cNvSpPr/>
            <p:nvPr/>
          </p:nvSpPr>
          <p:spPr>
            <a:xfrm>
              <a:off x="5673446" y="3612860"/>
              <a:ext cx="210062" cy="163996"/>
            </a:xfrm>
            <a:custGeom>
              <a:avLst/>
              <a:gdLst>
                <a:gd name="connsiteX0" fmla="*/ 105054 w 210062"/>
                <a:gd name="connsiteY0" fmla="*/ 290 h 163996"/>
                <a:gd name="connsiteX1" fmla="*/ 181254 w 210062"/>
                <a:gd name="connsiteY1" fmla="*/ 95540 h 163996"/>
                <a:gd name="connsiteX2" fmla="*/ 200304 w 210062"/>
                <a:gd name="connsiteY2" fmla="*/ 117765 h 163996"/>
                <a:gd name="connsiteX3" fmla="*/ 162204 w 210062"/>
                <a:gd name="connsiteY3" fmla="*/ 133640 h 163996"/>
                <a:gd name="connsiteX4" fmla="*/ 12979 w 210062"/>
                <a:gd name="connsiteY4" fmla="*/ 133640 h 163996"/>
                <a:gd name="connsiteX5" fmla="*/ 117754 w 210062"/>
                <a:gd name="connsiteY5" fmla="*/ 162215 h 163996"/>
                <a:gd name="connsiteX6" fmla="*/ 279 w 210062"/>
                <a:gd name="connsiteY6" fmla="*/ 159040 h 163996"/>
                <a:gd name="connsiteX7" fmla="*/ 159029 w 210062"/>
                <a:gd name="connsiteY7" fmla="*/ 143165 h 163996"/>
                <a:gd name="connsiteX8" fmla="*/ 209829 w 210062"/>
                <a:gd name="connsiteY8" fmla="*/ 146340 h 163996"/>
                <a:gd name="connsiteX9" fmla="*/ 178079 w 210062"/>
                <a:gd name="connsiteY9" fmla="*/ 82840 h 163996"/>
                <a:gd name="connsiteX10" fmla="*/ 181254 w 210062"/>
                <a:gd name="connsiteY10" fmla="*/ 28865 h 163996"/>
                <a:gd name="connsiteX11" fmla="*/ 178079 w 210062"/>
                <a:gd name="connsiteY11" fmla="*/ 63790 h 163996"/>
                <a:gd name="connsiteX12" fmla="*/ 105054 w 210062"/>
                <a:gd name="connsiteY12" fmla="*/ 290 h 16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062" h="163996">
                  <a:moveTo>
                    <a:pt x="105054" y="290"/>
                  </a:moveTo>
                  <a:cubicBezTo>
                    <a:pt x="105583" y="5582"/>
                    <a:pt x="165379" y="75961"/>
                    <a:pt x="181254" y="95540"/>
                  </a:cubicBezTo>
                  <a:cubicBezTo>
                    <a:pt x="197129" y="115119"/>
                    <a:pt x="203479" y="111415"/>
                    <a:pt x="200304" y="117765"/>
                  </a:cubicBezTo>
                  <a:cubicBezTo>
                    <a:pt x="197129" y="124115"/>
                    <a:pt x="193425" y="130994"/>
                    <a:pt x="162204" y="133640"/>
                  </a:cubicBezTo>
                  <a:cubicBezTo>
                    <a:pt x="130983" y="136286"/>
                    <a:pt x="20387" y="128878"/>
                    <a:pt x="12979" y="133640"/>
                  </a:cubicBezTo>
                  <a:cubicBezTo>
                    <a:pt x="5571" y="138403"/>
                    <a:pt x="119871" y="157982"/>
                    <a:pt x="117754" y="162215"/>
                  </a:cubicBezTo>
                  <a:cubicBezTo>
                    <a:pt x="115637" y="166448"/>
                    <a:pt x="-6600" y="162215"/>
                    <a:pt x="279" y="159040"/>
                  </a:cubicBezTo>
                  <a:cubicBezTo>
                    <a:pt x="7158" y="155865"/>
                    <a:pt x="124104" y="145282"/>
                    <a:pt x="159029" y="143165"/>
                  </a:cubicBezTo>
                  <a:cubicBezTo>
                    <a:pt x="193954" y="141048"/>
                    <a:pt x="206654" y="156394"/>
                    <a:pt x="209829" y="146340"/>
                  </a:cubicBezTo>
                  <a:cubicBezTo>
                    <a:pt x="213004" y="136286"/>
                    <a:pt x="182841" y="102419"/>
                    <a:pt x="178079" y="82840"/>
                  </a:cubicBezTo>
                  <a:cubicBezTo>
                    <a:pt x="173317" y="63261"/>
                    <a:pt x="181254" y="32040"/>
                    <a:pt x="181254" y="28865"/>
                  </a:cubicBezTo>
                  <a:cubicBezTo>
                    <a:pt x="181254" y="25690"/>
                    <a:pt x="188662" y="63790"/>
                    <a:pt x="178079" y="63790"/>
                  </a:cubicBezTo>
                  <a:cubicBezTo>
                    <a:pt x="167496" y="63790"/>
                    <a:pt x="104525" y="-5002"/>
                    <a:pt x="105054" y="2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B231DE2A-9781-12FA-862D-4463CA7A32C9}"/>
                </a:ext>
              </a:extLst>
            </p:cNvPr>
            <p:cNvSpPr/>
            <p:nvPr/>
          </p:nvSpPr>
          <p:spPr>
            <a:xfrm>
              <a:off x="5051412" y="3613103"/>
              <a:ext cx="612947" cy="203653"/>
            </a:xfrm>
            <a:custGeom>
              <a:avLst/>
              <a:gdLst>
                <a:gd name="connsiteX0" fmla="*/ 190513 w 612947"/>
                <a:gd name="connsiteY0" fmla="*/ 19097 h 203653"/>
                <a:gd name="connsiteX1" fmla="*/ 82563 w 612947"/>
                <a:gd name="connsiteY1" fmla="*/ 19097 h 203653"/>
                <a:gd name="connsiteX2" fmla="*/ 13 w 612947"/>
                <a:gd name="connsiteY2" fmla="*/ 47 h 203653"/>
                <a:gd name="connsiteX3" fmla="*/ 76213 w 612947"/>
                <a:gd name="connsiteY3" fmla="*/ 25447 h 203653"/>
                <a:gd name="connsiteX4" fmla="*/ 101613 w 612947"/>
                <a:gd name="connsiteY4" fmla="*/ 60372 h 203653"/>
                <a:gd name="connsiteX5" fmla="*/ 101613 w 612947"/>
                <a:gd name="connsiteY5" fmla="*/ 130222 h 203653"/>
                <a:gd name="connsiteX6" fmla="*/ 111138 w 612947"/>
                <a:gd name="connsiteY6" fmla="*/ 95297 h 203653"/>
                <a:gd name="connsiteX7" fmla="*/ 206388 w 612947"/>
                <a:gd name="connsiteY7" fmla="*/ 117522 h 203653"/>
                <a:gd name="connsiteX8" fmla="*/ 133363 w 612947"/>
                <a:gd name="connsiteY8" fmla="*/ 101647 h 203653"/>
                <a:gd name="connsiteX9" fmla="*/ 238138 w 612947"/>
                <a:gd name="connsiteY9" fmla="*/ 152447 h 203653"/>
                <a:gd name="connsiteX10" fmla="*/ 238138 w 612947"/>
                <a:gd name="connsiteY10" fmla="*/ 200072 h 203653"/>
                <a:gd name="connsiteX11" fmla="*/ 228613 w 612947"/>
                <a:gd name="connsiteY11" fmla="*/ 127047 h 203653"/>
                <a:gd name="connsiteX12" fmla="*/ 365138 w 612947"/>
                <a:gd name="connsiteY12" fmla="*/ 168322 h 203653"/>
                <a:gd name="connsiteX13" fmla="*/ 311163 w 612947"/>
                <a:gd name="connsiteY13" fmla="*/ 158797 h 203653"/>
                <a:gd name="connsiteX14" fmla="*/ 482613 w 612947"/>
                <a:gd name="connsiteY14" fmla="*/ 203247 h 203653"/>
                <a:gd name="connsiteX15" fmla="*/ 412763 w 612947"/>
                <a:gd name="connsiteY15" fmla="*/ 181022 h 203653"/>
                <a:gd name="connsiteX16" fmla="*/ 612788 w 612947"/>
                <a:gd name="connsiteY16" fmla="*/ 184197 h 203653"/>
                <a:gd name="connsiteX17" fmla="*/ 374663 w 612947"/>
                <a:gd name="connsiteY17" fmla="*/ 161972 h 203653"/>
                <a:gd name="connsiteX18" fmla="*/ 187338 w 612947"/>
                <a:gd name="connsiteY18" fmla="*/ 85772 h 203653"/>
                <a:gd name="connsiteX19" fmla="*/ 219088 w 612947"/>
                <a:gd name="connsiteY19" fmla="*/ 127047 h 203653"/>
                <a:gd name="connsiteX20" fmla="*/ 123838 w 612947"/>
                <a:gd name="connsiteY20" fmla="*/ 111172 h 203653"/>
                <a:gd name="connsiteX21" fmla="*/ 111138 w 612947"/>
                <a:gd name="connsiteY21" fmla="*/ 66722 h 203653"/>
                <a:gd name="connsiteX22" fmla="*/ 98438 w 612947"/>
                <a:gd name="connsiteY22" fmla="*/ 41322 h 203653"/>
                <a:gd name="connsiteX23" fmla="*/ 53988 w 612947"/>
                <a:gd name="connsiteY23" fmla="*/ 19097 h 203653"/>
                <a:gd name="connsiteX24" fmla="*/ 190513 w 612947"/>
                <a:gd name="connsiteY24" fmla="*/ 19097 h 20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2947" h="203653">
                  <a:moveTo>
                    <a:pt x="190513" y="19097"/>
                  </a:moveTo>
                  <a:cubicBezTo>
                    <a:pt x="195275" y="19097"/>
                    <a:pt x="114313" y="22272"/>
                    <a:pt x="82563" y="19097"/>
                  </a:cubicBezTo>
                  <a:cubicBezTo>
                    <a:pt x="50813" y="15922"/>
                    <a:pt x="1071" y="-1011"/>
                    <a:pt x="13" y="47"/>
                  </a:cubicBezTo>
                  <a:cubicBezTo>
                    <a:pt x="-1045" y="1105"/>
                    <a:pt x="59280" y="15393"/>
                    <a:pt x="76213" y="25447"/>
                  </a:cubicBezTo>
                  <a:cubicBezTo>
                    <a:pt x="93146" y="35501"/>
                    <a:pt x="97380" y="42910"/>
                    <a:pt x="101613" y="60372"/>
                  </a:cubicBezTo>
                  <a:cubicBezTo>
                    <a:pt x="105846" y="77834"/>
                    <a:pt x="100025" y="124401"/>
                    <a:pt x="101613" y="130222"/>
                  </a:cubicBezTo>
                  <a:cubicBezTo>
                    <a:pt x="103200" y="136043"/>
                    <a:pt x="93676" y="97414"/>
                    <a:pt x="111138" y="95297"/>
                  </a:cubicBezTo>
                  <a:cubicBezTo>
                    <a:pt x="128600" y="93180"/>
                    <a:pt x="202684" y="116464"/>
                    <a:pt x="206388" y="117522"/>
                  </a:cubicBezTo>
                  <a:cubicBezTo>
                    <a:pt x="210092" y="118580"/>
                    <a:pt x="128071" y="95826"/>
                    <a:pt x="133363" y="101647"/>
                  </a:cubicBezTo>
                  <a:cubicBezTo>
                    <a:pt x="138655" y="107468"/>
                    <a:pt x="220676" y="136043"/>
                    <a:pt x="238138" y="152447"/>
                  </a:cubicBezTo>
                  <a:cubicBezTo>
                    <a:pt x="255601" y="168851"/>
                    <a:pt x="239725" y="204305"/>
                    <a:pt x="238138" y="200072"/>
                  </a:cubicBezTo>
                  <a:cubicBezTo>
                    <a:pt x="236551" y="195839"/>
                    <a:pt x="207447" y="132339"/>
                    <a:pt x="228613" y="127047"/>
                  </a:cubicBezTo>
                  <a:cubicBezTo>
                    <a:pt x="249779" y="121755"/>
                    <a:pt x="351380" y="163030"/>
                    <a:pt x="365138" y="168322"/>
                  </a:cubicBezTo>
                  <a:cubicBezTo>
                    <a:pt x="378896" y="173614"/>
                    <a:pt x="291584" y="152976"/>
                    <a:pt x="311163" y="158797"/>
                  </a:cubicBezTo>
                  <a:cubicBezTo>
                    <a:pt x="330742" y="164618"/>
                    <a:pt x="465680" y="199543"/>
                    <a:pt x="482613" y="203247"/>
                  </a:cubicBezTo>
                  <a:cubicBezTo>
                    <a:pt x="499546" y="206951"/>
                    <a:pt x="391067" y="184197"/>
                    <a:pt x="412763" y="181022"/>
                  </a:cubicBezTo>
                  <a:cubicBezTo>
                    <a:pt x="434459" y="177847"/>
                    <a:pt x="619138" y="187372"/>
                    <a:pt x="612788" y="184197"/>
                  </a:cubicBezTo>
                  <a:cubicBezTo>
                    <a:pt x="606438" y="181022"/>
                    <a:pt x="445571" y="178376"/>
                    <a:pt x="374663" y="161972"/>
                  </a:cubicBezTo>
                  <a:cubicBezTo>
                    <a:pt x="303755" y="145568"/>
                    <a:pt x="213267" y="91593"/>
                    <a:pt x="187338" y="85772"/>
                  </a:cubicBezTo>
                  <a:cubicBezTo>
                    <a:pt x="161409" y="79951"/>
                    <a:pt x="229671" y="122814"/>
                    <a:pt x="219088" y="127047"/>
                  </a:cubicBezTo>
                  <a:cubicBezTo>
                    <a:pt x="208505" y="131280"/>
                    <a:pt x="141830" y="121226"/>
                    <a:pt x="123838" y="111172"/>
                  </a:cubicBezTo>
                  <a:cubicBezTo>
                    <a:pt x="105846" y="101118"/>
                    <a:pt x="115371" y="78364"/>
                    <a:pt x="111138" y="66722"/>
                  </a:cubicBezTo>
                  <a:cubicBezTo>
                    <a:pt x="106905" y="55080"/>
                    <a:pt x="107963" y="49259"/>
                    <a:pt x="98438" y="41322"/>
                  </a:cubicBezTo>
                  <a:cubicBezTo>
                    <a:pt x="88913" y="33385"/>
                    <a:pt x="40759" y="20684"/>
                    <a:pt x="53988" y="19097"/>
                  </a:cubicBezTo>
                  <a:cubicBezTo>
                    <a:pt x="67217" y="17510"/>
                    <a:pt x="185751" y="19097"/>
                    <a:pt x="190513" y="190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A2A2339B-FD98-0A58-F707-42DD39EF98CF}"/>
                </a:ext>
              </a:extLst>
            </p:cNvPr>
            <p:cNvSpPr/>
            <p:nvPr/>
          </p:nvSpPr>
          <p:spPr>
            <a:xfrm>
              <a:off x="5629129" y="3717915"/>
              <a:ext cx="258805" cy="41376"/>
            </a:xfrm>
            <a:custGeom>
              <a:avLst/>
              <a:gdLst>
                <a:gd name="connsiteX0" fmla="*/ 146 w 258805"/>
                <a:gd name="connsiteY0" fmla="*/ 31760 h 41376"/>
                <a:gd name="connsiteX1" fmla="*/ 165246 w 258805"/>
                <a:gd name="connsiteY1" fmla="*/ 28585 h 41376"/>
                <a:gd name="connsiteX2" fmla="*/ 257321 w 258805"/>
                <a:gd name="connsiteY2" fmla="*/ 10 h 41376"/>
                <a:gd name="connsiteX3" fmla="*/ 216046 w 258805"/>
                <a:gd name="connsiteY3" fmla="*/ 25410 h 41376"/>
                <a:gd name="connsiteX4" fmla="*/ 136671 w 258805"/>
                <a:gd name="connsiteY4" fmla="*/ 41285 h 41376"/>
                <a:gd name="connsiteX5" fmla="*/ 146 w 258805"/>
                <a:gd name="connsiteY5" fmla="*/ 31760 h 4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05" h="41376">
                  <a:moveTo>
                    <a:pt x="146" y="31760"/>
                  </a:moveTo>
                  <a:cubicBezTo>
                    <a:pt x="4908" y="29643"/>
                    <a:pt x="122384" y="33877"/>
                    <a:pt x="165246" y="28585"/>
                  </a:cubicBezTo>
                  <a:cubicBezTo>
                    <a:pt x="208108" y="23293"/>
                    <a:pt x="248854" y="539"/>
                    <a:pt x="257321" y="10"/>
                  </a:cubicBezTo>
                  <a:cubicBezTo>
                    <a:pt x="265788" y="-519"/>
                    <a:pt x="236154" y="18531"/>
                    <a:pt x="216046" y="25410"/>
                  </a:cubicBezTo>
                  <a:cubicBezTo>
                    <a:pt x="195938" y="32289"/>
                    <a:pt x="165246" y="40227"/>
                    <a:pt x="136671" y="41285"/>
                  </a:cubicBezTo>
                  <a:cubicBezTo>
                    <a:pt x="108096" y="42343"/>
                    <a:pt x="-4616" y="33877"/>
                    <a:pt x="146" y="317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B3F08B96-00A4-5055-4F03-01374BA4E2FF}"/>
                </a:ext>
              </a:extLst>
            </p:cNvPr>
            <p:cNvSpPr/>
            <p:nvPr/>
          </p:nvSpPr>
          <p:spPr>
            <a:xfrm>
              <a:off x="5630798" y="3459741"/>
              <a:ext cx="282347" cy="254721"/>
            </a:xfrm>
            <a:custGeom>
              <a:avLst/>
              <a:gdLst>
                <a:gd name="connsiteX0" fmla="*/ 1652 w 282347"/>
                <a:gd name="connsiteY0" fmla="*/ 1009 h 254721"/>
                <a:gd name="connsiteX1" fmla="*/ 119127 w 282347"/>
                <a:gd name="connsiteY1" fmla="*/ 54984 h 254721"/>
                <a:gd name="connsiteX2" fmla="*/ 211202 w 282347"/>
                <a:gd name="connsiteY2" fmla="*/ 128009 h 254721"/>
                <a:gd name="connsiteX3" fmla="*/ 198502 w 282347"/>
                <a:gd name="connsiteY3" fmla="*/ 102609 h 254721"/>
                <a:gd name="connsiteX4" fmla="*/ 281052 w 282347"/>
                <a:gd name="connsiteY4" fmla="*/ 251834 h 254721"/>
                <a:gd name="connsiteX5" fmla="*/ 242952 w 282347"/>
                <a:gd name="connsiteY5" fmla="*/ 194684 h 254721"/>
                <a:gd name="connsiteX6" fmla="*/ 163577 w 282347"/>
                <a:gd name="connsiteY6" fmla="*/ 115309 h 254721"/>
                <a:gd name="connsiteX7" fmla="*/ 55627 w 282347"/>
                <a:gd name="connsiteY7" fmla="*/ 26409 h 254721"/>
                <a:gd name="connsiteX8" fmla="*/ 1652 w 282347"/>
                <a:gd name="connsiteY8" fmla="*/ 1009 h 25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347" h="254721">
                  <a:moveTo>
                    <a:pt x="1652" y="1009"/>
                  </a:moveTo>
                  <a:cubicBezTo>
                    <a:pt x="12235" y="5772"/>
                    <a:pt x="84202" y="33817"/>
                    <a:pt x="119127" y="54984"/>
                  </a:cubicBezTo>
                  <a:cubicBezTo>
                    <a:pt x="154052" y="76151"/>
                    <a:pt x="197973" y="120072"/>
                    <a:pt x="211202" y="128009"/>
                  </a:cubicBezTo>
                  <a:cubicBezTo>
                    <a:pt x="224431" y="135946"/>
                    <a:pt x="186860" y="81972"/>
                    <a:pt x="198502" y="102609"/>
                  </a:cubicBezTo>
                  <a:cubicBezTo>
                    <a:pt x="210144" y="123246"/>
                    <a:pt x="273644" y="236488"/>
                    <a:pt x="281052" y="251834"/>
                  </a:cubicBezTo>
                  <a:cubicBezTo>
                    <a:pt x="288460" y="267180"/>
                    <a:pt x="262531" y="217438"/>
                    <a:pt x="242952" y="194684"/>
                  </a:cubicBezTo>
                  <a:cubicBezTo>
                    <a:pt x="223373" y="171930"/>
                    <a:pt x="194798" y="143355"/>
                    <a:pt x="163577" y="115309"/>
                  </a:cubicBezTo>
                  <a:cubicBezTo>
                    <a:pt x="132356" y="87263"/>
                    <a:pt x="77323" y="43871"/>
                    <a:pt x="55627" y="26409"/>
                  </a:cubicBezTo>
                  <a:cubicBezTo>
                    <a:pt x="33931" y="8947"/>
                    <a:pt x="-8931" y="-3754"/>
                    <a:pt x="1652" y="10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7168C07-7480-5231-E530-AF1F2A10306B}"/>
                </a:ext>
              </a:extLst>
            </p:cNvPr>
            <p:cNvSpPr/>
            <p:nvPr/>
          </p:nvSpPr>
          <p:spPr>
            <a:xfrm>
              <a:off x="5108386" y="3374817"/>
              <a:ext cx="605233" cy="168425"/>
            </a:xfrm>
            <a:custGeom>
              <a:avLst/>
              <a:gdLst>
                <a:gd name="connsiteX0" fmla="*/ 9714 w 605233"/>
                <a:gd name="connsiteY0" fmla="*/ 165308 h 168425"/>
                <a:gd name="connsiteX1" fmla="*/ 362139 w 605233"/>
                <a:gd name="connsiteY1" fmla="*/ 47833 h 168425"/>
                <a:gd name="connsiteX2" fmla="*/ 298639 w 605233"/>
                <a:gd name="connsiteY2" fmla="*/ 51008 h 168425"/>
                <a:gd name="connsiteX3" fmla="*/ 479614 w 605233"/>
                <a:gd name="connsiteY3" fmla="*/ 35133 h 168425"/>
                <a:gd name="connsiteX4" fmla="*/ 603439 w 605233"/>
                <a:gd name="connsiteY4" fmla="*/ 66883 h 168425"/>
                <a:gd name="connsiteX5" fmla="*/ 549464 w 605233"/>
                <a:gd name="connsiteY5" fmla="*/ 41483 h 168425"/>
                <a:gd name="connsiteX6" fmla="*/ 498664 w 605233"/>
                <a:gd name="connsiteY6" fmla="*/ 208 h 168425"/>
                <a:gd name="connsiteX7" fmla="*/ 314514 w 605233"/>
                <a:gd name="connsiteY7" fmla="*/ 25608 h 168425"/>
                <a:gd name="connsiteX8" fmla="*/ 279589 w 605233"/>
                <a:gd name="connsiteY8" fmla="*/ 28783 h 168425"/>
                <a:gd name="connsiteX9" fmla="*/ 317689 w 605233"/>
                <a:gd name="connsiteY9" fmla="*/ 28783 h 168425"/>
                <a:gd name="connsiteX10" fmla="*/ 130364 w 605233"/>
                <a:gd name="connsiteY10" fmla="*/ 66883 h 168425"/>
                <a:gd name="connsiteX11" fmla="*/ 203389 w 605233"/>
                <a:gd name="connsiteY11" fmla="*/ 63708 h 168425"/>
                <a:gd name="connsiteX12" fmla="*/ 136714 w 605233"/>
                <a:gd name="connsiteY12" fmla="*/ 98633 h 168425"/>
                <a:gd name="connsiteX13" fmla="*/ 101789 w 605233"/>
                <a:gd name="connsiteY13" fmla="*/ 130383 h 168425"/>
                <a:gd name="connsiteX14" fmla="*/ 9714 w 605233"/>
                <a:gd name="connsiteY14" fmla="*/ 165308 h 16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5233" h="168425">
                  <a:moveTo>
                    <a:pt x="9714" y="165308"/>
                  </a:moveTo>
                  <a:cubicBezTo>
                    <a:pt x="53106" y="151550"/>
                    <a:pt x="313985" y="66883"/>
                    <a:pt x="362139" y="47833"/>
                  </a:cubicBezTo>
                  <a:cubicBezTo>
                    <a:pt x="410293" y="28783"/>
                    <a:pt x="279060" y="53125"/>
                    <a:pt x="298639" y="51008"/>
                  </a:cubicBezTo>
                  <a:cubicBezTo>
                    <a:pt x="318218" y="48891"/>
                    <a:pt x="428814" y="32487"/>
                    <a:pt x="479614" y="35133"/>
                  </a:cubicBezTo>
                  <a:cubicBezTo>
                    <a:pt x="530414" y="37779"/>
                    <a:pt x="591797" y="65825"/>
                    <a:pt x="603439" y="66883"/>
                  </a:cubicBezTo>
                  <a:cubicBezTo>
                    <a:pt x="615081" y="67941"/>
                    <a:pt x="566926" y="52595"/>
                    <a:pt x="549464" y="41483"/>
                  </a:cubicBezTo>
                  <a:cubicBezTo>
                    <a:pt x="532002" y="30371"/>
                    <a:pt x="537822" y="2854"/>
                    <a:pt x="498664" y="208"/>
                  </a:cubicBezTo>
                  <a:cubicBezTo>
                    <a:pt x="459506" y="-2438"/>
                    <a:pt x="351027" y="20845"/>
                    <a:pt x="314514" y="25608"/>
                  </a:cubicBezTo>
                  <a:cubicBezTo>
                    <a:pt x="278002" y="30370"/>
                    <a:pt x="279060" y="28254"/>
                    <a:pt x="279589" y="28783"/>
                  </a:cubicBezTo>
                  <a:cubicBezTo>
                    <a:pt x="280118" y="29312"/>
                    <a:pt x="342560" y="22433"/>
                    <a:pt x="317689" y="28783"/>
                  </a:cubicBezTo>
                  <a:cubicBezTo>
                    <a:pt x="292818" y="35133"/>
                    <a:pt x="149414" y="61062"/>
                    <a:pt x="130364" y="66883"/>
                  </a:cubicBezTo>
                  <a:cubicBezTo>
                    <a:pt x="111314" y="72704"/>
                    <a:pt x="202331" y="58417"/>
                    <a:pt x="203389" y="63708"/>
                  </a:cubicBezTo>
                  <a:cubicBezTo>
                    <a:pt x="204447" y="68999"/>
                    <a:pt x="153647" y="87521"/>
                    <a:pt x="136714" y="98633"/>
                  </a:cubicBezTo>
                  <a:cubicBezTo>
                    <a:pt x="119781" y="109745"/>
                    <a:pt x="122427" y="117154"/>
                    <a:pt x="101789" y="130383"/>
                  </a:cubicBezTo>
                  <a:cubicBezTo>
                    <a:pt x="81151" y="143612"/>
                    <a:pt x="-33678" y="179066"/>
                    <a:pt x="9714" y="165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2241EAC0-C6F9-1DEE-C3CD-F5FB96F37DEE}"/>
                </a:ext>
              </a:extLst>
            </p:cNvPr>
            <p:cNvSpPr/>
            <p:nvPr/>
          </p:nvSpPr>
          <p:spPr>
            <a:xfrm>
              <a:off x="5701951" y="3400423"/>
              <a:ext cx="270327" cy="434572"/>
            </a:xfrm>
            <a:custGeom>
              <a:avLst/>
              <a:gdLst>
                <a:gd name="connsiteX0" fmla="*/ 349 w 270327"/>
                <a:gd name="connsiteY0" fmla="*/ 2 h 434572"/>
                <a:gd name="connsiteX1" fmla="*/ 133699 w 270327"/>
                <a:gd name="connsiteY1" fmla="*/ 79377 h 434572"/>
                <a:gd name="connsiteX2" fmla="*/ 241649 w 270327"/>
                <a:gd name="connsiteY2" fmla="*/ 241302 h 434572"/>
                <a:gd name="connsiteX3" fmla="*/ 238474 w 270327"/>
                <a:gd name="connsiteY3" fmla="*/ 219077 h 434572"/>
                <a:gd name="connsiteX4" fmla="*/ 235299 w 270327"/>
                <a:gd name="connsiteY4" fmla="*/ 292102 h 434572"/>
                <a:gd name="connsiteX5" fmla="*/ 270224 w 270327"/>
                <a:gd name="connsiteY5" fmla="*/ 431802 h 434572"/>
                <a:gd name="connsiteX6" fmla="*/ 241649 w 270327"/>
                <a:gd name="connsiteY6" fmla="*/ 377827 h 434572"/>
                <a:gd name="connsiteX7" fmla="*/ 133699 w 270327"/>
                <a:gd name="connsiteY7" fmla="*/ 288927 h 434572"/>
                <a:gd name="connsiteX8" fmla="*/ 162274 w 270327"/>
                <a:gd name="connsiteY8" fmla="*/ 314327 h 434572"/>
                <a:gd name="connsiteX9" fmla="*/ 187674 w 270327"/>
                <a:gd name="connsiteY9" fmla="*/ 238127 h 434572"/>
                <a:gd name="connsiteX10" fmla="*/ 108299 w 270327"/>
                <a:gd name="connsiteY10" fmla="*/ 120652 h 434572"/>
                <a:gd name="connsiteX11" fmla="*/ 194024 w 270327"/>
                <a:gd name="connsiteY11" fmla="*/ 200027 h 434572"/>
                <a:gd name="connsiteX12" fmla="*/ 146399 w 270327"/>
                <a:gd name="connsiteY12" fmla="*/ 142877 h 434572"/>
                <a:gd name="connsiteX13" fmla="*/ 44799 w 270327"/>
                <a:gd name="connsiteY13" fmla="*/ 57152 h 434572"/>
                <a:gd name="connsiteX14" fmla="*/ 92424 w 270327"/>
                <a:gd name="connsiteY14" fmla="*/ 76202 h 434572"/>
                <a:gd name="connsiteX15" fmla="*/ 349 w 270327"/>
                <a:gd name="connsiteY15" fmla="*/ 2 h 43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0327" h="434572">
                  <a:moveTo>
                    <a:pt x="349" y="2"/>
                  </a:moveTo>
                  <a:cubicBezTo>
                    <a:pt x="7228" y="531"/>
                    <a:pt x="93482" y="39160"/>
                    <a:pt x="133699" y="79377"/>
                  </a:cubicBezTo>
                  <a:cubicBezTo>
                    <a:pt x="173916" y="119594"/>
                    <a:pt x="224187" y="218019"/>
                    <a:pt x="241649" y="241302"/>
                  </a:cubicBezTo>
                  <a:cubicBezTo>
                    <a:pt x="259112" y="264585"/>
                    <a:pt x="239532" y="210610"/>
                    <a:pt x="238474" y="219077"/>
                  </a:cubicBezTo>
                  <a:cubicBezTo>
                    <a:pt x="237416" y="227544"/>
                    <a:pt x="230007" y="256648"/>
                    <a:pt x="235299" y="292102"/>
                  </a:cubicBezTo>
                  <a:cubicBezTo>
                    <a:pt x="240591" y="327556"/>
                    <a:pt x="269166" y="417515"/>
                    <a:pt x="270224" y="431802"/>
                  </a:cubicBezTo>
                  <a:cubicBezTo>
                    <a:pt x="271282" y="446089"/>
                    <a:pt x="264403" y="401639"/>
                    <a:pt x="241649" y="377827"/>
                  </a:cubicBezTo>
                  <a:cubicBezTo>
                    <a:pt x="218895" y="354015"/>
                    <a:pt x="146928" y="299510"/>
                    <a:pt x="133699" y="288927"/>
                  </a:cubicBezTo>
                  <a:cubicBezTo>
                    <a:pt x="120470" y="278344"/>
                    <a:pt x="153278" y="322794"/>
                    <a:pt x="162274" y="314327"/>
                  </a:cubicBezTo>
                  <a:cubicBezTo>
                    <a:pt x="171270" y="305860"/>
                    <a:pt x="196670" y="270406"/>
                    <a:pt x="187674" y="238127"/>
                  </a:cubicBezTo>
                  <a:cubicBezTo>
                    <a:pt x="178678" y="205848"/>
                    <a:pt x="107241" y="127002"/>
                    <a:pt x="108299" y="120652"/>
                  </a:cubicBezTo>
                  <a:cubicBezTo>
                    <a:pt x="109357" y="114302"/>
                    <a:pt x="187674" y="196323"/>
                    <a:pt x="194024" y="200027"/>
                  </a:cubicBezTo>
                  <a:cubicBezTo>
                    <a:pt x="200374" y="203731"/>
                    <a:pt x="171270" y="166689"/>
                    <a:pt x="146399" y="142877"/>
                  </a:cubicBezTo>
                  <a:cubicBezTo>
                    <a:pt x="121528" y="119065"/>
                    <a:pt x="53795" y="68264"/>
                    <a:pt x="44799" y="57152"/>
                  </a:cubicBezTo>
                  <a:cubicBezTo>
                    <a:pt x="35803" y="46040"/>
                    <a:pt x="94541" y="82023"/>
                    <a:pt x="92424" y="76202"/>
                  </a:cubicBezTo>
                  <a:cubicBezTo>
                    <a:pt x="90307" y="70381"/>
                    <a:pt x="-6530" y="-527"/>
                    <a:pt x="349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1DFA574-358D-5A82-12AC-F40846EB06D0}"/>
                </a:ext>
              </a:extLst>
            </p:cNvPr>
            <p:cNvSpPr/>
            <p:nvPr/>
          </p:nvSpPr>
          <p:spPr>
            <a:xfrm>
              <a:off x="5354792" y="3456909"/>
              <a:ext cx="360535" cy="302633"/>
            </a:xfrm>
            <a:custGeom>
              <a:avLst/>
              <a:gdLst>
                <a:gd name="connsiteX0" fmla="*/ 331633 w 360535"/>
                <a:gd name="connsiteY0" fmla="*/ 26066 h 302633"/>
                <a:gd name="connsiteX1" fmla="*/ 360208 w 360535"/>
                <a:gd name="connsiteY1" fmla="*/ 102266 h 302633"/>
                <a:gd name="connsiteX2" fmla="*/ 344333 w 360535"/>
                <a:gd name="connsiteY2" fmla="*/ 219741 h 302633"/>
                <a:gd name="connsiteX3" fmla="*/ 303058 w 360535"/>
                <a:gd name="connsiteY3" fmla="*/ 286416 h 302633"/>
                <a:gd name="connsiteX4" fmla="*/ 249083 w 360535"/>
                <a:gd name="connsiteY4" fmla="*/ 302291 h 302633"/>
                <a:gd name="connsiteX5" fmla="*/ 96683 w 360535"/>
                <a:gd name="connsiteY5" fmla="*/ 276891 h 302633"/>
                <a:gd name="connsiteX6" fmla="*/ 55408 w 360535"/>
                <a:gd name="connsiteY6" fmla="*/ 235616 h 302633"/>
                <a:gd name="connsiteX7" fmla="*/ 49058 w 360535"/>
                <a:gd name="connsiteY7" fmla="*/ 178466 h 302633"/>
                <a:gd name="connsiteX8" fmla="*/ 36358 w 360535"/>
                <a:gd name="connsiteY8" fmla="*/ 118141 h 302633"/>
                <a:gd name="connsiteX9" fmla="*/ 1433 w 360535"/>
                <a:gd name="connsiteY9" fmla="*/ 95916 h 302633"/>
                <a:gd name="connsiteX10" fmla="*/ 90333 w 360535"/>
                <a:gd name="connsiteY10" fmla="*/ 38766 h 302633"/>
                <a:gd name="connsiteX11" fmla="*/ 172883 w 360535"/>
                <a:gd name="connsiteY11" fmla="*/ 666 h 302633"/>
                <a:gd name="connsiteX12" fmla="*/ 331633 w 360535"/>
                <a:gd name="connsiteY12" fmla="*/ 26066 h 30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535" h="302633">
                  <a:moveTo>
                    <a:pt x="331633" y="26066"/>
                  </a:moveTo>
                  <a:cubicBezTo>
                    <a:pt x="362854" y="42999"/>
                    <a:pt x="358091" y="69987"/>
                    <a:pt x="360208" y="102266"/>
                  </a:cubicBezTo>
                  <a:cubicBezTo>
                    <a:pt x="362325" y="134545"/>
                    <a:pt x="353858" y="189049"/>
                    <a:pt x="344333" y="219741"/>
                  </a:cubicBezTo>
                  <a:cubicBezTo>
                    <a:pt x="334808" y="250433"/>
                    <a:pt x="318933" y="272658"/>
                    <a:pt x="303058" y="286416"/>
                  </a:cubicBezTo>
                  <a:cubicBezTo>
                    <a:pt x="287183" y="300174"/>
                    <a:pt x="283479" y="303879"/>
                    <a:pt x="249083" y="302291"/>
                  </a:cubicBezTo>
                  <a:cubicBezTo>
                    <a:pt x="214687" y="300704"/>
                    <a:pt x="128962" y="288004"/>
                    <a:pt x="96683" y="276891"/>
                  </a:cubicBezTo>
                  <a:cubicBezTo>
                    <a:pt x="64404" y="265779"/>
                    <a:pt x="63345" y="252020"/>
                    <a:pt x="55408" y="235616"/>
                  </a:cubicBezTo>
                  <a:cubicBezTo>
                    <a:pt x="47470" y="219212"/>
                    <a:pt x="52233" y="198045"/>
                    <a:pt x="49058" y="178466"/>
                  </a:cubicBezTo>
                  <a:cubicBezTo>
                    <a:pt x="45883" y="158887"/>
                    <a:pt x="44295" y="131899"/>
                    <a:pt x="36358" y="118141"/>
                  </a:cubicBezTo>
                  <a:cubicBezTo>
                    <a:pt x="28420" y="104383"/>
                    <a:pt x="-7563" y="109145"/>
                    <a:pt x="1433" y="95916"/>
                  </a:cubicBezTo>
                  <a:cubicBezTo>
                    <a:pt x="10429" y="82687"/>
                    <a:pt x="61758" y="54641"/>
                    <a:pt x="90333" y="38766"/>
                  </a:cubicBezTo>
                  <a:cubicBezTo>
                    <a:pt x="118908" y="22891"/>
                    <a:pt x="136371" y="4370"/>
                    <a:pt x="172883" y="666"/>
                  </a:cubicBezTo>
                  <a:cubicBezTo>
                    <a:pt x="209395" y="-3038"/>
                    <a:pt x="300412" y="9133"/>
                    <a:pt x="331633" y="260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9E3D73BA-F505-59DF-15AC-95DBA6C2DEE3}"/>
                </a:ext>
              </a:extLst>
            </p:cNvPr>
            <p:cNvSpPr/>
            <p:nvPr/>
          </p:nvSpPr>
          <p:spPr>
            <a:xfrm>
              <a:off x="5576844" y="3526094"/>
              <a:ext cx="107485" cy="1074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8CB1829A-DCDF-12DE-9CD3-9E02E7FA1125}"/>
                </a:ext>
              </a:extLst>
            </p:cNvPr>
            <p:cNvSpPr/>
            <p:nvPr/>
          </p:nvSpPr>
          <p:spPr>
            <a:xfrm>
              <a:off x="5552933" y="3577564"/>
              <a:ext cx="69844" cy="698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月 18">
              <a:extLst>
                <a:ext uri="{FF2B5EF4-FFF2-40B4-BE49-F238E27FC236}">
                  <a16:creationId xmlns:a16="http://schemas.microsoft.com/office/drawing/2014/main" id="{78B185D4-2C14-AAE9-27BE-EEE75BF0B166}"/>
                </a:ext>
              </a:extLst>
            </p:cNvPr>
            <p:cNvSpPr/>
            <p:nvPr/>
          </p:nvSpPr>
          <p:spPr>
            <a:xfrm rot="18542783">
              <a:off x="5491233" y="3582851"/>
              <a:ext cx="77120" cy="13335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97F478B2-A6AB-CFAB-1646-D6F2641EA67E}"/>
                </a:ext>
              </a:extLst>
            </p:cNvPr>
            <p:cNvSpPr/>
            <p:nvPr/>
          </p:nvSpPr>
          <p:spPr>
            <a:xfrm>
              <a:off x="5616322" y="3698630"/>
              <a:ext cx="342320" cy="105082"/>
            </a:xfrm>
            <a:custGeom>
              <a:avLst/>
              <a:gdLst>
                <a:gd name="connsiteX0" fmla="*/ 253 w 342320"/>
                <a:gd name="connsiteY0" fmla="*/ 105020 h 105082"/>
                <a:gd name="connsiteX1" fmla="*/ 238378 w 342320"/>
                <a:gd name="connsiteY1" fmla="*/ 76445 h 105082"/>
                <a:gd name="connsiteX2" fmla="*/ 339978 w 342320"/>
                <a:gd name="connsiteY2" fmla="*/ 98670 h 105082"/>
                <a:gd name="connsiteX3" fmla="*/ 305053 w 342320"/>
                <a:gd name="connsiteY3" fmla="*/ 73270 h 105082"/>
                <a:gd name="connsiteX4" fmla="*/ 251078 w 342320"/>
                <a:gd name="connsiteY4" fmla="*/ 245 h 105082"/>
                <a:gd name="connsiteX5" fmla="*/ 289178 w 342320"/>
                <a:gd name="connsiteY5" fmla="*/ 47870 h 105082"/>
                <a:gd name="connsiteX6" fmla="*/ 263778 w 342320"/>
                <a:gd name="connsiteY6" fmla="*/ 57395 h 105082"/>
                <a:gd name="connsiteX7" fmla="*/ 117728 w 342320"/>
                <a:gd name="connsiteY7" fmla="*/ 60570 h 105082"/>
                <a:gd name="connsiteX8" fmla="*/ 190753 w 342320"/>
                <a:gd name="connsiteY8" fmla="*/ 66920 h 105082"/>
                <a:gd name="connsiteX9" fmla="*/ 253 w 342320"/>
                <a:gd name="connsiteY9" fmla="*/ 105020 h 10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320" h="105082">
                  <a:moveTo>
                    <a:pt x="253" y="105020"/>
                  </a:moveTo>
                  <a:cubicBezTo>
                    <a:pt x="8191" y="106608"/>
                    <a:pt x="181757" y="77503"/>
                    <a:pt x="238378" y="76445"/>
                  </a:cubicBezTo>
                  <a:cubicBezTo>
                    <a:pt x="294999" y="75387"/>
                    <a:pt x="328866" y="99199"/>
                    <a:pt x="339978" y="98670"/>
                  </a:cubicBezTo>
                  <a:cubicBezTo>
                    <a:pt x="351090" y="98141"/>
                    <a:pt x="319870" y="89674"/>
                    <a:pt x="305053" y="73270"/>
                  </a:cubicBezTo>
                  <a:cubicBezTo>
                    <a:pt x="290236" y="56866"/>
                    <a:pt x="253724" y="4478"/>
                    <a:pt x="251078" y="245"/>
                  </a:cubicBezTo>
                  <a:cubicBezTo>
                    <a:pt x="248432" y="-3988"/>
                    <a:pt x="289178" y="47870"/>
                    <a:pt x="289178" y="47870"/>
                  </a:cubicBezTo>
                  <a:cubicBezTo>
                    <a:pt x="291295" y="57395"/>
                    <a:pt x="292353" y="55278"/>
                    <a:pt x="263778" y="57395"/>
                  </a:cubicBezTo>
                  <a:cubicBezTo>
                    <a:pt x="235203" y="59512"/>
                    <a:pt x="129899" y="58983"/>
                    <a:pt x="117728" y="60570"/>
                  </a:cubicBezTo>
                  <a:cubicBezTo>
                    <a:pt x="105557" y="62157"/>
                    <a:pt x="208215" y="61099"/>
                    <a:pt x="190753" y="66920"/>
                  </a:cubicBezTo>
                  <a:cubicBezTo>
                    <a:pt x="173291" y="72741"/>
                    <a:pt x="-7685" y="103432"/>
                    <a:pt x="253" y="1050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D8650965-F94E-1A70-AA3B-28E1FF628386}"/>
                </a:ext>
              </a:extLst>
            </p:cNvPr>
            <p:cNvSpPr/>
            <p:nvPr/>
          </p:nvSpPr>
          <p:spPr>
            <a:xfrm>
              <a:off x="5667231" y="3383179"/>
              <a:ext cx="287907" cy="386888"/>
            </a:xfrm>
            <a:custGeom>
              <a:avLst/>
              <a:gdLst>
                <a:gd name="connsiteX0" fmla="*/ 144 w 287907"/>
                <a:gd name="connsiteY0" fmla="*/ 1371 h 386888"/>
                <a:gd name="connsiteX1" fmla="*/ 146194 w 287907"/>
                <a:gd name="connsiteY1" fmla="*/ 58521 h 386888"/>
                <a:gd name="connsiteX2" fmla="*/ 219219 w 287907"/>
                <a:gd name="connsiteY2" fmla="*/ 147421 h 386888"/>
                <a:gd name="connsiteX3" fmla="*/ 212869 w 287907"/>
                <a:gd name="connsiteY3" fmla="*/ 128371 h 386888"/>
                <a:gd name="connsiteX4" fmla="*/ 273194 w 287907"/>
                <a:gd name="connsiteY4" fmla="*/ 239496 h 386888"/>
                <a:gd name="connsiteX5" fmla="*/ 285894 w 287907"/>
                <a:gd name="connsiteY5" fmla="*/ 350621 h 386888"/>
                <a:gd name="connsiteX6" fmla="*/ 282719 w 287907"/>
                <a:gd name="connsiteY6" fmla="*/ 296646 h 386888"/>
                <a:gd name="connsiteX7" fmla="*/ 285894 w 287907"/>
                <a:gd name="connsiteY7" fmla="*/ 385546 h 386888"/>
                <a:gd name="connsiteX8" fmla="*/ 279544 w 287907"/>
                <a:gd name="connsiteY8" fmla="*/ 337921 h 386888"/>
                <a:gd name="connsiteX9" fmla="*/ 200169 w 287907"/>
                <a:gd name="connsiteY9" fmla="*/ 179171 h 386888"/>
                <a:gd name="connsiteX10" fmla="*/ 174769 w 287907"/>
                <a:gd name="connsiteY10" fmla="*/ 115671 h 386888"/>
                <a:gd name="connsiteX11" fmla="*/ 144 w 287907"/>
                <a:gd name="connsiteY11" fmla="*/ 1371 h 38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907" h="386888">
                  <a:moveTo>
                    <a:pt x="144" y="1371"/>
                  </a:moveTo>
                  <a:cubicBezTo>
                    <a:pt x="-4619" y="-8154"/>
                    <a:pt x="109682" y="34179"/>
                    <a:pt x="146194" y="58521"/>
                  </a:cubicBezTo>
                  <a:cubicBezTo>
                    <a:pt x="182707" y="82863"/>
                    <a:pt x="219219" y="147421"/>
                    <a:pt x="219219" y="147421"/>
                  </a:cubicBezTo>
                  <a:cubicBezTo>
                    <a:pt x="230332" y="159063"/>
                    <a:pt x="203873" y="113025"/>
                    <a:pt x="212869" y="128371"/>
                  </a:cubicBezTo>
                  <a:cubicBezTo>
                    <a:pt x="221865" y="143717"/>
                    <a:pt x="261023" y="202455"/>
                    <a:pt x="273194" y="239496"/>
                  </a:cubicBezTo>
                  <a:cubicBezTo>
                    <a:pt x="285365" y="276537"/>
                    <a:pt x="284307" y="341096"/>
                    <a:pt x="285894" y="350621"/>
                  </a:cubicBezTo>
                  <a:cubicBezTo>
                    <a:pt x="287482" y="360146"/>
                    <a:pt x="282719" y="290825"/>
                    <a:pt x="282719" y="296646"/>
                  </a:cubicBezTo>
                  <a:cubicBezTo>
                    <a:pt x="282719" y="302467"/>
                    <a:pt x="286423" y="378667"/>
                    <a:pt x="285894" y="385546"/>
                  </a:cubicBezTo>
                  <a:cubicBezTo>
                    <a:pt x="285365" y="392425"/>
                    <a:pt x="293832" y="372317"/>
                    <a:pt x="279544" y="337921"/>
                  </a:cubicBezTo>
                  <a:cubicBezTo>
                    <a:pt x="265257" y="303525"/>
                    <a:pt x="217631" y="216213"/>
                    <a:pt x="200169" y="179171"/>
                  </a:cubicBezTo>
                  <a:cubicBezTo>
                    <a:pt x="182707" y="142129"/>
                    <a:pt x="200169" y="146363"/>
                    <a:pt x="174769" y="115671"/>
                  </a:cubicBezTo>
                  <a:cubicBezTo>
                    <a:pt x="149369" y="84979"/>
                    <a:pt x="4907" y="10896"/>
                    <a:pt x="144" y="13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3F08B79F-691B-9056-B780-F1DDA9DB47E1}"/>
                </a:ext>
              </a:extLst>
            </p:cNvPr>
            <p:cNvSpPr/>
            <p:nvPr/>
          </p:nvSpPr>
          <p:spPr>
            <a:xfrm>
              <a:off x="5168887" y="3492500"/>
              <a:ext cx="260363" cy="209594"/>
            </a:xfrm>
            <a:custGeom>
              <a:avLst/>
              <a:gdLst>
                <a:gd name="connsiteX0" fmla="*/ 260363 w 260363"/>
                <a:gd name="connsiteY0" fmla="*/ 0 h 209594"/>
                <a:gd name="connsiteX1" fmla="*/ 165113 w 260363"/>
                <a:gd name="connsiteY1" fmla="*/ 76200 h 209594"/>
                <a:gd name="connsiteX2" fmla="*/ 88913 w 260363"/>
                <a:gd name="connsiteY2" fmla="*/ 139700 h 209594"/>
                <a:gd name="connsiteX3" fmla="*/ 63513 w 260363"/>
                <a:gd name="connsiteY3" fmla="*/ 209550 h 209594"/>
                <a:gd name="connsiteX4" fmla="*/ 69863 w 260363"/>
                <a:gd name="connsiteY4" fmla="*/ 149225 h 209594"/>
                <a:gd name="connsiteX5" fmla="*/ 13 w 260363"/>
                <a:gd name="connsiteY5" fmla="*/ 85725 h 209594"/>
                <a:gd name="connsiteX6" fmla="*/ 76213 w 260363"/>
                <a:gd name="connsiteY6" fmla="*/ 111125 h 209594"/>
                <a:gd name="connsiteX7" fmla="*/ 120663 w 260363"/>
                <a:gd name="connsiteY7" fmla="*/ 63500 h 209594"/>
                <a:gd name="connsiteX8" fmla="*/ 22238 w 260363"/>
                <a:gd name="connsiteY8" fmla="*/ 79375 h 209594"/>
                <a:gd name="connsiteX9" fmla="*/ 130188 w 260363"/>
                <a:gd name="connsiteY9" fmla="*/ 41275 h 209594"/>
                <a:gd name="connsiteX10" fmla="*/ 260363 w 260363"/>
                <a:gd name="connsiteY10" fmla="*/ 0 h 20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363" h="209594">
                  <a:moveTo>
                    <a:pt x="260363" y="0"/>
                  </a:moveTo>
                  <a:lnTo>
                    <a:pt x="165113" y="76200"/>
                  </a:lnTo>
                  <a:cubicBezTo>
                    <a:pt x="136538" y="99483"/>
                    <a:pt x="105846" y="117475"/>
                    <a:pt x="88913" y="139700"/>
                  </a:cubicBezTo>
                  <a:cubicBezTo>
                    <a:pt x="71980" y="161925"/>
                    <a:pt x="66688" y="207963"/>
                    <a:pt x="63513" y="209550"/>
                  </a:cubicBezTo>
                  <a:cubicBezTo>
                    <a:pt x="60338" y="211137"/>
                    <a:pt x="80446" y="169863"/>
                    <a:pt x="69863" y="149225"/>
                  </a:cubicBezTo>
                  <a:cubicBezTo>
                    <a:pt x="59280" y="128588"/>
                    <a:pt x="-1045" y="92075"/>
                    <a:pt x="13" y="85725"/>
                  </a:cubicBezTo>
                  <a:cubicBezTo>
                    <a:pt x="1071" y="79375"/>
                    <a:pt x="56105" y="114829"/>
                    <a:pt x="76213" y="111125"/>
                  </a:cubicBezTo>
                  <a:cubicBezTo>
                    <a:pt x="96321" y="107421"/>
                    <a:pt x="129659" y="68792"/>
                    <a:pt x="120663" y="63500"/>
                  </a:cubicBezTo>
                  <a:cubicBezTo>
                    <a:pt x="111667" y="58208"/>
                    <a:pt x="20651" y="83079"/>
                    <a:pt x="22238" y="79375"/>
                  </a:cubicBezTo>
                  <a:cubicBezTo>
                    <a:pt x="23825" y="75671"/>
                    <a:pt x="130188" y="41275"/>
                    <a:pt x="130188" y="41275"/>
                  </a:cubicBezTo>
                  <a:lnTo>
                    <a:pt x="26036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46A6F789-FEA1-94A6-93DC-9BCE2A930935}"/>
                </a:ext>
              </a:extLst>
            </p:cNvPr>
            <p:cNvSpPr/>
            <p:nvPr/>
          </p:nvSpPr>
          <p:spPr>
            <a:xfrm>
              <a:off x="5111563" y="3437447"/>
              <a:ext cx="217463" cy="90712"/>
            </a:xfrm>
            <a:custGeom>
              <a:avLst/>
              <a:gdLst>
                <a:gd name="connsiteX0" fmla="*/ 216087 w 217463"/>
                <a:gd name="connsiteY0" fmla="*/ 1078 h 90712"/>
                <a:gd name="connsiteX1" fmla="*/ 3362 w 217463"/>
                <a:gd name="connsiteY1" fmla="*/ 89978 h 90712"/>
                <a:gd name="connsiteX2" fmla="*/ 92262 w 217463"/>
                <a:gd name="connsiteY2" fmla="*/ 42353 h 90712"/>
                <a:gd name="connsiteX3" fmla="*/ 216087 w 217463"/>
                <a:gd name="connsiteY3" fmla="*/ 1078 h 9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7463" h="90712">
                  <a:moveTo>
                    <a:pt x="216087" y="1078"/>
                  </a:moveTo>
                  <a:cubicBezTo>
                    <a:pt x="201270" y="9016"/>
                    <a:pt x="23999" y="83099"/>
                    <a:pt x="3362" y="89978"/>
                  </a:cubicBezTo>
                  <a:cubicBezTo>
                    <a:pt x="-17275" y="96857"/>
                    <a:pt x="62629" y="53465"/>
                    <a:pt x="92262" y="42353"/>
                  </a:cubicBezTo>
                  <a:cubicBezTo>
                    <a:pt x="121895" y="31241"/>
                    <a:pt x="230904" y="-6860"/>
                    <a:pt x="216087" y="10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E278619-1A41-B73E-D077-48ADB93443C8}"/>
                </a:ext>
              </a:extLst>
            </p:cNvPr>
            <p:cNvSpPr/>
            <p:nvPr/>
          </p:nvSpPr>
          <p:spPr>
            <a:xfrm>
              <a:off x="5051396" y="3654194"/>
              <a:ext cx="235103" cy="143312"/>
            </a:xfrm>
            <a:custGeom>
              <a:avLst/>
              <a:gdLst>
                <a:gd name="connsiteX0" fmla="*/ 152429 w 235103"/>
                <a:gd name="connsiteY0" fmla="*/ 231 h 143312"/>
                <a:gd name="connsiteX1" fmla="*/ 88929 w 235103"/>
                <a:gd name="connsiteY1" fmla="*/ 44681 h 143312"/>
                <a:gd name="connsiteX2" fmla="*/ 29 w 235103"/>
                <a:gd name="connsiteY2" fmla="*/ 38331 h 143312"/>
                <a:gd name="connsiteX3" fmla="*/ 79404 w 235103"/>
                <a:gd name="connsiteY3" fmla="*/ 41506 h 143312"/>
                <a:gd name="connsiteX4" fmla="*/ 111154 w 235103"/>
                <a:gd name="connsiteY4" fmla="*/ 82781 h 143312"/>
                <a:gd name="connsiteX5" fmla="*/ 88929 w 235103"/>
                <a:gd name="connsiteY5" fmla="*/ 120881 h 143312"/>
                <a:gd name="connsiteX6" fmla="*/ 85754 w 235103"/>
                <a:gd name="connsiteY6" fmla="*/ 124056 h 143312"/>
                <a:gd name="connsiteX7" fmla="*/ 117504 w 235103"/>
                <a:gd name="connsiteY7" fmla="*/ 82781 h 143312"/>
                <a:gd name="connsiteX8" fmla="*/ 165129 w 235103"/>
                <a:gd name="connsiteY8" fmla="*/ 101831 h 143312"/>
                <a:gd name="connsiteX9" fmla="*/ 146079 w 235103"/>
                <a:gd name="connsiteY9" fmla="*/ 143106 h 143312"/>
                <a:gd name="connsiteX10" fmla="*/ 196879 w 235103"/>
                <a:gd name="connsiteY10" fmla="*/ 82781 h 143312"/>
                <a:gd name="connsiteX11" fmla="*/ 234979 w 235103"/>
                <a:gd name="connsiteY11" fmla="*/ 143106 h 143312"/>
                <a:gd name="connsiteX12" fmla="*/ 184179 w 235103"/>
                <a:gd name="connsiteY12" fmla="*/ 92306 h 143312"/>
                <a:gd name="connsiteX13" fmla="*/ 107979 w 235103"/>
                <a:gd name="connsiteY13" fmla="*/ 66906 h 143312"/>
                <a:gd name="connsiteX14" fmla="*/ 152429 w 235103"/>
                <a:gd name="connsiteY14" fmla="*/ 231 h 14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103" h="143312">
                  <a:moveTo>
                    <a:pt x="152429" y="231"/>
                  </a:moveTo>
                  <a:cubicBezTo>
                    <a:pt x="149254" y="-3473"/>
                    <a:pt x="114329" y="38331"/>
                    <a:pt x="88929" y="44681"/>
                  </a:cubicBezTo>
                  <a:cubicBezTo>
                    <a:pt x="63529" y="51031"/>
                    <a:pt x="1616" y="38860"/>
                    <a:pt x="29" y="38331"/>
                  </a:cubicBezTo>
                  <a:cubicBezTo>
                    <a:pt x="-1558" y="37802"/>
                    <a:pt x="60883" y="34098"/>
                    <a:pt x="79404" y="41506"/>
                  </a:cubicBezTo>
                  <a:cubicBezTo>
                    <a:pt x="97925" y="48914"/>
                    <a:pt x="109567" y="69552"/>
                    <a:pt x="111154" y="82781"/>
                  </a:cubicBezTo>
                  <a:cubicBezTo>
                    <a:pt x="112741" y="96010"/>
                    <a:pt x="88929" y="120881"/>
                    <a:pt x="88929" y="120881"/>
                  </a:cubicBezTo>
                  <a:cubicBezTo>
                    <a:pt x="84696" y="127760"/>
                    <a:pt x="80992" y="130406"/>
                    <a:pt x="85754" y="124056"/>
                  </a:cubicBezTo>
                  <a:cubicBezTo>
                    <a:pt x="90516" y="117706"/>
                    <a:pt x="104275" y="86485"/>
                    <a:pt x="117504" y="82781"/>
                  </a:cubicBezTo>
                  <a:cubicBezTo>
                    <a:pt x="130733" y="79077"/>
                    <a:pt x="160367" y="91777"/>
                    <a:pt x="165129" y="101831"/>
                  </a:cubicBezTo>
                  <a:cubicBezTo>
                    <a:pt x="169892" y="111885"/>
                    <a:pt x="140787" y="146281"/>
                    <a:pt x="146079" y="143106"/>
                  </a:cubicBezTo>
                  <a:cubicBezTo>
                    <a:pt x="151371" y="139931"/>
                    <a:pt x="182062" y="82781"/>
                    <a:pt x="196879" y="82781"/>
                  </a:cubicBezTo>
                  <a:cubicBezTo>
                    <a:pt x="211696" y="82781"/>
                    <a:pt x="237096" y="141518"/>
                    <a:pt x="234979" y="143106"/>
                  </a:cubicBezTo>
                  <a:cubicBezTo>
                    <a:pt x="232862" y="144694"/>
                    <a:pt x="205346" y="105006"/>
                    <a:pt x="184179" y="92306"/>
                  </a:cubicBezTo>
                  <a:cubicBezTo>
                    <a:pt x="163012" y="79606"/>
                    <a:pt x="113800" y="79077"/>
                    <a:pt x="107979" y="66906"/>
                  </a:cubicBezTo>
                  <a:cubicBezTo>
                    <a:pt x="102158" y="54735"/>
                    <a:pt x="155604" y="3935"/>
                    <a:pt x="152429" y="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7BBAEC0E-04C1-A340-1207-D43252F0C109}"/>
                </a:ext>
              </a:extLst>
            </p:cNvPr>
            <p:cNvSpPr/>
            <p:nvPr/>
          </p:nvSpPr>
          <p:spPr>
            <a:xfrm>
              <a:off x="4922985" y="3041553"/>
              <a:ext cx="780709" cy="127120"/>
            </a:xfrm>
            <a:custGeom>
              <a:avLst/>
              <a:gdLst>
                <a:gd name="connsiteX0" fmla="*/ 1440 w 780709"/>
                <a:gd name="connsiteY0" fmla="*/ 127097 h 127120"/>
                <a:gd name="connsiteX1" fmla="*/ 293540 w 780709"/>
                <a:gd name="connsiteY1" fmla="*/ 82647 h 127120"/>
                <a:gd name="connsiteX2" fmla="*/ 214165 w 780709"/>
                <a:gd name="connsiteY2" fmla="*/ 104872 h 127120"/>
                <a:gd name="connsiteX3" fmla="*/ 490390 w 780709"/>
                <a:gd name="connsiteY3" fmla="*/ 69947 h 127120"/>
                <a:gd name="connsiteX4" fmla="*/ 382440 w 780709"/>
                <a:gd name="connsiteY4" fmla="*/ 38197 h 127120"/>
                <a:gd name="connsiteX5" fmla="*/ 585640 w 780709"/>
                <a:gd name="connsiteY5" fmla="*/ 50897 h 127120"/>
                <a:gd name="connsiteX6" fmla="*/ 547540 w 780709"/>
                <a:gd name="connsiteY6" fmla="*/ 38197 h 127120"/>
                <a:gd name="connsiteX7" fmla="*/ 674540 w 780709"/>
                <a:gd name="connsiteY7" fmla="*/ 41372 h 127120"/>
                <a:gd name="connsiteX8" fmla="*/ 645965 w 780709"/>
                <a:gd name="connsiteY8" fmla="*/ 19147 h 127120"/>
                <a:gd name="connsiteX9" fmla="*/ 779315 w 780709"/>
                <a:gd name="connsiteY9" fmla="*/ 73122 h 127120"/>
                <a:gd name="connsiteX10" fmla="*/ 699940 w 780709"/>
                <a:gd name="connsiteY10" fmla="*/ 50897 h 127120"/>
                <a:gd name="connsiteX11" fmla="*/ 461815 w 780709"/>
                <a:gd name="connsiteY11" fmla="*/ 97 h 127120"/>
                <a:gd name="connsiteX12" fmla="*/ 566590 w 780709"/>
                <a:gd name="connsiteY12" fmla="*/ 38197 h 127120"/>
                <a:gd name="connsiteX13" fmla="*/ 452290 w 780709"/>
                <a:gd name="connsiteY13" fmla="*/ 44547 h 127120"/>
                <a:gd name="connsiteX14" fmla="*/ 271315 w 780709"/>
                <a:gd name="connsiteY14" fmla="*/ 44547 h 127120"/>
                <a:gd name="connsiteX15" fmla="*/ 401490 w 780709"/>
                <a:gd name="connsiteY15" fmla="*/ 60422 h 127120"/>
                <a:gd name="connsiteX16" fmla="*/ 312590 w 780709"/>
                <a:gd name="connsiteY16" fmla="*/ 69947 h 127120"/>
                <a:gd name="connsiteX17" fmla="*/ 223690 w 780709"/>
                <a:gd name="connsiteY17" fmla="*/ 98522 h 127120"/>
                <a:gd name="connsiteX18" fmla="*/ 182415 w 780709"/>
                <a:gd name="connsiteY18" fmla="*/ 88997 h 127120"/>
                <a:gd name="connsiteX19" fmla="*/ 1440 w 780709"/>
                <a:gd name="connsiteY19" fmla="*/ 127097 h 12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0709" h="127120">
                  <a:moveTo>
                    <a:pt x="1440" y="127097"/>
                  </a:moveTo>
                  <a:cubicBezTo>
                    <a:pt x="19961" y="126039"/>
                    <a:pt x="258086" y="86351"/>
                    <a:pt x="293540" y="82647"/>
                  </a:cubicBezTo>
                  <a:cubicBezTo>
                    <a:pt x="328994" y="78943"/>
                    <a:pt x="181357" y="106989"/>
                    <a:pt x="214165" y="104872"/>
                  </a:cubicBezTo>
                  <a:cubicBezTo>
                    <a:pt x="246973" y="102755"/>
                    <a:pt x="462344" y="81059"/>
                    <a:pt x="490390" y="69947"/>
                  </a:cubicBezTo>
                  <a:cubicBezTo>
                    <a:pt x="518436" y="58834"/>
                    <a:pt x="366565" y="41372"/>
                    <a:pt x="382440" y="38197"/>
                  </a:cubicBezTo>
                  <a:cubicBezTo>
                    <a:pt x="398315" y="35022"/>
                    <a:pt x="558123" y="50897"/>
                    <a:pt x="585640" y="50897"/>
                  </a:cubicBezTo>
                  <a:cubicBezTo>
                    <a:pt x="613157" y="50897"/>
                    <a:pt x="532723" y="39784"/>
                    <a:pt x="547540" y="38197"/>
                  </a:cubicBezTo>
                  <a:cubicBezTo>
                    <a:pt x="562357" y="36610"/>
                    <a:pt x="658136" y="44547"/>
                    <a:pt x="674540" y="41372"/>
                  </a:cubicBezTo>
                  <a:cubicBezTo>
                    <a:pt x="690944" y="38197"/>
                    <a:pt x="628503" y="13855"/>
                    <a:pt x="645965" y="19147"/>
                  </a:cubicBezTo>
                  <a:cubicBezTo>
                    <a:pt x="663427" y="24439"/>
                    <a:pt x="770319" y="67830"/>
                    <a:pt x="779315" y="73122"/>
                  </a:cubicBezTo>
                  <a:cubicBezTo>
                    <a:pt x="788311" y="78414"/>
                    <a:pt x="752857" y="63068"/>
                    <a:pt x="699940" y="50897"/>
                  </a:cubicBezTo>
                  <a:cubicBezTo>
                    <a:pt x="647023" y="38726"/>
                    <a:pt x="484040" y="2214"/>
                    <a:pt x="461815" y="97"/>
                  </a:cubicBezTo>
                  <a:cubicBezTo>
                    <a:pt x="439590" y="-2020"/>
                    <a:pt x="568177" y="30789"/>
                    <a:pt x="566590" y="38197"/>
                  </a:cubicBezTo>
                  <a:cubicBezTo>
                    <a:pt x="565003" y="45605"/>
                    <a:pt x="501502" y="43489"/>
                    <a:pt x="452290" y="44547"/>
                  </a:cubicBezTo>
                  <a:cubicBezTo>
                    <a:pt x="403078" y="45605"/>
                    <a:pt x="279782" y="41901"/>
                    <a:pt x="271315" y="44547"/>
                  </a:cubicBezTo>
                  <a:cubicBezTo>
                    <a:pt x="262848" y="47193"/>
                    <a:pt x="394611" y="56189"/>
                    <a:pt x="401490" y="60422"/>
                  </a:cubicBezTo>
                  <a:cubicBezTo>
                    <a:pt x="408369" y="64655"/>
                    <a:pt x="342223" y="63597"/>
                    <a:pt x="312590" y="69947"/>
                  </a:cubicBezTo>
                  <a:cubicBezTo>
                    <a:pt x="282957" y="76297"/>
                    <a:pt x="245386" y="95347"/>
                    <a:pt x="223690" y="98522"/>
                  </a:cubicBezTo>
                  <a:cubicBezTo>
                    <a:pt x="201994" y="101697"/>
                    <a:pt x="216282" y="84235"/>
                    <a:pt x="182415" y="88997"/>
                  </a:cubicBezTo>
                  <a:cubicBezTo>
                    <a:pt x="148548" y="93759"/>
                    <a:pt x="-17081" y="128155"/>
                    <a:pt x="1440" y="1270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CE9B299F-1A6A-708E-750D-E4FE644105DD}"/>
                </a:ext>
              </a:extLst>
            </p:cNvPr>
            <p:cNvSpPr/>
            <p:nvPr/>
          </p:nvSpPr>
          <p:spPr>
            <a:xfrm>
              <a:off x="5676900" y="3073400"/>
              <a:ext cx="412783" cy="152400"/>
            </a:xfrm>
            <a:custGeom>
              <a:avLst/>
              <a:gdLst>
                <a:gd name="connsiteX0" fmla="*/ 0 w 412783"/>
                <a:gd name="connsiteY0" fmla="*/ 0 h 152400"/>
                <a:gd name="connsiteX1" fmla="*/ 82550 w 412783"/>
                <a:gd name="connsiteY1" fmla="*/ 31750 h 152400"/>
                <a:gd name="connsiteX2" fmla="*/ 104775 w 412783"/>
                <a:gd name="connsiteY2" fmla="*/ 73025 h 152400"/>
                <a:gd name="connsiteX3" fmla="*/ 107950 w 412783"/>
                <a:gd name="connsiteY3" fmla="*/ 31750 h 152400"/>
                <a:gd name="connsiteX4" fmla="*/ 228600 w 412783"/>
                <a:gd name="connsiteY4" fmla="*/ 117475 h 152400"/>
                <a:gd name="connsiteX5" fmla="*/ 190500 w 412783"/>
                <a:gd name="connsiteY5" fmla="*/ 69850 h 152400"/>
                <a:gd name="connsiteX6" fmla="*/ 266700 w 412783"/>
                <a:gd name="connsiteY6" fmla="*/ 73025 h 152400"/>
                <a:gd name="connsiteX7" fmla="*/ 342900 w 412783"/>
                <a:gd name="connsiteY7" fmla="*/ 73025 h 152400"/>
                <a:gd name="connsiteX8" fmla="*/ 336550 w 412783"/>
                <a:gd name="connsiteY8" fmla="*/ 95250 h 152400"/>
                <a:gd name="connsiteX9" fmla="*/ 260350 w 412783"/>
                <a:gd name="connsiteY9" fmla="*/ 152400 h 152400"/>
                <a:gd name="connsiteX10" fmla="*/ 342900 w 412783"/>
                <a:gd name="connsiteY10" fmla="*/ 95250 h 152400"/>
                <a:gd name="connsiteX11" fmla="*/ 412750 w 412783"/>
                <a:gd name="connsiteY11" fmla="*/ 69850 h 152400"/>
                <a:gd name="connsiteX12" fmla="*/ 349250 w 412783"/>
                <a:gd name="connsiteY12" fmla="*/ 60325 h 152400"/>
                <a:gd name="connsiteX13" fmla="*/ 171450 w 412783"/>
                <a:gd name="connsiteY13" fmla="*/ 50800 h 152400"/>
                <a:gd name="connsiteX14" fmla="*/ 200025 w 412783"/>
                <a:gd name="connsiteY14" fmla="*/ 63500 h 152400"/>
                <a:gd name="connsiteX15" fmla="*/ 127000 w 412783"/>
                <a:gd name="connsiteY15" fmla="*/ 34925 h 152400"/>
                <a:gd name="connsiteX16" fmla="*/ 0 w 412783"/>
                <a:gd name="connsiteY16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2783" h="152400">
                  <a:moveTo>
                    <a:pt x="0" y="0"/>
                  </a:moveTo>
                  <a:cubicBezTo>
                    <a:pt x="32544" y="9789"/>
                    <a:pt x="65088" y="19579"/>
                    <a:pt x="82550" y="31750"/>
                  </a:cubicBezTo>
                  <a:cubicBezTo>
                    <a:pt x="100012" y="43921"/>
                    <a:pt x="100542" y="73025"/>
                    <a:pt x="104775" y="73025"/>
                  </a:cubicBezTo>
                  <a:cubicBezTo>
                    <a:pt x="109008" y="73025"/>
                    <a:pt x="87313" y="24342"/>
                    <a:pt x="107950" y="31750"/>
                  </a:cubicBezTo>
                  <a:cubicBezTo>
                    <a:pt x="128587" y="39158"/>
                    <a:pt x="214842" y="111125"/>
                    <a:pt x="228600" y="117475"/>
                  </a:cubicBezTo>
                  <a:cubicBezTo>
                    <a:pt x="242358" y="123825"/>
                    <a:pt x="184150" y="77258"/>
                    <a:pt x="190500" y="69850"/>
                  </a:cubicBezTo>
                  <a:cubicBezTo>
                    <a:pt x="196850" y="62442"/>
                    <a:pt x="241300" y="72496"/>
                    <a:pt x="266700" y="73025"/>
                  </a:cubicBezTo>
                  <a:cubicBezTo>
                    <a:pt x="292100" y="73554"/>
                    <a:pt x="331258" y="69321"/>
                    <a:pt x="342900" y="73025"/>
                  </a:cubicBezTo>
                  <a:cubicBezTo>
                    <a:pt x="354542" y="76729"/>
                    <a:pt x="350308" y="82021"/>
                    <a:pt x="336550" y="95250"/>
                  </a:cubicBezTo>
                  <a:cubicBezTo>
                    <a:pt x="322792" y="108479"/>
                    <a:pt x="259292" y="152400"/>
                    <a:pt x="260350" y="152400"/>
                  </a:cubicBezTo>
                  <a:cubicBezTo>
                    <a:pt x="261408" y="152400"/>
                    <a:pt x="317500" y="109008"/>
                    <a:pt x="342900" y="95250"/>
                  </a:cubicBezTo>
                  <a:cubicBezTo>
                    <a:pt x="368300" y="81492"/>
                    <a:pt x="411692" y="75671"/>
                    <a:pt x="412750" y="69850"/>
                  </a:cubicBezTo>
                  <a:cubicBezTo>
                    <a:pt x="413808" y="64029"/>
                    <a:pt x="389467" y="63500"/>
                    <a:pt x="349250" y="60325"/>
                  </a:cubicBezTo>
                  <a:cubicBezTo>
                    <a:pt x="309033" y="57150"/>
                    <a:pt x="196321" y="50271"/>
                    <a:pt x="171450" y="50800"/>
                  </a:cubicBezTo>
                  <a:cubicBezTo>
                    <a:pt x="146579" y="51329"/>
                    <a:pt x="207433" y="66146"/>
                    <a:pt x="200025" y="63500"/>
                  </a:cubicBezTo>
                  <a:cubicBezTo>
                    <a:pt x="192617" y="60854"/>
                    <a:pt x="127000" y="34925"/>
                    <a:pt x="12700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A6FA6326-CDD1-C336-2D1C-40CA943E385A}"/>
                </a:ext>
              </a:extLst>
            </p:cNvPr>
            <p:cNvSpPr/>
            <p:nvPr/>
          </p:nvSpPr>
          <p:spPr>
            <a:xfrm>
              <a:off x="5032375" y="2936303"/>
              <a:ext cx="525855" cy="159322"/>
            </a:xfrm>
            <a:custGeom>
              <a:avLst/>
              <a:gdLst>
                <a:gd name="connsiteX0" fmla="*/ 0 w 525855"/>
                <a:gd name="connsiteY0" fmla="*/ 159322 h 159322"/>
                <a:gd name="connsiteX1" fmla="*/ 139700 w 525855"/>
                <a:gd name="connsiteY1" fmla="*/ 102172 h 159322"/>
                <a:gd name="connsiteX2" fmla="*/ 393700 w 525855"/>
                <a:gd name="connsiteY2" fmla="*/ 83122 h 159322"/>
                <a:gd name="connsiteX3" fmla="*/ 282575 w 525855"/>
                <a:gd name="connsiteY3" fmla="*/ 73597 h 159322"/>
                <a:gd name="connsiteX4" fmla="*/ 520700 w 525855"/>
                <a:gd name="connsiteY4" fmla="*/ 572 h 159322"/>
                <a:gd name="connsiteX5" fmla="*/ 431800 w 525855"/>
                <a:gd name="connsiteY5" fmla="*/ 41847 h 159322"/>
                <a:gd name="connsiteX6" fmla="*/ 263525 w 525855"/>
                <a:gd name="connsiteY6" fmla="*/ 83122 h 159322"/>
                <a:gd name="connsiteX7" fmla="*/ 0 w 525855"/>
                <a:gd name="connsiteY7" fmla="*/ 159322 h 15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855" h="159322">
                  <a:moveTo>
                    <a:pt x="0" y="159322"/>
                  </a:moveTo>
                  <a:cubicBezTo>
                    <a:pt x="37041" y="137097"/>
                    <a:pt x="74083" y="114872"/>
                    <a:pt x="139700" y="102172"/>
                  </a:cubicBezTo>
                  <a:cubicBezTo>
                    <a:pt x="205317" y="89472"/>
                    <a:pt x="369888" y="87884"/>
                    <a:pt x="393700" y="83122"/>
                  </a:cubicBezTo>
                  <a:cubicBezTo>
                    <a:pt x="417512" y="78360"/>
                    <a:pt x="261408" y="87355"/>
                    <a:pt x="282575" y="73597"/>
                  </a:cubicBezTo>
                  <a:cubicBezTo>
                    <a:pt x="303742" y="59839"/>
                    <a:pt x="495829" y="5864"/>
                    <a:pt x="520700" y="572"/>
                  </a:cubicBezTo>
                  <a:cubicBezTo>
                    <a:pt x="545571" y="-4720"/>
                    <a:pt x="474662" y="28089"/>
                    <a:pt x="431800" y="41847"/>
                  </a:cubicBezTo>
                  <a:cubicBezTo>
                    <a:pt x="388938" y="55605"/>
                    <a:pt x="263525" y="83122"/>
                    <a:pt x="263525" y="83122"/>
                  </a:cubicBezTo>
                  <a:lnTo>
                    <a:pt x="0" y="1593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D9149603-DA9F-21EB-FAD0-6303D7AD968C}"/>
                </a:ext>
              </a:extLst>
            </p:cNvPr>
            <p:cNvSpPr/>
            <p:nvPr/>
          </p:nvSpPr>
          <p:spPr>
            <a:xfrm>
              <a:off x="5442428" y="2965159"/>
              <a:ext cx="667026" cy="226072"/>
            </a:xfrm>
            <a:custGeom>
              <a:avLst/>
              <a:gdLst>
                <a:gd name="connsiteX0" fmla="*/ 2697 w 667026"/>
                <a:gd name="connsiteY0" fmla="*/ 35216 h 226072"/>
                <a:gd name="connsiteX1" fmla="*/ 88422 w 667026"/>
                <a:gd name="connsiteY1" fmla="*/ 25691 h 226072"/>
                <a:gd name="connsiteX2" fmla="*/ 313847 w 667026"/>
                <a:gd name="connsiteY2" fmla="*/ 22516 h 226072"/>
                <a:gd name="connsiteX3" fmla="*/ 424972 w 667026"/>
                <a:gd name="connsiteY3" fmla="*/ 54266 h 226072"/>
                <a:gd name="connsiteX4" fmla="*/ 320197 w 667026"/>
                <a:gd name="connsiteY4" fmla="*/ 51091 h 226072"/>
                <a:gd name="connsiteX5" fmla="*/ 472597 w 667026"/>
                <a:gd name="connsiteY5" fmla="*/ 51091 h 226072"/>
                <a:gd name="connsiteX6" fmla="*/ 571022 w 667026"/>
                <a:gd name="connsiteY6" fmla="*/ 114591 h 226072"/>
                <a:gd name="connsiteX7" fmla="*/ 555147 w 667026"/>
                <a:gd name="connsiteY7" fmla="*/ 63791 h 226072"/>
                <a:gd name="connsiteX8" fmla="*/ 605947 w 667026"/>
                <a:gd name="connsiteY8" fmla="*/ 108241 h 226072"/>
                <a:gd name="connsiteX9" fmla="*/ 586897 w 667026"/>
                <a:gd name="connsiteY9" fmla="*/ 35216 h 226072"/>
                <a:gd name="connsiteX10" fmla="*/ 666272 w 667026"/>
                <a:gd name="connsiteY10" fmla="*/ 222541 h 226072"/>
                <a:gd name="connsiteX11" fmla="*/ 621822 w 667026"/>
                <a:gd name="connsiteY11" fmla="*/ 152691 h 226072"/>
                <a:gd name="connsiteX12" fmla="*/ 539272 w 667026"/>
                <a:gd name="connsiteY12" fmla="*/ 89191 h 226072"/>
                <a:gd name="connsiteX13" fmla="*/ 466247 w 667026"/>
                <a:gd name="connsiteY13" fmla="*/ 51091 h 226072"/>
                <a:gd name="connsiteX14" fmla="*/ 253522 w 667026"/>
                <a:gd name="connsiteY14" fmla="*/ 9816 h 226072"/>
                <a:gd name="connsiteX15" fmla="*/ 266222 w 667026"/>
                <a:gd name="connsiteY15" fmla="*/ 9816 h 226072"/>
                <a:gd name="connsiteX16" fmla="*/ 136047 w 667026"/>
                <a:gd name="connsiteY16" fmla="*/ 291 h 226072"/>
                <a:gd name="connsiteX17" fmla="*/ 177322 w 667026"/>
                <a:gd name="connsiteY17" fmla="*/ 22516 h 226072"/>
                <a:gd name="connsiteX18" fmla="*/ 2697 w 667026"/>
                <a:gd name="connsiteY18" fmla="*/ 35216 h 22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026" h="226072">
                  <a:moveTo>
                    <a:pt x="2697" y="35216"/>
                  </a:moveTo>
                  <a:cubicBezTo>
                    <a:pt x="-12120" y="35745"/>
                    <a:pt x="36564" y="27808"/>
                    <a:pt x="88422" y="25691"/>
                  </a:cubicBezTo>
                  <a:cubicBezTo>
                    <a:pt x="140280" y="23574"/>
                    <a:pt x="257756" y="17754"/>
                    <a:pt x="313847" y="22516"/>
                  </a:cubicBezTo>
                  <a:cubicBezTo>
                    <a:pt x="369938" y="27278"/>
                    <a:pt x="423914" y="49504"/>
                    <a:pt x="424972" y="54266"/>
                  </a:cubicBezTo>
                  <a:cubicBezTo>
                    <a:pt x="426030" y="59028"/>
                    <a:pt x="312260" y="51620"/>
                    <a:pt x="320197" y="51091"/>
                  </a:cubicBezTo>
                  <a:cubicBezTo>
                    <a:pt x="328135" y="50562"/>
                    <a:pt x="430793" y="40508"/>
                    <a:pt x="472597" y="51091"/>
                  </a:cubicBezTo>
                  <a:cubicBezTo>
                    <a:pt x="514401" y="61674"/>
                    <a:pt x="557264" y="112474"/>
                    <a:pt x="571022" y="114591"/>
                  </a:cubicBezTo>
                  <a:cubicBezTo>
                    <a:pt x="584780" y="116708"/>
                    <a:pt x="549326" y="64849"/>
                    <a:pt x="555147" y="63791"/>
                  </a:cubicBezTo>
                  <a:cubicBezTo>
                    <a:pt x="560968" y="62733"/>
                    <a:pt x="600655" y="113004"/>
                    <a:pt x="605947" y="108241"/>
                  </a:cubicBezTo>
                  <a:cubicBezTo>
                    <a:pt x="611239" y="103479"/>
                    <a:pt x="576843" y="16166"/>
                    <a:pt x="586897" y="35216"/>
                  </a:cubicBezTo>
                  <a:cubicBezTo>
                    <a:pt x="596951" y="54266"/>
                    <a:pt x="660451" y="202962"/>
                    <a:pt x="666272" y="222541"/>
                  </a:cubicBezTo>
                  <a:cubicBezTo>
                    <a:pt x="672093" y="242120"/>
                    <a:pt x="642989" y="174916"/>
                    <a:pt x="621822" y="152691"/>
                  </a:cubicBezTo>
                  <a:cubicBezTo>
                    <a:pt x="600655" y="130466"/>
                    <a:pt x="565201" y="106124"/>
                    <a:pt x="539272" y="89191"/>
                  </a:cubicBezTo>
                  <a:cubicBezTo>
                    <a:pt x="513343" y="72258"/>
                    <a:pt x="513872" y="64320"/>
                    <a:pt x="466247" y="51091"/>
                  </a:cubicBezTo>
                  <a:cubicBezTo>
                    <a:pt x="418622" y="37862"/>
                    <a:pt x="253522" y="9816"/>
                    <a:pt x="253522" y="9816"/>
                  </a:cubicBezTo>
                  <a:cubicBezTo>
                    <a:pt x="220184" y="2937"/>
                    <a:pt x="266222" y="9816"/>
                    <a:pt x="266222" y="9816"/>
                  </a:cubicBezTo>
                  <a:cubicBezTo>
                    <a:pt x="246643" y="8229"/>
                    <a:pt x="150864" y="-1826"/>
                    <a:pt x="136047" y="291"/>
                  </a:cubicBezTo>
                  <a:cubicBezTo>
                    <a:pt x="121230" y="2408"/>
                    <a:pt x="206955" y="16695"/>
                    <a:pt x="177322" y="22516"/>
                  </a:cubicBezTo>
                  <a:cubicBezTo>
                    <a:pt x="147689" y="28337"/>
                    <a:pt x="17514" y="34687"/>
                    <a:pt x="2697" y="352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188A4451-D6E5-23AD-C812-343D7EFE365F}"/>
                </a:ext>
              </a:extLst>
            </p:cNvPr>
            <p:cNvSpPr/>
            <p:nvPr/>
          </p:nvSpPr>
          <p:spPr>
            <a:xfrm>
              <a:off x="6038826" y="2968578"/>
              <a:ext cx="81210" cy="203536"/>
            </a:xfrm>
            <a:custGeom>
              <a:avLst/>
              <a:gdLst>
                <a:gd name="connsiteX0" fmla="*/ 28599 w 81210"/>
                <a:gd name="connsiteY0" fmla="*/ 47 h 203536"/>
                <a:gd name="connsiteX1" fmla="*/ 79399 w 81210"/>
                <a:gd name="connsiteY1" fmla="*/ 95297 h 203536"/>
                <a:gd name="connsiteX2" fmla="*/ 69874 w 81210"/>
                <a:gd name="connsiteY2" fmla="*/ 149272 h 203536"/>
                <a:gd name="connsiteX3" fmla="*/ 69874 w 81210"/>
                <a:gd name="connsiteY3" fmla="*/ 111172 h 203536"/>
                <a:gd name="connsiteX4" fmla="*/ 44474 w 81210"/>
                <a:gd name="connsiteY4" fmla="*/ 158797 h 203536"/>
                <a:gd name="connsiteX5" fmla="*/ 24 w 81210"/>
                <a:gd name="connsiteY5" fmla="*/ 203247 h 203536"/>
                <a:gd name="connsiteX6" fmla="*/ 50824 w 81210"/>
                <a:gd name="connsiteY6" fmla="*/ 136572 h 203536"/>
                <a:gd name="connsiteX7" fmla="*/ 53999 w 81210"/>
                <a:gd name="connsiteY7" fmla="*/ 117522 h 203536"/>
                <a:gd name="connsiteX8" fmla="*/ 57174 w 81210"/>
                <a:gd name="connsiteY8" fmla="*/ 82597 h 203536"/>
                <a:gd name="connsiteX9" fmla="*/ 28599 w 81210"/>
                <a:gd name="connsiteY9" fmla="*/ 47 h 20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10" h="203536">
                  <a:moveTo>
                    <a:pt x="28599" y="47"/>
                  </a:moveTo>
                  <a:cubicBezTo>
                    <a:pt x="32303" y="2164"/>
                    <a:pt x="72520" y="70426"/>
                    <a:pt x="79399" y="95297"/>
                  </a:cubicBezTo>
                  <a:cubicBezTo>
                    <a:pt x="86278" y="120168"/>
                    <a:pt x="71462" y="146626"/>
                    <a:pt x="69874" y="149272"/>
                  </a:cubicBezTo>
                  <a:cubicBezTo>
                    <a:pt x="68287" y="151918"/>
                    <a:pt x="74107" y="109585"/>
                    <a:pt x="69874" y="111172"/>
                  </a:cubicBezTo>
                  <a:cubicBezTo>
                    <a:pt x="65641" y="112759"/>
                    <a:pt x="56116" y="143451"/>
                    <a:pt x="44474" y="158797"/>
                  </a:cubicBezTo>
                  <a:cubicBezTo>
                    <a:pt x="32832" y="174143"/>
                    <a:pt x="-1034" y="206951"/>
                    <a:pt x="24" y="203247"/>
                  </a:cubicBezTo>
                  <a:cubicBezTo>
                    <a:pt x="1082" y="199543"/>
                    <a:pt x="50824" y="136572"/>
                    <a:pt x="50824" y="136572"/>
                  </a:cubicBezTo>
                  <a:cubicBezTo>
                    <a:pt x="59820" y="122285"/>
                    <a:pt x="52941" y="126518"/>
                    <a:pt x="53999" y="117522"/>
                  </a:cubicBezTo>
                  <a:cubicBezTo>
                    <a:pt x="55057" y="108526"/>
                    <a:pt x="59820" y="97943"/>
                    <a:pt x="57174" y="82597"/>
                  </a:cubicBezTo>
                  <a:cubicBezTo>
                    <a:pt x="54528" y="67251"/>
                    <a:pt x="24895" y="-2070"/>
                    <a:pt x="28599" y="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0F73F882-E1AD-D8EA-3C22-E0779E606BB4}"/>
                </a:ext>
              </a:extLst>
            </p:cNvPr>
            <p:cNvSpPr/>
            <p:nvPr/>
          </p:nvSpPr>
          <p:spPr>
            <a:xfrm>
              <a:off x="6645268" y="3613147"/>
              <a:ext cx="92155" cy="155680"/>
            </a:xfrm>
            <a:custGeom>
              <a:avLst/>
              <a:gdLst>
                <a:gd name="connsiteX0" fmla="*/ 92082 w 92155"/>
                <a:gd name="connsiteY0" fmla="*/ 3 h 155680"/>
                <a:gd name="connsiteX1" fmla="*/ 34932 w 92155"/>
                <a:gd name="connsiteY1" fmla="*/ 73028 h 155680"/>
                <a:gd name="connsiteX2" fmla="*/ 7 w 92155"/>
                <a:gd name="connsiteY2" fmla="*/ 155578 h 155680"/>
                <a:gd name="connsiteX3" fmla="*/ 31757 w 92155"/>
                <a:gd name="connsiteY3" fmla="*/ 88903 h 155680"/>
                <a:gd name="connsiteX4" fmla="*/ 28582 w 92155"/>
                <a:gd name="connsiteY4" fmla="*/ 34928 h 155680"/>
                <a:gd name="connsiteX5" fmla="*/ 22232 w 92155"/>
                <a:gd name="connsiteY5" fmla="*/ 69853 h 155680"/>
                <a:gd name="connsiteX6" fmla="*/ 92082 w 92155"/>
                <a:gd name="connsiteY6" fmla="*/ 3 h 15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155" h="155680">
                  <a:moveTo>
                    <a:pt x="92082" y="3"/>
                  </a:moveTo>
                  <a:cubicBezTo>
                    <a:pt x="94199" y="532"/>
                    <a:pt x="50278" y="47099"/>
                    <a:pt x="34932" y="73028"/>
                  </a:cubicBezTo>
                  <a:cubicBezTo>
                    <a:pt x="19586" y="98957"/>
                    <a:pt x="536" y="152932"/>
                    <a:pt x="7" y="155578"/>
                  </a:cubicBezTo>
                  <a:cubicBezTo>
                    <a:pt x="-522" y="158224"/>
                    <a:pt x="26995" y="109011"/>
                    <a:pt x="31757" y="88903"/>
                  </a:cubicBezTo>
                  <a:cubicBezTo>
                    <a:pt x="36519" y="68795"/>
                    <a:pt x="30169" y="38103"/>
                    <a:pt x="28582" y="34928"/>
                  </a:cubicBezTo>
                  <a:cubicBezTo>
                    <a:pt x="26995" y="31753"/>
                    <a:pt x="13765" y="73028"/>
                    <a:pt x="22232" y="69853"/>
                  </a:cubicBezTo>
                  <a:cubicBezTo>
                    <a:pt x="30699" y="66678"/>
                    <a:pt x="89965" y="-526"/>
                    <a:pt x="92082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0023DC6A-655E-2EE1-1F13-BA3CCF900C17}"/>
                </a:ext>
              </a:extLst>
            </p:cNvPr>
            <p:cNvSpPr/>
            <p:nvPr/>
          </p:nvSpPr>
          <p:spPr>
            <a:xfrm>
              <a:off x="6620463" y="3635373"/>
              <a:ext cx="47099" cy="177802"/>
            </a:xfrm>
            <a:custGeom>
              <a:avLst/>
              <a:gdLst>
                <a:gd name="connsiteX0" fmla="*/ 47037 w 47099"/>
                <a:gd name="connsiteY0" fmla="*/ 2 h 177802"/>
                <a:gd name="connsiteX1" fmla="*/ 12112 w 47099"/>
                <a:gd name="connsiteY1" fmla="*/ 85727 h 177802"/>
                <a:gd name="connsiteX2" fmla="*/ 2587 w 47099"/>
                <a:gd name="connsiteY2" fmla="*/ 114302 h 177802"/>
                <a:gd name="connsiteX3" fmla="*/ 2587 w 47099"/>
                <a:gd name="connsiteY3" fmla="*/ 177802 h 177802"/>
                <a:gd name="connsiteX4" fmla="*/ 2587 w 47099"/>
                <a:gd name="connsiteY4" fmla="*/ 146052 h 177802"/>
                <a:gd name="connsiteX5" fmla="*/ 2587 w 47099"/>
                <a:gd name="connsiteY5" fmla="*/ 50802 h 177802"/>
                <a:gd name="connsiteX6" fmla="*/ 2587 w 47099"/>
                <a:gd name="connsiteY6" fmla="*/ 82552 h 177802"/>
                <a:gd name="connsiteX7" fmla="*/ 47037 w 47099"/>
                <a:gd name="connsiteY7" fmla="*/ 2 h 177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99" h="177802">
                  <a:moveTo>
                    <a:pt x="47037" y="2"/>
                  </a:moveTo>
                  <a:cubicBezTo>
                    <a:pt x="48624" y="531"/>
                    <a:pt x="19520" y="66677"/>
                    <a:pt x="12112" y="85727"/>
                  </a:cubicBezTo>
                  <a:cubicBezTo>
                    <a:pt x="4704" y="104777"/>
                    <a:pt x="4174" y="98956"/>
                    <a:pt x="2587" y="114302"/>
                  </a:cubicBezTo>
                  <a:cubicBezTo>
                    <a:pt x="999" y="129648"/>
                    <a:pt x="2587" y="177802"/>
                    <a:pt x="2587" y="177802"/>
                  </a:cubicBezTo>
                  <a:lnTo>
                    <a:pt x="2587" y="146052"/>
                  </a:lnTo>
                  <a:lnTo>
                    <a:pt x="2587" y="50802"/>
                  </a:lnTo>
                  <a:cubicBezTo>
                    <a:pt x="2587" y="40219"/>
                    <a:pt x="-3234" y="87844"/>
                    <a:pt x="2587" y="82552"/>
                  </a:cubicBezTo>
                  <a:cubicBezTo>
                    <a:pt x="8408" y="77260"/>
                    <a:pt x="45450" y="-527"/>
                    <a:pt x="4703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14A93B45-AA55-4642-4D9D-37DCCCAFE0D6}"/>
                </a:ext>
              </a:extLst>
            </p:cNvPr>
            <p:cNvSpPr/>
            <p:nvPr/>
          </p:nvSpPr>
          <p:spPr>
            <a:xfrm>
              <a:off x="6664283" y="3720764"/>
              <a:ext cx="268720" cy="89614"/>
            </a:xfrm>
            <a:custGeom>
              <a:avLst/>
              <a:gdLst>
                <a:gd name="connsiteX0" fmla="*/ 42 w 268720"/>
                <a:gd name="connsiteY0" fmla="*/ 336 h 89614"/>
                <a:gd name="connsiteX1" fmla="*/ 57192 w 268720"/>
                <a:gd name="connsiteY1" fmla="*/ 54311 h 89614"/>
                <a:gd name="connsiteX2" fmla="*/ 95292 w 268720"/>
                <a:gd name="connsiteY2" fmla="*/ 70186 h 89614"/>
                <a:gd name="connsiteX3" fmla="*/ 266742 w 268720"/>
                <a:gd name="connsiteY3" fmla="*/ 89236 h 89614"/>
                <a:gd name="connsiteX4" fmla="*/ 181017 w 268720"/>
                <a:gd name="connsiteY4" fmla="*/ 82886 h 89614"/>
                <a:gd name="connsiteX5" fmla="*/ 66717 w 268720"/>
                <a:gd name="connsiteY5" fmla="*/ 82886 h 89614"/>
                <a:gd name="connsiteX6" fmla="*/ 42 w 268720"/>
                <a:gd name="connsiteY6" fmla="*/ 336 h 8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20" h="89614">
                  <a:moveTo>
                    <a:pt x="42" y="336"/>
                  </a:moveTo>
                  <a:cubicBezTo>
                    <a:pt x="-1545" y="-4426"/>
                    <a:pt x="41317" y="42669"/>
                    <a:pt x="57192" y="54311"/>
                  </a:cubicBezTo>
                  <a:cubicBezTo>
                    <a:pt x="73067" y="65953"/>
                    <a:pt x="60367" y="64365"/>
                    <a:pt x="95292" y="70186"/>
                  </a:cubicBezTo>
                  <a:cubicBezTo>
                    <a:pt x="130217" y="76007"/>
                    <a:pt x="252455" y="87119"/>
                    <a:pt x="266742" y="89236"/>
                  </a:cubicBezTo>
                  <a:cubicBezTo>
                    <a:pt x="281030" y="91353"/>
                    <a:pt x="214354" y="83944"/>
                    <a:pt x="181017" y="82886"/>
                  </a:cubicBezTo>
                  <a:cubicBezTo>
                    <a:pt x="147680" y="81828"/>
                    <a:pt x="94234" y="94528"/>
                    <a:pt x="66717" y="82886"/>
                  </a:cubicBezTo>
                  <a:cubicBezTo>
                    <a:pt x="39200" y="71244"/>
                    <a:pt x="1629" y="5098"/>
                    <a:pt x="42" y="3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EF07B3BD-BCDB-145D-CD37-2088CDD84E0C}"/>
                </a:ext>
              </a:extLst>
            </p:cNvPr>
            <p:cNvSpPr/>
            <p:nvPr/>
          </p:nvSpPr>
          <p:spPr>
            <a:xfrm>
              <a:off x="6599807" y="3657550"/>
              <a:ext cx="51875" cy="155625"/>
            </a:xfrm>
            <a:custGeom>
              <a:avLst/>
              <a:gdLst>
                <a:gd name="connsiteX0" fmla="*/ 51818 w 51875"/>
                <a:gd name="connsiteY0" fmla="*/ 50 h 155625"/>
                <a:gd name="connsiteX1" fmla="*/ 16893 w 51875"/>
                <a:gd name="connsiteY1" fmla="*/ 88950 h 155625"/>
                <a:gd name="connsiteX2" fmla="*/ 23243 w 51875"/>
                <a:gd name="connsiteY2" fmla="*/ 155625 h 155625"/>
                <a:gd name="connsiteX3" fmla="*/ 1018 w 51875"/>
                <a:gd name="connsiteY3" fmla="*/ 88950 h 155625"/>
                <a:gd name="connsiteX4" fmla="*/ 7368 w 51875"/>
                <a:gd name="connsiteY4" fmla="*/ 101650 h 155625"/>
                <a:gd name="connsiteX5" fmla="*/ 51818 w 51875"/>
                <a:gd name="connsiteY5" fmla="*/ 50 h 1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875" h="155625">
                  <a:moveTo>
                    <a:pt x="51818" y="50"/>
                  </a:moveTo>
                  <a:cubicBezTo>
                    <a:pt x="53406" y="-2067"/>
                    <a:pt x="21655" y="63021"/>
                    <a:pt x="16893" y="88950"/>
                  </a:cubicBezTo>
                  <a:cubicBezTo>
                    <a:pt x="12131" y="114879"/>
                    <a:pt x="25889" y="155625"/>
                    <a:pt x="23243" y="155625"/>
                  </a:cubicBezTo>
                  <a:cubicBezTo>
                    <a:pt x="20597" y="155625"/>
                    <a:pt x="3664" y="97946"/>
                    <a:pt x="1018" y="88950"/>
                  </a:cubicBezTo>
                  <a:cubicBezTo>
                    <a:pt x="-1628" y="79954"/>
                    <a:pt x="1018" y="112762"/>
                    <a:pt x="7368" y="101650"/>
                  </a:cubicBezTo>
                  <a:cubicBezTo>
                    <a:pt x="13718" y="90538"/>
                    <a:pt x="50230" y="2167"/>
                    <a:pt x="51818" y="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46E4DEBF-A6CE-E9E7-11A3-04FC469DADC3}"/>
                </a:ext>
              </a:extLst>
            </p:cNvPr>
            <p:cNvSpPr/>
            <p:nvPr/>
          </p:nvSpPr>
          <p:spPr>
            <a:xfrm>
              <a:off x="6619525" y="3784146"/>
              <a:ext cx="319806" cy="32365"/>
            </a:xfrm>
            <a:custGeom>
              <a:avLst/>
              <a:gdLst>
                <a:gd name="connsiteX0" fmla="*/ 350 w 319806"/>
                <a:gd name="connsiteY0" fmla="*/ 29029 h 32365"/>
                <a:gd name="connsiteX1" fmla="*/ 124175 w 319806"/>
                <a:gd name="connsiteY1" fmla="*/ 22679 h 32365"/>
                <a:gd name="connsiteX2" fmla="*/ 317850 w 319806"/>
                <a:gd name="connsiteY2" fmla="*/ 32204 h 32365"/>
                <a:gd name="connsiteX3" fmla="*/ 222600 w 319806"/>
                <a:gd name="connsiteY3" fmla="*/ 13154 h 32365"/>
                <a:gd name="connsiteX4" fmla="*/ 197200 w 319806"/>
                <a:gd name="connsiteY4" fmla="*/ 13154 h 32365"/>
                <a:gd name="connsiteX5" fmla="*/ 140050 w 319806"/>
                <a:gd name="connsiteY5" fmla="*/ 19504 h 32365"/>
                <a:gd name="connsiteX6" fmla="*/ 54325 w 319806"/>
                <a:gd name="connsiteY6" fmla="*/ 454 h 32365"/>
                <a:gd name="connsiteX7" fmla="*/ 86075 w 319806"/>
                <a:gd name="connsiteY7" fmla="*/ 6804 h 32365"/>
                <a:gd name="connsiteX8" fmla="*/ 350 w 319806"/>
                <a:gd name="connsiteY8" fmla="*/ 29029 h 3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806" h="32365">
                  <a:moveTo>
                    <a:pt x="350" y="29029"/>
                  </a:moveTo>
                  <a:cubicBezTo>
                    <a:pt x="6700" y="31675"/>
                    <a:pt x="71258" y="22150"/>
                    <a:pt x="124175" y="22679"/>
                  </a:cubicBezTo>
                  <a:cubicBezTo>
                    <a:pt x="177092" y="23208"/>
                    <a:pt x="301446" y="33791"/>
                    <a:pt x="317850" y="32204"/>
                  </a:cubicBezTo>
                  <a:cubicBezTo>
                    <a:pt x="334254" y="30617"/>
                    <a:pt x="242708" y="16329"/>
                    <a:pt x="222600" y="13154"/>
                  </a:cubicBezTo>
                  <a:cubicBezTo>
                    <a:pt x="202492" y="9979"/>
                    <a:pt x="210958" y="12096"/>
                    <a:pt x="197200" y="13154"/>
                  </a:cubicBezTo>
                  <a:cubicBezTo>
                    <a:pt x="183442" y="14212"/>
                    <a:pt x="163863" y="21621"/>
                    <a:pt x="140050" y="19504"/>
                  </a:cubicBezTo>
                  <a:cubicBezTo>
                    <a:pt x="116237" y="17387"/>
                    <a:pt x="63321" y="2571"/>
                    <a:pt x="54325" y="454"/>
                  </a:cubicBezTo>
                  <a:cubicBezTo>
                    <a:pt x="45329" y="-1663"/>
                    <a:pt x="96129" y="4158"/>
                    <a:pt x="86075" y="6804"/>
                  </a:cubicBezTo>
                  <a:cubicBezTo>
                    <a:pt x="76021" y="9450"/>
                    <a:pt x="-6000" y="26383"/>
                    <a:pt x="350" y="290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36C728B6-DE42-83D3-80BD-B3ED973DF2B6}"/>
                </a:ext>
              </a:extLst>
            </p:cNvPr>
            <p:cNvSpPr/>
            <p:nvPr/>
          </p:nvSpPr>
          <p:spPr>
            <a:xfrm>
              <a:off x="6899195" y="3721084"/>
              <a:ext cx="175154" cy="104836"/>
            </a:xfrm>
            <a:custGeom>
              <a:avLst/>
              <a:gdLst>
                <a:gd name="connsiteX0" fmla="*/ 174705 w 175154"/>
                <a:gd name="connsiteY0" fmla="*/ 16 h 104836"/>
                <a:gd name="connsiteX1" fmla="*/ 117555 w 175154"/>
                <a:gd name="connsiteY1" fmla="*/ 66691 h 104836"/>
                <a:gd name="connsiteX2" fmla="*/ 80 w 175154"/>
                <a:gd name="connsiteY2" fmla="*/ 104791 h 104836"/>
                <a:gd name="connsiteX3" fmla="*/ 136605 w 175154"/>
                <a:gd name="connsiteY3" fmla="*/ 73041 h 104836"/>
                <a:gd name="connsiteX4" fmla="*/ 174705 w 175154"/>
                <a:gd name="connsiteY4" fmla="*/ 16 h 10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154" h="104836">
                  <a:moveTo>
                    <a:pt x="174705" y="16"/>
                  </a:moveTo>
                  <a:cubicBezTo>
                    <a:pt x="171530" y="-1042"/>
                    <a:pt x="146659" y="49228"/>
                    <a:pt x="117555" y="66691"/>
                  </a:cubicBezTo>
                  <a:cubicBezTo>
                    <a:pt x="88451" y="84154"/>
                    <a:pt x="-3095" y="103733"/>
                    <a:pt x="80" y="104791"/>
                  </a:cubicBezTo>
                  <a:cubicBezTo>
                    <a:pt x="3255" y="105849"/>
                    <a:pt x="109088" y="88387"/>
                    <a:pt x="136605" y="73041"/>
                  </a:cubicBezTo>
                  <a:cubicBezTo>
                    <a:pt x="164122" y="57695"/>
                    <a:pt x="177880" y="1074"/>
                    <a:pt x="174705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F647A1E9-A947-1B28-3949-F26F11FC8484}"/>
                </a:ext>
              </a:extLst>
            </p:cNvPr>
            <p:cNvSpPr/>
            <p:nvPr/>
          </p:nvSpPr>
          <p:spPr>
            <a:xfrm>
              <a:off x="6935479" y="3708083"/>
              <a:ext cx="190342" cy="134877"/>
            </a:xfrm>
            <a:custGeom>
              <a:avLst/>
              <a:gdLst>
                <a:gd name="connsiteX0" fmla="*/ 189221 w 190342"/>
                <a:gd name="connsiteY0" fmla="*/ 317 h 134877"/>
                <a:gd name="connsiteX1" fmla="*/ 157471 w 190342"/>
                <a:gd name="connsiteY1" fmla="*/ 57467 h 134877"/>
                <a:gd name="connsiteX2" fmla="*/ 1896 w 190342"/>
                <a:gd name="connsiteY2" fmla="*/ 133667 h 134877"/>
                <a:gd name="connsiteX3" fmla="*/ 78096 w 190342"/>
                <a:gd name="connsiteY3" fmla="*/ 101917 h 134877"/>
                <a:gd name="connsiteX4" fmla="*/ 182871 w 190342"/>
                <a:gd name="connsiteY4" fmla="*/ 70167 h 134877"/>
                <a:gd name="connsiteX5" fmla="*/ 135246 w 190342"/>
                <a:gd name="connsiteY5" fmla="*/ 82867 h 134877"/>
                <a:gd name="connsiteX6" fmla="*/ 189221 w 190342"/>
                <a:gd name="connsiteY6" fmla="*/ 317 h 13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342" h="134877">
                  <a:moveTo>
                    <a:pt x="189221" y="317"/>
                  </a:moveTo>
                  <a:cubicBezTo>
                    <a:pt x="192925" y="-3916"/>
                    <a:pt x="188692" y="35242"/>
                    <a:pt x="157471" y="57467"/>
                  </a:cubicBezTo>
                  <a:cubicBezTo>
                    <a:pt x="126250" y="79692"/>
                    <a:pt x="15125" y="126259"/>
                    <a:pt x="1896" y="133667"/>
                  </a:cubicBezTo>
                  <a:cubicBezTo>
                    <a:pt x="-11333" y="141075"/>
                    <a:pt x="47933" y="112500"/>
                    <a:pt x="78096" y="101917"/>
                  </a:cubicBezTo>
                  <a:cubicBezTo>
                    <a:pt x="108258" y="91334"/>
                    <a:pt x="173346" y="73342"/>
                    <a:pt x="182871" y="70167"/>
                  </a:cubicBezTo>
                  <a:cubicBezTo>
                    <a:pt x="192396" y="66992"/>
                    <a:pt x="134717" y="89746"/>
                    <a:pt x="135246" y="82867"/>
                  </a:cubicBezTo>
                  <a:cubicBezTo>
                    <a:pt x="135775" y="75988"/>
                    <a:pt x="185517" y="4550"/>
                    <a:pt x="189221" y="3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4C4B1C70-EA84-5A3F-95F7-3CD8F87B6149}"/>
                </a:ext>
              </a:extLst>
            </p:cNvPr>
            <p:cNvSpPr/>
            <p:nvPr/>
          </p:nvSpPr>
          <p:spPr>
            <a:xfrm>
              <a:off x="6688623" y="3511514"/>
              <a:ext cx="510619" cy="210322"/>
            </a:xfrm>
            <a:custGeom>
              <a:avLst/>
              <a:gdLst>
                <a:gd name="connsiteX0" fmla="*/ 1102 w 510619"/>
                <a:gd name="connsiteY0" fmla="*/ 136561 h 210322"/>
                <a:gd name="connsiteX1" fmla="*/ 178902 w 510619"/>
                <a:gd name="connsiteY1" fmla="*/ 50836 h 210322"/>
                <a:gd name="connsiteX2" fmla="*/ 223352 w 510619"/>
                <a:gd name="connsiteY2" fmla="*/ 50836 h 210322"/>
                <a:gd name="connsiteX3" fmla="*/ 197952 w 510619"/>
                <a:gd name="connsiteY3" fmla="*/ 38136 h 210322"/>
                <a:gd name="connsiteX4" fmla="*/ 302727 w 510619"/>
                <a:gd name="connsiteY4" fmla="*/ 66711 h 210322"/>
                <a:gd name="connsiteX5" fmla="*/ 302727 w 510619"/>
                <a:gd name="connsiteY5" fmla="*/ 41311 h 210322"/>
                <a:gd name="connsiteX6" fmla="*/ 363052 w 510619"/>
                <a:gd name="connsiteY6" fmla="*/ 92111 h 210322"/>
                <a:gd name="connsiteX7" fmla="*/ 359877 w 510619"/>
                <a:gd name="connsiteY7" fmla="*/ 60361 h 210322"/>
                <a:gd name="connsiteX8" fmla="*/ 432902 w 510619"/>
                <a:gd name="connsiteY8" fmla="*/ 142911 h 210322"/>
                <a:gd name="connsiteX9" fmla="*/ 417027 w 510619"/>
                <a:gd name="connsiteY9" fmla="*/ 130211 h 210322"/>
                <a:gd name="connsiteX10" fmla="*/ 455127 w 510619"/>
                <a:gd name="connsiteY10" fmla="*/ 158786 h 210322"/>
                <a:gd name="connsiteX11" fmla="*/ 451952 w 510619"/>
                <a:gd name="connsiteY11" fmla="*/ 127036 h 210322"/>
                <a:gd name="connsiteX12" fmla="*/ 502752 w 510619"/>
                <a:gd name="connsiteY12" fmla="*/ 171486 h 210322"/>
                <a:gd name="connsiteX13" fmla="*/ 505927 w 510619"/>
                <a:gd name="connsiteY13" fmla="*/ 209586 h 210322"/>
                <a:gd name="connsiteX14" fmla="*/ 458302 w 510619"/>
                <a:gd name="connsiteY14" fmla="*/ 136561 h 210322"/>
                <a:gd name="connsiteX15" fmla="*/ 423377 w 510619"/>
                <a:gd name="connsiteY15" fmla="*/ 107986 h 210322"/>
                <a:gd name="connsiteX16" fmla="*/ 429727 w 510619"/>
                <a:gd name="connsiteY16" fmla="*/ 66711 h 210322"/>
                <a:gd name="connsiteX17" fmla="*/ 394802 w 510619"/>
                <a:gd name="connsiteY17" fmla="*/ 69886 h 210322"/>
                <a:gd name="connsiteX18" fmla="*/ 382102 w 510619"/>
                <a:gd name="connsiteY18" fmla="*/ 31786 h 210322"/>
                <a:gd name="connsiteX19" fmla="*/ 350352 w 510619"/>
                <a:gd name="connsiteY19" fmla="*/ 38136 h 210322"/>
                <a:gd name="connsiteX20" fmla="*/ 274152 w 510619"/>
                <a:gd name="connsiteY20" fmla="*/ 6386 h 210322"/>
                <a:gd name="connsiteX21" fmla="*/ 258277 w 510619"/>
                <a:gd name="connsiteY21" fmla="*/ 22261 h 210322"/>
                <a:gd name="connsiteX22" fmla="*/ 172552 w 510619"/>
                <a:gd name="connsiteY22" fmla="*/ 36 h 210322"/>
                <a:gd name="connsiteX23" fmla="*/ 217002 w 510619"/>
                <a:gd name="connsiteY23" fmla="*/ 28611 h 210322"/>
                <a:gd name="connsiteX24" fmla="*/ 201127 w 510619"/>
                <a:gd name="connsiteY24" fmla="*/ 38136 h 210322"/>
                <a:gd name="connsiteX25" fmla="*/ 169377 w 510619"/>
                <a:gd name="connsiteY25" fmla="*/ 34961 h 210322"/>
                <a:gd name="connsiteX26" fmla="*/ 105877 w 510619"/>
                <a:gd name="connsiteY26" fmla="*/ 54011 h 210322"/>
                <a:gd name="connsiteX27" fmla="*/ 1102 w 510619"/>
                <a:gd name="connsiteY27" fmla="*/ 136561 h 21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0619" h="210322">
                  <a:moveTo>
                    <a:pt x="1102" y="136561"/>
                  </a:moveTo>
                  <a:cubicBezTo>
                    <a:pt x="13273" y="136032"/>
                    <a:pt x="141860" y="65123"/>
                    <a:pt x="178902" y="50836"/>
                  </a:cubicBezTo>
                  <a:cubicBezTo>
                    <a:pt x="215944" y="36548"/>
                    <a:pt x="220177" y="52953"/>
                    <a:pt x="223352" y="50836"/>
                  </a:cubicBezTo>
                  <a:cubicBezTo>
                    <a:pt x="226527" y="48719"/>
                    <a:pt x="184723" y="35490"/>
                    <a:pt x="197952" y="38136"/>
                  </a:cubicBezTo>
                  <a:cubicBezTo>
                    <a:pt x="211181" y="40782"/>
                    <a:pt x="285265" y="66182"/>
                    <a:pt x="302727" y="66711"/>
                  </a:cubicBezTo>
                  <a:cubicBezTo>
                    <a:pt x="320189" y="67240"/>
                    <a:pt x="292673" y="37078"/>
                    <a:pt x="302727" y="41311"/>
                  </a:cubicBezTo>
                  <a:cubicBezTo>
                    <a:pt x="312781" y="45544"/>
                    <a:pt x="353527" y="88936"/>
                    <a:pt x="363052" y="92111"/>
                  </a:cubicBezTo>
                  <a:cubicBezTo>
                    <a:pt x="372577" y="95286"/>
                    <a:pt x="348235" y="51894"/>
                    <a:pt x="359877" y="60361"/>
                  </a:cubicBezTo>
                  <a:cubicBezTo>
                    <a:pt x="371519" y="68828"/>
                    <a:pt x="423377" y="131269"/>
                    <a:pt x="432902" y="142911"/>
                  </a:cubicBezTo>
                  <a:cubicBezTo>
                    <a:pt x="442427" y="154553"/>
                    <a:pt x="413323" y="127565"/>
                    <a:pt x="417027" y="130211"/>
                  </a:cubicBezTo>
                  <a:cubicBezTo>
                    <a:pt x="420731" y="132857"/>
                    <a:pt x="449306" y="159315"/>
                    <a:pt x="455127" y="158786"/>
                  </a:cubicBezTo>
                  <a:cubicBezTo>
                    <a:pt x="460948" y="158257"/>
                    <a:pt x="444015" y="124919"/>
                    <a:pt x="451952" y="127036"/>
                  </a:cubicBezTo>
                  <a:cubicBezTo>
                    <a:pt x="459889" y="129153"/>
                    <a:pt x="493756" y="157728"/>
                    <a:pt x="502752" y="171486"/>
                  </a:cubicBezTo>
                  <a:cubicBezTo>
                    <a:pt x="511748" y="185244"/>
                    <a:pt x="513335" y="215407"/>
                    <a:pt x="505927" y="209586"/>
                  </a:cubicBezTo>
                  <a:cubicBezTo>
                    <a:pt x="498519" y="203765"/>
                    <a:pt x="472060" y="153494"/>
                    <a:pt x="458302" y="136561"/>
                  </a:cubicBezTo>
                  <a:cubicBezTo>
                    <a:pt x="444544" y="119628"/>
                    <a:pt x="428139" y="119628"/>
                    <a:pt x="423377" y="107986"/>
                  </a:cubicBezTo>
                  <a:cubicBezTo>
                    <a:pt x="418615" y="96344"/>
                    <a:pt x="434489" y="73061"/>
                    <a:pt x="429727" y="66711"/>
                  </a:cubicBezTo>
                  <a:cubicBezTo>
                    <a:pt x="424965" y="60361"/>
                    <a:pt x="402739" y="75707"/>
                    <a:pt x="394802" y="69886"/>
                  </a:cubicBezTo>
                  <a:cubicBezTo>
                    <a:pt x="386865" y="64065"/>
                    <a:pt x="389510" y="37078"/>
                    <a:pt x="382102" y="31786"/>
                  </a:cubicBezTo>
                  <a:cubicBezTo>
                    <a:pt x="374694" y="26494"/>
                    <a:pt x="368344" y="42369"/>
                    <a:pt x="350352" y="38136"/>
                  </a:cubicBezTo>
                  <a:cubicBezTo>
                    <a:pt x="332360" y="33903"/>
                    <a:pt x="274152" y="6386"/>
                    <a:pt x="274152" y="6386"/>
                  </a:cubicBezTo>
                  <a:cubicBezTo>
                    <a:pt x="258806" y="3740"/>
                    <a:pt x="275210" y="23319"/>
                    <a:pt x="258277" y="22261"/>
                  </a:cubicBezTo>
                  <a:cubicBezTo>
                    <a:pt x="241344" y="21203"/>
                    <a:pt x="179431" y="-1022"/>
                    <a:pt x="172552" y="36"/>
                  </a:cubicBezTo>
                  <a:cubicBezTo>
                    <a:pt x="165673" y="1094"/>
                    <a:pt x="217002" y="28611"/>
                    <a:pt x="217002" y="28611"/>
                  </a:cubicBezTo>
                  <a:cubicBezTo>
                    <a:pt x="221764" y="34961"/>
                    <a:pt x="209064" y="37078"/>
                    <a:pt x="201127" y="38136"/>
                  </a:cubicBezTo>
                  <a:cubicBezTo>
                    <a:pt x="193190" y="39194"/>
                    <a:pt x="185252" y="32315"/>
                    <a:pt x="169377" y="34961"/>
                  </a:cubicBezTo>
                  <a:cubicBezTo>
                    <a:pt x="153502" y="37607"/>
                    <a:pt x="130748" y="41311"/>
                    <a:pt x="105877" y="54011"/>
                  </a:cubicBezTo>
                  <a:cubicBezTo>
                    <a:pt x="81006" y="66711"/>
                    <a:pt x="-11069" y="137090"/>
                    <a:pt x="1102" y="136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D25E335-29DD-9713-45B7-54EDAA6D72B7}"/>
                </a:ext>
              </a:extLst>
            </p:cNvPr>
            <p:cNvSpPr/>
            <p:nvPr/>
          </p:nvSpPr>
          <p:spPr>
            <a:xfrm>
              <a:off x="7038918" y="3555732"/>
              <a:ext cx="67573" cy="205012"/>
            </a:xfrm>
            <a:custGeom>
              <a:avLst/>
              <a:gdLst>
                <a:gd name="connsiteX0" fmla="*/ 57 w 67573"/>
                <a:gd name="connsiteY0" fmla="*/ 268 h 205012"/>
                <a:gd name="connsiteX1" fmla="*/ 38157 w 67573"/>
                <a:gd name="connsiteY1" fmla="*/ 114568 h 205012"/>
                <a:gd name="connsiteX2" fmla="*/ 41332 w 67573"/>
                <a:gd name="connsiteY2" fmla="*/ 136793 h 205012"/>
                <a:gd name="connsiteX3" fmla="*/ 66732 w 67573"/>
                <a:gd name="connsiteY3" fmla="*/ 203468 h 205012"/>
                <a:gd name="connsiteX4" fmla="*/ 57207 w 67573"/>
                <a:gd name="connsiteY4" fmla="*/ 178068 h 205012"/>
                <a:gd name="connsiteX5" fmla="*/ 15932 w 67573"/>
                <a:gd name="connsiteY5" fmla="*/ 114568 h 205012"/>
                <a:gd name="connsiteX6" fmla="*/ 28632 w 67573"/>
                <a:gd name="connsiteY6" fmla="*/ 82818 h 205012"/>
                <a:gd name="connsiteX7" fmla="*/ 57 w 67573"/>
                <a:gd name="connsiteY7" fmla="*/ 268 h 2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573" h="205012">
                  <a:moveTo>
                    <a:pt x="57" y="268"/>
                  </a:moveTo>
                  <a:cubicBezTo>
                    <a:pt x="1644" y="5560"/>
                    <a:pt x="31278" y="91814"/>
                    <a:pt x="38157" y="114568"/>
                  </a:cubicBezTo>
                  <a:cubicBezTo>
                    <a:pt x="45036" y="137322"/>
                    <a:pt x="36569" y="121976"/>
                    <a:pt x="41332" y="136793"/>
                  </a:cubicBezTo>
                  <a:cubicBezTo>
                    <a:pt x="46095" y="151610"/>
                    <a:pt x="64086" y="196589"/>
                    <a:pt x="66732" y="203468"/>
                  </a:cubicBezTo>
                  <a:cubicBezTo>
                    <a:pt x="69378" y="210347"/>
                    <a:pt x="65674" y="192885"/>
                    <a:pt x="57207" y="178068"/>
                  </a:cubicBezTo>
                  <a:cubicBezTo>
                    <a:pt x="48740" y="163251"/>
                    <a:pt x="20694" y="130443"/>
                    <a:pt x="15932" y="114568"/>
                  </a:cubicBezTo>
                  <a:cubicBezTo>
                    <a:pt x="11170" y="98693"/>
                    <a:pt x="27045" y="96047"/>
                    <a:pt x="28632" y="82818"/>
                  </a:cubicBezTo>
                  <a:cubicBezTo>
                    <a:pt x="30219" y="69589"/>
                    <a:pt x="-1530" y="-5024"/>
                    <a:pt x="57" y="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DA03AFB4-4355-9B22-02A3-609BA07F02ED}"/>
                </a:ext>
              </a:extLst>
            </p:cNvPr>
            <p:cNvSpPr/>
            <p:nvPr/>
          </p:nvSpPr>
          <p:spPr>
            <a:xfrm>
              <a:off x="6714327" y="3536702"/>
              <a:ext cx="291738" cy="276520"/>
            </a:xfrm>
            <a:custGeom>
              <a:avLst/>
              <a:gdLst>
                <a:gd name="connsiteX0" fmla="*/ 223048 w 291738"/>
                <a:gd name="connsiteY0" fmla="*/ 6598 h 276520"/>
                <a:gd name="connsiteX1" fmla="*/ 270673 w 291738"/>
                <a:gd name="connsiteY1" fmla="*/ 54223 h 276520"/>
                <a:gd name="connsiteX2" fmla="*/ 286548 w 291738"/>
                <a:gd name="connsiteY2" fmla="*/ 105023 h 276520"/>
                <a:gd name="connsiteX3" fmla="*/ 289723 w 291738"/>
                <a:gd name="connsiteY3" fmla="*/ 190748 h 276520"/>
                <a:gd name="connsiteX4" fmla="*/ 257973 w 291738"/>
                <a:gd name="connsiteY4" fmla="*/ 244723 h 276520"/>
                <a:gd name="connsiteX5" fmla="*/ 194473 w 291738"/>
                <a:gd name="connsiteY5" fmla="*/ 276473 h 276520"/>
                <a:gd name="connsiteX6" fmla="*/ 73823 w 291738"/>
                <a:gd name="connsiteY6" fmla="*/ 251073 h 276520"/>
                <a:gd name="connsiteX7" fmla="*/ 38898 w 291738"/>
                <a:gd name="connsiteY7" fmla="*/ 219323 h 276520"/>
                <a:gd name="connsiteX8" fmla="*/ 19848 w 291738"/>
                <a:gd name="connsiteY8" fmla="*/ 168523 h 276520"/>
                <a:gd name="connsiteX9" fmla="*/ 16673 w 291738"/>
                <a:gd name="connsiteY9" fmla="*/ 133598 h 276520"/>
                <a:gd name="connsiteX10" fmla="*/ 16673 w 291738"/>
                <a:gd name="connsiteY10" fmla="*/ 108198 h 276520"/>
                <a:gd name="connsiteX11" fmla="*/ 798 w 291738"/>
                <a:gd name="connsiteY11" fmla="*/ 105023 h 276520"/>
                <a:gd name="connsiteX12" fmla="*/ 45248 w 291738"/>
                <a:gd name="connsiteY12" fmla="*/ 63748 h 276520"/>
                <a:gd name="connsiteX13" fmla="*/ 105573 w 291738"/>
                <a:gd name="connsiteY13" fmla="*/ 31998 h 276520"/>
                <a:gd name="connsiteX14" fmla="*/ 159548 w 291738"/>
                <a:gd name="connsiteY14" fmla="*/ 3423 h 276520"/>
                <a:gd name="connsiteX15" fmla="*/ 223048 w 291738"/>
                <a:gd name="connsiteY15" fmla="*/ 6598 h 27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738" h="276520">
                  <a:moveTo>
                    <a:pt x="223048" y="6598"/>
                  </a:moveTo>
                  <a:cubicBezTo>
                    <a:pt x="241569" y="15065"/>
                    <a:pt x="260090" y="37819"/>
                    <a:pt x="270673" y="54223"/>
                  </a:cubicBezTo>
                  <a:cubicBezTo>
                    <a:pt x="281256" y="70627"/>
                    <a:pt x="283373" y="82269"/>
                    <a:pt x="286548" y="105023"/>
                  </a:cubicBezTo>
                  <a:cubicBezTo>
                    <a:pt x="289723" y="127777"/>
                    <a:pt x="294486" y="167465"/>
                    <a:pt x="289723" y="190748"/>
                  </a:cubicBezTo>
                  <a:cubicBezTo>
                    <a:pt x="284961" y="214031"/>
                    <a:pt x="273848" y="230436"/>
                    <a:pt x="257973" y="244723"/>
                  </a:cubicBezTo>
                  <a:cubicBezTo>
                    <a:pt x="242098" y="259011"/>
                    <a:pt x="225165" y="275415"/>
                    <a:pt x="194473" y="276473"/>
                  </a:cubicBezTo>
                  <a:cubicBezTo>
                    <a:pt x="163781" y="277531"/>
                    <a:pt x="99752" y="260598"/>
                    <a:pt x="73823" y="251073"/>
                  </a:cubicBezTo>
                  <a:cubicBezTo>
                    <a:pt x="47894" y="241548"/>
                    <a:pt x="47894" y="233081"/>
                    <a:pt x="38898" y="219323"/>
                  </a:cubicBezTo>
                  <a:cubicBezTo>
                    <a:pt x="29902" y="205565"/>
                    <a:pt x="23552" y="182810"/>
                    <a:pt x="19848" y="168523"/>
                  </a:cubicBezTo>
                  <a:cubicBezTo>
                    <a:pt x="16144" y="154236"/>
                    <a:pt x="17202" y="143652"/>
                    <a:pt x="16673" y="133598"/>
                  </a:cubicBezTo>
                  <a:cubicBezTo>
                    <a:pt x="16144" y="123544"/>
                    <a:pt x="16673" y="108198"/>
                    <a:pt x="16673" y="108198"/>
                  </a:cubicBezTo>
                  <a:cubicBezTo>
                    <a:pt x="14027" y="103436"/>
                    <a:pt x="-3965" y="112431"/>
                    <a:pt x="798" y="105023"/>
                  </a:cubicBezTo>
                  <a:cubicBezTo>
                    <a:pt x="5560" y="97615"/>
                    <a:pt x="27786" y="75919"/>
                    <a:pt x="45248" y="63748"/>
                  </a:cubicBezTo>
                  <a:cubicBezTo>
                    <a:pt x="62710" y="51577"/>
                    <a:pt x="105573" y="31998"/>
                    <a:pt x="105573" y="31998"/>
                  </a:cubicBezTo>
                  <a:cubicBezTo>
                    <a:pt x="124623" y="21944"/>
                    <a:pt x="141027" y="8186"/>
                    <a:pt x="159548" y="3423"/>
                  </a:cubicBezTo>
                  <a:cubicBezTo>
                    <a:pt x="178069" y="-1340"/>
                    <a:pt x="204527" y="-1869"/>
                    <a:pt x="223048" y="65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78F2C2D0-F1C3-486F-4670-278A942D02F2}"/>
                </a:ext>
              </a:extLst>
            </p:cNvPr>
            <p:cNvSpPr/>
            <p:nvPr/>
          </p:nvSpPr>
          <p:spPr>
            <a:xfrm>
              <a:off x="6861264" y="3583133"/>
              <a:ext cx="107485" cy="1074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月 37">
              <a:extLst>
                <a:ext uri="{FF2B5EF4-FFF2-40B4-BE49-F238E27FC236}">
                  <a16:creationId xmlns:a16="http://schemas.microsoft.com/office/drawing/2014/main" id="{469BCADC-807E-ACAA-4F7B-04045EB753C7}"/>
                </a:ext>
              </a:extLst>
            </p:cNvPr>
            <p:cNvSpPr/>
            <p:nvPr/>
          </p:nvSpPr>
          <p:spPr>
            <a:xfrm rot="6513488">
              <a:off x="6866255" y="3610066"/>
              <a:ext cx="77120" cy="13335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3035665F-C00F-A131-930F-1C5DF3480333}"/>
                </a:ext>
              </a:extLst>
            </p:cNvPr>
            <p:cNvSpPr/>
            <p:nvPr/>
          </p:nvSpPr>
          <p:spPr>
            <a:xfrm>
              <a:off x="6686302" y="3456712"/>
              <a:ext cx="215606" cy="121547"/>
            </a:xfrm>
            <a:custGeom>
              <a:avLst/>
              <a:gdLst>
                <a:gd name="connsiteX0" fmla="*/ 248 w 215606"/>
                <a:gd name="connsiteY0" fmla="*/ 121513 h 121547"/>
                <a:gd name="connsiteX1" fmla="*/ 209798 w 215606"/>
                <a:gd name="connsiteY1" fmla="*/ 13563 h 121547"/>
                <a:gd name="connsiteX2" fmla="*/ 152648 w 215606"/>
                <a:gd name="connsiteY2" fmla="*/ 38963 h 121547"/>
                <a:gd name="connsiteX3" fmla="*/ 105023 w 215606"/>
                <a:gd name="connsiteY3" fmla="*/ 48488 h 121547"/>
                <a:gd name="connsiteX4" fmla="*/ 165348 w 215606"/>
                <a:gd name="connsiteY4" fmla="*/ 863 h 121547"/>
                <a:gd name="connsiteX5" fmla="*/ 248 w 215606"/>
                <a:gd name="connsiteY5" fmla="*/ 121513 h 12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606" h="121547">
                  <a:moveTo>
                    <a:pt x="248" y="121513"/>
                  </a:moveTo>
                  <a:cubicBezTo>
                    <a:pt x="7656" y="123630"/>
                    <a:pt x="184398" y="27321"/>
                    <a:pt x="209798" y="13563"/>
                  </a:cubicBezTo>
                  <a:cubicBezTo>
                    <a:pt x="235198" y="-195"/>
                    <a:pt x="170110" y="33142"/>
                    <a:pt x="152648" y="38963"/>
                  </a:cubicBezTo>
                  <a:cubicBezTo>
                    <a:pt x="135186" y="44784"/>
                    <a:pt x="102906" y="54838"/>
                    <a:pt x="105023" y="48488"/>
                  </a:cubicBezTo>
                  <a:cubicBezTo>
                    <a:pt x="107140" y="42138"/>
                    <a:pt x="177519" y="-7074"/>
                    <a:pt x="165348" y="863"/>
                  </a:cubicBezTo>
                  <a:cubicBezTo>
                    <a:pt x="153177" y="8800"/>
                    <a:pt x="-7160" y="119396"/>
                    <a:pt x="248" y="1215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CBECFA28-BA7A-7B4C-3376-5E782AD030C3}"/>
                </a:ext>
              </a:extLst>
            </p:cNvPr>
            <p:cNvSpPr/>
            <p:nvPr/>
          </p:nvSpPr>
          <p:spPr>
            <a:xfrm>
              <a:off x="6899159" y="3441322"/>
              <a:ext cx="250971" cy="131944"/>
            </a:xfrm>
            <a:custGeom>
              <a:avLst/>
              <a:gdLst>
                <a:gd name="connsiteX0" fmla="*/ 116 w 250971"/>
                <a:gd name="connsiteY0" fmla="*/ 378 h 131944"/>
                <a:gd name="connsiteX1" fmla="*/ 120766 w 250971"/>
                <a:gd name="connsiteY1" fmla="*/ 6728 h 131944"/>
                <a:gd name="connsiteX2" fmla="*/ 73141 w 250971"/>
                <a:gd name="connsiteY2" fmla="*/ 6728 h 131944"/>
                <a:gd name="connsiteX3" fmla="*/ 155691 w 250971"/>
                <a:gd name="connsiteY3" fmla="*/ 6728 h 131944"/>
                <a:gd name="connsiteX4" fmla="*/ 231891 w 250971"/>
                <a:gd name="connsiteY4" fmla="*/ 76578 h 131944"/>
                <a:gd name="connsiteX5" fmla="*/ 219191 w 250971"/>
                <a:gd name="connsiteY5" fmla="*/ 48003 h 131944"/>
                <a:gd name="connsiteX6" fmla="*/ 250941 w 250971"/>
                <a:gd name="connsiteY6" fmla="*/ 130553 h 131944"/>
                <a:gd name="connsiteX7" fmla="*/ 225541 w 250971"/>
                <a:gd name="connsiteY7" fmla="*/ 101978 h 131944"/>
                <a:gd name="connsiteX8" fmla="*/ 158866 w 250971"/>
                <a:gd name="connsiteY8" fmla="*/ 28953 h 131944"/>
                <a:gd name="connsiteX9" fmla="*/ 133466 w 250971"/>
                <a:gd name="connsiteY9" fmla="*/ 19428 h 131944"/>
                <a:gd name="connsiteX10" fmla="*/ 73141 w 250971"/>
                <a:gd name="connsiteY10" fmla="*/ 22603 h 131944"/>
                <a:gd name="connsiteX11" fmla="*/ 146166 w 250971"/>
                <a:gd name="connsiteY11" fmla="*/ 19428 h 131944"/>
                <a:gd name="connsiteX12" fmla="*/ 116 w 250971"/>
                <a:gd name="connsiteY12" fmla="*/ 378 h 13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971" h="131944">
                  <a:moveTo>
                    <a:pt x="116" y="378"/>
                  </a:moveTo>
                  <a:cubicBezTo>
                    <a:pt x="-4117" y="-1739"/>
                    <a:pt x="108595" y="5670"/>
                    <a:pt x="120766" y="6728"/>
                  </a:cubicBezTo>
                  <a:cubicBezTo>
                    <a:pt x="132937" y="7786"/>
                    <a:pt x="73141" y="6728"/>
                    <a:pt x="73141" y="6728"/>
                  </a:cubicBezTo>
                  <a:cubicBezTo>
                    <a:pt x="78962" y="6728"/>
                    <a:pt x="129233" y="-4914"/>
                    <a:pt x="155691" y="6728"/>
                  </a:cubicBezTo>
                  <a:cubicBezTo>
                    <a:pt x="182149" y="18370"/>
                    <a:pt x="221308" y="69699"/>
                    <a:pt x="231891" y="76578"/>
                  </a:cubicBezTo>
                  <a:cubicBezTo>
                    <a:pt x="242474" y="83457"/>
                    <a:pt x="216016" y="39007"/>
                    <a:pt x="219191" y="48003"/>
                  </a:cubicBezTo>
                  <a:cubicBezTo>
                    <a:pt x="222366" y="56999"/>
                    <a:pt x="249883" y="121557"/>
                    <a:pt x="250941" y="130553"/>
                  </a:cubicBezTo>
                  <a:cubicBezTo>
                    <a:pt x="251999" y="139549"/>
                    <a:pt x="225541" y="101978"/>
                    <a:pt x="225541" y="101978"/>
                  </a:cubicBezTo>
                  <a:cubicBezTo>
                    <a:pt x="210195" y="85045"/>
                    <a:pt x="174212" y="42711"/>
                    <a:pt x="158866" y="28953"/>
                  </a:cubicBezTo>
                  <a:cubicBezTo>
                    <a:pt x="143520" y="15195"/>
                    <a:pt x="147753" y="20486"/>
                    <a:pt x="133466" y="19428"/>
                  </a:cubicBezTo>
                  <a:cubicBezTo>
                    <a:pt x="119179" y="18370"/>
                    <a:pt x="71024" y="22603"/>
                    <a:pt x="73141" y="22603"/>
                  </a:cubicBezTo>
                  <a:cubicBezTo>
                    <a:pt x="75258" y="22603"/>
                    <a:pt x="159395" y="21015"/>
                    <a:pt x="146166" y="19428"/>
                  </a:cubicBezTo>
                  <a:cubicBezTo>
                    <a:pt x="132937" y="17841"/>
                    <a:pt x="4349" y="2495"/>
                    <a:pt x="116" y="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F70D28C8-9167-52D1-F6D9-2E48ADC75396}"/>
                </a:ext>
              </a:extLst>
            </p:cNvPr>
            <p:cNvSpPr/>
            <p:nvPr/>
          </p:nvSpPr>
          <p:spPr>
            <a:xfrm>
              <a:off x="6870698" y="3463899"/>
              <a:ext cx="230859" cy="44550"/>
            </a:xfrm>
            <a:custGeom>
              <a:avLst/>
              <a:gdLst>
                <a:gd name="connsiteX0" fmla="*/ 2 w 230859"/>
                <a:gd name="connsiteY0" fmla="*/ 15901 h 44550"/>
                <a:gd name="connsiteX1" fmla="*/ 120652 w 230859"/>
                <a:gd name="connsiteY1" fmla="*/ 6376 h 44550"/>
                <a:gd name="connsiteX2" fmla="*/ 228602 w 230859"/>
                <a:gd name="connsiteY2" fmla="*/ 44476 h 44550"/>
                <a:gd name="connsiteX3" fmla="*/ 190502 w 230859"/>
                <a:gd name="connsiteY3" fmla="*/ 15901 h 44550"/>
                <a:gd name="connsiteX4" fmla="*/ 149227 w 230859"/>
                <a:gd name="connsiteY4" fmla="*/ 9551 h 44550"/>
                <a:gd name="connsiteX5" fmla="*/ 117477 w 230859"/>
                <a:gd name="connsiteY5" fmla="*/ 26 h 44550"/>
                <a:gd name="connsiteX6" fmla="*/ 2 w 230859"/>
                <a:gd name="connsiteY6" fmla="*/ 15901 h 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859" h="44550">
                  <a:moveTo>
                    <a:pt x="2" y="15901"/>
                  </a:moveTo>
                  <a:cubicBezTo>
                    <a:pt x="531" y="16959"/>
                    <a:pt x="82552" y="1613"/>
                    <a:pt x="120652" y="6376"/>
                  </a:cubicBezTo>
                  <a:cubicBezTo>
                    <a:pt x="158752" y="11138"/>
                    <a:pt x="216960" y="42889"/>
                    <a:pt x="228602" y="44476"/>
                  </a:cubicBezTo>
                  <a:cubicBezTo>
                    <a:pt x="240244" y="46063"/>
                    <a:pt x="203731" y="21722"/>
                    <a:pt x="190502" y="15901"/>
                  </a:cubicBezTo>
                  <a:cubicBezTo>
                    <a:pt x="177273" y="10080"/>
                    <a:pt x="161398" y="12197"/>
                    <a:pt x="149227" y="9551"/>
                  </a:cubicBezTo>
                  <a:cubicBezTo>
                    <a:pt x="137056" y="6905"/>
                    <a:pt x="138644" y="-503"/>
                    <a:pt x="117477" y="26"/>
                  </a:cubicBezTo>
                  <a:cubicBezTo>
                    <a:pt x="96310" y="555"/>
                    <a:pt x="-527" y="14843"/>
                    <a:pt x="2" y="15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E4560AA4-BC3C-7C2A-FA55-E2D0F71E404B}"/>
                </a:ext>
              </a:extLst>
            </p:cNvPr>
            <p:cNvSpPr/>
            <p:nvPr/>
          </p:nvSpPr>
          <p:spPr>
            <a:xfrm>
              <a:off x="6954379" y="3714708"/>
              <a:ext cx="208501" cy="147416"/>
            </a:xfrm>
            <a:custGeom>
              <a:avLst/>
              <a:gdLst>
                <a:gd name="connsiteX0" fmla="*/ 208421 w 208501"/>
                <a:gd name="connsiteY0" fmla="*/ 42 h 147416"/>
                <a:gd name="connsiteX1" fmla="*/ 173496 w 208501"/>
                <a:gd name="connsiteY1" fmla="*/ 60367 h 147416"/>
                <a:gd name="connsiteX2" fmla="*/ 122696 w 208501"/>
                <a:gd name="connsiteY2" fmla="*/ 111167 h 147416"/>
                <a:gd name="connsiteX3" fmla="*/ 144921 w 208501"/>
                <a:gd name="connsiteY3" fmla="*/ 88942 h 147416"/>
                <a:gd name="connsiteX4" fmla="*/ 27446 w 208501"/>
                <a:gd name="connsiteY4" fmla="*/ 130217 h 147416"/>
                <a:gd name="connsiteX5" fmla="*/ 5221 w 208501"/>
                <a:gd name="connsiteY5" fmla="*/ 146092 h 147416"/>
                <a:gd name="connsiteX6" fmla="*/ 103646 w 208501"/>
                <a:gd name="connsiteY6" fmla="*/ 98467 h 147416"/>
                <a:gd name="connsiteX7" fmla="*/ 163971 w 208501"/>
                <a:gd name="connsiteY7" fmla="*/ 69892 h 147416"/>
                <a:gd name="connsiteX8" fmla="*/ 208421 w 208501"/>
                <a:gd name="connsiteY8" fmla="*/ 42 h 14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501" h="147416">
                  <a:moveTo>
                    <a:pt x="208421" y="42"/>
                  </a:moveTo>
                  <a:cubicBezTo>
                    <a:pt x="210008" y="-1545"/>
                    <a:pt x="187783" y="41846"/>
                    <a:pt x="173496" y="60367"/>
                  </a:cubicBezTo>
                  <a:cubicBezTo>
                    <a:pt x="159209" y="78888"/>
                    <a:pt x="122696" y="111167"/>
                    <a:pt x="122696" y="111167"/>
                  </a:cubicBezTo>
                  <a:cubicBezTo>
                    <a:pt x="117934" y="115929"/>
                    <a:pt x="160796" y="85767"/>
                    <a:pt x="144921" y="88942"/>
                  </a:cubicBezTo>
                  <a:cubicBezTo>
                    <a:pt x="129046" y="92117"/>
                    <a:pt x="50729" y="120692"/>
                    <a:pt x="27446" y="130217"/>
                  </a:cubicBezTo>
                  <a:cubicBezTo>
                    <a:pt x="4163" y="139742"/>
                    <a:pt x="-7479" y="151384"/>
                    <a:pt x="5221" y="146092"/>
                  </a:cubicBezTo>
                  <a:cubicBezTo>
                    <a:pt x="17921" y="140800"/>
                    <a:pt x="103646" y="98467"/>
                    <a:pt x="103646" y="98467"/>
                  </a:cubicBezTo>
                  <a:cubicBezTo>
                    <a:pt x="130104" y="85767"/>
                    <a:pt x="149154" y="83650"/>
                    <a:pt x="163971" y="69892"/>
                  </a:cubicBezTo>
                  <a:cubicBezTo>
                    <a:pt x="178788" y="56134"/>
                    <a:pt x="206834" y="1629"/>
                    <a:pt x="208421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D6E32040-9A07-454D-9E5C-6146AD4C5F2D}"/>
                </a:ext>
              </a:extLst>
            </p:cNvPr>
            <p:cNvSpPr/>
            <p:nvPr/>
          </p:nvSpPr>
          <p:spPr>
            <a:xfrm>
              <a:off x="6625508" y="3479688"/>
              <a:ext cx="102537" cy="168472"/>
            </a:xfrm>
            <a:custGeom>
              <a:avLst/>
              <a:gdLst>
                <a:gd name="connsiteX0" fmla="*/ 102317 w 102537"/>
                <a:gd name="connsiteY0" fmla="*/ 112 h 168472"/>
                <a:gd name="connsiteX1" fmla="*/ 45167 w 102537"/>
                <a:gd name="connsiteY1" fmla="*/ 69962 h 168472"/>
                <a:gd name="connsiteX2" fmla="*/ 717 w 102537"/>
                <a:gd name="connsiteY2" fmla="*/ 168387 h 168472"/>
                <a:gd name="connsiteX3" fmla="*/ 22942 w 102537"/>
                <a:gd name="connsiteY3" fmla="*/ 85837 h 168472"/>
                <a:gd name="connsiteX4" fmla="*/ 102317 w 102537"/>
                <a:gd name="connsiteY4" fmla="*/ 112 h 168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37" h="168472">
                  <a:moveTo>
                    <a:pt x="102317" y="112"/>
                  </a:moveTo>
                  <a:cubicBezTo>
                    <a:pt x="106021" y="-2534"/>
                    <a:pt x="62100" y="41916"/>
                    <a:pt x="45167" y="69962"/>
                  </a:cubicBezTo>
                  <a:cubicBezTo>
                    <a:pt x="28234" y="98008"/>
                    <a:pt x="4421" y="165741"/>
                    <a:pt x="717" y="168387"/>
                  </a:cubicBezTo>
                  <a:cubicBezTo>
                    <a:pt x="-2987" y="171033"/>
                    <a:pt x="8125" y="111237"/>
                    <a:pt x="22942" y="85837"/>
                  </a:cubicBezTo>
                  <a:cubicBezTo>
                    <a:pt x="37759" y="60437"/>
                    <a:pt x="98613" y="2758"/>
                    <a:pt x="102317" y="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FD11F922-1CE7-6444-6C39-D1DEDA40EABB}"/>
                </a:ext>
              </a:extLst>
            </p:cNvPr>
            <p:cNvSpPr/>
            <p:nvPr/>
          </p:nvSpPr>
          <p:spPr>
            <a:xfrm>
              <a:off x="6991318" y="3407612"/>
              <a:ext cx="142954" cy="69228"/>
            </a:xfrm>
            <a:custGeom>
              <a:avLst/>
              <a:gdLst>
                <a:gd name="connsiteX0" fmla="*/ 32 w 142954"/>
                <a:gd name="connsiteY0" fmla="*/ 2338 h 69228"/>
                <a:gd name="connsiteX1" fmla="*/ 79407 w 142954"/>
                <a:gd name="connsiteY1" fmla="*/ 8688 h 69228"/>
                <a:gd name="connsiteX2" fmla="*/ 142907 w 142954"/>
                <a:gd name="connsiteY2" fmla="*/ 69013 h 69228"/>
                <a:gd name="connsiteX3" fmla="*/ 88932 w 142954"/>
                <a:gd name="connsiteY3" fmla="*/ 27738 h 69228"/>
                <a:gd name="connsiteX4" fmla="*/ 32 w 142954"/>
                <a:gd name="connsiteY4" fmla="*/ 2338 h 6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54" h="69228">
                  <a:moveTo>
                    <a:pt x="32" y="2338"/>
                  </a:moveTo>
                  <a:cubicBezTo>
                    <a:pt x="-1555" y="-837"/>
                    <a:pt x="55595" y="-2425"/>
                    <a:pt x="79407" y="8688"/>
                  </a:cubicBezTo>
                  <a:cubicBezTo>
                    <a:pt x="103220" y="19801"/>
                    <a:pt x="141320" y="65838"/>
                    <a:pt x="142907" y="69013"/>
                  </a:cubicBezTo>
                  <a:cubicBezTo>
                    <a:pt x="144494" y="72188"/>
                    <a:pt x="105865" y="39380"/>
                    <a:pt x="88932" y="27738"/>
                  </a:cubicBezTo>
                  <a:cubicBezTo>
                    <a:pt x="71999" y="16096"/>
                    <a:pt x="1619" y="5513"/>
                    <a:pt x="32" y="23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E9CBDDD6-D4EA-B801-188A-DE93EA01FC51}"/>
                </a:ext>
              </a:extLst>
            </p:cNvPr>
            <p:cNvSpPr/>
            <p:nvPr/>
          </p:nvSpPr>
          <p:spPr>
            <a:xfrm>
              <a:off x="6666053" y="3108321"/>
              <a:ext cx="17338" cy="174744"/>
            </a:xfrm>
            <a:custGeom>
              <a:avLst/>
              <a:gdLst>
                <a:gd name="connsiteX0" fmla="*/ 4622 w 17338"/>
                <a:gd name="connsiteY0" fmla="*/ 4 h 174744"/>
                <a:gd name="connsiteX1" fmla="*/ 17322 w 17338"/>
                <a:gd name="connsiteY1" fmla="*/ 63504 h 174744"/>
                <a:gd name="connsiteX2" fmla="*/ 1447 w 17338"/>
                <a:gd name="connsiteY2" fmla="*/ 117479 h 174744"/>
                <a:gd name="connsiteX3" fmla="*/ 1447 w 17338"/>
                <a:gd name="connsiteY3" fmla="*/ 174629 h 174744"/>
                <a:gd name="connsiteX4" fmla="*/ 7797 w 17338"/>
                <a:gd name="connsiteY4" fmla="*/ 130179 h 174744"/>
                <a:gd name="connsiteX5" fmla="*/ 10972 w 17338"/>
                <a:gd name="connsiteY5" fmla="*/ 60329 h 174744"/>
                <a:gd name="connsiteX6" fmla="*/ 4622 w 17338"/>
                <a:gd name="connsiteY6" fmla="*/ 4 h 17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8" h="174744">
                  <a:moveTo>
                    <a:pt x="4622" y="4"/>
                  </a:moveTo>
                  <a:cubicBezTo>
                    <a:pt x="5680" y="533"/>
                    <a:pt x="17851" y="43925"/>
                    <a:pt x="17322" y="63504"/>
                  </a:cubicBezTo>
                  <a:cubicBezTo>
                    <a:pt x="16793" y="83083"/>
                    <a:pt x="4093" y="98958"/>
                    <a:pt x="1447" y="117479"/>
                  </a:cubicBezTo>
                  <a:cubicBezTo>
                    <a:pt x="-1199" y="136000"/>
                    <a:pt x="389" y="172512"/>
                    <a:pt x="1447" y="174629"/>
                  </a:cubicBezTo>
                  <a:cubicBezTo>
                    <a:pt x="2505" y="176746"/>
                    <a:pt x="6210" y="149229"/>
                    <a:pt x="7797" y="130179"/>
                  </a:cubicBezTo>
                  <a:cubicBezTo>
                    <a:pt x="9384" y="111129"/>
                    <a:pt x="10443" y="78321"/>
                    <a:pt x="10972" y="60329"/>
                  </a:cubicBezTo>
                  <a:cubicBezTo>
                    <a:pt x="11501" y="42337"/>
                    <a:pt x="3564" y="-525"/>
                    <a:pt x="4622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F1E4B291-EF28-19EE-05C3-3EF67483C77F}"/>
                </a:ext>
              </a:extLst>
            </p:cNvPr>
            <p:cNvSpPr/>
            <p:nvPr/>
          </p:nvSpPr>
          <p:spPr>
            <a:xfrm>
              <a:off x="6756399" y="3120568"/>
              <a:ext cx="428937" cy="105488"/>
            </a:xfrm>
            <a:custGeom>
              <a:avLst/>
              <a:gdLst>
                <a:gd name="connsiteX0" fmla="*/ 1 w 428937"/>
                <a:gd name="connsiteY0" fmla="*/ 98882 h 105488"/>
                <a:gd name="connsiteX1" fmla="*/ 123826 w 428937"/>
                <a:gd name="connsiteY1" fmla="*/ 70307 h 105488"/>
                <a:gd name="connsiteX2" fmla="*/ 79376 w 428937"/>
                <a:gd name="connsiteY2" fmla="*/ 105232 h 105488"/>
                <a:gd name="connsiteX3" fmla="*/ 180976 w 428937"/>
                <a:gd name="connsiteY3" fmla="*/ 48082 h 105488"/>
                <a:gd name="connsiteX4" fmla="*/ 250826 w 428937"/>
                <a:gd name="connsiteY4" fmla="*/ 35382 h 105488"/>
                <a:gd name="connsiteX5" fmla="*/ 250826 w 428937"/>
                <a:gd name="connsiteY5" fmla="*/ 16332 h 105488"/>
                <a:gd name="connsiteX6" fmla="*/ 425451 w 428937"/>
                <a:gd name="connsiteY6" fmla="*/ 457 h 105488"/>
                <a:gd name="connsiteX7" fmla="*/ 358776 w 428937"/>
                <a:gd name="connsiteY7" fmla="*/ 6807 h 105488"/>
                <a:gd name="connsiteX8" fmla="*/ 254001 w 428937"/>
                <a:gd name="connsiteY8" fmla="*/ 32207 h 105488"/>
                <a:gd name="connsiteX9" fmla="*/ 127001 w 428937"/>
                <a:gd name="connsiteY9" fmla="*/ 54432 h 105488"/>
                <a:gd name="connsiteX10" fmla="*/ 1 w 428937"/>
                <a:gd name="connsiteY10" fmla="*/ 98882 h 10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937" h="105488">
                  <a:moveTo>
                    <a:pt x="1" y="98882"/>
                  </a:moveTo>
                  <a:cubicBezTo>
                    <a:pt x="-528" y="101528"/>
                    <a:pt x="110597" y="69249"/>
                    <a:pt x="123826" y="70307"/>
                  </a:cubicBezTo>
                  <a:cubicBezTo>
                    <a:pt x="137055" y="71365"/>
                    <a:pt x="69851" y="108936"/>
                    <a:pt x="79376" y="105232"/>
                  </a:cubicBezTo>
                  <a:cubicBezTo>
                    <a:pt x="88901" y="101528"/>
                    <a:pt x="152401" y="59724"/>
                    <a:pt x="180976" y="48082"/>
                  </a:cubicBezTo>
                  <a:cubicBezTo>
                    <a:pt x="209551" y="36440"/>
                    <a:pt x="250826" y="35382"/>
                    <a:pt x="250826" y="35382"/>
                  </a:cubicBezTo>
                  <a:cubicBezTo>
                    <a:pt x="262468" y="30090"/>
                    <a:pt x="221722" y="22153"/>
                    <a:pt x="250826" y="16332"/>
                  </a:cubicBezTo>
                  <a:cubicBezTo>
                    <a:pt x="279930" y="10511"/>
                    <a:pt x="425451" y="457"/>
                    <a:pt x="425451" y="457"/>
                  </a:cubicBezTo>
                  <a:cubicBezTo>
                    <a:pt x="443443" y="-1131"/>
                    <a:pt x="387351" y="1515"/>
                    <a:pt x="358776" y="6807"/>
                  </a:cubicBezTo>
                  <a:cubicBezTo>
                    <a:pt x="330201" y="12099"/>
                    <a:pt x="292630" y="24269"/>
                    <a:pt x="254001" y="32207"/>
                  </a:cubicBezTo>
                  <a:cubicBezTo>
                    <a:pt x="215372" y="40144"/>
                    <a:pt x="164043" y="44378"/>
                    <a:pt x="127001" y="54432"/>
                  </a:cubicBezTo>
                  <a:cubicBezTo>
                    <a:pt x="89959" y="64486"/>
                    <a:pt x="530" y="96236"/>
                    <a:pt x="1" y="988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5342FB19-196B-26E4-2B70-54B17B8EE526}"/>
                </a:ext>
              </a:extLst>
            </p:cNvPr>
            <p:cNvSpPr/>
            <p:nvPr/>
          </p:nvSpPr>
          <p:spPr>
            <a:xfrm>
              <a:off x="6746507" y="3019339"/>
              <a:ext cx="358260" cy="111371"/>
            </a:xfrm>
            <a:custGeom>
              <a:avLst/>
              <a:gdLst>
                <a:gd name="connsiteX0" fmla="*/ 368 w 358260"/>
                <a:gd name="connsiteY0" fmla="*/ 111211 h 111371"/>
                <a:gd name="connsiteX1" fmla="*/ 95618 w 358260"/>
                <a:gd name="connsiteY1" fmla="*/ 57236 h 111371"/>
                <a:gd name="connsiteX2" fmla="*/ 63868 w 358260"/>
                <a:gd name="connsiteY2" fmla="*/ 38186 h 111371"/>
                <a:gd name="connsiteX3" fmla="*/ 200393 w 358260"/>
                <a:gd name="connsiteY3" fmla="*/ 19136 h 111371"/>
                <a:gd name="connsiteX4" fmla="*/ 181343 w 358260"/>
                <a:gd name="connsiteY4" fmla="*/ 9611 h 111371"/>
                <a:gd name="connsiteX5" fmla="*/ 355968 w 358260"/>
                <a:gd name="connsiteY5" fmla="*/ 9611 h 111371"/>
                <a:gd name="connsiteX6" fmla="*/ 276593 w 358260"/>
                <a:gd name="connsiteY6" fmla="*/ 86 h 111371"/>
                <a:gd name="connsiteX7" fmla="*/ 209918 w 358260"/>
                <a:gd name="connsiteY7" fmla="*/ 15961 h 111371"/>
                <a:gd name="connsiteX8" fmla="*/ 136893 w 358260"/>
                <a:gd name="connsiteY8" fmla="*/ 38186 h 111371"/>
                <a:gd name="connsiteX9" fmla="*/ 368 w 358260"/>
                <a:gd name="connsiteY9" fmla="*/ 111211 h 11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260" h="111371">
                  <a:moveTo>
                    <a:pt x="368" y="111211"/>
                  </a:moveTo>
                  <a:cubicBezTo>
                    <a:pt x="-6511" y="114386"/>
                    <a:pt x="85035" y="69407"/>
                    <a:pt x="95618" y="57236"/>
                  </a:cubicBezTo>
                  <a:cubicBezTo>
                    <a:pt x="106201" y="45065"/>
                    <a:pt x="46406" y="44536"/>
                    <a:pt x="63868" y="38186"/>
                  </a:cubicBezTo>
                  <a:cubicBezTo>
                    <a:pt x="81330" y="31836"/>
                    <a:pt x="200393" y="19136"/>
                    <a:pt x="200393" y="19136"/>
                  </a:cubicBezTo>
                  <a:cubicBezTo>
                    <a:pt x="219972" y="14374"/>
                    <a:pt x="155414" y="11198"/>
                    <a:pt x="181343" y="9611"/>
                  </a:cubicBezTo>
                  <a:cubicBezTo>
                    <a:pt x="207272" y="8023"/>
                    <a:pt x="340093" y="11198"/>
                    <a:pt x="355968" y="9611"/>
                  </a:cubicBezTo>
                  <a:cubicBezTo>
                    <a:pt x="371843" y="8023"/>
                    <a:pt x="300935" y="-972"/>
                    <a:pt x="276593" y="86"/>
                  </a:cubicBezTo>
                  <a:cubicBezTo>
                    <a:pt x="252251" y="1144"/>
                    <a:pt x="233201" y="9611"/>
                    <a:pt x="209918" y="15961"/>
                  </a:cubicBezTo>
                  <a:cubicBezTo>
                    <a:pt x="186635" y="22311"/>
                    <a:pt x="170230" y="24428"/>
                    <a:pt x="136893" y="38186"/>
                  </a:cubicBezTo>
                  <a:cubicBezTo>
                    <a:pt x="103556" y="51944"/>
                    <a:pt x="7247" y="108036"/>
                    <a:pt x="368" y="1112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BFE36D4-CE06-C558-D15B-3BD460C44DD4}"/>
                </a:ext>
              </a:extLst>
            </p:cNvPr>
            <p:cNvSpPr/>
            <p:nvPr/>
          </p:nvSpPr>
          <p:spPr>
            <a:xfrm>
              <a:off x="6969114" y="3035087"/>
              <a:ext cx="219096" cy="38448"/>
            </a:xfrm>
            <a:custGeom>
              <a:avLst/>
              <a:gdLst>
                <a:gd name="connsiteX0" fmla="*/ 11 w 219096"/>
                <a:gd name="connsiteY0" fmla="*/ 22438 h 38448"/>
                <a:gd name="connsiteX1" fmla="*/ 107961 w 219096"/>
                <a:gd name="connsiteY1" fmla="*/ 213 h 38448"/>
                <a:gd name="connsiteX2" fmla="*/ 219086 w 219096"/>
                <a:gd name="connsiteY2" fmla="*/ 38313 h 38448"/>
                <a:gd name="connsiteX3" fmla="*/ 114311 w 219096"/>
                <a:gd name="connsiteY3" fmla="*/ 12913 h 38448"/>
                <a:gd name="connsiteX4" fmla="*/ 11 w 219096"/>
                <a:gd name="connsiteY4" fmla="*/ 22438 h 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96" h="38448">
                  <a:moveTo>
                    <a:pt x="11" y="22438"/>
                  </a:moveTo>
                  <a:cubicBezTo>
                    <a:pt x="-1047" y="20321"/>
                    <a:pt x="71449" y="-2433"/>
                    <a:pt x="107961" y="213"/>
                  </a:cubicBezTo>
                  <a:cubicBezTo>
                    <a:pt x="144473" y="2859"/>
                    <a:pt x="218028" y="36196"/>
                    <a:pt x="219086" y="38313"/>
                  </a:cubicBezTo>
                  <a:cubicBezTo>
                    <a:pt x="220144" y="40430"/>
                    <a:pt x="144473" y="17146"/>
                    <a:pt x="114311" y="12913"/>
                  </a:cubicBezTo>
                  <a:cubicBezTo>
                    <a:pt x="84149" y="8680"/>
                    <a:pt x="1069" y="24555"/>
                    <a:pt x="11" y="224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8761923D-8484-D6E4-C0E6-4E24B735520F}"/>
                </a:ext>
              </a:extLst>
            </p:cNvPr>
            <p:cNvSpPr/>
            <p:nvPr/>
          </p:nvSpPr>
          <p:spPr>
            <a:xfrm>
              <a:off x="6705598" y="3008597"/>
              <a:ext cx="282823" cy="125148"/>
            </a:xfrm>
            <a:custGeom>
              <a:avLst/>
              <a:gdLst>
                <a:gd name="connsiteX0" fmla="*/ 85727 w 282823"/>
                <a:gd name="connsiteY0" fmla="*/ 125128 h 125148"/>
                <a:gd name="connsiteX1" fmla="*/ 2 w 282823"/>
                <a:gd name="connsiteY1" fmla="*/ 106078 h 125148"/>
                <a:gd name="connsiteX2" fmla="*/ 82552 w 282823"/>
                <a:gd name="connsiteY2" fmla="*/ 67978 h 125148"/>
                <a:gd name="connsiteX3" fmla="*/ 53977 w 282823"/>
                <a:gd name="connsiteY3" fmla="*/ 61628 h 125148"/>
                <a:gd name="connsiteX4" fmla="*/ 209552 w 282823"/>
                <a:gd name="connsiteY4" fmla="*/ 4478 h 125148"/>
                <a:gd name="connsiteX5" fmla="*/ 282577 w 282823"/>
                <a:gd name="connsiteY5" fmla="*/ 4478 h 125148"/>
                <a:gd name="connsiteX6" fmla="*/ 187327 w 282823"/>
                <a:gd name="connsiteY6" fmla="*/ 10828 h 125148"/>
                <a:gd name="connsiteX7" fmla="*/ 82552 w 282823"/>
                <a:gd name="connsiteY7" fmla="*/ 29878 h 125148"/>
                <a:gd name="connsiteX8" fmla="*/ 44452 w 282823"/>
                <a:gd name="connsiteY8" fmla="*/ 64803 h 125148"/>
                <a:gd name="connsiteX9" fmla="*/ 38102 w 282823"/>
                <a:gd name="connsiteY9" fmla="*/ 102903 h 125148"/>
                <a:gd name="connsiteX10" fmla="*/ 85727 w 282823"/>
                <a:gd name="connsiteY10" fmla="*/ 125128 h 12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23" h="125148">
                  <a:moveTo>
                    <a:pt x="85727" y="125128"/>
                  </a:moveTo>
                  <a:cubicBezTo>
                    <a:pt x="79377" y="125657"/>
                    <a:pt x="531" y="115603"/>
                    <a:pt x="2" y="106078"/>
                  </a:cubicBezTo>
                  <a:cubicBezTo>
                    <a:pt x="-527" y="96553"/>
                    <a:pt x="73556" y="75386"/>
                    <a:pt x="82552" y="67978"/>
                  </a:cubicBezTo>
                  <a:cubicBezTo>
                    <a:pt x="91548" y="60570"/>
                    <a:pt x="32810" y="72211"/>
                    <a:pt x="53977" y="61628"/>
                  </a:cubicBezTo>
                  <a:cubicBezTo>
                    <a:pt x="75144" y="51045"/>
                    <a:pt x="171452" y="14003"/>
                    <a:pt x="209552" y="4478"/>
                  </a:cubicBezTo>
                  <a:cubicBezTo>
                    <a:pt x="247652" y="-5047"/>
                    <a:pt x="286281" y="3420"/>
                    <a:pt x="282577" y="4478"/>
                  </a:cubicBezTo>
                  <a:cubicBezTo>
                    <a:pt x="278873" y="5536"/>
                    <a:pt x="220665" y="6595"/>
                    <a:pt x="187327" y="10828"/>
                  </a:cubicBezTo>
                  <a:cubicBezTo>
                    <a:pt x="153989" y="15061"/>
                    <a:pt x="106364" y="20882"/>
                    <a:pt x="82552" y="29878"/>
                  </a:cubicBezTo>
                  <a:cubicBezTo>
                    <a:pt x="58740" y="38874"/>
                    <a:pt x="51860" y="52632"/>
                    <a:pt x="44452" y="64803"/>
                  </a:cubicBezTo>
                  <a:cubicBezTo>
                    <a:pt x="37044" y="76974"/>
                    <a:pt x="32281" y="94436"/>
                    <a:pt x="38102" y="102903"/>
                  </a:cubicBezTo>
                  <a:cubicBezTo>
                    <a:pt x="43923" y="111370"/>
                    <a:pt x="92077" y="124599"/>
                    <a:pt x="85727" y="1251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C9C0F4BD-3B50-D20C-1D16-00177ACB796B}"/>
                </a:ext>
              </a:extLst>
            </p:cNvPr>
            <p:cNvSpPr/>
            <p:nvPr/>
          </p:nvSpPr>
          <p:spPr>
            <a:xfrm>
              <a:off x="6637985" y="3095370"/>
              <a:ext cx="385444" cy="188005"/>
            </a:xfrm>
            <a:custGeom>
              <a:avLst/>
              <a:gdLst>
                <a:gd name="connsiteX0" fmla="*/ 940 w 385444"/>
                <a:gd name="connsiteY0" fmla="*/ 187580 h 188005"/>
                <a:gd name="connsiteX1" fmla="*/ 105715 w 385444"/>
                <a:gd name="connsiteY1" fmla="*/ 117730 h 188005"/>
                <a:gd name="connsiteX2" fmla="*/ 204140 w 385444"/>
                <a:gd name="connsiteY2" fmla="*/ 130430 h 188005"/>
                <a:gd name="connsiteX3" fmla="*/ 166040 w 385444"/>
                <a:gd name="connsiteY3" fmla="*/ 105030 h 188005"/>
                <a:gd name="connsiteX4" fmla="*/ 277165 w 385444"/>
                <a:gd name="connsiteY4" fmla="*/ 12955 h 188005"/>
                <a:gd name="connsiteX5" fmla="*/ 232715 w 385444"/>
                <a:gd name="connsiteY5" fmla="*/ 41530 h 188005"/>
                <a:gd name="connsiteX6" fmla="*/ 385115 w 385444"/>
                <a:gd name="connsiteY6" fmla="*/ 255 h 188005"/>
                <a:gd name="connsiteX7" fmla="*/ 267640 w 385444"/>
                <a:gd name="connsiteY7" fmla="*/ 25655 h 188005"/>
                <a:gd name="connsiteX8" fmla="*/ 80315 w 385444"/>
                <a:gd name="connsiteY8" fmla="*/ 57405 h 188005"/>
                <a:gd name="connsiteX9" fmla="*/ 185090 w 385444"/>
                <a:gd name="connsiteY9" fmla="*/ 35180 h 188005"/>
                <a:gd name="connsiteX10" fmla="*/ 185090 w 385444"/>
                <a:gd name="connsiteY10" fmla="*/ 63755 h 188005"/>
                <a:gd name="connsiteX11" fmla="*/ 239065 w 385444"/>
                <a:gd name="connsiteY11" fmla="*/ 38355 h 188005"/>
                <a:gd name="connsiteX12" fmla="*/ 169215 w 385444"/>
                <a:gd name="connsiteY12" fmla="*/ 79630 h 188005"/>
                <a:gd name="connsiteX13" fmla="*/ 940 w 385444"/>
                <a:gd name="connsiteY13" fmla="*/ 187580 h 18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444" h="188005">
                  <a:moveTo>
                    <a:pt x="940" y="187580"/>
                  </a:moveTo>
                  <a:cubicBezTo>
                    <a:pt x="-9643" y="193930"/>
                    <a:pt x="71848" y="127255"/>
                    <a:pt x="105715" y="117730"/>
                  </a:cubicBezTo>
                  <a:cubicBezTo>
                    <a:pt x="139582" y="108205"/>
                    <a:pt x="194086" y="132547"/>
                    <a:pt x="204140" y="130430"/>
                  </a:cubicBezTo>
                  <a:cubicBezTo>
                    <a:pt x="214194" y="128313"/>
                    <a:pt x="153869" y="124609"/>
                    <a:pt x="166040" y="105030"/>
                  </a:cubicBezTo>
                  <a:cubicBezTo>
                    <a:pt x="178211" y="85451"/>
                    <a:pt x="266053" y="23538"/>
                    <a:pt x="277165" y="12955"/>
                  </a:cubicBezTo>
                  <a:cubicBezTo>
                    <a:pt x="288277" y="2372"/>
                    <a:pt x="214723" y="43647"/>
                    <a:pt x="232715" y="41530"/>
                  </a:cubicBezTo>
                  <a:cubicBezTo>
                    <a:pt x="250707" y="39413"/>
                    <a:pt x="379294" y="2901"/>
                    <a:pt x="385115" y="255"/>
                  </a:cubicBezTo>
                  <a:cubicBezTo>
                    <a:pt x="390936" y="-2391"/>
                    <a:pt x="318440" y="16130"/>
                    <a:pt x="267640" y="25655"/>
                  </a:cubicBezTo>
                  <a:cubicBezTo>
                    <a:pt x="216840" y="35180"/>
                    <a:pt x="94073" y="55818"/>
                    <a:pt x="80315" y="57405"/>
                  </a:cubicBezTo>
                  <a:cubicBezTo>
                    <a:pt x="66557" y="58992"/>
                    <a:pt x="167628" y="34122"/>
                    <a:pt x="185090" y="35180"/>
                  </a:cubicBezTo>
                  <a:cubicBezTo>
                    <a:pt x="202552" y="36238"/>
                    <a:pt x="176094" y="63226"/>
                    <a:pt x="185090" y="63755"/>
                  </a:cubicBezTo>
                  <a:cubicBezTo>
                    <a:pt x="194086" y="64284"/>
                    <a:pt x="241711" y="35709"/>
                    <a:pt x="239065" y="38355"/>
                  </a:cubicBezTo>
                  <a:cubicBezTo>
                    <a:pt x="236419" y="41001"/>
                    <a:pt x="209431" y="57934"/>
                    <a:pt x="169215" y="79630"/>
                  </a:cubicBezTo>
                  <a:cubicBezTo>
                    <a:pt x="128999" y="101326"/>
                    <a:pt x="11523" y="181230"/>
                    <a:pt x="940" y="1875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716F76EE-E295-2A2D-9CB4-337A850E83AF}"/>
                </a:ext>
              </a:extLst>
            </p:cNvPr>
            <p:cNvSpPr/>
            <p:nvPr/>
          </p:nvSpPr>
          <p:spPr>
            <a:xfrm>
              <a:off x="6705326" y="3079733"/>
              <a:ext cx="45181" cy="114344"/>
            </a:xfrm>
            <a:custGeom>
              <a:avLst/>
              <a:gdLst>
                <a:gd name="connsiteX0" fmla="*/ 19324 w 45181"/>
                <a:gd name="connsiteY0" fmla="*/ 17 h 114344"/>
                <a:gd name="connsiteX1" fmla="*/ 25674 w 45181"/>
                <a:gd name="connsiteY1" fmla="*/ 66692 h 114344"/>
                <a:gd name="connsiteX2" fmla="*/ 274 w 45181"/>
                <a:gd name="connsiteY2" fmla="*/ 114317 h 114344"/>
                <a:gd name="connsiteX3" fmla="*/ 44724 w 45181"/>
                <a:gd name="connsiteY3" fmla="*/ 60342 h 114344"/>
                <a:gd name="connsiteX4" fmla="*/ 19324 w 45181"/>
                <a:gd name="connsiteY4" fmla="*/ 17 h 11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181" h="114344">
                  <a:moveTo>
                    <a:pt x="19324" y="17"/>
                  </a:moveTo>
                  <a:cubicBezTo>
                    <a:pt x="16149" y="1075"/>
                    <a:pt x="28849" y="47642"/>
                    <a:pt x="25674" y="66692"/>
                  </a:cubicBezTo>
                  <a:cubicBezTo>
                    <a:pt x="22499" y="85742"/>
                    <a:pt x="-2901" y="115375"/>
                    <a:pt x="274" y="114317"/>
                  </a:cubicBezTo>
                  <a:cubicBezTo>
                    <a:pt x="3449" y="113259"/>
                    <a:pt x="40491" y="74100"/>
                    <a:pt x="44724" y="60342"/>
                  </a:cubicBezTo>
                  <a:cubicBezTo>
                    <a:pt x="48957" y="46584"/>
                    <a:pt x="22499" y="-1041"/>
                    <a:pt x="19324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26725FB5-CE31-D0AF-4273-05467245D0D6}"/>
                </a:ext>
              </a:extLst>
            </p:cNvPr>
            <p:cNvSpPr/>
            <p:nvPr/>
          </p:nvSpPr>
          <p:spPr>
            <a:xfrm>
              <a:off x="6978365" y="3086084"/>
              <a:ext cx="233025" cy="50904"/>
            </a:xfrm>
            <a:custGeom>
              <a:avLst/>
              <a:gdLst>
                <a:gd name="connsiteX0" fmla="*/ 285 w 233025"/>
                <a:gd name="connsiteY0" fmla="*/ 50816 h 50904"/>
                <a:gd name="connsiteX1" fmla="*/ 117760 w 233025"/>
                <a:gd name="connsiteY1" fmla="*/ 12716 h 50904"/>
                <a:gd name="connsiteX2" fmla="*/ 232060 w 233025"/>
                <a:gd name="connsiteY2" fmla="*/ 28591 h 50904"/>
                <a:gd name="connsiteX3" fmla="*/ 174910 w 233025"/>
                <a:gd name="connsiteY3" fmla="*/ 25416 h 50904"/>
                <a:gd name="connsiteX4" fmla="*/ 216185 w 233025"/>
                <a:gd name="connsiteY4" fmla="*/ 41291 h 50904"/>
                <a:gd name="connsiteX5" fmla="*/ 152685 w 233025"/>
                <a:gd name="connsiteY5" fmla="*/ 16 h 50904"/>
                <a:gd name="connsiteX6" fmla="*/ 285 w 233025"/>
                <a:gd name="connsiteY6" fmla="*/ 50816 h 5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25" h="50904">
                  <a:moveTo>
                    <a:pt x="285" y="50816"/>
                  </a:moveTo>
                  <a:cubicBezTo>
                    <a:pt x="-5536" y="52933"/>
                    <a:pt x="79131" y="16420"/>
                    <a:pt x="117760" y="12716"/>
                  </a:cubicBezTo>
                  <a:cubicBezTo>
                    <a:pt x="156389" y="9012"/>
                    <a:pt x="222535" y="26474"/>
                    <a:pt x="232060" y="28591"/>
                  </a:cubicBezTo>
                  <a:cubicBezTo>
                    <a:pt x="241585" y="30708"/>
                    <a:pt x="177556" y="23299"/>
                    <a:pt x="174910" y="25416"/>
                  </a:cubicBezTo>
                  <a:cubicBezTo>
                    <a:pt x="172264" y="27533"/>
                    <a:pt x="219889" y="45524"/>
                    <a:pt x="216185" y="41291"/>
                  </a:cubicBezTo>
                  <a:cubicBezTo>
                    <a:pt x="212481" y="37058"/>
                    <a:pt x="182318" y="1074"/>
                    <a:pt x="152685" y="16"/>
                  </a:cubicBezTo>
                  <a:cubicBezTo>
                    <a:pt x="123052" y="-1042"/>
                    <a:pt x="6106" y="48699"/>
                    <a:pt x="285" y="508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B1BE9404-972A-EACA-A60B-9D8382711F75}"/>
                </a:ext>
              </a:extLst>
            </p:cNvPr>
            <p:cNvSpPr/>
            <p:nvPr/>
          </p:nvSpPr>
          <p:spPr>
            <a:xfrm>
              <a:off x="6483862" y="3597836"/>
              <a:ext cx="60871" cy="390733"/>
            </a:xfrm>
            <a:custGeom>
              <a:avLst/>
              <a:gdLst>
                <a:gd name="connsiteX0" fmla="*/ 1605 w 60871"/>
                <a:gd name="connsiteY0" fmla="*/ 497 h 390733"/>
                <a:gd name="connsiteX1" fmla="*/ 5838 w 60871"/>
                <a:gd name="connsiteY1" fmla="*/ 195231 h 390733"/>
                <a:gd name="connsiteX2" fmla="*/ 60871 w 60871"/>
                <a:gd name="connsiteY2" fmla="*/ 389964 h 390733"/>
                <a:gd name="connsiteX3" fmla="*/ 5838 w 60871"/>
                <a:gd name="connsiteY3" fmla="*/ 254497 h 390733"/>
                <a:gd name="connsiteX4" fmla="*/ 1605 w 60871"/>
                <a:gd name="connsiteY4" fmla="*/ 497 h 39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871" h="390733">
                  <a:moveTo>
                    <a:pt x="1605" y="497"/>
                  </a:moveTo>
                  <a:cubicBezTo>
                    <a:pt x="1605" y="-9381"/>
                    <a:pt x="-4040" y="130320"/>
                    <a:pt x="5838" y="195231"/>
                  </a:cubicBezTo>
                  <a:cubicBezTo>
                    <a:pt x="15716" y="260142"/>
                    <a:pt x="60871" y="380086"/>
                    <a:pt x="60871" y="389964"/>
                  </a:cubicBezTo>
                  <a:cubicBezTo>
                    <a:pt x="60871" y="399842"/>
                    <a:pt x="15010" y="312353"/>
                    <a:pt x="5838" y="254497"/>
                  </a:cubicBezTo>
                  <a:cubicBezTo>
                    <a:pt x="-3334" y="196642"/>
                    <a:pt x="1605" y="10375"/>
                    <a:pt x="1605" y="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0572FDF-A1F4-5D01-2983-718E85CE15F7}"/>
                </a:ext>
              </a:extLst>
            </p:cNvPr>
            <p:cNvSpPr/>
            <p:nvPr/>
          </p:nvSpPr>
          <p:spPr>
            <a:xfrm>
              <a:off x="6447324" y="3974957"/>
              <a:ext cx="43813" cy="158213"/>
            </a:xfrm>
            <a:custGeom>
              <a:avLst/>
              <a:gdLst>
                <a:gd name="connsiteX0" fmla="*/ 43 w 43813"/>
                <a:gd name="connsiteY0" fmla="*/ 143 h 158213"/>
                <a:gd name="connsiteX1" fmla="*/ 42376 w 43813"/>
                <a:gd name="connsiteY1" fmla="*/ 156776 h 158213"/>
                <a:gd name="connsiteX2" fmla="*/ 33909 w 43813"/>
                <a:gd name="connsiteY2" fmla="*/ 80576 h 158213"/>
                <a:gd name="connsiteX3" fmla="*/ 33909 w 43813"/>
                <a:gd name="connsiteY3" fmla="*/ 127143 h 158213"/>
                <a:gd name="connsiteX4" fmla="*/ 43 w 43813"/>
                <a:gd name="connsiteY4" fmla="*/ 143 h 158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3" h="158213">
                  <a:moveTo>
                    <a:pt x="43" y="143"/>
                  </a:moveTo>
                  <a:cubicBezTo>
                    <a:pt x="1454" y="5082"/>
                    <a:pt x="36732" y="143371"/>
                    <a:pt x="42376" y="156776"/>
                  </a:cubicBezTo>
                  <a:cubicBezTo>
                    <a:pt x="48020" y="170181"/>
                    <a:pt x="35320" y="85515"/>
                    <a:pt x="33909" y="80576"/>
                  </a:cubicBezTo>
                  <a:cubicBezTo>
                    <a:pt x="32498" y="75637"/>
                    <a:pt x="36026" y="134904"/>
                    <a:pt x="33909" y="127143"/>
                  </a:cubicBezTo>
                  <a:cubicBezTo>
                    <a:pt x="31792" y="119382"/>
                    <a:pt x="-1368" y="-4796"/>
                    <a:pt x="43" y="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27BA0853-3384-F73D-5827-1BC19A410E88}"/>
                </a:ext>
              </a:extLst>
            </p:cNvPr>
            <p:cNvSpPr/>
            <p:nvPr/>
          </p:nvSpPr>
          <p:spPr>
            <a:xfrm>
              <a:off x="6654794" y="4325925"/>
              <a:ext cx="105867" cy="196078"/>
            </a:xfrm>
            <a:custGeom>
              <a:avLst/>
              <a:gdLst>
                <a:gd name="connsiteX0" fmla="*/ 6 w 105867"/>
                <a:gd name="connsiteY0" fmla="*/ 542 h 196078"/>
                <a:gd name="connsiteX1" fmla="*/ 76206 w 105867"/>
                <a:gd name="connsiteY1" fmla="*/ 89442 h 196078"/>
                <a:gd name="connsiteX2" fmla="*/ 105839 w 105867"/>
                <a:gd name="connsiteY2" fmla="*/ 195275 h 196078"/>
                <a:gd name="connsiteX3" fmla="*/ 80439 w 105867"/>
                <a:gd name="connsiteY3" fmla="*/ 131775 h 196078"/>
                <a:gd name="connsiteX4" fmla="*/ 6 w 105867"/>
                <a:gd name="connsiteY4" fmla="*/ 542 h 19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67" h="196078">
                  <a:moveTo>
                    <a:pt x="6" y="542"/>
                  </a:moveTo>
                  <a:cubicBezTo>
                    <a:pt x="-699" y="-6513"/>
                    <a:pt x="58567" y="56987"/>
                    <a:pt x="76206" y="89442"/>
                  </a:cubicBezTo>
                  <a:cubicBezTo>
                    <a:pt x="93845" y="121897"/>
                    <a:pt x="105134" y="188220"/>
                    <a:pt x="105839" y="195275"/>
                  </a:cubicBezTo>
                  <a:cubicBezTo>
                    <a:pt x="106544" y="202330"/>
                    <a:pt x="93844" y="161408"/>
                    <a:pt x="80439" y="131775"/>
                  </a:cubicBezTo>
                  <a:cubicBezTo>
                    <a:pt x="67034" y="102142"/>
                    <a:pt x="711" y="7597"/>
                    <a:pt x="6" y="5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FC3A8727-7028-9F03-66C1-B490617720F5}"/>
                </a:ext>
              </a:extLst>
            </p:cNvPr>
            <p:cNvSpPr/>
            <p:nvPr/>
          </p:nvSpPr>
          <p:spPr>
            <a:xfrm>
              <a:off x="6344138" y="3640269"/>
              <a:ext cx="44033" cy="237853"/>
            </a:xfrm>
            <a:custGeom>
              <a:avLst/>
              <a:gdLst>
                <a:gd name="connsiteX0" fmla="*/ 1629 w 44033"/>
                <a:gd name="connsiteY0" fmla="*/ 398 h 237853"/>
                <a:gd name="connsiteX1" fmla="*/ 10095 w 44033"/>
                <a:gd name="connsiteY1" fmla="*/ 127398 h 237853"/>
                <a:gd name="connsiteX2" fmla="*/ 43962 w 44033"/>
                <a:gd name="connsiteY2" fmla="*/ 237464 h 237853"/>
                <a:gd name="connsiteX3" fmla="*/ 18562 w 44033"/>
                <a:gd name="connsiteY3" fmla="*/ 161264 h 237853"/>
                <a:gd name="connsiteX4" fmla="*/ 1629 w 44033"/>
                <a:gd name="connsiteY4" fmla="*/ 89298 h 237853"/>
                <a:gd name="connsiteX5" fmla="*/ 1629 w 44033"/>
                <a:gd name="connsiteY5" fmla="*/ 398 h 23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33" h="237853">
                  <a:moveTo>
                    <a:pt x="1629" y="398"/>
                  </a:moveTo>
                  <a:cubicBezTo>
                    <a:pt x="3040" y="6748"/>
                    <a:pt x="3040" y="87887"/>
                    <a:pt x="10095" y="127398"/>
                  </a:cubicBezTo>
                  <a:cubicBezTo>
                    <a:pt x="17150" y="166909"/>
                    <a:pt x="42551" y="231820"/>
                    <a:pt x="43962" y="237464"/>
                  </a:cubicBezTo>
                  <a:cubicBezTo>
                    <a:pt x="45373" y="243108"/>
                    <a:pt x="25617" y="185958"/>
                    <a:pt x="18562" y="161264"/>
                  </a:cubicBezTo>
                  <a:cubicBezTo>
                    <a:pt x="11507" y="136570"/>
                    <a:pt x="4451" y="113287"/>
                    <a:pt x="1629" y="89298"/>
                  </a:cubicBezTo>
                  <a:cubicBezTo>
                    <a:pt x="-1193" y="65309"/>
                    <a:pt x="218" y="-5952"/>
                    <a:pt x="1629" y="3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011E5801-6D5B-4A09-2B54-08B8CC090DB3}"/>
                </a:ext>
              </a:extLst>
            </p:cNvPr>
            <p:cNvSpPr/>
            <p:nvPr/>
          </p:nvSpPr>
          <p:spPr>
            <a:xfrm>
              <a:off x="6383757" y="3856531"/>
              <a:ext cx="48395" cy="118608"/>
            </a:xfrm>
            <a:custGeom>
              <a:avLst/>
              <a:gdLst>
                <a:gd name="connsiteX0" fmla="*/ 110 w 48395"/>
                <a:gd name="connsiteY0" fmla="*/ 36 h 118608"/>
                <a:gd name="connsiteX1" fmla="*/ 33976 w 48395"/>
                <a:gd name="connsiteY1" fmla="*/ 63536 h 118608"/>
                <a:gd name="connsiteX2" fmla="*/ 42443 w 48395"/>
                <a:gd name="connsiteY2" fmla="*/ 118569 h 118608"/>
                <a:gd name="connsiteX3" fmla="*/ 46676 w 48395"/>
                <a:gd name="connsiteY3" fmla="*/ 55069 h 118608"/>
                <a:gd name="connsiteX4" fmla="*/ 110 w 48395"/>
                <a:gd name="connsiteY4" fmla="*/ 36 h 11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95" h="118608">
                  <a:moveTo>
                    <a:pt x="110" y="36"/>
                  </a:moveTo>
                  <a:cubicBezTo>
                    <a:pt x="-2007" y="1447"/>
                    <a:pt x="26921" y="43781"/>
                    <a:pt x="33976" y="63536"/>
                  </a:cubicBezTo>
                  <a:cubicBezTo>
                    <a:pt x="41032" y="83292"/>
                    <a:pt x="40326" y="119980"/>
                    <a:pt x="42443" y="118569"/>
                  </a:cubicBezTo>
                  <a:cubicBezTo>
                    <a:pt x="44560" y="117158"/>
                    <a:pt x="51615" y="72002"/>
                    <a:pt x="46676" y="55069"/>
                  </a:cubicBezTo>
                  <a:cubicBezTo>
                    <a:pt x="41737" y="38136"/>
                    <a:pt x="2227" y="-1375"/>
                    <a:pt x="110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8D16F45D-5A88-2E21-D692-83E100FD2555}"/>
                </a:ext>
              </a:extLst>
            </p:cNvPr>
            <p:cNvSpPr/>
            <p:nvPr/>
          </p:nvSpPr>
          <p:spPr>
            <a:xfrm>
              <a:off x="6578490" y="4127495"/>
              <a:ext cx="48396" cy="190510"/>
            </a:xfrm>
            <a:custGeom>
              <a:avLst/>
              <a:gdLst>
                <a:gd name="connsiteX0" fmla="*/ 110 w 48396"/>
                <a:gd name="connsiteY0" fmla="*/ 5 h 190510"/>
                <a:gd name="connsiteX1" fmla="*/ 33977 w 48396"/>
                <a:gd name="connsiteY1" fmla="*/ 93138 h 190510"/>
                <a:gd name="connsiteX2" fmla="*/ 42443 w 48396"/>
                <a:gd name="connsiteY2" fmla="*/ 190505 h 190510"/>
                <a:gd name="connsiteX3" fmla="*/ 46677 w 48396"/>
                <a:gd name="connsiteY3" fmla="*/ 97372 h 190510"/>
                <a:gd name="connsiteX4" fmla="*/ 110 w 48396"/>
                <a:gd name="connsiteY4" fmla="*/ 5 h 190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96" h="190510">
                  <a:moveTo>
                    <a:pt x="110" y="5"/>
                  </a:moveTo>
                  <a:cubicBezTo>
                    <a:pt x="-2007" y="-701"/>
                    <a:pt x="26922" y="61388"/>
                    <a:pt x="33977" y="93138"/>
                  </a:cubicBezTo>
                  <a:cubicBezTo>
                    <a:pt x="41032" y="124888"/>
                    <a:pt x="40326" y="189799"/>
                    <a:pt x="42443" y="190505"/>
                  </a:cubicBezTo>
                  <a:cubicBezTo>
                    <a:pt x="44560" y="191211"/>
                    <a:pt x="51616" y="124889"/>
                    <a:pt x="46677" y="97372"/>
                  </a:cubicBezTo>
                  <a:cubicBezTo>
                    <a:pt x="41738" y="69855"/>
                    <a:pt x="2227" y="711"/>
                    <a:pt x="110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D9D16305-3103-6FA5-DA92-724192AC15EB}"/>
                </a:ext>
              </a:extLst>
            </p:cNvPr>
            <p:cNvSpPr/>
            <p:nvPr/>
          </p:nvSpPr>
          <p:spPr>
            <a:xfrm>
              <a:off x="6314565" y="3390655"/>
              <a:ext cx="22735" cy="135712"/>
            </a:xfrm>
            <a:custGeom>
              <a:avLst/>
              <a:gdLst>
                <a:gd name="connsiteX0" fmla="*/ 22735 w 22735"/>
                <a:gd name="connsiteY0" fmla="*/ 245 h 135712"/>
                <a:gd name="connsiteX1" fmla="*/ 1568 w 22735"/>
                <a:gd name="connsiteY1" fmla="*/ 72212 h 135712"/>
                <a:gd name="connsiteX2" fmla="*/ 1568 w 22735"/>
                <a:gd name="connsiteY2" fmla="*/ 135712 h 135712"/>
                <a:gd name="connsiteX3" fmla="*/ 1568 w 22735"/>
                <a:gd name="connsiteY3" fmla="*/ 51045 h 135712"/>
                <a:gd name="connsiteX4" fmla="*/ 22735 w 22735"/>
                <a:gd name="connsiteY4" fmla="*/ 245 h 13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35" h="135712">
                  <a:moveTo>
                    <a:pt x="22735" y="245"/>
                  </a:moveTo>
                  <a:cubicBezTo>
                    <a:pt x="22735" y="3773"/>
                    <a:pt x="5096" y="49634"/>
                    <a:pt x="1568" y="72212"/>
                  </a:cubicBezTo>
                  <a:cubicBezTo>
                    <a:pt x="-1960" y="94790"/>
                    <a:pt x="1568" y="135712"/>
                    <a:pt x="1568" y="135712"/>
                  </a:cubicBezTo>
                  <a:cubicBezTo>
                    <a:pt x="1568" y="132184"/>
                    <a:pt x="-1254" y="70095"/>
                    <a:pt x="1568" y="51045"/>
                  </a:cubicBezTo>
                  <a:cubicBezTo>
                    <a:pt x="4390" y="31995"/>
                    <a:pt x="22735" y="-3283"/>
                    <a:pt x="22735" y="2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89983A12-FC2D-BFB8-7894-22349313D0AD}"/>
                </a:ext>
              </a:extLst>
            </p:cNvPr>
            <p:cNvSpPr/>
            <p:nvPr/>
          </p:nvSpPr>
          <p:spPr>
            <a:xfrm>
              <a:off x="6519324" y="4347591"/>
              <a:ext cx="42385" cy="182160"/>
            </a:xfrm>
            <a:custGeom>
              <a:avLst/>
              <a:gdLst>
                <a:gd name="connsiteX0" fmla="*/ 38109 w 42385"/>
                <a:gd name="connsiteY0" fmla="*/ 42 h 182160"/>
                <a:gd name="connsiteX1" fmla="*/ 8476 w 42385"/>
                <a:gd name="connsiteY1" fmla="*/ 105876 h 182160"/>
                <a:gd name="connsiteX2" fmla="*/ 42343 w 42385"/>
                <a:gd name="connsiteY2" fmla="*/ 182076 h 182160"/>
                <a:gd name="connsiteX3" fmla="*/ 9 w 42385"/>
                <a:gd name="connsiteY3" fmla="*/ 118576 h 182160"/>
                <a:gd name="connsiteX4" fmla="*/ 38109 w 42385"/>
                <a:gd name="connsiteY4" fmla="*/ 42 h 182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5" h="182160">
                  <a:moveTo>
                    <a:pt x="38109" y="42"/>
                  </a:moveTo>
                  <a:cubicBezTo>
                    <a:pt x="39520" y="-2075"/>
                    <a:pt x="7770" y="75537"/>
                    <a:pt x="8476" y="105876"/>
                  </a:cubicBezTo>
                  <a:cubicBezTo>
                    <a:pt x="9182" y="136215"/>
                    <a:pt x="43754" y="179959"/>
                    <a:pt x="42343" y="182076"/>
                  </a:cubicBezTo>
                  <a:cubicBezTo>
                    <a:pt x="40932" y="184193"/>
                    <a:pt x="715" y="146093"/>
                    <a:pt x="9" y="118576"/>
                  </a:cubicBezTo>
                  <a:cubicBezTo>
                    <a:pt x="-697" y="91059"/>
                    <a:pt x="36698" y="2159"/>
                    <a:pt x="38109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6D11F73C-FD3D-DB67-7874-ADE0FCF819F2}"/>
                </a:ext>
              </a:extLst>
            </p:cNvPr>
            <p:cNvSpPr/>
            <p:nvPr/>
          </p:nvSpPr>
          <p:spPr>
            <a:xfrm>
              <a:off x="6654748" y="4402642"/>
              <a:ext cx="38174" cy="148227"/>
            </a:xfrm>
            <a:custGeom>
              <a:avLst/>
              <a:gdLst>
                <a:gd name="connsiteX0" fmla="*/ 52 w 38174"/>
                <a:gd name="connsiteY0" fmla="*/ 25 h 148227"/>
                <a:gd name="connsiteX1" fmla="*/ 29685 w 38174"/>
                <a:gd name="connsiteY1" fmla="*/ 80458 h 148227"/>
                <a:gd name="connsiteX2" fmla="*/ 21219 w 38174"/>
                <a:gd name="connsiteY2" fmla="*/ 148191 h 148227"/>
                <a:gd name="connsiteX3" fmla="*/ 38152 w 38174"/>
                <a:gd name="connsiteY3" fmla="*/ 88925 h 148227"/>
                <a:gd name="connsiteX4" fmla="*/ 52 w 38174"/>
                <a:gd name="connsiteY4" fmla="*/ 25 h 14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74" h="148227">
                  <a:moveTo>
                    <a:pt x="52" y="25"/>
                  </a:moveTo>
                  <a:cubicBezTo>
                    <a:pt x="-1359" y="-1386"/>
                    <a:pt x="26157" y="55764"/>
                    <a:pt x="29685" y="80458"/>
                  </a:cubicBezTo>
                  <a:cubicBezTo>
                    <a:pt x="33213" y="105152"/>
                    <a:pt x="19808" y="146780"/>
                    <a:pt x="21219" y="148191"/>
                  </a:cubicBezTo>
                  <a:cubicBezTo>
                    <a:pt x="22630" y="149602"/>
                    <a:pt x="38858" y="109386"/>
                    <a:pt x="38152" y="88925"/>
                  </a:cubicBezTo>
                  <a:cubicBezTo>
                    <a:pt x="37446" y="68464"/>
                    <a:pt x="1463" y="1436"/>
                    <a:pt x="52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CD5A724-A3B0-5133-54C6-8FC6E5AA22B8}"/>
                </a:ext>
              </a:extLst>
            </p:cNvPr>
            <p:cNvSpPr/>
            <p:nvPr/>
          </p:nvSpPr>
          <p:spPr>
            <a:xfrm>
              <a:off x="6095530" y="4491543"/>
              <a:ext cx="114963" cy="199167"/>
            </a:xfrm>
            <a:custGeom>
              <a:avLst/>
              <a:gdLst>
                <a:gd name="connsiteX0" fmla="*/ 114770 w 114963"/>
                <a:gd name="connsiteY0" fmla="*/ 24 h 199167"/>
                <a:gd name="connsiteX1" fmla="*/ 34337 w 114963"/>
                <a:gd name="connsiteY1" fmla="*/ 76224 h 199167"/>
                <a:gd name="connsiteX2" fmla="*/ 4703 w 114963"/>
                <a:gd name="connsiteY2" fmla="*/ 110090 h 199167"/>
                <a:gd name="connsiteX3" fmla="*/ 470 w 114963"/>
                <a:gd name="connsiteY3" fmla="*/ 198990 h 199167"/>
                <a:gd name="connsiteX4" fmla="*/ 8937 w 114963"/>
                <a:gd name="connsiteY4" fmla="*/ 84690 h 199167"/>
                <a:gd name="connsiteX5" fmla="*/ 114770 w 114963"/>
                <a:gd name="connsiteY5" fmla="*/ 24 h 19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963" h="199167">
                  <a:moveTo>
                    <a:pt x="114770" y="24"/>
                  </a:moveTo>
                  <a:cubicBezTo>
                    <a:pt x="119003" y="-1387"/>
                    <a:pt x="52681" y="57880"/>
                    <a:pt x="34337" y="76224"/>
                  </a:cubicBezTo>
                  <a:cubicBezTo>
                    <a:pt x="15992" y="94568"/>
                    <a:pt x="10347" y="89629"/>
                    <a:pt x="4703" y="110090"/>
                  </a:cubicBezTo>
                  <a:cubicBezTo>
                    <a:pt x="-942" y="130551"/>
                    <a:pt x="-236" y="203223"/>
                    <a:pt x="470" y="198990"/>
                  </a:cubicBezTo>
                  <a:cubicBezTo>
                    <a:pt x="1176" y="194757"/>
                    <a:pt x="-3763" y="115734"/>
                    <a:pt x="8937" y="84690"/>
                  </a:cubicBezTo>
                  <a:cubicBezTo>
                    <a:pt x="21637" y="53646"/>
                    <a:pt x="110537" y="1435"/>
                    <a:pt x="114770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9113677-1644-7846-0EBC-5475C789E718}"/>
                </a:ext>
              </a:extLst>
            </p:cNvPr>
            <p:cNvSpPr/>
            <p:nvPr/>
          </p:nvSpPr>
          <p:spPr>
            <a:xfrm>
              <a:off x="6349895" y="4330569"/>
              <a:ext cx="42481" cy="169718"/>
            </a:xfrm>
            <a:custGeom>
              <a:avLst/>
              <a:gdLst>
                <a:gd name="connsiteX0" fmla="*/ 29738 w 42481"/>
                <a:gd name="connsiteY0" fmla="*/ 131 h 169718"/>
                <a:gd name="connsiteX1" fmla="*/ 8572 w 42481"/>
                <a:gd name="connsiteY1" fmla="*/ 93264 h 169718"/>
                <a:gd name="connsiteX2" fmla="*/ 42438 w 42481"/>
                <a:gd name="connsiteY2" fmla="*/ 169464 h 169718"/>
                <a:gd name="connsiteX3" fmla="*/ 105 w 42481"/>
                <a:gd name="connsiteY3" fmla="*/ 114431 h 169718"/>
                <a:gd name="connsiteX4" fmla="*/ 29738 w 42481"/>
                <a:gd name="connsiteY4" fmla="*/ 131 h 16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81" h="169718">
                  <a:moveTo>
                    <a:pt x="29738" y="131"/>
                  </a:moveTo>
                  <a:cubicBezTo>
                    <a:pt x="31149" y="-3397"/>
                    <a:pt x="6455" y="65042"/>
                    <a:pt x="8572" y="93264"/>
                  </a:cubicBezTo>
                  <a:cubicBezTo>
                    <a:pt x="10689" y="121486"/>
                    <a:pt x="43849" y="165936"/>
                    <a:pt x="42438" y="169464"/>
                  </a:cubicBezTo>
                  <a:cubicBezTo>
                    <a:pt x="41027" y="172992"/>
                    <a:pt x="2222" y="139125"/>
                    <a:pt x="105" y="114431"/>
                  </a:cubicBezTo>
                  <a:cubicBezTo>
                    <a:pt x="-2012" y="89737"/>
                    <a:pt x="28327" y="3659"/>
                    <a:pt x="29738" y="1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CDA12B25-60FE-9199-3C2F-50169727AE38}"/>
                </a:ext>
              </a:extLst>
            </p:cNvPr>
            <p:cNvSpPr/>
            <p:nvPr/>
          </p:nvSpPr>
          <p:spPr>
            <a:xfrm>
              <a:off x="6659025" y="4537992"/>
              <a:ext cx="89113" cy="161310"/>
            </a:xfrm>
            <a:custGeom>
              <a:avLst/>
              <a:gdLst>
                <a:gd name="connsiteX0" fmla="*/ 71975 w 89113"/>
                <a:gd name="connsiteY0" fmla="*/ 141 h 161310"/>
                <a:gd name="connsiteX1" fmla="*/ 88908 w 89113"/>
                <a:gd name="connsiteY1" fmla="*/ 80575 h 161310"/>
                <a:gd name="connsiteX2" fmla="*/ 59275 w 89113"/>
                <a:gd name="connsiteY2" fmla="*/ 122908 h 161310"/>
                <a:gd name="connsiteX3" fmla="*/ 8 w 89113"/>
                <a:gd name="connsiteY3" fmla="*/ 161008 h 161310"/>
                <a:gd name="connsiteX4" fmla="*/ 63508 w 89113"/>
                <a:gd name="connsiteY4" fmla="*/ 101741 h 161310"/>
                <a:gd name="connsiteX5" fmla="*/ 71975 w 89113"/>
                <a:gd name="connsiteY5" fmla="*/ 141 h 16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113" h="161310">
                  <a:moveTo>
                    <a:pt x="71975" y="141"/>
                  </a:moveTo>
                  <a:cubicBezTo>
                    <a:pt x="76208" y="-3387"/>
                    <a:pt x="91025" y="60114"/>
                    <a:pt x="88908" y="80575"/>
                  </a:cubicBezTo>
                  <a:cubicBezTo>
                    <a:pt x="86791" y="101036"/>
                    <a:pt x="74092" y="109503"/>
                    <a:pt x="59275" y="122908"/>
                  </a:cubicBezTo>
                  <a:cubicBezTo>
                    <a:pt x="44458" y="136314"/>
                    <a:pt x="-697" y="164536"/>
                    <a:pt x="8" y="161008"/>
                  </a:cubicBezTo>
                  <a:cubicBezTo>
                    <a:pt x="713" y="157480"/>
                    <a:pt x="48691" y="124319"/>
                    <a:pt x="63508" y="101741"/>
                  </a:cubicBezTo>
                  <a:cubicBezTo>
                    <a:pt x="78325" y="79163"/>
                    <a:pt x="67742" y="3669"/>
                    <a:pt x="71975" y="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7810289F-8AD5-A7AC-DB03-4F3D120253EE}"/>
                </a:ext>
              </a:extLst>
            </p:cNvPr>
            <p:cNvSpPr/>
            <p:nvPr/>
          </p:nvSpPr>
          <p:spPr>
            <a:xfrm>
              <a:off x="6400777" y="4317353"/>
              <a:ext cx="101756" cy="223280"/>
            </a:xfrm>
            <a:custGeom>
              <a:avLst/>
              <a:gdLst>
                <a:gd name="connsiteX0" fmla="*/ 88923 w 101756"/>
                <a:gd name="connsiteY0" fmla="*/ 647 h 223280"/>
                <a:gd name="connsiteX1" fmla="*/ 63523 w 101756"/>
                <a:gd name="connsiteY1" fmla="*/ 93780 h 223280"/>
                <a:gd name="connsiteX2" fmla="*/ 67756 w 101756"/>
                <a:gd name="connsiteY2" fmla="*/ 148814 h 223280"/>
                <a:gd name="connsiteX3" fmla="*/ 101623 w 101756"/>
                <a:gd name="connsiteY3" fmla="*/ 220780 h 223280"/>
                <a:gd name="connsiteX4" fmla="*/ 76223 w 101756"/>
                <a:gd name="connsiteY4" fmla="*/ 208080 h 223280"/>
                <a:gd name="connsiteX5" fmla="*/ 23 w 101756"/>
                <a:gd name="connsiteY5" fmla="*/ 220780 h 223280"/>
                <a:gd name="connsiteX6" fmla="*/ 67756 w 101756"/>
                <a:gd name="connsiteY6" fmla="*/ 191147 h 223280"/>
                <a:gd name="connsiteX7" fmla="*/ 42356 w 101756"/>
                <a:gd name="connsiteY7" fmla="*/ 144580 h 223280"/>
                <a:gd name="connsiteX8" fmla="*/ 88923 w 101756"/>
                <a:gd name="connsiteY8" fmla="*/ 647 h 22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756" h="223280">
                  <a:moveTo>
                    <a:pt x="88923" y="647"/>
                  </a:moveTo>
                  <a:cubicBezTo>
                    <a:pt x="92451" y="-7820"/>
                    <a:pt x="67051" y="69086"/>
                    <a:pt x="63523" y="93780"/>
                  </a:cubicBezTo>
                  <a:cubicBezTo>
                    <a:pt x="59995" y="118474"/>
                    <a:pt x="61406" y="127647"/>
                    <a:pt x="67756" y="148814"/>
                  </a:cubicBezTo>
                  <a:cubicBezTo>
                    <a:pt x="74106" y="169981"/>
                    <a:pt x="101623" y="220780"/>
                    <a:pt x="101623" y="220780"/>
                  </a:cubicBezTo>
                  <a:cubicBezTo>
                    <a:pt x="103034" y="230658"/>
                    <a:pt x="93156" y="208080"/>
                    <a:pt x="76223" y="208080"/>
                  </a:cubicBezTo>
                  <a:cubicBezTo>
                    <a:pt x="59290" y="208080"/>
                    <a:pt x="1434" y="223602"/>
                    <a:pt x="23" y="220780"/>
                  </a:cubicBezTo>
                  <a:cubicBezTo>
                    <a:pt x="-1388" y="217958"/>
                    <a:pt x="60701" y="203847"/>
                    <a:pt x="67756" y="191147"/>
                  </a:cubicBezTo>
                  <a:cubicBezTo>
                    <a:pt x="74811" y="178447"/>
                    <a:pt x="33889" y="172097"/>
                    <a:pt x="42356" y="144580"/>
                  </a:cubicBezTo>
                  <a:cubicBezTo>
                    <a:pt x="50823" y="117063"/>
                    <a:pt x="85395" y="9114"/>
                    <a:pt x="88923" y="6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2F316AEA-14F7-A6C4-D8E8-414F414C0B3B}"/>
                </a:ext>
              </a:extLst>
            </p:cNvPr>
            <p:cNvSpPr/>
            <p:nvPr/>
          </p:nvSpPr>
          <p:spPr>
            <a:xfrm>
              <a:off x="6129822" y="4567291"/>
              <a:ext cx="144091" cy="210791"/>
            </a:xfrm>
            <a:custGeom>
              <a:avLst/>
              <a:gdLst>
                <a:gd name="connsiteX0" fmla="*/ 143978 w 144091"/>
                <a:gd name="connsiteY0" fmla="*/ 476 h 210791"/>
                <a:gd name="connsiteX1" fmla="*/ 25445 w 144091"/>
                <a:gd name="connsiteY1" fmla="*/ 80909 h 210791"/>
                <a:gd name="connsiteX2" fmla="*/ 16978 w 144091"/>
                <a:gd name="connsiteY2" fmla="*/ 114776 h 210791"/>
                <a:gd name="connsiteX3" fmla="*/ 46611 w 144091"/>
                <a:gd name="connsiteY3" fmla="*/ 207909 h 210791"/>
                <a:gd name="connsiteX4" fmla="*/ 38145 w 144091"/>
                <a:gd name="connsiteY4" fmla="*/ 182509 h 210791"/>
                <a:gd name="connsiteX5" fmla="*/ 45 w 144091"/>
                <a:gd name="connsiteY5" fmla="*/ 135942 h 210791"/>
                <a:gd name="connsiteX6" fmla="*/ 46611 w 144091"/>
                <a:gd name="connsiteY6" fmla="*/ 51276 h 210791"/>
                <a:gd name="connsiteX7" fmla="*/ 143978 w 144091"/>
                <a:gd name="connsiteY7" fmla="*/ 476 h 2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091" h="210791">
                  <a:moveTo>
                    <a:pt x="143978" y="476"/>
                  </a:moveTo>
                  <a:cubicBezTo>
                    <a:pt x="140450" y="5415"/>
                    <a:pt x="46611" y="61859"/>
                    <a:pt x="25445" y="80909"/>
                  </a:cubicBezTo>
                  <a:cubicBezTo>
                    <a:pt x="4279" y="99959"/>
                    <a:pt x="13450" y="93609"/>
                    <a:pt x="16978" y="114776"/>
                  </a:cubicBezTo>
                  <a:cubicBezTo>
                    <a:pt x="20506" y="135943"/>
                    <a:pt x="46611" y="207909"/>
                    <a:pt x="46611" y="207909"/>
                  </a:cubicBezTo>
                  <a:cubicBezTo>
                    <a:pt x="50139" y="219198"/>
                    <a:pt x="45906" y="194503"/>
                    <a:pt x="38145" y="182509"/>
                  </a:cubicBezTo>
                  <a:cubicBezTo>
                    <a:pt x="30384" y="170515"/>
                    <a:pt x="-1366" y="157814"/>
                    <a:pt x="45" y="135942"/>
                  </a:cubicBezTo>
                  <a:cubicBezTo>
                    <a:pt x="1456" y="114070"/>
                    <a:pt x="25444" y="72443"/>
                    <a:pt x="46611" y="51276"/>
                  </a:cubicBezTo>
                  <a:cubicBezTo>
                    <a:pt x="67778" y="30109"/>
                    <a:pt x="147506" y="-4463"/>
                    <a:pt x="143978" y="4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12EA46FC-9FB9-2FDF-8257-18829B5150C8}"/>
                </a:ext>
              </a:extLst>
            </p:cNvPr>
            <p:cNvSpPr/>
            <p:nvPr/>
          </p:nvSpPr>
          <p:spPr>
            <a:xfrm>
              <a:off x="6493749" y="4576209"/>
              <a:ext cx="140704" cy="80467"/>
            </a:xfrm>
            <a:custGeom>
              <a:avLst/>
              <a:gdLst>
                <a:gd name="connsiteX0" fmla="*/ 184 w 140704"/>
                <a:gd name="connsiteY0" fmla="*/ 24 h 80467"/>
                <a:gd name="connsiteX1" fmla="*/ 89084 w 140704"/>
                <a:gd name="connsiteY1" fmla="*/ 29658 h 80467"/>
                <a:gd name="connsiteX2" fmla="*/ 139884 w 140704"/>
                <a:gd name="connsiteY2" fmla="*/ 80458 h 80467"/>
                <a:gd name="connsiteX3" fmla="*/ 114484 w 140704"/>
                <a:gd name="connsiteY3" fmla="*/ 25424 h 80467"/>
                <a:gd name="connsiteX4" fmla="*/ 184 w 140704"/>
                <a:gd name="connsiteY4" fmla="*/ 24 h 8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04" h="80467">
                  <a:moveTo>
                    <a:pt x="184" y="24"/>
                  </a:moveTo>
                  <a:cubicBezTo>
                    <a:pt x="-4049" y="730"/>
                    <a:pt x="65801" y="16252"/>
                    <a:pt x="89084" y="29658"/>
                  </a:cubicBezTo>
                  <a:cubicBezTo>
                    <a:pt x="112367" y="43064"/>
                    <a:pt x="135651" y="81164"/>
                    <a:pt x="139884" y="80458"/>
                  </a:cubicBezTo>
                  <a:cubicBezTo>
                    <a:pt x="144117" y="79752"/>
                    <a:pt x="131417" y="36713"/>
                    <a:pt x="114484" y="25424"/>
                  </a:cubicBezTo>
                  <a:cubicBezTo>
                    <a:pt x="97551" y="14135"/>
                    <a:pt x="4417" y="-682"/>
                    <a:pt x="184" y="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F84932EA-03F4-8B63-8671-4CBAC7113DAD}"/>
                </a:ext>
              </a:extLst>
            </p:cNvPr>
            <p:cNvSpPr/>
            <p:nvPr/>
          </p:nvSpPr>
          <p:spPr>
            <a:xfrm>
              <a:off x="6216940" y="4631209"/>
              <a:ext cx="78085" cy="135629"/>
            </a:xfrm>
            <a:custGeom>
              <a:avLst/>
              <a:gdLst>
                <a:gd name="connsiteX0" fmla="*/ 78027 w 78085"/>
                <a:gd name="connsiteY0" fmla="*/ 58 h 135629"/>
                <a:gd name="connsiteX1" fmla="*/ 14527 w 78085"/>
                <a:gd name="connsiteY1" fmla="*/ 76258 h 135629"/>
                <a:gd name="connsiteX2" fmla="*/ 22993 w 78085"/>
                <a:gd name="connsiteY2" fmla="*/ 135524 h 135629"/>
                <a:gd name="connsiteX3" fmla="*/ 1827 w 78085"/>
                <a:gd name="connsiteY3" fmla="*/ 88958 h 135629"/>
                <a:gd name="connsiteX4" fmla="*/ 78027 w 78085"/>
                <a:gd name="connsiteY4" fmla="*/ 58 h 1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85" h="135629">
                  <a:moveTo>
                    <a:pt x="78027" y="58"/>
                  </a:moveTo>
                  <a:cubicBezTo>
                    <a:pt x="80144" y="-2059"/>
                    <a:pt x="23699" y="53680"/>
                    <a:pt x="14527" y="76258"/>
                  </a:cubicBezTo>
                  <a:cubicBezTo>
                    <a:pt x="5355" y="98836"/>
                    <a:pt x="25110" y="133407"/>
                    <a:pt x="22993" y="135524"/>
                  </a:cubicBezTo>
                  <a:cubicBezTo>
                    <a:pt x="20876" y="137641"/>
                    <a:pt x="-7345" y="107302"/>
                    <a:pt x="1827" y="88958"/>
                  </a:cubicBezTo>
                  <a:cubicBezTo>
                    <a:pt x="10999" y="70614"/>
                    <a:pt x="75910" y="2175"/>
                    <a:pt x="78027" y="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67E717D4-5915-CB43-1728-FB21BAD0EA7C}"/>
                </a:ext>
              </a:extLst>
            </p:cNvPr>
            <p:cNvSpPr/>
            <p:nvPr/>
          </p:nvSpPr>
          <p:spPr>
            <a:xfrm>
              <a:off x="6330747" y="4029950"/>
              <a:ext cx="53218" cy="267141"/>
            </a:xfrm>
            <a:custGeom>
              <a:avLst/>
              <a:gdLst>
                <a:gd name="connsiteX0" fmla="*/ 53120 w 53218"/>
                <a:gd name="connsiteY0" fmla="*/ 183 h 267141"/>
                <a:gd name="connsiteX1" fmla="*/ 15020 w 53218"/>
                <a:gd name="connsiteY1" fmla="*/ 135650 h 267141"/>
                <a:gd name="connsiteX2" fmla="*/ 6553 w 53218"/>
                <a:gd name="connsiteY2" fmla="*/ 266883 h 267141"/>
                <a:gd name="connsiteX3" fmla="*/ 2320 w 53218"/>
                <a:gd name="connsiteY3" fmla="*/ 165283 h 267141"/>
                <a:gd name="connsiteX4" fmla="*/ 53120 w 53218"/>
                <a:gd name="connsiteY4" fmla="*/ 183 h 26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18" h="267141">
                  <a:moveTo>
                    <a:pt x="53120" y="183"/>
                  </a:moveTo>
                  <a:cubicBezTo>
                    <a:pt x="55237" y="-4756"/>
                    <a:pt x="22781" y="91200"/>
                    <a:pt x="15020" y="135650"/>
                  </a:cubicBezTo>
                  <a:cubicBezTo>
                    <a:pt x="7259" y="180100"/>
                    <a:pt x="8670" y="261944"/>
                    <a:pt x="6553" y="266883"/>
                  </a:cubicBezTo>
                  <a:cubicBezTo>
                    <a:pt x="4436" y="271822"/>
                    <a:pt x="-4030" y="204794"/>
                    <a:pt x="2320" y="165283"/>
                  </a:cubicBezTo>
                  <a:cubicBezTo>
                    <a:pt x="8670" y="125772"/>
                    <a:pt x="51003" y="5122"/>
                    <a:pt x="53120" y="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13540127-7018-C4AC-BC3E-27842CE175C7}"/>
                </a:ext>
              </a:extLst>
            </p:cNvPr>
            <p:cNvSpPr/>
            <p:nvPr/>
          </p:nvSpPr>
          <p:spPr>
            <a:xfrm>
              <a:off x="6404970" y="3551764"/>
              <a:ext cx="34434" cy="254009"/>
            </a:xfrm>
            <a:custGeom>
              <a:avLst/>
              <a:gdLst>
                <a:gd name="connsiteX0" fmla="*/ 63 w 34434"/>
                <a:gd name="connsiteY0" fmla="*/ 3 h 254009"/>
                <a:gd name="connsiteX1" fmla="*/ 25463 w 34434"/>
                <a:gd name="connsiteY1" fmla="*/ 156636 h 254009"/>
                <a:gd name="connsiteX2" fmla="*/ 25463 w 34434"/>
                <a:gd name="connsiteY2" fmla="*/ 254003 h 254009"/>
                <a:gd name="connsiteX3" fmla="*/ 33930 w 34434"/>
                <a:gd name="connsiteY3" fmla="*/ 152403 h 254009"/>
                <a:gd name="connsiteX4" fmla="*/ 63 w 34434"/>
                <a:gd name="connsiteY4" fmla="*/ 3 h 25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34" h="254009">
                  <a:moveTo>
                    <a:pt x="63" y="3"/>
                  </a:moveTo>
                  <a:cubicBezTo>
                    <a:pt x="-1348" y="708"/>
                    <a:pt x="21230" y="114303"/>
                    <a:pt x="25463" y="156636"/>
                  </a:cubicBezTo>
                  <a:cubicBezTo>
                    <a:pt x="29696" y="198969"/>
                    <a:pt x="24052" y="254708"/>
                    <a:pt x="25463" y="254003"/>
                  </a:cubicBezTo>
                  <a:cubicBezTo>
                    <a:pt x="26874" y="253298"/>
                    <a:pt x="36752" y="189092"/>
                    <a:pt x="33930" y="152403"/>
                  </a:cubicBezTo>
                  <a:cubicBezTo>
                    <a:pt x="31108" y="115714"/>
                    <a:pt x="1474" y="-702"/>
                    <a:pt x="63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574C0BFE-32F9-1AF4-8EAB-52A3BC1E2275}"/>
                </a:ext>
              </a:extLst>
            </p:cNvPr>
            <p:cNvSpPr/>
            <p:nvPr/>
          </p:nvSpPr>
          <p:spPr>
            <a:xfrm>
              <a:off x="6273800" y="3885911"/>
              <a:ext cx="33922" cy="317984"/>
            </a:xfrm>
            <a:custGeom>
              <a:avLst/>
              <a:gdLst>
                <a:gd name="connsiteX0" fmla="*/ 33867 w 33922"/>
                <a:gd name="connsiteY0" fmla="*/ 289 h 317984"/>
                <a:gd name="connsiteX1" fmla="*/ 8467 w 33922"/>
                <a:gd name="connsiteY1" fmla="*/ 152689 h 317984"/>
                <a:gd name="connsiteX2" fmla="*/ 29633 w 33922"/>
                <a:gd name="connsiteY2" fmla="*/ 317789 h 317984"/>
                <a:gd name="connsiteX3" fmla="*/ 0 w 33922"/>
                <a:gd name="connsiteY3" fmla="*/ 118822 h 317984"/>
                <a:gd name="connsiteX4" fmla="*/ 33867 w 33922"/>
                <a:gd name="connsiteY4" fmla="*/ 289 h 31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22" h="317984">
                  <a:moveTo>
                    <a:pt x="33867" y="289"/>
                  </a:moveTo>
                  <a:cubicBezTo>
                    <a:pt x="35278" y="5934"/>
                    <a:pt x="9173" y="99772"/>
                    <a:pt x="8467" y="152689"/>
                  </a:cubicBezTo>
                  <a:cubicBezTo>
                    <a:pt x="7761" y="205606"/>
                    <a:pt x="31044" y="323434"/>
                    <a:pt x="29633" y="317789"/>
                  </a:cubicBezTo>
                  <a:cubicBezTo>
                    <a:pt x="28222" y="312144"/>
                    <a:pt x="0" y="164683"/>
                    <a:pt x="0" y="118822"/>
                  </a:cubicBezTo>
                  <a:cubicBezTo>
                    <a:pt x="0" y="72961"/>
                    <a:pt x="32456" y="-5356"/>
                    <a:pt x="33867" y="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A6247C77-5F3E-897A-B27A-B8F328F5405C}"/>
                </a:ext>
              </a:extLst>
            </p:cNvPr>
            <p:cNvSpPr/>
            <p:nvPr/>
          </p:nvSpPr>
          <p:spPr>
            <a:xfrm>
              <a:off x="6375388" y="4123167"/>
              <a:ext cx="55111" cy="156869"/>
            </a:xfrm>
            <a:custGeom>
              <a:avLst/>
              <a:gdLst>
                <a:gd name="connsiteX0" fmla="*/ 55045 w 55111"/>
                <a:gd name="connsiteY0" fmla="*/ 100 h 156869"/>
                <a:gd name="connsiteX1" fmla="*/ 38112 w 55111"/>
                <a:gd name="connsiteY1" fmla="*/ 80533 h 156869"/>
                <a:gd name="connsiteX2" fmla="*/ 12 w 55111"/>
                <a:gd name="connsiteY2" fmla="*/ 156733 h 156869"/>
                <a:gd name="connsiteX3" fmla="*/ 42345 w 55111"/>
                <a:gd name="connsiteY3" fmla="*/ 97466 h 156869"/>
                <a:gd name="connsiteX4" fmla="*/ 55045 w 55111"/>
                <a:gd name="connsiteY4" fmla="*/ 100 h 15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111" h="156869">
                  <a:moveTo>
                    <a:pt x="55045" y="100"/>
                  </a:moveTo>
                  <a:cubicBezTo>
                    <a:pt x="54340" y="-2722"/>
                    <a:pt x="47284" y="54427"/>
                    <a:pt x="38112" y="80533"/>
                  </a:cubicBezTo>
                  <a:cubicBezTo>
                    <a:pt x="28940" y="106639"/>
                    <a:pt x="-693" y="153911"/>
                    <a:pt x="12" y="156733"/>
                  </a:cubicBezTo>
                  <a:cubicBezTo>
                    <a:pt x="717" y="159555"/>
                    <a:pt x="33878" y="117927"/>
                    <a:pt x="42345" y="97466"/>
                  </a:cubicBezTo>
                  <a:cubicBezTo>
                    <a:pt x="50812" y="77005"/>
                    <a:pt x="55750" y="2922"/>
                    <a:pt x="55045" y="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0A8A9A98-0C97-FEBF-C24D-476F0E7D7487}"/>
                </a:ext>
              </a:extLst>
            </p:cNvPr>
            <p:cNvSpPr/>
            <p:nvPr/>
          </p:nvSpPr>
          <p:spPr>
            <a:xfrm>
              <a:off x="6176220" y="4321751"/>
              <a:ext cx="158621" cy="176854"/>
            </a:xfrm>
            <a:custGeom>
              <a:avLst/>
              <a:gdLst>
                <a:gd name="connsiteX0" fmla="*/ 213 w 158621"/>
                <a:gd name="connsiteY0" fmla="*/ 135949 h 176854"/>
                <a:gd name="connsiteX1" fmla="*/ 63713 w 158621"/>
                <a:gd name="connsiteY1" fmla="*/ 110549 h 176854"/>
                <a:gd name="connsiteX2" fmla="*/ 156847 w 158621"/>
                <a:gd name="connsiteY2" fmla="*/ 174049 h 176854"/>
                <a:gd name="connsiteX3" fmla="*/ 127213 w 158621"/>
                <a:gd name="connsiteY3" fmla="*/ 148649 h 176854"/>
                <a:gd name="connsiteX4" fmla="*/ 156847 w 158621"/>
                <a:gd name="connsiteY4" fmla="*/ 482 h 176854"/>
                <a:gd name="connsiteX5" fmla="*/ 118747 w 158621"/>
                <a:gd name="connsiteY5" fmla="*/ 102082 h 176854"/>
                <a:gd name="connsiteX6" fmla="*/ 114513 w 158621"/>
                <a:gd name="connsiteY6" fmla="*/ 127482 h 176854"/>
                <a:gd name="connsiteX7" fmla="*/ 84880 w 158621"/>
                <a:gd name="connsiteY7" fmla="*/ 102082 h 176854"/>
                <a:gd name="connsiteX8" fmla="*/ 213 w 158621"/>
                <a:gd name="connsiteY8" fmla="*/ 135949 h 176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21" h="176854">
                  <a:moveTo>
                    <a:pt x="213" y="135949"/>
                  </a:moveTo>
                  <a:cubicBezTo>
                    <a:pt x="-3315" y="137360"/>
                    <a:pt x="37607" y="104199"/>
                    <a:pt x="63713" y="110549"/>
                  </a:cubicBezTo>
                  <a:cubicBezTo>
                    <a:pt x="89819" y="116899"/>
                    <a:pt x="146264" y="167699"/>
                    <a:pt x="156847" y="174049"/>
                  </a:cubicBezTo>
                  <a:cubicBezTo>
                    <a:pt x="167430" y="180399"/>
                    <a:pt x="127213" y="177577"/>
                    <a:pt x="127213" y="148649"/>
                  </a:cubicBezTo>
                  <a:cubicBezTo>
                    <a:pt x="127213" y="119721"/>
                    <a:pt x="158258" y="8243"/>
                    <a:pt x="156847" y="482"/>
                  </a:cubicBezTo>
                  <a:cubicBezTo>
                    <a:pt x="155436" y="-7279"/>
                    <a:pt x="125803" y="80915"/>
                    <a:pt x="118747" y="102082"/>
                  </a:cubicBezTo>
                  <a:cubicBezTo>
                    <a:pt x="111691" y="123249"/>
                    <a:pt x="120157" y="127482"/>
                    <a:pt x="114513" y="127482"/>
                  </a:cubicBezTo>
                  <a:cubicBezTo>
                    <a:pt x="108869" y="127482"/>
                    <a:pt x="101108" y="102082"/>
                    <a:pt x="84880" y="102082"/>
                  </a:cubicBezTo>
                  <a:cubicBezTo>
                    <a:pt x="68652" y="102082"/>
                    <a:pt x="3741" y="134538"/>
                    <a:pt x="213" y="1359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3C0221C-9AD0-3F42-BC35-F5C8700A4036}"/>
                </a:ext>
              </a:extLst>
            </p:cNvPr>
            <p:cNvSpPr/>
            <p:nvPr/>
          </p:nvSpPr>
          <p:spPr>
            <a:xfrm>
              <a:off x="6061771" y="4377215"/>
              <a:ext cx="152897" cy="254203"/>
            </a:xfrm>
            <a:custGeom>
              <a:avLst/>
              <a:gdLst>
                <a:gd name="connsiteX0" fmla="*/ 152762 w 152897"/>
                <a:gd name="connsiteY0" fmla="*/ 52 h 254203"/>
                <a:gd name="connsiteX1" fmla="*/ 72329 w 152897"/>
                <a:gd name="connsiteY1" fmla="*/ 80485 h 254203"/>
                <a:gd name="connsiteX2" fmla="*/ 46929 w 152897"/>
                <a:gd name="connsiteY2" fmla="*/ 122818 h 254203"/>
                <a:gd name="connsiteX3" fmla="*/ 34229 w 152897"/>
                <a:gd name="connsiteY3" fmla="*/ 186318 h 254203"/>
                <a:gd name="connsiteX4" fmla="*/ 25762 w 152897"/>
                <a:gd name="connsiteY4" fmla="*/ 160918 h 254203"/>
                <a:gd name="connsiteX5" fmla="*/ 362 w 152897"/>
                <a:gd name="connsiteY5" fmla="*/ 254052 h 254203"/>
                <a:gd name="connsiteX6" fmla="*/ 46929 w 152897"/>
                <a:gd name="connsiteY6" fmla="*/ 135518 h 254203"/>
                <a:gd name="connsiteX7" fmla="*/ 68096 w 152897"/>
                <a:gd name="connsiteY7" fmla="*/ 55085 h 254203"/>
                <a:gd name="connsiteX8" fmla="*/ 51162 w 152897"/>
                <a:gd name="connsiteY8" fmla="*/ 93185 h 254203"/>
                <a:gd name="connsiteX9" fmla="*/ 152762 w 152897"/>
                <a:gd name="connsiteY9" fmla="*/ 52 h 25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897" h="254203">
                  <a:moveTo>
                    <a:pt x="152762" y="52"/>
                  </a:moveTo>
                  <a:cubicBezTo>
                    <a:pt x="156290" y="-2065"/>
                    <a:pt x="89968" y="60024"/>
                    <a:pt x="72329" y="80485"/>
                  </a:cubicBezTo>
                  <a:cubicBezTo>
                    <a:pt x="54690" y="100946"/>
                    <a:pt x="53279" y="105179"/>
                    <a:pt x="46929" y="122818"/>
                  </a:cubicBezTo>
                  <a:cubicBezTo>
                    <a:pt x="40579" y="140457"/>
                    <a:pt x="37757" y="179968"/>
                    <a:pt x="34229" y="186318"/>
                  </a:cubicBezTo>
                  <a:cubicBezTo>
                    <a:pt x="30701" y="192668"/>
                    <a:pt x="31406" y="149629"/>
                    <a:pt x="25762" y="160918"/>
                  </a:cubicBezTo>
                  <a:cubicBezTo>
                    <a:pt x="20117" y="172207"/>
                    <a:pt x="-3166" y="258285"/>
                    <a:pt x="362" y="254052"/>
                  </a:cubicBezTo>
                  <a:cubicBezTo>
                    <a:pt x="3890" y="249819"/>
                    <a:pt x="35640" y="168679"/>
                    <a:pt x="46929" y="135518"/>
                  </a:cubicBezTo>
                  <a:cubicBezTo>
                    <a:pt x="58218" y="102357"/>
                    <a:pt x="67391" y="62140"/>
                    <a:pt x="68096" y="55085"/>
                  </a:cubicBezTo>
                  <a:cubicBezTo>
                    <a:pt x="68801" y="48030"/>
                    <a:pt x="41284" y="100240"/>
                    <a:pt x="51162" y="93185"/>
                  </a:cubicBezTo>
                  <a:cubicBezTo>
                    <a:pt x="61040" y="86130"/>
                    <a:pt x="149234" y="2169"/>
                    <a:pt x="152762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4CCB4360-FDD9-A53E-9769-355E196A7972}"/>
                </a:ext>
              </a:extLst>
            </p:cNvPr>
            <p:cNvSpPr/>
            <p:nvPr/>
          </p:nvSpPr>
          <p:spPr>
            <a:xfrm>
              <a:off x="6163698" y="3467098"/>
              <a:ext cx="89047" cy="287877"/>
            </a:xfrm>
            <a:custGeom>
              <a:avLst/>
              <a:gdLst>
                <a:gd name="connsiteX0" fmla="*/ 35 w 89047"/>
                <a:gd name="connsiteY0" fmla="*/ 2 h 287877"/>
                <a:gd name="connsiteX1" fmla="*/ 55069 w 89047"/>
                <a:gd name="connsiteY1" fmla="*/ 194735 h 287877"/>
                <a:gd name="connsiteX2" fmla="*/ 88935 w 89047"/>
                <a:gd name="connsiteY2" fmla="*/ 287869 h 287877"/>
                <a:gd name="connsiteX3" fmla="*/ 63535 w 89047"/>
                <a:gd name="connsiteY3" fmla="*/ 190502 h 287877"/>
                <a:gd name="connsiteX4" fmla="*/ 35 w 89047"/>
                <a:gd name="connsiteY4" fmla="*/ 2 h 28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47" h="287877">
                  <a:moveTo>
                    <a:pt x="35" y="2"/>
                  </a:moveTo>
                  <a:cubicBezTo>
                    <a:pt x="-1376" y="708"/>
                    <a:pt x="40252" y="146757"/>
                    <a:pt x="55069" y="194735"/>
                  </a:cubicBezTo>
                  <a:cubicBezTo>
                    <a:pt x="69886" y="242713"/>
                    <a:pt x="87524" y="288575"/>
                    <a:pt x="88935" y="287869"/>
                  </a:cubicBezTo>
                  <a:cubicBezTo>
                    <a:pt x="90346" y="287164"/>
                    <a:pt x="78352" y="236363"/>
                    <a:pt x="63535" y="190502"/>
                  </a:cubicBezTo>
                  <a:cubicBezTo>
                    <a:pt x="48718" y="144641"/>
                    <a:pt x="1446" y="-704"/>
                    <a:pt x="35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0E10588E-3FD4-BE2F-C769-54CEACB973B1}"/>
                </a:ext>
              </a:extLst>
            </p:cNvPr>
            <p:cNvSpPr/>
            <p:nvPr/>
          </p:nvSpPr>
          <p:spPr>
            <a:xfrm>
              <a:off x="6294791" y="3572829"/>
              <a:ext cx="17246" cy="245696"/>
            </a:xfrm>
            <a:custGeom>
              <a:avLst/>
              <a:gdLst>
                <a:gd name="connsiteX0" fmla="*/ 17109 w 17246"/>
                <a:gd name="connsiteY0" fmla="*/ 104 h 245696"/>
                <a:gd name="connsiteX1" fmla="*/ 8642 w 17246"/>
                <a:gd name="connsiteY1" fmla="*/ 93238 h 245696"/>
                <a:gd name="connsiteX2" fmla="*/ 17109 w 17246"/>
                <a:gd name="connsiteY2" fmla="*/ 245638 h 245696"/>
                <a:gd name="connsiteX3" fmla="*/ 176 w 17246"/>
                <a:gd name="connsiteY3" fmla="*/ 110171 h 245696"/>
                <a:gd name="connsiteX4" fmla="*/ 17109 w 17246"/>
                <a:gd name="connsiteY4" fmla="*/ 104 h 24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6" h="245696">
                  <a:moveTo>
                    <a:pt x="17109" y="104"/>
                  </a:moveTo>
                  <a:cubicBezTo>
                    <a:pt x="18520" y="-2718"/>
                    <a:pt x="8642" y="52316"/>
                    <a:pt x="8642" y="93238"/>
                  </a:cubicBezTo>
                  <a:cubicBezTo>
                    <a:pt x="8642" y="134160"/>
                    <a:pt x="18520" y="242816"/>
                    <a:pt x="17109" y="245638"/>
                  </a:cubicBezTo>
                  <a:cubicBezTo>
                    <a:pt x="15698" y="248460"/>
                    <a:pt x="2293" y="147566"/>
                    <a:pt x="176" y="110171"/>
                  </a:cubicBezTo>
                  <a:cubicBezTo>
                    <a:pt x="-1941" y="72776"/>
                    <a:pt x="15698" y="2926"/>
                    <a:pt x="17109" y="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D7A416D2-C79C-D90E-1DD4-D3155440D110}"/>
                </a:ext>
              </a:extLst>
            </p:cNvPr>
            <p:cNvSpPr/>
            <p:nvPr/>
          </p:nvSpPr>
          <p:spPr>
            <a:xfrm>
              <a:off x="6370482" y="3172618"/>
              <a:ext cx="86534" cy="364245"/>
            </a:xfrm>
            <a:custGeom>
              <a:avLst/>
              <a:gdLst>
                <a:gd name="connsiteX0" fmla="*/ 685 w 86534"/>
                <a:gd name="connsiteY0" fmla="*/ 6615 h 364245"/>
                <a:gd name="connsiteX1" fmla="*/ 85351 w 86534"/>
                <a:gd name="connsiteY1" fmla="*/ 362215 h 364245"/>
                <a:gd name="connsiteX2" fmla="*/ 47251 w 86534"/>
                <a:gd name="connsiteY2" fmla="*/ 146315 h 364245"/>
                <a:gd name="connsiteX3" fmla="*/ 685 w 86534"/>
                <a:gd name="connsiteY3" fmla="*/ 6615 h 3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34" h="364245">
                  <a:moveTo>
                    <a:pt x="685" y="6615"/>
                  </a:moveTo>
                  <a:cubicBezTo>
                    <a:pt x="7035" y="42598"/>
                    <a:pt x="77590" y="338932"/>
                    <a:pt x="85351" y="362215"/>
                  </a:cubicBezTo>
                  <a:cubicBezTo>
                    <a:pt x="93112" y="385498"/>
                    <a:pt x="60656" y="202054"/>
                    <a:pt x="47251" y="146315"/>
                  </a:cubicBezTo>
                  <a:cubicBezTo>
                    <a:pt x="33846" y="90576"/>
                    <a:pt x="-5665" y="-29368"/>
                    <a:pt x="685" y="66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9E20D201-EAB3-0C6F-EEF7-CE817CC99D23}"/>
                </a:ext>
              </a:extLst>
            </p:cNvPr>
            <p:cNvSpPr/>
            <p:nvPr/>
          </p:nvSpPr>
          <p:spPr>
            <a:xfrm>
              <a:off x="6271936" y="3048000"/>
              <a:ext cx="99312" cy="309033"/>
            </a:xfrm>
            <a:custGeom>
              <a:avLst/>
              <a:gdLst>
                <a:gd name="connsiteX0" fmla="*/ 99231 w 99312"/>
                <a:gd name="connsiteY0" fmla="*/ 0 h 309033"/>
                <a:gd name="connsiteX1" fmla="*/ 18797 w 99312"/>
                <a:gd name="connsiteY1" fmla="*/ 131233 h 309033"/>
                <a:gd name="connsiteX2" fmla="*/ 27264 w 99312"/>
                <a:gd name="connsiteY2" fmla="*/ 309033 h 309033"/>
                <a:gd name="connsiteX3" fmla="*/ 1864 w 99312"/>
                <a:gd name="connsiteY3" fmla="*/ 131233 h 309033"/>
                <a:gd name="connsiteX4" fmla="*/ 99231 w 99312"/>
                <a:gd name="connsiteY4" fmla="*/ 0 h 30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12" h="309033">
                  <a:moveTo>
                    <a:pt x="99231" y="0"/>
                  </a:moveTo>
                  <a:cubicBezTo>
                    <a:pt x="102053" y="0"/>
                    <a:pt x="30791" y="79728"/>
                    <a:pt x="18797" y="131233"/>
                  </a:cubicBezTo>
                  <a:cubicBezTo>
                    <a:pt x="6803" y="182738"/>
                    <a:pt x="30086" y="309033"/>
                    <a:pt x="27264" y="309033"/>
                  </a:cubicBezTo>
                  <a:cubicBezTo>
                    <a:pt x="24442" y="309033"/>
                    <a:pt x="-8014" y="184855"/>
                    <a:pt x="1864" y="131233"/>
                  </a:cubicBezTo>
                  <a:cubicBezTo>
                    <a:pt x="11742" y="77611"/>
                    <a:pt x="96409" y="0"/>
                    <a:pt x="9923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73590BCA-7AC8-DAB0-2D65-521519140B5E}"/>
                </a:ext>
              </a:extLst>
            </p:cNvPr>
            <p:cNvSpPr/>
            <p:nvPr/>
          </p:nvSpPr>
          <p:spPr>
            <a:xfrm>
              <a:off x="6197529" y="3843452"/>
              <a:ext cx="56504" cy="374816"/>
            </a:xfrm>
            <a:custGeom>
              <a:avLst/>
              <a:gdLst>
                <a:gd name="connsiteX0" fmla="*/ 46638 w 56504"/>
                <a:gd name="connsiteY0" fmla="*/ 415 h 374816"/>
                <a:gd name="connsiteX1" fmla="*/ 17004 w 56504"/>
                <a:gd name="connsiteY1" fmla="*/ 148581 h 374816"/>
                <a:gd name="connsiteX2" fmla="*/ 38171 w 56504"/>
                <a:gd name="connsiteY2" fmla="*/ 317915 h 374816"/>
                <a:gd name="connsiteX3" fmla="*/ 55104 w 56504"/>
                <a:gd name="connsiteY3" fmla="*/ 368715 h 374816"/>
                <a:gd name="connsiteX4" fmla="*/ 71 w 56504"/>
                <a:gd name="connsiteY4" fmla="*/ 195148 h 374816"/>
                <a:gd name="connsiteX5" fmla="*/ 46638 w 56504"/>
                <a:gd name="connsiteY5" fmla="*/ 415 h 37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4" h="374816">
                  <a:moveTo>
                    <a:pt x="46638" y="415"/>
                  </a:moveTo>
                  <a:cubicBezTo>
                    <a:pt x="49460" y="-7346"/>
                    <a:pt x="18415" y="95664"/>
                    <a:pt x="17004" y="148581"/>
                  </a:cubicBezTo>
                  <a:cubicBezTo>
                    <a:pt x="15593" y="201498"/>
                    <a:pt x="31821" y="281226"/>
                    <a:pt x="38171" y="317915"/>
                  </a:cubicBezTo>
                  <a:cubicBezTo>
                    <a:pt x="44521" y="354604"/>
                    <a:pt x="61454" y="389176"/>
                    <a:pt x="55104" y="368715"/>
                  </a:cubicBezTo>
                  <a:cubicBezTo>
                    <a:pt x="48754" y="348254"/>
                    <a:pt x="2188" y="250887"/>
                    <a:pt x="71" y="195148"/>
                  </a:cubicBezTo>
                  <a:cubicBezTo>
                    <a:pt x="-2046" y="139409"/>
                    <a:pt x="43816" y="8176"/>
                    <a:pt x="46638" y="4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4A685396-12B5-413D-943D-DF9361319421}"/>
                </a:ext>
              </a:extLst>
            </p:cNvPr>
            <p:cNvSpPr/>
            <p:nvPr/>
          </p:nvSpPr>
          <p:spPr>
            <a:xfrm>
              <a:off x="6110629" y="4313652"/>
              <a:ext cx="95542" cy="110264"/>
            </a:xfrm>
            <a:custGeom>
              <a:avLst/>
              <a:gdLst>
                <a:gd name="connsiteX0" fmla="*/ 95438 w 95542"/>
                <a:gd name="connsiteY0" fmla="*/ 115 h 110264"/>
                <a:gd name="connsiteX1" fmla="*/ 27704 w 95542"/>
                <a:gd name="connsiteY1" fmla="*/ 55148 h 110264"/>
                <a:gd name="connsiteX2" fmla="*/ 2304 w 95542"/>
                <a:gd name="connsiteY2" fmla="*/ 110181 h 110264"/>
                <a:gd name="connsiteX3" fmla="*/ 10771 w 95542"/>
                <a:gd name="connsiteY3" fmla="*/ 42448 h 110264"/>
                <a:gd name="connsiteX4" fmla="*/ 95438 w 95542"/>
                <a:gd name="connsiteY4" fmla="*/ 115 h 11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42" h="110264">
                  <a:moveTo>
                    <a:pt x="95438" y="115"/>
                  </a:moveTo>
                  <a:cubicBezTo>
                    <a:pt x="98260" y="2232"/>
                    <a:pt x="43226" y="36804"/>
                    <a:pt x="27704" y="55148"/>
                  </a:cubicBezTo>
                  <a:cubicBezTo>
                    <a:pt x="12182" y="73492"/>
                    <a:pt x="5126" y="112298"/>
                    <a:pt x="2304" y="110181"/>
                  </a:cubicBezTo>
                  <a:cubicBezTo>
                    <a:pt x="-518" y="108064"/>
                    <a:pt x="-3340" y="59381"/>
                    <a:pt x="10771" y="42448"/>
                  </a:cubicBezTo>
                  <a:cubicBezTo>
                    <a:pt x="24882" y="25515"/>
                    <a:pt x="92616" y="-2002"/>
                    <a:pt x="95438" y="1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262C329-3C20-9F36-3D82-21CB0E28FE16}"/>
                </a:ext>
              </a:extLst>
            </p:cNvPr>
            <p:cNvSpPr/>
            <p:nvPr/>
          </p:nvSpPr>
          <p:spPr>
            <a:xfrm>
              <a:off x="6743689" y="4512729"/>
              <a:ext cx="84809" cy="152721"/>
            </a:xfrm>
            <a:custGeom>
              <a:avLst/>
              <a:gdLst>
                <a:gd name="connsiteX0" fmla="*/ 11 w 84809"/>
                <a:gd name="connsiteY0" fmla="*/ 4 h 152721"/>
                <a:gd name="connsiteX1" fmla="*/ 38111 w 84809"/>
                <a:gd name="connsiteY1" fmla="*/ 88904 h 152721"/>
                <a:gd name="connsiteX2" fmla="*/ 38111 w 84809"/>
                <a:gd name="connsiteY2" fmla="*/ 118538 h 152721"/>
                <a:gd name="connsiteX3" fmla="*/ 38111 w 84809"/>
                <a:gd name="connsiteY3" fmla="*/ 152404 h 152721"/>
                <a:gd name="connsiteX4" fmla="*/ 55044 w 84809"/>
                <a:gd name="connsiteY4" fmla="*/ 97371 h 152721"/>
                <a:gd name="connsiteX5" fmla="*/ 84678 w 84809"/>
                <a:gd name="connsiteY5" fmla="*/ 46571 h 152721"/>
                <a:gd name="connsiteX6" fmla="*/ 42344 w 84809"/>
                <a:gd name="connsiteY6" fmla="*/ 84671 h 152721"/>
                <a:gd name="connsiteX7" fmla="*/ 11 w 84809"/>
                <a:gd name="connsiteY7" fmla="*/ 4 h 15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809" h="152721">
                  <a:moveTo>
                    <a:pt x="11" y="4"/>
                  </a:moveTo>
                  <a:cubicBezTo>
                    <a:pt x="-694" y="709"/>
                    <a:pt x="31761" y="69148"/>
                    <a:pt x="38111" y="88904"/>
                  </a:cubicBezTo>
                  <a:cubicBezTo>
                    <a:pt x="44461" y="108660"/>
                    <a:pt x="38111" y="118538"/>
                    <a:pt x="38111" y="118538"/>
                  </a:cubicBezTo>
                  <a:cubicBezTo>
                    <a:pt x="38111" y="129121"/>
                    <a:pt x="35289" y="155932"/>
                    <a:pt x="38111" y="152404"/>
                  </a:cubicBezTo>
                  <a:cubicBezTo>
                    <a:pt x="40933" y="148876"/>
                    <a:pt x="47283" y="115010"/>
                    <a:pt x="55044" y="97371"/>
                  </a:cubicBezTo>
                  <a:cubicBezTo>
                    <a:pt x="62805" y="79732"/>
                    <a:pt x="86795" y="48688"/>
                    <a:pt x="84678" y="46571"/>
                  </a:cubicBezTo>
                  <a:cubicBezTo>
                    <a:pt x="82561" y="44454"/>
                    <a:pt x="51516" y="86788"/>
                    <a:pt x="42344" y="84671"/>
                  </a:cubicBezTo>
                  <a:cubicBezTo>
                    <a:pt x="33172" y="82554"/>
                    <a:pt x="716" y="-701"/>
                    <a:pt x="11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88D774BB-B3D4-8DE5-1C93-5BDC4512BCF1}"/>
                </a:ext>
              </a:extLst>
            </p:cNvPr>
            <p:cNvSpPr/>
            <p:nvPr/>
          </p:nvSpPr>
          <p:spPr>
            <a:xfrm>
              <a:off x="6557317" y="4618289"/>
              <a:ext cx="131874" cy="199714"/>
            </a:xfrm>
            <a:custGeom>
              <a:avLst/>
              <a:gdLst>
                <a:gd name="connsiteX0" fmla="*/ 116 w 131874"/>
                <a:gd name="connsiteY0" fmla="*/ 63778 h 199714"/>
                <a:gd name="connsiteX1" fmla="*/ 63616 w 131874"/>
                <a:gd name="connsiteY1" fmla="*/ 101878 h 199714"/>
                <a:gd name="connsiteX2" fmla="*/ 101716 w 131874"/>
                <a:gd name="connsiteY2" fmla="*/ 199244 h 199714"/>
                <a:gd name="connsiteX3" fmla="*/ 89016 w 131874"/>
                <a:gd name="connsiteY3" fmla="*/ 135744 h 199714"/>
                <a:gd name="connsiteX4" fmla="*/ 105950 w 131874"/>
                <a:gd name="connsiteY4" fmla="*/ 63778 h 199714"/>
                <a:gd name="connsiteX5" fmla="*/ 131350 w 131874"/>
                <a:gd name="connsiteY5" fmla="*/ 278 h 199714"/>
                <a:gd name="connsiteX6" fmla="*/ 80550 w 131874"/>
                <a:gd name="connsiteY6" fmla="*/ 89178 h 199714"/>
                <a:gd name="connsiteX7" fmla="*/ 116 w 131874"/>
                <a:gd name="connsiteY7" fmla="*/ 63778 h 19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874" h="199714">
                  <a:moveTo>
                    <a:pt x="116" y="63778"/>
                  </a:moveTo>
                  <a:cubicBezTo>
                    <a:pt x="-2706" y="65895"/>
                    <a:pt x="46683" y="79300"/>
                    <a:pt x="63616" y="101878"/>
                  </a:cubicBezTo>
                  <a:cubicBezTo>
                    <a:pt x="80549" y="124456"/>
                    <a:pt x="97483" y="193600"/>
                    <a:pt x="101716" y="199244"/>
                  </a:cubicBezTo>
                  <a:cubicBezTo>
                    <a:pt x="105949" y="204888"/>
                    <a:pt x="88310" y="158322"/>
                    <a:pt x="89016" y="135744"/>
                  </a:cubicBezTo>
                  <a:cubicBezTo>
                    <a:pt x="89722" y="113166"/>
                    <a:pt x="98894" y="86356"/>
                    <a:pt x="105950" y="63778"/>
                  </a:cubicBezTo>
                  <a:cubicBezTo>
                    <a:pt x="113006" y="41200"/>
                    <a:pt x="135583" y="-3955"/>
                    <a:pt x="131350" y="278"/>
                  </a:cubicBezTo>
                  <a:cubicBezTo>
                    <a:pt x="127117" y="4511"/>
                    <a:pt x="95367" y="75067"/>
                    <a:pt x="80550" y="89178"/>
                  </a:cubicBezTo>
                  <a:cubicBezTo>
                    <a:pt x="65733" y="103289"/>
                    <a:pt x="2938" y="61661"/>
                    <a:pt x="116" y="637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7E24C887-80B8-A21A-A7C5-2E7875DCDD36}"/>
                </a:ext>
              </a:extLst>
            </p:cNvPr>
            <p:cNvSpPr/>
            <p:nvPr/>
          </p:nvSpPr>
          <p:spPr>
            <a:xfrm>
              <a:off x="6095993" y="3280816"/>
              <a:ext cx="80815" cy="190664"/>
            </a:xfrm>
            <a:custGeom>
              <a:avLst/>
              <a:gdLst>
                <a:gd name="connsiteX0" fmla="*/ 7 w 80815"/>
                <a:gd name="connsiteY0" fmla="*/ 17 h 190664"/>
                <a:gd name="connsiteX1" fmla="*/ 63507 w 80815"/>
                <a:gd name="connsiteY1" fmla="*/ 101617 h 190664"/>
                <a:gd name="connsiteX2" fmla="*/ 76207 w 80815"/>
                <a:gd name="connsiteY2" fmla="*/ 190517 h 190664"/>
                <a:gd name="connsiteX3" fmla="*/ 80440 w 80815"/>
                <a:gd name="connsiteY3" fmla="*/ 80451 h 190664"/>
                <a:gd name="connsiteX4" fmla="*/ 67740 w 80815"/>
                <a:gd name="connsiteY4" fmla="*/ 93151 h 190664"/>
                <a:gd name="connsiteX5" fmla="*/ 7 w 80815"/>
                <a:gd name="connsiteY5" fmla="*/ 17 h 19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5" h="190664">
                  <a:moveTo>
                    <a:pt x="7" y="17"/>
                  </a:moveTo>
                  <a:cubicBezTo>
                    <a:pt x="-699" y="1428"/>
                    <a:pt x="50807" y="69867"/>
                    <a:pt x="63507" y="101617"/>
                  </a:cubicBezTo>
                  <a:cubicBezTo>
                    <a:pt x="76207" y="133367"/>
                    <a:pt x="73385" y="194045"/>
                    <a:pt x="76207" y="190517"/>
                  </a:cubicBezTo>
                  <a:cubicBezTo>
                    <a:pt x="79029" y="186989"/>
                    <a:pt x="81851" y="96679"/>
                    <a:pt x="80440" y="80451"/>
                  </a:cubicBezTo>
                  <a:cubicBezTo>
                    <a:pt x="79029" y="64223"/>
                    <a:pt x="76207" y="101618"/>
                    <a:pt x="67740" y="93151"/>
                  </a:cubicBezTo>
                  <a:cubicBezTo>
                    <a:pt x="59273" y="84684"/>
                    <a:pt x="713" y="-1394"/>
                    <a:pt x="7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22D94AA2-31AA-1282-F2F3-AD6B241A7256}"/>
                </a:ext>
              </a:extLst>
            </p:cNvPr>
            <p:cNvSpPr/>
            <p:nvPr/>
          </p:nvSpPr>
          <p:spPr>
            <a:xfrm>
              <a:off x="6103611" y="3466916"/>
              <a:ext cx="55896" cy="457750"/>
            </a:xfrm>
            <a:custGeom>
              <a:avLst/>
              <a:gdLst>
                <a:gd name="connsiteX0" fmla="*/ 55889 w 55896"/>
                <a:gd name="connsiteY0" fmla="*/ 184 h 457750"/>
                <a:gd name="connsiteX1" fmla="*/ 856 w 55896"/>
                <a:gd name="connsiteY1" fmla="*/ 139884 h 457750"/>
                <a:gd name="connsiteX2" fmla="*/ 22022 w 55896"/>
                <a:gd name="connsiteY2" fmla="*/ 448917 h 457750"/>
                <a:gd name="connsiteX3" fmla="*/ 17789 w 55896"/>
                <a:gd name="connsiteY3" fmla="*/ 355784 h 457750"/>
                <a:gd name="connsiteX4" fmla="*/ 22022 w 55896"/>
                <a:gd name="connsiteY4" fmla="*/ 169517 h 457750"/>
                <a:gd name="connsiteX5" fmla="*/ 5089 w 55896"/>
                <a:gd name="connsiteY5" fmla="*/ 165284 h 457750"/>
                <a:gd name="connsiteX6" fmla="*/ 55889 w 55896"/>
                <a:gd name="connsiteY6" fmla="*/ 184 h 45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896" h="457750">
                  <a:moveTo>
                    <a:pt x="55889" y="184"/>
                  </a:moveTo>
                  <a:cubicBezTo>
                    <a:pt x="55183" y="-4049"/>
                    <a:pt x="6500" y="65095"/>
                    <a:pt x="856" y="139884"/>
                  </a:cubicBezTo>
                  <a:cubicBezTo>
                    <a:pt x="-4789" y="214673"/>
                    <a:pt x="19200" y="412934"/>
                    <a:pt x="22022" y="448917"/>
                  </a:cubicBezTo>
                  <a:cubicBezTo>
                    <a:pt x="24844" y="484900"/>
                    <a:pt x="17789" y="402351"/>
                    <a:pt x="17789" y="355784"/>
                  </a:cubicBezTo>
                  <a:cubicBezTo>
                    <a:pt x="17789" y="309217"/>
                    <a:pt x="24139" y="201267"/>
                    <a:pt x="22022" y="169517"/>
                  </a:cubicBezTo>
                  <a:cubicBezTo>
                    <a:pt x="19905" y="137767"/>
                    <a:pt x="3678" y="188567"/>
                    <a:pt x="5089" y="165284"/>
                  </a:cubicBezTo>
                  <a:cubicBezTo>
                    <a:pt x="6500" y="142001"/>
                    <a:pt x="56595" y="4417"/>
                    <a:pt x="55889" y="1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71740811-B9C1-4B87-23FC-773956CC53B0}"/>
                </a:ext>
              </a:extLst>
            </p:cNvPr>
            <p:cNvSpPr/>
            <p:nvPr/>
          </p:nvSpPr>
          <p:spPr>
            <a:xfrm>
              <a:off x="5507311" y="3276293"/>
              <a:ext cx="403248" cy="135960"/>
            </a:xfrm>
            <a:custGeom>
              <a:avLst/>
              <a:gdLst>
                <a:gd name="connsiteX0" fmla="*/ 256 w 403248"/>
                <a:gd name="connsiteY0" fmla="*/ 307 h 135960"/>
                <a:gd name="connsiteX1" fmla="*/ 296589 w 403248"/>
                <a:gd name="connsiteY1" fmla="*/ 46874 h 135960"/>
                <a:gd name="connsiteX2" fmla="*/ 398189 w 403248"/>
                <a:gd name="connsiteY2" fmla="*/ 135774 h 135960"/>
                <a:gd name="connsiteX3" fmla="*/ 351622 w 403248"/>
                <a:gd name="connsiteY3" fmla="*/ 68040 h 135960"/>
                <a:gd name="connsiteX4" fmla="*/ 256 w 403248"/>
                <a:gd name="connsiteY4" fmla="*/ 307 h 13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248" h="135960">
                  <a:moveTo>
                    <a:pt x="256" y="307"/>
                  </a:moveTo>
                  <a:cubicBezTo>
                    <a:pt x="-8916" y="-3221"/>
                    <a:pt x="230267" y="24296"/>
                    <a:pt x="296589" y="46874"/>
                  </a:cubicBezTo>
                  <a:cubicBezTo>
                    <a:pt x="362911" y="69452"/>
                    <a:pt x="389017" y="132246"/>
                    <a:pt x="398189" y="135774"/>
                  </a:cubicBezTo>
                  <a:cubicBezTo>
                    <a:pt x="407361" y="139302"/>
                    <a:pt x="410183" y="92029"/>
                    <a:pt x="351622" y="68040"/>
                  </a:cubicBezTo>
                  <a:cubicBezTo>
                    <a:pt x="293061" y="44051"/>
                    <a:pt x="9428" y="3835"/>
                    <a:pt x="256" y="3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E28A9EA0-840D-5915-5FCC-DCBC693350F7}"/>
                </a:ext>
              </a:extLst>
            </p:cNvPr>
            <p:cNvSpPr/>
            <p:nvPr/>
          </p:nvSpPr>
          <p:spPr>
            <a:xfrm>
              <a:off x="6006943" y="3280612"/>
              <a:ext cx="61857" cy="241774"/>
            </a:xfrm>
            <a:custGeom>
              <a:avLst/>
              <a:gdLst>
                <a:gd name="connsiteX0" fmla="*/ 157 w 61857"/>
                <a:gd name="connsiteY0" fmla="*/ 221 h 241774"/>
                <a:gd name="connsiteX1" fmla="*/ 42490 w 61857"/>
                <a:gd name="connsiteY1" fmla="*/ 114521 h 241774"/>
                <a:gd name="connsiteX2" fmla="*/ 55190 w 61857"/>
                <a:gd name="connsiteY2" fmla="*/ 241521 h 241774"/>
                <a:gd name="connsiteX3" fmla="*/ 59424 w 61857"/>
                <a:gd name="connsiteY3" fmla="*/ 144155 h 241774"/>
                <a:gd name="connsiteX4" fmla="*/ 157 w 61857"/>
                <a:gd name="connsiteY4" fmla="*/ 221 h 24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57" h="241774">
                  <a:moveTo>
                    <a:pt x="157" y="221"/>
                  </a:moveTo>
                  <a:cubicBezTo>
                    <a:pt x="-2665" y="-4718"/>
                    <a:pt x="33318" y="74304"/>
                    <a:pt x="42490" y="114521"/>
                  </a:cubicBezTo>
                  <a:cubicBezTo>
                    <a:pt x="51662" y="154738"/>
                    <a:pt x="52368" y="236582"/>
                    <a:pt x="55190" y="241521"/>
                  </a:cubicBezTo>
                  <a:cubicBezTo>
                    <a:pt x="58012" y="246460"/>
                    <a:pt x="65774" y="178022"/>
                    <a:pt x="59424" y="144155"/>
                  </a:cubicBezTo>
                  <a:cubicBezTo>
                    <a:pt x="53074" y="110288"/>
                    <a:pt x="2979" y="5160"/>
                    <a:pt x="157" y="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7D6C80C5-EE7B-8C99-24F9-16E7E03DF3A6}"/>
                </a:ext>
              </a:extLst>
            </p:cNvPr>
            <p:cNvSpPr/>
            <p:nvPr/>
          </p:nvSpPr>
          <p:spPr>
            <a:xfrm>
              <a:off x="5125250" y="3302441"/>
              <a:ext cx="313467" cy="97072"/>
            </a:xfrm>
            <a:custGeom>
              <a:avLst/>
              <a:gdLst>
                <a:gd name="connsiteX0" fmla="*/ 1317 w 313467"/>
                <a:gd name="connsiteY0" fmla="*/ 96926 h 97072"/>
                <a:gd name="connsiteX1" fmla="*/ 306117 w 313467"/>
                <a:gd name="connsiteY1" fmla="*/ 3792 h 97072"/>
                <a:gd name="connsiteX2" fmla="*/ 200283 w 313467"/>
                <a:gd name="connsiteY2" fmla="*/ 24959 h 97072"/>
                <a:gd name="connsiteX3" fmla="*/ 1317 w 313467"/>
                <a:gd name="connsiteY3" fmla="*/ 96926 h 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467" h="97072">
                  <a:moveTo>
                    <a:pt x="1317" y="96926"/>
                  </a:moveTo>
                  <a:cubicBezTo>
                    <a:pt x="18956" y="93398"/>
                    <a:pt x="272956" y="15786"/>
                    <a:pt x="306117" y="3792"/>
                  </a:cubicBezTo>
                  <a:cubicBezTo>
                    <a:pt x="339278" y="-8203"/>
                    <a:pt x="252494" y="10848"/>
                    <a:pt x="200283" y="24959"/>
                  </a:cubicBezTo>
                  <a:cubicBezTo>
                    <a:pt x="148072" y="39070"/>
                    <a:pt x="-16322" y="100454"/>
                    <a:pt x="1317" y="969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3F8B1468-7C39-83F1-F8FD-3B10E1B45FA2}"/>
                </a:ext>
              </a:extLst>
            </p:cNvPr>
            <p:cNvSpPr/>
            <p:nvPr/>
          </p:nvSpPr>
          <p:spPr>
            <a:xfrm>
              <a:off x="6861363" y="3356178"/>
              <a:ext cx="324686" cy="64471"/>
            </a:xfrm>
            <a:custGeom>
              <a:avLst/>
              <a:gdLst>
                <a:gd name="connsiteX0" fmla="*/ 870 w 324686"/>
                <a:gd name="connsiteY0" fmla="*/ 26255 h 64471"/>
                <a:gd name="connsiteX1" fmla="*/ 157504 w 324686"/>
                <a:gd name="connsiteY1" fmla="*/ 855 h 64471"/>
                <a:gd name="connsiteX2" fmla="*/ 322604 w 324686"/>
                <a:gd name="connsiteY2" fmla="*/ 64355 h 64471"/>
                <a:gd name="connsiteX3" fmla="*/ 254870 w 324686"/>
                <a:gd name="connsiteY3" fmla="*/ 17789 h 64471"/>
                <a:gd name="connsiteX4" fmla="*/ 229470 w 324686"/>
                <a:gd name="connsiteY4" fmla="*/ 5089 h 64471"/>
                <a:gd name="connsiteX5" fmla="*/ 870 w 324686"/>
                <a:gd name="connsiteY5" fmla="*/ 26255 h 6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686" h="64471">
                  <a:moveTo>
                    <a:pt x="870" y="26255"/>
                  </a:moveTo>
                  <a:cubicBezTo>
                    <a:pt x="-11124" y="25549"/>
                    <a:pt x="103882" y="-5495"/>
                    <a:pt x="157504" y="855"/>
                  </a:cubicBezTo>
                  <a:cubicBezTo>
                    <a:pt x="211126" y="7205"/>
                    <a:pt x="306376" y="61533"/>
                    <a:pt x="322604" y="64355"/>
                  </a:cubicBezTo>
                  <a:cubicBezTo>
                    <a:pt x="338832" y="67177"/>
                    <a:pt x="254870" y="17789"/>
                    <a:pt x="254870" y="17789"/>
                  </a:cubicBezTo>
                  <a:cubicBezTo>
                    <a:pt x="239348" y="7911"/>
                    <a:pt x="272509" y="4384"/>
                    <a:pt x="229470" y="5089"/>
                  </a:cubicBezTo>
                  <a:cubicBezTo>
                    <a:pt x="186431" y="5794"/>
                    <a:pt x="12864" y="26961"/>
                    <a:pt x="870" y="262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281C455E-FA71-8339-1243-3D6723CB353B}"/>
                </a:ext>
              </a:extLst>
            </p:cNvPr>
            <p:cNvSpPr/>
            <p:nvPr/>
          </p:nvSpPr>
          <p:spPr>
            <a:xfrm>
              <a:off x="6472598" y="3009856"/>
              <a:ext cx="64342" cy="402264"/>
            </a:xfrm>
            <a:custGeom>
              <a:avLst/>
              <a:gdLst>
                <a:gd name="connsiteX0" fmla="*/ 169 w 64342"/>
                <a:gd name="connsiteY0" fmla="*/ 44 h 402264"/>
                <a:gd name="connsiteX1" fmla="*/ 38269 w 64342"/>
                <a:gd name="connsiteY1" fmla="*/ 177844 h 402264"/>
                <a:gd name="connsiteX2" fmla="*/ 46735 w 64342"/>
                <a:gd name="connsiteY2" fmla="*/ 296377 h 402264"/>
                <a:gd name="connsiteX3" fmla="*/ 63669 w 64342"/>
                <a:gd name="connsiteY3" fmla="*/ 215944 h 402264"/>
                <a:gd name="connsiteX4" fmla="*/ 21335 w 64342"/>
                <a:gd name="connsiteY4" fmla="*/ 402211 h 402264"/>
                <a:gd name="connsiteX5" fmla="*/ 55202 w 64342"/>
                <a:gd name="connsiteY5" fmla="*/ 194777 h 402264"/>
                <a:gd name="connsiteX6" fmla="*/ 169 w 64342"/>
                <a:gd name="connsiteY6" fmla="*/ 44 h 40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342" h="402264">
                  <a:moveTo>
                    <a:pt x="169" y="44"/>
                  </a:moveTo>
                  <a:cubicBezTo>
                    <a:pt x="-2653" y="-2778"/>
                    <a:pt x="30508" y="128455"/>
                    <a:pt x="38269" y="177844"/>
                  </a:cubicBezTo>
                  <a:cubicBezTo>
                    <a:pt x="46030" y="227233"/>
                    <a:pt x="42502" y="290027"/>
                    <a:pt x="46735" y="296377"/>
                  </a:cubicBezTo>
                  <a:cubicBezTo>
                    <a:pt x="50968" y="302727"/>
                    <a:pt x="67902" y="198305"/>
                    <a:pt x="63669" y="215944"/>
                  </a:cubicBezTo>
                  <a:cubicBezTo>
                    <a:pt x="59436" y="233583"/>
                    <a:pt x="22746" y="405739"/>
                    <a:pt x="21335" y="402211"/>
                  </a:cubicBezTo>
                  <a:cubicBezTo>
                    <a:pt x="19924" y="398683"/>
                    <a:pt x="55908" y="257572"/>
                    <a:pt x="55202" y="194777"/>
                  </a:cubicBezTo>
                  <a:cubicBezTo>
                    <a:pt x="54497" y="131983"/>
                    <a:pt x="2991" y="2866"/>
                    <a:pt x="169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401E335D-CC1B-869E-77E1-5ADFFCC6992A}"/>
                </a:ext>
              </a:extLst>
            </p:cNvPr>
            <p:cNvSpPr/>
            <p:nvPr/>
          </p:nvSpPr>
          <p:spPr>
            <a:xfrm>
              <a:off x="6713960" y="2950614"/>
              <a:ext cx="352730" cy="25505"/>
            </a:xfrm>
            <a:custGeom>
              <a:avLst/>
              <a:gdLst>
                <a:gd name="connsiteX0" fmla="*/ 107 w 352730"/>
                <a:gd name="connsiteY0" fmla="*/ 19 h 25505"/>
                <a:gd name="connsiteX1" fmla="*/ 182140 w 352730"/>
                <a:gd name="connsiteY1" fmla="*/ 25419 h 25505"/>
                <a:gd name="connsiteX2" fmla="*/ 139807 w 352730"/>
                <a:gd name="connsiteY2" fmla="*/ 8486 h 25505"/>
                <a:gd name="connsiteX3" fmla="*/ 351473 w 352730"/>
                <a:gd name="connsiteY3" fmla="*/ 12719 h 25505"/>
                <a:gd name="connsiteX4" fmla="*/ 224473 w 352730"/>
                <a:gd name="connsiteY4" fmla="*/ 16953 h 25505"/>
                <a:gd name="connsiteX5" fmla="*/ 156740 w 352730"/>
                <a:gd name="connsiteY5" fmla="*/ 21186 h 25505"/>
                <a:gd name="connsiteX6" fmla="*/ 107 w 352730"/>
                <a:gd name="connsiteY6" fmla="*/ 19 h 2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730" h="25505">
                  <a:moveTo>
                    <a:pt x="107" y="19"/>
                  </a:moveTo>
                  <a:cubicBezTo>
                    <a:pt x="4340" y="725"/>
                    <a:pt x="158857" y="24008"/>
                    <a:pt x="182140" y="25419"/>
                  </a:cubicBezTo>
                  <a:cubicBezTo>
                    <a:pt x="205423" y="26830"/>
                    <a:pt x="111585" y="10603"/>
                    <a:pt x="139807" y="8486"/>
                  </a:cubicBezTo>
                  <a:cubicBezTo>
                    <a:pt x="168029" y="6369"/>
                    <a:pt x="337362" y="11308"/>
                    <a:pt x="351473" y="12719"/>
                  </a:cubicBezTo>
                  <a:cubicBezTo>
                    <a:pt x="365584" y="14130"/>
                    <a:pt x="256928" y="15542"/>
                    <a:pt x="224473" y="16953"/>
                  </a:cubicBezTo>
                  <a:cubicBezTo>
                    <a:pt x="192018" y="18364"/>
                    <a:pt x="195546" y="24008"/>
                    <a:pt x="156740" y="21186"/>
                  </a:cubicBezTo>
                  <a:cubicBezTo>
                    <a:pt x="117934" y="18364"/>
                    <a:pt x="-4126" y="-687"/>
                    <a:pt x="107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49FD0C08-C166-88F3-48B6-7F4D4AEFB6F6}"/>
                </a:ext>
              </a:extLst>
            </p:cNvPr>
            <p:cNvSpPr/>
            <p:nvPr/>
          </p:nvSpPr>
          <p:spPr>
            <a:xfrm>
              <a:off x="5197744" y="2894042"/>
              <a:ext cx="595455" cy="65088"/>
            </a:xfrm>
            <a:custGeom>
              <a:avLst/>
              <a:gdLst>
                <a:gd name="connsiteX0" fmla="*/ 789 w 595455"/>
                <a:gd name="connsiteY0" fmla="*/ 65058 h 65088"/>
                <a:gd name="connsiteX1" fmla="*/ 301356 w 595455"/>
                <a:gd name="connsiteY1" fmla="*/ 10025 h 65088"/>
                <a:gd name="connsiteX2" fmla="*/ 593456 w 595455"/>
                <a:gd name="connsiteY2" fmla="*/ 18491 h 65088"/>
                <a:gd name="connsiteX3" fmla="*/ 428356 w 595455"/>
                <a:gd name="connsiteY3" fmla="*/ 10025 h 65088"/>
                <a:gd name="connsiteX4" fmla="*/ 394489 w 595455"/>
                <a:gd name="connsiteY4" fmla="*/ 1558 h 65088"/>
                <a:gd name="connsiteX5" fmla="*/ 789 w 595455"/>
                <a:gd name="connsiteY5" fmla="*/ 65058 h 65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5455" h="65088">
                  <a:moveTo>
                    <a:pt x="789" y="65058"/>
                  </a:moveTo>
                  <a:cubicBezTo>
                    <a:pt x="-14733" y="66469"/>
                    <a:pt x="202578" y="17786"/>
                    <a:pt x="301356" y="10025"/>
                  </a:cubicBezTo>
                  <a:cubicBezTo>
                    <a:pt x="400134" y="2264"/>
                    <a:pt x="572289" y="18491"/>
                    <a:pt x="593456" y="18491"/>
                  </a:cubicBezTo>
                  <a:cubicBezTo>
                    <a:pt x="614623" y="18491"/>
                    <a:pt x="461517" y="12847"/>
                    <a:pt x="428356" y="10025"/>
                  </a:cubicBezTo>
                  <a:cubicBezTo>
                    <a:pt x="395195" y="7203"/>
                    <a:pt x="463633" y="-4086"/>
                    <a:pt x="394489" y="1558"/>
                  </a:cubicBezTo>
                  <a:cubicBezTo>
                    <a:pt x="325345" y="7202"/>
                    <a:pt x="16311" y="63647"/>
                    <a:pt x="789" y="650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54953976-7911-7D59-08FA-3E49FE58CFF7}"/>
                </a:ext>
              </a:extLst>
            </p:cNvPr>
            <p:cNvSpPr/>
            <p:nvPr/>
          </p:nvSpPr>
          <p:spPr>
            <a:xfrm>
              <a:off x="6680022" y="4673556"/>
              <a:ext cx="66873" cy="54074"/>
            </a:xfrm>
            <a:custGeom>
              <a:avLst/>
              <a:gdLst>
                <a:gd name="connsiteX0" fmla="*/ 66853 w 66873"/>
                <a:gd name="connsiteY0" fmla="*/ 44 h 54074"/>
                <a:gd name="connsiteX1" fmla="*/ 16053 w 66873"/>
                <a:gd name="connsiteY1" fmla="*/ 31794 h 54074"/>
                <a:gd name="connsiteX2" fmla="*/ 178 w 66873"/>
                <a:gd name="connsiteY2" fmla="*/ 54019 h 54074"/>
                <a:gd name="connsiteX3" fmla="*/ 9703 w 66873"/>
                <a:gd name="connsiteY3" fmla="*/ 25444 h 54074"/>
                <a:gd name="connsiteX4" fmla="*/ 66853 w 66873"/>
                <a:gd name="connsiteY4" fmla="*/ 44 h 5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73" h="54074">
                  <a:moveTo>
                    <a:pt x="66853" y="44"/>
                  </a:moveTo>
                  <a:cubicBezTo>
                    <a:pt x="67911" y="1102"/>
                    <a:pt x="27165" y="22798"/>
                    <a:pt x="16053" y="31794"/>
                  </a:cubicBezTo>
                  <a:cubicBezTo>
                    <a:pt x="4941" y="40790"/>
                    <a:pt x="1236" y="55077"/>
                    <a:pt x="178" y="54019"/>
                  </a:cubicBezTo>
                  <a:cubicBezTo>
                    <a:pt x="-880" y="52961"/>
                    <a:pt x="2824" y="33911"/>
                    <a:pt x="9703" y="25444"/>
                  </a:cubicBezTo>
                  <a:cubicBezTo>
                    <a:pt x="16582" y="16977"/>
                    <a:pt x="65795" y="-1014"/>
                    <a:pt x="66853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BBA526B1-69EC-6637-E92F-FEC1DD28C1EB}"/>
                </a:ext>
              </a:extLst>
            </p:cNvPr>
            <p:cNvSpPr/>
            <p:nvPr/>
          </p:nvSpPr>
          <p:spPr>
            <a:xfrm>
              <a:off x="6381606" y="4636671"/>
              <a:ext cx="125112" cy="27415"/>
            </a:xfrm>
            <a:custGeom>
              <a:avLst/>
              <a:gdLst>
                <a:gd name="connsiteX0" fmla="*/ 144 w 125112"/>
                <a:gd name="connsiteY0" fmla="*/ 2004 h 27415"/>
                <a:gd name="connsiteX1" fmla="*/ 85869 w 125112"/>
                <a:gd name="connsiteY1" fmla="*/ 2004 h 27415"/>
                <a:gd name="connsiteX2" fmla="*/ 123969 w 125112"/>
                <a:gd name="connsiteY2" fmla="*/ 27404 h 27415"/>
                <a:gd name="connsiteX3" fmla="*/ 108094 w 125112"/>
                <a:gd name="connsiteY3" fmla="*/ 5179 h 27415"/>
                <a:gd name="connsiteX4" fmla="*/ 144 w 125112"/>
                <a:gd name="connsiteY4" fmla="*/ 2004 h 2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112" h="27415">
                  <a:moveTo>
                    <a:pt x="144" y="2004"/>
                  </a:moveTo>
                  <a:cubicBezTo>
                    <a:pt x="-3560" y="1475"/>
                    <a:pt x="65232" y="-2229"/>
                    <a:pt x="85869" y="2004"/>
                  </a:cubicBezTo>
                  <a:cubicBezTo>
                    <a:pt x="106506" y="6237"/>
                    <a:pt x="120265" y="26875"/>
                    <a:pt x="123969" y="27404"/>
                  </a:cubicBezTo>
                  <a:cubicBezTo>
                    <a:pt x="127673" y="27933"/>
                    <a:pt x="122381" y="9412"/>
                    <a:pt x="108094" y="5179"/>
                  </a:cubicBezTo>
                  <a:cubicBezTo>
                    <a:pt x="93807" y="946"/>
                    <a:pt x="3848" y="2533"/>
                    <a:pt x="144" y="20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619E1472-F487-A95D-C339-7220041C1189}"/>
                </a:ext>
              </a:extLst>
            </p:cNvPr>
            <p:cNvSpPr/>
            <p:nvPr/>
          </p:nvSpPr>
          <p:spPr>
            <a:xfrm>
              <a:off x="6625035" y="4870037"/>
              <a:ext cx="42472" cy="150514"/>
            </a:xfrm>
            <a:custGeom>
              <a:avLst/>
              <a:gdLst>
                <a:gd name="connsiteX0" fmla="*/ 1190 w 42472"/>
                <a:gd name="connsiteY0" fmla="*/ 413 h 150514"/>
                <a:gd name="connsiteX1" fmla="*/ 7540 w 42472"/>
                <a:gd name="connsiteY1" fmla="*/ 76613 h 150514"/>
                <a:gd name="connsiteX2" fmla="*/ 42465 w 42472"/>
                <a:gd name="connsiteY2" fmla="*/ 149638 h 150514"/>
                <a:gd name="connsiteX3" fmla="*/ 4365 w 42472"/>
                <a:gd name="connsiteY3" fmla="*/ 111538 h 150514"/>
                <a:gd name="connsiteX4" fmla="*/ 1190 w 42472"/>
                <a:gd name="connsiteY4" fmla="*/ 413 h 15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72" h="150514">
                  <a:moveTo>
                    <a:pt x="1190" y="413"/>
                  </a:moveTo>
                  <a:cubicBezTo>
                    <a:pt x="1719" y="-5408"/>
                    <a:pt x="661" y="51742"/>
                    <a:pt x="7540" y="76613"/>
                  </a:cubicBezTo>
                  <a:cubicBezTo>
                    <a:pt x="14419" y="101484"/>
                    <a:pt x="42994" y="143817"/>
                    <a:pt x="42465" y="149638"/>
                  </a:cubicBezTo>
                  <a:cubicBezTo>
                    <a:pt x="41936" y="155459"/>
                    <a:pt x="11244" y="131117"/>
                    <a:pt x="4365" y="111538"/>
                  </a:cubicBezTo>
                  <a:cubicBezTo>
                    <a:pt x="-2514" y="91959"/>
                    <a:pt x="661" y="6234"/>
                    <a:pt x="1190" y="4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BE2AA77E-3A9B-51F5-BFC3-9896D518B900}"/>
                </a:ext>
              </a:extLst>
            </p:cNvPr>
            <p:cNvSpPr/>
            <p:nvPr/>
          </p:nvSpPr>
          <p:spPr>
            <a:xfrm>
              <a:off x="6330950" y="4866823"/>
              <a:ext cx="47754" cy="159640"/>
            </a:xfrm>
            <a:custGeom>
              <a:avLst/>
              <a:gdLst>
                <a:gd name="connsiteX0" fmla="*/ 47625 w 47754"/>
                <a:gd name="connsiteY0" fmla="*/ 452 h 159640"/>
                <a:gd name="connsiteX1" fmla="*/ 41275 w 47754"/>
                <a:gd name="connsiteY1" fmla="*/ 63952 h 159640"/>
                <a:gd name="connsiteX2" fmla="*/ 0 w 47754"/>
                <a:gd name="connsiteY2" fmla="*/ 159202 h 159640"/>
                <a:gd name="connsiteX3" fmla="*/ 41275 w 47754"/>
                <a:gd name="connsiteY3" fmla="*/ 95702 h 159640"/>
                <a:gd name="connsiteX4" fmla="*/ 47625 w 47754"/>
                <a:gd name="connsiteY4" fmla="*/ 452 h 15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54" h="159640">
                  <a:moveTo>
                    <a:pt x="47625" y="452"/>
                  </a:moveTo>
                  <a:cubicBezTo>
                    <a:pt x="47625" y="-4840"/>
                    <a:pt x="49213" y="37494"/>
                    <a:pt x="41275" y="63952"/>
                  </a:cubicBezTo>
                  <a:cubicBezTo>
                    <a:pt x="33337" y="90410"/>
                    <a:pt x="0" y="153910"/>
                    <a:pt x="0" y="159202"/>
                  </a:cubicBezTo>
                  <a:cubicBezTo>
                    <a:pt x="0" y="164494"/>
                    <a:pt x="33867" y="120573"/>
                    <a:pt x="41275" y="95702"/>
                  </a:cubicBezTo>
                  <a:cubicBezTo>
                    <a:pt x="48683" y="70831"/>
                    <a:pt x="47625" y="5744"/>
                    <a:pt x="47625" y="4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95F113F2-2606-BA7E-3B1C-3B8E25317DA5}"/>
                </a:ext>
              </a:extLst>
            </p:cNvPr>
            <p:cNvSpPr/>
            <p:nvPr/>
          </p:nvSpPr>
          <p:spPr>
            <a:xfrm>
              <a:off x="6514083" y="4844517"/>
              <a:ext cx="29965" cy="185253"/>
            </a:xfrm>
            <a:custGeom>
              <a:avLst/>
              <a:gdLst>
                <a:gd name="connsiteX0" fmla="*/ 7367 w 29965"/>
                <a:gd name="connsiteY0" fmla="*/ 533 h 185253"/>
                <a:gd name="connsiteX1" fmla="*/ 1017 w 29965"/>
                <a:gd name="connsiteY1" fmla="*/ 76733 h 185253"/>
                <a:gd name="connsiteX2" fmla="*/ 29592 w 29965"/>
                <a:gd name="connsiteY2" fmla="*/ 184683 h 185253"/>
                <a:gd name="connsiteX3" fmla="*/ 16892 w 29965"/>
                <a:gd name="connsiteY3" fmla="*/ 114833 h 185253"/>
                <a:gd name="connsiteX4" fmla="*/ 7367 w 29965"/>
                <a:gd name="connsiteY4" fmla="*/ 533 h 18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65" h="185253">
                  <a:moveTo>
                    <a:pt x="7367" y="533"/>
                  </a:moveTo>
                  <a:cubicBezTo>
                    <a:pt x="4721" y="-5817"/>
                    <a:pt x="-2687" y="46041"/>
                    <a:pt x="1017" y="76733"/>
                  </a:cubicBezTo>
                  <a:cubicBezTo>
                    <a:pt x="4721" y="107425"/>
                    <a:pt x="26946" y="178333"/>
                    <a:pt x="29592" y="184683"/>
                  </a:cubicBezTo>
                  <a:cubicBezTo>
                    <a:pt x="32238" y="191033"/>
                    <a:pt x="20067" y="142879"/>
                    <a:pt x="16892" y="114833"/>
                  </a:cubicBezTo>
                  <a:cubicBezTo>
                    <a:pt x="13717" y="86787"/>
                    <a:pt x="10013" y="6883"/>
                    <a:pt x="7367" y="5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0057275F-F674-49E6-F825-3459C6B1C2D2}"/>
                </a:ext>
              </a:extLst>
            </p:cNvPr>
            <p:cNvSpPr/>
            <p:nvPr/>
          </p:nvSpPr>
          <p:spPr>
            <a:xfrm>
              <a:off x="6451548" y="4895804"/>
              <a:ext cx="29655" cy="155652"/>
            </a:xfrm>
            <a:custGeom>
              <a:avLst/>
              <a:gdLst>
                <a:gd name="connsiteX0" fmla="*/ 52 w 29655"/>
                <a:gd name="connsiteY0" fmla="*/ 46 h 155652"/>
                <a:gd name="connsiteX1" fmla="*/ 19102 w 29655"/>
                <a:gd name="connsiteY1" fmla="*/ 73071 h 155652"/>
                <a:gd name="connsiteX2" fmla="*/ 28627 w 29655"/>
                <a:gd name="connsiteY2" fmla="*/ 155621 h 155652"/>
                <a:gd name="connsiteX3" fmla="*/ 25452 w 29655"/>
                <a:gd name="connsiteY3" fmla="*/ 63546 h 155652"/>
                <a:gd name="connsiteX4" fmla="*/ 52 w 29655"/>
                <a:gd name="connsiteY4" fmla="*/ 46 h 15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55" h="155652">
                  <a:moveTo>
                    <a:pt x="52" y="46"/>
                  </a:moveTo>
                  <a:cubicBezTo>
                    <a:pt x="-1006" y="1634"/>
                    <a:pt x="14340" y="47142"/>
                    <a:pt x="19102" y="73071"/>
                  </a:cubicBezTo>
                  <a:cubicBezTo>
                    <a:pt x="23864" y="99000"/>
                    <a:pt x="27569" y="157209"/>
                    <a:pt x="28627" y="155621"/>
                  </a:cubicBezTo>
                  <a:cubicBezTo>
                    <a:pt x="29685" y="154033"/>
                    <a:pt x="31273" y="88946"/>
                    <a:pt x="25452" y="63546"/>
                  </a:cubicBezTo>
                  <a:cubicBezTo>
                    <a:pt x="19631" y="38146"/>
                    <a:pt x="1110" y="-1542"/>
                    <a:pt x="52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FD531D57-F391-463C-DDB4-92CCA1419679}"/>
                </a:ext>
              </a:extLst>
            </p:cNvPr>
            <p:cNvSpPr/>
            <p:nvPr/>
          </p:nvSpPr>
          <p:spPr>
            <a:xfrm>
              <a:off x="6159393" y="5140072"/>
              <a:ext cx="402037" cy="117739"/>
            </a:xfrm>
            <a:custGeom>
              <a:avLst/>
              <a:gdLst>
                <a:gd name="connsiteX0" fmla="*/ 107 w 402037"/>
                <a:gd name="connsiteY0" fmla="*/ 117728 h 117739"/>
                <a:gd name="connsiteX1" fmla="*/ 181082 w 402037"/>
                <a:gd name="connsiteY1" fmla="*/ 28828 h 117739"/>
                <a:gd name="connsiteX2" fmla="*/ 273157 w 402037"/>
                <a:gd name="connsiteY2" fmla="*/ 19303 h 117739"/>
                <a:gd name="connsiteX3" fmla="*/ 400157 w 402037"/>
                <a:gd name="connsiteY3" fmla="*/ 28828 h 117739"/>
                <a:gd name="connsiteX4" fmla="*/ 346182 w 402037"/>
                <a:gd name="connsiteY4" fmla="*/ 3428 h 117739"/>
                <a:gd name="connsiteX5" fmla="*/ 304907 w 402037"/>
                <a:gd name="connsiteY5" fmla="*/ 253 h 117739"/>
                <a:gd name="connsiteX6" fmla="*/ 225532 w 402037"/>
                <a:gd name="connsiteY6" fmla="*/ 3428 h 117739"/>
                <a:gd name="connsiteX7" fmla="*/ 247757 w 402037"/>
                <a:gd name="connsiteY7" fmla="*/ 12953 h 117739"/>
                <a:gd name="connsiteX8" fmla="*/ 155682 w 402037"/>
                <a:gd name="connsiteY8" fmla="*/ 22478 h 117739"/>
                <a:gd name="connsiteX9" fmla="*/ 107 w 402037"/>
                <a:gd name="connsiteY9" fmla="*/ 117728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037" h="117739">
                  <a:moveTo>
                    <a:pt x="107" y="117728"/>
                  </a:moveTo>
                  <a:cubicBezTo>
                    <a:pt x="4340" y="118786"/>
                    <a:pt x="135574" y="45232"/>
                    <a:pt x="181082" y="28828"/>
                  </a:cubicBezTo>
                  <a:cubicBezTo>
                    <a:pt x="226590" y="12424"/>
                    <a:pt x="236645" y="19303"/>
                    <a:pt x="273157" y="19303"/>
                  </a:cubicBezTo>
                  <a:cubicBezTo>
                    <a:pt x="309669" y="19303"/>
                    <a:pt x="387986" y="31474"/>
                    <a:pt x="400157" y="28828"/>
                  </a:cubicBezTo>
                  <a:cubicBezTo>
                    <a:pt x="412328" y="26182"/>
                    <a:pt x="362057" y="8190"/>
                    <a:pt x="346182" y="3428"/>
                  </a:cubicBezTo>
                  <a:cubicBezTo>
                    <a:pt x="330307" y="-1334"/>
                    <a:pt x="325015" y="253"/>
                    <a:pt x="304907" y="253"/>
                  </a:cubicBezTo>
                  <a:cubicBezTo>
                    <a:pt x="284799" y="253"/>
                    <a:pt x="225532" y="3428"/>
                    <a:pt x="225532" y="3428"/>
                  </a:cubicBezTo>
                  <a:cubicBezTo>
                    <a:pt x="216007" y="5545"/>
                    <a:pt x="259399" y="9778"/>
                    <a:pt x="247757" y="12953"/>
                  </a:cubicBezTo>
                  <a:cubicBezTo>
                    <a:pt x="236115" y="16128"/>
                    <a:pt x="193253" y="5016"/>
                    <a:pt x="155682" y="22478"/>
                  </a:cubicBezTo>
                  <a:cubicBezTo>
                    <a:pt x="118111" y="39940"/>
                    <a:pt x="-4126" y="116670"/>
                    <a:pt x="107" y="117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D00F1502-4B8B-8EA6-52FC-0416B8CA0BEC}"/>
                </a:ext>
              </a:extLst>
            </p:cNvPr>
            <p:cNvSpPr/>
            <p:nvPr/>
          </p:nvSpPr>
          <p:spPr>
            <a:xfrm>
              <a:off x="5914876" y="5207000"/>
              <a:ext cx="394161" cy="168275"/>
            </a:xfrm>
            <a:custGeom>
              <a:avLst/>
              <a:gdLst>
                <a:gd name="connsiteX0" fmla="*/ 149 w 394161"/>
                <a:gd name="connsiteY0" fmla="*/ 168275 h 168275"/>
                <a:gd name="connsiteX1" fmla="*/ 257324 w 394161"/>
                <a:gd name="connsiteY1" fmla="*/ 60325 h 168275"/>
                <a:gd name="connsiteX2" fmla="*/ 393849 w 394161"/>
                <a:gd name="connsiteY2" fmla="*/ 0 h 168275"/>
                <a:gd name="connsiteX3" fmla="*/ 222399 w 394161"/>
                <a:gd name="connsiteY3" fmla="*/ 60325 h 168275"/>
                <a:gd name="connsiteX4" fmla="*/ 149 w 394161"/>
                <a:gd name="connsiteY4" fmla="*/ 168275 h 1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61" h="168275">
                  <a:moveTo>
                    <a:pt x="149" y="168275"/>
                  </a:moveTo>
                  <a:cubicBezTo>
                    <a:pt x="5970" y="168275"/>
                    <a:pt x="191707" y="88371"/>
                    <a:pt x="257324" y="60325"/>
                  </a:cubicBezTo>
                  <a:cubicBezTo>
                    <a:pt x="322941" y="32279"/>
                    <a:pt x="399670" y="0"/>
                    <a:pt x="393849" y="0"/>
                  </a:cubicBezTo>
                  <a:cubicBezTo>
                    <a:pt x="388028" y="0"/>
                    <a:pt x="284841" y="31750"/>
                    <a:pt x="222399" y="60325"/>
                  </a:cubicBezTo>
                  <a:cubicBezTo>
                    <a:pt x="159957" y="88900"/>
                    <a:pt x="-5672" y="168275"/>
                    <a:pt x="149" y="168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253A2B60-8DAC-BB55-AEAD-7C92DEF42348}"/>
                </a:ext>
              </a:extLst>
            </p:cNvPr>
            <p:cNvSpPr/>
            <p:nvPr/>
          </p:nvSpPr>
          <p:spPr>
            <a:xfrm>
              <a:off x="5751587" y="5375275"/>
              <a:ext cx="176258" cy="127023"/>
            </a:xfrm>
            <a:custGeom>
              <a:avLst/>
              <a:gdLst>
                <a:gd name="connsiteX0" fmla="*/ 176138 w 176258"/>
                <a:gd name="connsiteY0" fmla="*/ 0 h 127023"/>
                <a:gd name="connsiteX1" fmla="*/ 68188 w 176258"/>
                <a:gd name="connsiteY1" fmla="*/ 41275 h 127023"/>
                <a:gd name="connsiteX2" fmla="*/ 1513 w 176258"/>
                <a:gd name="connsiteY2" fmla="*/ 60325 h 127023"/>
                <a:gd name="connsiteX3" fmla="*/ 26913 w 176258"/>
                <a:gd name="connsiteY3" fmla="*/ 76200 h 127023"/>
                <a:gd name="connsiteX4" fmla="*/ 87238 w 176258"/>
                <a:gd name="connsiteY4" fmla="*/ 127000 h 127023"/>
                <a:gd name="connsiteX5" fmla="*/ 49138 w 176258"/>
                <a:gd name="connsiteY5" fmla="*/ 82550 h 127023"/>
                <a:gd name="connsiteX6" fmla="*/ 33263 w 176258"/>
                <a:gd name="connsiteY6" fmla="*/ 60325 h 127023"/>
                <a:gd name="connsiteX7" fmla="*/ 45963 w 176258"/>
                <a:gd name="connsiteY7" fmla="*/ 41275 h 127023"/>
                <a:gd name="connsiteX8" fmla="*/ 176138 w 176258"/>
                <a:gd name="connsiteY8" fmla="*/ 0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258" h="127023">
                  <a:moveTo>
                    <a:pt x="176138" y="0"/>
                  </a:moveTo>
                  <a:cubicBezTo>
                    <a:pt x="179842" y="0"/>
                    <a:pt x="97292" y="31221"/>
                    <a:pt x="68188" y="41275"/>
                  </a:cubicBezTo>
                  <a:cubicBezTo>
                    <a:pt x="39084" y="51329"/>
                    <a:pt x="8392" y="54504"/>
                    <a:pt x="1513" y="60325"/>
                  </a:cubicBezTo>
                  <a:cubicBezTo>
                    <a:pt x="-5366" y="66146"/>
                    <a:pt x="12625" y="65088"/>
                    <a:pt x="26913" y="76200"/>
                  </a:cubicBezTo>
                  <a:cubicBezTo>
                    <a:pt x="41200" y="87313"/>
                    <a:pt x="83534" y="125942"/>
                    <a:pt x="87238" y="127000"/>
                  </a:cubicBezTo>
                  <a:cubicBezTo>
                    <a:pt x="90942" y="128058"/>
                    <a:pt x="58134" y="93662"/>
                    <a:pt x="49138" y="82550"/>
                  </a:cubicBezTo>
                  <a:cubicBezTo>
                    <a:pt x="40142" y="71438"/>
                    <a:pt x="33263" y="60325"/>
                    <a:pt x="33263" y="60325"/>
                  </a:cubicBezTo>
                  <a:cubicBezTo>
                    <a:pt x="32734" y="53446"/>
                    <a:pt x="27442" y="49212"/>
                    <a:pt x="45963" y="41275"/>
                  </a:cubicBezTo>
                  <a:cubicBezTo>
                    <a:pt x="64484" y="33338"/>
                    <a:pt x="172434" y="0"/>
                    <a:pt x="17613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DC44089D-50DC-5C9A-668E-BFD602B82399}"/>
                </a:ext>
              </a:extLst>
            </p:cNvPr>
            <p:cNvSpPr/>
            <p:nvPr/>
          </p:nvSpPr>
          <p:spPr>
            <a:xfrm>
              <a:off x="6094585" y="5187932"/>
              <a:ext cx="416744" cy="133523"/>
            </a:xfrm>
            <a:custGeom>
              <a:avLst/>
              <a:gdLst>
                <a:gd name="connsiteX0" fmla="*/ 1415 w 416744"/>
                <a:gd name="connsiteY0" fmla="*/ 133368 h 133523"/>
                <a:gd name="connsiteX1" fmla="*/ 236365 w 416744"/>
                <a:gd name="connsiteY1" fmla="*/ 60343 h 133523"/>
                <a:gd name="connsiteX2" fmla="*/ 395115 w 416744"/>
                <a:gd name="connsiteY2" fmla="*/ 53993 h 133523"/>
                <a:gd name="connsiteX3" fmla="*/ 404640 w 416744"/>
                <a:gd name="connsiteY3" fmla="*/ 18 h 133523"/>
                <a:gd name="connsiteX4" fmla="*/ 414165 w 416744"/>
                <a:gd name="connsiteY4" fmla="*/ 60343 h 133523"/>
                <a:gd name="connsiteX5" fmla="*/ 353840 w 416744"/>
                <a:gd name="connsiteY5" fmla="*/ 38118 h 133523"/>
                <a:gd name="connsiteX6" fmla="*/ 1415 w 416744"/>
                <a:gd name="connsiteY6" fmla="*/ 133368 h 13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744" h="133523">
                  <a:moveTo>
                    <a:pt x="1415" y="133368"/>
                  </a:moveTo>
                  <a:cubicBezTo>
                    <a:pt x="-18164" y="137072"/>
                    <a:pt x="170748" y="73572"/>
                    <a:pt x="236365" y="60343"/>
                  </a:cubicBezTo>
                  <a:cubicBezTo>
                    <a:pt x="301982" y="47114"/>
                    <a:pt x="367069" y="64047"/>
                    <a:pt x="395115" y="53993"/>
                  </a:cubicBezTo>
                  <a:cubicBezTo>
                    <a:pt x="423161" y="43939"/>
                    <a:pt x="401465" y="-1040"/>
                    <a:pt x="404640" y="18"/>
                  </a:cubicBezTo>
                  <a:cubicBezTo>
                    <a:pt x="407815" y="1076"/>
                    <a:pt x="422632" y="53993"/>
                    <a:pt x="414165" y="60343"/>
                  </a:cubicBezTo>
                  <a:cubicBezTo>
                    <a:pt x="405698" y="66693"/>
                    <a:pt x="416811" y="28064"/>
                    <a:pt x="353840" y="38118"/>
                  </a:cubicBezTo>
                  <a:cubicBezTo>
                    <a:pt x="290869" y="48172"/>
                    <a:pt x="20994" y="129664"/>
                    <a:pt x="1415" y="1333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6C84D382-ABF6-58C6-379E-E9333EA71E9A}"/>
                </a:ext>
              </a:extLst>
            </p:cNvPr>
            <p:cNvSpPr/>
            <p:nvPr/>
          </p:nvSpPr>
          <p:spPr>
            <a:xfrm>
              <a:off x="6540218" y="5163615"/>
              <a:ext cx="222764" cy="190475"/>
            </a:xfrm>
            <a:custGeom>
              <a:avLst/>
              <a:gdLst>
                <a:gd name="connsiteX0" fmla="*/ 282 w 222764"/>
                <a:gd name="connsiteY0" fmla="*/ 21160 h 190475"/>
                <a:gd name="connsiteX1" fmla="*/ 133632 w 222764"/>
                <a:gd name="connsiteY1" fmla="*/ 17985 h 190475"/>
                <a:gd name="connsiteX2" fmla="*/ 152682 w 222764"/>
                <a:gd name="connsiteY2" fmla="*/ 14810 h 190475"/>
                <a:gd name="connsiteX3" fmla="*/ 187607 w 222764"/>
                <a:gd name="connsiteY3" fmla="*/ 75135 h 190475"/>
                <a:gd name="connsiteX4" fmla="*/ 181257 w 222764"/>
                <a:gd name="connsiteY4" fmla="*/ 52910 h 190475"/>
                <a:gd name="connsiteX5" fmla="*/ 222532 w 222764"/>
                <a:gd name="connsiteY5" fmla="*/ 189435 h 190475"/>
                <a:gd name="connsiteX6" fmla="*/ 197132 w 222764"/>
                <a:gd name="connsiteY6" fmla="*/ 110060 h 190475"/>
                <a:gd name="connsiteX7" fmla="*/ 178082 w 222764"/>
                <a:gd name="connsiteY7" fmla="*/ 5285 h 190475"/>
                <a:gd name="connsiteX8" fmla="*/ 282 w 222764"/>
                <a:gd name="connsiteY8" fmla="*/ 21160 h 19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764" h="190475">
                  <a:moveTo>
                    <a:pt x="282" y="21160"/>
                  </a:moveTo>
                  <a:cubicBezTo>
                    <a:pt x="-7126" y="23277"/>
                    <a:pt x="133632" y="17985"/>
                    <a:pt x="133632" y="17985"/>
                  </a:cubicBezTo>
                  <a:cubicBezTo>
                    <a:pt x="159032" y="16927"/>
                    <a:pt x="143686" y="5285"/>
                    <a:pt x="152682" y="14810"/>
                  </a:cubicBezTo>
                  <a:cubicBezTo>
                    <a:pt x="161678" y="24335"/>
                    <a:pt x="182845" y="68785"/>
                    <a:pt x="187607" y="75135"/>
                  </a:cubicBezTo>
                  <a:cubicBezTo>
                    <a:pt x="192369" y="81485"/>
                    <a:pt x="175436" y="33860"/>
                    <a:pt x="181257" y="52910"/>
                  </a:cubicBezTo>
                  <a:cubicBezTo>
                    <a:pt x="187078" y="71960"/>
                    <a:pt x="219886" y="179910"/>
                    <a:pt x="222532" y="189435"/>
                  </a:cubicBezTo>
                  <a:cubicBezTo>
                    <a:pt x="225178" y="198960"/>
                    <a:pt x="204540" y="140752"/>
                    <a:pt x="197132" y="110060"/>
                  </a:cubicBezTo>
                  <a:cubicBezTo>
                    <a:pt x="189724" y="79368"/>
                    <a:pt x="208774" y="22748"/>
                    <a:pt x="178082" y="5285"/>
                  </a:cubicBezTo>
                  <a:cubicBezTo>
                    <a:pt x="147390" y="-12178"/>
                    <a:pt x="7690" y="19043"/>
                    <a:pt x="282" y="21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29A67CC9-5958-1B33-1401-67DFEA6E5B7E}"/>
                </a:ext>
              </a:extLst>
            </p:cNvPr>
            <p:cNvSpPr/>
            <p:nvPr/>
          </p:nvSpPr>
          <p:spPr>
            <a:xfrm>
              <a:off x="6543153" y="5210040"/>
              <a:ext cx="32911" cy="108644"/>
            </a:xfrm>
            <a:custGeom>
              <a:avLst/>
              <a:gdLst>
                <a:gd name="connsiteX0" fmla="*/ 22747 w 32911"/>
                <a:gd name="connsiteY0" fmla="*/ 135 h 108644"/>
                <a:gd name="connsiteX1" fmla="*/ 13222 w 32911"/>
                <a:gd name="connsiteY1" fmla="*/ 82685 h 108644"/>
                <a:gd name="connsiteX2" fmla="*/ 522 w 32911"/>
                <a:gd name="connsiteY2" fmla="*/ 108085 h 108644"/>
                <a:gd name="connsiteX3" fmla="*/ 32272 w 32911"/>
                <a:gd name="connsiteY3" fmla="*/ 63635 h 108644"/>
                <a:gd name="connsiteX4" fmla="*/ 22747 w 32911"/>
                <a:gd name="connsiteY4" fmla="*/ 135 h 108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1" h="108644">
                  <a:moveTo>
                    <a:pt x="22747" y="135"/>
                  </a:moveTo>
                  <a:cubicBezTo>
                    <a:pt x="19572" y="3310"/>
                    <a:pt x="16926" y="64693"/>
                    <a:pt x="13222" y="82685"/>
                  </a:cubicBezTo>
                  <a:cubicBezTo>
                    <a:pt x="9518" y="100677"/>
                    <a:pt x="-2653" y="111260"/>
                    <a:pt x="522" y="108085"/>
                  </a:cubicBezTo>
                  <a:cubicBezTo>
                    <a:pt x="3697" y="104910"/>
                    <a:pt x="29097" y="76864"/>
                    <a:pt x="32272" y="63635"/>
                  </a:cubicBezTo>
                  <a:cubicBezTo>
                    <a:pt x="35447" y="50406"/>
                    <a:pt x="25922" y="-3040"/>
                    <a:pt x="22747" y="1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69D27BF6-32FB-4D6A-DB13-52226C9DEFF3}"/>
                </a:ext>
              </a:extLst>
            </p:cNvPr>
            <p:cNvSpPr/>
            <p:nvPr/>
          </p:nvSpPr>
          <p:spPr>
            <a:xfrm>
              <a:off x="6582477" y="5284545"/>
              <a:ext cx="213755" cy="123592"/>
            </a:xfrm>
            <a:custGeom>
              <a:avLst/>
              <a:gdLst>
                <a:gd name="connsiteX0" fmla="*/ 2473 w 213755"/>
                <a:gd name="connsiteY0" fmla="*/ 1830 h 123592"/>
                <a:gd name="connsiteX1" fmla="*/ 78673 w 213755"/>
                <a:gd name="connsiteY1" fmla="*/ 27230 h 123592"/>
                <a:gd name="connsiteX2" fmla="*/ 192973 w 213755"/>
                <a:gd name="connsiteY2" fmla="*/ 100255 h 123592"/>
                <a:gd name="connsiteX3" fmla="*/ 212023 w 213755"/>
                <a:gd name="connsiteY3" fmla="*/ 122480 h 123592"/>
                <a:gd name="connsiteX4" fmla="*/ 170748 w 213755"/>
                <a:gd name="connsiteY4" fmla="*/ 71680 h 123592"/>
                <a:gd name="connsiteX5" fmla="*/ 2473 w 213755"/>
                <a:gd name="connsiteY5" fmla="*/ 1830 h 1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755" h="123592">
                  <a:moveTo>
                    <a:pt x="2473" y="1830"/>
                  </a:moveTo>
                  <a:cubicBezTo>
                    <a:pt x="-12873" y="-5578"/>
                    <a:pt x="46923" y="10826"/>
                    <a:pt x="78673" y="27230"/>
                  </a:cubicBezTo>
                  <a:cubicBezTo>
                    <a:pt x="110423" y="43634"/>
                    <a:pt x="192973" y="100255"/>
                    <a:pt x="192973" y="100255"/>
                  </a:cubicBezTo>
                  <a:cubicBezTo>
                    <a:pt x="215198" y="116130"/>
                    <a:pt x="215727" y="127242"/>
                    <a:pt x="212023" y="122480"/>
                  </a:cubicBezTo>
                  <a:cubicBezTo>
                    <a:pt x="208319" y="117718"/>
                    <a:pt x="200911" y="91259"/>
                    <a:pt x="170748" y="71680"/>
                  </a:cubicBezTo>
                  <a:cubicBezTo>
                    <a:pt x="140586" y="52101"/>
                    <a:pt x="17819" y="9238"/>
                    <a:pt x="2473" y="18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D635A1C8-4AB3-C30C-8C15-D0932ADE90C3}"/>
                </a:ext>
              </a:extLst>
            </p:cNvPr>
            <p:cNvSpPr/>
            <p:nvPr/>
          </p:nvSpPr>
          <p:spPr>
            <a:xfrm>
              <a:off x="6746829" y="5362575"/>
              <a:ext cx="70507" cy="110321"/>
            </a:xfrm>
            <a:custGeom>
              <a:avLst/>
              <a:gdLst>
                <a:gd name="connsiteX0" fmla="*/ 44496 w 70507"/>
                <a:gd name="connsiteY0" fmla="*/ 0 h 110321"/>
                <a:gd name="connsiteX1" fmla="*/ 69896 w 70507"/>
                <a:gd name="connsiteY1" fmla="*/ 79375 h 110321"/>
                <a:gd name="connsiteX2" fmla="*/ 57196 w 70507"/>
                <a:gd name="connsiteY2" fmla="*/ 107950 h 110321"/>
                <a:gd name="connsiteX3" fmla="*/ 46 w 70507"/>
                <a:gd name="connsiteY3" fmla="*/ 107950 h 110321"/>
                <a:gd name="connsiteX4" fmla="*/ 47671 w 70507"/>
                <a:gd name="connsiteY4" fmla="*/ 101600 h 110321"/>
                <a:gd name="connsiteX5" fmla="*/ 57196 w 70507"/>
                <a:gd name="connsiteY5" fmla="*/ 79375 h 110321"/>
                <a:gd name="connsiteX6" fmla="*/ 44496 w 70507"/>
                <a:gd name="connsiteY6" fmla="*/ 0 h 11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507" h="110321">
                  <a:moveTo>
                    <a:pt x="44496" y="0"/>
                  </a:moveTo>
                  <a:cubicBezTo>
                    <a:pt x="46613" y="0"/>
                    <a:pt x="67779" y="61383"/>
                    <a:pt x="69896" y="79375"/>
                  </a:cubicBezTo>
                  <a:cubicBezTo>
                    <a:pt x="72013" y="97367"/>
                    <a:pt x="68838" y="103188"/>
                    <a:pt x="57196" y="107950"/>
                  </a:cubicBezTo>
                  <a:cubicBezTo>
                    <a:pt x="45554" y="112712"/>
                    <a:pt x="1634" y="109008"/>
                    <a:pt x="46" y="107950"/>
                  </a:cubicBezTo>
                  <a:cubicBezTo>
                    <a:pt x="-1542" y="106892"/>
                    <a:pt x="38146" y="106363"/>
                    <a:pt x="47671" y="101600"/>
                  </a:cubicBezTo>
                  <a:cubicBezTo>
                    <a:pt x="57196" y="96837"/>
                    <a:pt x="58254" y="91546"/>
                    <a:pt x="57196" y="79375"/>
                  </a:cubicBezTo>
                  <a:cubicBezTo>
                    <a:pt x="56138" y="67204"/>
                    <a:pt x="42379" y="0"/>
                    <a:pt x="4449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4195C083-976C-9F2E-03E6-C1DB4E68FA57}"/>
                </a:ext>
              </a:extLst>
            </p:cNvPr>
            <p:cNvSpPr/>
            <p:nvPr/>
          </p:nvSpPr>
          <p:spPr>
            <a:xfrm>
              <a:off x="5816600" y="5467350"/>
              <a:ext cx="622377" cy="73046"/>
            </a:xfrm>
            <a:custGeom>
              <a:avLst/>
              <a:gdLst>
                <a:gd name="connsiteX0" fmla="*/ 0 w 622377"/>
                <a:gd name="connsiteY0" fmla="*/ 0 h 73046"/>
                <a:gd name="connsiteX1" fmla="*/ 352425 w 622377"/>
                <a:gd name="connsiteY1" fmla="*/ 19050 h 73046"/>
                <a:gd name="connsiteX2" fmla="*/ 530225 w 622377"/>
                <a:gd name="connsiteY2" fmla="*/ 50800 h 73046"/>
                <a:gd name="connsiteX3" fmla="*/ 485775 w 622377"/>
                <a:gd name="connsiteY3" fmla="*/ 31750 h 73046"/>
                <a:gd name="connsiteX4" fmla="*/ 622300 w 622377"/>
                <a:gd name="connsiteY4" fmla="*/ 73025 h 73046"/>
                <a:gd name="connsiteX5" fmla="*/ 504825 w 622377"/>
                <a:gd name="connsiteY5" fmla="*/ 25400 h 73046"/>
                <a:gd name="connsiteX6" fmla="*/ 469900 w 622377"/>
                <a:gd name="connsiteY6" fmla="*/ 19050 h 73046"/>
                <a:gd name="connsiteX7" fmla="*/ 0 w 622377"/>
                <a:gd name="connsiteY7" fmla="*/ 0 h 7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2377" h="73046">
                  <a:moveTo>
                    <a:pt x="0" y="0"/>
                  </a:moveTo>
                  <a:cubicBezTo>
                    <a:pt x="132027" y="5291"/>
                    <a:pt x="264054" y="10583"/>
                    <a:pt x="352425" y="19050"/>
                  </a:cubicBezTo>
                  <a:cubicBezTo>
                    <a:pt x="440796" y="27517"/>
                    <a:pt x="508000" y="48683"/>
                    <a:pt x="530225" y="50800"/>
                  </a:cubicBezTo>
                  <a:cubicBezTo>
                    <a:pt x="552450" y="52917"/>
                    <a:pt x="470429" y="28046"/>
                    <a:pt x="485775" y="31750"/>
                  </a:cubicBezTo>
                  <a:cubicBezTo>
                    <a:pt x="501121" y="35454"/>
                    <a:pt x="619125" y="74083"/>
                    <a:pt x="622300" y="73025"/>
                  </a:cubicBezTo>
                  <a:cubicBezTo>
                    <a:pt x="625475" y="71967"/>
                    <a:pt x="530225" y="34396"/>
                    <a:pt x="504825" y="25400"/>
                  </a:cubicBezTo>
                  <a:cubicBezTo>
                    <a:pt x="479425" y="16404"/>
                    <a:pt x="469900" y="19050"/>
                    <a:pt x="46990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A3EAA315-E8ED-3B07-021D-B11D3A6B29F0}"/>
                </a:ext>
              </a:extLst>
            </p:cNvPr>
            <p:cNvSpPr/>
            <p:nvPr/>
          </p:nvSpPr>
          <p:spPr>
            <a:xfrm>
              <a:off x="6445167" y="5499063"/>
              <a:ext cx="251178" cy="22385"/>
            </a:xfrm>
            <a:custGeom>
              <a:avLst/>
              <a:gdLst>
                <a:gd name="connsiteX0" fmla="*/ 83 w 251178"/>
                <a:gd name="connsiteY0" fmla="*/ 22262 h 22385"/>
                <a:gd name="connsiteX1" fmla="*/ 158833 w 251178"/>
                <a:gd name="connsiteY1" fmla="*/ 9562 h 22385"/>
                <a:gd name="connsiteX2" fmla="*/ 250908 w 251178"/>
                <a:gd name="connsiteY2" fmla="*/ 22262 h 22385"/>
                <a:gd name="connsiteX3" fmla="*/ 181058 w 251178"/>
                <a:gd name="connsiteY3" fmla="*/ 37 h 22385"/>
                <a:gd name="connsiteX4" fmla="*/ 83 w 251178"/>
                <a:gd name="connsiteY4" fmla="*/ 22262 h 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178" h="22385">
                  <a:moveTo>
                    <a:pt x="83" y="22262"/>
                  </a:moveTo>
                  <a:cubicBezTo>
                    <a:pt x="-3621" y="23849"/>
                    <a:pt x="117029" y="9562"/>
                    <a:pt x="158833" y="9562"/>
                  </a:cubicBezTo>
                  <a:cubicBezTo>
                    <a:pt x="200637" y="9562"/>
                    <a:pt x="247204" y="23849"/>
                    <a:pt x="250908" y="22262"/>
                  </a:cubicBezTo>
                  <a:cubicBezTo>
                    <a:pt x="254612" y="20675"/>
                    <a:pt x="219687" y="1095"/>
                    <a:pt x="181058" y="37"/>
                  </a:cubicBezTo>
                  <a:cubicBezTo>
                    <a:pt x="142429" y="-1021"/>
                    <a:pt x="3787" y="20675"/>
                    <a:pt x="83" y="222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FB84EEFB-ACA2-ACCD-DD83-2B171A43EA94}"/>
                </a:ext>
              </a:extLst>
            </p:cNvPr>
            <p:cNvSpPr/>
            <p:nvPr/>
          </p:nvSpPr>
          <p:spPr>
            <a:xfrm>
              <a:off x="6451566" y="5444799"/>
              <a:ext cx="285929" cy="28940"/>
            </a:xfrm>
            <a:custGeom>
              <a:avLst/>
              <a:gdLst>
                <a:gd name="connsiteX0" fmla="*/ 34 w 285929"/>
                <a:gd name="connsiteY0" fmla="*/ 28901 h 28940"/>
                <a:gd name="connsiteX1" fmla="*/ 196884 w 285929"/>
                <a:gd name="connsiteY1" fmla="*/ 326 h 28940"/>
                <a:gd name="connsiteX2" fmla="*/ 285784 w 285929"/>
                <a:gd name="connsiteY2" fmla="*/ 13026 h 28940"/>
                <a:gd name="connsiteX3" fmla="*/ 212759 w 285929"/>
                <a:gd name="connsiteY3" fmla="*/ 6676 h 28940"/>
                <a:gd name="connsiteX4" fmla="*/ 34 w 285929"/>
                <a:gd name="connsiteY4" fmla="*/ 28901 h 2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929" h="28940">
                  <a:moveTo>
                    <a:pt x="34" y="28901"/>
                  </a:moveTo>
                  <a:cubicBezTo>
                    <a:pt x="-2612" y="27843"/>
                    <a:pt x="149259" y="2972"/>
                    <a:pt x="196884" y="326"/>
                  </a:cubicBezTo>
                  <a:cubicBezTo>
                    <a:pt x="244509" y="-2320"/>
                    <a:pt x="283138" y="11968"/>
                    <a:pt x="285784" y="13026"/>
                  </a:cubicBezTo>
                  <a:cubicBezTo>
                    <a:pt x="288430" y="14084"/>
                    <a:pt x="254563" y="4030"/>
                    <a:pt x="212759" y="6676"/>
                  </a:cubicBezTo>
                  <a:cubicBezTo>
                    <a:pt x="170955" y="9322"/>
                    <a:pt x="2680" y="29959"/>
                    <a:pt x="34" y="28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88CD59FD-9992-3B24-BA11-2FD98DFBDE40}"/>
                </a:ext>
              </a:extLst>
            </p:cNvPr>
            <p:cNvSpPr/>
            <p:nvPr/>
          </p:nvSpPr>
          <p:spPr>
            <a:xfrm>
              <a:off x="5847125" y="5482157"/>
              <a:ext cx="636551" cy="141438"/>
            </a:xfrm>
            <a:custGeom>
              <a:avLst/>
              <a:gdLst>
                <a:gd name="connsiteX0" fmla="*/ 1225 w 636551"/>
                <a:gd name="connsiteY0" fmla="*/ 1068 h 141438"/>
                <a:gd name="connsiteX1" fmla="*/ 290150 w 636551"/>
                <a:gd name="connsiteY1" fmla="*/ 74093 h 141438"/>
                <a:gd name="connsiteX2" fmla="*/ 464775 w 636551"/>
                <a:gd name="connsiteY2" fmla="*/ 140768 h 141438"/>
                <a:gd name="connsiteX3" fmla="*/ 636225 w 636551"/>
                <a:gd name="connsiteY3" fmla="*/ 109018 h 141438"/>
                <a:gd name="connsiteX4" fmla="*/ 506050 w 636551"/>
                <a:gd name="connsiteY4" fmla="*/ 118543 h 141438"/>
                <a:gd name="connsiteX5" fmla="*/ 436200 w 636551"/>
                <a:gd name="connsiteY5" fmla="*/ 115368 h 141438"/>
                <a:gd name="connsiteX6" fmla="*/ 194900 w 636551"/>
                <a:gd name="connsiteY6" fmla="*/ 35993 h 141438"/>
                <a:gd name="connsiteX7" fmla="*/ 1225 w 636551"/>
                <a:gd name="connsiteY7" fmla="*/ 1068 h 14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551" h="141438">
                  <a:moveTo>
                    <a:pt x="1225" y="1068"/>
                  </a:moveTo>
                  <a:cubicBezTo>
                    <a:pt x="17100" y="7418"/>
                    <a:pt x="212892" y="50810"/>
                    <a:pt x="290150" y="74093"/>
                  </a:cubicBezTo>
                  <a:cubicBezTo>
                    <a:pt x="367408" y="97376"/>
                    <a:pt x="407096" y="134947"/>
                    <a:pt x="464775" y="140768"/>
                  </a:cubicBezTo>
                  <a:cubicBezTo>
                    <a:pt x="522454" y="146589"/>
                    <a:pt x="629346" y="112722"/>
                    <a:pt x="636225" y="109018"/>
                  </a:cubicBezTo>
                  <a:cubicBezTo>
                    <a:pt x="643104" y="105314"/>
                    <a:pt x="539387" y="117485"/>
                    <a:pt x="506050" y="118543"/>
                  </a:cubicBezTo>
                  <a:cubicBezTo>
                    <a:pt x="472713" y="119601"/>
                    <a:pt x="488058" y="129126"/>
                    <a:pt x="436200" y="115368"/>
                  </a:cubicBezTo>
                  <a:cubicBezTo>
                    <a:pt x="384342" y="101610"/>
                    <a:pt x="262104" y="53985"/>
                    <a:pt x="194900" y="35993"/>
                  </a:cubicBezTo>
                  <a:cubicBezTo>
                    <a:pt x="127696" y="18001"/>
                    <a:pt x="-14650" y="-5282"/>
                    <a:pt x="1225" y="10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1828A99B-2208-0131-59C0-0A7DB6A93E60}"/>
                </a:ext>
              </a:extLst>
            </p:cNvPr>
            <p:cNvSpPr/>
            <p:nvPr/>
          </p:nvSpPr>
          <p:spPr>
            <a:xfrm>
              <a:off x="6476970" y="5537009"/>
              <a:ext cx="196503" cy="111730"/>
            </a:xfrm>
            <a:custGeom>
              <a:avLst/>
              <a:gdLst>
                <a:gd name="connsiteX0" fmla="*/ 30 w 196503"/>
                <a:gd name="connsiteY0" fmla="*/ 92266 h 111730"/>
                <a:gd name="connsiteX1" fmla="*/ 133380 w 196503"/>
                <a:gd name="connsiteY1" fmla="*/ 57341 h 111730"/>
                <a:gd name="connsiteX2" fmla="*/ 168305 w 196503"/>
                <a:gd name="connsiteY2" fmla="*/ 191 h 111730"/>
                <a:gd name="connsiteX3" fmla="*/ 187355 w 196503"/>
                <a:gd name="connsiteY3" fmla="*/ 41466 h 111730"/>
                <a:gd name="connsiteX4" fmla="*/ 190530 w 196503"/>
                <a:gd name="connsiteY4" fmla="*/ 111316 h 111730"/>
                <a:gd name="connsiteX5" fmla="*/ 193705 w 196503"/>
                <a:gd name="connsiteY5" fmla="*/ 6541 h 111730"/>
                <a:gd name="connsiteX6" fmla="*/ 146080 w 196503"/>
                <a:gd name="connsiteY6" fmla="*/ 25591 h 111730"/>
                <a:gd name="connsiteX7" fmla="*/ 30 w 196503"/>
                <a:gd name="connsiteY7" fmla="*/ 92266 h 11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503" h="111730">
                  <a:moveTo>
                    <a:pt x="30" y="92266"/>
                  </a:moveTo>
                  <a:cubicBezTo>
                    <a:pt x="-2087" y="97558"/>
                    <a:pt x="105334" y="72687"/>
                    <a:pt x="133380" y="57341"/>
                  </a:cubicBezTo>
                  <a:cubicBezTo>
                    <a:pt x="161426" y="41995"/>
                    <a:pt x="159309" y="2837"/>
                    <a:pt x="168305" y="191"/>
                  </a:cubicBezTo>
                  <a:cubicBezTo>
                    <a:pt x="177301" y="-2455"/>
                    <a:pt x="183651" y="22945"/>
                    <a:pt x="187355" y="41466"/>
                  </a:cubicBezTo>
                  <a:cubicBezTo>
                    <a:pt x="191059" y="59987"/>
                    <a:pt x="189472" y="117137"/>
                    <a:pt x="190530" y="111316"/>
                  </a:cubicBezTo>
                  <a:cubicBezTo>
                    <a:pt x="191588" y="105495"/>
                    <a:pt x="201113" y="20828"/>
                    <a:pt x="193705" y="6541"/>
                  </a:cubicBezTo>
                  <a:cubicBezTo>
                    <a:pt x="186297" y="-7746"/>
                    <a:pt x="172009" y="13949"/>
                    <a:pt x="146080" y="25591"/>
                  </a:cubicBezTo>
                  <a:cubicBezTo>
                    <a:pt x="120151" y="37233"/>
                    <a:pt x="2147" y="86974"/>
                    <a:pt x="30" y="922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0319C527-D6FC-0CD5-8F00-FA49BAC431A1}"/>
                </a:ext>
              </a:extLst>
            </p:cNvPr>
            <p:cNvSpPr/>
            <p:nvPr/>
          </p:nvSpPr>
          <p:spPr>
            <a:xfrm>
              <a:off x="6302134" y="4612782"/>
              <a:ext cx="146499" cy="45049"/>
            </a:xfrm>
            <a:custGeom>
              <a:avLst/>
              <a:gdLst>
                <a:gd name="connsiteX0" fmla="*/ 241 w 146499"/>
                <a:gd name="connsiteY0" fmla="*/ 44943 h 45049"/>
                <a:gd name="connsiteX1" fmla="*/ 60566 w 146499"/>
                <a:gd name="connsiteY1" fmla="*/ 13193 h 45049"/>
                <a:gd name="connsiteX2" fmla="*/ 146291 w 146499"/>
                <a:gd name="connsiteY2" fmla="*/ 22718 h 45049"/>
                <a:gd name="connsiteX3" fmla="*/ 82791 w 146499"/>
                <a:gd name="connsiteY3" fmla="*/ 493 h 45049"/>
                <a:gd name="connsiteX4" fmla="*/ 241 w 146499"/>
                <a:gd name="connsiteY4" fmla="*/ 44943 h 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499" h="45049">
                  <a:moveTo>
                    <a:pt x="241" y="44943"/>
                  </a:moveTo>
                  <a:cubicBezTo>
                    <a:pt x="-3463" y="47060"/>
                    <a:pt x="36224" y="16897"/>
                    <a:pt x="60566" y="13193"/>
                  </a:cubicBezTo>
                  <a:cubicBezTo>
                    <a:pt x="84908" y="9489"/>
                    <a:pt x="142587" y="24835"/>
                    <a:pt x="146291" y="22718"/>
                  </a:cubicBezTo>
                  <a:cubicBezTo>
                    <a:pt x="149995" y="20601"/>
                    <a:pt x="103428" y="-3740"/>
                    <a:pt x="82791" y="493"/>
                  </a:cubicBezTo>
                  <a:cubicBezTo>
                    <a:pt x="62154" y="4726"/>
                    <a:pt x="3945" y="42826"/>
                    <a:pt x="241" y="449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85E93302-C67B-CF68-8A9E-72882FB42A35}"/>
                </a:ext>
              </a:extLst>
            </p:cNvPr>
            <p:cNvSpPr/>
            <p:nvPr/>
          </p:nvSpPr>
          <p:spPr>
            <a:xfrm>
              <a:off x="6504512" y="4625353"/>
              <a:ext cx="58726" cy="185826"/>
            </a:xfrm>
            <a:custGeom>
              <a:avLst/>
              <a:gdLst>
                <a:gd name="connsiteX0" fmla="*/ 16938 w 58726"/>
                <a:gd name="connsiteY0" fmla="*/ 622 h 185826"/>
                <a:gd name="connsiteX1" fmla="*/ 48688 w 58726"/>
                <a:gd name="connsiteY1" fmla="*/ 70472 h 185826"/>
                <a:gd name="connsiteX2" fmla="*/ 51863 w 58726"/>
                <a:gd name="connsiteY2" fmla="*/ 99047 h 185826"/>
                <a:gd name="connsiteX3" fmla="*/ 23288 w 58726"/>
                <a:gd name="connsiteY3" fmla="*/ 153022 h 185826"/>
                <a:gd name="connsiteX4" fmla="*/ 1063 w 58726"/>
                <a:gd name="connsiteY4" fmla="*/ 184772 h 185826"/>
                <a:gd name="connsiteX5" fmla="*/ 58213 w 58726"/>
                <a:gd name="connsiteY5" fmla="*/ 114922 h 185826"/>
                <a:gd name="connsiteX6" fmla="*/ 16938 w 58726"/>
                <a:gd name="connsiteY6" fmla="*/ 622 h 18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26" h="185826">
                  <a:moveTo>
                    <a:pt x="16938" y="622"/>
                  </a:moveTo>
                  <a:cubicBezTo>
                    <a:pt x="15351" y="-6786"/>
                    <a:pt x="42867" y="54068"/>
                    <a:pt x="48688" y="70472"/>
                  </a:cubicBezTo>
                  <a:cubicBezTo>
                    <a:pt x="54509" y="86876"/>
                    <a:pt x="56096" y="85289"/>
                    <a:pt x="51863" y="99047"/>
                  </a:cubicBezTo>
                  <a:cubicBezTo>
                    <a:pt x="47630" y="112805"/>
                    <a:pt x="31755" y="138734"/>
                    <a:pt x="23288" y="153022"/>
                  </a:cubicBezTo>
                  <a:cubicBezTo>
                    <a:pt x="14821" y="167310"/>
                    <a:pt x="-4758" y="191122"/>
                    <a:pt x="1063" y="184772"/>
                  </a:cubicBezTo>
                  <a:cubicBezTo>
                    <a:pt x="6884" y="178422"/>
                    <a:pt x="52392" y="141380"/>
                    <a:pt x="58213" y="114922"/>
                  </a:cubicBezTo>
                  <a:cubicBezTo>
                    <a:pt x="64034" y="88464"/>
                    <a:pt x="18525" y="8030"/>
                    <a:pt x="16938" y="6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1145663A-8FFF-4B3E-7747-71AA30B8345F}"/>
                </a:ext>
              </a:extLst>
            </p:cNvPr>
            <p:cNvSpPr/>
            <p:nvPr/>
          </p:nvSpPr>
          <p:spPr>
            <a:xfrm>
              <a:off x="6524595" y="4629133"/>
              <a:ext cx="39131" cy="101657"/>
            </a:xfrm>
            <a:custGeom>
              <a:avLst/>
              <a:gdLst>
                <a:gd name="connsiteX0" fmla="*/ 30 w 39131"/>
                <a:gd name="connsiteY0" fmla="*/ 17 h 101657"/>
                <a:gd name="connsiteX1" fmla="*/ 31780 w 39131"/>
                <a:gd name="connsiteY1" fmla="*/ 63517 h 101657"/>
                <a:gd name="connsiteX2" fmla="*/ 38130 w 39131"/>
                <a:gd name="connsiteY2" fmla="*/ 101617 h 101657"/>
                <a:gd name="connsiteX3" fmla="*/ 38130 w 39131"/>
                <a:gd name="connsiteY3" fmla="*/ 69867 h 101657"/>
                <a:gd name="connsiteX4" fmla="*/ 30 w 39131"/>
                <a:gd name="connsiteY4" fmla="*/ 17 h 10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31" h="101657">
                  <a:moveTo>
                    <a:pt x="30" y="17"/>
                  </a:moveTo>
                  <a:cubicBezTo>
                    <a:pt x="-1028" y="-1041"/>
                    <a:pt x="25430" y="46584"/>
                    <a:pt x="31780" y="63517"/>
                  </a:cubicBezTo>
                  <a:cubicBezTo>
                    <a:pt x="38130" y="80450"/>
                    <a:pt x="37072" y="100559"/>
                    <a:pt x="38130" y="101617"/>
                  </a:cubicBezTo>
                  <a:cubicBezTo>
                    <a:pt x="39188" y="102675"/>
                    <a:pt x="39717" y="82567"/>
                    <a:pt x="38130" y="69867"/>
                  </a:cubicBezTo>
                  <a:cubicBezTo>
                    <a:pt x="36543" y="57167"/>
                    <a:pt x="1088" y="1075"/>
                    <a:pt x="30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CBDEBF4F-F5B8-D453-9989-A29B423B7F1A}"/>
                </a:ext>
              </a:extLst>
            </p:cNvPr>
            <p:cNvSpPr/>
            <p:nvPr/>
          </p:nvSpPr>
          <p:spPr>
            <a:xfrm>
              <a:off x="6080029" y="4622481"/>
              <a:ext cx="199437" cy="185676"/>
            </a:xfrm>
            <a:custGeom>
              <a:avLst/>
              <a:gdLst>
                <a:gd name="connsiteX0" fmla="*/ 6446 w 199437"/>
                <a:gd name="connsiteY0" fmla="*/ 319 h 185676"/>
                <a:gd name="connsiteX1" fmla="*/ 6446 w 199437"/>
                <a:gd name="connsiteY1" fmla="*/ 82869 h 185676"/>
                <a:gd name="connsiteX2" fmla="*/ 69946 w 199437"/>
                <a:gd name="connsiteY2" fmla="*/ 155894 h 185676"/>
                <a:gd name="connsiteX3" fmla="*/ 41371 w 199437"/>
                <a:gd name="connsiteY3" fmla="*/ 143194 h 185676"/>
                <a:gd name="connsiteX4" fmla="*/ 196946 w 199437"/>
                <a:gd name="connsiteY4" fmla="*/ 184469 h 185676"/>
                <a:gd name="connsiteX5" fmla="*/ 133446 w 199437"/>
                <a:gd name="connsiteY5" fmla="*/ 174944 h 185676"/>
                <a:gd name="connsiteX6" fmla="*/ 82646 w 199437"/>
                <a:gd name="connsiteY6" fmla="*/ 178119 h 185676"/>
                <a:gd name="connsiteX7" fmla="*/ 44546 w 199437"/>
                <a:gd name="connsiteY7" fmla="*/ 114619 h 185676"/>
                <a:gd name="connsiteX8" fmla="*/ 6446 w 199437"/>
                <a:gd name="connsiteY8" fmla="*/ 319 h 18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437" h="185676">
                  <a:moveTo>
                    <a:pt x="6446" y="319"/>
                  </a:moveTo>
                  <a:cubicBezTo>
                    <a:pt x="96" y="-4973"/>
                    <a:pt x="-4137" y="56940"/>
                    <a:pt x="6446" y="82869"/>
                  </a:cubicBezTo>
                  <a:cubicBezTo>
                    <a:pt x="17029" y="108798"/>
                    <a:pt x="64125" y="145840"/>
                    <a:pt x="69946" y="155894"/>
                  </a:cubicBezTo>
                  <a:cubicBezTo>
                    <a:pt x="75767" y="165948"/>
                    <a:pt x="20204" y="138432"/>
                    <a:pt x="41371" y="143194"/>
                  </a:cubicBezTo>
                  <a:cubicBezTo>
                    <a:pt x="62538" y="147956"/>
                    <a:pt x="181600" y="179177"/>
                    <a:pt x="196946" y="184469"/>
                  </a:cubicBezTo>
                  <a:cubicBezTo>
                    <a:pt x="212292" y="189761"/>
                    <a:pt x="152496" y="176002"/>
                    <a:pt x="133446" y="174944"/>
                  </a:cubicBezTo>
                  <a:cubicBezTo>
                    <a:pt x="114396" y="173886"/>
                    <a:pt x="97463" y="188173"/>
                    <a:pt x="82646" y="178119"/>
                  </a:cubicBezTo>
                  <a:cubicBezTo>
                    <a:pt x="67829" y="168065"/>
                    <a:pt x="54600" y="137902"/>
                    <a:pt x="44546" y="114619"/>
                  </a:cubicBezTo>
                  <a:cubicBezTo>
                    <a:pt x="34492" y="91336"/>
                    <a:pt x="12796" y="5611"/>
                    <a:pt x="6446" y="3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6B9A028F-8801-B40C-5C88-A829B49E9CA4}"/>
                </a:ext>
              </a:extLst>
            </p:cNvPr>
            <p:cNvSpPr/>
            <p:nvPr/>
          </p:nvSpPr>
          <p:spPr>
            <a:xfrm>
              <a:off x="6279604" y="4545822"/>
              <a:ext cx="271034" cy="54899"/>
            </a:xfrm>
            <a:custGeom>
              <a:avLst/>
              <a:gdLst>
                <a:gd name="connsiteX0" fmla="*/ 546 w 271034"/>
                <a:gd name="connsiteY0" fmla="*/ 54753 h 54899"/>
                <a:gd name="connsiteX1" fmla="*/ 118021 w 271034"/>
                <a:gd name="connsiteY1" fmla="*/ 16653 h 54899"/>
                <a:gd name="connsiteX2" fmla="*/ 270421 w 271034"/>
                <a:gd name="connsiteY2" fmla="*/ 13478 h 54899"/>
                <a:gd name="connsiteX3" fmla="*/ 165646 w 271034"/>
                <a:gd name="connsiteY3" fmla="*/ 778 h 54899"/>
                <a:gd name="connsiteX4" fmla="*/ 546 w 271034"/>
                <a:gd name="connsiteY4" fmla="*/ 54753 h 5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034" h="54899">
                  <a:moveTo>
                    <a:pt x="546" y="54753"/>
                  </a:moveTo>
                  <a:cubicBezTo>
                    <a:pt x="-7391" y="57399"/>
                    <a:pt x="73042" y="23532"/>
                    <a:pt x="118021" y="16653"/>
                  </a:cubicBezTo>
                  <a:cubicBezTo>
                    <a:pt x="163000" y="9774"/>
                    <a:pt x="262484" y="16124"/>
                    <a:pt x="270421" y="13478"/>
                  </a:cubicBezTo>
                  <a:cubicBezTo>
                    <a:pt x="278358" y="10832"/>
                    <a:pt x="207450" y="-3455"/>
                    <a:pt x="165646" y="778"/>
                  </a:cubicBezTo>
                  <a:cubicBezTo>
                    <a:pt x="123842" y="5011"/>
                    <a:pt x="8483" y="52107"/>
                    <a:pt x="546" y="547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D4E181A9-2CF6-887B-C692-0A54DA8E2BFE}"/>
                </a:ext>
              </a:extLst>
            </p:cNvPr>
            <p:cNvSpPr/>
            <p:nvPr/>
          </p:nvSpPr>
          <p:spPr>
            <a:xfrm>
              <a:off x="6534068" y="4075588"/>
              <a:ext cx="59474" cy="211460"/>
            </a:xfrm>
            <a:custGeom>
              <a:avLst/>
              <a:gdLst>
                <a:gd name="connsiteX0" fmla="*/ 82 w 59474"/>
                <a:gd name="connsiteY0" fmla="*/ 1112 h 211460"/>
                <a:gd name="connsiteX1" fmla="*/ 57232 w 59474"/>
                <a:gd name="connsiteY1" fmla="*/ 207487 h 211460"/>
                <a:gd name="connsiteX2" fmla="*/ 44532 w 59474"/>
                <a:gd name="connsiteY2" fmla="*/ 128112 h 211460"/>
                <a:gd name="connsiteX3" fmla="*/ 82 w 59474"/>
                <a:gd name="connsiteY3" fmla="*/ 1112 h 2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74" h="211460">
                  <a:moveTo>
                    <a:pt x="82" y="1112"/>
                  </a:moveTo>
                  <a:cubicBezTo>
                    <a:pt x="2199" y="14341"/>
                    <a:pt x="49824" y="186320"/>
                    <a:pt x="57232" y="207487"/>
                  </a:cubicBezTo>
                  <a:cubicBezTo>
                    <a:pt x="64640" y="228654"/>
                    <a:pt x="51940" y="159862"/>
                    <a:pt x="44532" y="128112"/>
                  </a:cubicBezTo>
                  <a:cubicBezTo>
                    <a:pt x="37124" y="96362"/>
                    <a:pt x="-2035" y="-12117"/>
                    <a:pt x="82" y="1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CA9A943A-FD20-CB0A-D17B-53ACFAC1EBAF}"/>
                </a:ext>
              </a:extLst>
            </p:cNvPr>
            <p:cNvSpPr/>
            <p:nvPr/>
          </p:nvSpPr>
          <p:spPr>
            <a:xfrm>
              <a:off x="6591300" y="4364636"/>
              <a:ext cx="73501" cy="179394"/>
            </a:xfrm>
            <a:custGeom>
              <a:avLst/>
              <a:gdLst>
                <a:gd name="connsiteX0" fmla="*/ 19050 w 73501"/>
                <a:gd name="connsiteY0" fmla="*/ 989 h 179394"/>
                <a:gd name="connsiteX1" fmla="*/ 47625 w 73501"/>
                <a:gd name="connsiteY1" fmla="*/ 83539 h 179394"/>
                <a:gd name="connsiteX2" fmla="*/ 60325 w 73501"/>
                <a:gd name="connsiteY2" fmla="*/ 140689 h 179394"/>
                <a:gd name="connsiteX3" fmla="*/ 73025 w 73501"/>
                <a:gd name="connsiteY3" fmla="*/ 178789 h 179394"/>
                <a:gd name="connsiteX4" fmla="*/ 63500 w 73501"/>
                <a:gd name="connsiteY4" fmla="*/ 162914 h 179394"/>
                <a:gd name="connsiteX5" fmla="*/ 0 w 73501"/>
                <a:gd name="connsiteY5" fmla="*/ 147039 h 179394"/>
                <a:gd name="connsiteX6" fmla="*/ 63500 w 73501"/>
                <a:gd name="connsiteY6" fmla="*/ 143864 h 179394"/>
                <a:gd name="connsiteX7" fmla="*/ 19050 w 73501"/>
                <a:gd name="connsiteY7" fmla="*/ 989 h 17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501" h="179394">
                  <a:moveTo>
                    <a:pt x="19050" y="989"/>
                  </a:moveTo>
                  <a:cubicBezTo>
                    <a:pt x="16404" y="-9065"/>
                    <a:pt x="40746" y="60256"/>
                    <a:pt x="47625" y="83539"/>
                  </a:cubicBezTo>
                  <a:cubicBezTo>
                    <a:pt x="54504" y="106822"/>
                    <a:pt x="56092" y="124814"/>
                    <a:pt x="60325" y="140689"/>
                  </a:cubicBezTo>
                  <a:cubicBezTo>
                    <a:pt x="64558" y="156564"/>
                    <a:pt x="73025" y="178789"/>
                    <a:pt x="73025" y="178789"/>
                  </a:cubicBezTo>
                  <a:cubicBezTo>
                    <a:pt x="73554" y="182493"/>
                    <a:pt x="75671" y="168206"/>
                    <a:pt x="63500" y="162914"/>
                  </a:cubicBezTo>
                  <a:cubicBezTo>
                    <a:pt x="51329" y="157622"/>
                    <a:pt x="0" y="150214"/>
                    <a:pt x="0" y="147039"/>
                  </a:cubicBezTo>
                  <a:cubicBezTo>
                    <a:pt x="0" y="143864"/>
                    <a:pt x="59267" y="162914"/>
                    <a:pt x="63500" y="143864"/>
                  </a:cubicBezTo>
                  <a:cubicBezTo>
                    <a:pt x="67733" y="124814"/>
                    <a:pt x="21696" y="11043"/>
                    <a:pt x="19050" y="9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962C3FBF-285F-E736-7788-F68F8A5909E4}"/>
                </a:ext>
              </a:extLst>
            </p:cNvPr>
            <p:cNvSpPr/>
            <p:nvPr/>
          </p:nvSpPr>
          <p:spPr>
            <a:xfrm>
              <a:off x="6647270" y="4511491"/>
              <a:ext cx="68444" cy="101823"/>
            </a:xfrm>
            <a:custGeom>
              <a:avLst/>
              <a:gdLst>
                <a:gd name="connsiteX0" fmla="*/ 67855 w 68444"/>
                <a:gd name="connsiteY0" fmla="*/ 184 h 101823"/>
                <a:gd name="connsiteX1" fmla="*/ 39280 w 68444"/>
                <a:gd name="connsiteY1" fmla="*/ 47809 h 101823"/>
                <a:gd name="connsiteX2" fmla="*/ 20230 w 68444"/>
                <a:gd name="connsiteY2" fmla="*/ 73209 h 101823"/>
                <a:gd name="connsiteX3" fmla="*/ 1180 w 68444"/>
                <a:gd name="connsiteY3" fmla="*/ 101784 h 101823"/>
                <a:gd name="connsiteX4" fmla="*/ 10705 w 68444"/>
                <a:gd name="connsiteY4" fmla="*/ 66859 h 101823"/>
                <a:gd name="connsiteX5" fmla="*/ 67855 w 68444"/>
                <a:gd name="connsiteY5" fmla="*/ 184 h 101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44" h="101823">
                  <a:moveTo>
                    <a:pt x="67855" y="184"/>
                  </a:moveTo>
                  <a:cubicBezTo>
                    <a:pt x="72617" y="-2991"/>
                    <a:pt x="47217" y="35638"/>
                    <a:pt x="39280" y="47809"/>
                  </a:cubicBezTo>
                  <a:cubicBezTo>
                    <a:pt x="31343" y="59980"/>
                    <a:pt x="26580" y="64213"/>
                    <a:pt x="20230" y="73209"/>
                  </a:cubicBezTo>
                  <a:cubicBezTo>
                    <a:pt x="13880" y="82205"/>
                    <a:pt x="2768" y="102842"/>
                    <a:pt x="1180" y="101784"/>
                  </a:cubicBezTo>
                  <a:cubicBezTo>
                    <a:pt x="-408" y="100726"/>
                    <a:pt x="-2524" y="85909"/>
                    <a:pt x="10705" y="66859"/>
                  </a:cubicBezTo>
                  <a:cubicBezTo>
                    <a:pt x="23934" y="47809"/>
                    <a:pt x="63093" y="3359"/>
                    <a:pt x="67855" y="1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C617EC90-5FDC-FD86-E532-6A5B772F0CBF}"/>
                </a:ext>
              </a:extLst>
            </p:cNvPr>
            <p:cNvSpPr/>
            <p:nvPr/>
          </p:nvSpPr>
          <p:spPr>
            <a:xfrm>
              <a:off x="6322683" y="4709931"/>
              <a:ext cx="139283" cy="26457"/>
            </a:xfrm>
            <a:custGeom>
              <a:avLst/>
              <a:gdLst>
                <a:gd name="connsiteX0" fmla="*/ 479 w 139283"/>
                <a:gd name="connsiteY0" fmla="*/ 25971 h 26457"/>
                <a:gd name="connsiteX1" fmla="*/ 65177 w 139283"/>
                <a:gd name="connsiteY1" fmla="*/ 92 h 26457"/>
                <a:gd name="connsiteX2" fmla="*/ 138502 w 139283"/>
                <a:gd name="connsiteY2" fmla="*/ 17344 h 26457"/>
                <a:gd name="connsiteX3" fmla="*/ 99683 w 139283"/>
                <a:gd name="connsiteY3" fmla="*/ 17344 h 26457"/>
                <a:gd name="connsiteX4" fmla="*/ 479 w 139283"/>
                <a:gd name="connsiteY4" fmla="*/ 25971 h 2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283" h="26457">
                  <a:moveTo>
                    <a:pt x="479" y="25971"/>
                  </a:moveTo>
                  <a:cubicBezTo>
                    <a:pt x="-5272" y="23096"/>
                    <a:pt x="42173" y="1530"/>
                    <a:pt x="65177" y="92"/>
                  </a:cubicBezTo>
                  <a:cubicBezTo>
                    <a:pt x="88181" y="-1346"/>
                    <a:pt x="132751" y="14469"/>
                    <a:pt x="138502" y="17344"/>
                  </a:cubicBezTo>
                  <a:cubicBezTo>
                    <a:pt x="144253" y="20219"/>
                    <a:pt x="116936" y="16625"/>
                    <a:pt x="99683" y="17344"/>
                  </a:cubicBezTo>
                  <a:cubicBezTo>
                    <a:pt x="82430" y="18063"/>
                    <a:pt x="6230" y="28846"/>
                    <a:pt x="479" y="259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EF2CFC1F-2423-AA97-FEBF-F28D462FB61A}"/>
                </a:ext>
              </a:extLst>
            </p:cNvPr>
            <p:cNvSpPr/>
            <p:nvPr/>
          </p:nvSpPr>
          <p:spPr>
            <a:xfrm>
              <a:off x="5911349" y="3528277"/>
              <a:ext cx="69279" cy="292473"/>
            </a:xfrm>
            <a:custGeom>
              <a:avLst/>
              <a:gdLst>
                <a:gd name="connsiteX0" fmla="*/ 0 w 69279"/>
                <a:gd name="connsiteY0" fmla="*/ 321 h 292473"/>
                <a:gd name="connsiteX1" fmla="*/ 64502 w 69279"/>
                <a:gd name="connsiteY1" fmla="*/ 167265 h 292473"/>
                <a:gd name="connsiteX2" fmla="*/ 64502 w 69279"/>
                <a:gd name="connsiteY2" fmla="*/ 292473 h 292473"/>
                <a:gd name="connsiteX3" fmla="*/ 64502 w 69279"/>
                <a:gd name="connsiteY3" fmla="*/ 129323 h 292473"/>
                <a:gd name="connsiteX4" fmla="*/ 0 w 69279"/>
                <a:gd name="connsiteY4" fmla="*/ 321 h 29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" h="292473">
                  <a:moveTo>
                    <a:pt x="0" y="321"/>
                  </a:moveTo>
                  <a:cubicBezTo>
                    <a:pt x="0" y="6645"/>
                    <a:pt x="53752" y="118573"/>
                    <a:pt x="64502" y="167265"/>
                  </a:cubicBezTo>
                  <a:cubicBezTo>
                    <a:pt x="75252" y="215957"/>
                    <a:pt x="64502" y="292473"/>
                    <a:pt x="64502" y="292473"/>
                  </a:cubicBezTo>
                  <a:cubicBezTo>
                    <a:pt x="64502" y="286149"/>
                    <a:pt x="73355" y="176118"/>
                    <a:pt x="64502" y="129323"/>
                  </a:cubicBezTo>
                  <a:cubicBezTo>
                    <a:pt x="55649" y="82528"/>
                    <a:pt x="0" y="-6003"/>
                    <a:pt x="0" y="3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B8C64F95-3919-AF9A-AD91-28B832729306}"/>
                </a:ext>
              </a:extLst>
            </p:cNvPr>
            <p:cNvSpPr/>
            <p:nvPr/>
          </p:nvSpPr>
          <p:spPr>
            <a:xfrm>
              <a:off x="5990837" y="3596893"/>
              <a:ext cx="42857" cy="185915"/>
            </a:xfrm>
            <a:custGeom>
              <a:avLst/>
              <a:gdLst>
                <a:gd name="connsiteX0" fmla="*/ 190 w 42857"/>
                <a:gd name="connsiteY0" fmla="*/ 0 h 185915"/>
                <a:gd name="connsiteX1" fmla="*/ 26750 w 42857"/>
                <a:gd name="connsiteY1" fmla="*/ 79678 h 185915"/>
                <a:gd name="connsiteX2" fmla="*/ 34338 w 42857"/>
                <a:gd name="connsiteY2" fmla="*/ 185915 h 185915"/>
                <a:gd name="connsiteX3" fmla="*/ 41926 w 42857"/>
                <a:gd name="connsiteY3" fmla="*/ 79678 h 185915"/>
                <a:gd name="connsiteX4" fmla="*/ 190 w 42857"/>
                <a:gd name="connsiteY4" fmla="*/ 0 h 18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7" h="185915">
                  <a:moveTo>
                    <a:pt x="190" y="0"/>
                  </a:moveTo>
                  <a:cubicBezTo>
                    <a:pt x="-2339" y="0"/>
                    <a:pt x="21059" y="48692"/>
                    <a:pt x="26750" y="79678"/>
                  </a:cubicBezTo>
                  <a:cubicBezTo>
                    <a:pt x="32441" y="110664"/>
                    <a:pt x="31809" y="185915"/>
                    <a:pt x="34338" y="185915"/>
                  </a:cubicBezTo>
                  <a:cubicBezTo>
                    <a:pt x="36867" y="185915"/>
                    <a:pt x="45720" y="106237"/>
                    <a:pt x="41926" y="79678"/>
                  </a:cubicBezTo>
                  <a:cubicBezTo>
                    <a:pt x="38132" y="53119"/>
                    <a:pt x="2719" y="0"/>
                    <a:pt x="1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9788F652-90E6-1E95-F7F4-CA17DF4ECBBF}"/>
                </a:ext>
              </a:extLst>
            </p:cNvPr>
            <p:cNvSpPr/>
            <p:nvPr/>
          </p:nvSpPr>
          <p:spPr>
            <a:xfrm>
              <a:off x="6555813" y="3380254"/>
              <a:ext cx="31634" cy="175540"/>
            </a:xfrm>
            <a:custGeom>
              <a:avLst/>
              <a:gdLst>
                <a:gd name="connsiteX0" fmla="*/ 19520 w 31634"/>
                <a:gd name="connsiteY0" fmla="*/ 370 h 175540"/>
                <a:gd name="connsiteX1" fmla="*/ 11931 w 31634"/>
                <a:gd name="connsiteY1" fmla="*/ 117990 h 175540"/>
                <a:gd name="connsiteX2" fmla="*/ 549 w 31634"/>
                <a:gd name="connsiteY2" fmla="*/ 174903 h 175540"/>
                <a:gd name="connsiteX3" fmla="*/ 30902 w 31634"/>
                <a:gd name="connsiteY3" fmla="*/ 83842 h 175540"/>
                <a:gd name="connsiteX4" fmla="*/ 19520 w 31634"/>
                <a:gd name="connsiteY4" fmla="*/ 370 h 17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4" h="175540">
                  <a:moveTo>
                    <a:pt x="19520" y="370"/>
                  </a:moveTo>
                  <a:cubicBezTo>
                    <a:pt x="16358" y="6061"/>
                    <a:pt x="15093" y="88901"/>
                    <a:pt x="11931" y="117990"/>
                  </a:cubicBezTo>
                  <a:cubicBezTo>
                    <a:pt x="8769" y="147079"/>
                    <a:pt x="-2613" y="180594"/>
                    <a:pt x="549" y="174903"/>
                  </a:cubicBezTo>
                  <a:cubicBezTo>
                    <a:pt x="3711" y="169212"/>
                    <a:pt x="27108" y="111666"/>
                    <a:pt x="30902" y="83842"/>
                  </a:cubicBezTo>
                  <a:cubicBezTo>
                    <a:pt x="34696" y="56018"/>
                    <a:pt x="22682" y="-5321"/>
                    <a:pt x="19520" y="3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F076CAE5-F02E-A25F-2549-1DDF13C23605}"/>
                </a:ext>
              </a:extLst>
            </p:cNvPr>
            <p:cNvSpPr/>
            <p:nvPr/>
          </p:nvSpPr>
          <p:spPr>
            <a:xfrm>
              <a:off x="6558285" y="3482867"/>
              <a:ext cx="96793" cy="353490"/>
            </a:xfrm>
            <a:custGeom>
              <a:avLst/>
              <a:gdLst>
                <a:gd name="connsiteX0" fmla="*/ 96726 w 96793"/>
                <a:gd name="connsiteY0" fmla="*/ 200 h 353490"/>
                <a:gd name="connsiteX1" fmla="*/ 17048 w 96793"/>
                <a:gd name="connsiteY1" fmla="*/ 197498 h 353490"/>
                <a:gd name="connsiteX2" fmla="*/ 20842 w 96793"/>
                <a:gd name="connsiteY2" fmla="*/ 353060 h 353490"/>
                <a:gd name="connsiteX3" fmla="*/ 1871 w 96793"/>
                <a:gd name="connsiteY3" fmla="*/ 235440 h 353490"/>
                <a:gd name="connsiteX4" fmla="*/ 96726 w 96793"/>
                <a:gd name="connsiteY4" fmla="*/ 200 h 35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93" h="353490">
                  <a:moveTo>
                    <a:pt x="96726" y="200"/>
                  </a:moveTo>
                  <a:cubicBezTo>
                    <a:pt x="99255" y="-6124"/>
                    <a:pt x="29695" y="138688"/>
                    <a:pt x="17048" y="197498"/>
                  </a:cubicBezTo>
                  <a:cubicBezTo>
                    <a:pt x="4401" y="256308"/>
                    <a:pt x="23371" y="346736"/>
                    <a:pt x="20842" y="353060"/>
                  </a:cubicBezTo>
                  <a:cubicBezTo>
                    <a:pt x="18313" y="359384"/>
                    <a:pt x="-6982" y="294882"/>
                    <a:pt x="1871" y="235440"/>
                  </a:cubicBezTo>
                  <a:cubicBezTo>
                    <a:pt x="10724" y="175998"/>
                    <a:pt x="94197" y="6524"/>
                    <a:pt x="96726" y="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A1DA7E08-7900-457E-D1A9-75963B80E94B}"/>
                </a:ext>
              </a:extLst>
            </p:cNvPr>
            <p:cNvSpPr/>
            <p:nvPr/>
          </p:nvSpPr>
          <p:spPr>
            <a:xfrm>
              <a:off x="6813441" y="2173904"/>
              <a:ext cx="356368" cy="850592"/>
            </a:xfrm>
            <a:custGeom>
              <a:avLst/>
              <a:gdLst>
                <a:gd name="connsiteX0" fmla="*/ 109 w 356368"/>
                <a:gd name="connsiteY0" fmla="*/ 971 h 850592"/>
                <a:gd name="connsiteX1" fmla="*/ 187434 w 356368"/>
                <a:gd name="connsiteY1" fmla="*/ 362921 h 850592"/>
                <a:gd name="connsiteX2" fmla="*/ 187434 w 356368"/>
                <a:gd name="connsiteY2" fmla="*/ 337521 h 850592"/>
                <a:gd name="connsiteX3" fmla="*/ 352534 w 356368"/>
                <a:gd name="connsiteY3" fmla="*/ 832821 h 850592"/>
                <a:gd name="connsiteX4" fmla="*/ 292209 w 356368"/>
                <a:gd name="connsiteY4" fmla="*/ 696296 h 850592"/>
                <a:gd name="connsiteX5" fmla="*/ 162034 w 356368"/>
                <a:gd name="connsiteY5" fmla="*/ 270846 h 850592"/>
                <a:gd name="connsiteX6" fmla="*/ 109 w 356368"/>
                <a:gd name="connsiteY6" fmla="*/ 971 h 850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6368" h="850592">
                  <a:moveTo>
                    <a:pt x="109" y="971"/>
                  </a:moveTo>
                  <a:cubicBezTo>
                    <a:pt x="4342" y="16317"/>
                    <a:pt x="156213" y="306830"/>
                    <a:pt x="187434" y="362921"/>
                  </a:cubicBezTo>
                  <a:cubicBezTo>
                    <a:pt x="218655" y="419012"/>
                    <a:pt x="159917" y="259204"/>
                    <a:pt x="187434" y="337521"/>
                  </a:cubicBezTo>
                  <a:cubicBezTo>
                    <a:pt x="214951" y="415838"/>
                    <a:pt x="335072" y="773025"/>
                    <a:pt x="352534" y="832821"/>
                  </a:cubicBezTo>
                  <a:cubicBezTo>
                    <a:pt x="369996" y="892617"/>
                    <a:pt x="323959" y="789959"/>
                    <a:pt x="292209" y="696296"/>
                  </a:cubicBezTo>
                  <a:cubicBezTo>
                    <a:pt x="260459" y="602633"/>
                    <a:pt x="208601" y="386204"/>
                    <a:pt x="162034" y="270846"/>
                  </a:cubicBezTo>
                  <a:cubicBezTo>
                    <a:pt x="115467" y="155488"/>
                    <a:pt x="-4124" y="-14375"/>
                    <a:pt x="109" y="9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5E7587B7-770A-848C-5F8B-2C283A982012}"/>
                </a:ext>
              </a:extLst>
            </p:cNvPr>
            <p:cNvSpPr/>
            <p:nvPr/>
          </p:nvSpPr>
          <p:spPr>
            <a:xfrm>
              <a:off x="7169097" y="3038391"/>
              <a:ext cx="22557" cy="244826"/>
            </a:xfrm>
            <a:custGeom>
              <a:avLst/>
              <a:gdLst>
                <a:gd name="connsiteX0" fmla="*/ 53 w 22557"/>
                <a:gd name="connsiteY0" fmla="*/ 84 h 244826"/>
                <a:gd name="connsiteX1" fmla="*/ 22278 w 22557"/>
                <a:gd name="connsiteY1" fmla="*/ 155659 h 244826"/>
                <a:gd name="connsiteX2" fmla="*/ 12753 w 22557"/>
                <a:gd name="connsiteY2" fmla="*/ 244559 h 244826"/>
                <a:gd name="connsiteX3" fmla="*/ 15928 w 22557"/>
                <a:gd name="connsiteY3" fmla="*/ 177884 h 244826"/>
                <a:gd name="connsiteX4" fmla="*/ 53 w 22557"/>
                <a:gd name="connsiteY4" fmla="*/ 84 h 2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57" h="244826">
                  <a:moveTo>
                    <a:pt x="53" y="84"/>
                  </a:moveTo>
                  <a:cubicBezTo>
                    <a:pt x="1111" y="-3620"/>
                    <a:pt x="20161" y="114913"/>
                    <a:pt x="22278" y="155659"/>
                  </a:cubicBezTo>
                  <a:cubicBezTo>
                    <a:pt x="24395" y="196405"/>
                    <a:pt x="13811" y="240855"/>
                    <a:pt x="12753" y="244559"/>
                  </a:cubicBezTo>
                  <a:cubicBezTo>
                    <a:pt x="11695" y="248263"/>
                    <a:pt x="18045" y="212809"/>
                    <a:pt x="15928" y="177884"/>
                  </a:cubicBezTo>
                  <a:cubicBezTo>
                    <a:pt x="13811" y="142959"/>
                    <a:pt x="-1005" y="3788"/>
                    <a:pt x="53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63847F2C-23EA-C8F2-AEFB-8C1F5B6A0916}"/>
                </a:ext>
              </a:extLst>
            </p:cNvPr>
            <p:cNvSpPr/>
            <p:nvPr/>
          </p:nvSpPr>
          <p:spPr>
            <a:xfrm>
              <a:off x="7156450" y="3273367"/>
              <a:ext cx="42667" cy="289641"/>
            </a:xfrm>
            <a:custGeom>
              <a:avLst/>
              <a:gdLst>
                <a:gd name="connsiteX0" fmla="*/ 19050 w 42667"/>
                <a:gd name="connsiteY0" fmla="*/ 58 h 289641"/>
                <a:gd name="connsiteX1" fmla="*/ 38100 w 42667"/>
                <a:gd name="connsiteY1" fmla="*/ 101658 h 289641"/>
                <a:gd name="connsiteX2" fmla="*/ 0 w 42667"/>
                <a:gd name="connsiteY2" fmla="*/ 288983 h 289641"/>
                <a:gd name="connsiteX3" fmla="*/ 38100 w 42667"/>
                <a:gd name="connsiteY3" fmla="*/ 161983 h 289641"/>
                <a:gd name="connsiteX4" fmla="*/ 41275 w 42667"/>
                <a:gd name="connsiteY4" fmla="*/ 114358 h 289641"/>
                <a:gd name="connsiteX5" fmla="*/ 19050 w 42667"/>
                <a:gd name="connsiteY5" fmla="*/ 58 h 2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67" h="289641">
                  <a:moveTo>
                    <a:pt x="19050" y="58"/>
                  </a:moveTo>
                  <a:cubicBezTo>
                    <a:pt x="18521" y="-2059"/>
                    <a:pt x="41275" y="53504"/>
                    <a:pt x="38100" y="101658"/>
                  </a:cubicBezTo>
                  <a:cubicBezTo>
                    <a:pt x="34925" y="149812"/>
                    <a:pt x="0" y="278929"/>
                    <a:pt x="0" y="288983"/>
                  </a:cubicBezTo>
                  <a:cubicBezTo>
                    <a:pt x="0" y="299037"/>
                    <a:pt x="31221" y="191087"/>
                    <a:pt x="38100" y="161983"/>
                  </a:cubicBezTo>
                  <a:cubicBezTo>
                    <a:pt x="44979" y="132879"/>
                    <a:pt x="42333" y="137641"/>
                    <a:pt x="41275" y="114358"/>
                  </a:cubicBezTo>
                  <a:cubicBezTo>
                    <a:pt x="40217" y="91075"/>
                    <a:pt x="19579" y="2175"/>
                    <a:pt x="19050" y="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9DD2E341-DE5C-D428-F5FB-47F917CC4041}"/>
                </a:ext>
              </a:extLst>
            </p:cNvPr>
            <p:cNvSpPr/>
            <p:nvPr/>
          </p:nvSpPr>
          <p:spPr>
            <a:xfrm>
              <a:off x="7171770" y="3800247"/>
              <a:ext cx="26091" cy="192193"/>
            </a:xfrm>
            <a:custGeom>
              <a:avLst/>
              <a:gdLst>
                <a:gd name="connsiteX0" fmla="*/ 555 w 26091"/>
                <a:gd name="connsiteY0" fmla="*/ 228 h 192193"/>
                <a:gd name="connsiteX1" fmla="*/ 25955 w 26091"/>
                <a:gd name="connsiteY1" fmla="*/ 184378 h 192193"/>
                <a:gd name="connsiteX2" fmla="*/ 10080 w 26091"/>
                <a:gd name="connsiteY2" fmla="*/ 146278 h 192193"/>
                <a:gd name="connsiteX3" fmla="*/ 555 w 26091"/>
                <a:gd name="connsiteY3" fmla="*/ 228 h 1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91" h="192193">
                  <a:moveTo>
                    <a:pt x="555" y="228"/>
                  </a:moveTo>
                  <a:cubicBezTo>
                    <a:pt x="3201" y="6578"/>
                    <a:pt x="24368" y="160036"/>
                    <a:pt x="25955" y="184378"/>
                  </a:cubicBezTo>
                  <a:cubicBezTo>
                    <a:pt x="27543" y="208720"/>
                    <a:pt x="14842" y="170620"/>
                    <a:pt x="10080" y="146278"/>
                  </a:cubicBezTo>
                  <a:cubicBezTo>
                    <a:pt x="5318" y="121936"/>
                    <a:pt x="-2091" y="-6122"/>
                    <a:pt x="555" y="2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8E6D1CA2-1593-733A-7AE8-D9C4FE223FD2}"/>
                </a:ext>
              </a:extLst>
            </p:cNvPr>
            <p:cNvSpPr/>
            <p:nvPr/>
          </p:nvSpPr>
          <p:spPr>
            <a:xfrm>
              <a:off x="7215864" y="4065062"/>
              <a:ext cx="70761" cy="736003"/>
            </a:xfrm>
            <a:custGeom>
              <a:avLst/>
              <a:gdLst>
                <a:gd name="connsiteX0" fmla="*/ 911 w 70761"/>
                <a:gd name="connsiteY0" fmla="*/ 2113 h 736003"/>
                <a:gd name="connsiteX1" fmla="*/ 32661 w 70761"/>
                <a:gd name="connsiteY1" fmla="*/ 278338 h 736003"/>
                <a:gd name="connsiteX2" fmla="*/ 58061 w 70761"/>
                <a:gd name="connsiteY2" fmla="*/ 497413 h 736003"/>
                <a:gd name="connsiteX3" fmla="*/ 13611 w 70761"/>
                <a:gd name="connsiteY3" fmla="*/ 735538 h 736003"/>
                <a:gd name="connsiteX4" fmla="*/ 70761 w 70761"/>
                <a:gd name="connsiteY4" fmla="*/ 433913 h 736003"/>
                <a:gd name="connsiteX5" fmla="*/ 911 w 70761"/>
                <a:gd name="connsiteY5" fmla="*/ 2113 h 736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61" h="736003">
                  <a:moveTo>
                    <a:pt x="911" y="2113"/>
                  </a:moveTo>
                  <a:cubicBezTo>
                    <a:pt x="-5439" y="-23816"/>
                    <a:pt x="23136" y="195788"/>
                    <a:pt x="32661" y="278338"/>
                  </a:cubicBezTo>
                  <a:cubicBezTo>
                    <a:pt x="42186" y="360888"/>
                    <a:pt x="61236" y="421213"/>
                    <a:pt x="58061" y="497413"/>
                  </a:cubicBezTo>
                  <a:cubicBezTo>
                    <a:pt x="54886" y="573613"/>
                    <a:pt x="11494" y="746121"/>
                    <a:pt x="13611" y="735538"/>
                  </a:cubicBezTo>
                  <a:cubicBezTo>
                    <a:pt x="15728" y="724955"/>
                    <a:pt x="70761" y="549800"/>
                    <a:pt x="70761" y="433913"/>
                  </a:cubicBezTo>
                  <a:cubicBezTo>
                    <a:pt x="70761" y="318026"/>
                    <a:pt x="7261" y="28042"/>
                    <a:pt x="911" y="2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E7A78803-F77F-E865-D4D1-28473A762987}"/>
                </a:ext>
              </a:extLst>
            </p:cNvPr>
            <p:cNvSpPr/>
            <p:nvPr/>
          </p:nvSpPr>
          <p:spPr>
            <a:xfrm>
              <a:off x="6992906" y="4743154"/>
              <a:ext cx="218775" cy="717654"/>
            </a:xfrm>
            <a:custGeom>
              <a:avLst/>
              <a:gdLst>
                <a:gd name="connsiteX0" fmla="*/ 217519 w 218775"/>
                <a:gd name="connsiteY0" fmla="*/ 296 h 717654"/>
                <a:gd name="connsiteX1" fmla="*/ 169894 w 218775"/>
                <a:gd name="connsiteY1" fmla="*/ 308271 h 717654"/>
                <a:gd name="connsiteX2" fmla="*/ 1619 w 218775"/>
                <a:gd name="connsiteY2" fmla="*/ 714671 h 717654"/>
                <a:gd name="connsiteX3" fmla="*/ 87344 w 218775"/>
                <a:gd name="connsiteY3" fmla="*/ 486071 h 717654"/>
                <a:gd name="connsiteX4" fmla="*/ 131794 w 218775"/>
                <a:gd name="connsiteY4" fmla="*/ 362246 h 717654"/>
                <a:gd name="connsiteX5" fmla="*/ 217519 w 218775"/>
                <a:gd name="connsiteY5" fmla="*/ 296 h 71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775" h="717654">
                  <a:moveTo>
                    <a:pt x="217519" y="296"/>
                  </a:moveTo>
                  <a:cubicBezTo>
                    <a:pt x="223869" y="-8700"/>
                    <a:pt x="205877" y="189209"/>
                    <a:pt x="169894" y="308271"/>
                  </a:cubicBezTo>
                  <a:cubicBezTo>
                    <a:pt x="133911" y="427333"/>
                    <a:pt x="15377" y="685038"/>
                    <a:pt x="1619" y="714671"/>
                  </a:cubicBezTo>
                  <a:cubicBezTo>
                    <a:pt x="-12139" y="744304"/>
                    <a:pt x="65648" y="544808"/>
                    <a:pt x="87344" y="486071"/>
                  </a:cubicBezTo>
                  <a:cubicBezTo>
                    <a:pt x="109040" y="427334"/>
                    <a:pt x="110627" y="436858"/>
                    <a:pt x="131794" y="362246"/>
                  </a:cubicBezTo>
                  <a:cubicBezTo>
                    <a:pt x="152961" y="287634"/>
                    <a:pt x="211169" y="9292"/>
                    <a:pt x="217519" y="2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3ED844CD-D459-496B-2747-8470E0D7FB7E}"/>
                </a:ext>
              </a:extLst>
            </p:cNvPr>
            <p:cNvSpPr/>
            <p:nvPr/>
          </p:nvSpPr>
          <p:spPr>
            <a:xfrm>
              <a:off x="6689613" y="5501297"/>
              <a:ext cx="282914" cy="433119"/>
            </a:xfrm>
            <a:custGeom>
              <a:avLst/>
              <a:gdLst>
                <a:gd name="connsiteX0" fmla="*/ 282687 w 282914"/>
                <a:gd name="connsiteY0" fmla="*/ 978 h 433119"/>
                <a:gd name="connsiteX1" fmla="*/ 184262 w 282914"/>
                <a:gd name="connsiteY1" fmla="*/ 124803 h 433119"/>
                <a:gd name="connsiteX2" fmla="*/ 112 w 282914"/>
                <a:gd name="connsiteY2" fmla="*/ 432778 h 433119"/>
                <a:gd name="connsiteX3" fmla="*/ 158862 w 282914"/>
                <a:gd name="connsiteY3" fmla="*/ 181953 h 433119"/>
                <a:gd name="connsiteX4" fmla="*/ 282687 w 282914"/>
                <a:gd name="connsiteY4" fmla="*/ 978 h 433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4" h="433119">
                  <a:moveTo>
                    <a:pt x="282687" y="978"/>
                  </a:moveTo>
                  <a:cubicBezTo>
                    <a:pt x="286920" y="-8547"/>
                    <a:pt x="231358" y="52836"/>
                    <a:pt x="184262" y="124803"/>
                  </a:cubicBezTo>
                  <a:cubicBezTo>
                    <a:pt x="137166" y="196770"/>
                    <a:pt x="4345" y="423253"/>
                    <a:pt x="112" y="432778"/>
                  </a:cubicBezTo>
                  <a:cubicBezTo>
                    <a:pt x="-4121" y="442303"/>
                    <a:pt x="112295" y="249686"/>
                    <a:pt x="158862" y="181953"/>
                  </a:cubicBezTo>
                  <a:cubicBezTo>
                    <a:pt x="205429" y="114220"/>
                    <a:pt x="278454" y="10503"/>
                    <a:pt x="282687" y="9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780B9C12-9B9C-A3F2-537E-991D61CAED9E}"/>
                </a:ext>
              </a:extLst>
            </p:cNvPr>
            <p:cNvSpPr/>
            <p:nvPr/>
          </p:nvSpPr>
          <p:spPr>
            <a:xfrm>
              <a:off x="6521395" y="5958464"/>
              <a:ext cx="98920" cy="296289"/>
            </a:xfrm>
            <a:custGeom>
              <a:avLst/>
              <a:gdLst>
                <a:gd name="connsiteX0" fmla="*/ 88955 w 98920"/>
                <a:gd name="connsiteY0" fmla="*/ 1011 h 296289"/>
                <a:gd name="connsiteX1" fmla="*/ 98480 w 98920"/>
                <a:gd name="connsiteY1" fmla="*/ 121661 h 296289"/>
                <a:gd name="connsiteX2" fmla="*/ 73080 w 98920"/>
                <a:gd name="connsiteY2" fmla="*/ 191511 h 296289"/>
                <a:gd name="connsiteX3" fmla="*/ 55 w 98920"/>
                <a:gd name="connsiteY3" fmla="*/ 296286 h 296289"/>
                <a:gd name="connsiteX4" fmla="*/ 85780 w 98920"/>
                <a:gd name="connsiteY4" fmla="*/ 194686 h 296289"/>
                <a:gd name="connsiteX5" fmla="*/ 88955 w 98920"/>
                <a:gd name="connsiteY5" fmla="*/ 1011 h 29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920" h="296289">
                  <a:moveTo>
                    <a:pt x="88955" y="1011"/>
                  </a:moveTo>
                  <a:cubicBezTo>
                    <a:pt x="91072" y="-11160"/>
                    <a:pt x="101126" y="89911"/>
                    <a:pt x="98480" y="121661"/>
                  </a:cubicBezTo>
                  <a:cubicBezTo>
                    <a:pt x="95834" y="153411"/>
                    <a:pt x="89484" y="162407"/>
                    <a:pt x="73080" y="191511"/>
                  </a:cubicBezTo>
                  <a:cubicBezTo>
                    <a:pt x="56676" y="220615"/>
                    <a:pt x="-2062" y="295757"/>
                    <a:pt x="55" y="296286"/>
                  </a:cubicBezTo>
                  <a:cubicBezTo>
                    <a:pt x="2172" y="296815"/>
                    <a:pt x="67788" y="240194"/>
                    <a:pt x="85780" y="194686"/>
                  </a:cubicBezTo>
                  <a:cubicBezTo>
                    <a:pt x="103772" y="149178"/>
                    <a:pt x="86838" y="13182"/>
                    <a:pt x="88955" y="10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327B4FF8-349E-62AA-246C-BF26099F6B99}"/>
                </a:ext>
              </a:extLst>
            </p:cNvPr>
            <p:cNvSpPr/>
            <p:nvPr/>
          </p:nvSpPr>
          <p:spPr>
            <a:xfrm>
              <a:off x="5791193" y="6140379"/>
              <a:ext cx="744356" cy="155173"/>
            </a:xfrm>
            <a:custGeom>
              <a:avLst/>
              <a:gdLst>
                <a:gd name="connsiteX0" fmla="*/ 7 w 744356"/>
                <a:gd name="connsiteY0" fmla="*/ 71 h 155173"/>
                <a:gd name="connsiteX1" fmla="*/ 327032 w 744356"/>
                <a:gd name="connsiteY1" fmla="*/ 123896 h 155173"/>
                <a:gd name="connsiteX2" fmla="*/ 501657 w 744356"/>
                <a:gd name="connsiteY2" fmla="*/ 136596 h 155173"/>
                <a:gd name="connsiteX3" fmla="*/ 742957 w 744356"/>
                <a:gd name="connsiteY3" fmla="*/ 120721 h 155173"/>
                <a:gd name="connsiteX4" fmla="*/ 593732 w 744356"/>
                <a:gd name="connsiteY4" fmla="*/ 139771 h 155173"/>
                <a:gd name="connsiteX5" fmla="*/ 444507 w 744356"/>
                <a:gd name="connsiteY5" fmla="*/ 149296 h 155173"/>
                <a:gd name="connsiteX6" fmla="*/ 336557 w 744356"/>
                <a:gd name="connsiteY6" fmla="*/ 142946 h 155173"/>
                <a:gd name="connsiteX7" fmla="*/ 7 w 744356"/>
                <a:gd name="connsiteY7" fmla="*/ 71 h 15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356" h="155173">
                  <a:moveTo>
                    <a:pt x="7" y="71"/>
                  </a:moveTo>
                  <a:cubicBezTo>
                    <a:pt x="-1580" y="-3104"/>
                    <a:pt x="243424" y="101142"/>
                    <a:pt x="327032" y="123896"/>
                  </a:cubicBezTo>
                  <a:cubicBezTo>
                    <a:pt x="410640" y="146650"/>
                    <a:pt x="432336" y="137125"/>
                    <a:pt x="501657" y="136596"/>
                  </a:cubicBezTo>
                  <a:cubicBezTo>
                    <a:pt x="570978" y="136067"/>
                    <a:pt x="727611" y="120192"/>
                    <a:pt x="742957" y="120721"/>
                  </a:cubicBezTo>
                  <a:cubicBezTo>
                    <a:pt x="758303" y="121250"/>
                    <a:pt x="643474" y="135009"/>
                    <a:pt x="593732" y="139771"/>
                  </a:cubicBezTo>
                  <a:cubicBezTo>
                    <a:pt x="543990" y="144533"/>
                    <a:pt x="487369" y="148767"/>
                    <a:pt x="444507" y="149296"/>
                  </a:cubicBezTo>
                  <a:cubicBezTo>
                    <a:pt x="401645" y="149825"/>
                    <a:pt x="407994" y="165700"/>
                    <a:pt x="336557" y="142946"/>
                  </a:cubicBezTo>
                  <a:cubicBezTo>
                    <a:pt x="265120" y="120192"/>
                    <a:pt x="1594" y="3246"/>
                    <a:pt x="7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B5B66D3B-63A9-2CBD-1DA5-D34CEEEDB56B}"/>
                </a:ext>
              </a:extLst>
            </p:cNvPr>
            <p:cNvSpPr/>
            <p:nvPr/>
          </p:nvSpPr>
          <p:spPr>
            <a:xfrm>
              <a:off x="5041526" y="5724472"/>
              <a:ext cx="782298" cy="456857"/>
            </a:xfrm>
            <a:custGeom>
              <a:avLst/>
              <a:gdLst>
                <a:gd name="connsiteX0" fmla="*/ 374 w 782298"/>
                <a:gd name="connsiteY0" fmla="*/ 53 h 456857"/>
                <a:gd name="connsiteX1" fmla="*/ 378199 w 782298"/>
                <a:gd name="connsiteY1" fmla="*/ 260403 h 456857"/>
                <a:gd name="connsiteX2" fmla="*/ 759199 w 782298"/>
                <a:gd name="connsiteY2" fmla="*/ 447728 h 456857"/>
                <a:gd name="connsiteX3" fmla="*/ 708399 w 782298"/>
                <a:gd name="connsiteY3" fmla="*/ 412803 h 456857"/>
                <a:gd name="connsiteX4" fmla="*/ 448049 w 782298"/>
                <a:gd name="connsiteY4" fmla="*/ 282628 h 456857"/>
                <a:gd name="connsiteX5" fmla="*/ 374 w 782298"/>
                <a:gd name="connsiteY5" fmla="*/ 53 h 45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298" h="456857">
                  <a:moveTo>
                    <a:pt x="374" y="53"/>
                  </a:moveTo>
                  <a:cubicBezTo>
                    <a:pt x="-11268" y="-3651"/>
                    <a:pt x="251728" y="185791"/>
                    <a:pt x="378199" y="260403"/>
                  </a:cubicBezTo>
                  <a:cubicBezTo>
                    <a:pt x="504670" y="335015"/>
                    <a:pt x="704166" y="422328"/>
                    <a:pt x="759199" y="447728"/>
                  </a:cubicBezTo>
                  <a:cubicBezTo>
                    <a:pt x="814232" y="473128"/>
                    <a:pt x="760257" y="440320"/>
                    <a:pt x="708399" y="412803"/>
                  </a:cubicBezTo>
                  <a:cubicBezTo>
                    <a:pt x="656541" y="385286"/>
                    <a:pt x="560232" y="350890"/>
                    <a:pt x="448049" y="282628"/>
                  </a:cubicBezTo>
                  <a:cubicBezTo>
                    <a:pt x="335866" y="214366"/>
                    <a:pt x="12016" y="3757"/>
                    <a:pt x="374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1AC232EA-719F-3387-2B90-EDE26C9BFB6A}"/>
                </a:ext>
              </a:extLst>
            </p:cNvPr>
            <p:cNvSpPr/>
            <p:nvPr/>
          </p:nvSpPr>
          <p:spPr>
            <a:xfrm>
              <a:off x="4422283" y="5314940"/>
              <a:ext cx="511651" cy="391594"/>
            </a:xfrm>
            <a:custGeom>
              <a:avLst/>
              <a:gdLst>
                <a:gd name="connsiteX0" fmla="*/ 3667 w 511651"/>
                <a:gd name="connsiteY0" fmla="*/ 3185 h 391594"/>
                <a:gd name="connsiteX1" fmla="*/ 257667 w 511651"/>
                <a:gd name="connsiteY1" fmla="*/ 266710 h 391594"/>
                <a:gd name="connsiteX2" fmla="*/ 502142 w 511651"/>
                <a:gd name="connsiteY2" fmla="*/ 384185 h 391594"/>
                <a:gd name="connsiteX3" fmla="*/ 429117 w 511651"/>
                <a:gd name="connsiteY3" fmla="*/ 352435 h 391594"/>
                <a:gd name="connsiteX4" fmla="*/ 127492 w 511651"/>
                <a:gd name="connsiteY4" fmla="*/ 133360 h 391594"/>
                <a:gd name="connsiteX5" fmla="*/ 3667 w 511651"/>
                <a:gd name="connsiteY5" fmla="*/ 3185 h 39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651" h="391594">
                  <a:moveTo>
                    <a:pt x="3667" y="3185"/>
                  </a:moveTo>
                  <a:cubicBezTo>
                    <a:pt x="25363" y="25410"/>
                    <a:pt x="174588" y="203210"/>
                    <a:pt x="257667" y="266710"/>
                  </a:cubicBezTo>
                  <a:cubicBezTo>
                    <a:pt x="340746" y="330210"/>
                    <a:pt x="473567" y="369898"/>
                    <a:pt x="502142" y="384185"/>
                  </a:cubicBezTo>
                  <a:cubicBezTo>
                    <a:pt x="530717" y="398472"/>
                    <a:pt x="491559" y="394239"/>
                    <a:pt x="429117" y="352435"/>
                  </a:cubicBezTo>
                  <a:cubicBezTo>
                    <a:pt x="366675" y="310631"/>
                    <a:pt x="194167" y="186277"/>
                    <a:pt x="127492" y="133360"/>
                  </a:cubicBezTo>
                  <a:cubicBezTo>
                    <a:pt x="60817" y="80443"/>
                    <a:pt x="-18029" y="-19040"/>
                    <a:pt x="3667" y="3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D674719A-4695-7D55-484D-A8D3CDF67B13}"/>
                </a:ext>
              </a:extLst>
            </p:cNvPr>
            <p:cNvSpPr/>
            <p:nvPr/>
          </p:nvSpPr>
          <p:spPr>
            <a:xfrm>
              <a:off x="3841682" y="4695793"/>
              <a:ext cx="168399" cy="565206"/>
            </a:xfrm>
            <a:custGeom>
              <a:avLst/>
              <a:gdLst>
                <a:gd name="connsiteX0" fmla="*/ 68 w 168399"/>
                <a:gd name="connsiteY0" fmla="*/ 32 h 565206"/>
                <a:gd name="connsiteX1" fmla="*/ 73093 w 168399"/>
                <a:gd name="connsiteY1" fmla="*/ 250857 h 565206"/>
                <a:gd name="connsiteX2" fmla="*/ 168343 w 168399"/>
                <a:gd name="connsiteY2" fmla="*/ 565182 h 565206"/>
                <a:gd name="connsiteX3" fmla="*/ 85793 w 168399"/>
                <a:gd name="connsiteY3" fmla="*/ 266732 h 565206"/>
                <a:gd name="connsiteX4" fmla="*/ 68 w 168399"/>
                <a:gd name="connsiteY4" fmla="*/ 32 h 56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399" h="565206">
                  <a:moveTo>
                    <a:pt x="68" y="32"/>
                  </a:moveTo>
                  <a:cubicBezTo>
                    <a:pt x="-2049" y="-2614"/>
                    <a:pt x="45047" y="156665"/>
                    <a:pt x="73093" y="250857"/>
                  </a:cubicBezTo>
                  <a:cubicBezTo>
                    <a:pt x="101139" y="345049"/>
                    <a:pt x="166226" y="562536"/>
                    <a:pt x="168343" y="565182"/>
                  </a:cubicBezTo>
                  <a:cubicBezTo>
                    <a:pt x="170460" y="567828"/>
                    <a:pt x="112780" y="358278"/>
                    <a:pt x="85793" y="266732"/>
                  </a:cubicBezTo>
                  <a:cubicBezTo>
                    <a:pt x="58806" y="175186"/>
                    <a:pt x="2185" y="2678"/>
                    <a:pt x="68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407274D2-C10A-5240-3A59-6D48B439C776}"/>
                </a:ext>
              </a:extLst>
            </p:cNvPr>
            <p:cNvSpPr/>
            <p:nvPr/>
          </p:nvSpPr>
          <p:spPr>
            <a:xfrm>
              <a:off x="4411638" y="4919008"/>
              <a:ext cx="50634" cy="287701"/>
            </a:xfrm>
            <a:custGeom>
              <a:avLst/>
              <a:gdLst>
                <a:gd name="connsiteX0" fmla="*/ 20154 w 50634"/>
                <a:gd name="connsiteY0" fmla="*/ 464 h 287701"/>
                <a:gd name="connsiteX1" fmla="*/ 1866 w 50634"/>
                <a:gd name="connsiteY1" fmla="*/ 140672 h 287701"/>
                <a:gd name="connsiteX2" fmla="*/ 50634 w 50634"/>
                <a:gd name="connsiteY2" fmla="*/ 286976 h 287701"/>
                <a:gd name="connsiteX3" fmla="*/ 1866 w 50634"/>
                <a:gd name="connsiteY3" fmla="*/ 189440 h 287701"/>
                <a:gd name="connsiteX4" fmla="*/ 20154 w 50634"/>
                <a:gd name="connsiteY4" fmla="*/ 464 h 28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4" h="287701">
                  <a:moveTo>
                    <a:pt x="20154" y="464"/>
                  </a:moveTo>
                  <a:cubicBezTo>
                    <a:pt x="20154" y="-7664"/>
                    <a:pt x="-3214" y="92920"/>
                    <a:pt x="1866" y="140672"/>
                  </a:cubicBezTo>
                  <a:cubicBezTo>
                    <a:pt x="6946" y="188424"/>
                    <a:pt x="50634" y="278848"/>
                    <a:pt x="50634" y="286976"/>
                  </a:cubicBezTo>
                  <a:cubicBezTo>
                    <a:pt x="50634" y="295104"/>
                    <a:pt x="11010" y="233128"/>
                    <a:pt x="1866" y="189440"/>
                  </a:cubicBezTo>
                  <a:cubicBezTo>
                    <a:pt x="-7278" y="145752"/>
                    <a:pt x="20154" y="8592"/>
                    <a:pt x="20154" y="4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CBA643F8-3491-221B-A7B8-574AE08B6A29}"/>
                </a:ext>
              </a:extLst>
            </p:cNvPr>
            <p:cNvSpPr/>
            <p:nvPr/>
          </p:nvSpPr>
          <p:spPr>
            <a:xfrm>
              <a:off x="4340352" y="4015989"/>
              <a:ext cx="67190" cy="441620"/>
            </a:xfrm>
            <a:custGeom>
              <a:avLst/>
              <a:gdLst>
                <a:gd name="connsiteX0" fmla="*/ 67056 w 67190"/>
                <a:gd name="connsiteY0" fmla="*/ 1275 h 441620"/>
                <a:gd name="connsiteX1" fmla="*/ 18288 w 67190"/>
                <a:gd name="connsiteY1" fmla="*/ 184155 h 441620"/>
                <a:gd name="connsiteX2" fmla="*/ 54864 w 67190"/>
                <a:gd name="connsiteY2" fmla="*/ 440187 h 441620"/>
                <a:gd name="connsiteX3" fmla="*/ 0 w 67190"/>
                <a:gd name="connsiteY3" fmla="*/ 275595 h 441620"/>
                <a:gd name="connsiteX4" fmla="*/ 67056 w 67190"/>
                <a:gd name="connsiteY4" fmla="*/ 1275 h 44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90" h="441620">
                  <a:moveTo>
                    <a:pt x="67056" y="1275"/>
                  </a:moveTo>
                  <a:cubicBezTo>
                    <a:pt x="70104" y="-13965"/>
                    <a:pt x="20320" y="111003"/>
                    <a:pt x="18288" y="184155"/>
                  </a:cubicBezTo>
                  <a:cubicBezTo>
                    <a:pt x="16256" y="257307"/>
                    <a:pt x="57912" y="424947"/>
                    <a:pt x="54864" y="440187"/>
                  </a:cubicBezTo>
                  <a:cubicBezTo>
                    <a:pt x="51816" y="455427"/>
                    <a:pt x="0" y="345699"/>
                    <a:pt x="0" y="275595"/>
                  </a:cubicBezTo>
                  <a:cubicBezTo>
                    <a:pt x="0" y="205491"/>
                    <a:pt x="64008" y="16515"/>
                    <a:pt x="67056" y="1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17DAC519-1638-D9AA-25F0-A70086C8D96A}"/>
                </a:ext>
              </a:extLst>
            </p:cNvPr>
            <p:cNvSpPr/>
            <p:nvPr/>
          </p:nvSpPr>
          <p:spPr>
            <a:xfrm>
              <a:off x="4458487" y="3716387"/>
              <a:ext cx="70843" cy="213962"/>
            </a:xfrm>
            <a:custGeom>
              <a:avLst/>
              <a:gdLst>
                <a:gd name="connsiteX0" fmla="*/ 70734 w 70843"/>
                <a:gd name="connsiteY0" fmla="*/ 34 h 213962"/>
                <a:gd name="connsiteX1" fmla="*/ 17260 w 70843"/>
                <a:gd name="connsiteY1" fmla="*/ 101634 h 213962"/>
                <a:gd name="connsiteX2" fmla="*/ 17260 w 70843"/>
                <a:gd name="connsiteY2" fmla="*/ 213929 h 213962"/>
                <a:gd name="connsiteX3" fmla="*/ 1218 w 70843"/>
                <a:gd name="connsiteY3" fmla="*/ 112329 h 213962"/>
                <a:gd name="connsiteX4" fmla="*/ 70734 w 70843"/>
                <a:gd name="connsiteY4" fmla="*/ 34 h 213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43" h="213962">
                  <a:moveTo>
                    <a:pt x="70734" y="34"/>
                  </a:moveTo>
                  <a:cubicBezTo>
                    <a:pt x="73408" y="-1748"/>
                    <a:pt x="26172" y="65985"/>
                    <a:pt x="17260" y="101634"/>
                  </a:cubicBezTo>
                  <a:cubicBezTo>
                    <a:pt x="8348" y="137283"/>
                    <a:pt x="19934" y="212147"/>
                    <a:pt x="17260" y="213929"/>
                  </a:cubicBezTo>
                  <a:cubicBezTo>
                    <a:pt x="14586" y="215711"/>
                    <a:pt x="-5021" y="146196"/>
                    <a:pt x="1218" y="112329"/>
                  </a:cubicBezTo>
                  <a:cubicBezTo>
                    <a:pt x="7457" y="78462"/>
                    <a:pt x="68060" y="1816"/>
                    <a:pt x="70734" y="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95B4E42B-BAF2-C0BC-F145-11F1E5C02D6B}"/>
                </a:ext>
              </a:extLst>
            </p:cNvPr>
            <p:cNvSpPr/>
            <p:nvPr/>
          </p:nvSpPr>
          <p:spPr>
            <a:xfrm>
              <a:off x="4341544" y="3233726"/>
              <a:ext cx="75880" cy="317088"/>
            </a:xfrm>
            <a:custGeom>
              <a:avLst/>
              <a:gdLst>
                <a:gd name="connsiteX0" fmla="*/ 43298 w 75880"/>
                <a:gd name="connsiteY0" fmla="*/ 1432 h 317088"/>
                <a:gd name="connsiteX1" fmla="*/ 21909 w 75880"/>
                <a:gd name="connsiteY1" fmla="*/ 119074 h 317088"/>
                <a:gd name="connsiteX2" fmla="*/ 32603 w 75880"/>
                <a:gd name="connsiteY2" fmla="*/ 199285 h 317088"/>
                <a:gd name="connsiteX3" fmla="*/ 75382 w 75880"/>
                <a:gd name="connsiteY3" fmla="*/ 316927 h 317088"/>
                <a:gd name="connsiteX4" fmla="*/ 519 w 75880"/>
                <a:gd name="connsiteY4" fmla="*/ 172548 h 317088"/>
                <a:gd name="connsiteX5" fmla="*/ 43298 w 75880"/>
                <a:gd name="connsiteY5" fmla="*/ 60253 h 317088"/>
                <a:gd name="connsiteX6" fmla="*/ 43298 w 75880"/>
                <a:gd name="connsiteY6" fmla="*/ 1432 h 31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0" h="317088">
                  <a:moveTo>
                    <a:pt x="43298" y="1432"/>
                  </a:moveTo>
                  <a:cubicBezTo>
                    <a:pt x="39733" y="11235"/>
                    <a:pt x="23691" y="86099"/>
                    <a:pt x="21909" y="119074"/>
                  </a:cubicBezTo>
                  <a:cubicBezTo>
                    <a:pt x="20127" y="152049"/>
                    <a:pt x="23691" y="166310"/>
                    <a:pt x="32603" y="199285"/>
                  </a:cubicBezTo>
                  <a:cubicBezTo>
                    <a:pt x="41515" y="232261"/>
                    <a:pt x="80729" y="321383"/>
                    <a:pt x="75382" y="316927"/>
                  </a:cubicBezTo>
                  <a:cubicBezTo>
                    <a:pt x="70035" y="312471"/>
                    <a:pt x="5866" y="215327"/>
                    <a:pt x="519" y="172548"/>
                  </a:cubicBezTo>
                  <a:cubicBezTo>
                    <a:pt x="-4828" y="129769"/>
                    <a:pt x="32603" y="86099"/>
                    <a:pt x="43298" y="60253"/>
                  </a:cubicBezTo>
                  <a:cubicBezTo>
                    <a:pt x="53993" y="34407"/>
                    <a:pt x="46863" y="-8371"/>
                    <a:pt x="43298" y="14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48373A68-3F78-9045-3F84-BA524EDC2F77}"/>
                </a:ext>
              </a:extLst>
            </p:cNvPr>
            <p:cNvSpPr/>
            <p:nvPr/>
          </p:nvSpPr>
          <p:spPr>
            <a:xfrm>
              <a:off x="4890341" y="2517002"/>
              <a:ext cx="235913" cy="278658"/>
            </a:xfrm>
            <a:custGeom>
              <a:avLst/>
              <a:gdLst>
                <a:gd name="connsiteX0" fmla="*/ 219849 w 235913"/>
                <a:gd name="connsiteY0" fmla="*/ 1517 h 278658"/>
                <a:gd name="connsiteX1" fmla="*/ 219849 w 235913"/>
                <a:gd name="connsiteY1" fmla="*/ 121695 h 278658"/>
                <a:gd name="connsiteX2" fmla="*/ 393 w 235913"/>
                <a:gd name="connsiteY2" fmla="*/ 278449 h 278658"/>
                <a:gd name="connsiteX3" fmla="*/ 167597 w 235913"/>
                <a:gd name="connsiteY3" fmla="*/ 153046 h 278658"/>
                <a:gd name="connsiteX4" fmla="*/ 225074 w 235913"/>
                <a:gd name="connsiteY4" fmla="*/ 58993 h 278658"/>
                <a:gd name="connsiteX5" fmla="*/ 219849 w 235913"/>
                <a:gd name="connsiteY5" fmla="*/ 1517 h 27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913" h="278658">
                  <a:moveTo>
                    <a:pt x="219849" y="1517"/>
                  </a:moveTo>
                  <a:cubicBezTo>
                    <a:pt x="218978" y="11967"/>
                    <a:pt x="256425" y="75540"/>
                    <a:pt x="219849" y="121695"/>
                  </a:cubicBezTo>
                  <a:cubicBezTo>
                    <a:pt x="183273" y="167850"/>
                    <a:pt x="9102" y="273224"/>
                    <a:pt x="393" y="278449"/>
                  </a:cubicBezTo>
                  <a:cubicBezTo>
                    <a:pt x="-8316" y="283674"/>
                    <a:pt x="130150" y="189622"/>
                    <a:pt x="167597" y="153046"/>
                  </a:cubicBezTo>
                  <a:cubicBezTo>
                    <a:pt x="205044" y="116470"/>
                    <a:pt x="216365" y="80765"/>
                    <a:pt x="225074" y="58993"/>
                  </a:cubicBezTo>
                  <a:cubicBezTo>
                    <a:pt x="233783" y="37221"/>
                    <a:pt x="220720" y="-8933"/>
                    <a:pt x="219849" y="15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D48047DC-7CB3-EAAF-4D3C-BC1643B1525F}"/>
                </a:ext>
              </a:extLst>
            </p:cNvPr>
            <p:cNvSpPr/>
            <p:nvPr/>
          </p:nvSpPr>
          <p:spPr>
            <a:xfrm>
              <a:off x="5576576" y="2001189"/>
              <a:ext cx="77066" cy="221398"/>
            </a:xfrm>
            <a:custGeom>
              <a:avLst/>
              <a:gdLst>
                <a:gd name="connsiteX0" fmla="*/ 77029 w 77066"/>
                <a:gd name="connsiteY0" fmla="*/ 41 h 221398"/>
                <a:gd name="connsiteX1" fmla="*/ 14327 w 77066"/>
                <a:gd name="connsiteY1" fmla="*/ 88868 h 221398"/>
                <a:gd name="connsiteX2" fmla="*/ 50903 w 77066"/>
                <a:gd name="connsiteY2" fmla="*/ 219497 h 221398"/>
                <a:gd name="connsiteX3" fmla="*/ 9102 w 77066"/>
                <a:gd name="connsiteY3" fmla="*/ 162020 h 221398"/>
                <a:gd name="connsiteX4" fmla="*/ 3877 w 77066"/>
                <a:gd name="connsiteY4" fmla="*/ 99318 h 221398"/>
                <a:gd name="connsiteX5" fmla="*/ 77029 w 77066"/>
                <a:gd name="connsiteY5" fmla="*/ 41 h 22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066" h="221398">
                  <a:moveTo>
                    <a:pt x="77029" y="41"/>
                  </a:moveTo>
                  <a:cubicBezTo>
                    <a:pt x="78771" y="-1701"/>
                    <a:pt x="18681" y="52292"/>
                    <a:pt x="14327" y="88868"/>
                  </a:cubicBezTo>
                  <a:cubicBezTo>
                    <a:pt x="9973" y="125444"/>
                    <a:pt x="51774" y="207305"/>
                    <a:pt x="50903" y="219497"/>
                  </a:cubicBezTo>
                  <a:cubicBezTo>
                    <a:pt x="50032" y="231689"/>
                    <a:pt x="16940" y="182050"/>
                    <a:pt x="9102" y="162020"/>
                  </a:cubicBezTo>
                  <a:cubicBezTo>
                    <a:pt x="1264" y="141990"/>
                    <a:pt x="-3961" y="125444"/>
                    <a:pt x="3877" y="99318"/>
                  </a:cubicBezTo>
                  <a:cubicBezTo>
                    <a:pt x="11715" y="73192"/>
                    <a:pt x="75287" y="1783"/>
                    <a:pt x="77029" y="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6F80A2AD-4F00-5018-05CA-3DC6B71C9A48}"/>
                </a:ext>
              </a:extLst>
            </p:cNvPr>
            <p:cNvSpPr/>
            <p:nvPr/>
          </p:nvSpPr>
          <p:spPr>
            <a:xfrm>
              <a:off x="6310976" y="1964568"/>
              <a:ext cx="419262" cy="141165"/>
            </a:xfrm>
            <a:custGeom>
              <a:avLst/>
              <a:gdLst>
                <a:gd name="connsiteX0" fmla="*/ 997 w 419262"/>
                <a:gd name="connsiteY0" fmla="*/ 36662 h 141165"/>
                <a:gd name="connsiteX1" fmla="*/ 277929 w 419262"/>
                <a:gd name="connsiteY1" fmla="*/ 20986 h 141165"/>
                <a:gd name="connsiteX2" fmla="*/ 419008 w 419262"/>
                <a:gd name="connsiteY2" fmla="*/ 141165 h 141165"/>
                <a:gd name="connsiteX3" fmla="*/ 309280 w 419262"/>
                <a:gd name="connsiteY3" fmla="*/ 20986 h 141165"/>
                <a:gd name="connsiteX4" fmla="*/ 189102 w 419262"/>
                <a:gd name="connsiteY4" fmla="*/ 86 h 141165"/>
                <a:gd name="connsiteX5" fmla="*/ 997 w 419262"/>
                <a:gd name="connsiteY5" fmla="*/ 36662 h 14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262" h="141165">
                  <a:moveTo>
                    <a:pt x="997" y="36662"/>
                  </a:moveTo>
                  <a:cubicBezTo>
                    <a:pt x="15801" y="40145"/>
                    <a:pt x="208261" y="3569"/>
                    <a:pt x="277929" y="20986"/>
                  </a:cubicBezTo>
                  <a:cubicBezTo>
                    <a:pt x="347597" y="38403"/>
                    <a:pt x="413783" y="141165"/>
                    <a:pt x="419008" y="141165"/>
                  </a:cubicBezTo>
                  <a:cubicBezTo>
                    <a:pt x="424233" y="141165"/>
                    <a:pt x="347598" y="44499"/>
                    <a:pt x="309280" y="20986"/>
                  </a:cubicBezTo>
                  <a:cubicBezTo>
                    <a:pt x="270962" y="-2527"/>
                    <a:pt x="237870" y="86"/>
                    <a:pt x="189102" y="86"/>
                  </a:cubicBezTo>
                  <a:cubicBezTo>
                    <a:pt x="140334" y="86"/>
                    <a:pt x="-13807" y="33179"/>
                    <a:pt x="997" y="366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C5A03FD5-6E6E-8129-4DF9-6CE209C14869}"/>
                </a:ext>
              </a:extLst>
            </p:cNvPr>
            <p:cNvSpPr/>
            <p:nvPr/>
          </p:nvSpPr>
          <p:spPr>
            <a:xfrm>
              <a:off x="5820402" y="1899005"/>
              <a:ext cx="406271" cy="29073"/>
            </a:xfrm>
            <a:custGeom>
              <a:avLst/>
              <a:gdLst>
                <a:gd name="connsiteX0" fmla="*/ 407 w 406271"/>
                <a:gd name="connsiteY0" fmla="*/ 29073 h 29073"/>
                <a:gd name="connsiteX1" fmla="*/ 387068 w 406271"/>
                <a:gd name="connsiteY1" fmla="*/ 2947 h 29073"/>
                <a:gd name="connsiteX2" fmla="*/ 313916 w 406271"/>
                <a:gd name="connsiteY2" fmla="*/ 2947 h 29073"/>
                <a:gd name="connsiteX3" fmla="*/ 407 w 406271"/>
                <a:gd name="connsiteY3" fmla="*/ 29073 h 29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271" h="29073">
                  <a:moveTo>
                    <a:pt x="407" y="29073"/>
                  </a:moveTo>
                  <a:cubicBezTo>
                    <a:pt x="12599" y="29073"/>
                    <a:pt x="334816" y="7301"/>
                    <a:pt x="387068" y="2947"/>
                  </a:cubicBezTo>
                  <a:cubicBezTo>
                    <a:pt x="439320" y="-1407"/>
                    <a:pt x="374876" y="-536"/>
                    <a:pt x="313916" y="2947"/>
                  </a:cubicBezTo>
                  <a:cubicBezTo>
                    <a:pt x="252956" y="6430"/>
                    <a:pt x="-11785" y="29073"/>
                    <a:pt x="407" y="290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276C2EDB-2D4E-EA3F-789E-5D5780DB8132}"/>
                </a:ext>
              </a:extLst>
            </p:cNvPr>
            <p:cNvSpPr/>
            <p:nvPr/>
          </p:nvSpPr>
          <p:spPr>
            <a:xfrm>
              <a:off x="4152926" y="3641639"/>
              <a:ext cx="82580" cy="495465"/>
            </a:xfrm>
            <a:custGeom>
              <a:avLst/>
              <a:gdLst>
                <a:gd name="connsiteX0" fmla="*/ 82524 w 82580"/>
                <a:gd name="connsiteY0" fmla="*/ 86 h 495465"/>
                <a:gd name="connsiteX1" fmla="*/ 15849 w 82580"/>
                <a:gd name="connsiteY1" fmla="*/ 250911 h 495465"/>
                <a:gd name="connsiteX2" fmla="*/ 15849 w 82580"/>
                <a:gd name="connsiteY2" fmla="*/ 495386 h 495465"/>
                <a:gd name="connsiteX3" fmla="*/ 3149 w 82580"/>
                <a:gd name="connsiteY3" fmla="*/ 225511 h 495465"/>
                <a:gd name="connsiteX4" fmla="*/ 82524 w 82580"/>
                <a:gd name="connsiteY4" fmla="*/ 86 h 4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80" h="495465">
                  <a:moveTo>
                    <a:pt x="82524" y="86"/>
                  </a:moveTo>
                  <a:cubicBezTo>
                    <a:pt x="84641" y="4319"/>
                    <a:pt x="26961" y="168361"/>
                    <a:pt x="15849" y="250911"/>
                  </a:cubicBezTo>
                  <a:cubicBezTo>
                    <a:pt x="4737" y="333461"/>
                    <a:pt x="17966" y="499619"/>
                    <a:pt x="15849" y="495386"/>
                  </a:cubicBezTo>
                  <a:cubicBezTo>
                    <a:pt x="13732" y="491153"/>
                    <a:pt x="-7963" y="303828"/>
                    <a:pt x="3149" y="225511"/>
                  </a:cubicBezTo>
                  <a:cubicBezTo>
                    <a:pt x="14261" y="147194"/>
                    <a:pt x="80407" y="-4147"/>
                    <a:pt x="82524" y="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FEB094CE-6B3F-5D15-CF13-70B79AAAAD69}"/>
                </a:ext>
              </a:extLst>
            </p:cNvPr>
            <p:cNvSpPr/>
            <p:nvPr/>
          </p:nvSpPr>
          <p:spPr>
            <a:xfrm>
              <a:off x="3187486" y="3374981"/>
              <a:ext cx="193002" cy="200131"/>
            </a:xfrm>
            <a:custGeom>
              <a:avLst/>
              <a:gdLst>
                <a:gd name="connsiteX0" fmla="*/ 214 w 193002"/>
                <a:gd name="connsiteY0" fmla="*/ 44 h 200131"/>
                <a:gd name="connsiteX1" fmla="*/ 139914 w 193002"/>
                <a:gd name="connsiteY1" fmla="*/ 104819 h 200131"/>
                <a:gd name="connsiteX2" fmla="*/ 187539 w 193002"/>
                <a:gd name="connsiteY2" fmla="*/ 200069 h 200131"/>
                <a:gd name="connsiteX3" fmla="*/ 174839 w 193002"/>
                <a:gd name="connsiteY3" fmla="*/ 117519 h 200131"/>
                <a:gd name="connsiteX4" fmla="*/ 214 w 193002"/>
                <a:gd name="connsiteY4" fmla="*/ 44 h 20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02" h="200131">
                  <a:moveTo>
                    <a:pt x="214" y="44"/>
                  </a:moveTo>
                  <a:cubicBezTo>
                    <a:pt x="-5607" y="-2073"/>
                    <a:pt x="108693" y="71482"/>
                    <a:pt x="139914" y="104819"/>
                  </a:cubicBezTo>
                  <a:cubicBezTo>
                    <a:pt x="171135" y="138156"/>
                    <a:pt x="181718" y="197952"/>
                    <a:pt x="187539" y="200069"/>
                  </a:cubicBezTo>
                  <a:cubicBezTo>
                    <a:pt x="193360" y="202186"/>
                    <a:pt x="200239" y="149798"/>
                    <a:pt x="174839" y="117519"/>
                  </a:cubicBezTo>
                  <a:cubicBezTo>
                    <a:pt x="149439" y="85240"/>
                    <a:pt x="6035" y="2161"/>
                    <a:pt x="214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031955C7-34A1-3D8B-9369-9B15F3457180}"/>
                </a:ext>
              </a:extLst>
            </p:cNvPr>
            <p:cNvSpPr/>
            <p:nvPr/>
          </p:nvSpPr>
          <p:spPr>
            <a:xfrm>
              <a:off x="2954218" y="3374541"/>
              <a:ext cx="236818" cy="13209"/>
            </a:xfrm>
            <a:custGeom>
              <a:avLst/>
              <a:gdLst>
                <a:gd name="connsiteX0" fmla="*/ 1707 w 236818"/>
                <a:gd name="connsiteY0" fmla="*/ 3659 h 13209"/>
                <a:gd name="connsiteX1" fmla="*/ 233482 w 236818"/>
                <a:gd name="connsiteY1" fmla="*/ 484 h 13209"/>
                <a:gd name="connsiteX2" fmla="*/ 131882 w 236818"/>
                <a:gd name="connsiteY2" fmla="*/ 13184 h 13209"/>
                <a:gd name="connsiteX3" fmla="*/ 1707 w 236818"/>
                <a:gd name="connsiteY3" fmla="*/ 3659 h 1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818" h="13209">
                  <a:moveTo>
                    <a:pt x="1707" y="3659"/>
                  </a:moveTo>
                  <a:cubicBezTo>
                    <a:pt x="18640" y="1542"/>
                    <a:pt x="211786" y="-1103"/>
                    <a:pt x="233482" y="484"/>
                  </a:cubicBezTo>
                  <a:cubicBezTo>
                    <a:pt x="255178" y="2071"/>
                    <a:pt x="165219" y="12655"/>
                    <a:pt x="131882" y="13184"/>
                  </a:cubicBezTo>
                  <a:cubicBezTo>
                    <a:pt x="98545" y="13713"/>
                    <a:pt x="-15226" y="5776"/>
                    <a:pt x="1707" y="36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7D464AE0-7595-B293-581F-0486E946854C}"/>
                </a:ext>
              </a:extLst>
            </p:cNvPr>
            <p:cNvSpPr/>
            <p:nvPr/>
          </p:nvSpPr>
          <p:spPr>
            <a:xfrm>
              <a:off x="2942427" y="3346450"/>
              <a:ext cx="262868" cy="16414"/>
            </a:xfrm>
            <a:custGeom>
              <a:avLst/>
              <a:gdLst>
                <a:gd name="connsiteX0" fmla="*/ 798 w 262868"/>
                <a:gd name="connsiteY0" fmla="*/ 15875 h 16414"/>
                <a:gd name="connsiteX1" fmla="*/ 130973 w 262868"/>
                <a:gd name="connsiteY1" fmla="*/ 12700 h 16414"/>
                <a:gd name="connsiteX2" fmla="*/ 261148 w 262868"/>
                <a:gd name="connsiteY2" fmla="*/ 12700 h 16414"/>
                <a:gd name="connsiteX3" fmla="*/ 194473 w 262868"/>
                <a:gd name="connsiteY3" fmla="*/ 0 h 16414"/>
                <a:gd name="connsiteX4" fmla="*/ 798 w 262868"/>
                <a:gd name="connsiteY4" fmla="*/ 15875 h 16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868" h="16414">
                  <a:moveTo>
                    <a:pt x="798" y="15875"/>
                  </a:moveTo>
                  <a:cubicBezTo>
                    <a:pt x="-9785" y="17992"/>
                    <a:pt x="87581" y="13229"/>
                    <a:pt x="130973" y="12700"/>
                  </a:cubicBezTo>
                  <a:cubicBezTo>
                    <a:pt x="174365" y="12171"/>
                    <a:pt x="250565" y="14817"/>
                    <a:pt x="261148" y="12700"/>
                  </a:cubicBezTo>
                  <a:cubicBezTo>
                    <a:pt x="271731" y="10583"/>
                    <a:pt x="231515" y="0"/>
                    <a:pt x="194473" y="0"/>
                  </a:cubicBezTo>
                  <a:cubicBezTo>
                    <a:pt x="157431" y="0"/>
                    <a:pt x="11381" y="13758"/>
                    <a:pt x="798" y="158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4AA3762D-9C43-D477-4AC0-4907AF98FE53}"/>
                </a:ext>
              </a:extLst>
            </p:cNvPr>
            <p:cNvSpPr/>
            <p:nvPr/>
          </p:nvSpPr>
          <p:spPr>
            <a:xfrm>
              <a:off x="2836685" y="3432148"/>
              <a:ext cx="122543" cy="311570"/>
            </a:xfrm>
            <a:custGeom>
              <a:avLst/>
              <a:gdLst>
                <a:gd name="connsiteX0" fmla="*/ 122415 w 122543"/>
                <a:gd name="connsiteY0" fmla="*/ 27 h 311570"/>
                <a:gd name="connsiteX1" fmla="*/ 30340 w 122543"/>
                <a:gd name="connsiteY1" fmla="*/ 152427 h 311570"/>
                <a:gd name="connsiteX2" fmla="*/ 11290 w 122543"/>
                <a:gd name="connsiteY2" fmla="*/ 206402 h 311570"/>
                <a:gd name="connsiteX3" fmla="*/ 8115 w 122543"/>
                <a:gd name="connsiteY3" fmla="*/ 311177 h 311570"/>
                <a:gd name="connsiteX4" fmla="*/ 8115 w 122543"/>
                <a:gd name="connsiteY4" fmla="*/ 165127 h 311570"/>
                <a:gd name="connsiteX5" fmla="*/ 122415 w 122543"/>
                <a:gd name="connsiteY5" fmla="*/ 27 h 31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543" h="311570">
                  <a:moveTo>
                    <a:pt x="122415" y="27"/>
                  </a:moveTo>
                  <a:cubicBezTo>
                    <a:pt x="126119" y="-2090"/>
                    <a:pt x="48861" y="118031"/>
                    <a:pt x="30340" y="152427"/>
                  </a:cubicBezTo>
                  <a:cubicBezTo>
                    <a:pt x="11819" y="186823"/>
                    <a:pt x="14994" y="179944"/>
                    <a:pt x="11290" y="206402"/>
                  </a:cubicBezTo>
                  <a:cubicBezTo>
                    <a:pt x="7586" y="232860"/>
                    <a:pt x="8644" y="318056"/>
                    <a:pt x="8115" y="311177"/>
                  </a:cubicBezTo>
                  <a:cubicBezTo>
                    <a:pt x="7586" y="304298"/>
                    <a:pt x="-9877" y="212223"/>
                    <a:pt x="8115" y="165127"/>
                  </a:cubicBezTo>
                  <a:cubicBezTo>
                    <a:pt x="26107" y="118031"/>
                    <a:pt x="118711" y="2144"/>
                    <a:pt x="122415" y="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BCDCF7A0-00ED-DB2D-5895-3785B3B191DE}"/>
                </a:ext>
              </a:extLst>
            </p:cNvPr>
            <p:cNvSpPr/>
            <p:nvPr/>
          </p:nvSpPr>
          <p:spPr>
            <a:xfrm>
              <a:off x="2781203" y="3387723"/>
              <a:ext cx="206539" cy="622377"/>
            </a:xfrm>
            <a:custGeom>
              <a:avLst/>
              <a:gdLst>
                <a:gd name="connsiteX0" fmla="*/ 206472 w 206539"/>
                <a:gd name="connsiteY0" fmla="*/ 2 h 622377"/>
                <a:gd name="connsiteX1" fmla="*/ 69947 w 206539"/>
                <a:gd name="connsiteY1" fmla="*/ 127002 h 622377"/>
                <a:gd name="connsiteX2" fmla="*/ 22322 w 206539"/>
                <a:gd name="connsiteY2" fmla="*/ 257177 h 622377"/>
                <a:gd name="connsiteX3" fmla="*/ 25497 w 206539"/>
                <a:gd name="connsiteY3" fmla="*/ 444502 h 622377"/>
                <a:gd name="connsiteX4" fmla="*/ 25497 w 206539"/>
                <a:gd name="connsiteY4" fmla="*/ 409577 h 622377"/>
                <a:gd name="connsiteX5" fmla="*/ 31847 w 206539"/>
                <a:gd name="connsiteY5" fmla="*/ 546102 h 622377"/>
                <a:gd name="connsiteX6" fmla="*/ 44547 w 206539"/>
                <a:gd name="connsiteY6" fmla="*/ 622302 h 622377"/>
                <a:gd name="connsiteX7" fmla="*/ 38197 w 206539"/>
                <a:gd name="connsiteY7" fmla="*/ 533402 h 622377"/>
                <a:gd name="connsiteX8" fmla="*/ 97 w 206539"/>
                <a:gd name="connsiteY8" fmla="*/ 387352 h 622377"/>
                <a:gd name="connsiteX9" fmla="*/ 50897 w 206539"/>
                <a:gd name="connsiteY9" fmla="*/ 130177 h 622377"/>
                <a:gd name="connsiteX10" fmla="*/ 206472 w 206539"/>
                <a:gd name="connsiteY10" fmla="*/ 2 h 6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539" h="622377">
                  <a:moveTo>
                    <a:pt x="206472" y="2"/>
                  </a:moveTo>
                  <a:cubicBezTo>
                    <a:pt x="209647" y="-527"/>
                    <a:pt x="100639" y="84140"/>
                    <a:pt x="69947" y="127002"/>
                  </a:cubicBezTo>
                  <a:cubicBezTo>
                    <a:pt x="39255" y="169864"/>
                    <a:pt x="29730" y="204260"/>
                    <a:pt x="22322" y="257177"/>
                  </a:cubicBezTo>
                  <a:cubicBezTo>
                    <a:pt x="14914" y="310094"/>
                    <a:pt x="24968" y="419102"/>
                    <a:pt x="25497" y="444502"/>
                  </a:cubicBezTo>
                  <a:cubicBezTo>
                    <a:pt x="26026" y="469902"/>
                    <a:pt x="24439" y="392644"/>
                    <a:pt x="25497" y="409577"/>
                  </a:cubicBezTo>
                  <a:cubicBezTo>
                    <a:pt x="26555" y="426510"/>
                    <a:pt x="28672" y="510648"/>
                    <a:pt x="31847" y="546102"/>
                  </a:cubicBezTo>
                  <a:cubicBezTo>
                    <a:pt x="35022" y="581556"/>
                    <a:pt x="43489" y="624419"/>
                    <a:pt x="44547" y="622302"/>
                  </a:cubicBezTo>
                  <a:cubicBezTo>
                    <a:pt x="45605" y="620185"/>
                    <a:pt x="45605" y="572560"/>
                    <a:pt x="38197" y="533402"/>
                  </a:cubicBezTo>
                  <a:cubicBezTo>
                    <a:pt x="30789" y="494244"/>
                    <a:pt x="-2020" y="454556"/>
                    <a:pt x="97" y="387352"/>
                  </a:cubicBezTo>
                  <a:cubicBezTo>
                    <a:pt x="2214" y="320148"/>
                    <a:pt x="17559" y="193148"/>
                    <a:pt x="50897" y="130177"/>
                  </a:cubicBezTo>
                  <a:cubicBezTo>
                    <a:pt x="84235" y="67206"/>
                    <a:pt x="203297" y="531"/>
                    <a:pt x="206472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C84292A4-FC39-38D1-C716-D78E34850E1F}"/>
                </a:ext>
              </a:extLst>
            </p:cNvPr>
            <p:cNvSpPr/>
            <p:nvPr/>
          </p:nvSpPr>
          <p:spPr>
            <a:xfrm>
              <a:off x="2853861" y="4044173"/>
              <a:ext cx="55076" cy="182556"/>
            </a:xfrm>
            <a:custGeom>
              <a:avLst/>
              <a:gdLst>
                <a:gd name="connsiteX0" fmla="*/ 464 w 55076"/>
                <a:gd name="connsiteY0" fmla="*/ 3952 h 182556"/>
                <a:gd name="connsiteX1" fmla="*/ 54439 w 55076"/>
                <a:gd name="connsiteY1" fmla="*/ 181752 h 182556"/>
                <a:gd name="connsiteX2" fmla="*/ 29039 w 55076"/>
                <a:gd name="connsiteY2" fmla="*/ 67452 h 182556"/>
                <a:gd name="connsiteX3" fmla="*/ 464 w 55076"/>
                <a:gd name="connsiteY3" fmla="*/ 3952 h 1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76" h="182556">
                  <a:moveTo>
                    <a:pt x="464" y="3952"/>
                  </a:moveTo>
                  <a:cubicBezTo>
                    <a:pt x="4697" y="23002"/>
                    <a:pt x="49677" y="171169"/>
                    <a:pt x="54439" y="181752"/>
                  </a:cubicBezTo>
                  <a:cubicBezTo>
                    <a:pt x="59202" y="192335"/>
                    <a:pt x="35918" y="95498"/>
                    <a:pt x="29039" y="67452"/>
                  </a:cubicBezTo>
                  <a:cubicBezTo>
                    <a:pt x="22160" y="39406"/>
                    <a:pt x="-3769" y="-15098"/>
                    <a:pt x="464" y="39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6F5192A2-2F2C-54DC-45C2-542349E4516C}"/>
                </a:ext>
              </a:extLst>
            </p:cNvPr>
            <p:cNvSpPr/>
            <p:nvPr/>
          </p:nvSpPr>
          <p:spPr>
            <a:xfrm>
              <a:off x="2822543" y="4044933"/>
              <a:ext cx="254049" cy="523912"/>
            </a:xfrm>
            <a:custGeom>
              <a:avLst/>
              <a:gdLst>
                <a:gd name="connsiteX0" fmla="*/ 32 w 254049"/>
                <a:gd name="connsiteY0" fmla="*/ 17 h 523912"/>
                <a:gd name="connsiteX1" fmla="*/ 104807 w 254049"/>
                <a:gd name="connsiteY1" fmla="*/ 273067 h 523912"/>
                <a:gd name="connsiteX2" fmla="*/ 254032 w 254049"/>
                <a:gd name="connsiteY2" fmla="*/ 523892 h 523912"/>
                <a:gd name="connsiteX3" fmla="*/ 95282 w 254049"/>
                <a:gd name="connsiteY3" fmla="*/ 285767 h 523912"/>
                <a:gd name="connsiteX4" fmla="*/ 32 w 254049"/>
                <a:gd name="connsiteY4" fmla="*/ 17 h 52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49" h="523912">
                  <a:moveTo>
                    <a:pt x="32" y="17"/>
                  </a:moveTo>
                  <a:cubicBezTo>
                    <a:pt x="1620" y="-2100"/>
                    <a:pt x="62474" y="185755"/>
                    <a:pt x="104807" y="273067"/>
                  </a:cubicBezTo>
                  <a:cubicBezTo>
                    <a:pt x="147140" y="360379"/>
                    <a:pt x="255620" y="521775"/>
                    <a:pt x="254032" y="523892"/>
                  </a:cubicBezTo>
                  <a:cubicBezTo>
                    <a:pt x="252444" y="526009"/>
                    <a:pt x="134969" y="365671"/>
                    <a:pt x="95282" y="285767"/>
                  </a:cubicBezTo>
                  <a:cubicBezTo>
                    <a:pt x="55595" y="205863"/>
                    <a:pt x="-1556" y="2134"/>
                    <a:pt x="32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99AEF0A-281C-59D6-8E7C-527145B49626}"/>
                </a:ext>
              </a:extLst>
            </p:cNvPr>
            <p:cNvSpPr/>
            <p:nvPr/>
          </p:nvSpPr>
          <p:spPr>
            <a:xfrm>
              <a:off x="3184515" y="4695677"/>
              <a:ext cx="152444" cy="93269"/>
            </a:xfrm>
            <a:custGeom>
              <a:avLst/>
              <a:gdLst>
                <a:gd name="connsiteX0" fmla="*/ 10 w 152444"/>
                <a:gd name="connsiteY0" fmla="*/ 148 h 93269"/>
                <a:gd name="connsiteX1" fmla="*/ 104785 w 152444"/>
                <a:gd name="connsiteY1" fmla="*/ 76348 h 93269"/>
                <a:gd name="connsiteX2" fmla="*/ 152410 w 152444"/>
                <a:gd name="connsiteY2" fmla="*/ 92223 h 93269"/>
                <a:gd name="connsiteX3" fmla="*/ 98435 w 152444"/>
                <a:gd name="connsiteY3" fmla="*/ 57298 h 93269"/>
                <a:gd name="connsiteX4" fmla="*/ 10 w 152444"/>
                <a:gd name="connsiteY4" fmla="*/ 148 h 9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44" h="93269">
                  <a:moveTo>
                    <a:pt x="10" y="148"/>
                  </a:moveTo>
                  <a:cubicBezTo>
                    <a:pt x="1068" y="3323"/>
                    <a:pt x="79385" y="61002"/>
                    <a:pt x="104785" y="76348"/>
                  </a:cubicBezTo>
                  <a:cubicBezTo>
                    <a:pt x="130185" y="91694"/>
                    <a:pt x="153468" y="95398"/>
                    <a:pt x="152410" y="92223"/>
                  </a:cubicBezTo>
                  <a:cubicBezTo>
                    <a:pt x="151352" y="89048"/>
                    <a:pt x="117485" y="68940"/>
                    <a:pt x="98435" y="57298"/>
                  </a:cubicBezTo>
                  <a:cubicBezTo>
                    <a:pt x="79385" y="45656"/>
                    <a:pt x="-1048" y="-3027"/>
                    <a:pt x="10" y="1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D0DF0ACE-A083-E214-01CA-F0BE91B681DF}"/>
                </a:ext>
              </a:extLst>
            </p:cNvPr>
            <p:cNvSpPr/>
            <p:nvPr/>
          </p:nvSpPr>
          <p:spPr>
            <a:xfrm>
              <a:off x="3063502" y="4444596"/>
              <a:ext cx="133725" cy="241909"/>
            </a:xfrm>
            <a:custGeom>
              <a:avLst/>
              <a:gdLst>
                <a:gd name="connsiteX0" fmla="*/ 373 w 133725"/>
                <a:gd name="connsiteY0" fmla="*/ 404 h 241909"/>
                <a:gd name="connsiteX1" fmla="*/ 19423 w 133725"/>
                <a:gd name="connsiteY1" fmla="*/ 82954 h 241909"/>
                <a:gd name="connsiteX2" fmla="*/ 133723 w 133725"/>
                <a:gd name="connsiteY2" fmla="*/ 241704 h 241909"/>
                <a:gd name="connsiteX3" fmla="*/ 22598 w 133725"/>
                <a:gd name="connsiteY3" fmla="*/ 114704 h 241909"/>
                <a:gd name="connsiteX4" fmla="*/ 373 w 133725"/>
                <a:gd name="connsiteY4" fmla="*/ 404 h 24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5" h="241909">
                  <a:moveTo>
                    <a:pt x="373" y="404"/>
                  </a:moveTo>
                  <a:cubicBezTo>
                    <a:pt x="-156" y="-4888"/>
                    <a:pt x="-2802" y="42737"/>
                    <a:pt x="19423" y="82954"/>
                  </a:cubicBezTo>
                  <a:cubicBezTo>
                    <a:pt x="41648" y="123171"/>
                    <a:pt x="133194" y="236412"/>
                    <a:pt x="133723" y="241704"/>
                  </a:cubicBezTo>
                  <a:cubicBezTo>
                    <a:pt x="134252" y="246996"/>
                    <a:pt x="44823" y="148571"/>
                    <a:pt x="22598" y="114704"/>
                  </a:cubicBezTo>
                  <a:cubicBezTo>
                    <a:pt x="373" y="80837"/>
                    <a:pt x="902" y="5696"/>
                    <a:pt x="373" y="4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851A815D-D133-F5E0-FD99-897E816806A4}"/>
                </a:ext>
              </a:extLst>
            </p:cNvPr>
            <p:cNvSpPr/>
            <p:nvPr/>
          </p:nvSpPr>
          <p:spPr>
            <a:xfrm>
              <a:off x="3413001" y="4648175"/>
              <a:ext cx="197688" cy="95592"/>
            </a:xfrm>
            <a:custGeom>
              <a:avLst/>
              <a:gdLst>
                <a:gd name="connsiteX0" fmla="*/ 124 w 197688"/>
                <a:gd name="connsiteY0" fmla="*/ 73050 h 95592"/>
                <a:gd name="connsiteX1" fmla="*/ 133474 w 197688"/>
                <a:gd name="connsiteY1" fmla="*/ 82575 h 95592"/>
                <a:gd name="connsiteX2" fmla="*/ 196974 w 197688"/>
                <a:gd name="connsiteY2" fmla="*/ 25 h 95592"/>
                <a:gd name="connsiteX3" fmla="*/ 158874 w 197688"/>
                <a:gd name="connsiteY3" fmla="*/ 92100 h 95592"/>
                <a:gd name="connsiteX4" fmla="*/ 124 w 197688"/>
                <a:gd name="connsiteY4" fmla="*/ 73050 h 9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688" h="95592">
                  <a:moveTo>
                    <a:pt x="124" y="73050"/>
                  </a:moveTo>
                  <a:cubicBezTo>
                    <a:pt x="-4109" y="71463"/>
                    <a:pt x="100666" y="94746"/>
                    <a:pt x="133474" y="82575"/>
                  </a:cubicBezTo>
                  <a:cubicBezTo>
                    <a:pt x="166282" y="70404"/>
                    <a:pt x="192741" y="-1562"/>
                    <a:pt x="196974" y="25"/>
                  </a:cubicBezTo>
                  <a:cubicBezTo>
                    <a:pt x="201207" y="1612"/>
                    <a:pt x="186391" y="78342"/>
                    <a:pt x="158874" y="92100"/>
                  </a:cubicBezTo>
                  <a:cubicBezTo>
                    <a:pt x="131357" y="105858"/>
                    <a:pt x="4357" y="74637"/>
                    <a:pt x="124" y="73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EAB4931D-87C7-2BDF-D851-9543A81AD451}"/>
                </a:ext>
              </a:extLst>
            </p:cNvPr>
            <p:cNvSpPr/>
            <p:nvPr/>
          </p:nvSpPr>
          <p:spPr>
            <a:xfrm>
              <a:off x="3337678" y="4594001"/>
              <a:ext cx="333409" cy="187921"/>
            </a:xfrm>
            <a:custGeom>
              <a:avLst/>
              <a:gdLst>
                <a:gd name="connsiteX0" fmla="*/ 2422 w 333409"/>
                <a:gd name="connsiteY0" fmla="*/ 178024 h 187921"/>
                <a:gd name="connsiteX1" fmla="*/ 148472 w 333409"/>
                <a:gd name="connsiteY1" fmla="*/ 187549 h 187921"/>
                <a:gd name="connsiteX2" fmla="*/ 265947 w 333409"/>
                <a:gd name="connsiteY2" fmla="*/ 165324 h 187921"/>
                <a:gd name="connsiteX3" fmla="*/ 332622 w 333409"/>
                <a:gd name="connsiteY3" fmla="*/ 224 h 187921"/>
                <a:gd name="connsiteX4" fmla="*/ 300872 w 333409"/>
                <a:gd name="connsiteY4" fmla="*/ 130399 h 187921"/>
                <a:gd name="connsiteX5" fmla="*/ 275472 w 333409"/>
                <a:gd name="connsiteY5" fmla="*/ 162149 h 187921"/>
                <a:gd name="connsiteX6" fmla="*/ 2422 w 333409"/>
                <a:gd name="connsiteY6" fmla="*/ 178024 h 18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409" h="187921">
                  <a:moveTo>
                    <a:pt x="2422" y="178024"/>
                  </a:moveTo>
                  <a:cubicBezTo>
                    <a:pt x="-18745" y="182257"/>
                    <a:pt x="104551" y="189666"/>
                    <a:pt x="148472" y="187549"/>
                  </a:cubicBezTo>
                  <a:cubicBezTo>
                    <a:pt x="192393" y="185432"/>
                    <a:pt x="235255" y="196545"/>
                    <a:pt x="265947" y="165324"/>
                  </a:cubicBezTo>
                  <a:cubicBezTo>
                    <a:pt x="296639" y="134103"/>
                    <a:pt x="326801" y="6045"/>
                    <a:pt x="332622" y="224"/>
                  </a:cubicBezTo>
                  <a:cubicBezTo>
                    <a:pt x="338443" y="-5597"/>
                    <a:pt x="310397" y="103412"/>
                    <a:pt x="300872" y="130399"/>
                  </a:cubicBezTo>
                  <a:cubicBezTo>
                    <a:pt x="291347" y="157386"/>
                    <a:pt x="323097" y="152095"/>
                    <a:pt x="275472" y="162149"/>
                  </a:cubicBezTo>
                  <a:cubicBezTo>
                    <a:pt x="227847" y="172203"/>
                    <a:pt x="23589" y="173791"/>
                    <a:pt x="2422" y="1780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C4A0EF69-D5E0-7689-FD45-17283F9437B1}"/>
                </a:ext>
              </a:extLst>
            </p:cNvPr>
            <p:cNvSpPr/>
            <p:nvPr/>
          </p:nvSpPr>
          <p:spPr>
            <a:xfrm>
              <a:off x="3025644" y="3397245"/>
              <a:ext cx="216754" cy="76205"/>
            </a:xfrm>
            <a:custGeom>
              <a:avLst/>
              <a:gdLst>
                <a:gd name="connsiteX0" fmla="*/ 131 w 216754"/>
                <a:gd name="connsiteY0" fmla="*/ 44455 h 76205"/>
                <a:gd name="connsiteX1" fmla="*/ 117606 w 216754"/>
                <a:gd name="connsiteY1" fmla="*/ 25405 h 76205"/>
                <a:gd name="connsiteX2" fmla="*/ 216031 w 216754"/>
                <a:gd name="connsiteY2" fmla="*/ 76205 h 76205"/>
                <a:gd name="connsiteX3" fmla="*/ 158881 w 216754"/>
                <a:gd name="connsiteY3" fmla="*/ 25405 h 76205"/>
                <a:gd name="connsiteX4" fmla="*/ 95381 w 216754"/>
                <a:gd name="connsiteY4" fmla="*/ 5 h 76205"/>
                <a:gd name="connsiteX5" fmla="*/ 131 w 216754"/>
                <a:gd name="connsiteY5" fmla="*/ 44455 h 7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754" h="76205">
                  <a:moveTo>
                    <a:pt x="131" y="44455"/>
                  </a:moveTo>
                  <a:cubicBezTo>
                    <a:pt x="3835" y="48688"/>
                    <a:pt x="81623" y="20113"/>
                    <a:pt x="117606" y="25405"/>
                  </a:cubicBezTo>
                  <a:cubicBezTo>
                    <a:pt x="153589" y="30697"/>
                    <a:pt x="209152" y="76205"/>
                    <a:pt x="216031" y="76205"/>
                  </a:cubicBezTo>
                  <a:cubicBezTo>
                    <a:pt x="222910" y="76205"/>
                    <a:pt x="178989" y="38105"/>
                    <a:pt x="158881" y="25405"/>
                  </a:cubicBezTo>
                  <a:cubicBezTo>
                    <a:pt x="138773" y="12705"/>
                    <a:pt x="118664" y="534"/>
                    <a:pt x="95381" y="5"/>
                  </a:cubicBezTo>
                  <a:cubicBezTo>
                    <a:pt x="72098" y="-524"/>
                    <a:pt x="-3573" y="40222"/>
                    <a:pt x="131" y="44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5233183F-8E10-6746-A4C5-0F0454ADBE75}"/>
                </a:ext>
              </a:extLst>
            </p:cNvPr>
            <p:cNvSpPr/>
            <p:nvPr/>
          </p:nvSpPr>
          <p:spPr>
            <a:xfrm>
              <a:off x="2872207" y="3466907"/>
              <a:ext cx="226600" cy="590393"/>
            </a:xfrm>
            <a:custGeom>
              <a:avLst/>
              <a:gdLst>
                <a:gd name="connsiteX0" fmla="*/ 226593 w 226600"/>
                <a:gd name="connsiteY0" fmla="*/ 193 h 590393"/>
                <a:gd name="connsiteX1" fmla="*/ 80543 w 226600"/>
                <a:gd name="connsiteY1" fmla="*/ 92268 h 590393"/>
                <a:gd name="connsiteX2" fmla="*/ 1168 w 226600"/>
                <a:gd name="connsiteY2" fmla="*/ 162118 h 590393"/>
                <a:gd name="connsiteX3" fmla="*/ 32918 w 226600"/>
                <a:gd name="connsiteY3" fmla="*/ 155768 h 590393"/>
                <a:gd name="connsiteX4" fmla="*/ 29743 w 226600"/>
                <a:gd name="connsiteY4" fmla="*/ 162118 h 590393"/>
                <a:gd name="connsiteX5" fmla="*/ 7518 w 226600"/>
                <a:gd name="connsiteY5" fmla="*/ 330393 h 590393"/>
                <a:gd name="connsiteX6" fmla="*/ 7518 w 226600"/>
                <a:gd name="connsiteY6" fmla="*/ 479618 h 590393"/>
                <a:gd name="connsiteX7" fmla="*/ 32918 w 226600"/>
                <a:gd name="connsiteY7" fmla="*/ 581218 h 590393"/>
                <a:gd name="connsiteX8" fmla="*/ 32918 w 226600"/>
                <a:gd name="connsiteY8" fmla="*/ 539943 h 590393"/>
                <a:gd name="connsiteX9" fmla="*/ 10693 w 226600"/>
                <a:gd name="connsiteY9" fmla="*/ 177993 h 590393"/>
                <a:gd name="connsiteX10" fmla="*/ 23393 w 226600"/>
                <a:gd name="connsiteY10" fmla="*/ 117668 h 590393"/>
                <a:gd name="connsiteX11" fmla="*/ 112293 w 226600"/>
                <a:gd name="connsiteY11" fmla="*/ 35118 h 590393"/>
                <a:gd name="connsiteX12" fmla="*/ 74193 w 226600"/>
                <a:gd name="connsiteY12" fmla="*/ 66868 h 590393"/>
                <a:gd name="connsiteX13" fmla="*/ 226593 w 226600"/>
                <a:gd name="connsiteY13" fmla="*/ 193 h 59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600" h="590393">
                  <a:moveTo>
                    <a:pt x="226593" y="193"/>
                  </a:moveTo>
                  <a:cubicBezTo>
                    <a:pt x="227651" y="4426"/>
                    <a:pt x="118114" y="65280"/>
                    <a:pt x="80543" y="92268"/>
                  </a:cubicBezTo>
                  <a:cubicBezTo>
                    <a:pt x="42972" y="119256"/>
                    <a:pt x="9105" y="151535"/>
                    <a:pt x="1168" y="162118"/>
                  </a:cubicBezTo>
                  <a:cubicBezTo>
                    <a:pt x="-6769" y="172701"/>
                    <a:pt x="28156" y="155768"/>
                    <a:pt x="32918" y="155768"/>
                  </a:cubicBezTo>
                  <a:cubicBezTo>
                    <a:pt x="37680" y="155768"/>
                    <a:pt x="33976" y="133014"/>
                    <a:pt x="29743" y="162118"/>
                  </a:cubicBezTo>
                  <a:cubicBezTo>
                    <a:pt x="25510" y="191222"/>
                    <a:pt x="11222" y="277476"/>
                    <a:pt x="7518" y="330393"/>
                  </a:cubicBezTo>
                  <a:cubicBezTo>
                    <a:pt x="3814" y="383310"/>
                    <a:pt x="3285" y="437814"/>
                    <a:pt x="7518" y="479618"/>
                  </a:cubicBezTo>
                  <a:cubicBezTo>
                    <a:pt x="11751" y="521422"/>
                    <a:pt x="28685" y="571164"/>
                    <a:pt x="32918" y="581218"/>
                  </a:cubicBezTo>
                  <a:cubicBezTo>
                    <a:pt x="37151" y="591272"/>
                    <a:pt x="36622" y="607147"/>
                    <a:pt x="32918" y="539943"/>
                  </a:cubicBezTo>
                  <a:cubicBezTo>
                    <a:pt x="29214" y="472739"/>
                    <a:pt x="12280" y="248372"/>
                    <a:pt x="10693" y="177993"/>
                  </a:cubicBezTo>
                  <a:cubicBezTo>
                    <a:pt x="9106" y="107614"/>
                    <a:pt x="6460" y="141481"/>
                    <a:pt x="23393" y="117668"/>
                  </a:cubicBezTo>
                  <a:cubicBezTo>
                    <a:pt x="40326" y="93856"/>
                    <a:pt x="103826" y="43585"/>
                    <a:pt x="112293" y="35118"/>
                  </a:cubicBezTo>
                  <a:cubicBezTo>
                    <a:pt x="120760" y="26651"/>
                    <a:pt x="59376" y="71101"/>
                    <a:pt x="74193" y="66868"/>
                  </a:cubicBezTo>
                  <a:cubicBezTo>
                    <a:pt x="89010" y="62635"/>
                    <a:pt x="225535" y="-4040"/>
                    <a:pt x="226593" y="1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015E7A10-CEC5-5E34-DDA5-B26F52B5509E}"/>
                </a:ext>
              </a:extLst>
            </p:cNvPr>
            <p:cNvSpPr/>
            <p:nvPr/>
          </p:nvSpPr>
          <p:spPr>
            <a:xfrm>
              <a:off x="3143229" y="3447914"/>
              <a:ext cx="149388" cy="156172"/>
            </a:xfrm>
            <a:custGeom>
              <a:avLst/>
              <a:gdLst>
                <a:gd name="connsiteX0" fmla="*/ 21 w 149388"/>
                <a:gd name="connsiteY0" fmla="*/ 136 h 156172"/>
                <a:gd name="connsiteX1" fmla="*/ 114321 w 149388"/>
                <a:gd name="connsiteY1" fmla="*/ 114436 h 156172"/>
                <a:gd name="connsiteX2" fmla="*/ 149246 w 149388"/>
                <a:gd name="connsiteY2" fmla="*/ 155711 h 156172"/>
                <a:gd name="connsiteX3" fmla="*/ 104796 w 149388"/>
                <a:gd name="connsiteY3" fmla="*/ 92211 h 156172"/>
                <a:gd name="connsiteX4" fmla="*/ 21 w 149388"/>
                <a:gd name="connsiteY4" fmla="*/ 136 h 15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88" h="156172">
                  <a:moveTo>
                    <a:pt x="21" y="136"/>
                  </a:moveTo>
                  <a:cubicBezTo>
                    <a:pt x="1608" y="3840"/>
                    <a:pt x="89450" y="88507"/>
                    <a:pt x="114321" y="114436"/>
                  </a:cubicBezTo>
                  <a:cubicBezTo>
                    <a:pt x="139192" y="140365"/>
                    <a:pt x="150833" y="159415"/>
                    <a:pt x="149246" y="155711"/>
                  </a:cubicBezTo>
                  <a:cubicBezTo>
                    <a:pt x="147659" y="152007"/>
                    <a:pt x="123317" y="115494"/>
                    <a:pt x="104796" y="92211"/>
                  </a:cubicBezTo>
                  <a:cubicBezTo>
                    <a:pt x="86275" y="68928"/>
                    <a:pt x="-1566" y="-3568"/>
                    <a:pt x="21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5C50D93A-4103-DDD2-91D7-D5421808F998}"/>
                </a:ext>
              </a:extLst>
            </p:cNvPr>
            <p:cNvSpPr/>
            <p:nvPr/>
          </p:nvSpPr>
          <p:spPr>
            <a:xfrm>
              <a:off x="3143074" y="3469479"/>
              <a:ext cx="136888" cy="277021"/>
            </a:xfrm>
            <a:custGeom>
              <a:avLst/>
              <a:gdLst>
                <a:gd name="connsiteX0" fmla="*/ 176 w 136888"/>
                <a:gd name="connsiteY0" fmla="*/ 796 h 277021"/>
                <a:gd name="connsiteX1" fmla="*/ 108126 w 136888"/>
                <a:gd name="connsiteY1" fmla="*/ 118271 h 277021"/>
                <a:gd name="connsiteX2" fmla="*/ 117651 w 136888"/>
                <a:gd name="connsiteY2" fmla="*/ 181771 h 277021"/>
                <a:gd name="connsiteX3" fmla="*/ 50976 w 136888"/>
                <a:gd name="connsiteY3" fmla="*/ 277021 h 277021"/>
                <a:gd name="connsiteX4" fmla="*/ 136701 w 136888"/>
                <a:gd name="connsiteY4" fmla="*/ 181771 h 277021"/>
                <a:gd name="connsiteX5" fmla="*/ 176 w 136888"/>
                <a:gd name="connsiteY5" fmla="*/ 796 h 27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88" h="277021">
                  <a:moveTo>
                    <a:pt x="176" y="796"/>
                  </a:moveTo>
                  <a:cubicBezTo>
                    <a:pt x="-4587" y="-9787"/>
                    <a:pt x="88547" y="88109"/>
                    <a:pt x="108126" y="118271"/>
                  </a:cubicBezTo>
                  <a:cubicBezTo>
                    <a:pt x="127705" y="148434"/>
                    <a:pt x="127176" y="155313"/>
                    <a:pt x="117651" y="181771"/>
                  </a:cubicBezTo>
                  <a:cubicBezTo>
                    <a:pt x="108126" y="208229"/>
                    <a:pt x="47801" y="277021"/>
                    <a:pt x="50976" y="277021"/>
                  </a:cubicBezTo>
                  <a:cubicBezTo>
                    <a:pt x="54151" y="277021"/>
                    <a:pt x="141463" y="226750"/>
                    <a:pt x="136701" y="181771"/>
                  </a:cubicBezTo>
                  <a:cubicBezTo>
                    <a:pt x="131939" y="136792"/>
                    <a:pt x="4939" y="11379"/>
                    <a:pt x="176" y="7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B99BBD2B-16BD-7862-F60E-1007F28898D6}"/>
                </a:ext>
              </a:extLst>
            </p:cNvPr>
            <p:cNvSpPr/>
            <p:nvPr/>
          </p:nvSpPr>
          <p:spPr>
            <a:xfrm>
              <a:off x="2905661" y="3609924"/>
              <a:ext cx="142425" cy="587357"/>
            </a:xfrm>
            <a:custGeom>
              <a:avLst/>
              <a:gdLst>
                <a:gd name="connsiteX0" fmla="*/ 142339 w 142425"/>
                <a:gd name="connsiteY0" fmla="*/ 51 h 587357"/>
                <a:gd name="connsiteX1" fmla="*/ 62964 w 142425"/>
                <a:gd name="connsiteY1" fmla="*/ 123876 h 587357"/>
                <a:gd name="connsiteX2" fmla="*/ 2639 w 142425"/>
                <a:gd name="connsiteY2" fmla="*/ 279451 h 587357"/>
                <a:gd name="connsiteX3" fmla="*/ 12164 w 142425"/>
                <a:gd name="connsiteY3" fmla="*/ 260401 h 587357"/>
                <a:gd name="connsiteX4" fmla="*/ 24864 w 142425"/>
                <a:gd name="connsiteY4" fmla="*/ 406451 h 587357"/>
                <a:gd name="connsiteX5" fmla="*/ 97889 w 142425"/>
                <a:gd name="connsiteY5" fmla="*/ 584251 h 587357"/>
                <a:gd name="connsiteX6" fmla="*/ 66139 w 142425"/>
                <a:gd name="connsiteY6" fmla="*/ 501701 h 587357"/>
                <a:gd name="connsiteX7" fmla="*/ 12164 w 142425"/>
                <a:gd name="connsiteY7" fmla="*/ 279451 h 587357"/>
                <a:gd name="connsiteX8" fmla="*/ 78839 w 142425"/>
                <a:gd name="connsiteY8" fmla="*/ 63551 h 587357"/>
                <a:gd name="connsiteX9" fmla="*/ 47089 w 142425"/>
                <a:gd name="connsiteY9" fmla="*/ 108001 h 587357"/>
                <a:gd name="connsiteX10" fmla="*/ 142339 w 142425"/>
                <a:gd name="connsiteY10" fmla="*/ 51 h 58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425" h="587357">
                  <a:moveTo>
                    <a:pt x="142339" y="51"/>
                  </a:moveTo>
                  <a:cubicBezTo>
                    <a:pt x="144985" y="2697"/>
                    <a:pt x="86247" y="77309"/>
                    <a:pt x="62964" y="123876"/>
                  </a:cubicBezTo>
                  <a:cubicBezTo>
                    <a:pt x="39681" y="170443"/>
                    <a:pt x="2639" y="279451"/>
                    <a:pt x="2639" y="279451"/>
                  </a:cubicBezTo>
                  <a:cubicBezTo>
                    <a:pt x="-5828" y="302205"/>
                    <a:pt x="8460" y="239234"/>
                    <a:pt x="12164" y="260401"/>
                  </a:cubicBezTo>
                  <a:cubicBezTo>
                    <a:pt x="15868" y="281568"/>
                    <a:pt x="10576" y="352476"/>
                    <a:pt x="24864" y="406451"/>
                  </a:cubicBezTo>
                  <a:cubicBezTo>
                    <a:pt x="39151" y="460426"/>
                    <a:pt x="91010" y="568376"/>
                    <a:pt x="97889" y="584251"/>
                  </a:cubicBezTo>
                  <a:cubicBezTo>
                    <a:pt x="104768" y="600126"/>
                    <a:pt x="80426" y="552501"/>
                    <a:pt x="66139" y="501701"/>
                  </a:cubicBezTo>
                  <a:cubicBezTo>
                    <a:pt x="51852" y="450901"/>
                    <a:pt x="10047" y="352476"/>
                    <a:pt x="12164" y="279451"/>
                  </a:cubicBezTo>
                  <a:cubicBezTo>
                    <a:pt x="14281" y="206426"/>
                    <a:pt x="73018" y="92126"/>
                    <a:pt x="78839" y="63551"/>
                  </a:cubicBezTo>
                  <a:cubicBezTo>
                    <a:pt x="84660" y="34976"/>
                    <a:pt x="39681" y="117526"/>
                    <a:pt x="47089" y="108001"/>
                  </a:cubicBezTo>
                  <a:cubicBezTo>
                    <a:pt x="54497" y="98476"/>
                    <a:pt x="139693" y="-2595"/>
                    <a:pt x="142339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ABC2ECB3-372A-4D89-771C-08C401EFC02C}"/>
                </a:ext>
              </a:extLst>
            </p:cNvPr>
            <p:cNvSpPr/>
            <p:nvPr/>
          </p:nvSpPr>
          <p:spPr>
            <a:xfrm>
              <a:off x="2968373" y="3676440"/>
              <a:ext cx="82814" cy="489175"/>
            </a:xfrm>
            <a:custGeom>
              <a:avLst/>
              <a:gdLst>
                <a:gd name="connsiteX0" fmla="*/ 82802 w 82814"/>
                <a:gd name="connsiteY0" fmla="*/ 210 h 489175"/>
                <a:gd name="connsiteX1" fmla="*/ 3427 w 82814"/>
                <a:gd name="connsiteY1" fmla="*/ 149435 h 489175"/>
                <a:gd name="connsiteX2" fmla="*/ 16127 w 82814"/>
                <a:gd name="connsiteY2" fmla="*/ 352635 h 489175"/>
                <a:gd name="connsiteX3" fmla="*/ 32002 w 82814"/>
                <a:gd name="connsiteY3" fmla="*/ 343110 h 489175"/>
                <a:gd name="connsiteX4" fmla="*/ 70102 w 82814"/>
                <a:gd name="connsiteY4" fmla="*/ 489160 h 489175"/>
                <a:gd name="connsiteX5" fmla="*/ 38352 w 82814"/>
                <a:gd name="connsiteY5" fmla="*/ 333585 h 489175"/>
                <a:gd name="connsiteX6" fmla="*/ 9777 w 82814"/>
                <a:gd name="connsiteY6" fmla="*/ 181185 h 489175"/>
                <a:gd name="connsiteX7" fmla="*/ 82802 w 82814"/>
                <a:gd name="connsiteY7" fmla="*/ 210 h 48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814" h="489175">
                  <a:moveTo>
                    <a:pt x="82802" y="210"/>
                  </a:moveTo>
                  <a:cubicBezTo>
                    <a:pt x="81744" y="-5081"/>
                    <a:pt x="14539" y="90698"/>
                    <a:pt x="3427" y="149435"/>
                  </a:cubicBezTo>
                  <a:cubicBezTo>
                    <a:pt x="-7685" y="208172"/>
                    <a:pt x="11364" y="320356"/>
                    <a:pt x="16127" y="352635"/>
                  </a:cubicBezTo>
                  <a:cubicBezTo>
                    <a:pt x="20889" y="384914"/>
                    <a:pt x="23006" y="320356"/>
                    <a:pt x="32002" y="343110"/>
                  </a:cubicBezTo>
                  <a:cubicBezTo>
                    <a:pt x="40998" y="365864"/>
                    <a:pt x="69044" y="490748"/>
                    <a:pt x="70102" y="489160"/>
                  </a:cubicBezTo>
                  <a:cubicBezTo>
                    <a:pt x="71160" y="487572"/>
                    <a:pt x="48406" y="384914"/>
                    <a:pt x="38352" y="333585"/>
                  </a:cubicBezTo>
                  <a:cubicBezTo>
                    <a:pt x="28298" y="282256"/>
                    <a:pt x="1840" y="235689"/>
                    <a:pt x="9777" y="181185"/>
                  </a:cubicBezTo>
                  <a:cubicBezTo>
                    <a:pt x="17714" y="126681"/>
                    <a:pt x="83860" y="5501"/>
                    <a:pt x="82802" y="2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11CB267C-F042-ED57-DD26-B70164F1CB54}"/>
                </a:ext>
              </a:extLst>
            </p:cNvPr>
            <p:cNvSpPr/>
            <p:nvPr/>
          </p:nvSpPr>
          <p:spPr>
            <a:xfrm>
              <a:off x="3159117" y="3692409"/>
              <a:ext cx="231796" cy="114702"/>
            </a:xfrm>
            <a:custGeom>
              <a:avLst/>
              <a:gdLst>
                <a:gd name="connsiteX0" fmla="*/ 8 w 231796"/>
                <a:gd name="connsiteY0" fmla="*/ 114416 h 114702"/>
                <a:gd name="connsiteX1" fmla="*/ 133358 w 231796"/>
                <a:gd name="connsiteY1" fmla="*/ 35041 h 114702"/>
                <a:gd name="connsiteX2" fmla="*/ 231783 w 231796"/>
                <a:gd name="connsiteY2" fmla="*/ 111241 h 114702"/>
                <a:gd name="connsiteX3" fmla="*/ 127008 w 231796"/>
                <a:gd name="connsiteY3" fmla="*/ 116 h 114702"/>
                <a:gd name="connsiteX4" fmla="*/ 8 w 231796"/>
                <a:gd name="connsiteY4" fmla="*/ 114416 h 11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96" h="114702">
                  <a:moveTo>
                    <a:pt x="8" y="114416"/>
                  </a:moveTo>
                  <a:cubicBezTo>
                    <a:pt x="1066" y="120237"/>
                    <a:pt x="94729" y="35570"/>
                    <a:pt x="133358" y="35041"/>
                  </a:cubicBezTo>
                  <a:cubicBezTo>
                    <a:pt x="171987" y="34512"/>
                    <a:pt x="232841" y="117062"/>
                    <a:pt x="231783" y="111241"/>
                  </a:cubicBezTo>
                  <a:cubicBezTo>
                    <a:pt x="230725" y="105420"/>
                    <a:pt x="161933" y="4349"/>
                    <a:pt x="127008" y="116"/>
                  </a:cubicBezTo>
                  <a:cubicBezTo>
                    <a:pt x="92083" y="-4117"/>
                    <a:pt x="-1050" y="108595"/>
                    <a:pt x="8" y="1144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B454DAED-7B6B-8CC7-913A-7933508D7AEE}"/>
                </a:ext>
              </a:extLst>
            </p:cNvPr>
            <p:cNvSpPr/>
            <p:nvPr/>
          </p:nvSpPr>
          <p:spPr>
            <a:xfrm>
              <a:off x="3320201" y="3511525"/>
              <a:ext cx="48554" cy="257939"/>
            </a:xfrm>
            <a:custGeom>
              <a:avLst/>
              <a:gdLst>
                <a:gd name="connsiteX0" fmla="*/ 4024 w 48554"/>
                <a:gd name="connsiteY0" fmla="*/ 25 h 257939"/>
                <a:gd name="connsiteX1" fmla="*/ 10374 w 48554"/>
                <a:gd name="connsiteY1" fmla="*/ 114325 h 257939"/>
                <a:gd name="connsiteX2" fmla="*/ 48474 w 48554"/>
                <a:gd name="connsiteY2" fmla="*/ 257200 h 257939"/>
                <a:gd name="connsiteX3" fmla="*/ 19899 w 48554"/>
                <a:gd name="connsiteY3" fmla="*/ 168300 h 257939"/>
                <a:gd name="connsiteX4" fmla="*/ 849 w 48554"/>
                <a:gd name="connsiteY4" fmla="*/ 123850 h 257939"/>
                <a:gd name="connsiteX5" fmla="*/ 4024 w 48554"/>
                <a:gd name="connsiteY5" fmla="*/ 25 h 25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554" h="257939">
                  <a:moveTo>
                    <a:pt x="4024" y="25"/>
                  </a:moveTo>
                  <a:cubicBezTo>
                    <a:pt x="5611" y="-1562"/>
                    <a:pt x="2966" y="71463"/>
                    <a:pt x="10374" y="114325"/>
                  </a:cubicBezTo>
                  <a:cubicBezTo>
                    <a:pt x="17782" y="157187"/>
                    <a:pt x="46887" y="248204"/>
                    <a:pt x="48474" y="257200"/>
                  </a:cubicBezTo>
                  <a:cubicBezTo>
                    <a:pt x="50061" y="266196"/>
                    <a:pt x="27837" y="190525"/>
                    <a:pt x="19899" y="168300"/>
                  </a:cubicBezTo>
                  <a:cubicBezTo>
                    <a:pt x="11962" y="146075"/>
                    <a:pt x="3495" y="147133"/>
                    <a:pt x="849" y="123850"/>
                  </a:cubicBezTo>
                  <a:cubicBezTo>
                    <a:pt x="-1797" y="100567"/>
                    <a:pt x="2437" y="1612"/>
                    <a:pt x="4024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A69B781A-CA4C-5C94-1564-AEADCD57669C}"/>
                </a:ext>
              </a:extLst>
            </p:cNvPr>
            <p:cNvSpPr/>
            <p:nvPr/>
          </p:nvSpPr>
          <p:spPr>
            <a:xfrm>
              <a:off x="3033476" y="3787631"/>
              <a:ext cx="209201" cy="209771"/>
            </a:xfrm>
            <a:custGeom>
              <a:avLst/>
              <a:gdLst>
                <a:gd name="connsiteX0" fmla="*/ 33574 w 209201"/>
                <a:gd name="connsiteY0" fmla="*/ 144 h 209771"/>
                <a:gd name="connsiteX1" fmla="*/ 84374 w 209201"/>
                <a:gd name="connsiteY1" fmla="*/ 57294 h 209771"/>
                <a:gd name="connsiteX2" fmla="*/ 176449 w 209201"/>
                <a:gd name="connsiteY2" fmla="*/ 60469 h 209771"/>
                <a:gd name="connsiteX3" fmla="*/ 208199 w 209201"/>
                <a:gd name="connsiteY3" fmla="*/ 35069 h 209771"/>
                <a:gd name="connsiteX4" fmla="*/ 144699 w 209201"/>
                <a:gd name="connsiteY4" fmla="*/ 73169 h 209771"/>
                <a:gd name="connsiteX5" fmla="*/ 17699 w 209201"/>
                <a:gd name="connsiteY5" fmla="*/ 95394 h 209771"/>
                <a:gd name="connsiteX6" fmla="*/ 4999 w 209201"/>
                <a:gd name="connsiteY6" fmla="*/ 209694 h 209771"/>
                <a:gd name="connsiteX7" fmla="*/ 55799 w 209201"/>
                <a:gd name="connsiteY7" fmla="*/ 76344 h 209771"/>
                <a:gd name="connsiteX8" fmla="*/ 33574 w 209201"/>
                <a:gd name="connsiteY8" fmla="*/ 144 h 20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201" h="209771">
                  <a:moveTo>
                    <a:pt x="33574" y="144"/>
                  </a:moveTo>
                  <a:cubicBezTo>
                    <a:pt x="38336" y="-3031"/>
                    <a:pt x="60562" y="47240"/>
                    <a:pt x="84374" y="57294"/>
                  </a:cubicBezTo>
                  <a:cubicBezTo>
                    <a:pt x="108186" y="67348"/>
                    <a:pt x="155811" y="64173"/>
                    <a:pt x="176449" y="60469"/>
                  </a:cubicBezTo>
                  <a:cubicBezTo>
                    <a:pt x="197087" y="56765"/>
                    <a:pt x="213491" y="32952"/>
                    <a:pt x="208199" y="35069"/>
                  </a:cubicBezTo>
                  <a:cubicBezTo>
                    <a:pt x="202907" y="37186"/>
                    <a:pt x="176449" y="63115"/>
                    <a:pt x="144699" y="73169"/>
                  </a:cubicBezTo>
                  <a:cubicBezTo>
                    <a:pt x="112949" y="83223"/>
                    <a:pt x="40982" y="72640"/>
                    <a:pt x="17699" y="95394"/>
                  </a:cubicBezTo>
                  <a:cubicBezTo>
                    <a:pt x="-5584" y="118148"/>
                    <a:pt x="-1351" y="212869"/>
                    <a:pt x="4999" y="209694"/>
                  </a:cubicBezTo>
                  <a:cubicBezTo>
                    <a:pt x="11349" y="206519"/>
                    <a:pt x="50507" y="108094"/>
                    <a:pt x="55799" y="76344"/>
                  </a:cubicBezTo>
                  <a:cubicBezTo>
                    <a:pt x="61091" y="44594"/>
                    <a:pt x="28812" y="3319"/>
                    <a:pt x="33574" y="1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9BD27AFA-4A96-9426-7E93-C4E01E76FFDE}"/>
                </a:ext>
              </a:extLst>
            </p:cNvPr>
            <p:cNvSpPr/>
            <p:nvPr/>
          </p:nvSpPr>
          <p:spPr>
            <a:xfrm>
              <a:off x="3282125" y="3795618"/>
              <a:ext cx="103608" cy="304751"/>
            </a:xfrm>
            <a:custGeom>
              <a:avLst/>
              <a:gdLst>
                <a:gd name="connsiteX0" fmla="*/ 45275 w 103608"/>
                <a:gd name="connsiteY0" fmla="*/ 1682 h 304751"/>
                <a:gd name="connsiteX1" fmla="*/ 64325 w 103608"/>
                <a:gd name="connsiteY1" fmla="*/ 119157 h 304751"/>
                <a:gd name="connsiteX2" fmla="*/ 45275 w 103608"/>
                <a:gd name="connsiteY2" fmla="*/ 189007 h 304751"/>
                <a:gd name="connsiteX3" fmla="*/ 825 w 103608"/>
                <a:gd name="connsiteY3" fmla="*/ 303307 h 304751"/>
                <a:gd name="connsiteX4" fmla="*/ 23050 w 103608"/>
                <a:gd name="connsiteY4" fmla="*/ 246157 h 304751"/>
                <a:gd name="connsiteX5" fmla="*/ 102425 w 103608"/>
                <a:gd name="connsiteY5" fmla="*/ 141382 h 304751"/>
                <a:gd name="connsiteX6" fmla="*/ 70675 w 103608"/>
                <a:gd name="connsiteY6" fmla="*/ 195357 h 304751"/>
                <a:gd name="connsiteX7" fmla="*/ 70675 w 103608"/>
                <a:gd name="connsiteY7" fmla="*/ 58832 h 304751"/>
                <a:gd name="connsiteX8" fmla="*/ 45275 w 103608"/>
                <a:gd name="connsiteY8" fmla="*/ 1682 h 30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608" h="304751">
                  <a:moveTo>
                    <a:pt x="45275" y="1682"/>
                  </a:moveTo>
                  <a:cubicBezTo>
                    <a:pt x="44217" y="11736"/>
                    <a:pt x="64325" y="87936"/>
                    <a:pt x="64325" y="119157"/>
                  </a:cubicBezTo>
                  <a:cubicBezTo>
                    <a:pt x="64325" y="150378"/>
                    <a:pt x="55858" y="158315"/>
                    <a:pt x="45275" y="189007"/>
                  </a:cubicBezTo>
                  <a:cubicBezTo>
                    <a:pt x="34692" y="219699"/>
                    <a:pt x="825" y="303307"/>
                    <a:pt x="825" y="303307"/>
                  </a:cubicBezTo>
                  <a:cubicBezTo>
                    <a:pt x="-2879" y="312832"/>
                    <a:pt x="6117" y="273145"/>
                    <a:pt x="23050" y="246157"/>
                  </a:cubicBezTo>
                  <a:cubicBezTo>
                    <a:pt x="39983" y="219170"/>
                    <a:pt x="94488" y="149849"/>
                    <a:pt x="102425" y="141382"/>
                  </a:cubicBezTo>
                  <a:cubicBezTo>
                    <a:pt x="110363" y="132915"/>
                    <a:pt x="75967" y="209115"/>
                    <a:pt x="70675" y="195357"/>
                  </a:cubicBezTo>
                  <a:cubicBezTo>
                    <a:pt x="65383" y="181599"/>
                    <a:pt x="71733" y="88994"/>
                    <a:pt x="70675" y="58832"/>
                  </a:cubicBezTo>
                  <a:cubicBezTo>
                    <a:pt x="69617" y="28670"/>
                    <a:pt x="46333" y="-8372"/>
                    <a:pt x="45275" y="1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F00F78F9-FFBF-1535-39CF-DA6D553A6960}"/>
                </a:ext>
              </a:extLst>
            </p:cNvPr>
            <p:cNvSpPr/>
            <p:nvPr/>
          </p:nvSpPr>
          <p:spPr>
            <a:xfrm>
              <a:off x="3089357" y="4228435"/>
              <a:ext cx="280930" cy="178621"/>
            </a:xfrm>
            <a:custGeom>
              <a:avLst/>
              <a:gdLst>
                <a:gd name="connsiteX0" fmla="*/ 3093 w 280930"/>
                <a:gd name="connsiteY0" fmla="*/ 665 h 178621"/>
                <a:gd name="connsiteX1" fmla="*/ 76118 w 280930"/>
                <a:gd name="connsiteY1" fmla="*/ 64165 h 178621"/>
                <a:gd name="connsiteX2" fmla="*/ 180893 w 280930"/>
                <a:gd name="connsiteY2" fmla="*/ 86390 h 178621"/>
                <a:gd name="connsiteX3" fmla="*/ 104693 w 280930"/>
                <a:gd name="connsiteY3" fmla="*/ 89565 h 178621"/>
                <a:gd name="connsiteX4" fmla="*/ 279318 w 280930"/>
                <a:gd name="connsiteY4" fmla="*/ 178465 h 178621"/>
                <a:gd name="connsiteX5" fmla="*/ 180893 w 280930"/>
                <a:gd name="connsiteY5" fmla="*/ 108615 h 178621"/>
                <a:gd name="connsiteX6" fmla="*/ 3093 w 280930"/>
                <a:gd name="connsiteY6" fmla="*/ 665 h 17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30" h="178621">
                  <a:moveTo>
                    <a:pt x="3093" y="665"/>
                  </a:moveTo>
                  <a:cubicBezTo>
                    <a:pt x="-14369" y="-6743"/>
                    <a:pt x="46485" y="49877"/>
                    <a:pt x="76118" y="64165"/>
                  </a:cubicBezTo>
                  <a:cubicBezTo>
                    <a:pt x="105751" y="78453"/>
                    <a:pt x="176131" y="82157"/>
                    <a:pt x="180893" y="86390"/>
                  </a:cubicBezTo>
                  <a:cubicBezTo>
                    <a:pt x="185655" y="90623"/>
                    <a:pt x="88289" y="74219"/>
                    <a:pt x="104693" y="89565"/>
                  </a:cubicBezTo>
                  <a:cubicBezTo>
                    <a:pt x="121097" y="104911"/>
                    <a:pt x="266618" y="175290"/>
                    <a:pt x="279318" y="178465"/>
                  </a:cubicBezTo>
                  <a:cubicBezTo>
                    <a:pt x="292018" y="181640"/>
                    <a:pt x="226931" y="135603"/>
                    <a:pt x="180893" y="108615"/>
                  </a:cubicBezTo>
                  <a:cubicBezTo>
                    <a:pt x="134855" y="81627"/>
                    <a:pt x="20555" y="8073"/>
                    <a:pt x="3093" y="6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0960D9D5-880B-2C18-5636-D1B622378F7A}"/>
                </a:ext>
              </a:extLst>
            </p:cNvPr>
            <p:cNvSpPr/>
            <p:nvPr/>
          </p:nvSpPr>
          <p:spPr>
            <a:xfrm>
              <a:off x="3407416" y="3955916"/>
              <a:ext cx="134395" cy="380573"/>
            </a:xfrm>
            <a:custGeom>
              <a:avLst/>
              <a:gdLst>
                <a:gd name="connsiteX0" fmla="*/ 34284 w 134395"/>
                <a:gd name="connsiteY0" fmla="*/ 134 h 380573"/>
                <a:gd name="connsiteX1" fmla="*/ 18409 w 134395"/>
                <a:gd name="connsiteY1" fmla="*/ 136659 h 380573"/>
                <a:gd name="connsiteX2" fmla="*/ 21584 w 134395"/>
                <a:gd name="connsiteY2" fmla="*/ 263659 h 380573"/>
                <a:gd name="connsiteX3" fmla="*/ 5709 w 134395"/>
                <a:gd name="connsiteY3" fmla="*/ 219209 h 380573"/>
                <a:gd name="connsiteX4" fmla="*/ 132709 w 134395"/>
                <a:gd name="connsiteY4" fmla="*/ 377959 h 380573"/>
                <a:gd name="connsiteX5" fmla="*/ 75559 w 134395"/>
                <a:gd name="connsiteY5" fmla="*/ 314459 h 380573"/>
                <a:gd name="connsiteX6" fmla="*/ 31109 w 134395"/>
                <a:gd name="connsiteY6" fmla="*/ 266834 h 380573"/>
                <a:gd name="connsiteX7" fmla="*/ 5709 w 134395"/>
                <a:gd name="connsiteY7" fmla="*/ 79509 h 380573"/>
                <a:gd name="connsiteX8" fmla="*/ 2534 w 134395"/>
                <a:gd name="connsiteY8" fmla="*/ 162059 h 380573"/>
                <a:gd name="connsiteX9" fmla="*/ 34284 w 134395"/>
                <a:gd name="connsiteY9" fmla="*/ 134 h 38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395" h="380573">
                  <a:moveTo>
                    <a:pt x="34284" y="134"/>
                  </a:moveTo>
                  <a:cubicBezTo>
                    <a:pt x="36930" y="-4099"/>
                    <a:pt x="20526" y="92738"/>
                    <a:pt x="18409" y="136659"/>
                  </a:cubicBezTo>
                  <a:cubicBezTo>
                    <a:pt x="16292" y="180580"/>
                    <a:pt x="23701" y="249901"/>
                    <a:pt x="21584" y="263659"/>
                  </a:cubicBezTo>
                  <a:cubicBezTo>
                    <a:pt x="19467" y="277417"/>
                    <a:pt x="-12812" y="200159"/>
                    <a:pt x="5709" y="219209"/>
                  </a:cubicBezTo>
                  <a:cubicBezTo>
                    <a:pt x="24230" y="238259"/>
                    <a:pt x="121067" y="362084"/>
                    <a:pt x="132709" y="377959"/>
                  </a:cubicBezTo>
                  <a:cubicBezTo>
                    <a:pt x="144351" y="393834"/>
                    <a:pt x="92492" y="332980"/>
                    <a:pt x="75559" y="314459"/>
                  </a:cubicBezTo>
                  <a:cubicBezTo>
                    <a:pt x="58626" y="295938"/>
                    <a:pt x="42751" y="305992"/>
                    <a:pt x="31109" y="266834"/>
                  </a:cubicBezTo>
                  <a:cubicBezTo>
                    <a:pt x="19467" y="227676"/>
                    <a:pt x="10472" y="96972"/>
                    <a:pt x="5709" y="79509"/>
                  </a:cubicBezTo>
                  <a:cubicBezTo>
                    <a:pt x="946" y="62046"/>
                    <a:pt x="-641" y="169467"/>
                    <a:pt x="2534" y="162059"/>
                  </a:cubicBezTo>
                  <a:cubicBezTo>
                    <a:pt x="5709" y="154651"/>
                    <a:pt x="31638" y="4367"/>
                    <a:pt x="34284" y="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0636F59D-FF23-D004-7C39-372C21A09F88}"/>
                </a:ext>
              </a:extLst>
            </p:cNvPr>
            <p:cNvSpPr/>
            <p:nvPr/>
          </p:nvSpPr>
          <p:spPr>
            <a:xfrm>
              <a:off x="3422110" y="3996958"/>
              <a:ext cx="96199" cy="307003"/>
            </a:xfrm>
            <a:custGeom>
              <a:avLst/>
              <a:gdLst>
                <a:gd name="connsiteX0" fmla="*/ 540 w 96199"/>
                <a:gd name="connsiteY0" fmla="*/ 367 h 307003"/>
                <a:gd name="connsiteX1" fmla="*/ 48165 w 96199"/>
                <a:gd name="connsiteY1" fmla="*/ 117842 h 307003"/>
                <a:gd name="connsiteX2" fmla="*/ 64040 w 96199"/>
                <a:gd name="connsiteY2" fmla="*/ 197217 h 307003"/>
                <a:gd name="connsiteX3" fmla="*/ 64040 w 96199"/>
                <a:gd name="connsiteY3" fmla="*/ 305167 h 307003"/>
                <a:gd name="connsiteX4" fmla="*/ 76740 w 96199"/>
                <a:gd name="connsiteY4" fmla="*/ 254367 h 307003"/>
                <a:gd name="connsiteX5" fmla="*/ 95790 w 96199"/>
                <a:gd name="connsiteY5" fmla="*/ 117842 h 307003"/>
                <a:gd name="connsiteX6" fmla="*/ 83090 w 96199"/>
                <a:gd name="connsiteY6" fmla="*/ 159117 h 307003"/>
                <a:gd name="connsiteX7" fmla="*/ 540 w 96199"/>
                <a:gd name="connsiteY7" fmla="*/ 367 h 30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199" h="307003">
                  <a:moveTo>
                    <a:pt x="540" y="367"/>
                  </a:moveTo>
                  <a:cubicBezTo>
                    <a:pt x="-5281" y="-6512"/>
                    <a:pt x="37582" y="85034"/>
                    <a:pt x="48165" y="117842"/>
                  </a:cubicBezTo>
                  <a:cubicBezTo>
                    <a:pt x="58748" y="150650"/>
                    <a:pt x="61394" y="165996"/>
                    <a:pt x="64040" y="197217"/>
                  </a:cubicBezTo>
                  <a:cubicBezTo>
                    <a:pt x="66686" y="228438"/>
                    <a:pt x="61923" y="295642"/>
                    <a:pt x="64040" y="305167"/>
                  </a:cubicBezTo>
                  <a:cubicBezTo>
                    <a:pt x="66157" y="314692"/>
                    <a:pt x="71448" y="285588"/>
                    <a:pt x="76740" y="254367"/>
                  </a:cubicBezTo>
                  <a:cubicBezTo>
                    <a:pt x="82032" y="223146"/>
                    <a:pt x="94732" y="133717"/>
                    <a:pt x="95790" y="117842"/>
                  </a:cubicBezTo>
                  <a:cubicBezTo>
                    <a:pt x="96848" y="101967"/>
                    <a:pt x="96848" y="171817"/>
                    <a:pt x="83090" y="159117"/>
                  </a:cubicBezTo>
                  <a:cubicBezTo>
                    <a:pt x="69332" y="146417"/>
                    <a:pt x="6361" y="7246"/>
                    <a:pt x="540" y="3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DAD65549-1C88-A57C-2ACC-F855A3B158FD}"/>
                </a:ext>
              </a:extLst>
            </p:cNvPr>
            <p:cNvSpPr/>
            <p:nvPr/>
          </p:nvSpPr>
          <p:spPr>
            <a:xfrm>
              <a:off x="3098644" y="4190961"/>
              <a:ext cx="470518" cy="261682"/>
            </a:xfrm>
            <a:custGeom>
              <a:avLst/>
              <a:gdLst>
                <a:gd name="connsiteX0" fmla="*/ 156 w 470518"/>
                <a:gd name="connsiteY0" fmla="*/ 39 h 261682"/>
                <a:gd name="connsiteX1" fmla="*/ 190656 w 470518"/>
                <a:gd name="connsiteY1" fmla="*/ 73064 h 261682"/>
                <a:gd name="connsiteX2" fmla="*/ 285906 w 470518"/>
                <a:gd name="connsiteY2" fmla="*/ 165139 h 261682"/>
                <a:gd name="connsiteX3" fmla="*/ 250981 w 470518"/>
                <a:gd name="connsiteY3" fmla="*/ 161964 h 261682"/>
                <a:gd name="connsiteX4" fmla="*/ 419256 w 470518"/>
                <a:gd name="connsiteY4" fmla="*/ 238164 h 261682"/>
                <a:gd name="connsiteX5" fmla="*/ 460531 w 470518"/>
                <a:gd name="connsiteY5" fmla="*/ 200064 h 261682"/>
                <a:gd name="connsiteX6" fmla="*/ 431956 w 470518"/>
                <a:gd name="connsiteY6" fmla="*/ 149264 h 261682"/>
                <a:gd name="connsiteX7" fmla="*/ 470056 w 470518"/>
                <a:gd name="connsiteY7" fmla="*/ 238164 h 261682"/>
                <a:gd name="connsiteX8" fmla="*/ 400206 w 470518"/>
                <a:gd name="connsiteY8" fmla="*/ 250864 h 261682"/>
                <a:gd name="connsiteX9" fmla="*/ 212881 w 470518"/>
                <a:gd name="connsiteY9" fmla="*/ 98464 h 261682"/>
                <a:gd name="connsiteX10" fmla="*/ 57306 w 470518"/>
                <a:gd name="connsiteY10" fmla="*/ 88939 h 261682"/>
                <a:gd name="connsiteX11" fmla="*/ 155731 w 470518"/>
                <a:gd name="connsiteY11" fmla="*/ 82589 h 261682"/>
                <a:gd name="connsiteX12" fmla="*/ 156 w 470518"/>
                <a:gd name="connsiteY12" fmla="*/ 39 h 261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0518" h="261682">
                  <a:moveTo>
                    <a:pt x="156" y="39"/>
                  </a:moveTo>
                  <a:cubicBezTo>
                    <a:pt x="5977" y="-1549"/>
                    <a:pt x="143031" y="45547"/>
                    <a:pt x="190656" y="73064"/>
                  </a:cubicBezTo>
                  <a:cubicBezTo>
                    <a:pt x="238281" y="100581"/>
                    <a:pt x="275852" y="150322"/>
                    <a:pt x="285906" y="165139"/>
                  </a:cubicBezTo>
                  <a:cubicBezTo>
                    <a:pt x="295960" y="179956"/>
                    <a:pt x="228756" y="149793"/>
                    <a:pt x="250981" y="161964"/>
                  </a:cubicBezTo>
                  <a:cubicBezTo>
                    <a:pt x="273206" y="174135"/>
                    <a:pt x="384331" y="231814"/>
                    <a:pt x="419256" y="238164"/>
                  </a:cubicBezTo>
                  <a:cubicBezTo>
                    <a:pt x="454181" y="244514"/>
                    <a:pt x="458414" y="214881"/>
                    <a:pt x="460531" y="200064"/>
                  </a:cubicBezTo>
                  <a:cubicBezTo>
                    <a:pt x="462648" y="185247"/>
                    <a:pt x="430369" y="142914"/>
                    <a:pt x="431956" y="149264"/>
                  </a:cubicBezTo>
                  <a:cubicBezTo>
                    <a:pt x="433544" y="155614"/>
                    <a:pt x="475348" y="221231"/>
                    <a:pt x="470056" y="238164"/>
                  </a:cubicBezTo>
                  <a:cubicBezTo>
                    <a:pt x="464764" y="255097"/>
                    <a:pt x="443068" y="274147"/>
                    <a:pt x="400206" y="250864"/>
                  </a:cubicBezTo>
                  <a:cubicBezTo>
                    <a:pt x="357344" y="227581"/>
                    <a:pt x="270031" y="125451"/>
                    <a:pt x="212881" y="98464"/>
                  </a:cubicBezTo>
                  <a:cubicBezTo>
                    <a:pt x="155731" y="71477"/>
                    <a:pt x="66831" y="91585"/>
                    <a:pt x="57306" y="88939"/>
                  </a:cubicBezTo>
                  <a:cubicBezTo>
                    <a:pt x="47781" y="86293"/>
                    <a:pt x="158906" y="95289"/>
                    <a:pt x="155731" y="82589"/>
                  </a:cubicBezTo>
                  <a:cubicBezTo>
                    <a:pt x="152556" y="69889"/>
                    <a:pt x="-5665" y="1627"/>
                    <a:pt x="156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D972DB38-CE2C-3943-461D-11895B129F56}"/>
                </a:ext>
              </a:extLst>
            </p:cNvPr>
            <p:cNvSpPr/>
            <p:nvPr/>
          </p:nvSpPr>
          <p:spPr>
            <a:xfrm>
              <a:off x="3007666" y="4216949"/>
              <a:ext cx="257500" cy="332844"/>
            </a:xfrm>
            <a:custGeom>
              <a:avLst/>
              <a:gdLst>
                <a:gd name="connsiteX0" fmla="*/ 2234 w 257500"/>
                <a:gd name="connsiteY0" fmla="*/ 2626 h 332844"/>
                <a:gd name="connsiteX1" fmla="*/ 129234 w 257500"/>
                <a:gd name="connsiteY1" fmla="*/ 82001 h 332844"/>
                <a:gd name="connsiteX2" fmla="*/ 230834 w 257500"/>
                <a:gd name="connsiteY2" fmla="*/ 189951 h 332844"/>
                <a:gd name="connsiteX3" fmla="*/ 237184 w 257500"/>
                <a:gd name="connsiteY3" fmla="*/ 332826 h 332844"/>
                <a:gd name="connsiteX4" fmla="*/ 243534 w 257500"/>
                <a:gd name="connsiteY4" fmla="*/ 180426 h 332844"/>
                <a:gd name="connsiteX5" fmla="*/ 2234 w 257500"/>
                <a:gd name="connsiteY5" fmla="*/ 2626 h 33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500" h="332844">
                  <a:moveTo>
                    <a:pt x="2234" y="2626"/>
                  </a:moveTo>
                  <a:cubicBezTo>
                    <a:pt x="-16816" y="-13778"/>
                    <a:pt x="91134" y="50780"/>
                    <a:pt x="129234" y="82001"/>
                  </a:cubicBezTo>
                  <a:cubicBezTo>
                    <a:pt x="167334" y="113222"/>
                    <a:pt x="212842" y="148147"/>
                    <a:pt x="230834" y="189951"/>
                  </a:cubicBezTo>
                  <a:cubicBezTo>
                    <a:pt x="248826" y="231755"/>
                    <a:pt x="235067" y="334414"/>
                    <a:pt x="237184" y="332826"/>
                  </a:cubicBezTo>
                  <a:cubicBezTo>
                    <a:pt x="239301" y="331238"/>
                    <a:pt x="277401" y="235459"/>
                    <a:pt x="243534" y="180426"/>
                  </a:cubicBezTo>
                  <a:cubicBezTo>
                    <a:pt x="209667" y="125393"/>
                    <a:pt x="21284" y="19030"/>
                    <a:pt x="2234" y="26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EF50A180-8956-8A5F-874D-B0C3D1DFCD80}"/>
                </a:ext>
              </a:extLst>
            </p:cNvPr>
            <p:cNvSpPr/>
            <p:nvPr/>
          </p:nvSpPr>
          <p:spPr>
            <a:xfrm>
              <a:off x="2951952" y="4104116"/>
              <a:ext cx="159905" cy="275176"/>
            </a:xfrm>
            <a:custGeom>
              <a:avLst/>
              <a:gdLst>
                <a:gd name="connsiteX0" fmla="*/ 7148 w 159905"/>
                <a:gd name="connsiteY0" fmla="*/ 1159 h 275176"/>
                <a:gd name="connsiteX1" fmla="*/ 10323 w 159905"/>
                <a:gd name="connsiteY1" fmla="*/ 99584 h 275176"/>
                <a:gd name="connsiteX2" fmla="*/ 92873 w 159905"/>
                <a:gd name="connsiteY2" fmla="*/ 229759 h 275176"/>
                <a:gd name="connsiteX3" fmla="*/ 99223 w 159905"/>
                <a:gd name="connsiteY3" fmla="*/ 274209 h 275176"/>
                <a:gd name="connsiteX4" fmla="*/ 159548 w 159905"/>
                <a:gd name="connsiteY4" fmla="*/ 194834 h 275176"/>
                <a:gd name="connsiteX5" fmla="*/ 121448 w 159905"/>
                <a:gd name="connsiteY5" fmla="*/ 226584 h 275176"/>
                <a:gd name="connsiteX6" fmla="*/ 64298 w 159905"/>
                <a:gd name="connsiteY6" fmla="*/ 166259 h 275176"/>
                <a:gd name="connsiteX7" fmla="*/ 7148 w 159905"/>
                <a:gd name="connsiteY7" fmla="*/ 1159 h 27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905" h="275176">
                  <a:moveTo>
                    <a:pt x="7148" y="1159"/>
                  </a:moveTo>
                  <a:cubicBezTo>
                    <a:pt x="-1848" y="-9953"/>
                    <a:pt x="-3964" y="61484"/>
                    <a:pt x="10323" y="99584"/>
                  </a:cubicBezTo>
                  <a:cubicBezTo>
                    <a:pt x="24610" y="137684"/>
                    <a:pt x="78056" y="200655"/>
                    <a:pt x="92873" y="229759"/>
                  </a:cubicBezTo>
                  <a:cubicBezTo>
                    <a:pt x="107690" y="258863"/>
                    <a:pt x="88111" y="280030"/>
                    <a:pt x="99223" y="274209"/>
                  </a:cubicBezTo>
                  <a:cubicBezTo>
                    <a:pt x="110335" y="268388"/>
                    <a:pt x="155844" y="202771"/>
                    <a:pt x="159548" y="194834"/>
                  </a:cubicBezTo>
                  <a:cubicBezTo>
                    <a:pt x="163252" y="186897"/>
                    <a:pt x="137323" y="231346"/>
                    <a:pt x="121448" y="226584"/>
                  </a:cubicBezTo>
                  <a:cubicBezTo>
                    <a:pt x="105573" y="221822"/>
                    <a:pt x="82819" y="197480"/>
                    <a:pt x="64298" y="166259"/>
                  </a:cubicBezTo>
                  <a:cubicBezTo>
                    <a:pt x="45777" y="135038"/>
                    <a:pt x="16144" y="12271"/>
                    <a:pt x="7148" y="1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6BC42A1F-F1B0-76B5-259B-ECF60BF4E8A3}"/>
                </a:ext>
              </a:extLst>
            </p:cNvPr>
            <p:cNvSpPr/>
            <p:nvPr/>
          </p:nvSpPr>
          <p:spPr>
            <a:xfrm>
              <a:off x="3578555" y="4110829"/>
              <a:ext cx="111912" cy="533584"/>
            </a:xfrm>
            <a:custGeom>
              <a:avLst/>
              <a:gdLst>
                <a:gd name="connsiteX0" fmla="*/ 9195 w 111912"/>
                <a:gd name="connsiteY0" fmla="*/ 796 h 533584"/>
                <a:gd name="connsiteX1" fmla="*/ 18720 w 111912"/>
                <a:gd name="connsiteY1" fmla="*/ 146846 h 533584"/>
                <a:gd name="connsiteX2" fmla="*/ 69520 w 111912"/>
                <a:gd name="connsiteY2" fmla="*/ 356396 h 533584"/>
                <a:gd name="connsiteX3" fmla="*/ 69520 w 111912"/>
                <a:gd name="connsiteY3" fmla="*/ 289721 h 533584"/>
                <a:gd name="connsiteX4" fmla="*/ 110795 w 111912"/>
                <a:gd name="connsiteY4" fmla="*/ 527846 h 533584"/>
                <a:gd name="connsiteX5" fmla="*/ 91745 w 111912"/>
                <a:gd name="connsiteY5" fmla="*/ 438946 h 533584"/>
                <a:gd name="connsiteX6" fmla="*/ 6020 w 111912"/>
                <a:gd name="connsiteY6" fmla="*/ 210346 h 533584"/>
                <a:gd name="connsiteX7" fmla="*/ 9195 w 111912"/>
                <a:gd name="connsiteY7" fmla="*/ 796 h 533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912" h="533584">
                  <a:moveTo>
                    <a:pt x="9195" y="796"/>
                  </a:moveTo>
                  <a:cubicBezTo>
                    <a:pt x="11312" y="-9787"/>
                    <a:pt x="8666" y="87579"/>
                    <a:pt x="18720" y="146846"/>
                  </a:cubicBezTo>
                  <a:cubicBezTo>
                    <a:pt x="28774" y="206113"/>
                    <a:pt x="61053" y="332584"/>
                    <a:pt x="69520" y="356396"/>
                  </a:cubicBezTo>
                  <a:cubicBezTo>
                    <a:pt x="77987" y="380208"/>
                    <a:pt x="62641" y="261146"/>
                    <a:pt x="69520" y="289721"/>
                  </a:cubicBezTo>
                  <a:cubicBezTo>
                    <a:pt x="76399" y="318296"/>
                    <a:pt x="107091" y="502975"/>
                    <a:pt x="110795" y="527846"/>
                  </a:cubicBezTo>
                  <a:cubicBezTo>
                    <a:pt x="114499" y="552717"/>
                    <a:pt x="109208" y="491863"/>
                    <a:pt x="91745" y="438946"/>
                  </a:cubicBezTo>
                  <a:cubicBezTo>
                    <a:pt x="74283" y="386029"/>
                    <a:pt x="20307" y="284429"/>
                    <a:pt x="6020" y="210346"/>
                  </a:cubicBezTo>
                  <a:cubicBezTo>
                    <a:pt x="-8267" y="136263"/>
                    <a:pt x="7078" y="11379"/>
                    <a:pt x="9195" y="7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871D0CA3-75D1-9023-3BDD-B6BDFAC10546}"/>
                </a:ext>
              </a:extLst>
            </p:cNvPr>
            <p:cNvSpPr/>
            <p:nvPr/>
          </p:nvSpPr>
          <p:spPr>
            <a:xfrm>
              <a:off x="3279365" y="4351124"/>
              <a:ext cx="267252" cy="287795"/>
            </a:xfrm>
            <a:custGeom>
              <a:avLst/>
              <a:gdLst>
                <a:gd name="connsiteX0" fmla="*/ 410 w 267252"/>
                <a:gd name="connsiteY0" fmla="*/ 1801 h 287795"/>
                <a:gd name="connsiteX1" fmla="*/ 41685 w 267252"/>
                <a:gd name="connsiteY1" fmla="*/ 87526 h 287795"/>
                <a:gd name="connsiteX2" fmla="*/ 48035 w 267252"/>
                <a:gd name="connsiteY2" fmla="*/ 154201 h 287795"/>
                <a:gd name="connsiteX3" fmla="*/ 60735 w 267252"/>
                <a:gd name="connsiteY3" fmla="*/ 179601 h 287795"/>
                <a:gd name="connsiteX4" fmla="*/ 171860 w 267252"/>
                <a:gd name="connsiteY4" fmla="*/ 195476 h 287795"/>
                <a:gd name="connsiteX5" fmla="*/ 108360 w 267252"/>
                <a:gd name="connsiteY5" fmla="*/ 236751 h 287795"/>
                <a:gd name="connsiteX6" fmla="*/ 175035 w 267252"/>
                <a:gd name="connsiteY6" fmla="*/ 217701 h 287795"/>
                <a:gd name="connsiteX7" fmla="*/ 267110 w 267252"/>
                <a:gd name="connsiteY7" fmla="*/ 287551 h 287795"/>
                <a:gd name="connsiteX8" fmla="*/ 152810 w 267252"/>
                <a:gd name="connsiteY8" fmla="*/ 189126 h 287795"/>
                <a:gd name="connsiteX9" fmla="*/ 70260 w 267252"/>
                <a:gd name="connsiteY9" fmla="*/ 173251 h 287795"/>
                <a:gd name="connsiteX10" fmla="*/ 410 w 267252"/>
                <a:gd name="connsiteY10" fmla="*/ 1801 h 28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252" h="287795">
                  <a:moveTo>
                    <a:pt x="410" y="1801"/>
                  </a:moveTo>
                  <a:cubicBezTo>
                    <a:pt x="-4353" y="-12487"/>
                    <a:pt x="33748" y="62126"/>
                    <a:pt x="41685" y="87526"/>
                  </a:cubicBezTo>
                  <a:cubicBezTo>
                    <a:pt x="49622" y="112926"/>
                    <a:pt x="44860" y="138855"/>
                    <a:pt x="48035" y="154201"/>
                  </a:cubicBezTo>
                  <a:cubicBezTo>
                    <a:pt x="51210" y="169547"/>
                    <a:pt x="40098" y="172722"/>
                    <a:pt x="60735" y="179601"/>
                  </a:cubicBezTo>
                  <a:cubicBezTo>
                    <a:pt x="81372" y="186480"/>
                    <a:pt x="163923" y="185951"/>
                    <a:pt x="171860" y="195476"/>
                  </a:cubicBezTo>
                  <a:cubicBezTo>
                    <a:pt x="179797" y="205001"/>
                    <a:pt x="107831" y="233047"/>
                    <a:pt x="108360" y="236751"/>
                  </a:cubicBezTo>
                  <a:cubicBezTo>
                    <a:pt x="108889" y="240455"/>
                    <a:pt x="148577" y="209234"/>
                    <a:pt x="175035" y="217701"/>
                  </a:cubicBezTo>
                  <a:cubicBezTo>
                    <a:pt x="201493" y="226168"/>
                    <a:pt x="270814" y="292313"/>
                    <a:pt x="267110" y="287551"/>
                  </a:cubicBezTo>
                  <a:cubicBezTo>
                    <a:pt x="263406" y="282789"/>
                    <a:pt x="185618" y="208176"/>
                    <a:pt x="152810" y="189126"/>
                  </a:cubicBezTo>
                  <a:cubicBezTo>
                    <a:pt x="120002" y="170076"/>
                    <a:pt x="88781" y="200768"/>
                    <a:pt x="70260" y="173251"/>
                  </a:cubicBezTo>
                  <a:cubicBezTo>
                    <a:pt x="51739" y="145734"/>
                    <a:pt x="5173" y="16089"/>
                    <a:pt x="410" y="18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78729AB0-3877-66C1-7503-88616C934EFA}"/>
                </a:ext>
              </a:extLst>
            </p:cNvPr>
            <p:cNvSpPr/>
            <p:nvPr/>
          </p:nvSpPr>
          <p:spPr>
            <a:xfrm>
              <a:off x="3409163" y="4444929"/>
              <a:ext cx="195615" cy="133441"/>
            </a:xfrm>
            <a:custGeom>
              <a:avLst/>
              <a:gdLst>
                <a:gd name="connsiteX0" fmla="*/ 787 w 195615"/>
                <a:gd name="connsiteY0" fmla="*/ 71 h 133441"/>
                <a:gd name="connsiteX1" fmla="*/ 102387 w 195615"/>
                <a:gd name="connsiteY1" fmla="*/ 73096 h 133441"/>
                <a:gd name="connsiteX2" fmla="*/ 191287 w 195615"/>
                <a:gd name="connsiteY2" fmla="*/ 25471 h 133441"/>
                <a:gd name="connsiteX3" fmla="*/ 181762 w 195615"/>
                <a:gd name="connsiteY3" fmla="*/ 133421 h 133441"/>
                <a:gd name="connsiteX4" fmla="*/ 181762 w 195615"/>
                <a:gd name="connsiteY4" fmla="*/ 34996 h 133441"/>
                <a:gd name="connsiteX5" fmla="*/ 159537 w 195615"/>
                <a:gd name="connsiteY5" fmla="*/ 88971 h 133441"/>
                <a:gd name="connsiteX6" fmla="*/ 787 w 195615"/>
                <a:gd name="connsiteY6" fmla="*/ 71 h 13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615" h="133441">
                  <a:moveTo>
                    <a:pt x="787" y="71"/>
                  </a:moveTo>
                  <a:cubicBezTo>
                    <a:pt x="-8738" y="-2575"/>
                    <a:pt x="70637" y="68863"/>
                    <a:pt x="102387" y="73096"/>
                  </a:cubicBezTo>
                  <a:cubicBezTo>
                    <a:pt x="134137" y="77329"/>
                    <a:pt x="178058" y="15417"/>
                    <a:pt x="191287" y="25471"/>
                  </a:cubicBezTo>
                  <a:cubicBezTo>
                    <a:pt x="204516" y="35525"/>
                    <a:pt x="183349" y="131834"/>
                    <a:pt x="181762" y="133421"/>
                  </a:cubicBezTo>
                  <a:cubicBezTo>
                    <a:pt x="180175" y="135008"/>
                    <a:pt x="185466" y="42404"/>
                    <a:pt x="181762" y="34996"/>
                  </a:cubicBezTo>
                  <a:cubicBezTo>
                    <a:pt x="178058" y="27588"/>
                    <a:pt x="184937" y="92675"/>
                    <a:pt x="159537" y="88971"/>
                  </a:cubicBezTo>
                  <a:cubicBezTo>
                    <a:pt x="134137" y="85267"/>
                    <a:pt x="10312" y="2717"/>
                    <a:pt x="787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6A0706C9-F8A1-A70A-72F1-E9E36FEB8F40}"/>
                </a:ext>
              </a:extLst>
            </p:cNvPr>
            <p:cNvSpPr/>
            <p:nvPr/>
          </p:nvSpPr>
          <p:spPr>
            <a:xfrm>
              <a:off x="3047997" y="3602111"/>
              <a:ext cx="146058" cy="93827"/>
            </a:xfrm>
            <a:custGeom>
              <a:avLst/>
              <a:gdLst>
                <a:gd name="connsiteX0" fmla="*/ 3 w 146058"/>
                <a:gd name="connsiteY0" fmla="*/ 14214 h 93827"/>
                <a:gd name="connsiteX1" fmla="*/ 85728 w 146058"/>
                <a:gd name="connsiteY1" fmla="*/ 4689 h 93827"/>
                <a:gd name="connsiteX2" fmla="*/ 146053 w 146058"/>
                <a:gd name="connsiteY2" fmla="*/ 93589 h 93827"/>
                <a:gd name="connsiteX3" fmla="*/ 88903 w 146058"/>
                <a:gd name="connsiteY3" fmla="*/ 30089 h 93827"/>
                <a:gd name="connsiteX4" fmla="*/ 3 w 146058"/>
                <a:gd name="connsiteY4" fmla="*/ 14214 h 9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8" h="93827">
                  <a:moveTo>
                    <a:pt x="3" y="14214"/>
                  </a:moveTo>
                  <a:cubicBezTo>
                    <a:pt x="-526" y="9981"/>
                    <a:pt x="61386" y="-8540"/>
                    <a:pt x="85728" y="4689"/>
                  </a:cubicBezTo>
                  <a:cubicBezTo>
                    <a:pt x="110070" y="17918"/>
                    <a:pt x="145524" y="89356"/>
                    <a:pt x="146053" y="93589"/>
                  </a:cubicBezTo>
                  <a:cubicBezTo>
                    <a:pt x="146582" y="97822"/>
                    <a:pt x="106365" y="44376"/>
                    <a:pt x="88903" y="30089"/>
                  </a:cubicBezTo>
                  <a:cubicBezTo>
                    <a:pt x="71441" y="15802"/>
                    <a:pt x="532" y="18447"/>
                    <a:pt x="3" y="14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AB6CF04C-B394-49E6-2E5D-41EA42626E3D}"/>
                </a:ext>
              </a:extLst>
            </p:cNvPr>
            <p:cNvSpPr/>
            <p:nvPr/>
          </p:nvSpPr>
          <p:spPr>
            <a:xfrm>
              <a:off x="3085530" y="3946517"/>
              <a:ext cx="42045" cy="203232"/>
            </a:xfrm>
            <a:custGeom>
              <a:avLst/>
              <a:gdLst>
                <a:gd name="connsiteX0" fmla="*/ 41845 w 42045"/>
                <a:gd name="connsiteY0" fmla="*/ 8 h 203232"/>
                <a:gd name="connsiteX1" fmla="*/ 16445 w 42045"/>
                <a:gd name="connsiteY1" fmla="*/ 136533 h 203232"/>
                <a:gd name="connsiteX2" fmla="*/ 19620 w 42045"/>
                <a:gd name="connsiteY2" fmla="*/ 203208 h 203232"/>
                <a:gd name="connsiteX3" fmla="*/ 570 w 42045"/>
                <a:gd name="connsiteY3" fmla="*/ 130183 h 203232"/>
                <a:gd name="connsiteX4" fmla="*/ 41845 w 42045"/>
                <a:gd name="connsiteY4" fmla="*/ 8 h 20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45" h="203232">
                  <a:moveTo>
                    <a:pt x="41845" y="8"/>
                  </a:moveTo>
                  <a:cubicBezTo>
                    <a:pt x="44491" y="1066"/>
                    <a:pt x="20149" y="102666"/>
                    <a:pt x="16445" y="136533"/>
                  </a:cubicBezTo>
                  <a:cubicBezTo>
                    <a:pt x="12741" y="170400"/>
                    <a:pt x="22266" y="204266"/>
                    <a:pt x="19620" y="203208"/>
                  </a:cubicBezTo>
                  <a:cubicBezTo>
                    <a:pt x="16974" y="202150"/>
                    <a:pt x="-3663" y="159816"/>
                    <a:pt x="570" y="130183"/>
                  </a:cubicBezTo>
                  <a:cubicBezTo>
                    <a:pt x="4803" y="100550"/>
                    <a:pt x="39199" y="-1050"/>
                    <a:pt x="41845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7C499381-5914-7E97-6369-DB9DE2B61E21}"/>
                </a:ext>
              </a:extLst>
            </p:cNvPr>
            <p:cNvSpPr/>
            <p:nvPr/>
          </p:nvSpPr>
          <p:spPr>
            <a:xfrm>
              <a:off x="3174846" y="3940128"/>
              <a:ext cx="75767" cy="191432"/>
            </a:xfrm>
            <a:custGeom>
              <a:avLst/>
              <a:gdLst>
                <a:gd name="connsiteX0" fmla="*/ 154 w 75767"/>
                <a:gd name="connsiteY0" fmla="*/ 47 h 191432"/>
                <a:gd name="connsiteX1" fmla="*/ 54129 w 75767"/>
                <a:gd name="connsiteY1" fmla="*/ 92122 h 191432"/>
                <a:gd name="connsiteX2" fmla="*/ 63654 w 75767"/>
                <a:gd name="connsiteY2" fmla="*/ 146097 h 191432"/>
                <a:gd name="connsiteX3" fmla="*/ 66829 w 75767"/>
                <a:gd name="connsiteY3" fmla="*/ 190547 h 191432"/>
                <a:gd name="connsiteX4" fmla="*/ 73179 w 75767"/>
                <a:gd name="connsiteY4" fmla="*/ 104822 h 191432"/>
                <a:gd name="connsiteX5" fmla="*/ 154 w 75767"/>
                <a:gd name="connsiteY5" fmla="*/ 47 h 19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767" h="191432">
                  <a:moveTo>
                    <a:pt x="154" y="47"/>
                  </a:moveTo>
                  <a:cubicBezTo>
                    <a:pt x="-3021" y="-2070"/>
                    <a:pt x="43546" y="67780"/>
                    <a:pt x="54129" y="92122"/>
                  </a:cubicBezTo>
                  <a:cubicBezTo>
                    <a:pt x="64712" y="116464"/>
                    <a:pt x="61537" y="129693"/>
                    <a:pt x="63654" y="146097"/>
                  </a:cubicBezTo>
                  <a:cubicBezTo>
                    <a:pt x="65771" y="162501"/>
                    <a:pt x="65242" y="197426"/>
                    <a:pt x="66829" y="190547"/>
                  </a:cubicBezTo>
                  <a:cubicBezTo>
                    <a:pt x="68416" y="183668"/>
                    <a:pt x="81116" y="134455"/>
                    <a:pt x="73179" y="104822"/>
                  </a:cubicBezTo>
                  <a:cubicBezTo>
                    <a:pt x="65242" y="75189"/>
                    <a:pt x="3329" y="2164"/>
                    <a:pt x="154" y="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C4B708B4-DD02-067A-CCA0-C4F9912F790F}"/>
                </a:ext>
              </a:extLst>
            </p:cNvPr>
            <p:cNvSpPr/>
            <p:nvPr/>
          </p:nvSpPr>
          <p:spPr>
            <a:xfrm>
              <a:off x="3253866" y="3943181"/>
              <a:ext cx="175679" cy="403396"/>
            </a:xfrm>
            <a:custGeom>
              <a:avLst/>
              <a:gdLst>
                <a:gd name="connsiteX0" fmla="*/ 175134 w 175679"/>
                <a:gd name="connsiteY0" fmla="*/ 169 h 403396"/>
                <a:gd name="connsiteX1" fmla="*/ 152909 w 175679"/>
                <a:gd name="connsiteY1" fmla="*/ 101769 h 403396"/>
                <a:gd name="connsiteX2" fmla="*/ 89409 w 175679"/>
                <a:gd name="connsiteY2" fmla="*/ 177969 h 403396"/>
                <a:gd name="connsiteX3" fmla="*/ 509 w 175679"/>
                <a:gd name="connsiteY3" fmla="*/ 222419 h 403396"/>
                <a:gd name="connsiteX4" fmla="*/ 51309 w 175679"/>
                <a:gd name="connsiteY4" fmla="*/ 238294 h 403396"/>
                <a:gd name="connsiteX5" fmla="*/ 13209 w 175679"/>
                <a:gd name="connsiteY5" fmla="*/ 257344 h 403396"/>
                <a:gd name="connsiteX6" fmla="*/ 48134 w 175679"/>
                <a:gd name="connsiteY6" fmla="*/ 273219 h 403396"/>
                <a:gd name="connsiteX7" fmla="*/ 3684 w 175679"/>
                <a:gd name="connsiteY7" fmla="*/ 301794 h 403396"/>
                <a:gd name="connsiteX8" fmla="*/ 41784 w 175679"/>
                <a:gd name="connsiteY8" fmla="*/ 308144 h 403396"/>
                <a:gd name="connsiteX9" fmla="*/ 140209 w 175679"/>
                <a:gd name="connsiteY9" fmla="*/ 403394 h 403396"/>
                <a:gd name="connsiteX10" fmla="*/ 54484 w 175679"/>
                <a:gd name="connsiteY10" fmla="*/ 304969 h 403396"/>
                <a:gd name="connsiteX11" fmla="*/ 79884 w 175679"/>
                <a:gd name="connsiteY11" fmla="*/ 212894 h 403396"/>
                <a:gd name="connsiteX12" fmla="*/ 57659 w 175679"/>
                <a:gd name="connsiteY12" fmla="*/ 244644 h 403396"/>
                <a:gd name="connsiteX13" fmla="*/ 108459 w 175679"/>
                <a:gd name="connsiteY13" fmla="*/ 181144 h 403396"/>
                <a:gd name="connsiteX14" fmla="*/ 140209 w 175679"/>
                <a:gd name="connsiteY14" fmla="*/ 250994 h 403396"/>
                <a:gd name="connsiteX15" fmla="*/ 133859 w 175679"/>
                <a:gd name="connsiteY15" fmla="*/ 127169 h 403396"/>
                <a:gd name="connsiteX16" fmla="*/ 175134 w 175679"/>
                <a:gd name="connsiteY16" fmla="*/ 169 h 403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679" h="403396">
                  <a:moveTo>
                    <a:pt x="175134" y="169"/>
                  </a:moveTo>
                  <a:cubicBezTo>
                    <a:pt x="178309" y="-4064"/>
                    <a:pt x="167197" y="72136"/>
                    <a:pt x="152909" y="101769"/>
                  </a:cubicBezTo>
                  <a:cubicBezTo>
                    <a:pt x="138621" y="131402"/>
                    <a:pt x="114809" y="157861"/>
                    <a:pt x="89409" y="177969"/>
                  </a:cubicBezTo>
                  <a:cubicBezTo>
                    <a:pt x="64009" y="198077"/>
                    <a:pt x="6859" y="212365"/>
                    <a:pt x="509" y="222419"/>
                  </a:cubicBezTo>
                  <a:cubicBezTo>
                    <a:pt x="-5841" y="232473"/>
                    <a:pt x="49192" y="232473"/>
                    <a:pt x="51309" y="238294"/>
                  </a:cubicBezTo>
                  <a:cubicBezTo>
                    <a:pt x="53426" y="244115"/>
                    <a:pt x="13738" y="251523"/>
                    <a:pt x="13209" y="257344"/>
                  </a:cubicBezTo>
                  <a:cubicBezTo>
                    <a:pt x="12680" y="263165"/>
                    <a:pt x="49721" y="265811"/>
                    <a:pt x="48134" y="273219"/>
                  </a:cubicBezTo>
                  <a:cubicBezTo>
                    <a:pt x="46547" y="280627"/>
                    <a:pt x="4742" y="295973"/>
                    <a:pt x="3684" y="301794"/>
                  </a:cubicBezTo>
                  <a:cubicBezTo>
                    <a:pt x="2626" y="307615"/>
                    <a:pt x="19030" y="291211"/>
                    <a:pt x="41784" y="308144"/>
                  </a:cubicBezTo>
                  <a:cubicBezTo>
                    <a:pt x="64538" y="325077"/>
                    <a:pt x="138092" y="403923"/>
                    <a:pt x="140209" y="403394"/>
                  </a:cubicBezTo>
                  <a:cubicBezTo>
                    <a:pt x="142326" y="402865"/>
                    <a:pt x="64538" y="336719"/>
                    <a:pt x="54484" y="304969"/>
                  </a:cubicBezTo>
                  <a:cubicBezTo>
                    <a:pt x="44430" y="273219"/>
                    <a:pt x="79355" y="222948"/>
                    <a:pt x="79884" y="212894"/>
                  </a:cubicBezTo>
                  <a:cubicBezTo>
                    <a:pt x="80413" y="202840"/>
                    <a:pt x="52896" y="249936"/>
                    <a:pt x="57659" y="244644"/>
                  </a:cubicBezTo>
                  <a:cubicBezTo>
                    <a:pt x="62421" y="239352"/>
                    <a:pt x="94701" y="180086"/>
                    <a:pt x="108459" y="181144"/>
                  </a:cubicBezTo>
                  <a:cubicBezTo>
                    <a:pt x="122217" y="182202"/>
                    <a:pt x="135976" y="259990"/>
                    <a:pt x="140209" y="250994"/>
                  </a:cubicBezTo>
                  <a:cubicBezTo>
                    <a:pt x="144442" y="241998"/>
                    <a:pt x="126451" y="170031"/>
                    <a:pt x="133859" y="127169"/>
                  </a:cubicBezTo>
                  <a:cubicBezTo>
                    <a:pt x="141267" y="84307"/>
                    <a:pt x="171959" y="4402"/>
                    <a:pt x="175134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DF00D3B6-EAA5-888A-2587-75D4E8840BEC}"/>
                </a:ext>
              </a:extLst>
            </p:cNvPr>
            <p:cNvSpPr/>
            <p:nvPr/>
          </p:nvSpPr>
          <p:spPr>
            <a:xfrm>
              <a:off x="5835050" y="1800513"/>
              <a:ext cx="925071" cy="165271"/>
            </a:xfrm>
            <a:custGeom>
              <a:avLst/>
              <a:gdLst>
                <a:gd name="connsiteX0" fmla="*/ 1306 w 925071"/>
                <a:gd name="connsiteY0" fmla="*/ 65 h 165271"/>
                <a:gd name="connsiteX1" fmla="*/ 565750 w 925071"/>
                <a:gd name="connsiteY1" fmla="*/ 50865 h 165271"/>
                <a:gd name="connsiteX2" fmla="*/ 554461 w 925071"/>
                <a:gd name="connsiteY2" fmla="*/ 11354 h 165271"/>
                <a:gd name="connsiteX3" fmla="*/ 921350 w 925071"/>
                <a:gd name="connsiteY3" fmla="*/ 163754 h 165271"/>
                <a:gd name="connsiteX4" fmla="*/ 729439 w 925071"/>
                <a:gd name="connsiteY4" fmla="*/ 84731 h 165271"/>
                <a:gd name="connsiteX5" fmla="*/ 492372 w 925071"/>
                <a:gd name="connsiteY5" fmla="*/ 5709 h 165271"/>
                <a:gd name="connsiteX6" fmla="*/ 520594 w 925071"/>
                <a:gd name="connsiteY6" fmla="*/ 39576 h 165271"/>
                <a:gd name="connsiteX7" fmla="*/ 351261 w 925071"/>
                <a:gd name="connsiteY7" fmla="*/ 65 h 165271"/>
                <a:gd name="connsiteX8" fmla="*/ 407706 w 925071"/>
                <a:gd name="connsiteY8" fmla="*/ 39576 h 165271"/>
                <a:gd name="connsiteX9" fmla="*/ 1306 w 925071"/>
                <a:gd name="connsiteY9" fmla="*/ 65 h 16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5071" h="165271">
                  <a:moveTo>
                    <a:pt x="1306" y="65"/>
                  </a:moveTo>
                  <a:cubicBezTo>
                    <a:pt x="27647" y="1946"/>
                    <a:pt x="473558" y="48984"/>
                    <a:pt x="565750" y="50865"/>
                  </a:cubicBezTo>
                  <a:cubicBezTo>
                    <a:pt x="657942" y="52746"/>
                    <a:pt x="495194" y="-7461"/>
                    <a:pt x="554461" y="11354"/>
                  </a:cubicBezTo>
                  <a:cubicBezTo>
                    <a:pt x="613728" y="30169"/>
                    <a:pt x="921350" y="163754"/>
                    <a:pt x="921350" y="163754"/>
                  </a:cubicBezTo>
                  <a:cubicBezTo>
                    <a:pt x="950513" y="175983"/>
                    <a:pt x="800935" y="111072"/>
                    <a:pt x="729439" y="84731"/>
                  </a:cubicBezTo>
                  <a:cubicBezTo>
                    <a:pt x="657943" y="58390"/>
                    <a:pt x="492372" y="5709"/>
                    <a:pt x="492372" y="5709"/>
                  </a:cubicBezTo>
                  <a:cubicBezTo>
                    <a:pt x="457565" y="-1817"/>
                    <a:pt x="544113" y="40517"/>
                    <a:pt x="520594" y="39576"/>
                  </a:cubicBezTo>
                  <a:cubicBezTo>
                    <a:pt x="497076" y="38635"/>
                    <a:pt x="370076" y="65"/>
                    <a:pt x="351261" y="65"/>
                  </a:cubicBezTo>
                  <a:cubicBezTo>
                    <a:pt x="332446" y="65"/>
                    <a:pt x="460387" y="41457"/>
                    <a:pt x="407706" y="39576"/>
                  </a:cubicBezTo>
                  <a:cubicBezTo>
                    <a:pt x="355025" y="37695"/>
                    <a:pt x="-25035" y="-1816"/>
                    <a:pt x="1306" y="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439722D1-2026-5061-1983-FE433850EF92}"/>
                </a:ext>
              </a:extLst>
            </p:cNvPr>
            <p:cNvSpPr/>
            <p:nvPr/>
          </p:nvSpPr>
          <p:spPr>
            <a:xfrm>
              <a:off x="5118339" y="1518154"/>
              <a:ext cx="1194734" cy="643704"/>
            </a:xfrm>
            <a:custGeom>
              <a:avLst/>
              <a:gdLst>
                <a:gd name="connsiteX0" fmla="*/ 1192150 w 1194734"/>
                <a:gd name="connsiteY0" fmla="*/ 202 h 643704"/>
                <a:gd name="connsiteX1" fmla="*/ 785750 w 1194734"/>
                <a:gd name="connsiteY1" fmla="*/ 175179 h 643704"/>
                <a:gd name="connsiteX2" fmla="*/ 294683 w 1194734"/>
                <a:gd name="connsiteY2" fmla="*/ 400957 h 643704"/>
                <a:gd name="connsiteX3" fmla="*/ 537394 w 1194734"/>
                <a:gd name="connsiteY3" fmla="*/ 248557 h 643704"/>
                <a:gd name="connsiteX4" fmla="*/ 1172 w 1194734"/>
                <a:gd name="connsiteY4" fmla="*/ 643668 h 643704"/>
                <a:gd name="connsiteX5" fmla="*/ 401928 w 1194734"/>
                <a:gd name="connsiteY5" fmla="*/ 271135 h 643704"/>
                <a:gd name="connsiteX6" fmla="*/ 684150 w 1194734"/>
                <a:gd name="connsiteY6" fmla="*/ 113090 h 643704"/>
                <a:gd name="connsiteX7" fmla="*/ 475305 w 1194734"/>
                <a:gd name="connsiteY7" fmla="*/ 265490 h 643704"/>
                <a:gd name="connsiteX8" fmla="*/ 780105 w 1194734"/>
                <a:gd name="connsiteY8" fmla="*/ 141313 h 643704"/>
                <a:gd name="connsiteX9" fmla="*/ 588194 w 1194734"/>
                <a:gd name="connsiteY9" fmla="*/ 209046 h 643704"/>
                <a:gd name="connsiteX10" fmla="*/ 1192150 w 1194734"/>
                <a:gd name="connsiteY10" fmla="*/ 202 h 64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4734" h="643704">
                  <a:moveTo>
                    <a:pt x="1192150" y="202"/>
                  </a:moveTo>
                  <a:cubicBezTo>
                    <a:pt x="1225076" y="-5442"/>
                    <a:pt x="935328" y="108387"/>
                    <a:pt x="785750" y="175179"/>
                  </a:cubicBezTo>
                  <a:cubicBezTo>
                    <a:pt x="636172" y="241972"/>
                    <a:pt x="336076" y="388727"/>
                    <a:pt x="294683" y="400957"/>
                  </a:cubicBezTo>
                  <a:cubicBezTo>
                    <a:pt x="253290" y="413187"/>
                    <a:pt x="586312" y="208105"/>
                    <a:pt x="537394" y="248557"/>
                  </a:cubicBezTo>
                  <a:cubicBezTo>
                    <a:pt x="488476" y="289009"/>
                    <a:pt x="23750" y="639905"/>
                    <a:pt x="1172" y="643668"/>
                  </a:cubicBezTo>
                  <a:cubicBezTo>
                    <a:pt x="-21406" y="647431"/>
                    <a:pt x="288098" y="359565"/>
                    <a:pt x="401928" y="271135"/>
                  </a:cubicBezTo>
                  <a:cubicBezTo>
                    <a:pt x="515758" y="182705"/>
                    <a:pt x="671921" y="114031"/>
                    <a:pt x="684150" y="113090"/>
                  </a:cubicBezTo>
                  <a:cubicBezTo>
                    <a:pt x="696379" y="112149"/>
                    <a:pt x="459312" y="260786"/>
                    <a:pt x="475305" y="265490"/>
                  </a:cubicBezTo>
                  <a:cubicBezTo>
                    <a:pt x="491297" y="270194"/>
                    <a:pt x="761290" y="150720"/>
                    <a:pt x="780105" y="141313"/>
                  </a:cubicBezTo>
                  <a:cubicBezTo>
                    <a:pt x="798920" y="131906"/>
                    <a:pt x="524224" y="228802"/>
                    <a:pt x="588194" y="209046"/>
                  </a:cubicBezTo>
                  <a:cubicBezTo>
                    <a:pt x="652164" y="189290"/>
                    <a:pt x="1159224" y="5846"/>
                    <a:pt x="1192150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646F9257-9549-2E87-8D34-1B559875C747}"/>
                </a:ext>
              </a:extLst>
            </p:cNvPr>
            <p:cNvSpPr/>
            <p:nvPr/>
          </p:nvSpPr>
          <p:spPr>
            <a:xfrm>
              <a:off x="4689842" y="1935774"/>
              <a:ext cx="604648" cy="815014"/>
            </a:xfrm>
            <a:custGeom>
              <a:avLst/>
              <a:gdLst>
                <a:gd name="connsiteX0" fmla="*/ 604647 w 604648"/>
                <a:gd name="connsiteY0" fmla="*/ 270 h 815014"/>
                <a:gd name="connsiteX1" fmla="*/ 147447 w 604648"/>
                <a:gd name="connsiteY1" fmla="*/ 502626 h 815014"/>
                <a:gd name="connsiteX2" fmla="*/ 277269 w 604648"/>
                <a:gd name="connsiteY2" fmla="*/ 401026 h 815014"/>
                <a:gd name="connsiteX3" fmla="*/ 691 w 604648"/>
                <a:gd name="connsiteY3" fmla="*/ 813070 h 815014"/>
                <a:gd name="connsiteX4" fmla="*/ 203891 w 604648"/>
                <a:gd name="connsiteY4" fmla="*/ 542137 h 815014"/>
                <a:gd name="connsiteX5" fmla="*/ 373225 w 604648"/>
                <a:gd name="connsiteY5" fmla="*/ 220404 h 815014"/>
                <a:gd name="connsiteX6" fmla="*/ 153091 w 604648"/>
                <a:gd name="connsiteY6" fmla="*/ 429248 h 815014"/>
                <a:gd name="connsiteX7" fmla="*/ 604647 w 604648"/>
                <a:gd name="connsiteY7" fmla="*/ 270 h 81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648" h="815014">
                  <a:moveTo>
                    <a:pt x="604647" y="270"/>
                  </a:moveTo>
                  <a:cubicBezTo>
                    <a:pt x="603706" y="12500"/>
                    <a:pt x="202010" y="435833"/>
                    <a:pt x="147447" y="502626"/>
                  </a:cubicBezTo>
                  <a:cubicBezTo>
                    <a:pt x="92884" y="569419"/>
                    <a:pt x="301728" y="349285"/>
                    <a:pt x="277269" y="401026"/>
                  </a:cubicBezTo>
                  <a:cubicBezTo>
                    <a:pt x="252810" y="452767"/>
                    <a:pt x="12921" y="789552"/>
                    <a:pt x="691" y="813070"/>
                  </a:cubicBezTo>
                  <a:cubicBezTo>
                    <a:pt x="-11539" y="836589"/>
                    <a:pt x="141802" y="640915"/>
                    <a:pt x="203891" y="542137"/>
                  </a:cubicBezTo>
                  <a:cubicBezTo>
                    <a:pt x="265980" y="443359"/>
                    <a:pt x="381692" y="239219"/>
                    <a:pt x="373225" y="220404"/>
                  </a:cubicBezTo>
                  <a:cubicBezTo>
                    <a:pt x="364758" y="201589"/>
                    <a:pt x="118284" y="464055"/>
                    <a:pt x="153091" y="429248"/>
                  </a:cubicBezTo>
                  <a:cubicBezTo>
                    <a:pt x="187898" y="394441"/>
                    <a:pt x="605588" y="-11960"/>
                    <a:pt x="604647" y="2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4B75AB80-527D-10C2-E809-ACAEC1308F1B}"/>
                </a:ext>
              </a:extLst>
            </p:cNvPr>
            <p:cNvSpPr/>
            <p:nvPr/>
          </p:nvSpPr>
          <p:spPr>
            <a:xfrm>
              <a:off x="3889941" y="2466390"/>
              <a:ext cx="992509" cy="1020809"/>
            </a:xfrm>
            <a:custGeom>
              <a:avLst/>
              <a:gdLst>
                <a:gd name="connsiteX0" fmla="*/ 992503 w 992509"/>
                <a:gd name="connsiteY0" fmla="*/ 232 h 1020809"/>
                <a:gd name="connsiteX1" fmla="*/ 507081 w 992509"/>
                <a:gd name="connsiteY1" fmla="*/ 355832 h 1020809"/>
                <a:gd name="connsiteX2" fmla="*/ 281303 w 992509"/>
                <a:gd name="connsiteY2" fmla="*/ 559032 h 1020809"/>
                <a:gd name="connsiteX3" fmla="*/ 394192 w 992509"/>
                <a:gd name="connsiteY3" fmla="*/ 457432 h 1020809"/>
                <a:gd name="connsiteX4" fmla="*/ 4726 w 992509"/>
                <a:gd name="connsiteY4" fmla="*/ 1016232 h 1020809"/>
                <a:gd name="connsiteX5" fmla="*/ 190992 w 992509"/>
                <a:gd name="connsiteY5" fmla="*/ 705788 h 1020809"/>
                <a:gd name="connsiteX6" fmla="*/ 382903 w 992509"/>
                <a:gd name="connsiteY6" fmla="*/ 406632 h 1020809"/>
                <a:gd name="connsiteX7" fmla="*/ 66815 w 992509"/>
                <a:gd name="connsiteY7" fmla="*/ 728366 h 1020809"/>
                <a:gd name="connsiteX8" fmla="*/ 653837 w 992509"/>
                <a:gd name="connsiteY8" fmla="*/ 209077 h 1020809"/>
                <a:gd name="connsiteX9" fmla="*/ 518370 w 992509"/>
                <a:gd name="connsiteY9" fmla="*/ 299388 h 1020809"/>
                <a:gd name="connsiteX10" fmla="*/ 992503 w 992509"/>
                <a:gd name="connsiteY10" fmla="*/ 232 h 102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2509" h="1020809">
                  <a:moveTo>
                    <a:pt x="992503" y="232"/>
                  </a:moveTo>
                  <a:cubicBezTo>
                    <a:pt x="990622" y="9639"/>
                    <a:pt x="625614" y="262699"/>
                    <a:pt x="507081" y="355832"/>
                  </a:cubicBezTo>
                  <a:cubicBezTo>
                    <a:pt x="388548" y="448965"/>
                    <a:pt x="281303" y="559032"/>
                    <a:pt x="281303" y="559032"/>
                  </a:cubicBezTo>
                  <a:cubicBezTo>
                    <a:pt x="262488" y="575965"/>
                    <a:pt x="440288" y="381232"/>
                    <a:pt x="394192" y="457432"/>
                  </a:cubicBezTo>
                  <a:cubicBezTo>
                    <a:pt x="348096" y="533632"/>
                    <a:pt x="38593" y="974839"/>
                    <a:pt x="4726" y="1016232"/>
                  </a:cubicBezTo>
                  <a:cubicBezTo>
                    <a:pt x="-29141" y="1057625"/>
                    <a:pt x="127962" y="807388"/>
                    <a:pt x="190992" y="705788"/>
                  </a:cubicBezTo>
                  <a:cubicBezTo>
                    <a:pt x="254021" y="604188"/>
                    <a:pt x="403599" y="402869"/>
                    <a:pt x="382903" y="406632"/>
                  </a:cubicBezTo>
                  <a:cubicBezTo>
                    <a:pt x="362207" y="410395"/>
                    <a:pt x="21659" y="761292"/>
                    <a:pt x="66815" y="728366"/>
                  </a:cubicBezTo>
                  <a:cubicBezTo>
                    <a:pt x="111971" y="695440"/>
                    <a:pt x="578578" y="280573"/>
                    <a:pt x="653837" y="209077"/>
                  </a:cubicBezTo>
                  <a:cubicBezTo>
                    <a:pt x="729096" y="137581"/>
                    <a:pt x="466629" y="329492"/>
                    <a:pt x="518370" y="299388"/>
                  </a:cubicBezTo>
                  <a:cubicBezTo>
                    <a:pt x="570111" y="269284"/>
                    <a:pt x="994384" y="-9175"/>
                    <a:pt x="992503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12545AD-AA43-0CE4-684A-8F84A364B931}"/>
                </a:ext>
              </a:extLst>
            </p:cNvPr>
            <p:cNvSpPr/>
            <p:nvPr/>
          </p:nvSpPr>
          <p:spPr>
            <a:xfrm>
              <a:off x="3951062" y="3406846"/>
              <a:ext cx="217085" cy="1349089"/>
            </a:xfrm>
            <a:custGeom>
              <a:avLst/>
              <a:gdLst>
                <a:gd name="connsiteX0" fmla="*/ 214538 w 217085"/>
                <a:gd name="connsiteY0" fmla="*/ 2398 h 1349089"/>
                <a:gd name="connsiteX1" fmla="*/ 118582 w 217085"/>
                <a:gd name="connsiteY1" fmla="*/ 278976 h 1349089"/>
                <a:gd name="connsiteX2" fmla="*/ 16982 w 217085"/>
                <a:gd name="connsiteY2" fmla="*/ 549910 h 1349089"/>
                <a:gd name="connsiteX3" fmla="*/ 79071 w 217085"/>
                <a:gd name="connsiteY3" fmla="*/ 448310 h 1349089"/>
                <a:gd name="connsiteX4" fmla="*/ 49 w 217085"/>
                <a:gd name="connsiteY4" fmla="*/ 860354 h 1349089"/>
                <a:gd name="connsiteX5" fmla="*/ 79071 w 217085"/>
                <a:gd name="connsiteY5" fmla="*/ 696665 h 1349089"/>
                <a:gd name="connsiteX6" fmla="*/ 56494 w 217085"/>
                <a:gd name="connsiteY6" fmla="*/ 1334487 h 1349089"/>
                <a:gd name="connsiteX7" fmla="*/ 67782 w 217085"/>
                <a:gd name="connsiteY7" fmla="*/ 1103065 h 1349089"/>
                <a:gd name="connsiteX8" fmla="*/ 62138 w 217085"/>
                <a:gd name="connsiteY8" fmla="*/ 640221 h 1349089"/>
                <a:gd name="connsiteX9" fmla="*/ 49 w 217085"/>
                <a:gd name="connsiteY9" fmla="*/ 894221 h 1349089"/>
                <a:gd name="connsiteX10" fmla="*/ 73427 w 217085"/>
                <a:gd name="connsiteY10" fmla="*/ 278976 h 1349089"/>
                <a:gd name="connsiteX11" fmla="*/ 11338 w 217085"/>
                <a:gd name="connsiteY11" fmla="*/ 442665 h 1349089"/>
                <a:gd name="connsiteX12" fmla="*/ 214538 w 217085"/>
                <a:gd name="connsiteY12" fmla="*/ 2398 h 134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085" h="1349089">
                  <a:moveTo>
                    <a:pt x="214538" y="2398"/>
                  </a:moveTo>
                  <a:cubicBezTo>
                    <a:pt x="232412" y="-24884"/>
                    <a:pt x="151508" y="187724"/>
                    <a:pt x="118582" y="278976"/>
                  </a:cubicBezTo>
                  <a:cubicBezTo>
                    <a:pt x="85656" y="370228"/>
                    <a:pt x="23567" y="521688"/>
                    <a:pt x="16982" y="549910"/>
                  </a:cubicBezTo>
                  <a:cubicBezTo>
                    <a:pt x="10397" y="578132"/>
                    <a:pt x="81893" y="396569"/>
                    <a:pt x="79071" y="448310"/>
                  </a:cubicBezTo>
                  <a:cubicBezTo>
                    <a:pt x="76249" y="500051"/>
                    <a:pt x="49" y="818962"/>
                    <a:pt x="49" y="860354"/>
                  </a:cubicBezTo>
                  <a:cubicBezTo>
                    <a:pt x="49" y="901746"/>
                    <a:pt x="69663" y="617643"/>
                    <a:pt x="79071" y="696665"/>
                  </a:cubicBezTo>
                  <a:cubicBezTo>
                    <a:pt x="88479" y="775687"/>
                    <a:pt x="58375" y="1266754"/>
                    <a:pt x="56494" y="1334487"/>
                  </a:cubicBezTo>
                  <a:cubicBezTo>
                    <a:pt x="54613" y="1402220"/>
                    <a:pt x="66841" y="1218776"/>
                    <a:pt x="67782" y="1103065"/>
                  </a:cubicBezTo>
                  <a:cubicBezTo>
                    <a:pt x="68723" y="987354"/>
                    <a:pt x="73427" y="675028"/>
                    <a:pt x="62138" y="640221"/>
                  </a:cubicBezTo>
                  <a:cubicBezTo>
                    <a:pt x="50849" y="605414"/>
                    <a:pt x="-1832" y="954428"/>
                    <a:pt x="49" y="894221"/>
                  </a:cubicBezTo>
                  <a:cubicBezTo>
                    <a:pt x="1930" y="834014"/>
                    <a:pt x="71546" y="354235"/>
                    <a:pt x="73427" y="278976"/>
                  </a:cubicBezTo>
                  <a:cubicBezTo>
                    <a:pt x="75308" y="203717"/>
                    <a:pt x="-11240" y="482176"/>
                    <a:pt x="11338" y="442665"/>
                  </a:cubicBezTo>
                  <a:cubicBezTo>
                    <a:pt x="33916" y="403154"/>
                    <a:pt x="196664" y="29680"/>
                    <a:pt x="214538" y="23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F192D501-95F7-F1F8-2C01-9BC437583B86}"/>
                </a:ext>
              </a:extLst>
            </p:cNvPr>
            <p:cNvSpPr/>
            <p:nvPr/>
          </p:nvSpPr>
          <p:spPr>
            <a:xfrm>
              <a:off x="3713324" y="3386658"/>
              <a:ext cx="328141" cy="1202919"/>
            </a:xfrm>
            <a:custGeom>
              <a:avLst/>
              <a:gdLst>
                <a:gd name="connsiteX0" fmla="*/ 328098 w 328141"/>
                <a:gd name="connsiteY0" fmla="*/ 9 h 1202919"/>
                <a:gd name="connsiteX1" fmla="*/ 141832 w 328141"/>
                <a:gd name="connsiteY1" fmla="*/ 423342 h 1202919"/>
                <a:gd name="connsiteX2" fmla="*/ 720 w 328141"/>
                <a:gd name="connsiteY2" fmla="*/ 936986 h 1202919"/>
                <a:gd name="connsiteX3" fmla="*/ 85387 w 328141"/>
                <a:gd name="connsiteY3" fmla="*/ 677342 h 1202919"/>
                <a:gd name="connsiteX4" fmla="*/ 51520 w 328141"/>
                <a:gd name="connsiteY4" fmla="*/ 1196631 h 1202919"/>
                <a:gd name="connsiteX5" fmla="*/ 68454 w 328141"/>
                <a:gd name="connsiteY5" fmla="*/ 931342 h 1202919"/>
                <a:gd name="connsiteX6" fmla="*/ 124898 w 328141"/>
                <a:gd name="connsiteY6" fmla="*/ 434631 h 1202919"/>
                <a:gd name="connsiteX7" fmla="*/ 328098 w 328141"/>
                <a:gd name="connsiteY7" fmla="*/ 9 h 120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141" h="1202919">
                  <a:moveTo>
                    <a:pt x="328098" y="9"/>
                  </a:moveTo>
                  <a:cubicBezTo>
                    <a:pt x="330920" y="-1872"/>
                    <a:pt x="196395" y="267179"/>
                    <a:pt x="141832" y="423342"/>
                  </a:cubicBezTo>
                  <a:cubicBezTo>
                    <a:pt x="87269" y="579505"/>
                    <a:pt x="10127" y="894653"/>
                    <a:pt x="720" y="936986"/>
                  </a:cubicBezTo>
                  <a:cubicBezTo>
                    <a:pt x="-8687" y="979319"/>
                    <a:pt x="76920" y="634068"/>
                    <a:pt x="85387" y="677342"/>
                  </a:cubicBezTo>
                  <a:cubicBezTo>
                    <a:pt x="93854" y="720616"/>
                    <a:pt x="54342" y="1154298"/>
                    <a:pt x="51520" y="1196631"/>
                  </a:cubicBezTo>
                  <a:cubicBezTo>
                    <a:pt x="48698" y="1238964"/>
                    <a:pt x="56224" y="1058342"/>
                    <a:pt x="68454" y="931342"/>
                  </a:cubicBezTo>
                  <a:cubicBezTo>
                    <a:pt x="80684" y="804342"/>
                    <a:pt x="82565" y="582327"/>
                    <a:pt x="124898" y="434631"/>
                  </a:cubicBezTo>
                  <a:cubicBezTo>
                    <a:pt x="167231" y="286935"/>
                    <a:pt x="325276" y="1890"/>
                    <a:pt x="328098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17A2FF5D-1FC2-1A84-695F-E7522604168F}"/>
                </a:ext>
              </a:extLst>
            </p:cNvPr>
            <p:cNvSpPr/>
            <p:nvPr/>
          </p:nvSpPr>
          <p:spPr>
            <a:xfrm>
              <a:off x="3395479" y="3541186"/>
              <a:ext cx="582989" cy="648998"/>
            </a:xfrm>
            <a:custGeom>
              <a:avLst/>
              <a:gdLst>
                <a:gd name="connsiteX0" fmla="*/ 8121 w 582989"/>
                <a:gd name="connsiteY0" fmla="*/ 144636 h 648998"/>
                <a:gd name="connsiteX1" fmla="*/ 216965 w 582989"/>
                <a:gd name="connsiteY1" fmla="*/ 285747 h 648998"/>
                <a:gd name="connsiteX2" fmla="*/ 295988 w 582989"/>
                <a:gd name="connsiteY2" fmla="*/ 297036 h 648998"/>
                <a:gd name="connsiteX3" fmla="*/ 578210 w 582989"/>
                <a:gd name="connsiteY3" fmla="*/ 3525 h 648998"/>
                <a:gd name="connsiteX4" fmla="*/ 465321 w 582989"/>
                <a:gd name="connsiteY4" fmla="*/ 144636 h 648998"/>
                <a:gd name="connsiteX5" fmla="*/ 358077 w 582989"/>
                <a:gd name="connsiteY5" fmla="*/ 291392 h 648998"/>
                <a:gd name="connsiteX6" fmla="*/ 295988 w 582989"/>
                <a:gd name="connsiteY6" fmla="*/ 646992 h 648998"/>
                <a:gd name="connsiteX7" fmla="*/ 335499 w 582989"/>
                <a:gd name="connsiteY7" fmla="*/ 432503 h 648998"/>
                <a:gd name="connsiteX8" fmla="*/ 324210 w 582989"/>
                <a:gd name="connsiteY8" fmla="*/ 359125 h 648998"/>
                <a:gd name="connsiteX9" fmla="*/ 256477 w 582989"/>
                <a:gd name="connsiteY9" fmla="*/ 319614 h 648998"/>
                <a:gd name="connsiteX10" fmla="*/ 256477 w 582989"/>
                <a:gd name="connsiteY10" fmla="*/ 455081 h 648998"/>
                <a:gd name="connsiteX11" fmla="*/ 228254 w 582989"/>
                <a:gd name="connsiteY11" fmla="*/ 280103 h 648998"/>
                <a:gd name="connsiteX12" fmla="*/ 58921 w 582989"/>
                <a:gd name="connsiteY12" fmla="*/ 184147 h 648998"/>
                <a:gd name="connsiteX13" fmla="*/ 8121 w 582989"/>
                <a:gd name="connsiteY13" fmla="*/ 144636 h 64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989" h="648998">
                  <a:moveTo>
                    <a:pt x="8121" y="144636"/>
                  </a:moveTo>
                  <a:cubicBezTo>
                    <a:pt x="34462" y="161569"/>
                    <a:pt x="168987" y="260347"/>
                    <a:pt x="216965" y="285747"/>
                  </a:cubicBezTo>
                  <a:cubicBezTo>
                    <a:pt x="264943" y="311147"/>
                    <a:pt x="235781" y="344073"/>
                    <a:pt x="295988" y="297036"/>
                  </a:cubicBezTo>
                  <a:cubicBezTo>
                    <a:pt x="356196" y="249999"/>
                    <a:pt x="549988" y="28925"/>
                    <a:pt x="578210" y="3525"/>
                  </a:cubicBezTo>
                  <a:cubicBezTo>
                    <a:pt x="606432" y="-21875"/>
                    <a:pt x="502010" y="96658"/>
                    <a:pt x="465321" y="144636"/>
                  </a:cubicBezTo>
                  <a:cubicBezTo>
                    <a:pt x="428632" y="192614"/>
                    <a:pt x="386299" y="207666"/>
                    <a:pt x="358077" y="291392"/>
                  </a:cubicBezTo>
                  <a:cubicBezTo>
                    <a:pt x="329855" y="375118"/>
                    <a:pt x="299751" y="623474"/>
                    <a:pt x="295988" y="646992"/>
                  </a:cubicBezTo>
                  <a:cubicBezTo>
                    <a:pt x="292225" y="670510"/>
                    <a:pt x="330795" y="480481"/>
                    <a:pt x="335499" y="432503"/>
                  </a:cubicBezTo>
                  <a:cubicBezTo>
                    <a:pt x="340203" y="384525"/>
                    <a:pt x="337380" y="377940"/>
                    <a:pt x="324210" y="359125"/>
                  </a:cubicBezTo>
                  <a:cubicBezTo>
                    <a:pt x="311040" y="340310"/>
                    <a:pt x="267766" y="303621"/>
                    <a:pt x="256477" y="319614"/>
                  </a:cubicBezTo>
                  <a:cubicBezTo>
                    <a:pt x="245188" y="335607"/>
                    <a:pt x="261181" y="461666"/>
                    <a:pt x="256477" y="455081"/>
                  </a:cubicBezTo>
                  <a:cubicBezTo>
                    <a:pt x="251773" y="448496"/>
                    <a:pt x="261180" y="325259"/>
                    <a:pt x="228254" y="280103"/>
                  </a:cubicBezTo>
                  <a:cubicBezTo>
                    <a:pt x="195328" y="234947"/>
                    <a:pt x="92788" y="206725"/>
                    <a:pt x="58921" y="184147"/>
                  </a:cubicBezTo>
                  <a:cubicBezTo>
                    <a:pt x="25054" y="161569"/>
                    <a:pt x="-18220" y="127703"/>
                    <a:pt x="8121" y="144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466CC85C-A0D6-2466-821D-67CC5E9A0AD2}"/>
                </a:ext>
              </a:extLst>
            </p:cNvPr>
            <p:cNvSpPr/>
            <p:nvPr/>
          </p:nvSpPr>
          <p:spPr>
            <a:xfrm>
              <a:off x="3844524" y="864955"/>
              <a:ext cx="1971255" cy="300921"/>
            </a:xfrm>
            <a:custGeom>
              <a:avLst/>
              <a:gdLst>
                <a:gd name="connsiteX0" fmla="*/ 1958629 w 1971255"/>
                <a:gd name="connsiteY0" fmla="*/ 300457 h 300921"/>
                <a:gd name="connsiteX1" fmla="*/ 1217547 w 1971255"/>
                <a:gd name="connsiteY1" fmla="*/ 127139 h 300921"/>
                <a:gd name="connsiteX2" fmla="*/ 476464 w 1971255"/>
                <a:gd name="connsiteY2" fmla="*/ 103233 h 300921"/>
                <a:gd name="connsiteX3" fmla="*/ 28229 w 1971255"/>
                <a:gd name="connsiteY3" fmla="*/ 216786 h 300921"/>
                <a:gd name="connsiteX4" fmla="*/ 1289264 w 1971255"/>
                <a:gd name="connsiteY4" fmla="*/ 7610 h 300921"/>
                <a:gd name="connsiteX5" fmla="*/ 619900 w 1971255"/>
                <a:gd name="connsiteY5" fmla="*/ 49445 h 300921"/>
                <a:gd name="connsiteX6" fmla="*/ 1510394 w 1971255"/>
                <a:gd name="connsiteY6" fmla="*/ 85304 h 300921"/>
                <a:gd name="connsiteX7" fmla="*/ 1259382 w 1971255"/>
                <a:gd name="connsiteY7" fmla="*/ 121163 h 300921"/>
                <a:gd name="connsiteX8" fmla="*/ 1653829 w 1971255"/>
                <a:gd name="connsiteY8" fmla="*/ 174951 h 300921"/>
                <a:gd name="connsiteX9" fmla="*/ 1958629 w 1971255"/>
                <a:gd name="connsiteY9" fmla="*/ 300457 h 300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1255" h="300921">
                  <a:moveTo>
                    <a:pt x="1958629" y="300457"/>
                  </a:moveTo>
                  <a:cubicBezTo>
                    <a:pt x="1885915" y="292488"/>
                    <a:pt x="1464574" y="160010"/>
                    <a:pt x="1217547" y="127139"/>
                  </a:cubicBezTo>
                  <a:cubicBezTo>
                    <a:pt x="970520" y="94268"/>
                    <a:pt x="674684" y="88292"/>
                    <a:pt x="476464" y="103233"/>
                  </a:cubicBezTo>
                  <a:cubicBezTo>
                    <a:pt x="278244" y="118174"/>
                    <a:pt x="-107238" y="232723"/>
                    <a:pt x="28229" y="216786"/>
                  </a:cubicBezTo>
                  <a:cubicBezTo>
                    <a:pt x="163696" y="200849"/>
                    <a:pt x="1190652" y="35500"/>
                    <a:pt x="1289264" y="7610"/>
                  </a:cubicBezTo>
                  <a:cubicBezTo>
                    <a:pt x="1387876" y="-20280"/>
                    <a:pt x="583045" y="36496"/>
                    <a:pt x="619900" y="49445"/>
                  </a:cubicBezTo>
                  <a:cubicBezTo>
                    <a:pt x="656755" y="62394"/>
                    <a:pt x="1403814" y="73351"/>
                    <a:pt x="1510394" y="85304"/>
                  </a:cubicBezTo>
                  <a:cubicBezTo>
                    <a:pt x="1616974" y="97257"/>
                    <a:pt x="1235476" y="106222"/>
                    <a:pt x="1259382" y="121163"/>
                  </a:cubicBezTo>
                  <a:cubicBezTo>
                    <a:pt x="1283288" y="136104"/>
                    <a:pt x="1536292" y="138096"/>
                    <a:pt x="1653829" y="174951"/>
                  </a:cubicBezTo>
                  <a:cubicBezTo>
                    <a:pt x="1771366" y="211806"/>
                    <a:pt x="2031343" y="308426"/>
                    <a:pt x="1958629" y="3004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A47C4311-D53E-2A5F-AA7E-2B74887204CB}"/>
                </a:ext>
              </a:extLst>
            </p:cNvPr>
            <p:cNvSpPr/>
            <p:nvPr/>
          </p:nvSpPr>
          <p:spPr>
            <a:xfrm>
              <a:off x="2850688" y="1146620"/>
              <a:ext cx="890584" cy="945150"/>
            </a:xfrm>
            <a:custGeom>
              <a:avLst/>
              <a:gdLst>
                <a:gd name="connsiteX0" fmla="*/ 872653 w 890584"/>
                <a:gd name="connsiteY0" fmla="*/ 12815 h 945150"/>
                <a:gd name="connsiteX1" fmla="*/ 543947 w 890584"/>
                <a:gd name="connsiteY1" fmla="*/ 227968 h 945150"/>
                <a:gd name="connsiteX2" fmla="*/ 88 w 890584"/>
                <a:gd name="connsiteY2" fmla="*/ 945145 h 945150"/>
                <a:gd name="connsiteX3" fmla="*/ 585783 w 890584"/>
                <a:gd name="connsiteY3" fmla="*/ 216015 h 945150"/>
                <a:gd name="connsiteX4" fmla="*/ 818865 w 890584"/>
                <a:gd name="connsiteY4" fmla="*/ 42698 h 945150"/>
                <a:gd name="connsiteX5" fmla="*/ 872653 w 890584"/>
                <a:gd name="connsiteY5" fmla="*/ 12815 h 94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0584" h="945150">
                  <a:moveTo>
                    <a:pt x="872653" y="12815"/>
                  </a:moveTo>
                  <a:cubicBezTo>
                    <a:pt x="826833" y="43693"/>
                    <a:pt x="689374" y="72580"/>
                    <a:pt x="543947" y="227968"/>
                  </a:cubicBezTo>
                  <a:cubicBezTo>
                    <a:pt x="398520" y="383356"/>
                    <a:pt x="-6885" y="947137"/>
                    <a:pt x="88" y="945145"/>
                  </a:cubicBezTo>
                  <a:cubicBezTo>
                    <a:pt x="7061" y="943153"/>
                    <a:pt x="449320" y="366423"/>
                    <a:pt x="585783" y="216015"/>
                  </a:cubicBezTo>
                  <a:cubicBezTo>
                    <a:pt x="722246" y="65607"/>
                    <a:pt x="770057" y="72580"/>
                    <a:pt x="818865" y="42698"/>
                  </a:cubicBezTo>
                  <a:cubicBezTo>
                    <a:pt x="867673" y="12816"/>
                    <a:pt x="918473" y="-18063"/>
                    <a:pt x="872653" y="12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4CDC88AA-C5E4-3B50-C5E9-23B52E6F2CB0}"/>
                </a:ext>
              </a:extLst>
            </p:cNvPr>
            <p:cNvSpPr/>
            <p:nvPr/>
          </p:nvSpPr>
          <p:spPr>
            <a:xfrm>
              <a:off x="2754292" y="1958660"/>
              <a:ext cx="305893" cy="1735297"/>
            </a:xfrm>
            <a:custGeom>
              <a:avLst/>
              <a:gdLst>
                <a:gd name="connsiteX0" fmla="*/ 305661 w 305893"/>
                <a:gd name="connsiteY0" fmla="*/ 1622 h 1735297"/>
                <a:gd name="connsiteX1" fmla="*/ 66602 w 305893"/>
                <a:gd name="connsiteY1" fmla="*/ 443881 h 1735297"/>
                <a:gd name="connsiteX2" fmla="*/ 18790 w 305893"/>
                <a:gd name="connsiteY2" fmla="*/ 1202893 h 1735297"/>
                <a:gd name="connsiteX3" fmla="*/ 24767 w 305893"/>
                <a:gd name="connsiteY3" fmla="*/ 1065434 h 1735297"/>
                <a:gd name="connsiteX4" fmla="*/ 861 w 305893"/>
                <a:gd name="connsiteY4" fmla="*/ 1710893 h 1735297"/>
                <a:gd name="connsiteX5" fmla="*/ 24767 w 305893"/>
                <a:gd name="connsiteY5" fmla="*/ 1501716 h 1735297"/>
                <a:gd name="connsiteX6" fmla="*/ 18790 w 305893"/>
                <a:gd name="connsiteY6" fmla="*/ 593293 h 1735297"/>
                <a:gd name="connsiteX7" fmla="*/ 305661 w 305893"/>
                <a:gd name="connsiteY7" fmla="*/ 1622 h 173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893" h="1735297">
                  <a:moveTo>
                    <a:pt x="305661" y="1622"/>
                  </a:moveTo>
                  <a:cubicBezTo>
                    <a:pt x="313630" y="-23280"/>
                    <a:pt x="114414" y="243669"/>
                    <a:pt x="66602" y="443881"/>
                  </a:cubicBezTo>
                  <a:cubicBezTo>
                    <a:pt x="18790" y="644093"/>
                    <a:pt x="25762" y="1099301"/>
                    <a:pt x="18790" y="1202893"/>
                  </a:cubicBezTo>
                  <a:cubicBezTo>
                    <a:pt x="11818" y="1306485"/>
                    <a:pt x="27755" y="980767"/>
                    <a:pt x="24767" y="1065434"/>
                  </a:cubicBezTo>
                  <a:cubicBezTo>
                    <a:pt x="21779" y="1150101"/>
                    <a:pt x="861" y="1638179"/>
                    <a:pt x="861" y="1710893"/>
                  </a:cubicBezTo>
                  <a:cubicBezTo>
                    <a:pt x="861" y="1783607"/>
                    <a:pt x="21779" y="1687983"/>
                    <a:pt x="24767" y="1501716"/>
                  </a:cubicBezTo>
                  <a:cubicBezTo>
                    <a:pt x="27755" y="1315449"/>
                    <a:pt x="-28026" y="837332"/>
                    <a:pt x="18790" y="593293"/>
                  </a:cubicBezTo>
                  <a:cubicBezTo>
                    <a:pt x="65606" y="349254"/>
                    <a:pt x="297692" y="26524"/>
                    <a:pt x="305661" y="16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F597F029-2DD2-A744-DA98-ED70DF9955DE}"/>
                </a:ext>
              </a:extLst>
            </p:cNvPr>
            <p:cNvSpPr/>
            <p:nvPr/>
          </p:nvSpPr>
          <p:spPr>
            <a:xfrm>
              <a:off x="2732355" y="3498076"/>
              <a:ext cx="233556" cy="980919"/>
            </a:xfrm>
            <a:custGeom>
              <a:avLst/>
              <a:gdLst>
                <a:gd name="connsiteX0" fmla="*/ 52680 w 233556"/>
                <a:gd name="connsiteY0" fmla="*/ 4136 h 980919"/>
                <a:gd name="connsiteX1" fmla="*/ 4869 w 233556"/>
                <a:gd name="connsiteY1" fmla="*/ 308936 h 980919"/>
                <a:gd name="connsiteX2" fmla="*/ 4869 w 233556"/>
                <a:gd name="connsiteY2" fmla="*/ 518112 h 980919"/>
                <a:gd name="connsiteX3" fmla="*/ 4869 w 233556"/>
                <a:gd name="connsiteY3" fmla="*/ 368700 h 980919"/>
                <a:gd name="connsiteX4" fmla="*/ 70610 w 233556"/>
                <a:gd name="connsiteY4" fmla="*/ 697406 h 980919"/>
                <a:gd name="connsiteX5" fmla="*/ 10845 w 233556"/>
                <a:gd name="connsiteY5" fmla="*/ 536042 h 980919"/>
                <a:gd name="connsiteX6" fmla="*/ 220021 w 233556"/>
                <a:gd name="connsiteY6" fmla="*/ 960371 h 980919"/>
                <a:gd name="connsiteX7" fmla="*/ 190139 w 233556"/>
                <a:gd name="connsiteY7" fmla="*/ 876700 h 980919"/>
                <a:gd name="connsiteX8" fmla="*/ 4869 w 233556"/>
                <a:gd name="connsiteY8" fmla="*/ 547995 h 980919"/>
                <a:gd name="connsiteX9" fmla="*/ 52680 w 233556"/>
                <a:gd name="connsiteY9" fmla="*/ 4136 h 980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556" h="980919">
                  <a:moveTo>
                    <a:pt x="52680" y="4136"/>
                  </a:moveTo>
                  <a:cubicBezTo>
                    <a:pt x="52680" y="-35707"/>
                    <a:pt x="12837" y="223273"/>
                    <a:pt x="4869" y="308936"/>
                  </a:cubicBezTo>
                  <a:cubicBezTo>
                    <a:pt x="-3099" y="394599"/>
                    <a:pt x="4869" y="518112"/>
                    <a:pt x="4869" y="518112"/>
                  </a:cubicBezTo>
                  <a:cubicBezTo>
                    <a:pt x="4869" y="528073"/>
                    <a:pt x="-6088" y="338818"/>
                    <a:pt x="4869" y="368700"/>
                  </a:cubicBezTo>
                  <a:cubicBezTo>
                    <a:pt x="15826" y="398582"/>
                    <a:pt x="69614" y="669516"/>
                    <a:pt x="70610" y="697406"/>
                  </a:cubicBezTo>
                  <a:cubicBezTo>
                    <a:pt x="71606" y="725296"/>
                    <a:pt x="-14057" y="492215"/>
                    <a:pt x="10845" y="536042"/>
                  </a:cubicBezTo>
                  <a:cubicBezTo>
                    <a:pt x="35747" y="579869"/>
                    <a:pt x="190139" y="903595"/>
                    <a:pt x="220021" y="960371"/>
                  </a:cubicBezTo>
                  <a:cubicBezTo>
                    <a:pt x="249903" y="1017147"/>
                    <a:pt x="225998" y="945429"/>
                    <a:pt x="190139" y="876700"/>
                  </a:cubicBezTo>
                  <a:cubicBezTo>
                    <a:pt x="154280" y="807971"/>
                    <a:pt x="26783" y="688442"/>
                    <a:pt x="4869" y="547995"/>
                  </a:cubicBezTo>
                  <a:cubicBezTo>
                    <a:pt x="-17045" y="407548"/>
                    <a:pt x="52680" y="43979"/>
                    <a:pt x="52680" y="4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89D5EED6-964C-1C41-9406-0829130158C0}"/>
                </a:ext>
              </a:extLst>
            </p:cNvPr>
            <p:cNvSpPr/>
            <p:nvPr/>
          </p:nvSpPr>
          <p:spPr>
            <a:xfrm>
              <a:off x="5942905" y="1353938"/>
              <a:ext cx="846739" cy="337720"/>
            </a:xfrm>
            <a:custGeom>
              <a:avLst/>
              <a:gdLst>
                <a:gd name="connsiteX0" fmla="*/ 3683 w 846739"/>
                <a:gd name="connsiteY0" fmla="*/ 2721 h 337720"/>
                <a:gd name="connsiteX1" fmla="*/ 619260 w 846739"/>
                <a:gd name="connsiteY1" fmla="*/ 265686 h 337720"/>
                <a:gd name="connsiteX2" fmla="*/ 577424 w 846739"/>
                <a:gd name="connsiteY2" fmla="*/ 223850 h 337720"/>
                <a:gd name="connsiteX3" fmla="*/ 840389 w 846739"/>
                <a:gd name="connsiteY3" fmla="*/ 337403 h 337720"/>
                <a:gd name="connsiteX4" fmla="*/ 732813 w 846739"/>
                <a:gd name="connsiteY4" fmla="*/ 253733 h 337720"/>
                <a:gd name="connsiteX5" fmla="*/ 380201 w 846739"/>
                <a:gd name="connsiteY5" fmla="*/ 134203 h 337720"/>
                <a:gd name="connsiteX6" fmla="*/ 3683 w 846739"/>
                <a:gd name="connsiteY6" fmla="*/ 2721 h 3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739" h="337720">
                  <a:moveTo>
                    <a:pt x="3683" y="2721"/>
                  </a:moveTo>
                  <a:cubicBezTo>
                    <a:pt x="43526" y="24635"/>
                    <a:pt x="523637" y="228831"/>
                    <a:pt x="619260" y="265686"/>
                  </a:cubicBezTo>
                  <a:cubicBezTo>
                    <a:pt x="714883" y="302541"/>
                    <a:pt x="540569" y="211897"/>
                    <a:pt x="577424" y="223850"/>
                  </a:cubicBezTo>
                  <a:cubicBezTo>
                    <a:pt x="614279" y="235803"/>
                    <a:pt x="814491" y="332423"/>
                    <a:pt x="840389" y="337403"/>
                  </a:cubicBezTo>
                  <a:cubicBezTo>
                    <a:pt x="866287" y="342383"/>
                    <a:pt x="809511" y="287600"/>
                    <a:pt x="732813" y="253733"/>
                  </a:cubicBezTo>
                  <a:cubicBezTo>
                    <a:pt x="656115" y="219866"/>
                    <a:pt x="502719" y="171058"/>
                    <a:pt x="380201" y="134203"/>
                  </a:cubicBezTo>
                  <a:cubicBezTo>
                    <a:pt x="257683" y="97348"/>
                    <a:pt x="-36160" y="-19193"/>
                    <a:pt x="3683" y="27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97385F1B-1B03-7B20-245E-A605A2C793D1}"/>
                </a:ext>
              </a:extLst>
            </p:cNvPr>
            <p:cNvSpPr/>
            <p:nvPr/>
          </p:nvSpPr>
          <p:spPr>
            <a:xfrm>
              <a:off x="6273240" y="1404623"/>
              <a:ext cx="884530" cy="1544078"/>
            </a:xfrm>
            <a:custGeom>
              <a:avLst/>
              <a:gdLst>
                <a:gd name="connsiteX0" fmla="*/ 1100 w 884530"/>
                <a:gd name="connsiteY0" fmla="*/ 1024 h 1544078"/>
                <a:gd name="connsiteX1" fmla="*/ 463164 w 884530"/>
                <a:gd name="connsiteY1" fmla="*/ 492271 h 1544078"/>
                <a:gd name="connsiteX2" fmla="*/ 414526 w 884530"/>
                <a:gd name="connsiteY2" fmla="*/ 448496 h 1544078"/>
                <a:gd name="connsiteX3" fmla="*/ 696628 w 884530"/>
                <a:gd name="connsiteY3" fmla="*/ 876513 h 1544078"/>
                <a:gd name="connsiteX4" fmla="*/ 652854 w 884530"/>
                <a:gd name="connsiteY4" fmla="*/ 823011 h 1544078"/>
                <a:gd name="connsiteX5" fmla="*/ 784177 w 884530"/>
                <a:gd name="connsiteY5" fmla="*/ 1139160 h 1544078"/>
                <a:gd name="connsiteX6" fmla="*/ 876590 w 884530"/>
                <a:gd name="connsiteY6" fmla="*/ 1523403 h 1544078"/>
                <a:gd name="connsiteX7" fmla="*/ 861998 w 884530"/>
                <a:gd name="connsiteY7" fmla="*/ 1430990 h 1544078"/>
                <a:gd name="connsiteX8" fmla="*/ 720947 w 884530"/>
                <a:gd name="connsiteY8" fmla="*/ 915424 h 1544078"/>
                <a:gd name="connsiteX9" fmla="*/ 424254 w 884530"/>
                <a:gd name="connsiteY9" fmla="*/ 370675 h 1544078"/>
                <a:gd name="connsiteX10" fmla="*/ 575032 w 884530"/>
                <a:gd name="connsiteY10" fmla="*/ 652777 h 1544078"/>
                <a:gd name="connsiteX11" fmla="*/ 263747 w 884530"/>
                <a:gd name="connsiteY11" fmla="*/ 307445 h 1544078"/>
                <a:gd name="connsiteX12" fmla="*/ 331841 w 884530"/>
                <a:gd name="connsiteY12" fmla="*/ 360947 h 1544078"/>
                <a:gd name="connsiteX13" fmla="*/ 1100 w 884530"/>
                <a:gd name="connsiteY13" fmla="*/ 1024 h 154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4530" h="1544078">
                  <a:moveTo>
                    <a:pt x="1100" y="1024"/>
                  </a:moveTo>
                  <a:cubicBezTo>
                    <a:pt x="22987" y="22911"/>
                    <a:pt x="394260" y="417692"/>
                    <a:pt x="463164" y="492271"/>
                  </a:cubicBezTo>
                  <a:cubicBezTo>
                    <a:pt x="532068" y="566850"/>
                    <a:pt x="375615" y="384456"/>
                    <a:pt x="414526" y="448496"/>
                  </a:cubicBezTo>
                  <a:cubicBezTo>
                    <a:pt x="453437" y="512536"/>
                    <a:pt x="656907" y="814094"/>
                    <a:pt x="696628" y="876513"/>
                  </a:cubicBezTo>
                  <a:cubicBezTo>
                    <a:pt x="736349" y="938932"/>
                    <a:pt x="638263" y="779237"/>
                    <a:pt x="652854" y="823011"/>
                  </a:cubicBezTo>
                  <a:cubicBezTo>
                    <a:pt x="667445" y="866785"/>
                    <a:pt x="746888" y="1022428"/>
                    <a:pt x="784177" y="1139160"/>
                  </a:cubicBezTo>
                  <a:cubicBezTo>
                    <a:pt x="821466" y="1255892"/>
                    <a:pt x="863620" y="1474765"/>
                    <a:pt x="876590" y="1523403"/>
                  </a:cubicBezTo>
                  <a:cubicBezTo>
                    <a:pt x="889560" y="1572041"/>
                    <a:pt x="887939" y="1532320"/>
                    <a:pt x="861998" y="1430990"/>
                  </a:cubicBezTo>
                  <a:cubicBezTo>
                    <a:pt x="836058" y="1329660"/>
                    <a:pt x="793904" y="1092143"/>
                    <a:pt x="720947" y="915424"/>
                  </a:cubicBezTo>
                  <a:cubicBezTo>
                    <a:pt x="647990" y="738705"/>
                    <a:pt x="448573" y="414450"/>
                    <a:pt x="424254" y="370675"/>
                  </a:cubicBezTo>
                  <a:cubicBezTo>
                    <a:pt x="399935" y="326901"/>
                    <a:pt x="601783" y="663315"/>
                    <a:pt x="575032" y="652777"/>
                  </a:cubicBezTo>
                  <a:cubicBezTo>
                    <a:pt x="548281" y="642239"/>
                    <a:pt x="304279" y="356083"/>
                    <a:pt x="263747" y="307445"/>
                  </a:cubicBezTo>
                  <a:cubicBezTo>
                    <a:pt x="223215" y="258807"/>
                    <a:pt x="373184" y="407153"/>
                    <a:pt x="331841" y="360947"/>
                  </a:cubicBezTo>
                  <a:cubicBezTo>
                    <a:pt x="290499" y="314741"/>
                    <a:pt x="-20787" y="-20863"/>
                    <a:pt x="1100" y="10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94878A87-050E-3F2D-3EBF-6B3560B1AD78}"/>
                </a:ext>
              </a:extLst>
            </p:cNvPr>
            <p:cNvSpPr/>
            <p:nvPr/>
          </p:nvSpPr>
          <p:spPr>
            <a:xfrm>
              <a:off x="5562880" y="921502"/>
              <a:ext cx="1092156" cy="588260"/>
            </a:xfrm>
            <a:custGeom>
              <a:avLst/>
              <a:gdLst>
                <a:gd name="connsiteX0" fmla="*/ 6205 w 1092156"/>
                <a:gd name="connsiteY0" fmla="*/ 2626 h 588260"/>
                <a:gd name="connsiteX1" fmla="*/ 565546 w 1092156"/>
                <a:gd name="connsiteY1" fmla="*/ 343094 h 588260"/>
                <a:gd name="connsiteX2" fmla="*/ 502316 w 1092156"/>
                <a:gd name="connsiteY2" fmla="*/ 270136 h 588260"/>
                <a:gd name="connsiteX3" fmla="*/ 1076248 w 1092156"/>
                <a:gd name="connsiteY3" fmla="*/ 581421 h 588260"/>
                <a:gd name="connsiteX4" fmla="*/ 901150 w 1092156"/>
                <a:gd name="connsiteY4" fmla="*/ 474417 h 588260"/>
                <a:gd name="connsiteX5" fmla="*/ 575273 w 1092156"/>
                <a:gd name="connsiteY5" fmla="*/ 347958 h 588260"/>
                <a:gd name="connsiteX6" fmla="*/ 283443 w 1092156"/>
                <a:gd name="connsiteY6" fmla="*/ 192315 h 588260"/>
                <a:gd name="connsiteX7" fmla="*/ 6205 w 1092156"/>
                <a:gd name="connsiteY7" fmla="*/ 2626 h 58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156" h="588260">
                  <a:moveTo>
                    <a:pt x="6205" y="2626"/>
                  </a:moveTo>
                  <a:cubicBezTo>
                    <a:pt x="53222" y="27756"/>
                    <a:pt x="482861" y="298509"/>
                    <a:pt x="565546" y="343094"/>
                  </a:cubicBezTo>
                  <a:cubicBezTo>
                    <a:pt x="648231" y="387679"/>
                    <a:pt x="417199" y="230415"/>
                    <a:pt x="502316" y="270136"/>
                  </a:cubicBezTo>
                  <a:cubicBezTo>
                    <a:pt x="587433" y="309857"/>
                    <a:pt x="1009776" y="547374"/>
                    <a:pt x="1076248" y="581421"/>
                  </a:cubicBezTo>
                  <a:cubicBezTo>
                    <a:pt x="1142720" y="615468"/>
                    <a:pt x="984646" y="513327"/>
                    <a:pt x="901150" y="474417"/>
                  </a:cubicBezTo>
                  <a:cubicBezTo>
                    <a:pt x="817654" y="435507"/>
                    <a:pt x="678224" y="394975"/>
                    <a:pt x="575273" y="347958"/>
                  </a:cubicBezTo>
                  <a:cubicBezTo>
                    <a:pt x="472322" y="300941"/>
                    <a:pt x="375045" y="245006"/>
                    <a:pt x="283443" y="192315"/>
                  </a:cubicBezTo>
                  <a:cubicBezTo>
                    <a:pt x="191841" y="139624"/>
                    <a:pt x="-40812" y="-22504"/>
                    <a:pt x="6205" y="26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6779D999-F9AB-E7CB-2436-77325C755A1E}"/>
                </a:ext>
              </a:extLst>
            </p:cNvPr>
            <p:cNvSpPr/>
            <p:nvPr/>
          </p:nvSpPr>
          <p:spPr>
            <a:xfrm>
              <a:off x="6482100" y="1451394"/>
              <a:ext cx="697050" cy="1555746"/>
            </a:xfrm>
            <a:custGeom>
              <a:avLst/>
              <a:gdLst>
                <a:gd name="connsiteX0" fmla="*/ 1385 w 697050"/>
                <a:gd name="connsiteY0" fmla="*/ 2891 h 1555746"/>
                <a:gd name="connsiteX1" fmla="*/ 473177 w 697050"/>
                <a:gd name="connsiteY1" fmla="*/ 479546 h 1555746"/>
                <a:gd name="connsiteX2" fmla="*/ 336989 w 697050"/>
                <a:gd name="connsiteY2" fmla="*/ 338495 h 1555746"/>
                <a:gd name="connsiteX3" fmla="*/ 521815 w 697050"/>
                <a:gd name="connsiteY3" fmla="*/ 596278 h 1555746"/>
                <a:gd name="connsiteX4" fmla="*/ 589909 w 697050"/>
                <a:gd name="connsiteY4" fmla="*/ 922155 h 1555746"/>
                <a:gd name="connsiteX5" fmla="*/ 589909 w 697050"/>
                <a:gd name="connsiteY5" fmla="*/ 756785 h 1555746"/>
                <a:gd name="connsiteX6" fmla="*/ 662866 w 697050"/>
                <a:gd name="connsiteY6" fmla="*/ 1179938 h 1555746"/>
                <a:gd name="connsiteX7" fmla="*/ 696913 w 697050"/>
                <a:gd name="connsiteY7" fmla="*/ 1549589 h 1555746"/>
                <a:gd name="connsiteX8" fmla="*/ 672594 w 697050"/>
                <a:gd name="connsiteY8" fmla="*/ 1364763 h 1555746"/>
                <a:gd name="connsiteX9" fmla="*/ 619091 w 697050"/>
                <a:gd name="connsiteY9" fmla="*/ 785968 h 1555746"/>
                <a:gd name="connsiteX10" fmla="*/ 512087 w 697050"/>
                <a:gd name="connsiteY10" fmla="*/ 503866 h 1555746"/>
                <a:gd name="connsiteX11" fmla="*/ 536406 w 697050"/>
                <a:gd name="connsiteY11" fmla="*/ 567095 h 1555746"/>
                <a:gd name="connsiteX12" fmla="*/ 298079 w 697050"/>
                <a:gd name="connsiteY12" fmla="*/ 187717 h 1555746"/>
                <a:gd name="connsiteX13" fmla="*/ 327262 w 697050"/>
                <a:gd name="connsiteY13" fmla="*/ 275266 h 1555746"/>
                <a:gd name="connsiteX14" fmla="*/ 1385 w 697050"/>
                <a:gd name="connsiteY14" fmla="*/ 2891 h 155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7050" h="1555746">
                  <a:moveTo>
                    <a:pt x="1385" y="2891"/>
                  </a:moveTo>
                  <a:cubicBezTo>
                    <a:pt x="25704" y="36938"/>
                    <a:pt x="417243" y="423612"/>
                    <a:pt x="473177" y="479546"/>
                  </a:cubicBezTo>
                  <a:cubicBezTo>
                    <a:pt x="529111" y="535480"/>
                    <a:pt x="328883" y="319040"/>
                    <a:pt x="336989" y="338495"/>
                  </a:cubicBezTo>
                  <a:cubicBezTo>
                    <a:pt x="345095" y="357950"/>
                    <a:pt x="479662" y="499001"/>
                    <a:pt x="521815" y="596278"/>
                  </a:cubicBezTo>
                  <a:cubicBezTo>
                    <a:pt x="563968" y="693555"/>
                    <a:pt x="578560" y="895404"/>
                    <a:pt x="589909" y="922155"/>
                  </a:cubicBezTo>
                  <a:cubicBezTo>
                    <a:pt x="601258" y="948906"/>
                    <a:pt x="577750" y="713821"/>
                    <a:pt x="589909" y="756785"/>
                  </a:cubicBezTo>
                  <a:cubicBezTo>
                    <a:pt x="602068" y="799749"/>
                    <a:pt x="645032" y="1047804"/>
                    <a:pt x="662866" y="1179938"/>
                  </a:cubicBezTo>
                  <a:cubicBezTo>
                    <a:pt x="680700" y="1312072"/>
                    <a:pt x="695292" y="1518785"/>
                    <a:pt x="696913" y="1549589"/>
                  </a:cubicBezTo>
                  <a:cubicBezTo>
                    <a:pt x="698534" y="1580393"/>
                    <a:pt x="685564" y="1492033"/>
                    <a:pt x="672594" y="1364763"/>
                  </a:cubicBezTo>
                  <a:cubicBezTo>
                    <a:pt x="659624" y="1237493"/>
                    <a:pt x="645842" y="929451"/>
                    <a:pt x="619091" y="785968"/>
                  </a:cubicBezTo>
                  <a:cubicBezTo>
                    <a:pt x="592340" y="642485"/>
                    <a:pt x="525868" y="540345"/>
                    <a:pt x="512087" y="503866"/>
                  </a:cubicBezTo>
                  <a:cubicBezTo>
                    <a:pt x="498306" y="467387"/>
                    <a:pt x="572074" y="619786"/>
                    <a:pt x="536406" y="567095"/>
                  </a:cubicBezTo>
                  <a:cubicBezTo>
                    <a:pt x="500738" y="514404"/>
                    <a:pt x="332936" y="236355"/>
                    <a:pt x="298079" y="187717"/>
                  </a:cubicBezTo>
                  <a:cubicBezTo>
                    <a:pt x="263222" y="139079"/>
                    <a:pt x="374279" y="304449"/>
                    <a:pt x="327262" y="275266"/>
                  </a:cubicBezTo>
                  <a:cubicBezTo>
                    <a:pt x="280245" y="246083"/>
                    <a:pt x="-22934" y="-31156"/>
                    <a:pt x="1385" y="2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A462885A-E893-65F3-3768-C74469FAA754}"/>
                </a:ext>
              </a:extLst>
            </p:cNvPr>
            <p:cNvSpPr/>
            <p:nvPr/>
          </p:nvSpPr>
          <p:spPr>
            <a:xfrm>
              <a:off x="2459318" y="4428172"/>
              <a:ext cx="529061" cy="1191348"/>
            </a:xfrm>
            <a:custGeom>
              <a:avLst/>
              <a:gdLst>
                <a:gd name="connsiteX0" fmla="*/ 528357 w 529061"/>
                <a:gd name="connsiteY0" fmla="*/ 953 h 1191348"/>
                <a:gd name="connsiteX1" fmla="*/ 185457 w 529061"/>
                <a:gd name="connsiteY1" fmla="*/ 467678 h 1191348"/>
                <a:gd name="connsiteX2" fmla="*/ 401357 w 529061"/>
                <a:gd name="connsiteY2" fmla="*/ 197803 h 1191348"/>
                <a:gd name="connsiteX3" fmla="*/ 226732 w 529061"/>
                <a:gd name="connsiteY3" fmla="*/ 512128 h 1191348"/>
                <a:gd name="connsiteX4" fmla="*/ 14007 w 529061"/>
                <a:gd name="connsiteY4" fmla="*/ 1159828 h 1191348"/>
                <a:gd name="connsiteX5" fmla="*/ 45757 w 529061"/>
                <a:gd name="connsiteY5" fmla="*/ 1016953 h 1191348"/>
                <a:gd name="connsiteX6" fmla="*/ 252132 w 529061"/>
                <a:gd name="connsiteY6" fmla="*/ 378778 h 1191348"/>
                <a:gd name="connsiteX7" fmla="*/ 201332 w 529061"/>
                <a:gd name="connsiteY7" fmla="*/ 486728 h 1191348"/>
                <a:gd name="connsiteX8" fmla="*/ 360082 w 529061"/>
                <a:gd name="connsiteY8" fmla="*/ 156528 h 1191348"/>
                <a:gd name="connsiteX9" fmla="*/ 277532 w 529061"/>
                <a:gd name="connsiteY9" fmla="*/ 340678 h 1191348"/>
                <a:gd name="connsiteX10" fmla="*/ 528357 w 529061"/>
                <a:gd name="connsiteY10" fmla="*/ 953 h 119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061" h="1191348">
                  <a:moveTo>
                    <a:pt x="528357" y="953"/>
                  </a:moveTo>
                  <a:cubicBezTo>
                    <a:pt x="513011" y="22120"/>
                    <a:pt x="206624" y="434870"/>
                    <a:pt x="185457" y="467678"/>
                  </a:cubicBezTo>
                  <a:cubicBezTo>
                    <a:pt x="164290" y="500486"/>
                    <a:pt x="394478" y="190395"/>
                    <a:pt x="401357" y="197803"/>
                  </a:cubicBezTo>
                  <a:cubicBezTo>
                    <a:pt x="408236" y="205211"/>
                    <a:pt x="291290" y="351791"/>
                    <a:pt x="226732" y="512128"/>
                  </a:cubicBezTo>
                  <a:cubicBezTo>
                    <a:pt x="162174" y="672465"/>
                    <a:pt x="44169" y="1075691"/>
                    <a:pt x="14007" y="1159828"/>
                  </a:cubicBezTo>
                  <a:cubicBezTo>
                    <a:pt x="-16155" y="1243965"/>
                    <a:pt x="6070" y="1147128"/>
                    <a:pt x="45757" y="1016953"/>
                  </a:cubicBezTo>
                  <a:cubicBezTo>
                    <a:pt x="85444" y="886778"/>
                    <a:pt x="226203" y="467149"/>
                    <a:pt x="252132" y="378778"/>
                  </a:cubicBezTo>
                  <a:cubicBezTo>
                    <a:pt x="278061" y="290407"/>
                    <a:pt x="183340" y="523770"/>
                    <a:pt x="201332" y="486728"/>
                  </a:cubicBezTo>
                  <a:cubicBezTo>
                    <a:pt x="219324" y="449686"/>
                    <a:pt x="347382" y="180870"/>
                    <a:pt x="360082" y="156528"/>
                  </a:cubicBezTo>
                  <a:cubicBezTo>
                    <a:pt x="372782" y="132186"/>
                    <a:pt x="251603" y="363432"/>
                    <a:pt x="277532" y="340678"/>
                  </a:cubicBezTo>
                  <a:cubicBezTo>
                    <a:pt x="303461" y="317924"/>
                    <a:pt x="543703" y="-20214"/>
                    <a:pt x="528357" y="9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8310A9D6-A04F-CE9F-AA70-2325912F16EB}"/>
                </a:ext>
              </a:extLst>
            </p:cNvPr>
            <p:cNvSpPr/>
            <p:nvPr/>
          </p:nvSpPr>
          <p:spPr>
            <a:xfrm>
              <a:off x="2221310" y="5579212"/>
              <a:ext cx="278485" cy="1484143"/>
            </a:xfrm>
            <a:custGeom>
              <a:avLst/>
              <a:gdLst>
                <a:gd name="connsiteX0" fmla="*/ 277415 w 278485"/>
                <a:gd name="connsiteY0" fmla="*/ 2438 h 1484143"/>
                <a:gd name="connsiteX1" fmla="*/ 10715 w 278485"/>
                <a:gd name="connsiteY1" fmla="*/ 821588 h 1484143"/>
                <a:gd name="connsiteX2" fmla="*/ 213915 w 278485"/>
                <a:gd name="connsiteY2" fmla="*/ 231038 h 1484143"/>
                <a:gd name="connsiteX3" fmla="*/ 58340 w 278485"/>
                <a:gd name="connsiteY3" fmla="*/ 999388 h 1484143"/>
                <a:gd name="connsiteX4" fmla="*/ 1190 w 278485"/>
                <a:gd name="connsiteY4" fmla="*/ 1462938 h 1484143"/>
                <a:gd name="connsiteX5" fmla="*/ 29765 w 278485"/>
                <a:gd name="connsiteY5" fmla="*/ 1307363 h 1484143"/>
                <a:gd name="connsiteX6" fmla="*/ 144065 w 278485"/>
                <a:gd name="connsiteY6" fmla="*/ 450113 h 1484143"/>
                <a:gd name="connsiteX7" fmla="*/ 105965 w 278485"/>
                <a:gd name="connsiteY7" fmla="*/ 564413 h 1484143"/>
                <a:gd name="connsiteX8" fmla="*/ 277415 w 278485"/>
                <a:gd name="connsiteY8" fmla="*/ 2438 h 148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485" h="1484143">
                  <a:moveTo>
                    <a:pt x="277415" y="2438"/>
                  </a:moveTo>
                  <a:cubicBezTo>
                    <a:pt x="261540" y="45300"/>
                    <a:pt x="21298" y="783488"/>
                    <a:pt x="10715" y="821588"/>
                  </a:cubicBezTo>
                  <a:cubicBezTo>
                    <a:pt x="132" y="859688"/>
                    <a:pt x="205978" y="201405"/>
                    <a:pt x="213915" y="231038"/>
                  </a:cubicBezTo>
                  <a:cubicBezTo>
                    <a:pt x="221852" y="260671"/>
                    <a:pt x="93794" y="794071"/>
                    <a:pt x="58340" y="999388"/>
                  </a:cubicBezTo>
                  <a:cubicBezTo>
                    <a:pt x="22886" y="1204705"/>
                    <a:pt x="5952" y="1411609"/>
                    <a:pt x="1190" y="1462938"/>
                  </a:cubicBezTo>
                  <a:cubicBezTo>
                    <a:pt x="-3572" y="1514267"/>
                    <a:pt x="5953" y="1476167"/>
                    <a:pt x="29765" y="1307363"/>
                  </a:cubicBezTo>
                  <a:cubicBezTo>
                    <a:pt x="53577" y="1138559"/>
                    <a:pt x="131365" y="573938"/>
                    <a:pt x="144065" y="450113"/>
                  </a:cubicBezTo>
                  <a:cubicBezTo>
                    <a:pt x="156765" y="326288"/>
                    <a:pt x="84269" y="633734"/>
                    <a:pt x="105965" y="564413"/>
                  </a:cubicBezTo>
                  <a:cubicBezTo>
                    <a:pt x="127661" y="495092"/>
                    <a:pt x="293290" y="-40424"/>
                    <a:pt x="277415" y="24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4AB44521-32AE-29F1-FDC3-63F32B37245B}"/>
                </a:ext>
              </a:extLst>
            </p:cNvPr>
            <p:cNvSpPr/>
            <p:nvPr/>
          </p:nvSpPr>
          <p:spPr>
            <a:xfrm>
              <a:off x="2132490" y="6711664"/>
              <a:ext cx="103677" cy="1483822"/>
            </a:xfrm>
            <a:custGeom>
              <a:avLst/>
              <a:gdLst>
                <a:gd name="connsiteX0" fmla="*/ 102710 w 103677"/>
                <a:gd name="connsiteY0" fmla="*/ 3461 h 1483822"/>
                <a:gd name="connsiteX1" fmla="*/ 4285 w 103677"/>
                <a:gd name="connsiteY1" fmla="*/ 854361 h 1483822"/>
                <a:gd name="connsiteX2" fmla="*/ 16985 w 103677"/>
                <a:gd name="connsiteY2" fmla="*/ 752761 h 1483822"/>
                <a:gd name="connsiteX3" fmla="*/ 10635 w 103677"/>
                <a:gd name="connsiteY3" fmla="*/ 1432211 h 1483822"/>
                <a:gd name="connsiteX4" fmla="*/ 16985 w 103677"/>
                <a:gd name="connsiteY4" fmla="*/ 1317911 h 1483822"/>
                <a:gd name="connsiteX5" fmla="*/ 74135 w 103677"/>
                <a:gd name="connsiteY5" fmla="*/ 378111 h 1483822"/>
                <a:gd name="connsiteX6" fmla="*/ 55085 w 103677"/>
                <a:gd name="connsiteY6" fmla="*/ 546386 h 1483822"/>
                <a:gd name="connsiteX7" fmla="*/ 102710 w 103677"/>
                <a:gd name="connsiteY7" fmla="*/ 3461 h 148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77" h="1483822">
                  <a:moveTo>
                    <a:pt x="102710" y="3461"/>
                  </a:moveTo>
                  <a:cubicBezTo>
                    <a:pt x="94243" y="54790"/>
                    <a:pt x="18573" y="729478"/>
                    <a:pt x="4285" y="854361"/>
                  </a:cubicBezTo>
                  <a:cubicBezTo>
                    <a:pt x="-10003" y="979244"/>
                    <a:pt x="15927" y="656453"/>
                    <a:pt x="16985" y="752761"/>
                  </a:cubicBezTo>
                  <a:cubicBezTo>
                    <a:pt x="18043" y="849069"/>
                    <a:pt x="10635" y="1338019"/>
                    <a:pt x="10635" y="1432211"/>
                  </a:cubicBezTo>
                  <a:cubicBezTo>
                    <a:pt x="10635" y="1526403"/>
                    <a:pt x="6402" y="1493594"/>
                    <a:pt x="16985" y="1317911"/>
                  </a:cubicBezTo>
                  <a:cubicBezTo>
                    <a:pt x="27568" y="1142228"/>
                    <a:pt x="67785" y="506698"/>
                    <a:pt x="74135" y="378111"/>
                  </a:cubicBezTo>
                  <a:cubicBezTo>
                    <a:pt x="80485" y="249524"/>
                    <a:pt x="48735" y="605123"/>
                    <a:pt x="55085" y="546386"/>
                  </a:cubicBezTo>
                  <a:cubicBezTo>
                    <a:pt x="61435" y="487649"/>
                    <a:pt x="111177" y="-47868"/>
                    <a:pt x="102710" y="34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3D4F24AD-3166-3B7C-7878-90E03BAF2D18}"/>
                </a:ext>
              </a:extLst>
            </p:cNvPr>
            <p:cNvSpPr/>
            <p:nvPr/>
          </p:nvSpPr>
          <p:spPr>
            <a:xfrm>
              <a:off x="3448425" y="4904652"/>
              <a:ext cx="62456" cy="1511602"/>
            </a:xfrm>
            <a:custGeom>
              <a:avLst/>
              <a:gdLst>
                <a:gd name="connsiteX0" fmla="*/ 39842 w 62456"/>
                <a:gd name="connsiteY0" fmla="*/ 11659 h 1511602"/>
                <a:gd name="connsiteX1" fmla="*/ 62419 w 62456"/>
                <a:gd name="connsiteY1" fmla="*/ 1044592 h 1511602"/>
                <a:gd name="connsiteX2" fmla="*/ 34197 w 62456"/>
                <a:gd name="connsiteY2" fmla="*/ 728504 h 1511602"/>
                <a:gd name="connsiteX3" fmla="*/ 331 w 62456"/>
                <a:gd name="connsiteY3" fmla="*/ 1501792 h 1511602"/>
                <a:gd name="connsiteX4" fmla="*/ 17264 w 62456"/>
                <a:gd name="connsiteY4" fmla="*/ 1123615 h 1511602"/>
                <a:gd name="connsiteX5" fmla="*/ 22908 w 62456"/>
                <a:gd name="connsiteY5" fmla="*/ 525304 h 1511602"/>
                <a:gd name="connsiteX6" fmla="*/ 39842 w 62456"/>
                <a:gd name="connsiteY6" fmla="*/ 11659 h 15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56" h="1511602">
                  <a:moveTo>
                    <a:pt x="39842" y="11659"/>
                  </a:moveTo>
                  <a:cubicBezTo>
                    <a:pt x="46427" y="98207"/>
                    <a:pt x="63360" y="925118"/>
                    <a:pt x="62419" y="1044592"/>
                  </a:cubicBezTo>
                  <a:cubicBezTo>
                    <a:pt x="61478" y="1164066"/>
                    <a:pt x="44545" y="652304"/>
                    <a:pt x="34197" y="728504"/>
                  </a:cubicBezTo>
                  <a:cubicBezTo>
                    <a:pt x="23849" y="804704"/>
                    <a:pt x="3153" y="1435940"/>
                    <a:pt x="331" y="1501792"/>
                  </a:cubicBezTo>
                  <a:cubicBezTo>
                    <a:pt x="-2491" y="1567644"/>
                    <a:pt x="13501" y="1286363"/>
                    <a:pt x="17264" y="1123615"/>
                  </a:cubicBezTo>
                  <a:cubicBezTo>
                    <a:pt x="21027" y="960867"/>
                    <a:pt x="14441" y="707808"/>
                    <a:pt x="22908" y="525304"/>
                  </a:cubicBezTo>
                  <a:cubicBezTo>
                    <a:pt x="31375" y="342800"/>
                    <a:pt x="33257" y="-74889"/>
                    <a:pt x="39842" y="116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47A8A005-A8D9-6D9B-8391-A3D60491260E}"/>
                </a:ext>
              </a:extLst>
            </p:cNvPr>
            <p:cNvSpPr/>
            <p:nvPr/>
          </p:nvSpPr>
          <p:spPr>
            <a:xfrm>
              <a:off x="3435245" y="5735112"/>
              <a:ext cx="64626" cy="716551"/>
            </a:xfrm>
            <a:custGeom>
              <a:avLst/>
              <a:gdLst>
                <a:gd name="connsiteX0" fmla="*/ 64311 w 64626"/>
                <a:gd name="connsiteY0" fmla="*/ 5288 h 716551"/>
                <a:gd name="connsiteX1" fmla="*/ 30444 w 64626"/>
                <a:gd name="connsiteY1" fmla="*/ 693910 h 716551"/>
                <a:gd name="connsiteX2" fmla="*/ 24799 w 64626"/>
                <a:gd name="connsiteY2" fmla="*/ 530221 h 716551"/>
                <a:gd name="connsiteX3" fmla="*/ 2222 w 64626"/>
                <a:gd name="connsiteY3" fmla="*/ 327021 h 716551"/>
                <a:gd name="connsiteX4" fmla="*/ 7866 w 64626"/>
                <a:gd name="connsiteY4" fmla="*/ 372177 h 716551"/>
                <a:gd name="connsiteX5" fmla="*/ 64311 w 64626"/>
                <a:gd name="connsiteY5" fmla="*/ 5288 h 71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26" h="716551">
                  <a:moveTo>
                    <a:pt x="64311" y="5288"/>
                  </a:moveTo>
                  <a:cubicBezTo>
                    <a:pt x="68074" y="58910"/>
                    <a:pt x="37029" y="606421"/>
                    <a:pt x="30444" y="693910"/>
                  </a:cubicBezTo>
                  <a:cubicBezTo>
                    <a:pt x="23859" y="781399"/>
                    <a:pt x="29503" y="591369"/>
                    <a:pt x="24799" y="530221"/>
                  </a:cubicBezTo>
                  <a:cubicBezTo>
                    <a:pt x="20095" y="469073"/>
                    <a:pt x="5044" y="353362"/>
                    <a:pt x="2222" y="327021"/>
                  </a:cubicBezTo>
                  <a:cubicBezTo>
                    <a:pt x="-600" y="300680"/>
                    <a:pt x="-2482" y="422036"/>
                    <a:pt x="7866" y="372177"/>
                  </a:cubicBezTo>
                  <a:cubicBezTo>
                    <a:pt x="18214" y="322318"/>
                    <a:pt x="60548" y="-48334"/>
                    <a:pt x="64311" y="52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89D58E47-75B6-0716-7C8C-9DBDE846F647}"/>
                </a:ext>
              </a:extLst>
            </p:cNvPr>
            <p:cNvSpPr/>
            <p:nvPr/>
          </p:nvSpPr>
          <p:spPr>
            <a:xfrm>
              <a:off x="5482915" y="6363992"/>
              <a:ext cx="116549" cy="1550642"/>
            </a:xfrm>
            <a:custGeom>
              <a:avLst/>
              <a:gdLst>
                <a:gd name="connsiteX0" fmla="*/ 116374 w 116549"/>
                <a:gd name="connsiteY0" fmla="*/ 25519 h 1550642"/>
                <a:gd name="connsiteX1" fmla="*/ 54285 w 116549"/>
                <a:gd name="connsiteY1" fmla="*/ 561741 h 1550642"/>
                <a:gd name="connsiteX2" fmla="*/ 37352 w 116549"/>
                <a:gd name="connsiteY2" fmla="*/ 877830 h 1550642"/>
                <a:gd name="connsiteX3" fmla="*/ 37352 w 116549"/>
                <a:gd name="connsiteY3" fmla="*/ 804452 h 1550642"/>
                <a:gd name="connsiteX4" fmla="*/ 20418 w 116549"/>
                <a:gd name="connsiteY4" fmla="*/ 1239075 h 1550642"/>
                <a:gd name="connsiteX5" fmla="*/ 20418 w 116549"/>
                <a:gd name="connsiteY5" fmla="*/ 1543875 h 1550642"/>
                <a:gd name="connsiteX6" fmla="*/ 3485 w 116549"/>
                <a:gd name="connsiteY6" fmla="*/ 1380186 h 1550642"/>
                <a:gd name="connsiteX7" fmla="*/ 9129 w 116549"/>
                <a:gd name="connsiteY7" fmla="*/ 623830 h 1550642"/>
                <a:gd name="connsiteX8" fmla="*/ 3485 w 116549"/>
                <a:gd name="connsiteY8" fmla="*/ 770586 h 1550642"/>
                <a:gd name="connsiteX9" fmla="*/ 71218 w 116549"/>
                <a:gd name="connsiteY9" fmla="*/ 155341 h 1550642"/>
                <a:gd name="connsiteX10" fmla="*/ 116374 w 116549"/>
                <a:gd name="connsiteY10" fmla="*/ 25519 h 155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549" h="1550642">
                  <a:moveTo>
                    <a:pt x="116374" y="25519"/>
                  </a:moveTo>
                  <a:cubicBezTo>
                    <a:pt x="113552" y="93252"/>
                    <a:pt x="67455" y="419689"/>
                    <a:pt x="54285" y="561741"/>
                  </a:cubicBezTo>
                  <a:cubicBezTo>
                    <a:pt x="41115" y="703793"/>
                    <a:pt x="40174" y="837378"/>
                    <a:pt x="37352" y="877830"/>
                  </a:cubicBezTo>
                  <a:cubicBezTo>
                    <a:pt x="34530" y="918282"/>
                    <a:pt x="40174" y="744245"/>
                    <a:pt x="37352" y="804452"/>
                  </a:cubicBezTo>
                  <a:cubicBezTo>
                    <a:pt x="34530" y="864659"/>
                    <a:pt x="23240" y="1115838"/>
                    <a:pt x="20418" y="1239075"/>
                  </a:cubicBezTo>
                  <a:cubicBezTo>
                    <a:pt x="17596" y="1362312"/>
                    <a:pt x="23240" y="1520357"/>
                    <a:pt x="20418" y="1543875"/>
                  </a:cubicBezTo>
                  <a:cubicBezTo>
                    <a:pt x="17596" y="1567393"/>
                    <a:pt x="5366" y="1533527"/>
                    <a:pt x="3485" y="1380186"/>
                  </a:cubicBezTo>
                  <a:cubicBezTo>
                    <a:pt x="1604" y="1226845"/>
                    <a:pt x="9129" y="725430"/>
                    <a:pt x="9129" y="623830"/>
                  </a:cubicBezTo>
                  <a:cubicBezTo>
                    <a:pt x="9129" y="522230"/>
                    <a:pt x="-6863" y="848667"/>
                    <a:pt x="3485" y="770586"/>
                  </a:cubicBezTo>
                  <a:cubicBezTo>
                    <a:pt x="13833" y="692505"/>
                    <a:pt x="55225" y="277637"/>
                    <a:pt x="71218" y="155341"/>
                  </a:cubicBezTo>
                  <a:cubicBezTo>
                    <a:pt x="87211" y="33045"/>
                    <a:pt x="119196" y="-42214"/>
                    <a:pt x="116374" y="255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0884C562-F8E4-88E1-8020-3570DB4E0265}"/>
                </a:ext>
              </a:extLst>
            </p:cNvPr>
            <p:cNvSpPr/>
            <p:nvPr/>
          </p:nvSpPr>
          <p:spPr>
            <a:xfrm>
              <a:off x="3854516" y="5729031"/>
              <a:ext cx="346685" cy="442004"/>
            </a:xfrm>
            <a:custGeom>
              <a:avLst/>
              <a:gdLst>
                <a:gd name="connsiteX0" fmla="*/ 640 w 346685"/>
                <a:gd name="connsiteY0" fmla="*/ 80 h 442004"/>
                <a:gd name="connsiteX1" fmla="*/ 164328 w 346685"/>
                <a:gd name="connsiteY1" fmla="*/ 197636 h 442004"/>
                <a:gd name="connsiteX2" fmla="*/ 339306 w 346685"/>
                <a:gd name="connsiteY2" fmla="*/ 434702 h 442004"/>
                <a:gd name="connsiteX3" fmla="*/ 305440 w 346685"/>
                <a:gd name="connsiteY3" fmla="*/ 366969 h 442004"/>
                <a:gd name="connsiteX4" fmla="*/ 226417 w 346685"/>
                <a:gd name="connsiteY4" fmla="*/ 220213 h 442004"/>
                <a:gd name="connsiteX5" fmla="*/ 640 w 346685"/>
                <a:gd name="connsiteY5" fmla="*/ 80 h 44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685" h="442004">
                  <a:moveTo>
                    <a:pt x="640" y="80"/>
                  </a:moveTo>
                  <a:cubicBezTo>
                    <a:pt x="-9708" y="-3683"/>
                    <a:pt x="107884" y="125199"/>
                    <a:pt x="164328" y="197636"/>
                  </a:cubicBezTo>
                  <a:cubicBezTo>
                    <a:pt x="220772" y="270073"/>
                    <a:pt x="315787" y="406480"/>
                    <a:pt x="339306" y="434702"/>
                  </a:cubicBezTo>
                  <a:cubicBezTo>
                    <a:pt x="362825" y="462924"/>
                    <a:pt x="324255" y="402717"/>
                    <a:pt x="305440" y="366969"/>
                  </a:cubicBezTo>
                  <a:cubicBezTo>
                    <a:pt x="286625" y="331221"/>
                    <a:pt x="272513" y="279480"/>
                    <a:pt x="226417" y="220213"/>
                  </a:cubicBezTo>
                  <a:cubicBezTo>
                    <a:pt x="180321" y="160946"/>
                    <a:pt x="10988" y="3843"/>
                    <a:pt x="640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2FA83FDA-010F-FED9-DFF1-137166B2B1EA}"/>
                </a:ext>
              </a:extLst>
            </p:cNvPr>
            <p:cNvSpPr/>
            <p:nvPr/>
          </p:nvSpPr>
          <p:spPr>
            <a:xfrm>
              <a:off x="4719119" y="6159119"/>
              <a:ext cx="445936" cy="653725"/>
            </a:xfrm>
            <a:custGeom>
              <a:avLst/>
              <a:gdLst>
                <a:gd name="connsiteX0" fmla="*/ 22214 w 445936"/>
                <a:gd name="connsiteY0" fmla="*/ 21548 h 653725"/>
                <a:gd name="connsiteX1" fmla="*/ 366525 w 445936"/>
                <a:gd name="connsiteY1" fmla="*/ 269903 h 653725"/>
                <a:gd name="connsiteX2" fmla="*/ 372170 w 445936"/>
                <a:gd name="connsiteY2" fmla="*/ 427948 h 653725"/>
                <a:gd name="connsiteX3" fmla="*/ 417325 w 445936"/>
                <a:gd name="connsiteY3" fmla="*/ 653725 h 653725"/>
                <a:gd name="connsiteX4" fmla="*/ 406037 w 445936"/>
                <a:gd name="connsiteY4" fmla="*/ 427948 h 653725"/>
                <a:gd name="connsiteX5" fmla="*/ 445548 w 445936"/>
                <a:gd name="connsiteY5" fmla="*/ 275548 h 653725"/>
                <a:gd name="connsiteX6" fmla="*/ 377814 w 445936"/>
                <a:gd name="connsiteY6" fmla="*/ 269903 h 653725"/>
                <a:gd name="connsiteX7" fmla="*/ 73014 w 445936"/>
                <a:gd name="connsiteY7" fmla="*/ 38481 h 653725"/>
                <a:gd name="connsiteX8" fmla="*/ 22214 w 445936"/>
                <a:gd name="connsiteY8" fmla="*/ 21548 h 65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936" h="653725">
                  <a:moveTo>
                    <a:pt x="22214" y="21548"/>
                  </a:moveTo>
                  <a:cubicBezTo>
                    <a:pt x="71133" y="60118"/>
                    <a:pt x="308199" y="202170"/>
                    <a:pt x="366525" y="269903"/>
                  </a:cubicBezTo>
                  <a:cubicBezTo>
                    <a:pt x="424851" y="337636"/>
                    <a:pt x="363703" y="363978"/>
                    <a:pt x="372170" y="427948"/>
                  </a:cubicBezTo>
                  <a:cubicBezTo>
                    <a:pt x="380637" y="491918"/>
                    <a:pt x="411681" y="653725"/>
                    <a:pt x="417325" y="653725"/>
                  </a:cubicBezTo>
                  <a:cubicBezTo>
                    <a:pt x="422969" y="653725"/>
                    <a:pt x="401333" y="490977"/>
                    <a:pt x="406037" y="427948"/>
                  </a:cubicBezTo>
                  <a:cubicBezTo>
                    <a:pt x="410741" y="364919"/>
                    <a:pt x="450252" y="301889"/>
                    <a:pt x="445548" y="275548"/>
                  </a:cubicBezTo>
                  <a:cubicBezTo>
                    <a:pt x="440844" y="249207"/>
                    <a:pt x="439903" y="309414"/>
                    <a:pt x="377814" y="269903"/>
                  </a:cubicBezTo>
                  <a:cubicBezTo>
                    <a:pt x="315725" y="230392"/>
                    <a:pt x="134162" y="76111"/>
                    <a:pt x="73014" y="38481"/>
                  </a:cubicBezTo>
                  <a:cubicBezTo>
                    <a:pt x="11866" y="851"/>
                    <a:pt x="-26705" y="-17022"/>
                    <a:pt x="22214" y="215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84E9B4F3-DAFA-7753-1AC7-1E427013F669}"/>
                </a:ext>
              </a:extLst>
            </p:cNvPr>
            <p:cNvSpPr/>
            <p:nvPr/>
          </p:nvSpPr>
          <p:spPr>
            <a:xfrm>
              <a:off x="5365622" y="6371122"/>
              <a:ext cx="188515" cy="922760"/>
            </a:xfrm>
            <a:custGeom>
              <a:avLst/>
              <a:gdLst>
                <a:gd name="connsiteX0" fmla="*/ 188511 w 188515"/>
                <a:gd name="connsiteY0" fmla="*/ 103056 h 922760"/>
                <a:gd name="connsiteX1" fmla="*/ 7889 w 188515"/>
                <a:gd name="connsiteY1" fmla="*/ 1456 h 922760"/>
                <a:gd name="connsiteX2" fmla="*/ 30467 w 188515"/>
                <a:gd name="connsiteY2" fmla="*/ 193367 h 922760"/>
                <a:gd name="connsiteX3" fmla="*/ 13534 w 188515"/>
                <a:gd name="connsiteY3" fmla="*/ 436078 h 922760"/>
                <a:gd name="connsiteX4" fmla="*/ 53045 w 188515"/>
                <a:gd name="connsiteY4" fmla="*/ 921500 h 922760"/>
                <a:gd name="connsiteX5" fmla="*/ 41756 w 188515"/>
                <a:gd name="connsiteY5" fmla="*/ 560256 h 922760"/>
                <a:gd name="connsiteX6" fmla="*/ 13534 w 188515"/>
                <a:gd name="connsiteY6" fmla="*/ 63545 h 922760"/>
                <a:gd name="connsiteX7" fmla="*/ 188511 w 188515"/>
                <a:gd name="connsiteY7" fmla="*/ 103056 h 92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515" h="922760">
                  <a:moveTo>
                    <a:pt x="188511" y="103056"/>
                  </a:moveTo>
                  <a:cubicBezTo>
                    <a:pt x="187570" y="92708"/>
                    <a:pt x="34230" y="-13596"/>
                    <a:pt x="7889" y="1456"/>
                  </a:cubicBezTo>
                  <a:cubicBezTo>
                    <a:pt x="-18452" y="16508"/>
                    <a:pt x="29526" y="120930"/>
                    <a:pt x="30467" y="193367"/>
                  </a:cubicBezTo>
                  <a:cubicBezTo>
                    <a:pt x="31408" y="265804"/>
                    <a:pt x="9771" y="314723"/>
                    <a:pt x="13534" y="436078"/>
                  </a:cubicBezTo>
                  <a:cubicBezTo>
                    <a:pt x="17297" y="557433"/>
                    <a:pt x="48341" y="900804"/>
                    <a:pt x="53045" y="921500"/>
                  </a:cubicBezTo>
                  <a:cubicBezTo>
                    <a:pt x="57749" y="942196"/>
                    <a:pt x="48341" y="703249"/>
                    <a:pt x="41756" y="560256"/>
                  </a:cubicBezTo>
                  <a:cubicBezTo>
                    <a:pt x="35171" y="417263"/>
                    <a:pt x="-3399" y="142567"/>
                    <a:pt x="13534" y="63545"/>
                  </a:cubicBezTo>
                  <a:cubicBezTo>
                    <a:pt x="30467" y="-15477"/>
                    <a:pt x="189452" y="113404"/>
                    <a:pt x="188511" y="1030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184830ED-952D-FDB5-AAA3-43D415307FE9}"/>
                </a:ext>
              </a:extLst>
            </p:cNvPr>
            <p:cNvSpPr/>
            <p:nvPr/>
          </p:nvSpPr>
          <p:spPr>
            <a:xfrm>
              <a:off x="4498136" y="6422633"/>
              <a:ext cx="501029" cy="820365"/>
            </a:xfrm>
            <a:custGeom>
              <a:avLst/>
              <a:gdLst>
                <a:gd name="connsiteX0" fmla="*/ 486 w 501029"/>
                <a:gd name="connsiteY0" fmla="*/ 745 h 820365"/>
                <a:gd name="connsiteX1" fmla="*/ 260131 w 501029"/>
                <a:gd name="connsiteY1" fmla="*/ 243456 h 820365"/>
                <a:gd name="connsiteX2" fmla="*/ 497197 w 501029"/>
                <a:gd name="connsiteY2" fmla="*/ 813545 h 820365"/>
                <a:gd name="connsiteX3" fmla="*/ 401242 w 501029"/>
                <a:gd name="connsiteY3" fmla="*/ 542611 h 820365"/>
                <a:gd name="connsiteX4" fmla="*/ 327864 w 501029"/>
                <a:gd name="connsiteY4" fmla="*/ 311189 h 820365"/>
                <a:gd name="connsiteX5" fmla="*/ 486 w 501029"/>
                <a:gd name="connsiteY5" fmla="*/ 745 h 8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029" h="820365">
                  <a:moveTo>
                    <a:pt x="486" y="745"/>
                  </a:moveTo>
                  <a:cubicBezTo>
                    <a:pt x="-10803" y="-10544"/>
                    <a:pt x="177346" y="107989"/>
                    <a:pt x="260131" y="243456"/>
                  </a:cubicBezTo>
                  <a:cubicBezTo>
                    <a:pt x="342916" y="378923"/>
                    <a:pt x="473679" y="763686"/>
                    <a:pt x="497197" y="813545"/>
                  </a:cubicBezTo>
                  <a:cubicBezTo>
                    <a:pt x="520715" y="863404"/>
                    <a:pt x="429464" y="626337"/>
                    <a:pt x="401242" y="542611"/>
                  </a:cubicBezTo>
                  <a:cubicBezTo>
                    <a:pt x="373020" y="458885"/>
                    <a:pt x="387131" y="399618"/>
                    <a:pt x="327864" y="311189"/>
                  </a:cubicBezTo>
                  <a:cubicBezTo>
                    <a:pt x="268597" y="222760"/>
                    <a:pt x="11775" y="12034"/>
                    <a:pt x="486" y="7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F16DC2F7-9345-ACA5-E220-D5ACF06E2FF9}"/>
                </a:ext>
              </a:extLst>
            </p:cNvPr>
            <p:cNvSpPr/>
            <p:nvPr/>
          </p:nvSpPr>
          <p:spPr>
            <a:xfrm>
              <a:off x="3668283" y="5496961"/>
              <a:ext cx="99030" cy="894664"/>
            </a:xfrm>
            <a:custGeom>
              <a:avLst/>
              <a:gdLst>
                <a:gd name="connsiteX0" fmla="*/ 606 w 99030"/>
                <a:gd name="connsiteY0" fmla="*/ 728 h 894664"/>
                <a:gd name="connsiteX1" fmla="*/ 57050 w 99030"/>
                <a:gd name="connsiteY1" fmla="*/ 328106 h 894664"/>
                <a:gd name="connsiteX2" fmla="*/ 85273 w 99030"/>
                <a:gd name="connsiteY2" fmla="*/ 886906 h 894664"/>
                <a:gd name="connsiteX3" fmla="*/ 79628 w 99030"/>
                <a:gd name="connsiteY3" fmla="*/ 638550 h 894664"/>
                <a:gd name="connsiteX4" fmla="*/ 96561 w 99030"/>
                <a:gd name="connsiteY4" fmla="*/ 412772 h 894664"/>
                <a:gd name="connsiteX5" fmla="*/ 606 w 99030"/>
                <a:gd name="connsiteY5" fmla="*/ 728 h 89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030" h="894664">
                  <a:moveTo>
                    <a:pt x="606" y="728"/>
                  </a:moveTo>
                  <a:cubicBezTo>
                    <a:pt x="-5979" y="-13383"/>
                    <a:pt x="42939" y="180410"/>
                    <a:pt x="57050" y="328106"/>
                  </a:cubicBezTo>
                  <a:cubicBezTo>
                    <a:pt x="71161" y="475802"/>
                    <a:pt x="81510" y="835165"/>
                    <a:pt x="85273" y="886906"/>
                  </a:cubicBezTo>
                  <a:cubicBezTo>
                    <a:pt x="89036" y="938647"/>
                    <a:pt x="77747" y="717572"/>
                    <a:pt x="79628" y="638550"/>
                  </a:cubicBezTo>
                  <a:cubicBezTo>
                    <a:pt x="81509" y="559528"/>
                    <a:pt x="106909" y="521898"/>
                    <a:pt x="96561" y="412772"/>
                  </a:cubicBezTo>
                  <a:cubicBezTo>
                    <a:pt x="86213" y="303646"/>
                    <a:pt x="7191" y="14839"/>
                    <a:pt x="606" y="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4CF84C1B-6863-9DC2-94A0-B7449C6D2CAA}"/>
                </a:ext>
              </a:extLst>
            </p:cNvPr>
            <p:cNvSpPr/>
            <p:nvPr/>
          </p:nvSpPr>
          <p:spPr>
            <a:xfrm>
              <a:off x="4027650" y="5660936"/>
              <a:ext cx="583105" cy="480182"/>
            </a:xfrm>
            <a:custGeom>
              <a:avLst/>
              <a:gdLst>
                <a:gd name="connsiteX0" fmla="*/ 47639 w 583105"/>
                <a:gd name="connsiteY0" fmla="*/ 62531 h 480182"/>
                <a:gd name="connsiteX1" fmla="*/ 572572 w 583105"/>
                <a:gd name="connsiteY1" fmla="*/ 474575 h 480182"/>
                <a:gd name="connsiteX2" fmla="*/ 375017 w 583105"/>
                <a:gd name="connsiteY2" fmla="*/ 288308 h 480182"/>
                <a:gd name="connsiteX3" fmla="*/ 87150 w 583105"/>
                <a:gd name="connsiteY3" fmla="*/ 102042 h 480182"/>
                <a:gd name="connsiteX4" fmla="*/ 25061 w 583105"/>
                <a:gd name="connsiteY4" fmla="*/ 6086 h 480182"/>
                <a:gd name="connsiteX5" fmla="*/ 47639 w 583105"/>
                <a:gd name="connsiteY5" fmla="*/ 62531 h 48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105" h="480182">
                  <a:moveTo>
                    <a:pt x="47639" y="62531"/>
                  </a:moveTo>
                  <a:cubicBezTo>
                    <a:pt x="138891" y="140612"/>
                    <a:pt x="518009" y="436946"/>
                    <a:pt x="572572" y="474575"/>
                  </a:cubicBezTo>
                  <a:cubicBezTo>
                    <a:pt x="627135" y="512204"/>
                    <a:pt x="455921" y="350397"/>
                    <a:pt x="375017" y="288308"/>
                  </a:cubicBezTo>
                  <a:cubicBezTo>
                    <a:pt x="294113" y="226219"/>
                    <a:pt x="145476" y="149079"/>
                    <a:pt x="87150" y="102042"/>
                  </a:cubicBezTo>
                  <a:cubicBezTo>
                    <a:pt x="28824" y="55005"/>
                    <a:pt x="26002" y="13612"/>
                    <a:pt x="25061" y="6086"/>
                  </a:cubicBezTo>
                  <a:cubicBezTo>
                    <a:pt x="24120" y="-1440"/>
                    <a:pt x="-43613" y="-15550"/>
                    <a:pt x="47639" y="625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B8DD2BCE-27FE-9A6B-A403-2ED3ED74FD1A}"/>
                </a:ext>
              </a:extLst>
            </p:cNvPr>
            <p:cNvSpPr/>
            <p:nvPr/>
          </p:nvSpPr>
          <p:spPr>
            <a:xfrm>
              <a:off x="5038954" y="6592690"/>
              <a:ext cx="155064" cy="965834"/>
            </a:xfrm>
            <a:custGeom>
              <a:avLst/>
              <a:gdLst>
                <a:gd name="connsiteX0" fmla="*/ 41046 w 155064"/>
                <a:gd name="connsiteY0" fmla="*/ 21 h 965834"/>
                <a:gd name="connsiteX1" fmla="*/ 29757 w 155064"/>
                <a:gd name="connsiteY1" fmla="*/ 428999 h 965834"/>
                <a:gd name="connsiteX2" fmla="*/ 153935 w 155064"/>
                <a:gd name="connsiteY2" fmla="*/ 953932 h 965834"/>
                <a:gd name="connsiteX3" fmla="*/ 86202 w 155064"/>
                <a:gd name="connsiteY3" fmla="*/ 767666 h 965834"/>
                <a:gd name="connsiteX4" fmla="*/ 1535 w 155064"/>
                <a:gd name="connsiteY4" fmla="*/ 445932 h 965834"/>
                <a:gd name="connsiteX5" fmla="*/ 41046 w 155064"/>
                <a:gd name="connsiteY5" fmla="*/ 21 h 96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064" h="965834">
                  <a:moveTo>
                    <a:pt x="41046" y="21"/>
                  </a:moveTo>
                  <a:cubicBezTo>
                    <a:pt x="45750" y="-2801"/>
                    <a:pt x="10942" y="270014"/>
                    <a:pt x="29757" y="428999"/>
                  </a:cubicBezTo>
                  <a:cubicBezTo>
                    <a:pt x="48572" y="587984"/>
                    <a:pt x="144528" y="897488"/>
                    <a:pt x="153935" y="953932"/>
                  </a:cubicBezTo>
                  <a:cubicBezTo>
                    <a:pt x="163343" y="1010377"/>
                    <a:pt x="111602" y="852333"/>
                    <a:pt x="86202" y="767666"/>
                  </a:cubicBezTo>
                  <a:cubicBezTo>
                    <a:pt x="60802" y="682999"/>
                    <a:pt x="11883" y="569169"/>
                    <a:pt x="1535" y="445932"/>
                  </a:cubicBezTo>
                  <a:cubicBezTo>
                    <a:pt x="-8813" y="322695"/>
                    <a:pt x="36342" y="2843"/>
                    <a:pt x="41046" y="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FA415AE8-E47A-D272-E97A-3062C747CC19}"/>
                </a:ext>
              </a:extLst>
            </p:cNvPr>
            <p:cNvSpPr/>
            <p:nvPr/>
          </p:nvSpPr>
          <p:spPr>
            <a:xfrm>
              <a:off x="4914883" y="6123035"/>
              <a:ext cx="477409" cy="179044"/>
            </a:xfrm>
            <a:custGeom>
              <a:avLst/>
              <a:gdLst>
                <a:gd name="connsiteX0" fmla="*/ 1428 w 477409"/>
                <a:gd name="connsiteY0" fmla="*/ 1187 h 179044"/>
                <a:gd name="connsiteX1" fmla="*/ 464273 w 477409"/>
                <a:gd name="connsiteY1" fmla="*/ 176165 h 179044"/>
                <a:gd name="connsiteX2" fmla="*/ 323161 w 477409"/>
                <a:gd name="connsiteY2" fmla="*/ 102787 h 179044"/>
                <a:gd name="connsiteX3" fmla="*/ 1428 w 477409"/>
                <a:gd name="connsiteY3" fmla="*/ 1187 h 179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409" h="179044">
                  <a:moveTo>
                    <a:pt x="1428" y="1187"/>
                  </a:moveTo>
                  <a:cubicBezTo>
                    <a:pt x="24947" y="13417"/>
                    <a:pt x="410651" y="159232"/>
                    <a:pt x="464273" y="176165"/>
                  </a:cubicBezTo>
                  <a:cubicBezTo>
                    <a:pt x="517895" y="193098"/>
                    <a:pt x="394657" y="131009"/>
                    <a:pt x="323161" y="102787"/>
                  </a:cubicBezTo>
                  <a:cubicBezTo>
                    <a:pt x="251665" y="74565"/>
                    <a:pt x="-22091" y="-11043"/>
                    <a:pt x="1428" y="11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90A8C67F-706C-FA58-A097-381BA1312AEA}"/>
                </a:ext>
              </a:extLst>
            </p:cNvPr>
            <p:cNvSpPr/>
            <p:nvPr/>
          </p:nvSpPr>
          <p:spPr>
            <a:xfrm>
              <a:off x="5287923" y="6163599"/>
              <a:ext cx="982379" cy="276618"/>
            </a:xfrm>
            <a:custGeom>
              <a:avLst/>
              <a:gdLst>
                <a:gd name="connsiteX0" fmla="*/ 115 w 982379"/>
                <a:gd name="connsiteY0" fmla="*/ 134 h 276618"/>
                <a:gd name="connsiteX1" fmla="*/ 493601 w 982379"/>
                <a:gd name="connsiteY1" fmla="*/ 213011 h 276618"/>
                <a:gd name="connsiteX2" fmla="*/ 982248 w 982379"/>
                <a:gd name="connsiteY2" fmla="*/ 271068 h 276618"/>
                <a:gd name="connsiteX3" fmla="*/ 537144 w 982379"/>
                <a:gd name="connsiteY3" fmla="*/ 246877 h 276618"/>
                <a:gd name="connsiteX4" fmla="*/ 115 w 982379"/>
                <a:gd name="connsiteY4" fmla="*/ 134 h 276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2379" h="276618">
                  <a:moveTo>
                    <a:pt x="115" y="134"/>
                  </a:moveTo>
                  <a:cubicBezTo>
                    <a:pt x="-7142" y="-5510"/>
                    <a:pt x="329912" y="167855"/>
                    <a:pt x="493601" y="213011"/>
                  </a:cubicBezTo>
                  <a:cubicBezTo>
                    <a:pt x="657290" y="258167"/>
                    <a:pt x="974991" y="265424"/>
                    <a:pt x="982248" y="271068"/>
                  </a:cubicBezTo>
                  <a:cubicBezTo>
                    <a:pt x="989505" y="276712"/>
                    <a:pt x="695188" y="287194"/>
                    <a:pt x="537144" y="246877"/>
                  </a:cubicBezTo>
                  <a:cubicBezTo>
                    <a:pt x="379100" y="206560"/>
                    <a:pt x="7372" y="5778"/>
                    <a:pt x="115" y="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1677227F-4585-51F1-3345-2EAD024E506A}"/>
                </a:ext>
              </a:extLst>
            </p:cNvPr>
            <p:cNvSpPr/>
            <p:nvPr/>
          </p:nvSpPr>
          <p:spPr>
            <a:xfrm>
              <a:off x="3054902" y="6266136"/>
              <a:ext cx="339797" cy="905592"/>
            </a:xfrm>
            <a:custGeom>
              <a:avLst/>
              <a:gdLst>
                <a:gd name="connsiteX0" fmla="*/ 339173 w 339797"/>
                <a:gd name="connsiteY0" fmla="*/ 4489 h 905592"/>
                <a:gd name="connsiteX1" fmla="*/ 256623 w 339797"/>
                <a:gd name="connsiteY1" fmla="*/ 74339 h 905592"/>
                <a:gd name="connsiteX2" fmla="*/ 161373 w 339797"/>
                <a:gd name="connsiteY2" fmla="*/ 471214 h 905592"/>
                <a:gd name="connsiteX3" fmla="*/ 170898 w 339797"/>
                <a:gd name="connsiteY3" fmla="*/ 423589 h 905592"/>
                <a:gd name="connsiteX4" fmla="*/ 5798 w 339797"/>
                <a:gd name="connsiteY4" fmla="*/ 880789 h 905592"/>
                <a:gd name="connsiteX5" fmla="*/ 43898 w 339797"/>
                <a:gd name="connsiteY5" fmla="*/ 810939 h 905592"/>
                <a:gd name="connsiteX6" fmla="*/ 107398 w 339797"/>
                <a:gd name="connsiteY6" fmla="*/ 525189 h 905592"/>
                <a:gd name="connsiteX7" fmla="*/ 212173 w 339797"/>
                <a:gd name="connsiteY7" fmla="*/ 137839 h 905592"/>
                <a:gd name="connsiteX8" fmla="*/ 339173 w 339797"/>
                <a:gd name="connsiteY8" fmla="*/ 4489 h 9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797" h="905592">
                  <a:moveTo>
                    <a:pt x="339173" y="4489"/>
                  </a:moveTo>
                  <a:cubicBezTo>
                    <a:pt x="346581" y="-6094"/>
                    <a:pt x="286256" y="-3448"/>
                    <a:pt x="256623" y="74339"/>
                  </a:cubicBezTo>
                  <a:cubicBezTo>
                    <a:pt x="226990" y="152126"/>
                    <a:pt x="175660" y="413006"/>
                    <a:pt x="161373" y="471214"/>
                  </a:cubicBezTo>
                  <a:cubicBezTo>
                    <a:pt x="147086" y="529422"/>
                    <a:pt x="196827" y="355327"/>
                    <a:pt x="170898" y="423589"/>
                  </a:cubicBezTo>
                  <a:cubicBezTo>
                    <a:pt x="144969" y="491851"/>
                    <a:pt x="26965" y="816231"/>
                    <a:pt x="5798" y="880789"/>
                  </a:cubicBezTo>
                  <a:cubicBezTo>
                    <a:pt x="-15369" y="945347"/>
                    <a:pt x="26965" y="870206"/>
                    <a:pt x="43898" y="810939"/>
                  </a:cubicBezTo>
                  <a:cubicBezTo>
                    <a:pt x="60831" y="751672"/>
                    <a:pt x="79352" y="637372"/>
                    <a:pt x="107398" y="525189"/>
                  </a:cubicBezTo>
                  <a:cubicBezTo>
                    <a:pt x="135444" y="413006"/>
                    <a:pt x="178835" y="222506"/>
                    <a:pt x="212173" y="137839"/>
                  </a:cubicBezTo>
                  <a:cubicBezTo>
                    <a:pt x="245510" y="53172"/>
                    <a:pt x="331765" y="15072"/>
                    <a:pt x="339173" y="44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97417F7E-BA59-4481-AF64-D06451ED52EF}"/>
                </a:ext>
              </a:extLst>
            </p:cNvPr>
            <p:cNvSpPr/>
            <p:nvPr/>
          </p:nvSpPr>
          <p:spPr>
            <a:xfrm>
              <a:off x="3350813" y="6235699"/>
              <a:ext cx="1079890" cy="908672"/>
            </a:xfrm>
            <a:custGeom>
              <a:avLst/>
              <a:gdLst>
                <a:gd name="connsiteX0" fmla="*/ 14687 w 1079890"/>
                <a:gd name="connsiteY0" fmla="*/ 1 h 908672"/>
                <a:gd name="connsiteX1" fmla="*/ 30562 w 1079890"/>
                <a:gd name="connsiteY1" fmla="*/ 171451 h 908672"/>
                <a:gd name="connsiteX2" fmla="*/ 316312 w 1079890"/>
                <a:gd name="connsiteY2" fmla="*/ 409576 h 908672"/>
                <a:gd name="connsiteX3" fmla="*/ 316312 w 1079890"/>
                <a:gd name="connsiteY3" fmla="*/ 384176 h 908672"/>
                <a:gd name="connsiteX4" fmla="*/ 1056087 w 1079890"/>
                <a:gd name="connsiteY4" fmla="*/ 889001 h 908672"/>
                <a:gd name="connsiteX5" fmla="*/ 837012 w 1079890"/>
                <a:gd name="connsiteY5" fmla="*/ 758826 h 908672"/>
                <a:gd name="connsiteX6" fmla="*/ 230587 w 1079890"/>
                <a:gd name="connsiteY6" fmla="*/ 320676 h 908672"/>
                <a:gd name="connsiteX7" fmla="*/ 33737 w 1079890"/>
                <a:gd name="connsiteY7" fmla="*/ 231776 h 908672"/>
                <a:gd name="connsiteX8" fmla="*/ 71837 w 1079890"/>
                <a:gd name="connsiteY8" fmla="*/ 247651 h 908672"/>
                <a:gd name="connsiteX9" fmla="*/ 1987 w 1079890"/>
                <a:gd name="connsiteY9" fmla="*/ 168276 h 908672"/>
                <a:gd name="connsiteX10" fmla="*/ 14687 w 1079890"/>
                <a:gd name="connsiteY10" fmla="*/ 1 h 9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9890" h="908672">
                  <a:moveTo>
                    <a:pt x="14687" y="1"/>
                  </a:moveTo>
                  <a:cubicBezTo>
                    <a:pt x="19450" y="530"/>
                    <a:pt x="-19709" y="103189"/>
                    <a:pt x="30562" y="171451"/>
                  </a:cubicBezTo>
                  <a:cubicBezTo>
                    <a:pt x="80833" y="239713"/>
                    <a:pt x="268687" y="374122"/>
                    <a:pt x="316312" y="409576"/>
                  </a:cubicBezTo>
                  <a:cubicBezTo>
                    <a:pt x="363937" y="445030"/>
                    <a:pt x="193016" y="304272"/>
                    <a:pt x="316312" y="384176"/>
                  </a:cubicBezTo>
                  <a:cubicBezTo>
                    <a:pt x="439608" y="464080"/>
                    <a:pt x="969304" y="826559"/>
                    <a:pt x="1056087" y="889001"/>
                  </a:cubicBezTo>
                  <a:cubicBezTo>
                    <a:pt x="1142870" y="951443"/>
                    <a:pt x="974595" y="853547"/>
                    <a:pt x="837012" y="758826"/>
                  </a:cubicBezTo>
                  <a:cubicBezTo>
                    <a:pt x="699429" y="664105"/>
                    <a:pt x="364466" y="408518"/>
                    <a:pt x="230587" y="320676"/>
                  </a:cubicBezTo>
                  <a:cubicBezTo>
                    <a:pt x="96708" y="232834"/>
                    <a:pt x="60195" y="243947"/>
                    <a:pt x="33737" y="231776"/>
                  </a:cubicBezTo>
                  <a:cubicBezTo>
                    <a:pt x="7279" y="219605"/>
                    <a:pt x="77129" y="258234"/>
                    <a:pt x="71837" y="247651"/>
                  </a:cubicBezTo>
                  <a:cubicBezTo>
                    <a:pt x="66545" y="237068"/>
                    <a:pt x="9395" y="202672"/>
                    <a:pt x="1987" y="168276"/>
                  </a:cubicBezTo>
                  <a:cubicBezTo>
                    <a:pt x="-5421" y="133880"/>
                    <a:pt x="9924" y="-528"/>
                    <a:pt x="1468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A8B19373-19C8-A2A5-A14D-35B7135DAF6E}"/>
                </a:ext>
              </a:extLst>
            </p:cNvPr>
            <p:cNvSpPr/>
            <p:nvPr/>
          </p:nvSpPr>
          <p:spPr>
            <a:xfrm>
              <a:off x="3393051" y="6364947"/>
              <a:ext cx="1008160" cy="694084"/>
            </a:xfrm>
            <a:custGeom>
              <a:avLst/>
              <a:gdLst>
                <a:gd name="connsiteX0" fmla="*/ 7374 w 1008160"/>
                <a:gd name="connsiteY0" fmla="*/ 4103 h 694084"/>
                <a:gd name="connsiteX1" fmla="*/ 696349 w 1008160"/>
                <a:gd name="connsiteY1" fmla="*/ 483528 h 694084"/>
                <a:gd name="connsiteX2" fmla="*/ 1007499 w 1008160"/>
                <a:gd name="connsiteY2" fmla="*/ 693078 h 694084"/>
                <a:gd name="connsiteX3" fmla="*/ 766199 w 1008160"/>
                <a:gd name="connsiteY3" fmla="*/ 550203 h 694084"/>
                <a:gd name="connsiteX4" fmla="*/ 356624 w 1008160"/>
                <a:gd name="connsiteY4" fmla="*/ 267628 h 694084"/>
                <a:gd name="connsiteX5" fmla="*/ 7374 w 1008160"/>
                <a:gd name="connsiteY5" fmla="*/ 4103 h 69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8160" h="694084">
                  <a:moveTo>
                    <a:pt x="7374" y="4103"/>
                  </a:moveTo>
                  <a:cubicBezTo>
                    <a:pt x="63995" y="40086"/>
                    <a:pt x="529662" y="368699"/>
                    <a:pt x="696349" y="483528"/>
                  </a:cubicBezTo>
                  <a:cubicBezTo>
                    <a:pt x="863036" y="598357"/>
                    <a:pt x="995857" y="681966"/>
                    <a:pt x="1007499" y="693078"/>
                  </a:cubicBezTo>
                  <a:cubicBezTo>
                    <a:pt x="1019141" y="704191"/>
                    <a:pt x="874678" y="621111"/>
                    <a:pt x="766199" y="550203"/>
                  </a:cubicBezTo>
                  <a:cubicBezTo>
                    <a:pt x="657720" y="479295"/>
                    <a:pt x="478332" y="357057"/>
                    <a:pt x="356624" y="267628"/>
                  </a:cubicBezTo>
                  <a:cubicBezTo>
                    <a:pt x="234916" y="178199"/>
                    <a:pt x="-49247" y="-31880"/>
                    <a:pt x="7374" y="4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E372EC85-F2EE-0322-2023-024A9AA1D2EE}"/>
                </a:ext>
              </a:extLst>
            </p:cNvPr>
            <p:cNvSpPr/>
            <p:nvPr/>
          </p:nvSpPr>
          <p:spPr>
            <a:xfrm>
              <a:off x="4461519" y="7175210"/>
              <a:ext cx="789612" cy="664993"/>
            </a:xfrm>
            <a:custGeom>
              <a:avLst/>
              <a:gdLst>
                <a:gd name="connsiteX0" fmla="*/ 8881 w 789612"/>
                <a:gd name="connsiteY0" fmla="*/ 9815 h 664993"/>
                <a:gd name="connsiteX1" fmla="*/ 764531 w 789612"/>
                <a:gd name="connsiteY1" fmla="*/ 644815 h 664993"/>
                <a:gd name="connsiteX2" fmla="*/ 586731 w 789612"/>
                <a:gd name="connsiteY2" fmla="*/ 486065 h 664993"/>
                <a:gd name="connsiteX3" fmla="*/ 364481 w 789612"/>
                <a:gd name="connsiteY3" fmla="*/ 273340 h 664993"/>
                <a:gd name="connsiteX4" fmla="*/ 8881 w 789612"/>
                <a:gd name="connsiteY4" fmla="*/ 9815 h 66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612" h="664993">
                  <a:moveTo>
                    <a:pt x="8881" y="9815"/>
                  </a:moveTo>
                  <a:cubicBezTo>
                    <a:pt x="75556" y="71728"/>
                    <a:pt x="668223" y="565440"/>
                    <a:pt x="764531" y="644815"/>
                  </a:cubicBezTo>
                  <a:cubicBezTo>
                    <a:pt x="860839" y="724190"/>
                    <a:pt x="653406" y="547978"/>
                    <a:pt x="586731" y="486065"/>
                  </a:cubicBezTo>
                  <a:cubicBezTo>
                    <a:pt x="520056" y="424153"/>
                    <a:pt x="459202" y="350598"/>
                    <a:pt x="364481" y="273340"/>
                  </a:cubicBezTo>
                  <a:cubicBezTo>
                    <a:pt x="269760" y="196082"/>
                    <a:pt x="-57794" y="-52098"/>
                    <a:pt x="8881" y="98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F815C15F-3479-7D20-DA54-A0137D5FCC8D}"/>
                </a:ext>
              </a:extLst>
            </p:cNvPr>
            <p:cNvSpPr/>
            <p:nvPr/>
          </p:nvSpPr>
          <p:spPr>
            <a:xfrm>
              <a:off x="4391025" y="7035800"/>
              <a:ext cx="1481038" cy="1265620"/>
            </a:xfrm>
            <a:custGeom>
              <a:avLst/>
              <a:gdLst>
                <a:gd name="connsiteX0" fmla="*/ 0 w 1481038"/>
                <a:gd name="connsiteY0" fmla="*/ 0 h 1265620"/>
                <a:gd name="connsiteX1" fmla="*/ 892175 w 1481038"/>
                <a:gd name="connsiteY1" fmla="*/ 742950 h 1265620"/>
                <a:gd name="connsiteX2" fmla="*/ 1470025 w 1481038"/>
                <a:gd name="connsiteY2" fmla="*/ 1257300 h 1265620"/>
                <a:gd name="connsiteX3" fmla="*/ 1250950 w 1481038"/>
                <a:gd name="connsiteY3" fmla="*/ 1047750 h 1265620"/>
                <a:gd name="connsiteX4" fmla="*/ 993775 w 1481038"/>
                <a:gd name="connsiteY4" fmla="*/ 869950 h 1265620"/>
                <a:gd name="connsiteX5" fmla="*/ 568325 w 1481038"/>
                <a:gd name="connsiteY5" fmla="*/ 485775 h 1265620"/>
                <a:gd name="connsiteX6" fmla="*/ 0 w 1481038"/>
                <a:gd name="connsiteY6" fmla="*/ 0 h 126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1038" h="1265620">
                  <a:moveTo>
                    <a:pt x="0" y="0"/>
                  </a:moveTo>
                  <a:cubicBezTo>
                    <a:pt x="53975" y="42862"/>
                    <a:pt x="647171" y="533400"/>
                    <a:pt x="892175" y="742950"/>
                  </a:cubicBezTo>
                  <a:cubicBezTo>
                    <a:pt x="1137179" y="952500"/>
                    <a:pt x="1410229" y="1206500"/>
                    <a:pt x="1470025" y="1257300"/>
                  </a:cubicBezTo>
                  <a:cubicBezTo>
                    <a:pt x="1529821" y="1308100"/>
                    <a:pt x="1330325" y="1112308"/>
                    <a:pt x="1250950" y="1047750"/>
                  </a:cubicBezTo>
                  <a:cubicBezTo>
                    <a:pt x="1171575" y="983192"/>
                    <a:pt x="1107546" y="963613"/>
                    <a:pt x="993775" y="869950"/>
                  </a:cubicBezTo>
                  <a:cubicBezTo>
                    <a:pt x="880004" y="776288"/>
                    <a:pt x="731837" y="626004"/>
                    <a:pt x="568325" y="4857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98D9AF21-0E8C-1385-1A33-E21184303927}"/>
                </a:ext>
              </a:extLst>
            </p:cNvPr>
            <p:cNvSpPr/>
            <p:nvPr/>
          </p:nvSpPr>
          <p:spPr>
            <a:xfrm>
              <a:off x="5610078" y="7026080"/>
              <a:ext cx="451610" cy="1291721"/>
            </a:xfrm>
            <a:custGeom>
              <a:avLst/>
              <a:gdLst>
                <a:gd name="connsiteX0" fmla="*/ 147 w 451610"/>
                <a:gd name="connsiteY0" fmla="*/ 195 h 1291721"/>
                <a:gd name="connsiteX1" fmla="*/ 292247 w 451610"/>
                <a:gd name="connsiteY1" fmla="*/ 517720 h 1291721"/>
                <a:gd name="connsiteX2" fmla="*/ 377972 w 451610"/>
                <a:gd name="connsiteY2" fmla="*/ 879670 h 1291721"/>
                <a:gd name="connsiteX3" fmla="*/ 365272 w 451610"/>
                <a:gd name="connsiteY3" fmla="*/ 822520 h 1291721"/>
                <a:gd name="connsiteX4" fmla="*/ 450997 w 451610"/>
                <a:gd name="connsiteY4" fmla="*/ 1286070 h 1291721"/>
                <a:gd name="connsiteX5" fmla="*/ 400197 w 451610"/>
                <a:gd name="connsiteY5" fmla="*/ 1047945 h 1291721"/>
                <a:gd name="connsiteX6" fmla="*/ 333522 w 451610"/>
                <a:gd name="connsiteY6" fmla="*/ 578045 h 1291721"/>
                <a:gd name="connsiteX7" fmla="*/ 147 w 451610"/>
                <a:gd name="connsiteY7" fmla="*/ 195 h 129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10" h="1291721">
                  <a:moveTo>
                    <a:pt x="147" y="195"/>
                  </a:moveTo>
                  <a:cubicBezTo>
                    <a:pt x="-6732" y="-9859"/>
                    <a:pt x="229276" y="371141"/>
                    <a:pt x="292247" y="517720"/>
                  </a:cubicBezTo>
                  <a:cubicBezTo>
                    <a:pt x="355218" y="664299"/>
                    <a:pt x="365801" y="828870"/>
                    <a:pt x="377972" y="879670"/>
                  </a:cubicBezTo>
                  <a:cubicBezTo>
                    <a:pt x="390143" y="930470"/>
                    <a:pt x="353101" y="754787"/>
                    <a:pt x="365272" y="822520"/>
                  </a:cubicBezTo>
                  <a:cubicBezTo>
                    <a:pt x="377443" y="890253"/>
                    <a:pt x="445176" y="1248499"/>
                    <a:pt x="450997" y="1286070"/>
                  </a:cubicBezTo>
                  <a:cubicBezTo>
                    <a:pt x="456818" y="1323641"/>
                    <a:pt x="419776" y="1165949"/>
                    <a:pt x="400197" y="1047945"/>
                  </a:cubicBezTo>
                  <a:cubicBezTo>
                    <a:pt x="380618" y="929941"/>
                    <a:pt x="396493" y="752670"/>
                    <a:pt x="333522" y="578045"/>
                  </a:cubicBezTo>
                  <a:cubicBezTo>
                    <a:pt x="270551" y="403420"/>
                    <a:pt x="7026" y="10249"/>
                    <a:pt x="147" y="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002420F1-F4A7-273E-3224-E7D726001689}"/>
                </a:ext>
              </a:extLst>
            </p:cNvPr>
            <p:cNvSpPr/>
            <p:nvPr/>
          </p:nvSpPr>
          <p:spPr>
            <a:xfrm>
              <a:off x="5597525" y="6908800"/>
              <a:ext cx="599295" cy="1456254"/>
            </a:xfrm>
            <a:custGeom>
              <a:avLst/>
              <a:gdLst>
                <a:gd name="connsiteX0" fmla="*/ 0 w 599295"/>
                <a:gd name="connsiteY0" fmla="*/ 0 h 1456254"/>
                <a:gd name="connsiteX1" fmla="*/ 387350 w 599295"/>
                <a:gd name="connsiteY1" fmla="*/ 612775 h 1456254"/>
                <a:gd name="connsiteX2" fmla="*/ 593725 w 599295"/>
                <a:gd name="connsiteY2" fmla="*/ 1431925 h 1456254"/>
                <a:gd name="connsiteX3" fmla="*/ 527050 w 599295"/>
                <a:gd name="connsiteY3" fmla="*/ 1184275 h 1456254"/>
                <a:gd name="connsiteX4" fmla="*/ 384175 w 599295"/>
                <a:gd name="connsiteY4" fmla="*/ 609600 h 1456254"/>
                <a:gd name="connsiteX5" fmla="*/ 0 w 599295"/>
                <a:gd name="connsiteY5" fmla="*/ 0 h 145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9295" h="1456254">
                  <a:moveTo>
                    <a:pt x="0" y="0"/>
                  </a:moveTo>
                  <a:cubicBezTo>
                    <a:pt x="529" y="529"/>
                    <a:pt x="288396" y="374121"/>
                    <a:pt x="387350" y="612775"/>
                  </a:cubicBezTo>
                  <a:cubicBezTo>
                    <a:pt x="486304" y="851429"/>
                    <a:pt x="570442" y="1336675"/>
                    <a:pt x="593725" y="1431925"/>
                  </a:cubicBezTo>
                  <a:cubicBezTo>
                    <a:pt x="617008" y="1527175"/>
                    <a:pt x="561975" y="1321329"/>
                    <a:pt x="527050" y="1184275"/>
                  </a:cubicBezTo>
                  <a:cubicBezTo>
                    <a:pt x="492125" y="1047221"/>
                    <a:pt x="467783" y="803804"/>
                    <a:pt x="384175" y="609600"/>
                  </a:cubicBezTo>
                  <a:cubicBezTo>
                    <a:pt x="300567" y="415396"/>
                    <a:pt x="-529" y="-529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64BAA119-3947-4205-B2D6-67BACA428549}"/>
                </a:ext>
              </a:extLst>
            </p:cNvPr>
            <p:cNvSpPr/>
            <p:nvPr/>
          </p:nvSpPr>
          <p:spPr>
            <a:xfrm>
              <a:off x="5841945" y="7346519"/>
              <a:ext cx="222409" cy="518286"/>
            </a:xfrm>
            <a:custGeom>
              <a:avLst/>
              <a:gdLst>
                <a:gd name="connsiteX0" fmla="*/ 55 w 222409"/>
                <a:gd name="connsiteY0" fmla="*/ 431 h 518286"/>
                <a:gd name="connsiteX1" fmla="*/ 139755 w 222409"/>
                <a:gd name="connsiteY1" fmla="*/ 263956 h 518286"/>
                <a:gd name="connsiteX2" fmla="*/ 222305 w 222409"/>
                <a:gd name="connsiteY2" fmla="*/ 517956 h 518286"/>
                <a:gd name="connsiteX3" fmla="*/ 123880 w 222409"/>
                <a:gd name="connsiteY3" fmla="*/ 209981 h 518286"/>
                <a:gd name="connsiteX4" fmla="*/ 55 w 222409"/>
                <a:gd name="connsiteY4" fmla="*/ 431 h 51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09" h="518286">
                  <a:moveTo>
                    <a:pt x="55" y="431"/>
                  </a:moveTo>
                  <a:cubicBezTo>
                    <a:pt x="2701" y="9427"/>
                    <a:pt x="102713" y="177702"/>
                    <a:pt x="139755" y="263956"/>
                  </a:cubicBezTo>
                  <a:cubicBezTo>
                    <a:pt x="176797" y="350210"/>
                    <a:pt x="224951" y="526952"/>
                    <a:pt x="222305" y="517956"/>
                  </a:cubicBezTo>
                  <a:cubicBezTo>
                    <a:pt x="219659" y="508960"/>
                    <a:pt x="157218" y="294648"/>
                    <a:pt x="123880" y="209981"/>
                  </a:cubicBezTo>
                  <a:cubicBezTo>
                    <a:pt x="90543" y="125314"/>
                    <a:pt x="-2591" y="-8565"/>
                    <a:pt x="55" y="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16F96949-721C-7991-B1ED-6DDBCD50CA6D}"/>
                </a:ext>
              </a:extLst>
            </p:cNvPr>
            <p:cNvSpPr/>
            <p:nvPr/>
          </p:nvSpPr>
          <p:spPr>
            <a:xfrm>
              <a:off x="5572099" y="7050932"/>
              <a:ext cx="415770" cy="1341514"/>
            </a:xfrm>
            <a:custGeom>
              <a:avLst/>
              <a:gdLst>
                <a:gd name="connsiteX0" fmla="*/ 26 w 415770"/>
                <a:gd name="connsiteY0" fmla="*/ 743 h 1341514"/>
                <a:gd name="connsiteX1" fmla="*/ 79401 w 415770"/>
                <a:gd name="connsiteY1" fmla="*/ 673843 h 1341514"/>
                <a:gd name="connsiteX2" fmla="*/ 63526 w 415770"/>
                <a:gd name="connsiteY2" fmla="*/ 584943 h 1341514"/>
                <a:gd name="connsiteX3" fmla="*/ 127026 w 415770"/>
                <a:gd name="connsiteY3" fmla="*/ 975468 h 1341514"/>
                <a:gd name="connsiteX4" fmla="*/ 171476 w 415770"/>
                <a:gd name="connsiteY4" fmla="*/ 1111993 h 1341514"/>
                <a:gd name="connsiteX5" fmla="*/ 114326 w 415770"/>
                <a:gd name="connsiteY5" fmla="*/ 1010393 h 1341514"/>
                <a:gd name="connsiteX6" fmla="*/ 412776 w 415770"/>
                <a:gd name="connsiteY6" fmla="*/ 1337418 h 1341514"/>
                <a:gd name="connsiteX7" fmla="*/ 260376 w 415770"/>
                <a:gd name="connsiteY7" fmla="*/ 1185018 h 1341514"/>
                <a:gd name="connsiteX8" fmla="*/ 136551 w 415770"/>
                <a:gd name="connsiteY8" fmla="*/ 1051668 h 1341514"/>
                <a:gd name="connsiteX9" fmla="*/ 60351 w 415770"/>
                <a:gd name="connsiteY9" fmla="*/ 673843 h 1341514"/>
                <a:gd name="connsiteX10" fmla="*/ 104801 w 415770"/>
                <a:gd name="connsiteY10" fmla="*/ 718293 h 1341514"/>
                <a:gd name="connsiteX11" fmla="*/ 92101 w 415770"/>
                <a:gd name="connsiteY11" fmla="*/ 343643 h 1341514"/>
                <a:gd name="connsiteX12" fmla="*/ 88926 w 415770"/>
                <a:gd name="connsiteY12" fmla="*/ 537318 h 1341514"/>
                <a:gd name="connsiteX13" fmla="*/ 26 w 415770"/>
                <a:gd name="connsiteY13" fmla="*/ 743 h 134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5770" h="1341514">
                  <a:moveTo>
                    <a:pt x="26" y="743"/>
                  </a:moveTo>
                  <a:cubicBezTo>
                    <a:pt x="-1561" y="23497"/>
                    <a:pt x="68818" y="576476"/>
                    <a:pt x="79401" y="673843"/>
                  </a:cubicBezTo>
                  <a:cubicBezTo>
                    <a:pt x="89984" y="771210"/>
                    <a:pt x="55589" y="534672"/>
                    <a:pt x="63526" y="584943"/>
                  </a:cubicBezTo>
                  <a:cubicBezTo>
                    <a:pt x="71463" y="635214"/>
                    <a:pt x="109034" y="887626"/>
                    <a:pt x="127026" y="975468"/>
                  </a:cubicBezTo>
                  <a:cubicBezTo>
                    <a:pt x="145018" y="1063310"/>
                    <a:pt x="173593" y="1106172"/>
                    <a:pt x="171476" y="1111993"/>
                  </a:cubicBezTo>
                  <a:cubicBezTo>
                    <a:pt x="169359" y="1117814"/>
                    <a:pt x="74109" y="972822"/>
                    <a:pt x="114326" y="1010393"/>
                  </a:cubicBezTo>
                  <a:cubicBezTo>
                    <a:pt x="154543" y="1047964"/>
                    <a:pt x="388434" y="1308314"/>
                    <a:pt x="412776" y="1337418"/>
                  </a:cubicBezTo>
                  <a:cubicBezTo>
                    <a:pt x="437118" y="1366522"/>
                    <a:pt x="306414" y="1232643"/>
                    <a:pt x="260376" y="1185018"/>
                  </a:cubicBezTo>
                  <a:cubicBezTo>
                    <a:pt x="214339" y="1137393"/>
                    <a:pt x="169888" y="1136864"/>
                    <a:pt x="136551" y="1051668"/>
                  </a:cubicBezTo>
                  <a:cubicBezTo>
                    <a:pt x="103214" y="966472"/>
                    <a:pt x="65643" y="729405"/>
                    <a:pt x="60351" y="673843"/>
                  </a:cubicBezTo>
                  <a:cubicBezTo>
                    <a:pt x="55059" y="618281"/>
                    <a:pt x="99509" y="773326"/>
                    <a:pt x="104801" y="718293"/>
                  </a:cubicBezTo>
                  <a:cubicBezTo>
                    <a:pt x="110093" y="663260"/>
                    <a:pt x="94747" y="373805"/>
                    <a:pt x="92101" y="343643"/>
                  </a:cubicBezTo>
                  <a:cubicBezTo>
                    <a:pt x="89455" y="313481"/>
                    <a:pt x="102155" y="590235"/>
                    <a:pt x="88926" y="537318"/>
                  </a:cubicBezTo>
                  <a:cubicBezTo>
                    <a:pt x="75697" y="484401"/>
                    <a:pt x="1613" y="-22011"/>
                    <a:pt x="26" y="7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BBB5C594-FD80-DF1F-7FAF-E2702843CC43}"/>
                </a:ext>
              </a:extLst>
            </p:cNvPr>
            <p:cNvSpPr/>
            <p:nvPr/>
          </p:nvSpPr>
          <p:spPr>
            <a:xfrm>
              <a:off x="6213384" y="8369059"/>
              <a:ext cx="84003" cy="531217"/>
            </a:xfrm>
            <a:custGeom>
              <a:avLst/>
              <a:gdLst>
                <a:gd name="connsiteX0" fmla="*/ 91 w 84003"/>
                <a:gd name="connsiteY0" fmla="*/ 241 h 531217"/>
                <a:gd name="connsiteX1" fmla="*/ 79466 w 84003"/>
                <a:gd name="connsiteY1" fmla="*/ 378066 h 531217"/>
                <a:gd name="connsiteX2" fmla="*/ 73116 w 84003"/>
                <a:gd name="connsiteY2" fmla="*/ 530466 h 531217"/>
                <a:gd name="connsiteX3" fmla="*/ 63591 w 84003"/>
                <a:gd name="connsiteY3" fmla="*/ 324091 h 531217"/>
                <a:gd name="connsiteX4" fmla="*/ 91 w 84003"/>
                <a:gd name="connsiteY4" fmla="*/ 241 h 53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03" h="531217">
                  <a:moveTo>
                    <a:pt x="91" y="241"/>
                  </a:moveTo>
                  <a:cubicBezTo>
                    <a:pt x="2737" y="9237"/>
                    <a:pt x="67295" y="289695"/>
                    <a:pt x="79466" y="378066"/>
                  </a:cubicBezTo>
                  <a:cubicBezTo>
                    <a:pt x="91637" y="466437"/>
                    <a:pt x="75762" y="539462"/>
                    <a:pt x="73116" y="530466"/>
                  </a:cubicBezTo>
                  <a:cubicBezTo>
                    <a:pt x="70470" y="521470"/>
                    <a:pt x="74174" y="411933"/>
                    <a:pt x="63591" y="324091"/>
                  </a:cubicBezTo>
                  <a:cubicBezTo>
                    <a:pt x="53008" y="236249"/>
                    <a:pt x="-2555" y="-8755"/>
                    <a:pt x="91" y="2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EC2C3BD5-0447-C7BD-12E1-7A6BF12137C4}"/>
                </a:ext>
              </a:extLst>
            </p:cNvPr>
            <p:cNvSpPr/>
            <p:nvPr/>
          </p:nvSpPr>
          <p:spPr>
            <a:xfrm>
              <a:off x="5924490" y="8322866"/>
              <a:ext cx="359146" cy="573532"/>
            </a:xfrm>
            <a:custGeom>
              <a:avLst/>
              <a:gdLst>
                <a:gd name="connsiteX0" fmla="*/ 60 w 359146"/>
                <a:gd name="connsiteY0" fmla="*/ 14684 h 573532"/>
                <a:gd name="connsiteX1" fmla="*/ 193735 w 359146"/>
                <a:gd name="connsiteY1" fmla="*/ 24209 h 573532"/>
                <a:gd name="connsiteX2" fmla="*/ 187385 w 359146"/>
                <a:gd name="connsiteY2" fmla="*/ 87709 h 573532"/>
                <a:gd name="connsiteX3" fmla="*/ 247710 w 359146"/>
                <a:gd name="connsiteY3" fmla="*/ 208359 h 573532"/>
                <a:gd name="connsiteX4" fmla="*/ 231835 w 359146"/>
                <a:gd name="connsiteY4" fmla="*/ 163909 h 573532"/>
                <a:gd name="connsiteX5" fmla="*/ 346135 w 359146"/>
                <a:gd name="connsiteY5" fmla="*/ 509984 h 573532"/>
                <a:gd name="connsiteX6" fmla="*/ 320735 w 359146"/>
                <a:gd name="connsiteY6" fmla="*/ 459184 h 573532"/>
                <a:gd name="connsiteX7" fmla="*/ 358835 w 359146"/>
                <a:gd name="connsiteY7" fmla="*/ 573484 h 573532"/>
                <a:gd name="connsiteX8" fmla="*/ 295335 w 359146"/>
                <a:gd name="connsiteY8" fmla="*/ 471884 h 573532"/>
                <a:gd name="connsiteX9" fmla="*/ 203260 w 359146"/>
                <a:gd name="connsiteY9" fmla="*/ 354409 h 573532"/>
                <a:gd name="connsiteX10" fmla="*/ 327085 w 359146"/>
                <a:gd name="connsiteY10" fmla="*/ 509984 h 573532"/>
                <a:gd name="connsiteX11" fmla="*/ 292160 w 359146"/>
                <a:gd name="connsiteY11" fmla="*/ 341709 h 573532"/>
                <a:gd name="connsiteX12" fmla="*/ 222310 w 359146"/>
                <a:gd name="connsiteY12" fmla="*/ 97234 h 573532"/>
                <a:gd name="connsiteX13" fmla="*/ 225485 w 359146"/>
                <a:gd name="connsiteY13" fmla="*/ 1984 h 573532"/>
                <a:gd name="connsiteX14" fmla="*/ 215960 w 359146"/>
                <a:gd name="connsiteY14" fmla="*/ 30559 h 573532"/>
                <a:gd name="connsiteX15" fmla="*/ 60 w 359146"/>
                <a:gd name="connsiteY15" fmla="*/ 14684 h 57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9146" h="573532">
                  <a:moveTo>
                    <a:pt x="60" y="14684"/>
                  </a:moveTo>
                  <a:cubicBezTo>
                    <a:pt x="-3644" y="13626"/>
                    <a:pt x="162514" y="12038"/>
                    <a:pt x="193735" y="24209"/>
                  </a:cubicBezTo>
                  <a:cubicBezTo>
                    <a:pt x="224956" y="36380"/>
                    <a:pt x="178389" y="57017"/>
                    <a:pt x="187385" y="87709"/>
                  </a:cubicBezTo>
                  <a:cubicBezTo>
                    <a:pt x="196381" y="118401"/>
                    <a:pt x="240302" y="195659"/>
                    <a:pt x="247710" y="208359"/>
                  </a:cubicBezTo>
                  <a:cubicBezTo>
                    <a:pt x="255118" y="221059"/>
                    <a:pt x="215431" y="113638"/>
                    <a:pt x="231835" y="163909"/>
                  </a:cubicBezTo>
                  <a:cubicBezTo>
                    <a:pt x="248239" y="214180"/>
                    <a:pt x="331318" y="460772"/>
                    <a:pt x="346135" y="509984"/>
                  </a:cubicBezTo>
                  <a:cubicBezTo>
                    <a:pt x="360952" y="559196"/>
                    <a:pt x="318618" y="448601"/>
                    <a:pt x="320735" y="459184"/>
                  </a:cubicBezTo>
                  <a:cubicBezTo>
                    <a:pt x="322852" y="469767"/>
                    <a:pt x="363068" y="571367"/>
                    <a:pt x="358835" y="573484"/>
                  </a:cubicBezTo>
                  <a:cubicBezTo>
                    <a:pt x="354602" y="575601"/>
                    <a:pt x="321264" y="508397"/>
                    <a:pt x="295335" y="471884"/>
                  </a:cubicBezTo>
                  <a:cubicBezTo>
                    <a:pt x="269406" y="435371"/>
                    <a:pt x="197968" y="348059"/>
                    <a:pt x="203260" y="354409"/>
                  </a:cubicBezTo>
                  <a:cubicBezTo>
                    <a:pt x="208552" y="360759"/>
                    <a:pt x="312268" y="512101"/>
                    <a:pt x="327085" y="509984"/>
                  </a:cubicBezTo>
                  <a:cubicBezTo>
                    <a:pt x="341902" y="507867"/>
                    <a:pt x="309622" y="410501"/>
                    <a:pt x="292160" y="341709"/>
                  </a:cubicBezTo>
                  <a:cubicBezTo>
                    <a:pt x="274698" y="272917"/>
                    <a:pt x="233422" y="153855"/>
                    <a:pt x="222310" y="97234"/>
                  </a:cubicBezTo>
                  <a:cubicBezTo>
                    <a:pt x="211198" y="40613"/>
                    <a:pt x="226543" y="13096"/>
                    <a:pt x="225485" y="1984"/>
                  </a:cubicBezTo>
                  <a:cubicBezTo>
                    <a:pt x="224427" y="-9128"/>
                    <a:pt x="247710" y="30030"/>
                    <a:pt x="215960" y="30559"/>
                  </a:cubicBezTo>
                  <a:cubicBezTo>
                    <a:pt x="184210" y="31088"/>
                    <a:pt x="3764" y="15742"/>
                    <a:pt x="60" y="146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368BD161-366E-14B4-6778-3A0D600AE421}"/>
                </a:ext>
              </a:extLst>
            </p:cNvPr>
            <p:cNvSpPr/>
            <p:nvPr/>
          </p:nvSpPr>
          <p:spPr>
            <a:xfrm>
              <a:off x="5954133" y="8277223"/>
              <a:ext cx="208660" cy="204170"/>
            </a:xfrm>
            <a:custGeom>
              <a:avLst/>
              <a:gdLst>
                <a:gd name="connsiteX0" fmla="*/ 173617 w 208660"/>
                <a:gd name="connsiteY0" fmla="*/ 2 h 204170"/>
                <a:gd name="connsiteX1" fmla="*/ 56142 w 208660"/>
                <a:gd name="connsiteY1" fmla="*/ 114302 h 204170"/>
                <a:gd name="connsiteX2" fmla="*/ 68842 w 208660"/>
                <a:gd name="connsiteY2" fmla="*/ 155577 h 204170"/>
                <a:gd name="connsiteX3" fmla="*/ 125992 w 208660"/>
                <a:gd name="connsiteY3" fmla="*/ 193677 h 204170"/>
                <a:gd name="connsiteX4" fmla="*/ 21217 w 208660"/>
                <a:gd name="connsiteY4" fmla="*/ 203202 h 204170"/>
                <a:gd name="connsiteX5" fmla="*/ 208542 w 208660"/>
                <a:gd name="connsiteY5" fmla="*/ 196852 h 204170"/>
                <a:gd name="connsiteX6" fmla="*/ 49792 w 208660"/>
                <a:gd name="connsiteY6" fmla="*/ 200027 h 204170"/>
                <a:gd name="connsiteX7" fmla="*/ 65667 w 208660"/>
                <a:gd name="connsiteY7" fmla="*/ 130177 h 204170"/>
                <a:gd name="connsiteX8" fmla="*/ 2167 w 208660"/>
                <a:gd name="connsiteY8" fmla="*/ 117477 h 204170"/>
                <a:gd name="connsiteX9" fmla="*/ 173617 w 208660"/>
                <a:gd name="connsiteY9" fmla="*/ 2 h 2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660" h="204170">
                  <a:moveTo>
                    <a:pt x="173617" y="2"/>
                  </a:moveTo>
                  <a:cubicBezTo>
                    <a:pt x="182613" y="-527"/>
                    <a:pt x="73604" y="88373"/>
                    <a:pt x="56142" y="114302"/>
                  </a:cubicBezTo>
                  <a:cubicBezTo>
                    <a:pt x="38680" y="140231"/>
                    <a:pt x="57200" y="142348"/>
                    <a:pt x="68842" y="155577"/>
                  </a:cubicBezTo>
                  <a:cubicBezTo>
                    <a:pt x="80484" y="168806"/>
                    <a:pt x="133929" y="185740"/>
                    <a:pt x="125992" y="193677"/>
                  </a:cubicBezTo>
                  <a:cubicBezTo>
                    <a:pt x="118055" y="201614"/>
                    <a:pt x="21217" y="203202"/>
                    <a:pt x="21217" y="203202"/>
                  </a:cubicBezTo>
                  <a:lnTo>
                    <a:pt x="208542" y="196852"/>
                  </a:lnTo>
                  <a:cubicBezTo>
                    <a:pt x="213305" y="196323"/>
                    <a:pt x="73604" y="211140"/>
                    <a:pt x="49792" y="200027"/>
                  </a:cubicBezTo>
                  <a:cubicBezTo>
                    <a:pt x="25979" y="188915"/>
                    <a:pt x="73604" y="143935"/>
                    <a:pt x="65667" y="130177"/>
                  </a:cubicBezTo>
                  <a:cubicBezTo>
                    <a:pt x="57729" y="116419"/>
                    <a:pt x="-13179" y="132823"/>
                    <a:pt x="2167" y="117477"/>
                  </a:cubicBezTo>
                  <a:cubicBezTo>
                    <a:pt x="17513" y="102131"/>
                    <a:pt x="164621" y="531"/>
                    <a:pt x="173617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32F056D7-2583-FC9C-8554-9D86A42F7B63}"/>
                </a:ext>
              </a:extLst>
            </p:cNvPr>
            <p:cNvSpPr/>
            <p:nvPr/>
          </p:nvSpPr>
          <p:spPr>
            <a:xfrm>
              <a:off x="6086399" y="8489072"/>
              <a:ext cx="160058" cy="379698"/>
            </a:xfrm>
            <a:custGeom>
              <a:avLst/>
              <a:gdLst>
                <a:gd name="connsiteX0" fmla="*/ 76 w 160058"/>
                <a:gd name="connsiteY0" fmla="*/ 878 h 379698"/>
                <a:gd name="connsiteX1" fmla="*/ 123901 w 160058"/>
                <a:gd name="connsiteY1" fmla="*/ 251703 h 379698"/>
                <a:gd name="connsiteX2" fmla="*/ 158826 w 160058"/>
                <a:gd name="connsiteY2" fmla="*/ 378703 h 379698"/>
                <a:gd name="connsiteX3" fmla="*/ 146126 w 160058"/>
                <a:gd name="connsiteY3" fmla="*/ 299328 h 379698"/>
                <a:gd name="connsiteX4" fmla="*/ 88976 w 160058"/>
                <a:gd name="connsiteY4" fmla="*/ 99303 h 379698"/>
                <a:gd name="connsiteX5" fmla="*/ 104851 w 160058"/>
                <a:gd name="connsiteY5" fmla="*/ 165978 h 379698"/>
                <a:gd name="connsiteX6" fmla="*/ 76 w 160058"/>
                <a:gd name="connsiteY6" fmla="*/ 878 h 37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058" h="379698">
                  <a:moveTo>
                    <a:pt x="76" y="878"/>
                  </a:moveTo>
                  <a:cubicBezTo>
                    <a:pt x="3251" y="15165"/>
                    <a:pt x="97443" y="188732"/>
                    <a:pt x="123901" y="251703"/>
                  </a:cubicBezTo>
                  <a:cubicBezTo>
                    <a:pt x="150359" y="314674"/>
                    <a:pt x="155122" y="370766"/>
                    <a:pt x="158826" y="378703"/>
                  </a:cubicBezTo>
                  <a:cubicBezTo>
                    <a:pt x="162530" y="386640"/>
                    <a:pt x="157768" y="345895"/>
                    <a:pt x="146126" y="299328"/>
                  </a:cubicBezTo>
                  <a:cubicBezTo>
                    <a:pt x="134484" y="252761"/>
                    <a:pt x="95855" y="121528"/>
                    <a:pt x="88976" y="99303"/>
                  </a:cubicBezTo>
                  <a:cubicBezTo>
                    <a:pt x="82097" y="77078"/>
                    <a:pt x="116493" y="180794"/>
                    <a:pt x="104851" y="165978"/>
                  </a:cubicBezTo>
                  <a:cubicBezTo>
                    <a:pt x="93209" y="151162"/>
                    <a:pt x="-3099" y="-13409"/>
                    <a:pt x="76" y="8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4A425439-C86F-4BA0-F431-0CF4C56D0FAF}"/>
                </a:ext>
              </a:extLst>
            </p:cNvPr>
            <p:cNvSpPr/>
            <p:nvPr/>
          </p:nvSpPr>
          <p:spPr>
            <a:xfrm>
              <a:off x="6108672" y="8594583"/>
              <a:ext cx="244537" cy="381143"/>
            </a:xfrm>
            <a:custGeom>
              <a:avLst/>
              <a:gdLst>
                <a:gd name="connsiteX0" fmla="*/ 28 w 244537"/>
                <a:gd name="connsiteY0" fmla="*/ 142 h 381143"/>
                <a:gd name="connsiteX1" fmla="*/ 15903 w 244537"/>
                <a:gd name="connsiteY1" fmla="*/ 127142 h 381143"/>
                <a:gd name="connsiteX2" fmla="*/ 98453 w 244537"/>
                <a:gd name="connsiteY2" fmla="*/ 241442 h 381143"/>
                <a:gd name="connsiteX3" fmla="*/ 73053 w 244537"/>
                <a:gd name="connsiteY3" fmla="*/ 219217 h 381143"/>
                <a:gd name="connsiteX4" fmla="*/ 244503 w 244537"/>
                <a:gd name="connsiteY4" fmla="*/ 381142 h 381143"/>
                <a:gd name="connsiteX5" fmla="*/ 57178 w 244537"/>
                <a:gd name="connsiteY5" fmla="*/ 216042 h 381143"/>
                <a:gd name="connsiteX6" fmla="*/ 12728 w 244537"/>
                <a:gd name="connsiteY6" fmla="*/ 152542 h 381143"/>
                <a:gd name="connsiteX7" fmla="*/ 28 w 244537"/>
                <a:gd name="connsiteY7" fmla="*/ 142 h 38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37" h="381143">
                  <a:moveTo>
                    <a:pt x="28" y="142"/>
                  </a:moveTo>
                  <a:cubicBezTo>
                    <a:pt x="557" y="-4091"/>
                    <a:pt x="-501" y="86925"/>
                    <a:pt x="15903" y="127142"/>
                  </a:cubicBezTo>
                  <a:cubicBezTo>
                    <a:pt x="32307" y="167359"/>
                    <a:pt x="88928" y="226096"/>
                    <a:pt x="98453" y="241442"/>
                  </a:cubicBezTo>
                  <a:cubicBezTo>
                    <a:pt x="107978" y="256788"/>
                    <a:pt x="48711" y="195934"/>
                    <a:pt x="73053" y="219217"/>
                  </a:cubicBezTo>
                  <a:cubicBezTo>
                    <a:pt x="97395" y="242500"/>
                    <a:pt x="247149" y="381671"/>
                    <a:pt x="244503" y="381142"/>
                  </a:cubicBezTo>
                  <a:cubicBezTo>
                    <a:pt x="241857" y="380613"/>
                    <a:pt x="95807" y="254142"/>
                    <a:pt x="57178" y="216042"/>
                  </a:cubicBezTo>
                  <a:cubicBezTo>
                    <a:pt x="18549" y="177942"/>
                    <a:pt x="19078" y="183234"/>
                    <a:pt x="12728" y="152542"/>
                  </a:cubicBezTo>
                  <a:cubicBezTo>
                    <a:pt x="6378" y="121850"/>
                    <a:pt x="-501" y="4375"/>
                    <a:pt x="28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1503EF38-313C-64B1-0A65-1DF7884FC0AC}"/>
                </a:ext>
              </a:extLst>
            </p:cNvPr>
            <p:cNvSpPr/>
            <p:nvPr/>
          </p:nvSpPr>
          <p:spPr>
            <a:xfrm>
              <a:off x="5969588" y="8488320"/>
              <a:ext cx="142384" cy="481457"/>
            </a:xfrm>
            <a:custGeom>
              <a:avLst/>
              <a:gdLst>
                <a:gd name="connsiteX0" fmla="*/ 142287 w 142384"/>
                <a:gd name="connsiteY0" fmla="*/ 1630 h 481457"/>
                <a:gd name="connsiteX1" fmla="*/ 72437 w 142384"/>
                <a:gd name="connsiteY1" fmla="*/ 160380 h 481457"/>
                <a:gd name="connsiteX2" fmla="*/ 18462 w 142384"/>
                <a:gd name="connsiteY2" fmla="*/ 293730 h 481457"/>
                <a:gd name="connsiteX3" fmla="*/ 37512 w 142384"/>
                <a:gd name="connsiteY3" fmla="*/ 274680 h 481457"/>
                <a:gd name="connsiteX4" fmla="*/ 2587 w 142384"/>
                <a:gd name="connsiteY4" fmla="*/ 328655 h 481457"/>
                <a:gd name="connsiteX5" fmla="*/ 31162 w 142384"/>
                <a:gd name="connsiteY5" fmla="*/ 401680 h 481457"/>
                <a:gd name="connsiteX6" fmla="*/ 2587 w 142384"/>
                <a:gd name="connsiteY6" fmla="*/ 357230 h 481457"/>
                <a:gd name="connsiteX7" fmla="*/ 110537 w 142384"/>
                <a:gd name="connsiteY7" fmla="*/ 481055 h 481457"/>
                <a:gd name="connsiteX8" fmla="*/ 37512 w 142384"/>
                <a:gd name="connsiteY8" fmla="*/ 392155 h 481457"/>
                <a:gd name="connsiteX9" fmla="*/ 56562 w 142384"/>
                <a:gd name="connsiteY9" fmla="*/ 265155 h 481457"/>
                <a:gd name="connsiteX10" fmla="*/ 142287 w 142384"/>
                <a:gd name="connsiteY10" fmla="*/ 1630 h 48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384" h="481457">
                  <a:moveTo>
                    <a:pt x="142287" y="1630"/>
                  </a:moveTo>
                  <a:cubicBezTo>
                    <a:pt x="144933" y="-15833"/>
                    <a:pt x="93074" y="111697"/>
                    <a:pt x="72437" y="160380"/>
                  </a:cubicBezTo>
                  <a:cubicBezTo>
                    <a:pt x="51799" y="209063"/>
                    <a:pt x="24283" y="274680"/>
                    <a:pt x="18462" y="293730"/>
                  </a:cubicBezTo>
                  <a:cubicBezTo>
                    <a:pt x="12641" y="312780"/>
                    <a:pt x="40158" y="268859"/>
                    <a:pt x="37512" y="274680"/>
                  </a:cubicBezTo>
                  <a:cubicBezTo>
                    <a:pt x="34866" y="280501"/>
                    <a:pt x="3645" y="307488"/>
                    <a:pt x="2587" y="328655"/>
                  </a:cubicBezTo>
                  <a:cubicBezTo>
                    <a:pt x="1529" y="349822"/>
                    <a:pt x="31162" y="396918"/>
                    <a:pt x="31162" y="401680"/>
                  </a:cubicBezTo>
                  <a:cubicBezTo>
                    <a:pt x="31162" y="406442"/>
                    <a:pt x="-10642" y="344001"/>
                    <a:pt x="2587" y="357230"/>
                  </a:cubicBezTo>
                  <a:cubicBezTo>
                    <a:pt x="15816" y="370459"/>
                    <a:pt x="104716" y="475234"/>
                    <a:pt x="110537" y="481055"/>
                  </a:cubicBezTo>
                  <a:cubicBezTo>
                    <a:pt x="116358" y="486876"/>
                    <a:pt x="46508" y="428138"/>
                    <a:pt x="37512" y="392155"/>
                  </a:cubicBezTo>
                  <a:cubicBezTo>
                    <a:pt x="28516" y="356172"/>
                    <a:pt x="38041" y="324951"/>
                    <a:pt x="56562" y="265155"/>
                  </a:cubicBezTo>
                  <a:cubicBezTo>
                    <a:pt x="75083" y="205359"/>
                    <a:pt x="139641" y="19093"/>
                    <a:pt x="142287" y="16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CCF73738-65EA-9A2A-27E4-A782DEABDC03}"/>
                </a:ext>
              </a:extLst>
            </p:cNvPr>
            <p:cNvSpPr/>
            <p:nvPr/>
          </p:nvSpPr>
          <p:spPr>
            <a:xfrm>
              <a:off x="5816892" y="8434885"/>
              <a:ext cx="282542" cy="444470"/>
            </a:xfrm>
            <a:custGeom>
              <a:avLst/>
              <a:gdLst>
                <a:gd name="connsiteX0" fmla="*/ 282283 w 282542"/>
                <a:gd name="connsiteY0" fmla="*/ 1090 h 444470"/>
                <a:gd name="connsiteX1" fmla="*/ 155283 w 282542"/>
                <a:gd name="connsiteY1" fmla="*/ 293190 h 444470"/>
                <a:gd name="connsiteX2" fmla="*/ 110833 w 282542"/>
                <a:gd name="connsiteY2" fmla="*/ 388440 h 444470"/>
                <a:gd name="connsiteX3" fmla="*/ 91783 w 282542"/>
                <a:gd name="connsiteY3" fmla="*/ 429715 h 444470"/>
                <a:gd name="connsiteX4" fmla="*/ 2883 w 282542"/>
                <a:gd name="connsiteY4" fmla="*/ 439240 h 444470"/>
                <a:gd name="connsiteX5" fmla="*/ 212433 w 282542"/>
                <a:gd name="connsiteY5" fmla="*/ 442415 h 444470"/>
                <a:gd name="connsiteX6" fmla="*/ 155283 w 282542"/>
                <a:gd name="connsiteY6" fmla="*/ 407490 h 444470"/>
                <a:gd name="connsiteX7" fmla="*/ 129883 w 282542"/>
                <a:gd name="connsiteY7" fmla="*/ 347165 h 444470"/>
                <a:gd name="connsiteX8" fmla="*/ 250533 w 282542"/>
                <a:gd name="connsiteY8" fmla="*/ 137615 h 444470"/>
                <a:gd name="connsiteX9" fmla="*/ 129883 w 282542"/>
                <a:gd name="connsiteY9" fmla="*/ 340815 h 444470"/>
                <a:gd name="connsiteX10" fmla="*/ 187033 w 282542"/>
                <a:gd name="connsiteY10" fmla="*/ 197940 h 444470"/>
                <a:gd name="connsiteX11" fmla="*/ 282283 w 282542"/>
                <a:gd name="connsiteY11" fmla="*/ 1090 h 4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542" h="444470">
                  <a:moveTo>
                    <a:pt x="282283" y="1090"/>
                  </a:moveTo>
                  <a:cubicBezTo>
                    <a:pt x="276991" y="16965"/>
                    <a:pt x="183858" y="228632"/>
                    <a:pt x="155283" y="293190"/>
                  </a:cubicBezTo>
                  <a:cubicBezTo>
                    <a:pt x="126708" y="357748"/>
                    <a:pt x="121416" y="365686"/>
                    <a:pt x="110833" y="388440"/>
                  </a:cubicBezTo>
                  <a:cubicBezTo>
                    <a:pt x="100250" y="411194"/>
                    <a:pt x="109775" y="421248"/>
                    <a:pt x="91783" y="429715"/>
                  </a:cubicBezTo>
                  <a:cubicBezTo>
                    <a:pt x="73791" y="438182"/>
                    <a:pt x="-17225" y="437123"/>
                    <a:pt x="2883" y="439240"/>
                  </a:cubicBezTo>
                  <a:cubicBezTo>
                    <a:pt x="22991" y="441357"/>
                    <a:pt x="187033" y="447707"/>
                    <a:pt x="212433" y="442415"/>
                  </a:cubicBezTo>
                  <a:cubicBezTo>
                    <a:pt x="237833" y="437123"/>
                    <a:pt x="169041" y="423365"/>
                    <a:pt x="155283" y="407490"/>
                  </a:cubicBezTo>
                  <a:cubicBezTo>
                    <a:pt x="141525" y="391615"/>
                    <a:pt x="114008" y="392144"/>
                    <a:pt x="129883" y="347165"/>
                  </a:cubicBezTo>
                  <a:cubicBezTo>
                    <a:pt x="145758" y="302186"/>
                    <a:pt x="250533" y="138673"/>
                    <a:pt x="250533" y="137615"/>
                  </a:cubicBezTo>
                  <a:cubicBezTo>
                    <a:pt x="250533" y="136557"/>
                    <a:pt x="140466" y="330761"/>
                    <a:pt x="129883" y="340815"/>
                  </a:cubicBezTo>
                  <a:cubicBezTo>
                    <a:pt x="119300" y="350869"/>
                    <a:pt x="163750" y="248740"/>
                    <a:pt x="187033" y="197940"/>
                  </a:cubicBezTo>
                  <a:cubicBezTo>
                    <a:pt x="210316" y="147140"/>
                    <a:pt x="287575" y="-14785"/>
                    <a:pt x="282283" y="10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2AAD12DE-5091-1B2E-4D23-A20C015E5993}"/>
                </a:ext>
              </a:extLst>
            </p:cNvPr>
            <p:cNvSpPr/>
            <p:nvPr/>
          </p:nvSpPr>
          <p:spPr>
            <a:xfrm>
              <a:off x="5135082" y="8796387"/>
              <a:ext cx="801654" cy="182782"/>
            </a:xfrm>
            <a:custGeom>
              <a:avLst/>
              <a:gdLst>
                <a:gd name="connsiteX0" fmla="*/ 8418 w 801654"/>
                <a:gd name="connsiteY0" fmla="*/ 30113 h 182782"/>
                <a:gd name="connsiteX1" fmla="*/ 452918 w 801654"/>
                <a:gd name="connsiteY1" fmla="*/ 20588 h 182782"/>
                <a:gd name="connsiteX2" fmla="*/ 795818 w 801654"/>
                <a:gd name="connsiteY2" fmla="*/ 179338 h 182782"/>
                <a:gd name="connsiteX3" fmla="*/ 659293 w 801654"/>
                <a:gd name="connsiteY3" fmla="*/ 122188 h 182782"/>
                <a:gd name="connsiteX4" fmla="*/ 532293 w 801654"/>
                <a:gd name="connsiteY4" fmla="*/ 33288 h 182782"/>
                <a:gd name="connsiteX5" fmla="*/ 398943 w 801654"/>
                <a:gd name="connsiteY5" fmla="*/ 1538 h 182782"/>
                <a:gd name="connsiteX6" fmla="*/ 176693 w 801654"/>
                <a:gd name="connsiteY6" fmla="*/ 7888 h 182782"/>
                <a:gd name="connsiteX7" fmla="*/ 8418 w 801654"/>
                <a:gd name="connsiteY7" fmla="*/ 30113 h 18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1654" h="182782">
                  <a:moveTo>
                    <a:pt x="8418" y="30113"/>
                  </a:moveTo>
                  <a:cubicBezTo>
                    <a:pt x="54455" y="32230"/>
                    <a:pt x="321685" y="-4283"/>
                    <a:pt x="452918" y="20588"/>
                  </a:cubicBezTo>
                  <a:cubicBezTo>
                    <a:pt x="584151" y="45459"/>
                    <a:pt x="761422" y="162405"/>
                    <a:pt x="795818" y="179338"/>
                  </a:cubicBezTo>
                  <a:cubicBezTo>
                    <a:pt x="830214" y="196271"/>
                    <a:pt x="703214" y="146530"/>
                    <a:pt x="659293" y="122188"/>
                  </a:cubicBezTo>
                  <a:cubicBezTo>
                    <a:pt x="615372" y="97846"/>
                    <a:pt x="575685" y="53396"/>
                    <a:pt x="532293" y="33288"/>
                  </a:cubicBezTo>
                  <a:cubicBezTo>
                    <a:pt x="488901" y="13180"/>
                    <a:pt x="458210" y="5771"/>
                    <a:pt x="398943" y="1538"/>
                  </a:cubicBezTo>
                  <a:cubicBezTo>
                    <a:pt x="339676" y="-2695"/>
                    <a:pt x="235960" y="2596"/>
                    <a:pt x="176693" y="7888"/>
                  </a:cubicBezTo>
                  <a:cubicBezTo>
                    <a:pt x="117426" y="13180"/>
                    <a:pt x="-37619" y="27996"/>
                    <a:pt x="8418" y="30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EE4D650C-77D8-005D-7AD6-41D4DFCB156A}"/>
                </a:ext>
              </a:extLst>
            </p:cNvPr>
            <p:cNvSpPr/>
            <p:nvPr/>
          </p:nvSpPr>
          <p:spPr>
            <a:xfrm>
              <a:off x="5038274" y="8740682"/>
              <a:ext cx="271316" cy="544724"/>
            </a:xfrm>
            <a:custGeom>
              <a:avLst/>
              <a:gdLst>
                <a:gd name="connsiteX0" fmla="*/ 451 w 271316"/>
                <a:gd name="connsiteY0" fmla="*/ 93 h 544724"/>
                <a:gd name="connsiteX1" fmla="*/ 143326 w 271316"/>
                <a:gd name="connsiteY1" fmla="*/ 231868 h 544724"/>
                <a:gd name="connsiteX2" fmla="*/ 267151 w 271316"/>
                <a:gd name="connsiteY2" fmla="*/ 536668 h 544724"/>
                <a:gd name="connsiteX3" fmla="*/ 229051 w 271316"/>
                <a:gd name="connsiteY3" fmla="*/ 435068 h 544724"/>
                <a:gd name="connsiteX4" fmla="*/ 102051 w 271316"/>
                <a:gd name="connsiteY4" fmla="*/ 206468 h 544724"/>
                <a:gd name="connsiteX5" fmla="*/ 451 w 271316"/>
                <a:gd name="connsiteY5" fmla="*/ 93 h 54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316" h="544724">
                  <a:moveTo>
                    <a:pt x="451" y="93"/>
                  </a:moveTo>
                  <a:cubicBezTo>
                    <a:pt x="7330" y="4326"/>
                    <a:pt x="98876" y="142439"/>
                    <a:pt x="143326" y="231868"/>
                  </a:cubicBezTo>
                  <a:cubicBezTo>
                    <a:pt x="187776" y="321297"/>
                    <a:pt x="252863" y="502801"/>
                    <a:pt x="267151" y="536668"/>
                  </a:cubicBezTo>
                  <a:cubicBezTo>
                    <a:pt x="281439" y="570535"/>
                    <a:pt x="256568" y="490101"/>
                    <a:pt x="229051" y="435068"/>
                  </a:cubicBezTo>
                  <a:cubicBezTo>
                    <a:pt x="201534" y="380035"/>
                    <a:pt x="136976" y="275789"/>
                    <a:pt x="102051" y="206468"/>
                  </a:cubicBezTo>
                  <a:cubicBezTo>
                    <a:pt x="67126" y="137147"/>
                    <a:pt x="-6428" y="-4140"/>
                    <a:pt x="451" y="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D252EE9D-4176-BABD-D161-11D51ABF5C30}"/>
                </a:ext>
              </a:extLst>
            </p:cNvPr>
            <p:cNvSpPr/>
            <p:nvPr/>
          </p:nvSpPr>
          <p:spPr>
            <a:xfrm>
              <a:off x="5231973" y="8747005"/>
              <a:ext cx="671622" cy="146208"/>
            </a:xfrm>
            <a:custGeom>
              <a:avLst/>
              <a:gdLst>
                <a:gd name="connsiteX0" fmla="*/ 6777 w 671622"/>
                <a:gd name="connsiteY0" fmla="*/ 28695 h 146208"/>
                <a:gd name="connsiteX1" fmla="*/ 368727 w 671622"/>
                <a:gd name="connsiteY1" fmla="*/ 25520 h 146208"/>
                <a:gd name="connsiteX2" fmla="*/ 670352 w 671622"/>
                <a:gd name="connsiteY2" fmla="*/ 146170 h 146208"/>
                <a:gd name="connsiteX3" fmla="*/ 463977 w 671622"/>
                <a:gd name="connsiteY3" fmla="*/ 38220 h 146208"/>
                <a:gd name="connsiteX4" fmla="*/ 156002 w 671622"/>
                <a:gd name="connsiteY4" fmla="*/ 120 h 146208"/>
                <a:gd name="connsiteX5" fmla="*/ 6777 w 671622"/>
                <a:gd name="connsiteY5" fmla="*/ 28695 h 14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622" h="146208">
                  <a:moveTo>
                    <a:pt x="6777" y="28695"/>
                  </a:moveTo>
                  <a:cubicBezTo>
                    <a:pt x="42231" y="32928"/>
                    <a:pt x="258131" y="5941"/>
                    <a:pt x="368727" y="25520"/>
                  </a:cubicBezTo>
                  <a:cubicBezTo>
                    <a:pt x="479323" y="45099"/>
                    <a:pt x="654477" y="144053"/>
                    <a:pt x="670352" y="146170"/>
                  </a:cubicBezTo>
                  <a:cubicBezTo>
                    <a:pt x="686227" y="148287"/>
                    <a:pt x="549702" y="62562"/>
                    <a:pt x="463977" y="38220"/>
                  </a:cubicBezTo>
                  <a:cubicBezTo>
                    <a:pt x="378252" y="13878"/>
                    <a:pt x="229027" y="2237"/>
                    <a:pt x="156002" y="120"/>
                  </a:cubicBezTo>
                  <a:cubicBezTo>
                    <a:pt x="82977" y="-1997"/>
                    <a:pt x="-28677" y="24462"/>
                    <a:pt x="6777" y="286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D42CE08B-6F42-1136-BD70-123FA7A93E36}"/>
                </a:ext>
              </a:extLst>
            </p:cNvPr>
            <p:cNvSpPr/>
            <p:nvPr/>
          </p:nvSpPr>
          <p:spPr>
            <a:xfrm>
              <a:off x="4581442" y="8299421"/>
              <a:ext cx="752607" cy="1057909"/>
            </a:xfrm>
            <a:custGeom>
              <a:avLst/>
              <a:gdLst>
                <a:gd name="connsiteX0" fmla="*/ 83 w 752607"/>
                <a:gd name="connsiteY0" fmla="*/ 29 h 1057909"/>
                <a:gd name="connsiteX1" fmla="*/ 428708 w 752607"/>
                <a:gd name="connsiteY1" fmla="*/ 514379 h 1057909"/>
                <a:gd name="connsiteX2" fmla="*/ 746208 w 752607"/>
                <a:gd name="connsiteY2" fmla="*/ 1041429 h 1057909"/>
                <a:gd name="connsiteX3" fmla="*/ 622383 w 752607"/>
                <a:gd name="connsiteY3" fmla="*/ 885854 h 1057909"/>
                <a:gd name="connsiteX4" fmla="*/ 393783 w 752607"/>
                <a:gd name="connsiteY4" fmla="*/ 492154 h 1057909"/>
                <a:gd name="connsiteX5" fmla="*/ 83 w 752607"/>
                <a:gd name="connsiteY5" fmla="*/ 29 h 105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607" h="1057909">
                  <a:moveTo>
                    <a:pt x="83" y="29"/>
                  </a:moveTo>
                  <a:cubicBezTo>
                    <a:pt x="5904" y="3733"/>
                    <a:pt x="304354" y="340812"/>
                    <a:pt x="428708" y="514379"/>
                  </a:cubicBezTo>
                  <a:cubicBezTo>
                    <a:pt x="553062" y="687946"/>
                    <a:pt x="713929" y="979517"/>
                    <a:pt x="746208" y="1041429"/>
                  </a:cubicBezTo>
                  <a:cubicBezTo>
                    <a:pt x="778487" y="1103341"/>
                    <a:pt x="681121" y="977400"/>
                    <a:pt x="622383" y="885854"/>
                  </a:cubicBezTo>
                  <a:cubicBezTo>
                    <a:pt x="563646" y="794308"/>
                    <a:pt x="494854" y="638204"/>
                    <a:pt x="393783" y="492154"/>
                  </a:cubicBezTo>
                  <a:cubicBezTo>
                    <a:pt x="292712" y="346104"/>
                    <a:pt x="-5738" y="-3675"/>
                    <a:pt x="83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09DE3DF3-88CF-9B62-8E95-39C2D2A1B4A6}"/>
                </a:ext>
              </a:extLst>
            </p:cNvPr>
            <p:cNvSpPr/>
            <p:nvPr/>
          </p:nvSpPr>
          <p:spPr>
            <a:xfrm>
              <a:off x="4300302" y="8038761"/>
              <a:ext cx="932541" cy="1203842"/>
            </a:xfrm>
            <a:custGeom>
              <a:avLst/>
              <a:gdLst>
                <a:gd name="connsiteX0" fmla="*/ 1823 w 932541"/>
                <a:gd name="connsiteY0" fmla="*/ 3514 h 1203842"/>
                <a:gd name="connsiteX1" fmla="*/ 614598 w 932541"/>
                <a:gd name="connsiteY1" fmla="*/ 746464 h 1203842"/>
                <a:gd name="connsiteX2" fmla="*/ 932098 w 932541"/>
                <a:gd name="connsiteY2" fmla="*/ 1203664 h 1203842"/>
                <a:gd name="connsiteX3" fmla="*/ 678098 w 932541"/>
                <a:gd name="connsiteY3" fmla="*/ 797264 h 1203842"/>
                <a:gd name="connsiteX4" fmla="*/ 433623 w 932541"/>
                <a:gd name="connsiteY4" fmla="*/ 479764 h 1203842"/>
                <a:gd name="connsiteX5" fmla="*/ 1823 w 932541"/>
                <a:gd name="connsiteY5" fmla="*/ 3514 h 120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2541" h="1203842">
                  <a:moveTo>
                    <a:pt x="1823" y="3514"/>
                  </a:moveTo>
                  <a:cubicBezTo>
                    <a:pt x="31985" y="47964"/>
                    <a:pt x="459552" y="546439"/>
                    <a:pt x="614598" y="746464"/>
                  </a:cubicBezTo>
                  <a:cubicBezTo>
                    <a:pt x="769644" y="946489"/>
                    <a:pt x="921515" y="1195197"/>
                    <a:pt x="932098" y="1203664"/>
                  </a:cubicBezTo>
                  <a:cubicBezTo>
                    <a:pt x="942681" y="1212131"/>
                    <a:pt x="761177" y="917914"/>
                    <a:pt x="678098" y="797264"/>
                  </a:cubicBezTo>
                  <a:cubicBezTo>
                    <a:pt x="595019" y="676614"/>
                    <a:pt x="543160" y="610997"/>
                    <a:pt x="433623" y="479764"/>
                  </a:cubicBezTo>
                  <a:cubicBezTo>
                    <a:pt x="324086" y="348531"/>
                    <a:pt x="-28339" y="-40936"/>
                    <a:pt x="1823" y="35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BB001AB3-7202-EF2F-E552-93793D58DF3B}"/>
                </a:ext>
              </a:extLst>
            </p:cNvPr>
            <p:cNvSpPr/>
            <p:nvPr/>
          </p:nvSpPr>
          <p:spPr>
            <a:xfrm>
              <a:off x="3059624" y="7155748"/>
              <a:ext cx="538855" cy="418673"/>
            </a:xfrm>
            <a:custGeom>
              <a:avLst/>
              <a:gdLst>
                <a:gd name="connsiteX0" fmla="*/ 7426 w 538855"/>
                <a:gd name="connsiteY0" fmla="*/ 3877 h 418673"/>
                <a:gd name="connsiteX1" fmla="*/ 534476 w 538855"/>
                <a:gd name="connsiteY1" fmla="*/ 413452 h 418673"/>
                <a:gd name="connsiteX2" fmla="*/ 245551 w 538855"/>
                <a:gd name="connsiteY2" fmla="*/ 219777 h 418673"/>
                <a:gd name="connsiteX3" fmla="*/ 7426 w 538855"/>
                <a:gd name="connsiteY3" fmla="*/ 3877 h 41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855" h="418673">
                  <a:moveTo>
                    <a:pt x="7426" y="3877"/>
                  </a:moveTo>
                  <a:cubicBezTo>
                    <a:pt x="55580" y="36156"/>
                    <a:pt x="494789" y="377469"/>
                    <a:pt x="534476" y="413452"/>
                  </a:cubicBezTo>
                  <a:cubicBezTo>
                    <a:pt x="574163" y="449435"/>
                    <a:pt x="333393" y="290156"/>
                    <a:pt x="245551" y="219777"/>
                  </a:cubicBezTo>
                  <a:cubicBezTo>
                    <a:pt x="157709" y="149398"/>
                    <a:pt x="-40728" y="-28402"/>
                    <a:pt x="7426" y="38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AAA9BC4F-407F-E4A7-D9D1-93C037F0658A}"/>
                </a:ext>
              </a:extLst>
            </p:cNvPr>
            <p:cNvSpPr/>
            <p:nvPr/>
          </p:nvSpPr>
          <p:spPr>
            <a:xfrm>
              <a:off x="3532347" y="7526867"/>
              <a:ext cx="904114" cy="582120"/>
            </a:xfrm>
            <a:custGeom>
              <a:avLst/>
              <a:gdLst>
                <a:gd name="connsiteX0" fmla="*/ 71278 w 904114"/>
                <a:gd name="connsiteY0" fmla="*/ 13758 h 582120"/>
                <a:gd name="connsiteX1" fmla="*/ 452278 w 904114"/>
                <a:gd name="connsiteY1" fmla="*/ 201083 h 582120"/>
                <a:gd name="connsiteX2" fmla="*/ 893603 w 904114"/>
                <a:gd name="connsiteY2" fmla="*/ 572558 h 582120"/>
                <a:gd name="connsiteX3" fmla="*/ 776128 w 904114"/>
                <a:gd name="connsiteY3" fmla="*/ 480483 h 582120"/>
                <a:gd name="connsiteX4" fmla="*/ 385603 w 904114"/>
                <a:gd name="connsiteY4" fmla="*/ 169333 h 582120"/>
                <a:gd name="connsiteX5" fmla="*/ 223678 w 904114"/>
                <a:gd name="connsiteY5" fmla="*/ 42333 h 582120"/>
                <a:gd name="connsiteX6" fmla="*/ 14128 w 904114"/>
                <a:gd name="connsiteY6" fmla="*/ 16933 h 582120"/>
                <a:gd name="connsiteX7" fmla="*/ 71278 w 904114"/>
                <a:gd name="connsiteY7" fmla="*/ 13758 h 58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4114" h="582120">
                  <a:moveTo>
                    <a:pt x="71278" y="13758"/>
                  </a:moveTo>
                  <a:cubicBezTo>
                    <a:pt x="144303" y="44450"/>
                    <a:pt x="315224" y="107950"/>
                    <a:pt x="452278" y="201083"/>
                  </a:cubicBezTo>
                  <a:cubicBezTo>
                    <a:pt x="589332" y="294216"/>
                    <a:pt x="839628" y="525991"/>
                    <a:pt x="893603" y="572558"/>
                  </a:cubicBezTo>
                  <a:cubicBezTo>
                    <a:pt x="947578" y="619125"/>
                    <a:pt x="776128" y="480483"/>
                    <a:pt x="776128" y="480483"/>
                  </a:cubicBezTo>
                  <a:lnTo>
                    <a:pt x="385603" y="169333"/>
                  </a:lnTo>
                  <a:cubicBezTo>
                    <a:pt x="293528" y="96308"/>
                    <a:pt x="285590" y="67733"/>
                    <a:pt x="223678" y="42333"/>
                  </a:cubicBezTo>
                  <a:cubicBezTo>
                    <a:pt x="161766" y="16933"/>
                    <a:pt x="42703" y="21166"/>
                    <a:pt x="14128" y="16933"/>
                  </a:cubicBezTo>
                  <a:cubicBezTo>
                    <a:pt x="-14447" y="12700"/>
                    <a:pt x="-1747" y="-16934"/>
                    <a:pt x="71278" y="13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9FDD0079-DD21-9162-DAEE-F4D188310BF1}"/>
                </a:ext>
              </a:extLst>
            </p:cNvPr>
            <p:cNvSpPr/>
            <p:nvPr/>
          </p:nvSpPr>
          <p:spPr>
            <a:xfrm>
              <a:off x="3562305" y="7486644"/>
              <a:ext cx="897091" cy="738679"/>
            </a:xfrm>
            <a:custGeom>
              <a:avLst/>
              <a:gdLst>
                <a:gd name="connsiteX0" fmla="*/ 45 w 897091"/>
                <a:gd name="connsiteY0" fmla="*/ 6 h 738679"/>
                <a:gd name="connsiteX1" fmla="*/ 361995 w 897091"/>
                <a:gd name="connsiteY1" fmla="*/ 234956 h 738679"/>
                <a:gd name="connsiteX2" fmla="*/ 860470 w 897091"/>
                <a:gd name="connsiteY2" fmla="*/ 708031 h 738679"/>
                <a:gd name="connsiteX3" fmla="*/ 806495 w 897091"/>
                <a:gd name="connsiteY3" fmla="*/ 641356 h 738679"/>
                <a:gd name="connsiteX4" fmla="*/ 384220 w 897091"/>
                <a:gd name="connsiteY4" fmla="*/ 228606 h 738679"/>
                <a:gd name="connsiteX5" fmla="*/ 45 w 897091"/>
                <a:gd name="connsiteY5" fmla="*/ 6 h 73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7091" h="738679">
                  <a:moveTo>
                    <a:pt x="45" y="6"/>
                  </a:moveTo>
                  <a:cubicBezTo>
                    <a:pt x="-3659" y="1064"/>
                    <a:pt x="218591" y="116952"/>
                    <a:pt x="361995" y="234956"/>
                  </a:cubicBezTo>
                  <a:cubicBezTo>
                    <a:pt x="505399" y="352960"/>
                    <a:pt x="786387" y="640298"/>
                    <a:pt x="860470" y="708031"/>
                  </a:cubicBezTo>
                  <a:cubicBezTo>
                    <a:pt x="934553" y="775764"/>
                    <a:pt x="885870" y="721260"/>
                    <a:pt x="806495" y="641356"/>
                  </a:cubicBezTo>
                  <a:cubicBezTo>
                    <a:pt x="727120" y="561452"/>
                    <a:pt x="518099" y="332852"/>
                    <a:pt x="384220" y="228606"/>
                  </a:cubicBezTo>
                  <a:cubicBezTo>
                    <a:pt x="250341" y="124360"/>
                    <a:pt x="3749" y="-1052"/>
                    <a:pt x="45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FF28481A-27D0-C39E-6AFF-7AEA995FD880}"/>
                </a:ext>
              </a:extLst>
            </p:cNvPr>
            <p:cNvSpPr/>
            <p:nvPr/>
          </p:nvSpPr>
          <p:spPr>
            <a:xfrm>
              <a:off x="3143726" y="6777582"/>
              <a:ext cx="414832" cy="719006"/>
            </a:xfrm>
            <a:custGeom>
              <a:avLst/>
              <a:gdLst>
                <a:gd name="connsiteX0" fmla="*/ 94774 w 414832"/>
                <a:gd name="connsiteY0" fmla="*/ 1043 h 719006"/>
                <a:gd name="connsiteX1" fmla="*/ 47149 w 414832"/>
                <a:gd name="connsiteY1" fmla="*/ 245518 h 719006"/>
                <a:gd name="connsiteX2" fmla="*/ 170974 w 414832"/>
                <a:gd name="connsiteY2" fmla="*/ 464593 h 719006"/>
                <a:gd name="connsiteX3" fmla="*/ 91599 w 414832"/>
                <a:gd name="connsiteY3" fmla="*/ 397918 h 719006"/>
                <a:gd name="connsiteX4" fmla="*/ 377349 w 414832"/>
                <a:gd name="connsiteY4" fmla="*/ 677318 h 719006"/>
                <a:gd name="connsiteX5" fmla="*/ 310674 w 414832"/>
                <a:gd name="connsiteY5" fmla="*/ 563018 h 719006"/>
                <a:gd name="connsiteX6" fmla="*/ 412274 w 414832"/>
                <a:gd name="connsiteY6" fmla="*/ 718593 h 719006"/>
                <a:gd name="connsiteX7" fmla="*/ 183674 w 414832"/>
                <a:gd name="connsiteY7" fmla="*/ 505868 h 719006"/>
                <a:gd name="connsiteX8" fmla="*/ 5874 w 414832"/>
                <a:gd name="connsiteY8" fmla="*/ 280443 h 719006"/>
                <a:gd name="connsiteX9" fmla="*/ 40799 w 414832"/>
                <a:gd name="connsiteY9" fmla="*/ 321718 h 719006"/>
                <a:gd name="connsiteX10" fmla="*/ 21749 w 414832"/>
                <a:gd name="connsiteY10" fmla="*/ 162968 h 719006"/>
                <a:gd name="connsiteX11" fmla="*/ 94774 w 414832"/>
                <a:gd name="connsiteY11" fmla="*/ 1043 h 71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4832" h="719006">
                  <a:moveTo>
                    <a:pt x="94774" y="1043"/>
                  </a:moveTo>
                  <a:cubicBezTo>
                    <a:pt x="99007" y="14801"/>
                    <a:pt x="34449" y="168260"/>
                    <a:pt x="47149" y="245518"/>
                  </a:cubicBezTo>
                  <a:cubicBezTo>
                    <a:pt x="59849" y="322776"/>
                    <a:pt x="163566" y="439193"/>
                    <a:pt x="170974" y="464593"/>
                  </a:cubicBezTo>
                  <a:cubicBezTo>
                    <a:pt x="178382" y="489993"/>
                    <a:pt x="57203" y="362464"/>
                    <a:pt x="91599" y="397918"/>
                  </a:cubicBezTo>
                  <a:cubicBezTo>
                    <a:pt x="125995" y="433372"/>
                    <a:pt x="340837" y="649801"/>
                    <a:pt x="377349" y="677318"/>
                  </a:cubicBezTo>
                  <a:cubicBezTo>
                    <a:pt x="413861" y="704835"/>
                    <a:pt x="304853" y="556139"/>
                    <a:pt x="310674" y="563018"/>
                  </a:cubicBezTo>
                  <a:cubicBezTo>
                    <a:pt x="316495" y="569897"/>
                    <a:pt x="433441" y="728118"/>
                    <a:pt x="412274" y="718593"/>
                  </a:cubicBezTo>
                  <a:cubicBezTo>
                    <a:pt x="391107" y="709068"/>
                    <a:pt x="251407" y="578893"/>
                    <a:pt x="183674" y="505868"/>
                  </a:cubicBezTo>
                  <a:cubicBezTo>
                    <a:pt x="115941" y="432843"/>
                    <a:pt x="29686" y="311135"/>
                    <a:pt x="5874" y="280443"/>
                  </a:cubicBezTo>
                  <a:cubicBezTo>
                    <a:pt x="-17938" y="249751"/>
                    <a:pt x="38153" y="341297"/>
                    <a:pt x="40799" y="321718"/>
                  </a:cubicBezTo>
                  <a:cubicBezTo>
                    <a:pt x="43445" y="302139"/>
                    <a:pt x="8520" y="212710"/>
                    <a:pt x="21749" y="162968"/>
                  </a:cubicBezTo>
                  <a:cubicBezTo>
                    <a:pt x="34978" y="113226"/>
                    <a:pt x="90541" y="-12715"/>
                    <a:pt x="94774" y="10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A47A3B03-F4AD-ACB3-7E82-69C6863C8905}"/>
                </a:ext>
              </a:extLst>
            </p:cNvPr>
            <p:cNvSpPr/>
            <p:nvPr/>
          </p:nvSpPr>
          <p:spPr>
            <a:xfrm>
              <a:off x="5298810" y="7924323"/>
              <a:ext cx="339027" cy="278066"/>
            </a:xfrm>
            <a:custGeom>
              <a:avLst/>
              <a:gdLst>
                <a:gd name="connsiteX0" fmla="*/ 265 w 339027"/>
                <a:gd name="connsiteY0" fmla="*/ 477 h 278066"/>
                <a:gd name="connsiteX1" fmla="*/ 320940 w 339027"/>
                <a:gd name="connsiteY1" fmla="*/ 267177 h 278066"/>
                <a:gd name="connsiteX2" fmla="*/ 266965 w 339027"/>
                <a:gd name="connsiteY2" fmla="*/ 203677 h 278066"/>
                <a:gd name="connsiteX3" fmla="*/ 265 w 339027"/>
                <a:gd name="connsiteY3" fmla="*/ 477 h 27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27" h="278066">
                  <a:moveTo>
                    <a:pt x="265" y="477"/>
                  </a:moveTo>
                  <a:cubicBezTo>
                    <a:pt x="9261" y="11060"/>
                    <a:pt x="276490" y="233310"/>
                    <a:pt x="320940" y="267177"/>
                  </a:cubicBezTo>
                  <a:cubicBezTo>
                    <a:pt x="365390" y="301044"/>
                    <a:pt x="320411" y="249185"/>
                    <a:pt x="266965" y="203677"/>
                  </a:cubicBezTo>
                  <a:cubicBezTo>
                    <a:pt x="213519" y="158169"/>
                    <a:pt x="-8731" y="-10106"/>
                    <a:pt x="265" y="4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693D015F-A535-2A21-B253-C75001B4A56B}"/>
                </a:ext>
              </a:extLst>
            </p:cNvPr>
            <p:cNvSpPr/>
            <p:nvPr/>
          </p:nvSpPr>
          <p:spPr>
            <a:xfrm>
              <a:off x="5759450" y="8274050"/>
              <a:ext cx="242623" cy="546880"/>
            </a:xfrm>
            <a:custGeom>
              <a:avLst/>
              <a:gdLst>
                <a:gd name="connsiteX0" fmla="*/ 0 w 242623"/>
                <a:gd name="connsiteY0" fmla="*/ 0 h 546880"/>
                <a:gd name="connsiteX1" fmla="*/ 190500 w 242623"/>
                <a:gd name="connsiteY1" fmla="*/ 171450 h 546880"/>
                <a:gd name="connsiteX2" fmla="*/ 190500 w 242623"/>
                <a:gd name="connsiteY2" fmla="*/ 282575 h 546880"/>
                <a:gd name="connsiteX3" fmla="*/ 234950 w 242623"/>
                <a:gd name="connsiteY3" fmla="*/ 279400 h 546880"/>
                <a:gd name="connsiteX4" fmla="*/ 139700 w 242623"/>
                <a:gd name="connsiteY4" fmla="*/ 542925 h 546880"/>
                <a:gd name="connsiteX5" fmla="*/ 177800 w 242623"/>
                <a:gd name="connsiteY5" fmla="*/ 428625 h 546880"/>
                <a:gd name="connsiteX6" fmla="*/ 219075 w 242623"/>
                <a:gd name="connsiteY6" fmla="*/ 301625 h 546880"/>
                <a:gd name="connsiteX7" fmla="*/ 241300 w 242623"/>
                <a:gd name="connsiteY7" fmla="*/ 241300 h 546880"/>
                <a:gd name="connsiteX8" fmla="*/ 180975 w 242623"/>
                <a:gd name="connsiteY8" fmla="*/ 180975 h 546880"/>
                <a:gd name="connsiteX9" fmla="*/ 206375 w 242623"/>
                <a:gd name="connsiteY9" fmla="*/ 212725 h 546880"/>
                <a:gd name="connsiteX10" fmla="*/ 0 w 242623"/>
                <a:gd name="connsiteY10" fmla="*/ 0 h 54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623" h="546880">
                  <a:moveTo>
                    <a:pt x="0" y="0"/>
                  </a:moveTo>
                  <a:cubicBezTo>
                    <a:pt x="79375" y="62177"/>
                    <a:pt x="158750" y="124354"/>
                    <a:pt x="190500" y="171450"/>
                  </a:cubicBezTo>
                  <a:cubicBezTo>
                    <a:pt x="222250" y="218546"/>
                    <a:pt x="183092" y="264583"/>
                    <a:pt x="190500" y="282575"/>
                  </a:cubicBezTo>
                  <a:cubicBezTo>
                    <a:pt x="197908" y="300567"/>
                    <a:pt x="243417" y="236008"/>
                    <a:pt x="234950" y="279400"/>
                  </a:cubicBezTo>
                  <a:cubicBezTo>
                    <a:pt x="226483" y="322792"/>
                    <a:pt x="149225" y="518054"/>
                    <a:pt x="139700" y="542925"/>
                  </a:cubicBezTo>
                  <a:cubicBezTo>
                    <a:pt x="130175" y="567796"/>
                    <a:pt x="164571" y="468842"/>
                    <a:pt x="177800" y="428625"/>
                  </a:cubicBezTo>
                  <a:cubicBezTo>
                    <a:pt x="191029" y="388408"/>
                    <a:pt x="208492" y="332846"/>
                    <a:pt x="219075" y="301625"/>
                  </a:cubicBezTo>
                  <a:cubicBezTo>
                    <a:pt x="229658" y="270404"/>
                    <a:pt x="247650" y="261408"/>
                    <a:pt x="241300" y="241300"/>
                  </a:cubicBezTo>
                  <a:cubicBezTo>
                    <a:pt x="234950" y="221192"/>
                    <a:pt x="186796" y="185737"/>
                    <a:pt x="180975" y="180975"/>
                  </a:cubicBezTo>
                  <a:cubicBezTo>
                    <a:pt x="175154" y="176213"/>
                    <a:pt x="206375" y="212725"/>
                    <a:pt x="206375" y="2127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9F2EA087-D73D-9472-5429-00C64F512E48}"/>
                </a:ext>
              </a:extLst>
            </p:cNvPr>
            <p:cNvSpPr/>
            <p:nvPr/>
          </p:nvSpPr>
          <p:spPr>
            <a:xfrm>
              <a:off x="5724524" y="7315197"/>
              <a:ext cx="217780" cy="790334"/>
            </a:xfrm>
            <a:custGeom>
              <a:avLst/>
              <a:gdLst>
                <a:gd name="connsiteX0" fmla="*/ 1 w 217780"/>
                <a:gd name="connsiteY0" fmla="*/ 3 h 790334"/>
                <a:gd name="connsiteX1" fmla="*/ 196851 w 217780"/>
                <a:gd name="connsiteY1" fmla="*/ 371478 h 790334"/>
                <a:gd name="connsiteX2" fmla="*/ 209551 w 217780"/>
                <a:gd name="connsiteY2" fmla="*/ 777878 h 790334"/>
                <a:gd name="connsiteX3" fmla="*/ 209551 w 217780"/>
                <a:gd name="connsiteY3" fmla="*/ 657228 h 790334"/>
                <a:gd name="connsiteX4" fmla="*/ 200026 w 217780"/>
                <a:gd name="connsiteY4" fmla="*/ 365128 h 790334"/>
                <a:gd name="connsiteX5" fmla="*/ 1 w 217780"/>
                <a:gd name="connsiteY5" fmla="*/ 3 h 79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780" h="790334">
                  <a:moveTo>
                    <a:pt x="1" y="3"/>
                  </a:moveTo>
                  <a:cubicBezTo>
                    <a:pt x="-528" y="1061"/>
                    <a:pt x="161926" y="241832"/>
                    <a:pt x="196851" y="371478"/>
                  </a:cubicBezTo>
                  <a:cubicBezTo>
                    <a:pt x="231776" y="501124"/>
                    <a:pt x="207434" y="730253"/>
                    <a:pt x="209551" y="777878"/>
                  </a:cubicBezTo>
                  <a:cubicBezTo>
                    <a:pt x="211668" y="825503"/>
                    <a:pt x="211139" y="726020"/>
                    <a:pt x="209551" y="657228"/>
                  </a:cubicBezTo>
                  <a:cubicBezTo>
                    <a:pt x="207963" y="588436"/>
                    <a:pt x="234422" y="475724"/>
                    <a:pt x="200026" y="365128"/>
                  </a:cubicBezTo>
                  <a:cubicBezTo>
                    <a:pt x="165630" y="254532"/>
                    <a:pt x="530" y="-1055"/>
                    <a:pt x="1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01221EBE-4A8F-6B9A-A602-13A17495ADFB}"/>
                </a:ext>
              </a:extLst>
            </p:cNvPr>
            <p:cNvSpPr/>
            <p:nvPr/>
          </p:nvSpPr>
          <p:spPr>
            <a:xfrm>
              <a:off x="6020410" y="7777566"/>
              <a:ext cx="96543" cy="507787"/>
            </a:xfrm>
            <a:custGeom>
              <a:avLst/>
              <a:gdLst>
                <a:gd name="connsiteX0" fmla="*/ 2565 w 96543"/>
                <a:gd name="connsiteY0" fmla="*/ 26584 h 507787"/>
                <a:gd name="connsiteX1" fmla="*/ 21615 w 96543"/>
                <a:gd name="connsiteY1" fmla="*/ 77384 h 507787"/>
                <a:gd name="connsiteX2" fmla="*/ 94640 w 96543"/>
                <a:gd name="connsiteY2" fmla="*/ 493309 h 507787"/>
                <a:gd name="connsiteX3" fmla="*/ 69240 w 96543"/>
                <a:gd name="connsiteY3" fmla="*/ 379009 h 507787"/>
                <a:gd name="connsiteX4" fmla="*/ 2565 w 96543"/>
                <a:gd name="connsiteY4" fmla="*/ 26584 h 50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543" h="507787">
                  <a:moveTo>
                    <a:pt x="2565" y="26584"/>
                  </a:moveTo>
                  <a:cubicBezTo>
                    <a:pt x="-5372" y="-23687"/>
                    <a:pt x="6269" y="-404"/>
                    <a:pt x="21615" y="77384"/>
                  </a:cubicBezTo>
                  <a:cubicBezTo>
                    <a:pt x="36961" y="155172"/>
                    <a:pt x="86703" y="443038"/>
                    <a:pt x="94640" y="493309"/>
                  </a:cubicBezTo>
                  <a:cubicBezTo>
                    <a:pt x="102577" y="543580"/>
                    <a:pt x="84057" y="452563"/>
                    <a:pt x="69240" y="379009"/>
                  </a:cubicBezTo>
                  <a:cubicBezTo>
                    <a:pt x="54423" y="305455"/>
                    <a:pt x="10502" y="76855"/>
                    <a:pt x="2565" y="265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E67C27A1-5B2E-4529-5B56-DA1DD3112461}"/>
                </a:ext>
              </a:extLst>
            </p:cNvPr>
            <p:cNvSpPr/>
            <p:nvPr/>
          </p:nvSpPr>
          <p:spPr>
            <a:xfrm>
              <a:off x="6172034" y="8380059"/>
              <a:ext cx="92094" cy="361093"/>
            </a:xfrm>
            <a:custGeom>
              <a:avLst/>
              <a:gdLst>
                <a:gd name="connsiteX0" fmla="*/ 166 w 92094"/>
                <a:gd name="connsiteY0" fmla="*/ 1941 h 361093"/>
                <a:gd name="connsiteX1" fmla="*/ 89066 w 92094"/>
                <a:gd name="connsiteY1" fmla="*/ 354366 h 361093"/>
                <a:gd name="connsiteX2" fmla="*/ 66841 w 92094"/>
                <a:gd name="connsiteY2" fmla="*/ 217841 h 361093"/>
                <a:gd name="connsiteX3" fmla="*/ 166 w 92094"/>
                <a:gd name="connsiteY3" fmla="*/ 1941 h 36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094" h="361093">
                  <a:moveTo>
                    <a:pt x="166" y="1941"/>
                  </a:moveTo>
                  <a:cubicBezTo>
                    <a:pt x="3870" y="24695"/>
                    <a:pt x="77953" y="318383"/>
                    <a:pt x="89066" y="354366"/>
                  </a:cubicBezTo>
                  <a:cubicBezTo>
                    <a:pt x="100179" y="390349"/>
                    <a:pt x="77953" y="272874"/>
                    <a:pt x="66841" y="217841"/>
                  </a:cubicBezTo>
                  <a:cubicBezTo>
                    <a:pt x="55729" y="162808"/>
                    <a:pt x="-3538" y="-20813"/>
                    <a:pt x="166" y="19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08E487BE-49A9-15DB-C73F-FBE151DF3FA0}"/>
                </a:ext>
              </a:extLst>
            </p:cNvPr>
            <p:cNvSpPr/>
            <p:nvPr/>
          </p:nvSpPr>
          <p:spPr>
            <a:xfrm>
              <a:off x="4352277" y="6158183"/>
              <a:ext cx="110279" cy="493730"/>
            </a:xfrm>
            <a:custGeom>
              <a:avLst/>
              <a:gdLst>
                <a:gd name="connsiteX0" fmla="*/ 648 w 110279"/>
                <a:gd name="connsiteY0" fmla="*/ 7667 h 493730"/>
                <a:gd name="connsiteX1" fmla="*/ 108598 w 110279"/>
                <a:gd name="connsiteY1" fmla="*/ 490267 h 493730"/>
                <a:gd name="connsiteX2" fmla="*/ 64148 w 110279"/>
                <a:gd name="connsiteY2" fmla="*/ 214042 h 493730"/>
                <a:gd name="connsiteX3" fmla="*/ 648 w 110279"/>
                <a:gd name="connsiteY3" fmla="*/ 7667 h 49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79" h="493730">
                  <a:moveTo>
                    <a:pt x="648" y="7667"/>
                  </a:moveTo>
                  <a:cubicBezTo>
                    <a:pt x="8056" y="53705"/>
                    <a:pt x="98015" y="455871"/>
                    <a:pt x="108598" y="490267"/>
                  </a:cubicBezTo>
                  <a:cubicBezTo>
                    <a:pt x="119181" y="524663"/>
                    <a:pt x="76848" y="293417"/>
                    <a:pt x="64148" y="214042"/>
                  </a:cubicBezTo>
                  <a:cubicBezTo>
                    <a:pt x="51448" y="134667"/>
                    <a:pt x="-6760" y="-38371"/>
                    <a:pt x="648" y="7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0355A2FB-809C-7409-7737-8D188DCAE5D7}"/>
                </a:ext>
              </a:extLst>
            </p:cNvPr>
            <p:cNvSpPr/>
            <p:nvPr/>
          </p:nvSpPr>
          <p:spPr>
            <a:xfrm>
              <a:off x="3570850" y="4933774"/>
              <a:ext cx="24655" cy="1053478"/>
            </a:xfrm>
            <a:custGeom>
              <a:avLst/>
              <a:gdLst>
                <a:gd name="connsiteX0" fmla="*/ 9321 w 24655"/>
                <a:gd name="connsiteY0" fmla="*/ 6936 h 1053478"/>
                <a:gd name="connsiteX1" fmla="*/ 1947 w 24655"/>
                <a:gd name="connsiteY1" fmla="*/ 748042 h 1053478"/>
                <a:gd name="connsiteX2" fmla="*/ 1947 w 24655"/>
                <a:gd name="connsiteY2" fmla="*/ 1043010 h 1053478"/>
                <a:gd name="connsiteX3" fmla="*/ 24069 w 24655"/>
                <a:gd name="connsiteY3" fmla="*/ 412516 h 1053478"/>
                <a:gd name="connsiteX4" fmla="*/ 9321 w 24655"/>
                <a:gd name="connsiteY4" fmla="*/ 6936 h 105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55" h="1053478">
                  <a:moveTo>
                    <a:pt x="9321" y="6936"/>
                  </a:moveTo>
                  <a:cubicBezTo>
                    <a:pt x="5634" y="62857"/>
                    <a:pt x="3176" y="575363"/>
                    <a:pt x="1947" y="748042"/>
                  </a:cubicBezTo>
                  <a:cubicBezTo>
                    <a:pt x="718" y="920721"/>
                    <a:pt x="-1740" y="1098931"/>
                    <a:pt x="1947" y="1043010"/>
                  </a:cubicBezTo>
                  <a:cubicBezTo>
                    <a:pt x="5634" y="987089"/>
                    <a:pt x="20382" y="578435"/>
                    <a:pt x="24069" y="412516"/>
                  </a:cubicBezTo>
                  <a:cubicBezTo>
                    <a:pt x="27756" y="246597"/>
                    <a:pt x="13008" y="-48985"/>
                    <a:pt x="9321" y="69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9DB4ED03-5F89-69AF-2B45-A38DEA27A753}"/>
                </a:ext>
              </a:extLst>
            </p:cNvPr>
            <p:cNvSpPr/>
            <p:nvPr/>
          </p:nvSpPr>
          <p:spPr>
            <a:xfrm>
              <a:off x="3810683" y="4805948"/>
              <a:ext cx="506398" cy="1002056"/>
            </a:xfrm>
            <a:custGeom>
              <a:avLst/>
              <a:gdLst>
                <a:gd name="connsiteX0" fmla="*/ 1775 w 506398"/>
                <a:gd name="connsiteY0" fmla="*/ 2026 h 1002056"/>
                <a:gd name="connsiteX1" fmla="*/ 49707 w 506398"/>
                <a:gd name="connsiteY1" fmla="*/ 341239 h 1002056"/>
                <a:gd name="connsiteX2" fmla="*/ 175069 w 506398"/>
                <a:gd name="connsiteY2" fmla="*/ 555091 h 1002056"/>
                <a:gd name="connsiteX3" fmla="*/ 149259 w 506398"/>
                <a:gd name="connsiteY3" fmla="*/ 532968 h 1002056"/>
                <a:gd name="connsiteX4" fmla="*/ 495846 w 506398"/>
                <a:gd name="connsiteY4" fmla="*/ 986481 h 1002056"/>
                <a:gd name="connsiteX5" fmla="*/ 388920 w 506398"/>
                <a:gd name="connsiteY5" fmla="*/ 861120 h 1002056"/>
                <a:gd name="connsiteX6" fmla="*/ 105014 w 506398"/>
                <a:gd name="connsiteY6" fmla="*/ 510846 h 1002056"/>
                <a:gd name="connsiteX7" fmla="*/ 1775 w 506398"/>
                <a:gd name="connsiteY7" fmla="*/ 2026 h 100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398" h="1002056">
                  <a:moveTo>
                    <a:pt x="1775" y="2026"/>
                  </a:moveTo>
                  <a:cubicBezTo>
                    <a:pt x="-7443" y="-26242"/>
                    <a:pt x="20825" y="249062"/>
                    <a:pt x="49707" y="341239"/>
                  </a:cubicBezTo>
                  <a:cubicBezTo>
                    <a:pt x="78589" y="433416"/>
                    <a:pt x="158477" y="523136"/>
                    <a:pt x="175069" y="555091"/>
                  </a:cubicBezTo>
                  <a:cubicBezTo>
                    <a:pt x="191661" y="587046"/>
                    <a:pt x="95796" y="461070"/>
                    <a:pt x="149259" y="532968"/>
                  </a:cubicBezTo>
                  <a:cubicBezTo>
                    <a:pt x="202722" y="604866"/>
                    <a:pt x="455903" y="931789"/>
                    <a:pt x="495846" y="986481"/>
                  </a:cubicBezTo>
                  <a:cubicBezTo>
                    <a:pt x="535790" y="1041173"/>
                    <a:pt x="454059" y="940393"/>
                    <a:pt x="388920" y="861120"/>
                  </a:cubicBezTo>
                  <a:cubicBezTo>
                    <a:pt x="323781" y="781848"/>
                    <a:pt x="170153" y="647883"/>
                    <a:pt x="105014" y="510846"/>
                  </a:cubicBezTo>
                  <a:cubicBezTo>
                    <a:pt x="39875" y="373809"/>
                    <a:pt x="10993" y="30294"/>
                    <a:pt x="1775" y="20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FBA26DD2-FED6-9338-60EE-794E15AE4D9B}"/>
                </a:ext>
              </a:extLst>
            </p:cNvPr>
            <p:cNvSpPr/>
            <p:nvPr/>
          </p:nvSpPr>
          <p:spPr>
            <a:xfrm>
              <a:off x="4498026" y="5792424"/>
              <a:ext cx="716301" cy="309918"/>
            </a:xfrm>
            <a:custGeom>
              <a:avLst/>
              <a:gdLst>
                <a:gd name="connsiteX0" fmla="*/ 232 w 716301"/>
                <a:gd name="connsiteY0" fmla="*/ 5 h 309918"/>
                <a:gd name="connsiteX1" fmla="*/ 453745 w 716301"/>
                <a:gd name="connsiteY1" fmla="*/ 250728 h 309918"/>
                <a:gd name="connsiteX2" fmla="*/ 715529 w 716301"/>
                <a:gd name="connsiteY2" fmla="*/ 309721 h 309918"/>
                <a:gd name="connsiteX3" fmla="*/ 516426 w 716301"/>
                <a:gd name="connsiteY3" fmla="*/ 258102 h 309918"/>
                <a:gd name="connsiteX4" fmla="*/ 232 w 716301"/>
                <a:gd name="connsiteY4" fmla="*/ 5 h 3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301" h="309918">
                  <a:moveTo>
                    <a:pt x="232" y="5"/>
                  </a:moveTo>
                  <a:cubicBezTo>
                    <a:pt x="-10215" y="-1224"/>
                    <a:pt x="334529" y="199109"/>
                    <a:pt x="453745" y="250728"/>
                  </a:cubicBezTo>
                  <a:cubicBezTo>
                    <a:pt x="572961" y="302347"/>
                    <a:pt x="705082" y="308492"/>
                    <a:pt x="715529" y="309721"/>
                  </a:cubicBezTo>
                  <a:cubicBezTo>
                    <a:pt x="725976" y="310950"/>
                    <a:pt x="628883" y="307878"/>
                    <a:pt x="516426" y="258102"/>
                  </a:cubicBezTo>
                  <a:cubicBezTo>
                    <a:pt x="403970" y="208326"/>
                    <a:pt x="10679" y="1234"/>
                    <a:pt x="232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20CB7A72-FF4A-E050-F7F1-3929E6ED866F}"/>
                </a:ext>
              </a:extLst>
            </p:cNvPr>
            <p:cNvSpPr/>
            <p:nvPr/>
          </p:nvSpPr>
          <p:spPr>
            <a:xfrm>
              <a:off x="5073639" y="4488158"/>
              <a:ext cx="206679" cy="217962"/>
            </a:xfrm>
            <a:custGeom>
              <a:avLst/>
              <a:gdLst>
                <a:gd name="connsiteX0" fmla="*/ 166 w 206679"/>
                <a:gd name="connsiteY0" fmla="*/ 208 h 217962"/>
                <a:gd name="connsiteX1" fmla="*/ 161859 w 206679"/>
                <a:gd name="connsiteY1" fmla="*/ 106144 h 217962"/>
                <a:gd name="connsiteX2" fmla="*/ 189737 w 206679"/>
                <a:gd name="connsiteY2" fmla="*/ 217657 h 217962"/>
                <a:gd name="connsiteX3" fmla="*/ 195312 w 206679"/>
                <a:gd name="connsiteY3" fmla="*/ 134022 h 217962"/>
                <a:gd name="connsiteX4" fmla="*/ 166 w 206679"/>
                <a:gd name="connsiteY4" fmla="*/ 208 h 21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79" h="217962">
                  <a:moveTo>
                    <a:pt x="166" y="208"/>
                  </a:moveTo>
                  <a:cubicBezTo>
                    <a:pt x="-5409" y="-4438"/>
                    <a:pt x="130264" y="69903"/>
                    <a:pt x="161859" y="106144"/>
                  </a:cubicBezTo>
                  <a:cubicBezTo>
                    <a:pt x="193454" y="142385"/>
                    <a:pt x="184162" y="213011"/>
                    <a:pt x="189737" y="217657"/>
                  </a:cubicBezTo>
                  <a:cubicBezTo>
                    <a:pt x="195312" y="222303"/>
                    <a:pt x="221331" y="173051"/>
                    <a:pt x="195312" y="134022"/>
                  </a:cubicBezTo>
                  <a:cubicBezTo>
                    <a:pt x="169293" y="94993"/>
                    <a:pt x="5741" y="4854"/>
                    <a:pt x="166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8B02F7FF-4A0F-F767-74C6-4FE3552B98AD}"/>
                </a:ext>
              </a:extLst>
            </p:cNvPr>
            <p:cNvSpPr/>
            <p:nvPr/>
          </p:nvSpPr>
          <p:spPr>
            <a:xfrm>
              <a:off x="5653407" y="4309764"/>
              <a:ext cx="113532" cy="200910"/>
            </a:xfrm>
            <a:custGeom>
              <a:avLst/>
              <a:gdLst>
                <a:gd name="connsiteX0" fmla="*/ 261 w 113532"/>
                <a:gd name="connsiteY0" fmla="*/ 182 h 200910"/>
                <a:gd name="connsiteX1" fmla="*/ 72744 w 113532"/>
                <a:gd name="connsiteY1" fmla="*/ 83816 h 200910"/>
                <a:gd name="connsiteX2" fmla="*/ 111773 w 113532"/>
                <a:gd name="connsiteY2" fmla="*/ 200904 h 200910"/>
                <a:gd name="connsiteX3" fmla="*/ 106198 w 113532"/>
                <a:gd name="connsiteY3" fmla="*/ 89392 h 200910"/>
                <a:gd name="connsiteX4" fmla="*/ 100622 w 113532"/>
                <a:gd name="connsiteY4" fmla="*/ 106119 h 200910"/>
                <a:gd name="connsiteX5" fmla="*/ 261 w 113532"/>
                <a:gd name="connsiteY5" fmla="*/ 182 h 20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32" h="200910">
                  <a:moveTo>
                    <a:pt x="261" y="182"/>
                  </a:moveTo>
                  <a:cubicBezTo>
                    <a:pt x="-4385" y="-3535"/>
                    <a:pt x="54159" y="50362"/>
                    <a:pt x="72744" y="83816"/>
                  </a:cubicBezTo>
                  <a:cubicBezTo>
                    <a:pt x="91329" y="117270"/>
                    <a:pt x="106197" y="199975"/>
                    <a:pt x="111773" y="200904"/>
                  </a:cubicBezTo>
                  <a:cubicBezTo>
                    <a:pt x="117349" y="201833"/>
                    <a:pt x="108056" y="105189"/>
                    <a:pt x="106198" y="89392"/>
                  </a:cubicBezTo>
                  <a:cubicBezTo>
                    <a:pt x="104340" y="73595"/>
                    <a:pt x="116420" y="119129"/>
                    <a:pt x="100622" y="106119"/>
                  </a:cubicBezTo>
                  <a:cubicBezTo>
                    <a:pt x="84825" y="93109"/>
                    <a:pt x="4907" y="3899"/>
                    <a:pt x="261" y="1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F525A197-8A13-6B83-0FF9-3682C04537CC}"/>
                </a:ext>
              </a:extLst>
            </p:cNvPr>
            <p:cNvSpPr/>
            <p:nvPr/>
          </p:nvSpPr>
          <p:spPr>
            <a:xfrm>
              <a:off x="5001064" y="3993879"/>
              <a:ext cx="268601" cy="65165"/>
            </a:xfrm>
            <a:custGeom>
              <a:avLst/>
              <a:gdLst>
                <a:gd name="connsiteX0" fmla="*/ 258 w 268601"/>
                <a:gd name="connsiteY0" fmla="*/ 9409 h 65165"/>
                <a:gd name="connsiteX1" fmla="*/ 156375 w 268601"/>
                <a:gd name="connsiteY1" fmla="*/ 3833 h 65165"/>
                <a:gd name="connsiteX2" fmla="*/ 267887 w 268601"/>
                <a:gd name="connsiteY2" fmla="*/ 65165 h 65165"/>
                <a:gd name="connsiteX3" fmla="*/ 195404 w 268601"/>
                <a:gd name="connsiteY3" fmla="*/ 3833 h 65165"/>
                <a:gd name="connsiteX4" fmla="*/ 258 w 268601"/>
                <a:gd name="connsiteY4" fmla="*/ 9409 h 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601" h="65165">
                  <a:moveTo>
                    <a:pt x="258" y="9409"/>
                  </a:moveTo>
                  <a:cubicBezTo>
                    <a:pt x="-6247" y="9409"/>
                    <a:pt x="111770" y="-5460"/>
                    <a:pt x="156375" y="3833"/>
                  </a:cubicBezTo>
                  <a:cubicBezTo>
                    <a:pt x="200980" y="13126"/>
                    <a:pt x="261382" y="65165"/>
                    <a:pt x="267887" y="65165"/>
                  </a:cubicBezTo>
                  <a:cubicBezTo>
                    <a:pt x="274392" y="65165"/>
                    <a:pt x="235363" y="14984"/>
                    <a:pt x="195404" y="3833"/>
                  </a:cubicBezTo>
                  <a:cubicBezTo>
                    <a:pt x="155445" y="-7318"/>
                    <a:pt x="6763" y="9409"/>
                    <a:pt x="258" y="94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7C555876-C55A-B506-150E-471EFEB93A0E}"/>
                </a:ext>
              </a:extLst>
            </p:cNvPr>
            <p:cNvSpPr/>
            <p:nvPr/>
          </p:nvSpPr>
          <p:spPr>
            <a:xfrm>
              <a:off x="6951525" y="4633323"/>
              <a:ext cx="157870" cy="100642"/>
            </a:xfrm>
            <a:custGeom>
              <a:avLst/>
              <a:gdLst>
                <a:gd name="connsiteX0" fmla="*/ 1260 w 157870"/>
                <a:gd name="connsiteY0" fmla="*/ 9 h 100642"/>
                <a:gd name="connsiteX1" fmla="*/ 40290 w 157870"/>
                <a:gd name="connsiteY1" fmla="*/ 83643 h 100642"/>
                <a:gd name="connsiteX2" fmla="*/ 157377 w 157870"/>
                <a:gd name="connsiteY2" fmla="*/ 100370 h 100642"/>
                <a:gd name="connsiteX3" fmla="*/ 79319 w 157870"/>
                <a:gd name="connsiteY3" fmla="*/ 89218 h 100642"/>
                <a:gd name="connsiteX4" fmla="*/ 1260 w 157870"/>
                <a:gd name="connsiteY4" fmla="*/ 9 h 100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70" h="100642">
                  <a:moveTo>
                    <a:pt x="1260" y="9"/>
                  </a:moveTo>
                  <a:cubicBezTo>
                    <a:pt x="-5245" y="-920"/>
                    <a:pt x="14271" y="66916"/>
                    <a:pt x="40290" y="83643"/>
                  </a:cubicBezTo>
                  <a:cubicBezTo>
                    <a:pt x="66309" y="100370"/>
                    <a:pt x="157377" y="100370"/>
                    <a:pt x="157377" y="100370"/>
                  </a:cubicBezTo>
                  <a:cubicBezTo>
                    <a:pt x="163882" y="101299"/>
                    <a:pt x="104409" y="100369"/>
                    <a:pt x="79319" y="89218"/>
                  </a:cubicBezTo>
                  <a:cubicBezTo>
                    <a:pt x="54229" y="78067"/>
                    <a:pt x="7765" y="938"/>
                    <a:pt x="1260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32BDD144-6970-BB6E-D2D8-A9327E8546DC}"/>
                </a:ext>
              </a:extLst>
            </p:cNvPr>
            <p:cNvSpPr/>
            <p:nvPr/>
          </p:nvSpPr>
          <p:spPr>
            <a:xfrm>
              <a:off x="6988707" y="4175994"/>
              <a:ext cx="64452" cy="111857"/>
            </a:xfrm>
            <a:custGeom>
              <a:avLst/>
              <a:gdLst>
                <a:gd name="connsiteX0" fmla="*/ 64439 w 64452"/>
                <a:gd name="connsiteY0" fmla="*/ 138 h 111857"/>
                <a:gd name="connsiteX1" fmla="*/ 8683 w 64452"/>
                <a:gd name="connsiteY1" fmla="*/ 55894 h 111857"/>
                <a:gd name="connsiteX2" fmla="*/ 3108 w 64452"/>
                <a:gd name="connsiteY2" fmla="*/ 111650 h 111857"/>
                <a:gd name="connsiteX3" fmla="*/ 3108 w 64452"/>
                <a:gd name="connsiteY3" fmla="*/ 72621 h 111857"/>
                <a:gd name="connsiteX4" fmla="*/ 64439 w 64452"/>
                <a:gd name="connsiteY4" fmla="*/ 138 h 1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52" h="111857">
                  <a:moveTo>
                    <a:pt x="64439" y="138"/>
                  </a:moveTo>
                  <a:cubicBezTo>
                    <a:pt x="65368" y="-2650"/>
                    <a:pt x="18905" y="37309"/>
                    <a:pt x="8683" y="55894"/>
                  </a:cubicBezTo>
                  <a:cubicBezTo>
                    <a:pt x="-1539" y="74479"/>
                    <a:pt x="4037" y="108862"/>
                    <a:pt x="3108" y="111650"/>
                  </a:cubicBezTo>
                  <a:cubicBezTo>
                    <a:pt x="2179" y="114438"/>
                    <a:pt x="-3397" y="88418"/>
                    <a:pt x="3108" y="72621"/>
                  </a:cubicBezTo>
                  <a:cubicBezTo>
                    <a:pt x="9613" y="56824"/>
                    <a:pt x="63510" y="2926"/>
                    <a:pt x="64439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1508489D-A5BC-A41A-E118-A486B0A9AFD1}"/>
                </a:ext>
              </a:extLst>
            </p:cNvPr>
            <p:cNvSpPr/>
            <p:nvPr/>
          </p:nvSpPr>
          <p:spPr>
            <a:xfrm>
              <a:off x="7175777" y="4298759"/>
              <a:ext cx="22529" cy="150668"/>
            </a:xfrm>
            <a:custGeom>
              <a:avLst/>
              <a:gdLst>
                <a:gd name="connsiteX0" fmla="*/ 33 w 22529"/>
                <a:gd name="connsiteY0" fmla="*/ 36 h 150668"/>
                <a:gd name="connsiteX1" fmla="*/ 22335 w 22529"/>
                <a:gd name="connsiteY1" fmla="*/ 100397 h 150668"/>
                <a:gd name="connsiteX2" fmla="*/ 11184 w 22529"/>
                <a:gd name="connsiteY2" fmla="*/ 150578 h 150668"/>
                <a:gd name="connsiteX3" fmla="*/ 16760 w 22529"/>
                <a:gd name="connsiteY3" fmla="*/ 89246 h 150668"/>
                <a:gd name="connsiteX4" fmla="*/ 33 w 22529"/>
                <a:gd name="connsiteY4" fmla="*/ 36 h 15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29" h="150668">
                  <a:moveTo>
                    <a:pt x="33" y="36"/>
                  </a:moveTo>
                  <a:cubicBezTo>
                    <a:pt x="962" y="1894"/>
                    <a:pt x="20477" y="75307"/>
                    <a:pt x="22335" y="100397"/>
                  </a:cubicBezTo>
                  <a:cubicBezTo>
                    <a:pt x="24194" y="125487"/>
                    <a:pt x="12113" y="152436"/>
                    <a:pt x="11184" y="150578"/>
                  </a:cubicBezTo>
                  <a:cubicBezTo>
                    <a:pt x="10255" y="148720"/>
                    <a:pt x="15831" y="110619"/>
                    <a:pt x="16760" y="89246"/>
                  </a:cubicBezTo>
                  <a:cubicBezTo>
                    <a:pt x="17689" y="67873"/>
                    <a:pt x="-896" y="-1822"/>
                    <a:pt x="33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2C174766-2FED-1F0C-BA91-2AA9C6595DAA}"/>
                </a:ext>
              </a:extLst>
            </p:cNvPr>
            <p:cNvSpPr/>
            <p:nvPr/>
          </p:nvSpPr>
          <p:spPr>
            <a:xfrm>
              <a:off x="4655586" y="4121607"/>
              <a:ext cx="239953" cy="65689"/>
            </a:xfrm>
            <a:custGeom>
              <a:avLst/>
              <a:gdLst>
                <a:gd name="connsiteX0" fmla="*/ 48 w 239953"/>
                <a:gd name="connsiteY0" fmla="*/ 4344 h 65689"/>
                <a:gd name="connsiteX1" fmla="*/ 156165 w 239953"/>
                <a:gd name="connsiteY1" fmla="*/ 9920 h 65689"/>
                <a:gd name="connsiteX2" fmla="*/ 239799 w 239953"/>
                <a:gd name="connsiteY2" fmla="*/ 65676 h 65689"/>
                <a:gd name="connsiteX3" fmla="*/ 172892 w 239953"/>
                <a:gd name="connsiteY3" fmla="*/ 4344 h 65689"/>
                <a:gd name="connsiteX4" fmla="*/ 48 w 239953"/>
                <a:gd name="connsiteY4" fmla="*/ 4344 h 6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953" h="65689">
                  <a:moveTo>
                    <a:pt x="48" y="4344"/>
                  </a:moveTo>
                  <a:cubicBezTo>
                    <a:pt x="-2740" y="5273"/>
                    <a:pt x="116207" y="-302"/>
                    <a:pt x="156165" y="9920"/>
                  </a:cubicBezTo>
                  <a:cubicBezTo>
                    <a:pt x="196124" y="20142"/>
                    <a:pt x="237011" y="66605"/>
                    <a:pt x="239799" y="65676"/>
                  </a:cubicBezTo>
                  <a:cubicBezTo>
                    <a:pt x="242587" y="64747"/>
                    <a:pt x="207275" y="13637"/>
                    <a:pt x="172892" y="4344"/>
                  </a:cubicBezTo>
                  <a:cubicBezTo>
                    <a:pt x="138509" y="-4949"/>
                    <a:pt x="2836" y="3415"/>
                    <a:pt x="48" y="4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46625676-36A8-A149-CE48-BDA2717B5928}"/>
                </a:ext>
              </a:extLst>
            </p:cNvPr>
            <p:cNvSpPr/>
            <p:nvPr/>
          </p:nvSpPr>
          <p:spPr>
            <a:xfrm>
              <a:off x="4683512" y="4577346"/>
              <a:ext cx="156117" cy="111349"/>
            </a:xfrm>
            <a:custGeom>
              <a:avLst/>
              <a:gdLst>
                <a:gd name="connsiteX0" fmla="*/ 0 w 156117"/>
                <a:gd name="connsiteY0" fmla="*/ 230 h 111349"/>
                <a:gd name="connsiteX1" fmla="*/ 78059 w 156117"/>
                <a:gd name="connsiteY1" fmla="*/ 78288 h 111349"/>
                <a:gd name="connsiteX2" fmla="*/ 156117 w 156117"/>
                <a:gd name="connsiteY2" fmla="*/ 95015 h 111349"/>
                <a:gd name="connsiteX3" fmla="*/ 78059 w 156117"/>
                <a:gd name="connsiteY3" fmla="*/ 106166 h 111349"/>
                <a:gd name="connsiteX4" fmla="*/ 0 w 156117"/>
                <a:gd name="connsiteY4" fmla="*/ 230 h 11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117" h="111349">
                  <a:moveTo>
                    <a:pt x="0" y="230"/>
                  </a:moveTo>
                  <a:cubicBezTo>
                    <a:pt x="0" y="-4416"/>
                    <a:pt x="52040" y="62491"/>
                    <a:pt x="78059" y="78288"/>
                  </a:cubicBezTo>
                  <a:cubicBezTo>
                    <a:pt x="104079" y="94086"/>
                    <a:pt x="156117" y="90369"/>
                    <a:pt x="156117" y="95015"/>
                  </a:cubicBezTo>
                  <a:cubicBezTo>
                    <a:pt x="156117" y="99661"/>
                    <a:pt x="100361" y="121034"/>
                    <a:pt x="78059" y="106166"/>
                  </a:cubicBezTo>
                  <a:cubicBezTo>
                    <a:pt x="55757" y="91298"/>
                    <a:pt x="0" y="4876"/>
                    <a:pt x="0" y="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B3AA5743-A691-DE9F-7560-7BE3758D6B79}"/>
                </a:ext>
              </a:extLst>
            </p:cNvPr>
            <p:cNvSpPr/>
            <p:nvPr/>
          </p:nvSpPr>
          <p:spPr>
            <a:xfrm>
              <a:off x="5307697" y="5190794"/>
              <a:ext cx="83933" cy="161920"/>
            </a:xfrm>
            <a:custGeom>
              <a:avLst/>
              <a:gdLst>
                <a:gd name="connsiteX0" fmla="*/ 283 w 83933"/>
                <a:gd name="connsiteY0" fmla="*/ 99 h 161920"/>
                <a:gd name="connsiteX1" fmla="*/ 56040 w 83933"/>
                <a:gd name="connsiteY1" fmla="*/ 94884 h 161920"/>
                <a:gd name="connsiteX2" fmla="*/ 39313 w 83933"/>
                <a:gd name="connsiteY2" fmla="*/ 161791 h 161920"/>
                <a:gd name="connsiteX3" fmla="*/ 83918 w 83933"/>
                <a:gd name="connsiteY3" fmla="*/ 78157 h 161920"/>
                <a:gd name="connsiteX4" fmla="*/ 283 w 83933"/>
                <a:gd name="connsiteY4" fmla="*/ 99 h 16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33" h="161920">
                  <a:moveTo>
                    <a:pt x="283" y="99"/>
                  </a:moveTo>
                  <a:cubicBezTo>
                    <a:pt x="-4363" y="2887"/>
                    <a:pt x="49535" y="67935"/>
                    <a:pt x="56040" y="94884"/>
                  </a:cubicBezTo>
                  <a:cubicBezTo>
                    <a:pt x="62545" y="121833"/>
                    <a:pt x="34667" y="164579"/>
                    <a:pt x="39313" y="161791"/>
                  </a:cubicBezTo>
                  <a:cubicBezTo>
                    <a:pt x="43959" y="159003"/>
                    <a:pt x="84847" y="102318"/>
                    <a:pt x="83918" y="78157"/>
                  </a:cubicBezTo>
                  <a:cubicBezTo>
                    <a:pt x="82989" y="53996"/>
                    <a:pt x="4929" y="-2689"/>
                    <a:pt x="283" y="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31252D86-EFAD-0372-28F2-802A71ED3187}"/>
                </a:ext>
              </a:extLst>
            </p:cNvPr>
            <p:cNvSpPr/>
            <p:nvPr/>
          </p:nvSpPr>
          <p:spPr>
            <a:xfrm>
              <a:off x="6099717" y="5930957"/>
              <a:ext cx="284761" cy="34945"/>
            </a:xfrm>
            <a:custGeom>
              <a:avLst/>
              <a:gdLst>
                <a:gd name="connsiteX0" fmla="*/ 0 w 284761"/>
                <a:gd name="connsiteY0" fmla="*/ 34945 h 34945"/>
                <a:gd name="connsiteX1" fmla="*/ 189571 w 284761"/>
                <a:gd name="connsiteY1" fmla="*/ 1492 h 34945"/>
                <a:gd name="connsiteX2" fmla="*/ 284356 w 284761"/>
                <a:gd name="connsiteY2" fmla="*/ 7067 h 34945"/>
                <a:gd name="connsiteX3" fmla="*/ 156117 w 284761"/>
                <a:gd name="connsiteY3" fmla="*/ 18219 h 34945"/>
                <a:gd name="connsiteX4" fmla="*/ 0 w 284761"/>
                <a:gd name="connsiteY4" fmla="*/ 34945 h 3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761" h="34945">
                  <a:moveTo>
                    <a:pt x="0" y="34945"/>
                  </a:moveTo>
                  <a:cubicBezTo>
                    <a:pt x="71089" y="20541"/>
                    <a:pt x="142178" y="6138"/>
                    <a:pt x="189571" y="1492"/>
                  </a:cubicBezTo>
                  <a:cubicBezTo>
                    <a:pt x="236964" y="-3154"/>
                    <a:pt x="289932" y="4279"/>
                    <a:pt x="284356" y="7067"/>
                  </a:cubicBezTo>
                  <a:cubicBezTo>
                    <a:pt x="278780" y="9855"/>
                    <a:pt x="156117" y="18219"/>
                    <a:pt x="156117" y="18219"/>
                  </a:cubicBezTo>
                  <a:lnTo>
                    <a:pt x="0" y="349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623BEDA3-239F-3079-0A1D-90249B672C50}"/>
                </a:ext>
              </a:extLst>
            </p:cNvPr>
            <p:cNvSpPr/>
            <p:nvPr/>
          </p:nvSpPr>
          <p:spPr>
            <a:xfrm>
              <a:off x="6028256" y="2249636"/>
              <a:ext cx="63378" cy="138522"/>
            </a:xfrm>
            <a:custGeom>
              <a:avLst/>
              <a:gdLst>
                <a:gd name="connsiteX0" fmla="*/ 63358 w 63378"/>
                <a:gd name="connsiteY0" fmla="*/ 183 h 138522"/>
                <a:gd name="connsiteX1" fmla="*/ 10731 w 63378"/>
                <a:gd name="connsiteY1" fmla="*/ 79124 h 138522"/>
                <a:gd name="connsiteX2" fmla="*/ 4153 w 63378"/>
                <a:gd name="connsiteY2" fmla="*/ 138329 h 138522"/>
                <a:gd name="connsiteX3" fmla="*/ 4153 w 63378"/>
                <a:gd name="connsiteY3" fmla="*/ 59388 h 138522"/>
                <a:gd name="connsiteX4" fmla="*/ 63358 w 63378"/>
                <a:gd name="connsiteY4" fmla="*/ 183 h 13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78" h="138522">
                  <a:moveTo>
                    <a:pt x="63358" y="183"/>
                  </a:moveTo>
                  <a:cubicBezTo>
                    <a:pt x="64454" y="3472"/>
                    <a:pt x="20598" y="56100"/>
                    <a:pt x="10731" y="79124"/>
                  </a:cubicBezTo>
                  <a:cubicBezTo>
                    <a:pt x="864" y="102148"/>
                    <a:pt x="5249" y="141618"/>
                    <a:pt x="4153" y="138329"/>
                  </a:cubicBezTo>
                  <a:cubicBezTo>
                    <a:pt x="3057" y="135040"/>
                    <a:pt x="-4618" y="80219"/>
                    <a:pt x="4153" y="59388"/>
                  </a:cubicBezTo>
                  <a:cubicBezTo>
                    <a:pt x="12924" y="38557"/>
                    <a:pt x="62262" y="-3106"/>
                    <a:pt x="63358" y="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40DEE756-70AA-3E04-64D9-BC42353414D4}"/>
                </a:ext>
              </a:extLst>
            </p:cNvPr>
            <p:cNvSpPr/>
            <p:nvPr/>
          </p:nvSpPr>
          <p:spPr>
            <a:xfrm>
              <a:off x="5762609" y="2473440"/>
              <a:ext cx="59780" cy="164628"/>
            </a:xfrm>
            <a:custGeom>
              <a:avLst/>
              <a:gdLst>
                <a:gd name="connsiteX0" fmla="*/ 85 w 59780"/>
                <a:gd name="connsiteY0" fmla="*/ 45 h 164628"/>
                <a:gd name="connsiteX1" fmla="*/ 46133 w 59780"/>
                <a:gd name="connsiteY1" fmla="*/ 111878 h 164628"/>
                <a:gd name="connsiteX2" fmla="*/ 46133 w 59780"/>
                <a:gd name="connsiteY2" fmla="*/ 164505 h 164628"/>
                <a:gd name="connsiteX3" fmla="*/ 59290 w 59780"/>
                <a:gd name="connsiteY3" fmla="*/ 98721 h 164628"/>
                <a:gd name="connsiteX4" fmla="*/ 85 w 59780"/>
                <a:gd name="connsiteY4" fmla="*/ 45 h 16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80" h="164628">
                  <a:moveTo>
                    <a:pt x="85" y="45"/>
                  </a:moveTo>
                  <a:cubicBezTo>
                    <a:pt x="-2108" y="2238"/>
                    <a:pt x="38458" y="84468"/>
                    <a:pt x="46133" y="111878"/>
                  </a:cubicBezTo>
                  <a:cubicBezTo>
                    <a:pt x="53808" y="139288"/>
                    <a:pt x="43940" y="166698"/>
                    <a:pt x="46133" y="164505"/>
                  </a:cubicBezTo>
                  <a:cubicBezTo>
                    <a:pt x="48326" y="162312"/>
                    <a:pt x="62579" y="121745"/>
                    <a:pt x="59290" y="98721"/>
                  </a:cubicBezTo>
                  <a:cubicBezTo>
                    <a:pt x="56001" y="75697"/>
                    <a:pt x="2278" y="-2148"/>
                    <a:pt x="85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EAAF9339-26C1-2947-D3C7-A3C825AFC528}"/>
                </a:ext>
              </a:extLst>
            </p:cNvPr>
            <p:cNvSpPr/>
            <p:nvPr/>
          </p:nvSpPr>
          <p:spPr>
            <a:xfrm>
              <a:off x="6670407" y="2417004"/>
              <a:ext cx="68424" cy="207800"/>
            </a:xfrm>
            <a:custGeom>
              <a:avLst/>
              <a:gdLst>
                <a:gd name="connsiteX0" fmla="*/ 108 w 68424"/>
                <a:gd name="connsiteY0" fmla="*/ 3854 h 207800"/>
                <a:gd name="connsiteX1" fmla="*/ 52735 w 68424"/>
                <a:gd name="connsiteY1" fmla="*/ 122265 h 207800"/>
                <a:gd name="connsiteX2" fmla="*/ 65892 w 68424"/>
                <a:gd name="connsiteY2" fmla="*/ 207784 h 207800"/>
                <a:gd name="connsiteX3" fmla="*/ 65892 w 68424"/>
                <a:gd name="connsiteY3" fmla="*/ 115687 h 207800"/>
                <a:gd name="connsiteX4" fmla="*/ 39579 w 68424"/>
                <a:gd name="connsiteY4" fmla="*/ 36746 h 207800"/>
                <a:gd name="connsiteX5" fmla="*/ 108 w 68424"/>
                <a:gd name="connsiteY5" fmla="*/ 3854 h 20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24" h="207800">
                  <a:moveTo>
                    <a:pt x="108" y="3854"/>
                  </a:moveTo>
                  <a:cubicBezTo>
                    <a:pt x="2301" y="18107"/>
                    <a:pt x="41771" y="88277"/>
                    <a:pt x="52735" y="122265"/>
                  </a:cubicBezTo>
                  <a:cubicBezTo>
                    <a:pt x="63699" y="156253"/>
                    <a:pt x="63699" y="208880"/>
                    <a:pt x="65892" y="207784"/>
                  </a:cubicBezTo>
                  <a:cubicBezTo>
                    <a:pt x="68085" y="206688"/>
                    <a:pt x="70278" y="144193"/>
                    <a:pt x="65892" y="115687"/>
                  </a:cubicBezTo>
                  <a:cubicBezTo>
                    <a:pt x="61506" y="87181"/>
                    <a:pt x="39579" y="36746"/>
                    <a:pt x="39579" y="36746"/>
                  </a:cubicBezTo>
                  <a:cubicBezTo>
                    <a:pt x="29712" y="18107"/>
                    <a:pt x="-2085" y="-10399"/>
                    <a:pt x="108" y="3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8B99D730-66DB-EA93-0152-AFBA118B6265}"/>
                </a:ext>
              </a:extLst>
            </p:cNvPr>
            <p:cNvSpPr/>
            <p:nvPr/>
          </p:nvSpPr>
          <p:spPr>
            <a:xfrm>
              <a:off x="5262734" y="2746335"/>
              <a:ext cx="388126" cy="69302"/>
            </a:xfrm>
            <a:custGeom>
              <a:avLst/>
              <a:gdLst>
                <a:gd name="connsiteX0" fmla="*/ 0 w 388126"/>
                <a:gd name="connsiteY0" fmla="*/ 69228 h 69302"/>
                <a:gd name="connsiteX1" fmla="*/ 276293 w 388126"/>
                <a:gd name="connsiteY1" fmla="*/ 3443 h 69302"/>
                <a:gd name="connsiteX2" fmla="*/ 388126 w 388126"/>
                <a:gd name="connsiteY2" fmla="*/ 10022 h 69302"/>
                <a:gd name="connsiteX3" fmla="*/ 276293 w 388126"/>
                <a:gd name="connsiteY3" fmla="*/ 16600 h 69302"/>
                <a:gd name="connsiteX4" fmla="*/ 0 w 388126"/>
                <a:gd name="connsiteY4" fmla="*/ 69228 h 6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126" h="69302">
                  <a:moveTo>
                    <a:pt x="0" y="69228"/>
                  </a:moveTo>
                  <a:cubicBezTo>
                    <a:pt x="0" y="67035"/>
                    <a:pt x="211605" y="13311"/>
                    <a:pt x="276293" y="3443"/>
                  </a:cubicBezTo>
                  <a:cubicBezTo>
                    <a:pt x="340981" y="-6425"/>
                    <a:pt x="388126" y="7829"/>
                    <a:pt x="388126" y="10022"/>
                  </a:cubicBezTo>
                  <a:cubicBezTo>
                    <a:pt x="388126" y="12215"/>
                    <a:pt x="334402" y="8925"/>
                    <a:pt x="276293" y="16600"/>
                  </a:cubicBezTo>
                  <a:cubicBezTo>
                    <a:pt x="218184" y="24275"/>
                    <a:pt x="0" y="71421"/>
                    <a:pt x="0" y="692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4BF84C83-A502-F857-FD6C-CBF098E083B1}"/>
                </a:ext>
              </a:extLst>
            </p:cNvPr>
            <p:cNvSpPr/>
            <p:nvPr/>
          </p:nvSpPr>
          <p:spPr>
            <a:xfrm>
              <a:off x="6279664" y="2716453"/>
              <a:ext cx="48798" cy="121607"/>
            </a:xfrm>
            <a:custGeom>
              <a:avLst/>
              <a:gdLst>
                <a:gd name="connsiteX0" fmla="*/ 48773 w 48798"/>
                <a:gd name="connsiteY0" fmla="*/ 433 h 121607"/>
                <a:gd name="connsiteX1" fmla="*/ 2724 w 48798"/>
                <a:gd name="connsiteY1" fmla="*/ 118845 h 121607"/>
                <a:gd name="connsiteX2" fmla="*/ 9303 w 48798"/>
                <a:gd name="connsiteY2" fmla="*/ 79374 h 121607"/>
                <a:gd name="connsiteX3" fmla="*/ 48773 w 48798"/>
                <a:gd name="connsiteY3" fmla="*/ 433 h 1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98" h="121607">
                  <a:moveTo>
                    <a:pt x="48773" y="433"/>
                  </a:moveTo>
                  <a:cubicBezTo>
                    <a:pt x="47676" y="7012"/>
                    <a:pt x="2724" y="118845"/>
                    <a:pt x="2724" y="118845"/>
                  </a:cubicBezTo>
                  <a:cubicBezTo>
                    <a:pt x="-3854" y="132002"/>
                    <a:pt x="2725" y="94724"/>
                    <a:pt x="9303" y="79374"/>
                  </a:cubicBezTo>
                  <a:cubicBezTo>
                    <a:pt x="15881" y="64024"/>
                    <a:pt x="49870" y="-6146"/>
                    <a:pt x="48773" y="4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C5BE51B6-DE9A-AA7F-B502-7FCC0B291FB7}"/>
                </a:ext>
              </a:extLst>
            </p:cNvPr>
            <p:cNvSpPr/>
            <p:nvPr/>
          </p:nvSpPr>
          <p:spPr>
            <a:xfrm>
              <a:off x="6499461" y="2651102"/>
              <a:ext cx="73778" cy="230245"/>
            </a:xfrm>
            <a:custGeom>
              <a:avLst/>
              <a:gdLst>
                <a:gd name="connsiteX0" fmla="*/ 15 w 73778"/>
                <a:gd name="connsiteY0" fmla="*/ 0 h 230245"/>
                <a:gd name="connsiteX1" fmla="*/ 65799 w 73778"/>
                <a:gd name="connsiteY1" fmla="*/ 171039 h 230245"/>
                <a:gd name="connsiteX2" fmla="*/ 52643 w 73778"/>
                <a:gd name="connsiteY2" fmla="*/ 230245 h 230245"/>
                <a:gd name="connsiteX3" fmla="*/ 72378 w 73778"/>
                <a:gd name="connsiteY3" fmla="*/ 171039 h 230245"/>
                <a:gd name="connsiteX4" fmla="*/ 15 w 73778"/>
                <a:gd name="connsiteY4" fmla="*/ 0 h 230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78" h="230245">
                  <a:moveTo>
                    <a:pt x="15" y="0"/>
                  </a:moveTo>
                  <a:cubicBezTo>
                    <a:pt x="-1081" y="0"/>
                    <a:pt x="57028" y="132665"/>
                    <a:pt x="65799" y="171039"/>
                  </a:cubicBezTo>
                  <a:cubicBezTo>
                    <a:pt x="74570" y="209413"/>
                    <a:pt x="51547" y="230245"/>
                    <a:pt x="52643" y="230245"/>
                  </a:cubicBezTo>
                  <a:cubicBezTo>
                    <a:pt x="53739" y="230245"/>
                    <a:pt x="80053" y="202835"/>
                    <a:pt x="72378" y="171039"/>
                  </a:cubicBezTo>
                  <a:cubicBezTo>
                    <a:pt x="64703" y="139243"/>
                    <a:pt x="1111" y="0"/>
                    <a:pt x="1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C99450E5-F7C7-3A68-F036-554F3FA4EDFF}"/>
                </a:ext>
              </a:extLst>
            </p:cNvPr>
            <p:cNvSpPr/>
            <p:nvPr/>
          </p:nvSpPr>
          <p:spPr>
            <a:xfrm>
              <a:off x="4818241" y="3522993"/>
              <a:ext cx="221219" cy="130842"/>
            </a:xfrm>
            <a:custGeom>
              <a:avLst/>
              <a:gdLst>
                <a:gd name="connsiteX0" fmla="*/ 166135 w 221219"/>
                <a:gd name="connsiteY0" fmla="*/ 136 h 130842"/>
                <a:gd name="connsiteX1" fmla="*/ 219924 w 221219"/>
                <a:gd name="connsiteY1" fmla="*/ 103231 h 130842"/>
                <a:gd name="connsiteX2" fmla="*/ 193030 w 221219"/>
                <a:gd name="connsiteY2" fmla="*/ 107713 h 130842"/>
                <a:gd name="connsiteX3" fmla="*/ 72006 w 221219"/>
                <a:gd name="connsiteY3" fmla="*/ 71854 h 130842"/>
                <a:gd name="connsiteX4" fmla="*/ 288 w 221219"/>
                <a:gd name="connsiteY4" fmla="*/ 53925 h 130842"/>
                <a:gd name="connsiteX5" fmla="*/ 45112 w 221219"/>
                <a:gd name="connsiteY5" fmla="*/ 71854 h 130842"/>
                <a:gd name="connsiteX6" fmla="*/ 206477 w 221219"/>
                <a:gd name="connsiteY6" fmla="*/ 130125 h 130842"/>
                <a:gd name="connsiteX7" fmla="*/ 166135 w 221219"/>
                <a:gd name="connsiteY7" fmla="*/ 136 h 13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219" h="130842">
                  <a:moveTo>
                    <a:pt x="166135" y="136"/>
                  </a:moveTo>
                  <a:cubicBezTo>
                    <a:pt x="168376" y="-4346"/>
                    <a:pt x="219924" y="103231"/>
                    <a:pt x="219924" y="103231"/>
                  </a:cubicBezTo>
                  <a:cubicBezTo>
                    <a:pt x="224407" y="121161"/>
                    <a:pt x="217683" y="112942"/>
                    <a:pt x="193030" y="107713"/>
                  </a:cubicBezTo>
                  <a:cubicBezTo>
                    <a:pt x="168377" y="102484"/>
                    <a:pt x="104130" y="80819"/>
                    <a:pt x="72006" y="71854"/>
                  </a:cubicBezTo>
                  <a:cubicBezTo>
                    <a:pt x="39882" y="62889"/>
                    <a:pt x="4770" y="53925"/>
                    <a:pt x="288" y="53925"/>
                  </a:cubicBezTo>
                  <a:cubicBezTo>
                    <a:pt x="-4194" y="53925"/>
                    <a:pt x="45112" y="71854"/>
                    <a:pt x="45112" y="71854"/>
                  </a:cubicBezTo>
                  <a:cubicBezTo>
                    <a:pt x="79477" y="84554"/>
                    <a:pt x="183318" y="137595"/>
                    <a:pt x="206477" y="130125"/>
                  </a:cubicBezTo>
                  <a:cubicBezTo>
                    <a:pt x="229636" y="122655"/>
                    <a:pt x="163894" y="4618"/>
                    <a:pt x="166135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FB51CBA7-9B5B-50DB-4D12-DB231A28D535}"/>
                </a:ext>
              </a:extLst>
            </p:cNvPr>
            <p:cNvSpPr/>
            <p:nvPr/>
          </p:nvSpPr>
          <p:spPr>
            <a:xfrm>
              <a:off x="5770571" y="5245504"/>
              <a:ext cx="128839" cy="147795"/>
            </a:xfrm>
            <a:custGeom>
              <a:avLst/>
              <a:gdLst>
                <a:gd name="connsiteX0" fmla="*/ 5881 w 128839"/>
                <a:gd name="connsiteY0" fmla="*/ 6 h 147795"/>
                <a:gd name="connsiteX1" fmla="*/ 30461 w 128839"/>
                <a:gd name="connsiteY1" fmla="*/ 98328 h 147795"/>
                <a:gd name="connsiteX2" fmla="*/ 128784 w 128839"/>
                <a:gd name="connsiteY2" fmla="*/ 88496 h 147795"/>
                <a:gd name="connsiteX3" fmla="*/ 15713 w 128839"/>
                <a:gd name="connsiteY3" fmla="*/ 147490 h 147795"/>
                <a:gd name="connsiteX4" fmla="*/ 25545 w 128839"/>
                <a:gd name="connsiteY4" fmla="*/ 113077 h 147795"/>
                <a:gd name="connsiteX5" fmla="*/ 964 w 128839"/>
                <a:gd name="connsiteY5" fmla="*/ 93412 h 147795"/>
                <a:gd name="connsiteX6" fmla="*/ 5881 w 128839"/>
                <a:gd name="connsiteY6" fmla="*/ 6 h 14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839" h="147795">
                  <a:moveTo>
                    <a:pt x="5881" y="6"/>
                  </a:moveTo>
                  <a:cubicBezTo>
                    <a:pt x="10797" y="825"/>
                    <a:pt x="9977" y="83580"/>
                    <a:pt x="30461" y="98328"/>
                  </a:cubicBezTo>
                  <a:cubicBezTo>
                    <a:pt x="50945" y="113076"/>
                    <a:pt x="131242" y="80302"/>
                    <a:pt x="128784" y="88496"/>
                  </a:cubicBezTo>
                  <a:cubicBezTo>
                    <a:pt x="126326" y="96690"/>
                    <a:pt x="32919" y="143393"/>
                    <a:pt x="15713" y="147490"/>
                  </a:cubicBezTo>
                  <a:cubicBezTo>
                    <a:pt x="-1493" y="151587"/>
                    <a:pt x="25545" y="113077"/>
                    <a:pt x="25545" y="113077"/>
                  </a:cubicBezTo>
                  <a:cubicBezTo>
                    <a:pt x="23087" y="104064"/>
                    <a:pt x="3422" y="105702"/>
                    <a:pt x="964" y="93412"/>
                  </a:cubicBezTo>
                  <a:cubicBezTo>
                    <a:pt x="-1494" y="81122"/>
                    <a:pt x="965" y="-813"/>
                    <a:pt x="5881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93D55626-5834-4BEF-FBCE-A2B65D6BBBFE}"/>
                </a:ext>
              </a:extLst>
            </p:cNvPr>
            <p:cNvSpPr/>
            <p:nvPr/>
          </p:nvSpPr>
          <p:spPr>
            <a:xfrm>
              <a:off x="5692828" y="5329020"/>
              <a:ext cx="54172" cy="191876"/>
            </a:xfrm>
            <a:custGeom>
              <a:avLst/>
              <a:gdLst>
                <a:gd name="connsiteX0" fmla="*/ 54127 w 54172"/>
                <a:gd name="connsiteY0" fmla="*/ 64 h 191876"/>
                <a:gd name="connsiteX1" fmla="*/ 9882 w 54172"/>
                <a:gd name="connsiteY1" fmla="*/ 98386 h 191876"/>
                <a:gd name="connsiteX2" fmla="*/ 39378 w 54172"/>
                <a:gd name="connsiteY2" fmla="*/ 191793 h 191876"/>
                <a:gd name="connsiteX3" fmla="*/ 49 w 54172"/>
                <a:gd name="connsiteY3" fmla="*/ 113135 h 191876"/>
                <a:gd name="connsiteX4" fmla="*/ 54127 w 54172"/>
                <a:gd name="connsiteY4" fmla="*/ 64 h 191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72" h="191876">
                  <a:moveTo>
                    <a:pt x="54127" y="64"/>
                  </a:moveTo>
                  <a:cubicBezTo>
                    <a:pt x="55766" y="-2394"/>
                    <a:pt x="12340" y="66431"/>
                    <a:pt x="9882" y="98386"/>
                  </a:cubicBezTo>
                  <a:cubicBezTo>
                    <a:pt x="7424" y="130341"/>
                    <a:pt x="41017" y="189335"/>
                    <a:pt x="39378" y="191793"/>
                  </a:cubicBezTo>
                  <a:cubicBezTo>
                    <a:pt x="37739" y="194251"/>
                    <a:pt x="-1590" y="141812"/>
                    <a:pt x="49" y="113135"/>
                  </a:cubicBezTo>
                  <a:cubicBezTo>
                    <a:pt x="1688" y="84458"/>
                    <a:pt x="52488" y="2522"/>
                    <a:pt x="54127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C5DE8028-0207-0175-B7EB-A5CB55B005FB}"/>
                </a:ext>
              </a:extLst>
            </p:cNvPr>
            <p:cNvSpPr/>
            <p:nvPr/>
          </p:nvSpPr>
          <p:spPr>
            <a:xfrm>
              <a:off x="6848081" y="5294294"/>
              <a:ext cx="69283" cy="158083"/>
            </a:xfrm>
            <a:custGeom>
              <a:avLst/>
              <a:gdLst>
                <a:gd name="connsiteX0" fmla="*/ 87 w 69283"/>
                <a:gd name="connsiteY0" fmla="*/ 377 h 158083"/>
                <a:gd name="connsiteX1" fmla="*/ 54164 w 69283"/>
                <a:gd name="connsiteY1" fmla="*/ 93783 h 158083"/>
                <a:gd name="connsiteX2" fmla="*/ 39416 w 69283"/>
                <a:gd name="connsiteY2" fmla="*/ 157693 h 158083"/>
                <a:gd name="connsiteX3" fmla="*/ 68913 w 69283"/>
                <a:gd name="connsiteY3" fmla="*/ 64287 h 158083"/>
                <a:gd name="connsiteX4" fmla="*/ 87 w 69283"/>
                <a:gd name="connsiteY4" fmla="*/ 377 h 15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83" h="158083">
                  <a:moveTo>
                    <a:pt x="87" y="377"/>
                  </a:moveTo>
                  <a:cubicBezTo>
                    <a:pt x="-2371" y="5293"/>
                    <a:pt x="47609" y="67564"/>
                    <a:pt x="54164" y="93783"/>
                  </a:cubicBezTo>
                  <a:cubicBezTo>
                    <a:pt x="60719" y="120002"/>
                    <a:pt x="36958" y="162609"/>
                    <a:pt x="39416" y="157693"/>
                  </a:cubicBezTo>
                  <a:cubicBezTo>
                    <a:pt x="41874" y="152777"/>
                    <a:pt x="73010" y="88868"/>
                    <a:pt x="68913" y="64287"/>
                  </a:cubicBezTo>
                  <a:cubicBezTo>
                    <a:pt x="64816" y="39706"/>
                    <a:pt x="2545" y="-4539"/>
                    <a:pt x="87" y="3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49338DF0-2A15-A730-E824-2D50E1B92CAC}"/>
                </a:ext>
              </a:extLst>
            </p:cNvPr>
            <p:cNvSpPr/>
            <p:nvPr/>
          </p:nvSpPr>
          <p:spPr>
            <a:xfrm>
              <a:off x="5613903" y="5272077"/>
              <a:ext cx="58341" cy="128609"/>
            </a:xfrm>
            <a:custGeom>
              <a:avLst/>
              <a:gdLst>
                <a:gd name="connsiteX0" fmla="*/ 58235 w 58341"/>
                <a:gd name="connsiteY0" fmla="*/ 11 h 128609"/>
                <a:gd name="connsiteX1" fmla="*/ 15372 w 58341"/>
                <a:gd name="connsiteY1" fmla="*/ 66686 h 128609"/>
                <a:gd name="connsiteX2" fmla="*/ 15372 w 58341"/>
                <a:gd name="connsiteY2" fmla="*/ 128598 h 128609"/>
                <a:gd name="connsiteX3" fmla="*/ 1085 w 58341"/>
                <a:gd name="connsiteY3" fmla="*/ 61923 h 128609"/>
                <a:gd name="connsiteX4" fmla="*/ 58235 w 58341"/>
                <a:gd name="connsiteY4" fmla="*/ 11 h 12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341" h="128609">
                  <a:moveTo>
                    <a:pt x="58235" y="11"/>
                  </a:moveTo>
                  <a:cubicBezTo>
                    <a:pt x="60616" y="805"/>
                    <a:pt x="22516" y="45255"/>
                    <a:pt x="15372" y="66686"/>
                  </a:cubicBezTo>
                  <a:cubicBezTo>
                    <a:pt x="8228" y="88117"/>
                    <a:pt x="17753" y="129392"/>
                    <a:pt x="15372" y="128598"/>
                  </a:cubicBezTo>
                  <a:cubicBezTo>
                    <a:pt x="12991" y="127804"/>
                    <a:pt x="-4471" y="82560"/>
                    <a:pt x="1085" y="61923"/>
                  </a:cubicBezTo>
                  <a:cubicBezTo>
                    <a:pt x="6641" y="41286"/>
                    <a:pt x="55854" y="-783"/>
                    <a:pt x="58235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C81E6AE2-33C6-F171-2262-5C7856B91BDE}"/>
                </a:ext>
              </a:extLst>
            </p:cNvPr>
            <p:cNvSpPr/>
            <p:nvPr/>
          </p:nvSpPr>
          <p:spPr>
            <a:xfrm>
              <a:off x="6362690" y="5333920"/>
              <a:ext cx="25418" cy="108154"/>
            </a:xfrm>
            <a:custGeom>
              <a:avLst/>
              <a:gdLst>
                <a:gd name="connsiteX0" fmla="*/ 10 w 25418"/>
                <a:gd name="connsiteY0" fmla="*/ 80 h 108154"/>
                <a:gd name="connsiteX1" fmla="*/ 22235 w 25418"/>
                <a:gd name="connsiteY1" fmla="*/ 66755 h 108154"/>
                <a:gd name="connsiteX2" fmla="*/ 15885 w 25418"/>
                <a:gd name="connsiteY2" fmla="*/ 108030 h 108154"/>
                <a:gd name="connsiteX3" fmla="*/ 25410 w 25418"/>
                <a:gd name="connsiteY3" fmla="*/ 54055 h 108154"/>
                <a:gd name="connsiteX4" fmla="*/ 10 w 25418"/>
                <a:gd name="connsiteY4" fmla="*/ 80 h 10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18" h="108154">
                  <a:moveTo>
                    <a:pt x="10" y="80"/>
                  </a:moveTo>
                  <a:cubicBezTo>
                    <a:pt x="-519" y="2197"/>
                    <a:pt x="19589" y="48763"/>
                    <a:pt x="22235" y="66755"/>
                  </a:cubicBezTo>
                  <a:cubicBezTo>
                    <a:pt x="24881" y="84747"/>
                    <a:pt x="15356" y="110147"/>
                    <a:pt x="15885" y="108030"/>
                  </a:cubicBezTo>
                  <a:cubicBezTo>
                    <a:pt x="16414" y="105913"/>
                    <a:pt x="24881" y="69930"/>
                    <a:pt x="25410" y="54055"/>
                  </a:cubicBezTo>
                  <a:cubicBezTo>
                    <a:pt x="25939" y="38180"/>
                    <a:pt x="539" y="-2037"/>
                    <a:pt x="10" y="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E2E337D7-4AAF-EC23-2C6B-6ADA87E62689}"/>
                </a:ext>
              </a:extLst>
            </p:cNvPr>
            <p:cNvSpPr/>
            <p:nvPr/>
          </p:nvSpPr>
          <p:spPr>
            <a:xfrm>
              <a:off x="6126383" y="5340209"/>
              <a:ext cx="15463" cy="99397"/>
            </a:xfrm>
            <a:custGeom>
              <a:avLst/>
              <a:gdLst>
                <a:gd name="connsiteX0" fmla="*/ 4542 w 15463"/>
                <a:gd name="connsiteY0" fmla="*/ 141 h 99397"/>
                <a:gd name="connsiteX1" fmla="*/ 14067 w 15463"/>
                <a:gd name="connsiteY1" fmla="*/ 79516 h 99397"/>
                <a:gd name="connsiteX2" fmla="*/ 14067 w 15463"/>
                <a:gd name="connsiteY2" fmla="*/ 98566 h 99397"/>
                <a:gd name="connsiteX3" fmla="*/ 1367 w 15463"/>
                <a:gd name="connsiteY3" fmla="*/ 60466 h 99397"/>
                <a:gd name="connsiteX4" fmla="*/ 4542 w 15463"/>
                <a:gd name="connsiteY4" fmla="*/ 141 h 9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63" h="99397">
                  <a:moveTo>
                    <a:pt x="4542" y="141"/>
                  </a:moveTo>
                  <a:cubicBezTo>
                    <a:pt x="6659" y="3316"/>
                    <a:pt x="12480" y="63112"/>
                    <a:pt x="14067" y="79516"/>
                  </a:cubicBezTo>
                  <a:cubicBezTo>
                    <a:pt x="15654" y="95920"/>
                    <a:pt x="16184" y="101741"/>
                    <a:pt x="14067" y="98566"/>
                  </a:cubicBezTo>
                  <a:cubicBezTo>
                    <a:pt x="11950" y="95391"/>
                    <a:pt x="5071" y="72637"/>
                    <a:pt x="1367" y="60466"/>
                  </a:cubicBezTo>
                  <a:cubicBezTo>
                    <a:pt x="-2337" y="48295"/>
                    <a:pt x="2425" y="-3034"/>
                    <a:pt x="4542" y="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82000170-4267-A596-8B4F-B51AED819E28}"/>
                </a:ext>
              </a:extLst>
            </p:cNvPr>
            <p:cNvSpPr/>
            <p:nvPr/>
          </p:nvSpPr>
          <p:spPr>
            <a:xfrm>
              <a:off x="6499172" y="5318001"/>
              <a:ext cx="22287" cy="136759"/>
            </a:xfrm>
            <a:custGeom>
              <a:avLst/>
              <a:gdLst>
                <a:gd name="connsiteX0" fmla="*/ 53 w 22287"/>
                <a:gd name="connsiteY0" fmla="*/ 124 h 136759"/>
                <a:gd name="connsiteX1" fmla="*/ 15928 w 22287"/>
                <a:gd name="connsiteY1" fmla="*/ 60449 h 136759"/>
                <a:gd name="connsiteX2" fmla="*/ 12753 w 22287"/>
                <a:gd name="connsiteY2" fmla="*/ 136649 h 136759"/>
                <a:gd name="connsiteX3" fmla="*/ 22278 w 22287"/>
                <a:gd name="connsiteY3" fmla="*/ 76324 h 136759"/>
                <a:gd name="connsiteX4" fmla="*/ 53 w 22287"/>
                <a:gd name="connsiteY4" fmla="*/ 124 h 13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87" h="136759">
                  <a:moveTo>
                    <a:pt x="53" y="124"/>
                  </a:moveTo>
                  <a:cubicBezTo>
                    <a:pt x="-1005" y="-2522"/>
                    <a:pt x="13811" y="37695"/>
                    <a:pt x="15928" y="60449"/>
                  </a:cubicBezTo>
                  <a:cubicBezTo>
                    <a:pt x="18045" y="83203"/>
                    <a:pt x="11695" y="134003"/>
                    <a:pt x="12753" y="136649"/>
                  </a:cubicBezTo>
                  <a:cubicBezTo>
                    <a:pt x="13811" y="139295"/>
                    <a:pt x="21749" y="93786"/>
                    <a:pt x="22278" y="76324"/>
                  </a:cubicBezTo>
                  <a:cubicBezTo>
                    <a:pt x="22807" y="58862"/>
                    <a:pt x="1111" y="2770"/>
                    <a:pt x="53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A2C9A074-FAB9-3225-8970-E49F73BF6D4D}"/>
                </a:ext>
              </a:extLst>
            </p:cNvPr>
            <p:cNvSpPr/>
            <p:nvPr/>
          </p:nvSpPr>
          <p:spPr>
            <a:xfrm>
              <a:off x="6372165" y="5352989"/>
              <a:ext cx="210788" cy="92136"/>
            </a:xfrm>
            <a:custGeom>
              <a:avLst/>
              <a:gdLst>
                <a:gd name="connsiteX0" fmla="*/ 60 w 210788"/>
                <a:gd name="connsiteY0" fmla="*/ 92136 h 92136"/>
                <a:gd name="connsiteX1" fmla="*/ 168335 w 210788"/>
                <a:gd name="connsiteY1" fmla="*/ 76261 h 92136"/>
                <a:gd name="connsiteX2" fmla="*/ 196910 w 210788"/>
                <a:gd name="connsiteY2" fmla="*/ 47686 h 92136"/>
                <a:gd name="connsiteX3" fmla="*/ 203260 w 210788"/>
                <a:gd name="connsiteY3" fmla="*/ 61 h 92136"/>
                <a:gd name="connsiteX4" fmla="*/ 206435 w 210788"/>
                <a:gd name="connsiteY4" fmla="*/ 38161 h 92136"/>
                <a:gd name="connsiteX5" fmla="*/ 206435 w 210788"/>
                <a:gd name="connsiteY5" fmla="*/ 60386 h 92136"/>
                <a:gd name="connsiteX6" fmla="*/ 149285 w 210788"/>
                <a:gd name="connsiteY6" fmla="*/ 76261 h 92136"/>
                <a:gd name="connsiteX7" fmla="*/ 60 w 210788"/>
                <a:gd name="connsiteY7" fmla="*/ 92136 h 9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788" h="92136">
                  <a:moveTo>
                    <a:pt x="60" y="92136"/>
                  </a:moveTo>
                  <a:cubicBezTo>
                    <a:pt x="3235" y="92136"/>
                    <a:pt x="135527" y="83669"/>
                    <a:pt x="168335" y="76261"/>
                  </a:cubicBezTo>
                  <a:cubicBezTo>
                    <a:pt x="201143" y="68853"/>
                    <a:pt x="191089" y="60386"/>
                    <a:pt x="196910" y="47686"/>
                  </a:cubicBezTo>
                  <a:cubicBezTo>
                    <a:pt x="202731" y="34986"/>
                    <a:pt x="201673" y="1648"/>
                    <a:pt x="203260" y="61"/>
                  </a:cubicBezTo>
                  <a:cubicBezTo>
                    <a:pt x="204847" y="-1526"/>
                    <a:pt x="205906" y="28107"/>
                    <a:pt x="206435" y="38161"/>
                  </a:cubicBezTo>
                  <a:cubicBezTo>
                    <a:pt x="206964" y="48215"/>
                    <a:pt x="215960" y="54036"/>
                    <a:pt x="206435" y="60386"/>
                  </a:cubicBezTo>
                  <a:cubicBezTo>
                    <a:pt x="196910" y="66736"/>
                    <a:pt x="178389" y="70969"/>
                    <a:pt x="149285" y="76261"/>
                  </a:cubicBezTo>
                  <a:cubicBezTo>
                    <a:pt x="120181" y="81553"/>
                    <a:pt x="-3115" y="92136"/>
                    <a:pt x="60" y="92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47682D62-D806-A8BD-7D99-2C96D2A99C5B}"/>
                </a:ext>
              </a:extLst>
            </p:cNvPr>
            <p:cNvSpPr/>
            <p:nvPr/>
          </p:nvSpPr>
          <p:spPr>
            <a:xfrm>
              <a:off x="5949455" y="5397475"/>
              <a:ext cx="478417" cy="54030"/>
            </a:xfrm>
            <a:custGeom>
              <a:avLst/>
              <a:gdLst>
                <a:gd name="connsiteX0" fmla="*/ 495 w 478417"/>
                <a:gd name="connsiteY0" fmla="*/ 9550 h 54030"/>
                <a:gd name="connsiteX1" fmla="*/ 270370 w 478417"/>
                <a:gd name="connsiteY1" fmla="*/ 12725 h 54030"/>
                <a:gd name="connsiteX2" fmla="*/ 476745 w 478417"/>
                <a:gd name="connsiteY2" fmla="*/ 54000 h 54030"/>
                <a:gd name="connsiteX3" fmla="*/ 359270 w 478417"/>
                <a:gd name="connsiteY3" fmla="*/ 19075 h 54030"/>
                <a:gd name="connsiteX4" fmla="*/ 206870 w 478417"/>
                <a:gd name="connsiteY4" fmla="*/ 25 h 54030"/>
                <a:gd name="connsiteX5" fmla="*/ 495 w 478417"/>
                <a:gd name="connsiteY5" fmla="*/ 9550 h 5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417" h="54030">
                  <a:moveTo>
                    <a:pt x="495" y="9550"/>
                  </a:moveTo>
                  <a:cubicBezTo>
                    <a:pt x="11078" y="11667"/>
                    <a:pt x="190995" y="5317"/>
                    <a:pt x="270370" y="12725"/>
                  </a:cubicBezTo>
                  <a:cubicBezTo>
                    <a:pt x="349745" y="20133"/>
                    <a:pt x="461928" y="52942"/>
                    <a:pt x="476745" y="54000"/>
                  </a:cubicBezTo>
                  <a:cubicBezTo>
                    <a:pt x="491562" y="55058"/>
                    <a:pt x="404249" y="28071"/>
                    <a:pt x="359270" y="19075"/>
                  </a:cubicBezTo>
                  <a:cubicBezTo>
                    <a:pt x="314291" y="10079"/>
                    <a:pt x="261903" y="554"/>
                    <a:pt x="206870" y="25"/>
                  </a:cubicBezTo>
                  <a:cubicBezTo>
                    <a:pt x="151837" y="-504"/>
                    <a:pt x="-10088" y="7433"/>
                    <a:pt x="495" y="95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8350A098-8BCB-1CBB-EBEF-959944C32FD0}"/>
                </a:ext>
              </a:extLst>
            </p:cNvPr>
            <p:cNvSpPr/>
            <p:nvPr/>
          </p:nvSpPr>
          <p:spPr>
            <a:xfrm>
              <a:off x="6383478" y="5318110"/>
              <a:ext cx="39577" cy="130213"/>
            </a:xfrm>
            <a:custGeom>
              <a:avLst/>
              <a:gdLst>
                <a:gd name="connsiteX0" fmla="*/ 39547 w 39577"/>
                <a:gd name="connsiteY0" fmla="*/ 15 h 130213"/>
                <a:gd name="connsiteX1" fmla="*/ 7797 w 39577"/>
                <a:gd name="connsiteY1" fmla="*/ 73040 h 130213"/>
                <a:gd name="connsiteX2" fmla="*/ 1447 w 39577"/>
                <a:gd name="connsiteY2" fmla="*/ 130190 h 130213"/>
                <a:gd name="connsiteX3" fmla="*/ 1447 w 39577"/>
                <a:gd name="connsiteY3" fmla="*/ 79390 h 130213"/>
                <a:gd name="connsiteX4" fmla="*/ 39547 w 39577"/>
                <a:gd name="connsiteY4" fmla="*/ 15 h 13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77" h="130213">
                  <a:moveTo>
                    <a:pt x="39547" y="15"/>
                  </a:moveTo>
                  <a:cubicBezTo>
                    <a:pt x="40605" y="-1043"/>
                    <a:pt x="14147" y="51344"/>
                    <a:pt x="7797" y="73040"/>
                  </a:cubicBezTo>
                  <a:cubicBezTo>
                    <a:pt x="1447" y="94736"/>
                    <a:pt x="2505" y="129132"/>
                    <a:pt x="1447" y="130190"/>
                  </a:cubicBezTo>
                  <a:cubicBezTo>
                    <a:pt x="389" y="131248"/>
                    <a:pt x="-1199" y="96853"/>
                    <a:pt x="1447" y="79390"/>
                  </a:cubicBezTo>
                  <a:cubicBezTo>
                    <a:pt x="4093" y="61927"/>
                    <a:pt x="38489" y="1073"/>
                    <a:pt x="39547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64C4D506-641C-E9DD-AF54-B8EE6A647EBF}"/>
                </a:ext>
              </a:extLst>
            </p:cNvPr>
            <p:cNvSpPr/>
            <p:nvPr/>
          </p:nvSpPr>
          <p:spPr>
            <a:xfrm>
              <a:off x="6024936" y="5273364"/>
              <a:ext cx="464863" cy="75504"/>
            </a:xfrm>
            <a:custGeom>
              <a:avLst/>
              <a:gdLst>
                <a:gd name="connsiteX0" fmla="*/ 440 w 464863"/>
                <a:gd name="connsiteY0" fmla="*/ 75504 h 75504"/>
                <a:gd name="connsiteX1" fmla="*/ 442771 w 464863"/>
                <a:gd name="connsiteY1" fmla="*/ 8597 h 75504"/>
                <a:gd name="connsiteX2" fmla="*/ 360996 w 464863"/>
                <a:gd name="connsiteY2" fmla="*/ 8597 h 75504"/>
                <a:gd name="connsiteX3" fmla="*/ 440 w 464863"/>
                <a:gd name="connsiteY3" fmla="*/ 75504 h 7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863" h="75504">
                  <a:moveTo>
                    <a:pt x="440" y="75504"/>
                  </a:moveTo>
                  <a:cubicBezTo>
                    <a:pt x="14069" y="75504"/>
                    <a:pt x="382678" y="19748"/>
                    <a:pt x="442771" y="8597"/>
                  </a:cubicBezTo>
                  <a:cubicBezTo>
                    <a:pt x="502864" y="-2554"/>
                    <a:pt x="428523" y="-3174"/>
                    <a:pt x="360996" y="8597"/>
                  </a:cubicBezTo>
                  <a:cubicBezTo>
                    <a:pt x="293469" y="20368"/>
                    <a:pt x="-13189" y="75504"/>
                    <a:pt x="440" y="755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D11B5914-AAE7-600B-7AB5-B2F5C1EFED0C}"/>
                </a:ext>
              </a:extLst>
            </p:cNvPr>
            <p:cNvSpPr/>
            <p:nvPr/>
          </p:nvSpPr>
          <p:spPr>
            <a:xfrm>
              <a:off x="6113378" y="5307642"/>
              <a:ext cx="406876" cy="30413"/>
            </a:xfrm>
            <a:custGeom>
              <a:avLst/>
              <a:gdLst>
                <a:gd name="connsiteX0" fmla="*/ 1207 w 406876"/>
                <a:gd name="connsiteY0" fmla="*/ 30075 h 30413"/>
                <a:gd name="connsiteX1" fmla="*/ 395217 w 406876"/>
                <a:gd name="connsiteY1" fmla="*/ 338 h 30413"/>
                <a:gd name="connsiteX2" fmla="*/ 276271 w 406876"/>
                <a:gd name="connsiteY2" fmla="*/ 15207 h 30413"/>
                <a:gd name="connsiteX3" fmla="*/ 1207 w 406876"/>
                <a:gd name="connsiteY3" fmla="*/ 30075 h 3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6876" h="30413">
                  <a:moveTo>
                    <a:pt x="1207" y="30075"/>
                  </a:moveTo>
                  <a:cubicBezTo>
                    <a:pt x="21031" y="27597"/>
                    <a:pt x="349373" y="2816"/>
                    <a:pt x="395217" y="338"/>
                  </a:cubicBezTo>
                  <a:cubicBezTo>
                    <a:pt x="441061" y="-2140"/>
                    <a:pt x="341320" y="9631"/>
                    <a:pt x="276271" y="15207"/>
                  </a:cubicBezTo>
                  <a:cubicBezTo>
                    <a:pt x="211222" y="20783"/>
                    <a:pt x="-18617" y="32553"/>
                    <a:pt x="1207" y="300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9916388C-D256-79C0-FF1F-5202E3357127}"/>
                </a:ext>
              </a:extLst>
            </p:cNvPr>
            <p:cNvSpPr/>
            <p:nvPr/>
          </p:nvSpPr>
          <p:spPr>
            <a:xfrm>
              <a:off x="6448898" y="5311269"/>
              <a:ext cx="186159" cy="60746"/>
            </a:xfrm>
            <a:custGeom>
              <a:avLst/>
              <a:gdLst>
                <a:gd name="connsiteX0" fmla="*/ 224 w 186159"/>
                <a:gd name="connsiteY0" fmla="*/ 429 h 60746"/>
                <a:gd name="connsiteX1" fmla="*/ 178643 w 186159"/>
                <a:gd name="connsiteY1" fmla="*/ 59902 h 60746"/>
                <a:gd name="connsiteX2" fmla="*/ 141473 w 186159"/>
                <a:gd name="connsiteY2" fmla="*/ 33882 h 60746"/>
                <a:gd name="connsiteX3" fmla="*/ 224 w 186159"/>
                <a:gd name="connsiteY3" fmla="*/ 429 h 6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159" h="60746">
                  <a:moveTo>
                    <a:pt x="224" y="429"/>
                  </a:moveTo>
                  <a:cubicBezTo>
                    <a:pt x="6419" y="4766"/>
                    <a:pt x="155102" y="54327"/>
                    <a:pt x="178643" y="59902"/>
                  </a:cubicBezTo>
                  <a:cubicBezTo>
                    <a:pt x="202184" y="65477"/>
                    <a:pt x="165014" y="41936"/>
                    <a:pt x="141473" y="33882"/>
                  </a:cubicBezTo>
                  <a:cubicBezTo>
                    <a:pt x="117932" y="25828"/>
                    <a:pt x="-5971" y="-3908"/>
                    <a:pt x="224" y="4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84DB90FB-52CF-2918-B8EA-975D1879A2AD}"/>
                </a:ext>
              </a:extLst>
            </p:cNvPr>
            <p:cNvSpPr/>
            <p:nvPr/>
          </p:nvSpPr>
          <p:spPr>
            <a:xfrm>
              <a:off x="5750369" y="5360011"/>
              <a:ext cx="316157" cy="111591"/>
            </a:xfrm>
            <a:custGeom>
              <a:avLst/>
              <a:gdLst>
                <a:gd name="connsiteX0" fmla="*/ 315894 w 316157"/>
                <a:gd name="connsiteY0" fmla="*/ 9 h 111591"/>
                <a:gd name="connsiteX1" fmla="*/ 204382 w 316157"/>
                <a:gd name="connsiteY1" fmla="*/ 40896 h 111591"/>
                <a:gd name="connsiteX2" fmla="*/ 7377 w 316157"/>
                <a:gd name="connsiteY2" fmla="*/ 66916 h 111591"/>
                <a:gd name="connsiteX3" fmla="*/ 44548 w 316157"/>
                <a:gd name="connsiteY3" fmla="*/ 70633 h 111591"/>
                <a:gd name="connsiteX4" fmla="*/ 70568 w 316157"/>
                <a:gd name="connsiteY4" fmla="*/ 111521 h 111591"/>
                <a:gd name="connsiteX5" fmla="*/ 126324 w 316157"/>
                <a:gd name="connsiteY5" fmla="*/ 59482 h 111591"/>
                <a:gd name="connsiteX6" fmla="*/ 163494 w 316157"/>
                <a:gd name="connsiteY6" fmla="*/ 78067 h 111591"/>
                <a:gd name="connsiteX7" fmla="*/ 163494 w 316157"/>
                <a:gd name="connsiteY7" fmla="*/ 104087 h 111591"/>
                <a:gd name="connsiteX8" fmla="*/ 234119 w 316157"/>
                <a:gd name="connsiteY8" fmla="*/ 44613 h 111591"/>
                <a:gd name="connsiteX9" fmla="*/ 315894 w 316157"/>
                <a:gd name="connsiteY9" fmla="*/ 9 h 11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6157" h="111591">
                  <a:moveTo>
                    <a:pt x="315894" y="9"/>
                  </a:moveTo>
                  <a:cubicBezTo>
                    <a:pt x="310938" y="-610"/>
                    <a:pt x="255801" y="29745"/>
                    <a:pt x="204382" y="40896"/>
                  </a:cubicBezTo>
                  <a:cubicBezTo>
                    <a:pt x="152962" y="52047"/>
                    <a:pt x="34016" y="61960"/>
                    <a:pt x="7377" y="66916"/>
                  </a:cubicBezTo>
                  <a:cubicBezTo>
                    <a:pt x="-19262" y="71872"/>
                    <a:pt x="34016" y="63199"/>
                    <a:pt x="44548" y="70633"/>
                  </a:cubicBezTo>
                  <a:cubicBezTo>
                    <a:pt x="55080" y="78067"/>
                    <a:pt x="56939" y="113379"/>
                    <a:pt x="70568" y="111521"/>
                  </a:cubicBezTo>
                  <a:cubicBezTo>
                    <a:pt x="84197" y="109663"/>
                    <a:pt x="110836" y="65058"/>
                    <a:pt x="126324" y="59482"/>
                  </a:cubicBezTo>
                  <a:cubicBezTo>
                    <a:pt x="141812" y="53906"/>
                    <a:pt x="157299" y="70633"/>
                    <a:pt x="163494" y="78067"/>
                  </a:cubicBezTo>
                  <a:cubicBezTo>
                    <a:pt x="169689" y="85501"/>
                    <a:pt x="151723" y="109663"/>
                    <a:pt x="163494" y="104087"/>
                  </a:cubicBezTo>
                  <a:cubicBezTo>
                    <a:pt x="175265" y="98511"/>
                    <a:pt x="213675" y="60101"/>
                    <a:pt x="234119" y="44613"/>
                  </a:cubicBezTo>
                  <a:cubicBezTo>
                    <a:pt x="254563" y="29125"/>
                    <a:pt x="320850" y="628"/>
                    <a:pt x="315894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7203A491-6716-9C93-4090-5F69449108DC}"/>
                </a:ext>
              </a:extLst>
            </p:cNvPr>
            <p:cNvSpPr/>
            <p:nvPr/>
          </p:nvSpPr>
          <p:spPr>
            <a:xfrm>
              <a:off x="6521064" y="5348660"/>
              <a:ext cx="263282" cy="96915"/>
            </a:xfrm>
            <a:custGeom>
              <a:avLst/>
              <a:gdLst>
                <a:gd name="connsiteX0" fmla="*/ 24702 w 263282"/>
                <a:gd name="connsiteY0" fmla="*/ 208 h 96915"/>
                <a:gd name="connsiteX1" fmla="*/ 113912 w 263282"/>
                <a:gd name="connsiteY1" fmla="*/ 41096 h 96915"/>
                <a:gd name="connsiteX2" fmla="*/ 173385 w 263282"/>
                <a:gd name="connsiteY2" fmla="*/ 70833 h 96915"/>
                <a:gd name="connsiteX3" fmla="*/ 262595 w 263282"/>
                <a:gd name="connsiteY3" fmla="*/ 44813 h 96915"/>
                <a:gd name="connsiteX4" fmla="*/ 214273 w 263282"/>
                <a:gd name="connsiteY4" fmla="*/ 70833 h 96915"/>
                <a:gd name="connsiteX5" fmla="*/ 206838 w 263282"/>
                <a:gd name="connsiteY5" fmla="*/ 96852 h 96915"/>
                <a:gd name="connsiteX6" fmla="*/ 162234 w 263282"/>
                <a:gd name="connsiteY6" fmla="*/ 78267 h 96915"/>
                <a:gd name="connsiteX7" fmla="*/ 2399 w 263282"/>
                <a:gd name="connsiteY7" fmla="*/ 81984 h 96915"/>
                <a:gd name="connsiteX8" fmla="*/ 61873 w 263282"/>
                <a:gd name="connsiteY8" fmla="*/ 74550 h 96915"/>
                <a:gd name="connsiteX9" fmla="*/ 84175 w 263282"/>
                <a:gd name="connsiteY9" fmla="*/ 59681 h 96915"/>
                <a:gd name="connsiteX10" fmla="*/ 24702 w 263282"/>
                <a:gd name="connsiteY10" fmla="*/ 208 h 9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282" h="96915">
                  <a:moveTo>
                    <a:pt x="24702" y="208"/>
                  </a:moveTo>
                  <a:cubicBezTo>
                    <a:pt x="29658" y="-2889"/>
                    <a:pt x="89132" y="29325"/>
                    <a:pt x="113912" y="41096"/>
                  </a:cubicBezTo>
                  <a:cubicBezTo>
                    <a:pt x="138692" y="52867"/>
                    <a:pt x="148605" y="70214"/>
                    <a:pt x="173385" y="70833"/>
                  </a:cubicBezTo>
                  <a:cubicBezTo>
                    <a:pt x="198165" y="71452"/>
                    <a:pt x="255780" y="44813"/>
                    <a:pt x="262595" y="44813"/>
                  </a:cubicBezTo>
                  <a:cubicBezTo>
                    <a:pt x="269410" y="44813"/>
                    <a:pt x="223566" y="62160"/>
                    <a:pt x="214273" y="70833"/>
                  </a:cubicBezTo>
                  <a:cubicBezTo>
                    <a:pt x="204980" y="79506"/>
                    <a:pt x="215511" y="95613"/>
                    <a:pt x="206838" y="96852"/>
                  </a:cubicBezTo>
                  <a:cubicBezTo>
                    <a:pt x="198165" y="98091"/>
                    <a:pt x="196307" y="80745"/>
                    <a:pt x="162234" y="78267"/>
                  </a:cubicBezTo>
                  <a:cubicBezTo>
                    <a:pt x="128161" y="75789"/>
                    <a:pt x="19126" y="82604"/>
                    <a:pt x="2399" y="81984"/>
                  </a:cubicBezTo>
                  <a:cubicBezTo>
                    <a:pt x="-14328" y="81365"/>
                    <a:pt x="61873" y="74550"/>
                    <a:pt x="61873" y="74550"/>
                  </a:cubicBezTo>
                  <a:cubicBezTo>
                    <a:pt x="75502" y="70833"/>
                    <a:pt x="85414" y="65876"/>
                    <a:pt x="84175" y="59681"/>
                  </a:cubicBezTo>
                  <a:cubicBezTo>
                    <a:pt x="82936" y="53486"/>
                    <a:pt x="19746" y="3305"/>
                    <a:pt x="24702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8737A657-4B01-F975-DC98-AD2ADEA08846}"/>
                </a:ext>
              </a:extLst>
            </p:cNvPr>
            <p:cNvSpPr/>
            <p:nvPr/>
          </p:nvSpPr>
          <p:spPr>
            <a:xfrm>
              <a:off x="4649178" y="3083743"/>
              <a:ext cx="279384" cy="186979"/>
            </a:xfrm>
            <a:custGeom>
              <a:avLst/>
              <a:gdLst>
                <a:gd name="connsiteX0" fmla="*/ 279283 w 279384"/>
                <a:gd name="connsiteY0" fmla="*/ 420 h 186979"/>
                <a:gd name="connsiteX1" fmla="*/ 82971 w 279384"/>
                <a:gd name="connsiteY1" fmla="*/ 119240 h 186979"/>
                <a:gd name="connsiteX2" fmla="*/ 314 w 279384"/>
                <a:gd name="connsiteY2" fmla="*/ 186399 h 186979"/>
                <a:gd name="connsiteX3" fmla="*/ 108802 w 279384"/>
                <a:gd name="connsiteY3" fmla="*/ 83077 h 186979"/>
                <a:gd name="connsiteX4" fmla="*/ 279283 w 279384"/>
                <a:gd name="connsiteY4" fmla="*/ 420 h 18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384" h="186979">
                  <a:moveTo>
                    <a:pt x="279283" y="420"/>
                  </a:moveTo>
                  <a:cubicBezTo>
                    <a:pt x="274978" y="6447"/>
                    <a:pt x="129466" y="88244"/>
                    <a:pt x="82971" y="119240"/>
                  </a:cubicBezTo>
                  <a:cubicBezTo>
                    <a:pt x="36476" y="150236"/>
                    <a:pt x="-3991" y="192426"/>
                    <a:pt x="314" y="186399"/>
                  </a:cubicBezTo>
                  <a:cubicBezTo>
                    <a:pt x="4619" y="180372"/>
                    <a:pt x="68334" y="111490"/>
                    <a:pt x="108802" y="83077"/>
                  </a:cubicBezTo>
                  <a:cubicBezTo>
                    <a:pt x="149270" y="54664"/>
                    <a:pt x="283588" y="-5607"/>
                    <a:pt x="279283" y="4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A243D63A-51F8-B7CE-D117-719EFB43FB4C}"/>
                </a:ext>
              </a:extLst>
            </p:cNvPr>
            <p:cNvSpPr/>
            <p:nvPr/>
          </p:nvSpPr>
          <p:spPr>
            <a:xfrm>
              <a:off x="4515016" y="3227958"/>
              <a:ext cx="62159" cy="219211"/>
            </a:xfrm>
            <a:custGeom>
              <a:avLst/>
              <a:gdLst>
                <a:gd name="connsiteX0" fmla="*/ 51818 w 62159"/>
                <a:gd name="connsiteY0" fmla="*/ 856 h 219211"/>
                <a:gd name="connsiteX1" fmla="*/ 5323 w 62159"/>
                <a:gd name="connsiteY1" fmla="*/ 99011 h 219211"/>
                <a:gd name="connsiteX2" fmla="*/ 62150 w 62159"/>
                <a:gd name="connsiteY2" fmla="*/ 217832 h 219211"/>
                <a:gd name="connsiteX3" fmla="*/ 157 w 62159"/>
                <a:gd name="connsiteY3" fmla="*/ 155839 h 219211"/>
                <a:gd name="connsiteX4" fmla="*/ 51818 w 62159"/>
                <a:gd name="connsiteY4" fmla="*/ 856 h 21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59" h="219211">
                  <a:moveTo>
                    <a:pt x="51818" y="856"/>
                  </a:moveTo>
                  <a:cubicBezTo>
                    <a:pt x="52679" y="-8615"/>
                    <a:pt x="3601" y="62848"/>
                    <a:pt x="5323" y="99011"/>
                  </a:cubicBezTo>
                  <a:cubicBezTo>
                    <a:pt x="7045" y="135174"/>
                    <a:pt x="63011" y="208361"/>
                    <a:pt x="62150" y="217832"/>
                  </a:cubicBezTo>
                  <a:cubicBezTo>
                    <a:pt x="61289" y="227303"/>
                    <a:pt x="3601" y="185975"/>
                    <a:pt x="157" y="155839"/>
                  </a:cubicBezTo>
                  <a:cubicBezTo>
                    <a:pt x="-3287" y="125703"/>
                    <a:pt x="50957" y="10327"/>
                    <a:pt x="51818" y="8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DA877EA5-084F-4837-11AF-F53F5BD98E30}"/>
                </a:ext>
              </a:extLst>
            </p:cNvPr>
            <p:cNvSpPr/>
            <p:nvPr/>
          </p:nvSpPr>
          <p:spPr>
            <a:xfrm>
              <a:off x="5448141" y="3799554"/>
              <a:ext cx="520464" cy="57025"/>
            </a:xfrm>
            <a:custGeom>
              <a:avLst/>
              <a:gdLst>
                <a:gd name="connsiteX0" fmla="*/ 0 w 520464"/>
                <a:gd name="connsiteY0" fmla="*/ 22561 h 57025"/>
                <a:gd name="connsiteX1" fmla="*/ 309901 w 520464"/>
                <a:gd name="connsiteY1" fmla="*/ 7258 h 57025"/>
                <a:gd name="connsiteX2" fmla="*/ 432331 w 520464"/>
                <a:gd name="connsiteY2" fmla="*/ 3432 h 57025"/>
                <a:gd name="connsiteX3" fmla="*/ 520328 w 520464"/>
                <a:gd name="connsiteY3" fmla="*/ 56995 h 57025"/>
                <a:gd name="connsiteX4" fmla="*/ 451461 w 520464"/>
                <a:gd name="connsiteY4" fmla="*/ 11084 h 57025"/>
                <a:gd name="connsiteX5" fmla="*/ 409375 w 520464"/>
                <a:gd name="connsiteY5" fmla="*/ 11084 h 57025"/>
                <a:gd name="connsiteX6" fmla="*/ 0 w 520464"/>
                <a:gd name="connsiteY6" fmla="*/ 22561 h 5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464" h="57025">
                  <a:moveTo>
                    <a:pt x="0" y="22561"/>
                  </a:moveTo>
                  <a:lnTo>
                    <a:pt x="309901" y="7258"/>
                  </a:lnTo>
                  <a:cubicBezTo>
                    <a:pt x="381956" y="4070"/>
                    <a:pt x="397260" y="-4858"/>
                    <a:pt x="432331" y="3432"/>
                  </a:cubicBezTo>
                  <a:cubicBezTo>
                    <a:pt x="467402" y="11722"/>
                    <a:pt x="517140" y="55720"/>
                    <a:pt x="520328" y="56995"/>
                  </a:cubicBezTo>
                  <a:cubicBezTo>
                    <a:pt x="523516" y="58270"/>
                    <a:pt x="469953" y="18736"/>
                    <a:pt x="451461" y="11084"/>
                  </a:cubicBezTo>
                  <a:cubicBezTo>
                    <a:pt x="432969" y="3432"/>
                    <a:pt x="409375" y="11084"/>
                    <a:pt x="409375" y="11084"/>
                  </a:cubicBezTo>
                  <a:lnTo>
                    <a:pt x="0" y="2256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539E2075-AFA2-09B4-866B-4938DF9A75CB}"/>
                </a:ext>
              </a:extLst>
            </p:cNvPr>
            <p:cNvSpPr/>
            <p:nvPr/>
          </p:nvSpPr>
          <p:spPr>
            <a:xfrm>
              <a:off x="6721510" y="3829767"/>
              <a:ext cx="304132" cy="34480"/>
            </a:xfrm>
            <a:custGeom>
              <a:avLst/>
              <a:gdLst>
                <a:gd name="connsiteX0" fmla="*/ 669 w 304132"/>
                <a:gd name="connsiteY0" fmla="*/ 19130 h 34480"/>
                <a:gd name="connsiteX1" fmla="*/ 149881 w 304132"/>
                <a:gd name="connsiteY1" fmla="*/ 7652 h 34480"/>
                <a:gd name="connsiteX2" fmla="*/ 302918 w 304132"/>
                <a:gd name="connsiteY2" fmla="*/ 34434 h 34480"/>
                <a:gd name="connsiteX3" fmla="*/ 211096 w 304132"/>
                <a:gd name="connsiteY3" fmla="*/ 0 h 34480"/>
                <a:gd name="connsiteX4" fmla="*/ 669 w 304132"/>
                <a:gd name="connsiteY4" fmla="*/ 19130 h 3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132" h="34480">
                  <a:moveTo>
                    <a:pt x="669" y="19130"/>
                  </a:moveTo>
                  <a:cubicBezTo>
                    <a:pt x="-9534" y="20405"/>
                    <a:pt x="99506" y="5101"/>
                    <a:pt x="149881" y="7652"/>
                  </a:cubicBezTo>
                  <a:cubicBezTo>
                    <a:pt x="200256" y="10203"/>
                    <a:pt x="292716" y="35709"/>
                    <a:pt x="302918" y="34434"/>
                  </a:cubicBezTo>
                  <a:cubicBezTo>
                    <a:pt x="313121" y="33159"/>
                    <a:pt x="257007" y="3826"/>
                    <a:pt x="211096" y="0"/>
                  </a:cubicBezTo>
                  <a:lnTo>
                    <a:pt x="669" y="191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F07F53CA-F3A6-6281-712A-E43435C20938}"/>
                </a:ext>
              </a:extLst>
            </p:cNvPr>
            <p:cNvSpPr/>
            <p:nvPr/>
          </p:nvSpPr>
          <p:spPr>
            <a:xfrm>
              <a:off x="6809935" y="3867930"/>
              <a:ext cx="280117" cy="53709"/>
            </a:xfrm>
            <a:custGeom>
              <a:avLst/>
              <a:gdLst>
                <a:gd name="connsiteX0" fmla="*/ 241 w 280117"/>
                <a:gd name="connsiteY0" fmla="*/ 97 h 53709"/>
                <a:gd name="connsiteX1" fmla="*/ 126497 w 280117"/>
                <a:gd name="connsiteY1" fmla="*/ 26878 h 53709"/>
                <a:gd name="connsiteX2" fmla="*/ 203016 w 280117"/>
                <a:gd name="connsiteY2" fmla="*/ 26878 h 53709"/>
                <a:gd name="connsiteX3" fmla="*/ 279534 w 280117"/>
                <a:gd name="connsiteY3" fmla="*/ 53660 h 53709"/>
                <a:gd name="connsiteX4" fmla="*/ 160930 w 280117"/>
                <a:gd name="connsiteY4" fmla="*/ 19226 h 53709"/>
                <a:gd name="connsiteX5" fmla="*/ 241 w 280117"/>
                <a:gd name="connsiteY5" fmla="*/ 97 h 53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117" h="53709">
                  <a:moveTo>
                    <a:pt x="241" y="97"/>
                  </a:moveTo>
                  <a:cubicBezTo>
                    <a:pt x="-5498" y="1372"/>
                    <a:pt x="92701" y="22415"/>
                    <a:pt x="126497" y="26878"/>
                  </a:cubicBezTo>
                  <a:cubicBezTo>
                    <a:pt x="160293" y="31341"/>
                    <a:pt x="177510" y="22414"/>
                    <a:pt x="203016" y="26878"/>
                  </a:cubicBezTo>
                  <a:cubicBezTo>
                    <a:pt x="228522" y="31342"/>
                    <a:pt x="286548" y="54935"/>
                    <a:pt x="279534" y="53660"/>
                  </a:cubicBezTo>
                  <a:cubicBezTo>
                    <a:pt x="272520" y="52385"/>
                    <a:pt x="206204" y="28153"/>
                    <a:pt x="160930" y="19226"/>
                  </a:cubicBezTo>
                  <a:cubicBezTo>
                    <a:pt x="115657" y="10299"/>
                    <a:pt x="5980" y="-1178"/>
                    <a:pt x="241" y="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0C63BD1A-4AF4-644D-37DD-0D7524AC1F12}"/>
                </a:ext>
              </a:extLst>
            </p:cNvPr>
            <p:cNvSpPr/>
            <p:nvPr/>
          </p:nvSpPr>
          <p:spPr>
            <a:xfrm>
              <a:off x="6710625" y="3883331"/>
              <a:ext cx="118680" cy="76518"/>
            </a:xfrm>
            <a:custGeom>
              <a:avLst/>
              <a:gdLst>
                <a:gd name="connsiteX0" fmla="*/ 76 w 118680"/>
                <a:gd name="connsiteY0" fmla="*/ 0 h 76518"/>
                <a:gd name="connsiteX1" fmla="*/ 99551 w 118680"/>
                <a:gd name="connsiteY1" fmla="*/ 38259 h 76518"/>
                <a:gd name="connsiteX2" fmla="*/ 30684 w 118680"/>
                <a:gd name="connsiteY2" fmla="*/ 76518 h 76518"/>
                <a:gd name="connsiteX3" fmla="*/ 118680 w 118680"/>
                <a:gd name="connsiteY3" fmla="*/ 38259 h 76518"/>
                <a:gd name="connsiteX4" fmla="*/ 76 w 118680"/>
                <a:gd name="connsiteY4" fmla="*/ 0 h 7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80" h="76518">
                  <a:moveTo>
                    <a:pt x="76" y="0"/>
                  </a:moveTo>
                  <a:cubicBezTo>
                    <a:pt x="-3112" y="0"/>
                    <a:pt x="94450" y="25506"/>
                    <a:pt x="99551" y="38259"/>
                  </a:cubicBezTo>
                  <a:cubicBezTo>
                    <a:pt x="104652" y="51012"/>
                    <a:pt x="27496" y="76518"/>
                    <a:pt x="30684" y="76518"/>
                  </a:cubicBezTo>
                  <a:cubicBezTo>
                    <a:pt x="33872" y="76518"/>
                    <a:pt x="118680" y="47186"/>
                    <a:pt x="118680" y="38259"/>
                  </a:cubicBezTo>
                  <a:cubicBezTo>
                    <a:pt x="118680" y="29332"/>
                    <a:pt x="3264" y="0"/>
                    <a:pt x="7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C791ECE6-A865-39F0-70DD-00C732D3D444}"/>
                </a:ext>
              </a:extLst>
            </p:cNvPr>
            <p:cNvSpPr/>
            <p:nvPr/>
          </p:nvSpPr>
          <p:spPr>
            <a:xfrm>
              <a:off x="6866252" y="3917135"/>
              <a:ext cx="184127" cy="23678"/>
            </a:xfrm>
            <a:custGeom>
              <a:avLst/>
              <a:gdLst>
                <a:gd name="connsiteX0" fmla="*/ 1313 w 184127"/>
                <a:gd name="connsiteY0" fmla="*/ 629 h 23678"/>
                <a:gd name="connsiteX1" fmla="*/ 181132 w 184127"/>
                <a:gd name="connsiteY1" fmla="*/ 23585 h 23678"/>
                <a:gd name="connsiteX2" fmla="*/ 104613 w 184127"/>
                <a:gd name="connsiteY2" fmla="*/ 8281 h 23678"/>
                <a:gd name="connsiteX3" fmla="*/ 1313 w 184127"/>
                <a:gd name="connsiteY3" fmla="*/ 629 h 2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27" h="23678">
                  <a:moveTo>
                    <a:pt x="1313" y="629"/>
                  </a:moveTo>
                  <a:cubicBezTo>
                    <a:pt x="14066" y="3180"/>
                    <a:pt x="163915" y="22310"/>
                    <a:pt x="181132" y="23585"/>
                  </a:cubicBezTo>
                  <a:cubicBezTo>
                    <a:pt x="198349" y="24860"/>
                    <a:pt x="137134" y="12745"/>
                    <a:pt x="104613" y="8281"/>
                  </a:cubicBezTo>
                  <a:cubicBezTo>
                    <a:pt x="72093" y="3817"/>
                    <a:pt x="-11440" y="-1922"/>
                    <a:pt x="1313" y="6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9E2C13A1-2D98-E25E-E934-08A07465581E}"/>
                </a:ext>
              </a:extLst>
            </p:cNvPr>
            <p:cNvSpPr/>
            <p:nvPr/>
          </p:nvSpPr>
          <p:spPr>
            <a:xfrm>
              <a:off x="6797884" y="3928952"/>
              <a:ext cx="235596" cy="78493"/>
            </a:xfrm>
            <a:custGeom>
              <a:avLst/>
              <a:gdLst>
                <a:gd name="connsiteX0" fmla="*/ 54377 w 235596"/>
                <a:gd name="connsiteY0" fmla="*/ 290 h 78493"/>
                <a:gd name="connsiteX1" fmla="*/ 814 w 235596"/>
                <a:gd name="connsiteY1" fmla="*/ 76809 h 78493"/>
                <a:gd name="connsiteX2" fmla="*/ 31421 w 235596"/>
                <a:gd name="connsiteY2" fmla="*/ 53853 h 78493"/>
                <a:gd name="connsiteX3" fmla="*/ 150026 w 235596"/>
                <a:gd name="connsiteY3" fmla="*/ 61505 h 78493"/>
                <a:gd name="connsiteX4" fmla="*/ 234196 w 235596"/>
                <a:gd name="connsiteY4" fmla="*/ 42375 h 78493"/>
                <a:gd name="connsiteX5" fmla="*/ 81159 w 235596"/>
                <a:gd name="connsiteY5" fmla="*/ 53853 h 78493"/>
                <a:gd name="connsiteX6" fmla="*/ 23770 w 235596"/>
                <a:gd name="connsiteY6" fmla="*/ 50027 h 78493"/>
                <a:gd name="connsiteX7" fmla="*/ 54377 w 235596"/>
                <a:gd name="connsiteY7" fmla="*/ 290 h 7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596" h="78493">
                  <a:moveTo>
                    <a:pt x="54377" y="290"/>
                  </a:moveTo>
                  <a:cubicBezTo>
                    <a:pt x="50551" y="4754"/>
                    <a:pt x="4640" y="67882"/>
                    <a:pt x="814" y="76809"/>
                  </a:cubicBezTo>
                  <a:cubicBezTo>
                    <a:pt x="-3012" y="85736"/>
                    <a:pt x="6552" y="56404"/>
                    <a:pt x="31421" y="53853"/>
                  </a:cubicBezTo>
                  <a:cubicBezTo>
                    <a:pt x="56290" y="51302"/>
                    <a:pt x="116230" y="63418"/>
                    <a:pt x="150026" y="61505"/>
                  </a:cubicBezTo>
                  <a:cubicBezTo>
                    <a:pt x="183822" y="59592"/>
                    <a:pt x="245674" y="43650"/>
                    <a:pt x="234196" y="42375"/>
                  </a:cubicBezTo>
                  <a:cubicBezTo>
                    <a:pt x="222718" y="41100"/>
                    <a:pt x="116230" y="52578"/>
                    <a:pt x="81159" y="53853"/>
                  </a:cubicBezTo>
                  <a:cubicBezTo>
                    <a:pt x="46088" y="55128"/>
                    <a:pt x="29509" y="55766"/>
                    <a:pt x="23770" y="50027"/>
                  </a:cubicBezTo>
                  <a:cubicBezTo>
                    <a:pt x="18031" y="44288"/>
                    <a:pt x="58203" y="-4174"/>
                    <a:pt x="54377" y="2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4A559C60-A690-253F-02AB-D3EA2E2CE7D8}"/>
                </a:ext>
              </a:extLst>
            </p:cNvPr>
            <p:cNvSpPr/>
            <p:nvPr/>
          </p:nvSpPr>
          <p:spPr>
            <a:xfrm>
              <a:off x="6055623" y="3975104"/>
              <a:ext cx="39145" cy="126394"/>
            </a:xfrm>
            <a:custGeom>
              <a:avLst/>
              <a:gdLst>
                <a:gd name="connsiteX0" fmla="*/ 12320 w 39145"/>
                <a:gd name="connsiteY0" fmla="*/ 49 h 126394"/>
                <a:gd name="connsiteX1" fmla="*/ 8494 w 39145"/>
                <a:gd name="connsiteY1" fmla="*/ 72742 h 126394"/>
                <a:gd name="connsiteX2" fmla="*/ 39102 w 39145"/>
                <a:gd name="connsiteY2" fmla="*/ 126305 h 126394"/>
                <a:gd name="connsiteX3" fmla="*/ 842 w 39145"/>
                <a:gd name="connsiteY3" fmla="*/ 84220 h 126394"/>
                <a:gd name="connsiteX4" fmla="*/ 12320 w 39145"/>
                <a:gd name="connsiteY4" fmla="*/ 49 h 12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45" h="126394">
                  <a:moveTo>
                    <a:pt x="12320" y="49"/>
                  </a:moveTo>
                  <a:cubicBezTo>
                    <a:pt x="13595" y="-1864"/>
                    <a:pt x="4030" y="51699"/>
                    <a:pt x="8494" y="72742"/>
                  </a:cubicBezTo>
                  <a:cubicBezTo>
                    <a:pt x="12958" y="93785"/>
                    <a:pt x="40377" y="124392"/>
                    <a:pt x="39102" y="126305"/>
                  </a:cubicBezTo>
                  <a:cubicBezTo>
                    <a:pt x="37827" y="128218"/>
                    <a:pt x="5306" y="98886"/>
                    <a:pt x="842" y="84220"/>
                  </a:cubicBezTo>
                  <a:cubicBezTo>
                    <a:pt x="-3622" y="69554"/>
                    <a:pt x="11045" y="1962"/>
                    <a:pt x="12320" y="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BA6696F7-806C-303F-D903-9CF097F0B983}"/>
                </a:ext>
              </a:extLst>
            </p:cNvPr>
            <p:cNvSpPr/>
            <p:nvPr/>
          </p:nvSpPr>
          <p:spPr>
            <a:xfrm>
              <a:off x="6036951" y="3787372"/>
              <a:ext cx="39022" cy="172725"/>
            </a:xfrm>
            <a:custGeom>
              <a:avLst/>
              <a:gdLst>
                <a:gd name="connsiteX0" fmla="*/ 38644 w 39022"/>
                <a:gd name="connsiteY0" fmla="*/ 310 h 172725"/>
                <a:gd name="connsiteX1" fmla="*/ 19514 w 39022"/>
                <a:gd name="connsiteY1" fmla="*/ 69177 h 172725"/>
                <a:gd name="connsiteX2" fmla="*/ 11862 w 39022"/>
                <a:gd name="connsiteY2" fmla="*/ 172477 h 172725"/>
                <a:gd name="connsiteX3" fmla="*/ 385 w 39022"/>
                <a:gd name="connsiteY3" fmla="*/ 95959 h 172725"/>
                <a:gd name="connsiteX4" fmla="*/ 38644 w 39022"/>
                <a:gd name="connsiteY4" fmla="*/ 310 h 17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22" h="172725">
                  <a:moveTo>
                    <a:pt x="38644" y="310"/>
                  </a:moveTo>
                  <a:cubicBezTo>
                    <a:pt x="41832" y="-4154"/>
                    <a:pt x="23978" y="40483"/>
                    <a:pt x="19514" y="69177"/>
                  </a:cubicBezTo>
                  <a:cubicBezTo>
                    <a:pt x="15050" y="97871"/>
                    <a:pt x="15050" y="168013"/>
                    <a:pt x="11862" y="172477"/>
                  </a:cubicBezTo>
                  <a:cubicBezTo>
                    <a:pt x="8674" y="176941"/>
                    <a:pt x="-2166" y="120190"/>
                    <a:pt x="385" y="95959"/>
                  </a:cubicBezTo>
                  <a:cubicBezTo>
                    <a:pt x="2936" y="71728"/>
                    <a:pt x="35456" y="4774"/>
                    <a:pt x="38644" y="3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D8F8F7DC-7100-476D-672F-E0B6C3D870F3}"/>
                </a:ext>
              </a:extLst>
            </p:cNvPr>
            <p:cNvSpPr/>
            <p:nvPr/>
          </p:nvSpPr>
          <p:spPr>
            <a:xfrm>
              <a:off x="5054061" y="3215757"/>
              <a:ext cx="672766" cy="59130"/>
            </a:xfrm>
            <a:custGeom>
              <a:avLst/>
              <a:gdLst>
                <a:gd name="connsiteX0" fmla="*/ 1720 w 672766"/>
                <a:gd name="connsiteY0" fmla="*/ 59071 h 59130"/>
                <a:gd name="connsiteX1" fmla="*/ 288799 w 672766"/>
                <a:gd name="connsiteY1" fmla="*/ 16541 h 59130"/>
                <a:gd name="connsiteX2" fmla="*/ 474869 w 672766"/>
                <a:gd name="connsiteY2" fmla="*/ 21857 h 59130"/>
                <a:gd name="connsiteX3" fmla="*/ 384492 w 672766"/>
                <a:gd name="connsiteY3" fmla="*/ 21857 h 59130"/>
                <a:gd name="connsiteX4" fmla="*/ 666255 w 672766"/>
                <a:gd name="connsiteY4" fmla="*/ 592 h 59130"/>
                <a:gd name="connsiteX5" fmla="*/ 570562 w 672766"/>
                <a:gd name="connsiteY5" fmla="*/ 5908 h 59130"/>
                <a:gd name="connsiteX6" fmla="*/ 432339 w 672766"/>
                <a:gd name="connsiteY6" fmla="*/ 5908 h 59130"/>
                <a:gd name="connsiteX7" fmla="*/ 1720 w 672766"/>
                <a:gd name="connsiteY7" fmla="*/ 59071 h 59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766" h="59130">
                  <a:moveTo>
                    <a:pt x="1720" y="59071"/>
                  </a:moveTo>
                  <a:cubicBezTo>
                    <a:pt x="-22203" y="60843"/>
                    <a:pt x="209941" y="22743"/>
                    <a:pt x="288799" y="16541"/>
                  </a:cubicBezTo>
                  <a:cubicBezTo>
                    <a:pt x="367657" y="10339"/>
                    <a:pt x="458920" y="20971"/>
                    <a:pt x="474869" y="21857"/>
                  </a:cubicBezTo>
                  <a:cubicBezTo>
                    <a:pt x="490818" y="22743"/>
                    <a:pt x="352594" y="25401"/>
                    <a:pt x="384492" y="21857"/>
                  </a:cubicBezTo>
                  <a:cubicBezTo>
                    <a:pt x="416390" y="18313"/>
                    <a:pt x="635243" y="3250"/>
                    <a:pt x="666255" y="592"/>
                  </a:cubicBezTo>
                  <a:cubicBezTo>
                    <a:pt x="697267" y="-2066"/>
                    <a:pt x="609548" y="5022"/>
                    <a:pt x="570562" y="5908"/>
                  </a:cubicBezTo>
                  <a:cubicBezTo>
                    <a:pt x="531576" y="6794"/>
                    <a:pt x="525374" y="-2066"/>
                    <a:pt x="432339" y="5908"/>
                  </a:cubicBezTo>
                  <a:cubicBezTo>
                    <a:pt x="339304" y="13882"/>
                    <a:pt x="25643" y="57299"/>
                    <a:pt x="1720" y="590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8B900BE3-1A9F-63CE-1B83-20670AB1DC6A}"/>
                </a:ext>
              </a:extLst>
            </p:cNvPr>
            <p:cNvSpPr/>
            <p:nvPr/>
          </p:nvSpPr>
          <p:spPr>
            <a:xfrm>
              <a:off x="5810474" y="3215749"/>
              <a:ext cx="142125" cy="181353"/>
            </a:xfrm>
            <a:custGeom>
              <a:avLst/>
              <a:gdLst>
                <a:gd name="connsiteX0" fmla="*/ 219 w 142125"/>
                <a:gd name="connsiteY0" fmla="*/ 600 h 181353"/>
                <a:gd name="connsiteX1" fmla="*/ 106545 w 142125"/>
                <a:gd name="connsiteY1" fmla="*/ 69711 h 181353"/>
                <a:gd name="connsiteX2" fmla="*/ 111861 w 142125"/>
                <a:gd name="connsiteY2" fmla="*/ 112242 h 181353"/>
                <a:gd name="connsiteX3" fmla="*/ 117177 w 142125"/>
                <a:gd name="connsiteY3" fmla="*/ 181353 h 181353"/>
                <a:gd name="connsiteX4" fmla="*/ 138442 w 142125"/>
                <a:gd name="connsiteY4" fmla="*/ 112242 h 181353"/>
                <a:gd name="connsiteX5" fmla="*/ 219 w 142125"/>
                <a:gd name="connsiteY5" fmla="*/ 600 h 1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125" h="181353">
                  <a:moveTo>
                    <a:pt x="219" y="600"/>
                  </a:moveTo>
                  <a:cubicBezTo>
                    <a:pt x="-5097" y="-6488"/>
                    <a:pt x="87938" y="51104"/>
                    <a:pt x="106545" y="69711"/>
                  </a:cubicBezTo>
                  <a:cubicBezTo>
                    <a:pt x="125152" y="88318"/>
                    <a:pt x="110089" y="93635"/>
                    <a:pt x="111861" y="112242"/>
                  </a:cubicBezTo>
                  <a:cubicBezTo>
                    <a:pt x="113633" y="130849"/>
                    <a:pt x="112747" y="181353"/>
                    <a:pt x="117177" y="181353"/>
                  </a:cubicBezTo>
                  <a:cubicBezTo>
                    <a:pt x="121607" y="181353"/>
                    <a:pt x="152619" y="138823"/>
                    <a:pt x="138442" y="112242"/>
                  </a:cubicBezTo>
                  <a:cubicBezTo>
                    <a:pt x="124265" y="85661"/>
                    <a:pt x="5535" y="7688"/>
                    <a:pt x="219" y="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5F373EDC-80FE-1ADD-5A40-382E23414A58}"/>
                </a:ext>
              </a:extLst>
            </p:cNvPr>
            <p:cNvSpPr/>
            <p:nvPr/>
          </p:nvSpPr>
          <p:spPr>
            <a:xfrm>
              <a:off x="4688915" y="3221256"/>
              <a:ext cx="335201" cy="112105"/>
            </a:xfrm>
            <a:custGeom>
              <a:avLst/>
              <a:gdLst>
                <a:gd name="connsiteX0" fmla="*/ 43 w 335201"/>
                <a:gd name="connsiteY0" fmla="*/ 112051 h 112105"/>
                <a:gd name="connsiteX1" fmla="*/ 170164 w 335201"/>
                <a:gd name="connsiteY1" fmla="*/ 64204 h 112105"/>
                <a:gd name="connsiteX2" fmla="*/ 334969 w 335201"/>
                <a:gd name="connsiteY2" fmla="*/ 64204 h 112105"/>
                <a:gd name="connsiteX3" fmla="*/ 207378 w 335201"/>
                <a:gd name="connsiteY3" fmla="*/ 409 h 112105"/>
                <a:gd name="connsiteX4" fmla="*/ 249908 w 335201"/>
                <a:gd name="connsiteY4" fmla="*/ 37623 h 112105"/>
                <a:gd name="connsiteX5" fmla="*/ 154215 w 335201"/>
                <a:gd name="connsiteY5" fmla="*/ 53572 h 112105"/>
                <a:gd name="connsiteX6" fmla="*/ 43 w 335201"/>
                <a:gd name="connsiteY6" fmla="*/ 112051 h 1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01" h="112105">
                  <a:moveTo>
                    <a:pt x="43" y="112051"/>
                  </a:moveTo>
                  <a:cubicBezTo>
                    <a:pt x="2701" y="113823"/>
                    <a:pt x="114343" y="72178"/>
                    <a:pt x="170164" y="64204"/>
                  </a:cubicBezTo>
                  <a:cubicBezTo>
                    <a:pt x="225985" y="56229"/>
                    <a:pt x="328767" y="74836"/>
                    <a:pt x="334969" y="64204"/>
                  </a:cubicBezTo>
                  <a:cubicBezTo>
                    <a:pt x="341171" y="53571"/>
                    <a:pt x="221555" y="4839"/>
                    <a:pt x="207378" y="409"/>
                  </a:cubicBezTo>
                  <a:cubicBezTo>
                    <a:pt x="193201" y="-4021"/>
                    <a:pt x="258768" y="28763"/>
                    <a:pt x="249908" y="37623"/>
                  </a:cubicBezTo>
                  <a:cubicBezTo>
                    <a:pt x="241048" y="46483"/>
                    <a:pt x="191429" y="45598"/>
                    <a:pt x="154215" y="53572"/>
                  </a:cubicBezTo>
                  <a:cubicBezTo>
                    <a:pt x="117001" y="61546"/>
                    <a:pt x="-2615" y="110279"/>
                    <a:pt x="43" y="1120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60034A3C-21E4-DB72-D0A5-2BA2DC61D6E0}"/>
                </a:ext>
              </a:extLst>
            </p:cNvPr>
            <p:cNvSpPr/>
            <p:nvPr/>
          </p:nvSpPr>
          <p:spPr>
            <a:xfrm>
              <a:off x="6778221" y="3316592"/>
              <a:ext cx="228662" cy="54157"/>
            </a:xfrm>
            <a:custGeom>
              <a:avLst/>
              <a:gdLst>
                <a:gd name="connsiteX0" fmla="*/ 35 w 228662"/>
                <a:gd name="connsiteY0" fmla="*/ 53929 h 54157"/>
                <a:gd name="connsiteX1" fmla="*/ 101044 w 228662"/>
                <a:gd name="connsiteY1" fmla="*/ 11399 h 54157"/>
                <a:gd name="connsiteX2" fmla="*/ 228635 w 228662"/>
                <a:gd name="connsiteY2" fmla="*/ 766 h 54157"/>
                <a:gd name="connsiteX3" fmla="*/ 111677 w 228662"/>
                <a:gd name="connsiteY3" fmla="*/ 27348 h 54157"/>
                <a:gd name="connsiteX4" fmla="*/ 35 w 228662"/>
                <a:gd name="connsiteY4" fmla="*/ 53929 h 5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62" h="54157">
                  <a:moveTo>
                    <a:pt x="35" y="53929"/>
                  </a:moveTo>
                  <a:cubicBezTo>
                    <a:pt x="-1737" y="51271"/>
                    <a:pt x="62944" y="20259"/>
                    <a:pt x="101044" y="11399"/>
                  </a:cubicBezTo>
                  <a:cubicBezTo>
                    <a:pt x="139144" y="2538"/>
                    <a:pt x="226863" y="-1892"/>
                    <a:pt x="228635" y="766"/>
                  </a:cubicBezTo>
                  <a:cubicBezTo>
                    <a:pt x="230407" y="3424"/>
                    <a:pt x="145347" y="19374"/>
                    <a:pt x="111677" y="27348"/>
                  </a:cubicBezTo>
                  <a:cubicBezTo>
                    <a:pt x="78007" y="35322"/>
                    <a:pt x="1807" y="56587"/>
                    <a:pt x="35" y="539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1DE26465-F116-6570-B50E-ABDC608E4A03}"/>
                </a:ext>
              </a:extLst>
            </p:cNvPr>
            <p:cNvSpPr/>
            <p:nvPr/>
          </p:nvSpPr>
          <p:spPr>
            <a:xfrm>
              <a:off x="6878551" y="3232077"/>
              <a:ext cx="294680" cy="48132"/>
            </a:xfrm>
            <a:custGeom>
              <a:avLst/>
              <a:gdLst>
                <a:gd name="connsiteX0" fmla="*/ 714 w 294680"/>
                <a:gd name="connsiteY0" fmla="*/ 48067 h 48132"/>
                <a:gd name="connsiteX1" fmla="*/ 149570 w 294680"/>
                <a:gd name="connsiteY1" fmla="*/ 10853 h 48132"/>
                <a:gd name="connsiteX2" fmla="*/ 293109 w 294680"/>
                <a:gd name="connsiteY2" fmla="*/ 21486 h 48132"/>
                <a:gd name="connsiteX3" fmla="*/ 213365 w 294680"/>
                <a:gd name="connsiteY3" fmla="*/ 221 h 48132"/>
                <a:gd name="connsiteX4" fmla="*/ 714 w 294680"/>
                <a:gd name="connsiteY4" fmla="*/ 48067 h 4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80" h="48132">
                  <a:moveTo>
                    <a:pt x="714" y="48067"/>
                  </a:moveTo>
                  <a:cubicBezTo>
                    <a:pt x="-9919" y="49839"/>
                    <a:pt x="100838" y="15283"/>
                    <a:pt x="149570" y="10853"/>
                  </a:cubicBezTo>
                  <a:cubicBezTo>
                    <a:pt x="198302" y="6423"/>
                    <a:pt x="282476" y="23258"/>
                    <a:pt x="293109" y="21486"/>
                  </a:cubicBezTo>
                  <a:cubicBezTo>
                    <a:pt x="303742" y="19714"/>
                    <a:pt x="258553" y="-2437"/>
                    <a:pt x="213365" y="221"/>
                  </a:cubicBezTo>
                  <a:cubicBezTo>
                    <a:pt x="168177" y="2879"/>
                    <a:pt x="11347" y="46295"/>
                    <a:pt x="714" y="480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2C80703E-B263-4DAF-FBBE-E7EA903B05D9}"/>
                </a:ext>
              </a:extLst>
            </p:cNvPr>
            <p:cNvSpPr/>
            <p:nvPr/>
          </p:nvSpPr>
          <p:spPr>
            <a:xfrm>
              <a:off x="4016506" y="4863223"/>
              <a:ext cx="149470" cy="345507"/>
            </a:xfrm>
            <a:custGeom>
              <a:avLst/>
              <a:gdLst>
                <a:gd name="connsiteX0" fmla="*/ 81 w 149470"/>
                <a:gd name="connsiteY0" fmla="*/ 30 h 345507"/>
                <a:gd name="connsiteX1" fmla="*/ 122001 w 149470"/>
                <a:gd name="connsiteY1" fmla="*/ 189684 h 345507"/>
                <a:gd name="connsiteX2" fmla="*/ 135547 w 149470"/>
                <a:gd name="connsiteY2" fmla="*/ 345470 h 345507"/>
                <a:gd name="connsiteX3" fmla="*/ 142321 w 149470"/>
                <a:gd name="connsiteY3" fmla="*/ 176137 h 345507"/>
                <a:gd name="connsiteX4" fmla="*/ 81 w 149470"/>
                <a:gd name="connsiteY4" fmla="*/ 30 h 34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70" h="345507">
                  <a:moveTo>
                    <a:pt x="81" y="30"/>
                  </a:moveTo>
                  <a:cubicBezTo>
                    <a:pt x="-3306" y="2288"/>
                    <a:pt x="99423" y="132111"/>
                    <a:pt x="122001" y="189684"/>
                  </a:cubicBezTo>
                  <a:cubicBezTo>
                    <a:pt x="144579" y="247257"/>
                    <a:pt x="132160" y="347728"/>
                    <a:pt x="135547" y="345470"/>
                  </a:cubicBezTo>
                  <a:cubicBezTo>
                    <a:pt x="138934" y="343212"/>
                    <a:pt x="160383" y="231452"/>
                    <a:pt x="142321" y="176137"/>
                  </a:cubicBezTo>
                  <a:cubicBezTo>
                    <a:pt x="124259" y="120822"/>
                    <a:pt x="3468" y="-2228"/>
                    <a:pt x="81" y="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260D7BFC-1CF9-B775-0CE9-104BC760E64E}"/>
                </a:ext>
              </a:extLst>
            </p:cNvPr>
            <p:cNvSpPr/>
            <p:nvPr/>
          </p:nvSpPr>
          <p:spPr>
            <a:xfrm>
              <a:off x="4280747" y="5321489"/>
              <a:ext cx="393131" cy="90455"/>
            </a:xfrm>
            <a:custGeom>
              <a:avLst/>
              <a:gdLst>
                <a:gd name="connsiteX0" fmla="*/ 0 w 393131"/>
                <a:gd name="connsiteY0" fmla="*/ 90404 h 90455"/>
                <a:gd name="connsiteX1" fmla="*/ 209973 w 393131"/>
                <a:gd name="connsiteY1" fmla="*/ 15898 h 90455"/>
                <a:gd name="connsiteX2" fmla="*/ 392853 w 393131"/>
                <a:gd name="connsiteY2" fmla="*/ 63311 h 90455"/>
                <a:gd name="connsiteX3" fmla="*/ 250613 w 393131"/>
                <a:gd name="connsiteY3" fmla="*/ 22671 h 90455"/>
                <a:gd name="connsiteX4" fmla="*/ 209973 w 393131"/>
                <a:gd name="connsiteY4" fmla="*/ 2351 h 90455"/>
                <a:gd name="connsiteX5" fmla="*/ 0 w 393131"/>
                <a:gd name="connsiteY5" fmla="*/ 90404 h 9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131" h="90455">
                  <a:moveTo>
                    <a:pt x="0" y="90404"/>
                  </a:moveTo>
                  <a:cubicBezTo>
                    <a:pt x="0" y="92662"/>
                    <a:pt x="144498" y="20413"/>
                    <a:pt x="209973" y="15898"/>
                  </a:cubicBezTo>
                  <a:cubicBezTo>
                    <a:pt x="275449" y="11382"/>
                    <a:pt x="386080" y="62182"/>
                    <a:pt x="392853" y="63311"/>
                  </a:cubicBezTo>
                  <a:cubicBezTo>
                    <a:pt x="399626" y="64440"/>
                    <a:pt x="281093" y="32831"/>
                    <a:pt x="250613" y="22671"/>
                  </a:cubicBezTo>
                  <a:cubicBezTo>
                    <a:pt x="220133" y="12511"/>
                    <a:pt x="255129" y="-6680"/>
                    <a:pt x="209973" y="2351"/>
                  </a:cubicBezTo>
                  <a:cubicBezTo>
                    <a:pt x="164818" y="11382"/>
                    <a:pt x="0" y="88146"/>
                    <a:pt x="0" y="904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D1D7304B-CC81-4D24-3F00-2B07B325DC4E}"/>
                </a:ext>
              </a:extLst>
            </p:cNvPr>
            <p:cNvSpPr/>
            <p:nvPr/>
          </p:nvSpPr>
          <p:spPr>
            <a:xfrm>
              <a:off x="5162460" y="3360857"/>
              <a:ext cx="674834" cy="100710"/>
            </a:xfrm>
            <a:custGeom>
              <a:avLst/>
              <a:gdLst>
                <a:gd name="connsiteX0" fmla="*/ 2439 w 674834"/>
                <a:gd name="connsiteY0" fmla="*/ 100502 h 100710"/>
                <a:gd name="connsiteX1" fmla="*/ 227907 w 674834"/>
                <a:gd name="connsiteY1" fmla="*/ 46222 h 100710"/>
                <a:gd name="connsiteX2" fmla="*/ 399096 w 674834"/>
                <a:gd name="connsiteY2" fmla="*/ 294 h 100710"/>
                <a:gd name="connsiteX3" fmla="*/ 478428 w 674834"/>
                <a:gd name="connsiteY3" fmla="*/ 25346 h 100710"/>
                <a:gd name="connsiteX4" fmla="*/ 461726 w 674834"/>
                <a:gd name="connsiteY4" fmla="*/ 16995 h 100710"/>
                <a:gd name="connsiteX5" fmla="*/ 674669 w 674834"/>
                <a:gd name="connsiteY5" fmla="*/ 87976 h 100710"/>
                <a:gd name="connsiteX6" fmla="*/ 495129 w 674834"/>
                <a:gd name="connsiteY6" fmla="*/ 46222 h 100710"/>
                <a:gd name="connsiteX7" fmla="*/ 382395 w 674834"/>
                <a:gd name="connsiteY7" fmla="*/ 25346 h 100710"/>
                <a:gd name="connsiteX8" fmla="*/ 2439 w 674834"/>
                <a:gd name="connsiteY8" fmla="*/ 100502 h 10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4834" h="100710">
                  <a:moveTo>
                    <a:pt x="2439" y="100502"/>
                  </a:moveTo>
                  <a:cubicBezTo>
                    <a:pt x="-23309" y="103981"/>
                    <a:pt x="161798" y="62923"/>
                    <a:pt x="227907" y="46222"/>
                  </a:cubicBezTo>
                  <a:cubicBezTo>
                    <a:pt x="294016" y="29521"/>
                    <a:pt x="357342" y="3773"/>
                    <a:pt x="399096" y="294"/>
                  </a:cubicBezTo>
                  <a:cubicBezTo>
                    <a:pt x="440850" y="-3185"/>
                    <a:pt x="478428" y="25346"/>
                    <a:pt x="478428" y="25346"/>
                  </a:cubicBezTo>
                  <a:cubicBezTo>
                    <a:pt x="488866" y="28129"/>
                    <a:pt x="429019" y="6557"/>
                    <a:pt x="461726" y="16995"/>
                  </a:cubicBezTo>
                  <a:cubicBezTo>
                    <a:pt x="494433" y="27433"/>
                    <a:pt x="669102" y="83105"/>
                    <a:pt x="674669" y="87976"/>
                  </a:cubicBezTo>
                  <a:cubicBezTo>
                    <a:pt x="680236" y="92847"/>
                    <a:pt x="543841" y="56660"/>
                    <a:pt x="495129" y="46222"/>
                  </a:cubicBezTo>
                  <a:cubicBezTo>
                    <a:pt x="446417" y="35784"/>
                    <a:pt x="457551" y="14908"/>
                    <a:pt x="382395" y="25346"/>
                  </a:cubicBezTo>
                  <a:cubicBezTo>
                    <a:pt x="307239" y="35784"/>
                    <a:pt x="28187" y="97023"/>
                    <a:pt x="2439" y="1005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EE36B034-73CB-F42B-3782-DE7BAE4E7D07}"/>
                </a:ext>
              </a:extLst>
            </p:cNvPr>
            <p:cNvSpPr/>
            <p:nvPr/>
          </p:nvSpPr>
          <p:spPr>
            <a:xfrm>
              <a:off x="6796665" y="3448044"/>
              <a:ext cx="225449" cy="48845"/>
            </a:xfrm>
            <a:custGeom>
              <a:avLst/>
              <a:gdLst>
                <a:gd name="connsiteX0" fmla="*/ 793 w 225449"/>
                <a:gd name="connsiteY0" fmla="*/ 46718 h 48845"/>
                <a:gd name="connsiteX1" fmla="*/ 92650 w 225449"/>
                <a:gd name="connsiteY1" fmla="*/ 4964 h 48845"/>
                <a:gd name="connsiteX2" fmla="*/ 222086 w 225449"/>
                <a:gd name="connsiteY2" fmla="*/ 789 h 48845"/>
                <a:gd name="connsiteX3" fmla="*/ 176157 w 225449"/>
                <a:gd name="connsiteY3" fmla="*/ 4964 h 48845"/>
                <a:gd name="connsiteX4" fmla="*/ 55072 w 225449"/>
                <a:gd name="connsiteY4" fmla="*/ 38367 h 48845"/>
                <a:gd name="connsiteX5" fmla="*/ 793 w 225449"/>
                <a:gd name="connsiteY5" fmla="*/ 46718 h 4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49" h="48845">
                  <a:moveTo>
                    <a:pt x="793" y="46718"/>
                  </a:moveTo>
                  <a:cubicBezTo>
                    <a:pt x="7056" y="41151"/>
                    <a:pt x="55768" y="12619"/>
                    <a:pt x="92650" y="4964"/>
                  </a:cubicBezTo>
                  <a:cubicBezTo>
                    <a:pt x="129532" y="-2691"/>
                    <a:pt x="208168" y="789"/>
                    <a:pt x="222086" y="789"/>
                  </a:cubicBezTo>
                  <a:cubicBezTo>
                    <a:pt x="236004" y="789"/>
                    <a:pt x="203993" y="-1299"/>
                    <a:pt x="176157" y="4964"/>
                  </a:cubicBezTo>
                  <a:cubicBezTo>
                    <a:pt x="148321" y="11227"/>
                    <a:pt x="83603" y="30712"/>
                    <a:pt x="55072" y="38367"/>
                  </a:cubicBezTo>
                  <a:cubicBezTo>
                    <a:pt x="26541" y="46022"/>
                    <a:pt x="-5470" y="52285"/>
                    <a:pt x="793" y="467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CBE37CC2-4133-6B60-56F2-1A9B2B7AE922}"/>
                </a:ext>
              </a:extLst>
            </p:cNvPr>
            <p:cNvSpPr/>
            <p:nvPr/>
          </p:nvSpPr>
          <p:spPr>
            <a:xfrm>
              <a:off x="3550879" y="4348476"/>
              <a:ext cx="266888" cy="625798"/>
            </a:xfrm>
            <a:custGeom>
              <a:avLst/>
              <a:gdLst>
                <a:gd name="connsiteX0" fmla="*/ 189 w 266888"/>
                <a:gd name="connsiteY0" fmla="*/ 259035 h 625798"/>
                <a:gd name="connsiteX1" fmla="*/ 168865 w 266888"/>
                <a:gd name="connsiteY1" fmla="*/ 401077 h 625798"/>
                <a:gd name="connsiteX2" fmla="*/ 239886 w 266888"/>
                <a:gd name="connsiteY2" fmla="*/ 587508 h 625798"/>
                <a:gd name="connsiteX3" fmla="*/ 248764 w 266888"/>
                <a:gd name="connsiteY3" fmla="*/ 623019 h 625798"/>
                <a:gd name="connsiteX4" fmla="*/ 231008 w 266888"/>
                <a:gd name="connsiteY4" fmla="*/ 543120 h 625798"/>
                <a:gd name="connsiteX5" fmla="*/ 266519 w 266888"/>
                <a:gd name="connsiteY5" fmla="*/ 1582 h 625798"/>
                <a:gd name="connsiteX6" fmla="*/ 204375 w 266888"/>
                <a:gd name="connsiteY6" fmla="*/ 374444 h 625798"/>
                <a:gd name="connsiteX7" fmla="*/ 189 w 266888"/>
                <a:gd name="connsiteY7" fmla="*/ 259035 h 62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888" h="625798">
                  <a:moveTo>
                    <a:pt x="189" y="259035"/>
                  </a:moveTo>
                  <a:cubicBezTo>
                    <a:pt x="-5729" y="263474"/>
                    <a:pt x="128916" y="346332"/>
                    <a:pt x="168865" y="401077"/>
                  </a:cubicBezTo>
                  <a:cubicBezTo>
                    <a:pt x="208815" y="455823"/>
                    <a:pt x="226570" y="550518"/>
                    <a:pt x="239886" y="587508"/>
                  </a:cubicBezTo>
                  <a:cubicBezTo>
                    <a:pt x="253202" y="624498"/>
                    <a:pt x="250244" y="630417"/>
                    <a:pt x="248764" y="623019"/>
                  </a:cubicBezTo>
                  <a:cubicBezTo>
                    <a:pt x="247284" y="615621"/>
                    <a:pt x="228049" y="646693"/>
                    <a:pt x="231008" y="543120"/>
                  </a:cubicBezTo>
                  <a:cubicBezTo>
                    <a:pt x="233967" y="439547"/>
                    <a:pt x="270958" y="29695"/>
                    <a:pt x="266519" y="1582"/>
                  </a:cubicBezTo>
                  <a:cubicBezTo>
                    <a:pt x="262080" y="-26531"/>
                    <a:pt x="242845" y="328576"/>
                    <a:pt x="204375" y="374444"/>
                  </a:cubicBezTo>
                  <a:cubicBezTo>
                    <a:pt x="165905" y="420312"/>
                    <a:pt x="6107" y="254596"/>
                    <a:pt x="189" y="2590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81BE40AB-9C1A-CD04-EE45-0503C2285827}"/>
                </a:ext>
              </a:extLst>
            </p:cNvPr>
            <p:cNvSpPr/>
            <p:nvPr/>
          </p:nvSpPr>
          <p:spPr>
            <a:xfrm>
              <a:off x="5734975" y="4127617"/>
              <a:ext cx="168346" cy="257952"/>
            </a:xfrm>
            <a:custGeom>
              <a:avLst/>
              <a:gdLst>
                <a:gd name="connsiteX0" fmla="*/ 44388 w 168346"/>
                <a:gd name="connsiteY0" fmla="*/ 27133 h 257952"/>
                <a:gd name="connsiteX1" fmla="*/ 159798 w 168346"/>
                <a:gd name="connsiteY1" fmla="*/ 169175 h 257952"/>
                <a:gd name="connsiteX2" fmla="*/ 159798 w 168346"/>
                <a:gd name="connsiteY2" fmla="*/ 257952 h 257952"/>
                <a:gd name="connsiteX3" fmla="*/ 159798 w 168346"/>
                <a:gd name="connsiteY3" fmla="*/ 133665 h 257952"/>
                <a:gd name="connsiteX4" fmla="*/ 88776 w 168346"/>
                <a:gd name="connsiteY4" fmla="*/ 53766 h 257952"/>
                <a:gd name="connsiteX5" fmla="*/ 0 w 168346"/>
                <a:gd name="connsiteY5" fmla="*/ 500 h 257952"/>
                <a:gd name="connsiteX6" fmla="*/ 44388 w 168346"/>
                <a:gd name="connsiteY6" fmla="*/ 27133 h 257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346" h="257952">
                  <a:moveTo>
                    <a:pt x="44388" y="27133"/>
                  </a:moveTo>
                  <a:cubicBezTo>
                    <a:pt x="71021" y="55246"/>
                    <a:pt x="140563" y="130705"/>
                    <a:pt x="159798" y="169175"/>
                  </a:cubicBezTo>
                  <a:cubicBezTo>
                    <a:pt x="179033" y="207645"/>
                    <a:pt x="159798" y="257952"/>
                    <a:pt x="159798" y="257952"/>
                  </a:cubicBezTo>
                  <a:cubicBezTo>
                    <a:pt x="159798" y="252034"/>
                    <a:pt x="171635" y="167696"/>
                    <a:pt x="159798" y="133665"/>
                  </a:cubicBezTo>
                  <a:cubicBezTo>
                    <a:pt x="147961" y="99634"/>
                    <a:pt x="115409" y="75960"/>
                    <a:pt x="88776" y="53766"/>
                  </a:cubicBezTo>
                  <a:cubicBezTo>
                    <a:pt x="62143" y="31572"/>
                    <a:pt x="0" y="1980"/>
                    <a:pt x="0" y="500"/>
                  </a:cubicBezTo>
                  <a:cubicBezTo>
                    <a:pt x="0" y="-980"/>
                    <a:pt x="17755" y="-980"/>
                    <a:pt x="44388" y="271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BEFB63B8-A13C-57AA-9127-3C4D8FC4E7B9}"/>
                </a:ext>
              </a:extLst>
            </p:cNvPr>
            <p:cNvSpPr/>
            <p:nvPr/>
          </p:nvSpPr>
          <p:spPr>
            <a:xfrm>
              <a:off x="5646083" y="4554177"/>
              <a:ext cx="81994" cy="222145"/>
            </a:xfrm>
            <a:custGeom>
              <a:avLst/>
              <a:gdLst>
                <a:gd name="connsiteX0" fmla="*/ 115 w 81994"/>
                <a:gd name="connsiteY0" fmla="*/ 68 h 222145"/>
                <a:gd name="connsiteX1" fmla="*/ 62259 w 81994"/>
                <a:gd name="connsiteY1" fmla="*/ 142110 h 222145"/>
                <a:gd name="connsiteX2" fmla="*/ 62259 w 81994"/>
                <a:gd name="connsiteY2" fmla="*/ 222009 h 222145"/>
                <a:gd name="connsiteX3" fmla="*/ 80014 w 81994"/>
                <a:gd name="connsiteY3" fmla="*/ 124355 h 222145"/>
                <a:gd name="connsiteX4" fmla="*/ 115 w 81994"/>
                <a:gd name="connsiteY4" fmla="*/ 68 h 22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994" h="222145">
                  <a:moveTo>
                    <a:pt x="115" y="68"/>
                  </a:moveTo>
                  <a:cubicBezTo>
                    <a:pt x="-2844" y="3027"/>
                    <a:pt x="51902" y="105120"/>
                    <a:pt x="62259" y="142110"/>
                  </a:cubicBezTo>
                  <a:cubicBezTo>
                    <a:pt x="72616" y="179100"/>
                    <a:pt x="59300" y="224968"/>
                    <a:pt x="62259" y="222009"/>
                  </a:cubicBezTo>
                  <a:cubicBezTo>
                    <a:pt x="65218" y="219050"/>
                    <a:pt x="88892" y="158386"/>
                    <a:pt x="80014" y="124355"/>
                  </a:cubicBezTo>
                  <a:cubicBezTo>
                    <a:pt x="71136" y="90324"/>
                    <a:pt x="3074" y="-2891"/>
                    <a:pt x="115" y="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148296EF-864C-1BC7-DFF3-7DC69E94A185}"/>
                </a:ext>
              </a:extLst>
            </p:cNvPr>
            <p:cNvSpPr/>
            <p:nvPr/>
          </p:nvSpPr>
          <p:spPr>
            <a:xfrm>
              <a:off x="5202217" y="8840836"/>
              <a:ext cx="335535" cy="665837"/>
            </a:xfrm>
            <a:custGeom>
              <a:avLst/>
              <a:gdLst>
                <a:gd name="connsiteX0" fmla="*/ 1608 w 335535"/>
                <a:gd name="connsiteY0" fmla="*/ 4714 h 665837"/>
                <a:gd name="connsiteX1" fmla="*/ 328633 w 335535"/>
                <a:gd name="connsiteY1" fmla="*/ 655589 h 665837"/>
                <a:gd name="connsiteX2" fmla="*/ 207983 w 335535"/>
                <a:gd name="connsiteY2" fmla="*/ 376189 h 665837"/>
                <a:gd name="connsiteX3" fmla="*/ 1608 w 335535"/>
                <a:gd name="connsiteY3" fmla="*/ 4714 h 66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535" h="665837">
                  <a:moveTo>
                    <a:pt x="1608" y="4714"/>
                  </a:moveTo>
                  <a:cubicBezTo>
                    <a:pt x="21716" y="51281"/>
                    <a:pt x="294237" y="593677"/>
                    <a:pt x="328633" y="655589"/>
                  </a:cubicBezTo>
                  <a:cubicBezTo>
                    <a:pt x="363029" y="717502"/>
                    <a:pt x="260370" y="483081"/>
                    <a:pt x="207983" y="376189"/>
                  </a:cubicBezTo>
                  <a:cubicBezTo>
                    <a:pt x="155596" y="269297"/>
                    <a:pt x="-18500" y="-41853"/>
                    <a:pt x="1608" y="47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D20F19F7-A507-A141-859E-18CBF032BE92}"/>
                </a:ext>
              </a:extLst>
            </p:cNvPr>
            <p:cNvSpPr/>
            <p:nvPr/>
          </p:nvSpPr>
          <p:spPr>
            <a:xfrm>
              <a:off x="5149850" y="8807450"/>
              <a:ext cx="399448" cy="791928"/>
            </a:xfrm>
            <a:custGeom>
              <a:avLst/>
              <a:gdLst>
                <a:gd name="connsiteX0" fmla="*/ 0 w 399448"/>
                <a:gd name="connsiteY0" fmla="*/ 0 h 791928"/>
                <a:gd name="connsiteX1" fmla="*/ 390525 w 399448"/>
                <a:gd name="connsiteY1" fmla="*/ 768350 h 791928"/>
                <a:gd name="connsiteX2" fmla="*/ 260350 w 399448"/>
                <a:gd name="connsiteY2" fmla="*/ 561975 h 791928"/>
                <a:gd name="connsiteX3" fmla="*/ 107950 w 399448"/>
                <a:gd name="connsiteY3" fmla="*/ 225425 h 791928"/>
                <a:gd name="connsiteX4" fmla="*/ 0 w 399448"/>
                <a:gd name="connsiteY4" fmla="*/ 0 h 791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448" h="791928">
                  <a:moveTo>
                    <a:pt x="0" y="0"/>
                  </a:moveTo>
                  <a:cubicBezTo>
                    <a:pt x="173566" y="337344"/>
                    <a:pt x="347133" y="674688"/>
                    <a:pt x="390525" y="768350"/>
                  </a:cubicBezTo>
                  <a:cubicBezTo>
                    <a:pt x="433917" y="862012"/>
                    <a:pt x="307446" y="652463"/>
                    <a:pt x="260350" y="561975"/>
                  </a:cubicBezTo>
                  <a:cubicBezTo>
                    <a:pt x="213254" y="471488"/>
                    <a:pt x="107950" y="225425"/>
                    <a:pt x="107950" y="225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2A989106-B417-8AEB-8A54-C0CF65D1171D}"/>
                </a:ext>
              </a:extLst>
            </p:cNvPr>
            <p:cNvSpPr/>
            <p:nvPr/>
          </p:nvSpPr>
          <p:spPr>
            <a:xfrm>
              <a:off x="5564202" y="9619036"/>
              <a:ext cx="550874" cy="641411"/>
            </a:xfrm>
            <a:custGeom>
              <a:avLst/>
              <a:gdLst>
                <a:gd name="connsiteX0" fmla="*/ 7923 w 550874"/>
                <a:gd name="connsiteY0" fmla="*/ 7564 h 641411"/>
                <a:gd name="connsiteX1" fmla="*/ 528623 w 550874"/>
                <a:gd name="connsiteY1" fmla="*/ 613989 h 641411"/>
                <a:gd name="connsiteX2" fmla="*/ 436548 w 550874"/>
                <a:gd name="connsiteY2" fmla="*/ 518739 h 641411"/>
                <a:gd name="connsiteX3" fmla="*/ 265098 w 550874"/>
                <a:gd name="connsiteY3" fmla="*/ 350464 h 641411"/>
                <a:gd name="connsiteX4" fmla="*/ 293673 w 550874"/>
                <a:gd name="connsiteY4" fmla="*/ 379039 h 641411"/>
                <a:gd name="connsiteX5" fmla="*/ 217473 w 550874"/>
                <a:gd name="connsiteY5" fmla="*/ 280614 h 641411"/>
                <a:gd name="connsiteX6" fmla="*/ 7923 w 550874"/>
                <a:gd name="connsiteY6" fmla="*/ 7564 h 64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874" h="641411">
                  <a:moveTo>
                    <a:pt x="7923" y="7564"/>
                  </a:moveTo>
                  <a:cubicBezTo>
                    <a:pt x="59781" y="63126"/>
                    <a:pt x="457186" y="528793"/>
                    <a:pt x="528623" y="613989"/>
                  </a:cubicBezTo>
                  <a:cubicBezTo>
                    <a:pt x="600060" y="699185"/>
                    <a:pt x="480469" y="562660"/>
                    <a:pt x="436548" y="518739"/>
                  </a:cubicBezTo>
                  <a:cubicBezTo>
                    <a:pt x="392627" y="474818"/>
                    <a:pt x="288911" y="373747"/>
                    <a:pt x="265098" y="350464"/>
                  </a:cubicBezTo>
                  <a:cubicBezTo>
                    <a:pt x="241286" y="327181"/>
                    <a:pt x="301611" y="390681"/>
                    <a:pt x="293673" y="379039"/>
                  </a:cubicBezTo>
                  <a:cubicBezTo>
                    <a:pt x="285736" y="367397"/>
                    <a:pt x="260865" y="342527"/>
                    <a:pt x="217473" y="280614"/>
                  </a:cubicBezTo>
                  <a:cubicBezTo>
                    <a:pt x="174081" y="218702"/>
                    <a:pt x="-43935" y="-47998"/>
                    <a:pt x="7923" y="75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270638EB-883C-2798-983A-7DA174E187C9}"/>
                </a:ext>
              </a:extLst>
            </p:cNvPr>
            <p:cNvSpPr/>
            <p:nvPr/>
          </p:nvSpPr>
          <p:spPr>
            <a:xfrm>
              <a:off x="6397384" y="8914533"/>
              <a:ext cx="127918" cy="428152"/>
            </a:xfrm>
            <a:custGeom>
              <a:avLst/>
              <a:gdLst>
                <a:gd name="connsiteX0" fmla="*/ 241 w 127918"/>
                <a:gd name="connsiteY0" fmla="*/ 867 h 428152"/>
                <a:gd name="connsiteX1" fmla="*/ 95491 w 127918"/>
                <a:gd name="connsiteY1" fmla="*/ 96117 h 428152"/>
                <a:gd name="connsiteX2" fmla="*/ 105016 w 127918"/>
                <a:gd name="connsiteY2" fmla="*/ 248517 h 428152"/>
                <a:gd name="connsiteX3" fmla="*/ 117716 w 127918"/>
                <a:gd name="connsiteY3" fmla="*/ 207242 h 428152"/>
                <a:gd name="connsiteX4" fmla="*/ 85966 w 127918"/>
                <a:gd name="connsiteY4" fmla="*/ 350117 h 428152"/>
                <a:gd name="connsiteX5" fmla="*/ 73266 w 127918"/>
                <a:gd name="connsiteY5" fmla="*/ 426317 h 428152"/>
                <a:gd name="connsiteX6" fmla="*/ 70091 w 127918"/>
                <a:gd name="connsiteY6" fmla="*/ 381867 h 428152"/>
                <a:gd name="connsiteX7" fmla="*/ 127241 w 127918"/>
                <a:gd name="connsiteY7" fmla="*/ 150092 h 428152"/>
                <a:gd name="connsiteX8" fmla="*/ 241 w 127918"/>
                <a:gd name="connsiteY8" fmla="*/ 867 h 42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18" h="428152">
                  <a:moveTo>
                    <a:pt x="241" y="867"/>
                  </a:moveTo>
                  <a:cubicBezTo>
                    <a:pt x="-5051" y="-8129"/>
                    <a:pt x="78029" y="54842"/>
                    <a:pt x="95491" y="96117"/>
                  </a:cubicBezTo>
                  <a:cubicBezTo>
                    <a:pt x="112954" y="137392"/>
                    <a:pt x="101312" y="229996"/>
                    <a:pt x="105016" y="248517"/>
                  </a:cubicBezTo>
                  <a:cubicBezTo>
                    <a:pt x="108720" y="267038"/>
                    <a:pt x="120891" y="190309"/>
                    <a:pt x="117716" y="207242"/>
                  </a:cubicBezTo>
                  <a:cubicBezTo>
                    <a:pt x="114541" y="224175"/>
                    <a:pt x="93374" y="313605"/>
                    <a:pt x="85966" y="350117"/>
                  </a:cubicBezTo>
                  <a:cubicBezTo>
                    <a:pt x="78558" y="386629"/>
                    <a:pt x="75912" y="421025"/>
                    <a:pt x="73266" y="426317"/>
                  </a:cubicBezTo>
                  <a:cubicBezTo>
                    <a:pt x="70620" y="431609"/>
                    <a:pt x="61095" y="427904"/>
                    <a:pt x="70091" y="381867"/>
                  </a:cubicBezTo>
                  <a:cubicBezTo>
                    <a:pt x="79087" y="335830"/>
                    <a:pt x="134649" y="211475"/>
                    <a:pt x="127241" y="150092"/>
                  </a:cubicBezTo>
                  <a:cubicBezTo>
                    <a:pt x="119833" y="88709"/>
                    <a:pt x="5533" y="9863"/>
                    <a:pt x="241" y="8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636D1899-9689-F9FA-D7F1-2D76F9EA354D}"/>
                </a:ext>
              </a:extLst>
            </p:cNvPr>
            <p:cNvSpPr/>
            <p:nvPr/>
          </p:nvSpPr>
          <p:spPr>
            <a:xfrm>
              <a:off x="6349588" y="8566052"/>
              <a:ext cx="92632" cy="392233"/>
            </a:xfrm>
            <a:custGeom>
              <a:avLst/>
              <a:gdLst>
                <a:gd name="connsiteX0" fmla="*/ 92487 w 92632"/>
                <a:gd name="connsiteY0" fmla="*/ 98 h 392233"/>
                <a:gd name="connsiteX1" fmla="*/ 9937 w 92632"/>
                <a:gd name="connsiteY1" fmla="*/ 149323 h 392233"/>
                <a:gd name="connsiteX2" fmla="*/ 63912 w 92632"/>
                <a:gd name="connsiteY2" fmla="*/ 104873 h 392233"/>
                <a:gd name="connsiteX3" fmla="*/ 16287 w 92632"/>
                <a:gd name="connsiteY3" fmla="*/ 222348 h 392233"/>
                <a:gd name="connsiteX4" fmla="*/ 412 w 92632"/>
                <a:gd name="connsiteY4" fmla="*/ 292198 h 392233"/>
                <a:gd name="connsiteX5" fmla="*/ 6762 w 92632"/>
                <a:gd name="connsiteY5" fmla="*/ 387448 h 392233"/>
                <a:gd name="connsiteX6" fmla="*/ 28987 w 92632"/>
                <a:gd name="connsiteY6" fmla="*/ 130273 h 392233"/>
                <a:gd name="connsiteX7" fmla="*/ 92487 w 92632"/>
                <a:gd name="connsiteY7" fmla="*/ 98 h 39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632" h="392233">
                  <a:moveTo>
                    <a:pt x="92487" y="98"/>
                  </a:moveTo>
                  <a:cubicBezTo>
                    <a:pt x="89312" y="3273"/>
                    <a:pt x="14700" y="131860"/>
                    <a:pt x="9937" y="149323"/>
                  </a:cubicBezTo>
                  <a:cubicBezTo>
                    <a:pt x="5174" y="166786"/>
                    <a:pt x="62854" y="92702"/>
                    <a:pt x="63912" y="104873"/>
                  </a:cubicBezTo>
                  <a:cubicBezTo>
                    <a:pt x="64970" y="117044"/>
                    <a:pt x="26870" y="191127"/>
                    <a:pt x="16287" y="222348"/>
                  </a:cubicBezTo>
                  <a:cubicBezTo>
                    <a:pt x="5704" y="253569"/>
                    <a:pt x="1999" y="264681"/>
                    <a:pt x="412" y="292198"/>
                  </a:cubicBezTo>
                  <a:cubicBezTo>
                    <a:pt x="-1175" y="319715"/>
                    <a:pt x="2000" y="414435"/>
                    <a:pt x="6762" y="387448"/>
                  </a:cubicBezTo>
                  <a:cubicBezTo>
                    <a:pt x="11524" y="360461"/>
                    <a:pt x="12054" y="189010"/>
                    <a:pt x="28987" y="130273"/>
                  </a:cubicBezTo>
                  <a:cubicBezTo>
                    <a:pt x="45920" y="71536"/>
                    <a:pt x="95662" y="-3077"/>
                    <a:pt x="92487" y="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4E8C33F8-04C0-03A1-BE80-C8CE945F0766}"/>
                </a:ext>
              </a:extLst>
            </p:cNvPr>
            <p:cNvSpPr/>
            <p:nvPr/>
          </p:nvSpPr>
          <p:spPr>
            <a:xfrm>
              <a:off x="6384828" y="8318250"/>
              <a:ext cx="397037" cy="346541"/>
            </a:xfrm>
            <a:custGeom>
              <a:avLst/>
              <a:gdLst>
                <a:gd name="connsiteX0" fmla="*/ 396972 w 397037"/>
                <a:gd name="connsiteY0" fmla="*/ 250 h 346541"/>
                <a:gd name="connsiteX1" fmla="*/ 165197 w 397037"/>
                <a:gd name="connsiteY1" fmla="*/ 181225 h 346541"/>
                <a:gd name="connsiteX2" fmla="*/ 97 w 397037"/>
                <a:gd name="connsiteY2" fmla="*/ 346325 h 346541"/>
                <a:gd name="connsiteX3" fmla="*/ 187422 w 397037"/>
                <a:gd name="connsiteY3" fmla="*/ 146300 h 346541"/>
                <a:gd name="connsiteX4" fmla="*/ 396972 w 397037"/>
                <a:gd name="connsiteY4" fmla="*/ 250 h 346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37" h="346541">
                  <a:moveTo>
                    <a:pt x="396972" y="250"/>
                  </a:moveTo>
                  <a:cubicBezTo>
                    <a:pt x="393268" y="6071"/>
                    <a:pt x="231343" y="123546"/>
                    <a:pt x="165197" y="181225"/>
                  </a:cubicBezTo>
                  <a:cubicBezTo>
                    <a:pt x="99051" y="238904"/>
                    <a:pt x="-3607" y="352146"/>
                    <a:pt x="97" y="346325"/>
                  </a:cubicBezTo>
                  <a:cubicBezTo>
                    <a:pt x="3801" y="340504"/>
                    <a:pt x="128155" y="201333"/>
                    <a:pt x="187422" y="146300"/>
                  </a:cubicBezTo>
                  <a:cubicBezTo>
                    <a:pt x="246689" y="91267"/>
                    <a:pt x="400676" y="-5571"/>
                    <a:pt x="396972" y="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72D7A3AA-6577-67CD-D6B7-CBDE64174F6D}"/>
                </a:ext>
              </a:extLst>
            </p:cNvPr>
            <p:cNvSpPr/>
            <p:nvPr/>
          </p:nvSpPr>
          <p:spPr>
            <a:xfrm>
              <a:off x="5668632" y="9701548"/>
              <a:ext cx="459731" cy="522125"/>
            </a:xfrm>
            <a:custGeom>
              <a:avLst/>
              <a:gdLst>
                <a:gd name="connsiteX0" fmla="*/ 1918 w 459731"/>
                <a:gd name="connsiteY0" fmla="*/ 1252 h 522125"/>
                <a:gd name="connsiteX1" fmla="*/ 370218 w 459731"/>
                <a:gd name="connsiteY1" fmla="*/ 356852 h 522125"/>
                <a:gd name="connsiteX2" fmla="*/ 322593 w 459731"/>
                <a:gd name="connsiteY2" fmla="*/ 331452 h 522125"/>
                <a:gd name="connsiteX3" fmla="*/ 459118 w 459731"/>
                <a:gd name="connsiteY3" fmla="*/ 521952 h 522125"/>
                <a:gd name="connsiteX4" fmla="*/ 367043 w 459731"/>
                <a:gd name="connsiteY4" fmla="*/ 363202 h 522125"/>
                <a:gd name="connsiteX5" fmla="*/ 230518 w 459731"/>
                <a:gd name="connsiteY5" fmla="*/ 242552 h 522125"/>
                <a:gd name="connsiteX6" fmla="*/ 1918 w 459731"/>
                <a:gd name="connsiteY6" fmla="*/ 1252 h 5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731" h="522125">
                  <a:moveTo>
                    <a:pt x="1918" y="1252"/>
                  </a:moveTo>
                  <a:cubicBezTo>
                    <a:pt x="25201" y="20302"/>
                    <a:pt x="316772" y="301819"/>
                    <a:pt x="370218" y="356852"/>
                  </a:cubicBezTo>
                  <a:cubicBezTo>
                    <a:pt x="423664" y="411885"/>
                    <a:pt x="307776" y="303935"/>
                    <a:pt x="322593" y="331452"/>
                  </a:cubicBezTo>
                  <a:cubicBezTo>
                    <a:pt x="337410" y="358969"/>
                    <a:pt x="451710" y="516660"/>
                    <a:pt x="459118" y="521952"/>
                  </a:cubicBezTo>
                  <a:cubicBezTo>
                    <a:pt x="466526" y="527244"/>
                    <a:pt x="405143" y="409769"/>
                    <a:pt x="367043" y="363202"/>
                  </a:cubicBezTo>
                  <a:cubicBezTo>
                    <a:pt x="328943" y="316635"/>
                    <a:pt x="287139" y="299173"/>
                    <a:pt x="230518" y="242552"/>
                  </a:cubicBezTo>
                  <a:cubicBezTo>
                    <a:pt x="173897" y="185931"/>
                    <a:pt x="-21365" y="-17798"/>
                    <a:pt x="1918" y="1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B30AECC2-4336-90BD-EF8F-32B1DE2874ED}"/>
                </a:ext>
              </a:extLst>
            </p:cNvPr>
            <p:cNvSpPr/>
            <p:nvPr/>
          </p:nvSpPr>
          <p:spPr>
            <a:xfrm>
              <a:off x="6279118" y="9320548"/>
              <a:ext cx="74154" cy="542082"/>
            </a:xfrm>
            <a:custGeom>
              <a:avLst/>
              <a:gdLst>
                <a:gd name="connsiteX0" fmla="*/ 74057 w 74154"/>
                <a:gd name="connsiteY0" fmla="*/ 1252 h 542082"/>
                <a:gd name="connsiteX1" fmla="*/ 16907 w 74154"/>
                <a:gd name="connsiteY1" fmla="*/ 213977 h 542082"/>
                <a:gd name="connsiteX2" fmla="*/ 26432 w 74154"/>
                <a:gd name="connsiteY2" fmla="*/ 541002 h 542082"/>
                <a:gd name="connsiteX3" fmla="*/ 1032 w 74154"/>
                <a:gd name="connsiteY3" fmla="*/ 309227 h 542082"/>
                <a:gd name="connsiteX4" fmla="*/ 74057 w 74154"/>
                <a:gd name="connsiteY4" fmla="*/ 1252 h 54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154" h="542082">
                  <a:moveTo>
                    <a:pt x="74057" y="1252"/>
                  </a:moveTo>
                  <a:cubicBezTo>
                    <a:pt x="76703" y="-14623"/>
                    <a:pt x="24844" y="124019"/>
                    <a:pt x="16907" y="213977"/>
                  </a:cubicBezTo>
                  <a:cubicBezTo>
                    <a:pt x="8970" y="303935"/>
                    <a:pt x="29078" y="525127"/>
                    <a:pt x="26432" y="541002"/>
                  </a:cubicBezTo>
                  <a:cubicBezTo>
                    <a:pt x="23786" y="556877"/>
                    <a:pt x="-5847" y="393894"/>
                    <a:pt x="1032" y="309227"/>
                  </a:cubicBezTo>
                  <a:cubicBezTo>
                    <a:pt x="7911" y="224560"/>
                    <a:pt x="71411" y="17127"/>
                    <a:pt x="74057" y="1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A0CE4C78-9602-98C3-D63D-158DAFA3BD5F}"/>
                </a:ext>
              </a:extLst>
            </p:cNvPr>
            <p:cNvSpPr/>
            <p:nvPr/>
          </p:nvSpPr>
          <p:spPr>
            <a:xfrm>
              <a:off x="6124505" y="9890124"/>
              <a:ext cx="168515" cy="323852"/>
            </a:xfrm>
            <a:custGeom>
              <a:avLst/>
              <a:gdLst>
                <a:gd name="connsiteX0" fmla="*/ 168345 w 168515"/>
                <a:gd name="connsiteY0" fmla="*/ 1 h 323852"/>
                <a:gd name="connsiteX1" fmla="*/ 114370 w 168515"/>
                <a:gd name="connsiteY1" fmla="*/ 158751 h 323852"/>
                <a:gd name="connsiteX2" fmla="*/ 70 w 168515"/>
                <a:gd name="connsiteY2" fmla="*/ 323851 h 323852"/>
                <a:gd name="connsiteX3" fmla="*/ 98495 w 168515"/>
                <a:gd name="connsiteY3" fmla="*/ 161926 h 323852"/>
                <a:gd name="connsiteX4" fmla="*/ 168345 w 168515"/>
                <a:gd name="connsiteY4" fmla="*/ 1 h 32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15" h="323852">
                  <a:moveTo>
                    <a:pt x="168345" y="1"/>
                  </a:moveTo>
                  <a:cubicBezTo>
                    <a:pt x="170991" y="-528"/>
                    <a:pt x="142416" y="104776"/>
                    <a:pt x="114370" y="158751"/>
                  </a:cubicBezTo>
                  <a:cubicBezTo>
                    <a:pt x="86324" y="212726"/>
                    <a:pt x="2716" y="323322"/>
                    <a:pt x="70" y="323851"/>
                  </a:cubicBezTo>
                  <a:cubicBezTo>
                    <a:pt x="-2576" y="324380"/>
                    <a:pt x="70449" y="216959"/>
                    <a:pt x="98495" y="161926"/>
                  </a:cubicBezTo>
                  <a:cubicBezTo>
                    <a:pt x="126541" y="106893"/>
                    <a:pt x="165699" y="530"/>
                    <a:pt x="16834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37D603D5-D3FE-DC88-BDE8-367C71D7D20B}"/>
                </a:ext>
              </a:extLst>
            </p:cNvPr>
            <p:cNvSpPr/>
            <p:nvPr/>
          </p:nvSpPr>
          <p:spPr>
            <a:xfrm>
              <a:off x="6130056" y="9924801"/>
              <a:ext cx="204822" cy="311811"/>
            </a:xfrm>
            <a:custGeom>
              <a:avLst/>
              <a:gdLst>
                <a:gd name="connsiteX0" fmla="*/ 204069 w 204822"/>
                <a:gd name="connsiteY0" fmla="*/ 249 h 311811"/>
                <a:gd name="connsiteX1" fmla="*/ 121519 w 204822"/>
                <a:gd name="connsiteY1" fmla="*/ 162174 h 311811"/>
                <a:gd name="connsiteX2" fmla="*/ 869 w 204822"/>
                <a:gd name="connsiteY2" fmla="*/ 311399 h 311811"/>
                <a:gd name="connsiteX3" fmla="*/ 73894 w 204822"/>
                <a:gd name="connsiteY3" fmla="*/ 200274 h 311811"/>
                <a:gd name="connsiteX4" fmla="*/ 204069 w 204822"/>
                <a:gd name="connsiteY4" fmla="*/ 249 h 31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22" h="311811">
                  <a:moveTo>
                    <a:pt x="204069" y="249"/>
                  </a:moveTo>
                  <a:cubicBezTo>
                    <a:pt x="212006" y="-6101"/>
                    <a:pt x="155386" y="110316"/>
                    <a:pt x="121519" y="162174"/>
                  </a:cubicBezTo>
                  <a:cubicBezTo>
                    <a:pt x="87652" y="214032"/>
                    <a:pt x="8806" y="305049"/>
                    <a:pt x="869" y="311399"/>
                  </a:cubicBezTo>
                  <a:cubicBezTo>
                    <a:pt x="-7068" y="317749"/>
                    <a:pt x="41086" y="249487"/>
                    <a:pt x="73894" y="200274"/>
                  </a:cubicBezTo>
                  <a:cubicBezTo>
                    <a:pt x="106702" y="151062"/>
                    <a:pt x="196132" y="6599"/>
                    <a:pt x="204069" y="2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E34D056B-8C21-AA15-D770-901362F00B28}"/>
                </a:ext>
              </a:extLst>
            </p:cNvPr>
            <p:cNvSpPr/>
            <p:nvPr/>
          </p:nvSpPr>
          <p:spPr>
            <a:xfrm>
              <a:off x="6063581" y="8651680"/>
              <a:ext cx="110703" cy="318963"/>
            </a:xfrm>
            <a:custGeom>
              <a:avLst/>
              <a:gdLst>
                <a:gd name="connsiteX0" fmla="*/ 51469 w 110703"/>
                <a:gd name="connsiteY0" fmla="*/ 195 h 318963"/>
                <a:gd name="connsiteX1" fmla="*/ 64169 w 110703"/>
                <a:gd name="connsiteY1" fmla="*/ 171645 h 318963"/>
                <a:gd name="connsiteX2" fmla="*/ 108619 w 110703"/>
                <a:gd name="connsiteY2" fmla="*/ 311345 h 318963"/>
                <a:gd name="connsiteX3" fmla="*/ 92744 w 110703"/>
                <a:gd name="connsiteY3" fmla="*/ 282770 h 318963"/>
                <a:gd name="connsiteX4" fmla="*/ 669 w 110703"/>
                <a:gd name="connsiteY4" fmla="*/ 133545 h 318963"/>
                <a:gd name="connsiteX5" fmla="*/ 51469 w 110703"/>
                <a:gd name="connsiteY5" fmla="*/ 206570 h 318963"/>
                <a:gd name="connsiteX6" fmla="*/ 51469 w 110703"/>
                <a:gd name="connsiteY6" fmla="*/ 195 h 31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703" h="318963">
                  <a:moveTo>
                    <a:pt x="51469" y="195"/>
                  </a:moveTo>
                  <a:cubicBezTo>
                    <a:pt x="53586" y="-5626"/>
                    <a:pt x="54644" y="119787"/>
                    <a:pt x="64169" y="171645"/>
                  </a:cubicBezTo>
                  <a:cubicBezTo>
                    <a:pt x="73694" y="223503"/>
                    <a:pt x="103856" y="292824"/>
                    <a:pt x="108619" y="311345"/>
                  </a:cubicBezTo>
                  <a:cubicBezTo>
                    <a:pt x="113382" y="329866"/>
                    <a:pt x="110736" y="312403"/>
                    <a:pt x="92744" y="282770"/>
                  </a:cubicBezTo>
                  <a:cubicBezTo>
                    <a:pt x="74752" y="253137"/>
                    <a:pt x="7548" y="146245"/>
                    <a:pt x="669" y="133545"/>
                  </a:cubicBezTo>
                  <a:cubicBezTo>
                    <a:pt x="-6210" y="120845"/>
                    <a:pt x="41944" y="226149"/>
                    <a:pt x="51469" y="206570"/>
                  </a:cubicBezTo>
                  <a:cubicBezTo>
                    <a:pt x="60994" y="186991"/>
                    <a:pt x="49352" y="6016"/>
                    <a:pt x="51469" y="1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0E1E4021-7EAC-EE85-96BB-39ACE42C1B5A}"/>
                </a:ext>
              </a:extLst>
            </p:cNvPr>
            <p:cNvSpPr/>
            <p:nvPr/>
          </p:nvSpPr>
          <p:spPr>
            <a:xfrm>
              <a:off x="6225911" y="8990911"/>
              <a:ext cx="187027" cy="305539"/>
            </a:xfrm>
            <a:custGeom>
              <a:avLst/>
              <a:gdLst>
                <a:gd name="connsiteX0" fmla="*/ 264 w 187027"/>
                <a:gd name="connsiteY0" fmla="*/ 689 h 305539"/>
                <a:gd name="connsiteX1" fmla="*/ 143139 w 187027"/>
                <a:gd name="connsiteY1" fmla="*/ 95939 h 305539"/>
                <a:gd name="connsiteX2" fmla="*/ 120914 w 187027"/>
                <a:gd name="connsiteY2" fmla="*/ 76889 h 305539"/>
                <a:gd name="connsiteX3" fmla="*/ 178064 w 187027"/>
                <a:gd name="connsiteY3" fmla="*/ 168964 h 305539"/>
                <a:gd name="connsiteX4" fmla="*/ 133614 w 187027"/>
                <a:gd name="connsiteY4" fmla="*/ 305489 h 305539"/>
                <a:gd name="connsiteX5" fmla="*/ 184414 w 187027"/>
                <a:gd name="connsiteY5" fmla="*/ 153089 h 305539"/>
                <a:gd name="connsiteX6" fmla="*/ 264 w 187027"/>
                <a:gd name="connsiteY6" fmla="*/ 689 h 30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027" h="305539">
                  <a:moveTo>
                    <a:pt x="264" y="689"/>
                  </a:moveTo>
                  <a:cubicBezTo>
                    <a:pt x="-6615" y="-8836"/>
                    <a:pt x="123031" y="83239"/>
                    <a:pt x="143139" y="95939"/>
                  </a:cubicBezTo>
                  <a:cubicBezTo>
                    <a:pt x="163247" y="108639"/>
                    <a:pt x="115093" y="64718"/>
                    <a:pt x="120914" y="76889"/>
                  </a:cubicBezTo>
                  <a:cubicBezTo>
                    <a:pt x="126735" y="89060"/>
                    <a:pt x="175947" y="130864"/>
                    <a:pt x="178064" y="168964"/>
                  </a:cubicBezTo>
                  <a:cubicBezTo>
                    <a:pt x="180181" y="207064"/>
                    <a:pt x="132556" y="308135"/>
                    <a:pt x="133614" y="305489"/>
                  </a:cubicBezTo>
                  <a:cubicBezTo>
                    <a:pt x="134672" y="302843"/>
                    <a:pt x="200818" y="201772"/>
                    <a:pt x="184414" y="153089"/>
                  </a:cubicBezTo>
                  <a:cubicBezTo>
                    <a:pt x="168010" y="104406"/>
                    <a:pt x="7143" y="10214"/>
                    <a:pt x="264" y="6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CD055446-EC8B-00C8-3291-B3D961F02899}"/>
                </a:ext>
              </a:extLst>
            </p:cNvPr>
            <p:cNvSpPr/>
            <p:nvPr/>
          </p:nvSpPr>
          <p:spPr>
            <a:xfrm>
              <a:off x="6340018" y="8961794"/>
              <a:ext cx="118268" cy="560032"/>
            </a:xfrm>
            <a:custGeom>
              <a:avLst/>
              <a:gdLst>
                <a:gd name="connsiteX0" fmla="*/ 457 w 118268"/>
                <a:gd name="connsiteY0" fmla="*/ 1231 h 560032"/>
                <a:gd name="connsiteX1" fmla="*/ 95707 w 118268"/>
                <a:gd name="connsiteY1" fmla="*/ 80606 h 560032"/>
                <a:gd name="connsiteX2" fmla="*/ 105232 w 118268"/>
                <a:gd name="connsiteY2" fmla="*/ 255231 h 560032"/>
                <a:gd name="connsiteX3" fmla="*/ 105232 w 118268"/>
                <a:gd name="connsiteY3" fmla="*/ 213956 h 560032"/>
                <a:gd name="connsiteX4" fmla="*/ 54432 w 118268"/>
                <a:gd name="connsiteY4" fmla="*/ 334606 h 560032"/>
                <a:gd name="connsiteX5" fmla="*/ 16332 w 118268"/>
                <a:gd name="connsiteY5" fmla="*/ 560031 h 560032"/>
                <a:gd name="connsiteX6" fmla="*/ 32207 w 118268"/>
                <a:gd name="connsiteY6" fmla="*/ 337781 h 560032"/>
                <a:gd name="connsiteX7" fmla="*/ 117932 w 118268"/>
                <a:gd name="connsiteY7" fmla="*/ 217131 h 560032"/>
                <a:gd name="connsiteX8" fmla="*/ 60782 w 118268"/>
                <a:gd name="connsiteY8" fmla="*/ 45681 h 560032"/>
                <a:gd name="connsiteX9" fmla="*/ 457 w 118268"/>
                <a:gd name="connsiteY9" fmla="*/ 1231 h 56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268" h="560032">
                  <a:moveTo>
                    <a:pt x="457" y="1231"/>
                  </a:moveTo>
                  <a:cubicBezTo>
                    <a:pt x="6278" y="7052"/>
                    <a:pt x="78245" y="38273"/>
                    <a:pt x="95707" y="80606"/>
                  </a:cubicBezTo>
                  <a:cubicBezTo>
                    <a:pt x="113169" y="122939"/>
                    <a:pt x="103645" y="233006"/>
                    <a:pt x="105232" y="255231"/>
                  </a:cubicBezTo>
                  <a:cubicBezTo>
                    <a:pt x="106819" y="277456"/>
                    <a:pt x="113699" y="200727"/>
                    <a:pt x="105232" y="213956"/>
                  </a:cubicBezTo>
                  <a:cubicBezTo>
                    <a:pt x="96765" y="227185"/>
                    <a:pt x="69249" y="276927"/>
                    <a:pt x="54432" y="334606"/>
                  </a:cubicBezTo>
                  <a:cubicBezTo>
                    <a:pt x="39615" y="392285"/>
                    <a:pt x="20036" y="559502"/>
                    <a:pt x="16332" y="560031"/>
                  </a:cubicBezTo>
                  <a:cubicBezTo>
                    <a:pt x="12628" y="560560"/>
                    <a:pt x="15274" y="394931"/>
                    <a:pt x="32207" y="337781"/>
                  </a:cubicBezTo>
                  <a:cubicBezTo>
                    <a:pt x="49140" y="280631"/>
                    <a:pt x="113170" y="265814"/>
                    <a:pt x="117932" y="217131"/>
                  </a:cubicBezTo>
                  <a:cubicBezTo>
                    <a:pt x="122695" y="168448"/>
                    <a:pt x="75599" y="81135"/>
                    <a:pt x="60782" y="45681"/>
                  </a:cubicBezTo>
                  <a:cubicBezTo>
                    <a:pt x="45965" y="10227"/>
                    <a:pt x="-5364" y="-4590"/>
                    <a:pt x="457" y="1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A73C4377-8062-DACD-2058-1CDBDE4C2054}"/>
                </a:ext>
              </a:extLst>
            </p:cNvPr>
            <p:cNvSpPr/>
            <p:nvPr/>
          </p:nvSpPr>
          <p:spPr>
            <a:xfrm>
              <a:off x="6342228" y="9549746"/>
              <a:ext cx="49069" cy="559653"/>
            </a:xfrm>
            <a:custGeom>
              <a:avLst/>
              <a:gdLst>
                <a:gd name="connsiteX0" fmla="*/ 20472 w 49069"/>
                <a:gd name="connsiteY0" fmla="*/ 654 h 559653"/>
                <a:gd name="connsiteX1" fmla="*/ 17297 w 49069"/>
                <a:gd name="connsiteY1" fmla="*/ 219729 h 559653"/>
                <a:gd name="connsiteX2" fmla="*/ 7772 w 49069"/>
                <a:gd name="connsiteY2" fmla="*/ 337204 h 559653"/>
                <a:gd name="connsiteX3" fmla="*/ 49047 w 49069"/>
                <a:gd name="connsiteY3" fmla="*/ 559454 h 559653"/>
                <a:gd name="connsiteX4" fmla="*/ 1422 w 49069"/>
                <a:gd name="connsiteY4" fmla="*/ 295929 h 559653"/>
                <a:gd name="connsiteX5" fmla="*/ 20472 w 49069"/>
                <a:gd name="connsiteY5" fmla="*/ 654 h 55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069" h="559653">
                  <a:moveTo>
                    <a:pt x="20472" y="654"/>
                  </a:moveTo>
                  <a:cubicBezTo>
                    <a:pt x="23118" y="-12046"/>
                    <a:pt x="19414" y="163637"/>
                    <a:pt x="17297" y="219729"/>
                  </a:cubicBezTo>
                  <a:cubicBezTo>
                    <a:pt x="15180" y="275821"/>
                    <a:pt x="2480" y="280583"/>
                    <a:pt x="7772" y="337204"/>
                  </a:cubicBezTo>
                  <a:cubicBezTo>
                    <a:pt x="13064" y="393825"/>
                    <a:pt x="50105" y="566333"/>
                    <a:pt x="49047" y="559454"/>
                  </a:cubicBezTo>
                  <a:cubicBezTo>
                    <a:pt x="47989" y="552575"/>
                    <a:pt x="8830" y="383242"/>
                    <a:pt x="1422" y="295929"/>
                  </a:cubicBezTo>
                  <a:cubicBezTo>
                    <a:pt x="-5986" y="208617"/>
                    <a:pt x="17826" y="13354"/>
                    <a:pt x="20472" y="6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DB0B4ED8-059F-00B2-0576-F04C96C29D5D}"/>
                </a:ext>
              </a:extLst>
            </p:cNvPr>
            <p:cNvSpPr/>
            <p:nvPr/>
          </p:nvSpPr>
          <p:spPr>
            <a:xfrm>
              <a:off x="5797411" y="8966195"/>
              <a:ext cx="548570" cy="64864"/>
            </a:xfrm>
            <a:custGeom>
              <a:avLst/>
              <a:gdLst>
                <a:gd name="connsiteX0" fmla="*/ 139 w 548570"/>
                <a:gd name="connsiteY0" fmla="*/ 63505 h 64864"/>
                <a:gd name="connsiteX1" fmla="*/ 343039 w 548570"/>
                <a:gd name="connsiteY1" fmla="*/ 22230 h 64864"/>
                <a:gd name="connsiteX2" fmla="*/ 241439 w 548570"/>
                <a:gd name="connsiteY2" fmla="*/ 47630 h 64864"/>
                <a:gd name="connsiteX3" fmla="*/ 546239 w 548570"/>
                <a:gd name="connsiteY3" fmla="*/ 5 h 64864"/>
                <a:gd name="connsiteX4" fmla="*/ 377964 w 548570"/>
                <a:gd name="connsiteY4" fmla="*/ 44455 h 64864"/>
                <a:gd name="connsiteX5" fmla="*/ 301764 w 548570"/>
                <a:gd name="connsiteY5" fmla="*/ 53980 h 64864"/>
                <a:gd name="connsiteX6" fmla="*/ 139 w 548570"/>
                <a:gd name="connsiteY6" fmla="*/ 63505 h 6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570" h="64864">
                  <a:moveTo>
                    <a:pt x="139" y="63505"/>
                  </a:moveTo>
                  <a:cubicBezTo>
                    <a:pt x="7018" y="58213"/>
                    <a:pt x="302822" y="24876"/>
                    <a:pt x="343039" y="22230"/>
                  </a:cubicBezTo>
                  <a:cubicBezTo>
                    <a:pt x="383256" y="19584"/>
                    <a:pt x="207572" y="51334"/>
                    <a:pt x="241439" y="47630"/>
                  </a:cubicBezTo>
                  <a:cubicBezTo>
                    <a:pt x="275306" y="43926"/>
                    <a:pt x="523485" y="534"/>
                    <a:pt x="546239" y="5"/>
                  </a:cubicBezTo>
                  <a:cubicBezTo>
                    <a:pt x="568993" y="-524"/>
                    <a:pt x="418710" y="35459"/>
                    <a:pt x="377964" y="44455"/>
                  </a:cubicBezTo>
                  <a:cubicBezTo>
                    <a:pt x="337218" y="53451"/>
                    <a:pt x="360502" y="50805"/>
                    <a:pt x="301764" y="53980"/>
                  </a:cubicBezTo>
                  <a:cubicBezTo>
                    <a:pt x="243027" y="57155"/>
                    <a:pt x="-6740" y="68797"/>
                    <a:pt x="139" y="63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0702973D-C821-F9C6-C13E-5030A79ABFD7}"/>
                </a:ext>
              </a:extLst>
            </p:cNvPr>
            <p:cNvSpPr/>
            <p:nvPr/>
          </p:nvSpPr>
          <p:spPr>
            <a:xfrm>
              <a:off x="6292734" y="9126248"/>
              <a:ext cx="81497" cy="278244"/>
            </a:xfrm>
            <a:custGeom>
              <a:avLst/>
              <a:gdLst>
                <a:gd name="connsiteX0" fmla="*/ 116 w 81497"/>
                <a:gd name="connsiteY0" fmla="*/ 1877 h 278244"/>
                <a:gd name="connsiteX1" fmla="*/ 47741 w 81497"/>
                <a:gd name="connsiteY1" fmla="*/ 68552 h 278244"/>
                <a:gd name="connsiteX2" fmla="*/ 41391 w 81497"/>
                <a:gd name="connsiteY2" fmla="*/ 201902 h 278244"/>
                <a:gd name="connsiteX3" fmla="*/ 44566 w 81497"/>
                <a:gd name="connsiteY3" fmla="*/ 154277 h 278244"/>
                <a:gd name="connsiteX4" fmla="*/ 22341 w 81497"/>
                <a:gd name="connsiteY4" fmla="*/ 278102 h 278244"/>
                <a:gd name="connsiteX5" fmla="*/ 79491 w 81497"/>
                <a:gd name="connsiteY5" fmla="*/ 125702 h 278244"/>
                <a:gd name="connsiteX6" fmla="*/ 63616 w 81497"/>
                <a:gd name="connsiteY6" fmla="*/ 138402 h 278244"/>
                <a:gd name="connsiteX7" fmla="*/ 116 w 81497"/>
                <a:gd name="connsiteY7" fmla="*/ 1877 h 278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497" h="278244">
                  <a:moveTo>
                    <a:pt x="116" y="1877"/>
                  </a:moveTo>
                  <a:cubicBezTo>
                    <a:pt x="-2530" y="-9765"/>
                    <a:pt x="40862" y="35214"/>
                    <a:pt x="47741" y="68552"/>
                  </a:cubicBezTo>
                  <a:cubicBezTo>
                    <a:pt x="54620" y="101890"/>
                    <a:pt x="41920" y="187615"/>
                    <a:pt x="41391" y="201902"/>
                  </a:cubicBezTo>
                  <a:cubicBezTo>
                    <a:pt x="40862" y="216190"/>
                    <a:pt x="47741" y="141577"/>
                    <a:pt x="44566" y="154277"/>
                  </a:cubicBezTo>
                  <a:cubicBezTo>
                    <a:pt x="41391" y="166977"/>
                    <a:pt x="16520" y="282864"/>
                    <a:pt x="22341" y="278102"/>
                  </a:cubicBezTo>
                  <a:cubicBezTo>
                    <a:pt x="28162" y="273340"/>
                    <a:pt x="79491" y="125702"/>
                    <a:pt x="79491" y="125702"/>
                  </a:cubicBezTo>
                  <a:cubicBezTo>
                    <a:pt x="86370" y="102419"/>
                    <a:pt x="74199" y="154277"/>
                    <a:pt x="63616" y="138402"/>
                  </a:cubicBezTo>
                  <a:cubicBezTo>
                    <a:pt x="53033" y="122527"/>
                    <a:pt x="2762" y="13519"/>
                    <a:pt x="116" y="18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6A985280-5803-A0E8-4377-204C6C9D517F}"/>
                </a:ext>
              </a:extLst>
            </p:cNvPr>
            <p:cNvSpPr/>
            <p:nvPr/>
          </p:nvSpPr>
          <p:spPr>
            <a:xfrm>
              <a:off x="5732186" y="9213817"/>
              <a:ext cx="340138" cy="76270"/>
            </a:xfrm>
            <a:custGeom>
              <a:avLst/>
              <a:gdLst>
                <a:gd name="connsiteX0" fmla="*/ 1864 w 340138"/>
                <a:gd name="connsiteY0" fmla="*/ 76233 h 76270"/>
                <a:gd name="connsiteX1" fmla="*/ 214589 w 340138"/>
                <a:gd name="connsiteY1" fmla="*/ 9558 h 76270"/>
                <a:gd name="connsiteX2" fmla="*/ 128864 w 340138"/>
                <a:gd name="connsiteY2" fmla="*/ 25433 h 76270"/>
                <a:gd name="connsiteX3" fmla="*/ 338414 w 340138"/>
                <a:gd name="connsiteY3" fmla="*/ 9558 h 76270"/>
                <a:gd name="connsiteX4" fmla="*/ 220939 w 340138"/>
                <a:gd name="connsiteY4" fmla="*/ 33 h 76270"/>
                <a:gd name="connsiteX5" fmla="*/ 87589 w 340138"/>
                <a:gd name="connsiteY5" fmla="*/ 12733 h 76270"/>
                <a:gd name="connsiteX6" fmla="*/ 109814 w 340138"/>
                <a:gd name="connsiteY6" fmla="*/ 19083 h 76270"/>
                <a:gd name="connsiteX7" fmla="*/ 1864 w 340138"/>
                <a:gd name="connsiteY7" fmla="*/ 76233 h 7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138" h="76270">
                  <a:moveTo>
                    <a:pt x="1864" y="76233"/>
                  </a:moveTo>
                  <a:cubicBezTo>
                    <a:pt x="19326" y="74646"/>
                    <a:pt x="193422" y="18025"/>
                    <a:pt x="214589" y="9558"/>
                  </a:cubicBezTo>
                  <a:cubicBezTo>
                    <a:pt x="235756" y="1091"/>
                    <a:pt x="108227" y="25433"/>
                    <a:pt x="128864" y="25433"/>
                  </a:cubicBezTo>
                  <a:cubicBezTo>
                    <a:pt x="149501" y="25433"/>
                    <a:pt x="323068" y="13791"/>
                    <a:pt x="338414" y="9558"/>
                  </a:cubicBezTo>
                  <a:cubicBezTo>
                    <a:pt x="353760" y="5325"/>
                    <a:pt x="262743" y="-496"/>
                    <a:pt x="220939" y="33"/>
                  </a:cubicBezTo>
                  <a:cubicBezTo>
                    <a:pt x="179135" y="562"/>
                    <a:pt x="106110" y="9558"/>
                    <a:pt x="87589" y="12733"/>
                  </a:cubicBezTo>
                  <a:cubicBezTo>
                    <a:pt x="69068" y="15908"/>
                    <a:pt x="124631" y="10087"/>
                    <a:pt x="109814" y="19083"/>
                  </a:cubicBezTo>
                  <a:cubicBezTo>
                    <a:pt x="94997" y="28079"/>
                    <a:pt x="-15598" y="77820"/>
                    <a:pt x="1864" y="762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1997ABA5-AA0E-48AD-47B0-FFB4C566AA3D}"/>
                </a:ext>
              </a:extLst>
            </p:cNvPr>
            <p:cNvSpPr/>
            <p:nvPr/>
          </p:nvSpPr>
          <p:spPr>
            <a:xfrm>
              <a:off x="6006726" y="9093187"/>
              <a:ext cx="365840" cy="171479"/>
            </a:xfrm>
            <a:custGeom>
              <a:avLst/>
              <a:gdLst>
                <a:gd name="connsiteX0" fmla="*/ 365499 w 365840"/>
                <a:gd name="connsiteY0" fmla="*/ 13 h 171479"/>
                <a:gd name="connsiteX1" fmla="*/ 197224 w 365840"/>
                <a:gd name="connsiteY1" fmla="*/ 88913 h 171479"/>
                <a:gd name="connsiteX2" fmla="*/ 374 w 365840"/>
                <a:gd name="connsiteY2" fmla="*/ 171463 h 171479"/>
                <a:gd name="connsiteX3" fmla="*/ 152774 w 365840"/>
                <a:gd name="connsiteY3" fmla="*/ 95263 h 171479"/>
                <a:gd name="connsiteX4" fmla="*/ 365499 w 365840"/>
                <a:gd name="connsiteY4" fmla="*/ 13 h 17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840" h="171479">
                  <a:moveTo>
                    <a:pt x="365499" y="13"/>
                  </a:moveTo>
                  <a:cubicBezTo>
                    <a:pt x="372907" y="-1045"/>
                    <a:pt x="258078" y="60338"/>
                    <a:pt x="197224" y="88913"/>
                  </a:cubicBezTo>
                  <a:cubicBezTo>
                    <a:pt x="136370" y="117488"/>
                    <a:pt x="7782" y="170405"/>
                    <a:pt x="374" y="171463"/>
                  </a:cubicBezTo>
                  <a:cubicBezTo>
                    <a:pt x="-7034" y="172521"/>
                    <a:pt x="97212" y="122250"/>
                    <a:pt x="152774" y="95263"/>
                  </a:cubicBezTo>
                  <a:cubicBezTo>
                    <a:pt x="208336" y="68276"/>
                    <a:pt x="358091" y="1071"/>
                    <a:pt x="365499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7C27F049-F4D3-336C-C808-F60F6AFB5F60}"/>
                </a:ext>
              </a:extLst>
            </p:cNvPr>
            <p:cNvSpPr/>
            <p:nvPr/>
          </p:nvSpPr>
          <p:spPr>
            <a:xfrm>
              <a:off x="5837402" y="9251738"/>
              <a:ext cx="236719" cy="257727"/>
            </a:xfrm>
            <a:custGeom>
              <a:avLst/>
              <a:gdLst>
                <a:gd name="connsiteX0" fmla="*/ 236373 w 236719"/>
                <a:gd name="connsiteY0" fmla="*/ 212 h 257727"/>
                <a:gd name="connsiteX1" fmla="*/ 77623 w 236719"/>
                <a:gd name="connsiteY1" fmla="*/ 19262 h 257727"/>
                <a:gd name="connsiteX2" fmla="*/ 20473 w 236719"/>
                <a:gd name="connsiteY2" fmla="*/ 79587 h 257727"/>
                <a:gd name="connsiteX3" fmla="*/ 20473 w 236719"/>
                <a:gd name="connsiteY3" fmla="*/ 133562 h 257727"/>
                <a:gd name="connsiteX4" fmla="*/ 122073 w 236719"/>
                <a:gd name="connsiteY4" fmla="*/ 254212 h 257727"/>
                <a:gd name="connsiteX5" fmla="*/ 83973 w 236719"/>
                <a:gd name="connsiteY5" fmla="*/ 219287 h 257727"/>
                <a:gd name="connsiteX6" fmla="*/ 4598 w 236719"/>
                <a:gd name="connsiteY6" fmla="*/ 155787 h 257727"/>
                <a:gd name="connsiteX7" fmla="*/ 29998 w 236719"/>
                <a:gd name="connsiteY7" fmla="*/ 28787 h 257727"/>
                <a:gd name="connsiteX8" fmla="*/ 236373 w 236719"/>
                <a:gd name="connsiteY8" fmla="*/ 212 h 25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719" h="257727">
                  <a:moveTo>
                    <a:pt x="236373" y="212"/>
                  </a:moveTo>
                  <a:cubicBezTo>
                    <a:pt x="244311" y="-1376"/>
                    <a:pt x="113606" y="6033"/>
                    <a:pt x="77623" y="19262"/>
                  </a:cubicBezTo>
                  <a:cubicBezTo>
                    <a:pt x="41640" y="32491"/>
                    <a:pt x="29998" y="60537"/>
                    <a:pt x="20473" y="79587"/>
                  </a:cubicBezTo>
                  <a:cubicBezTo>
                    <a:pt x="10948" y="98637"/>
                    <a:pt x="3540" y="104458"/>
                    <a:pt x="20473" y="133562"/>
                  </a:cubicBezTo>
                  <a:cubicBezTo>
                    <a:pt x="37406" y="162666"/>
                    <a:pt x="111490" y="239925"/>
                    <a:pt x="122073" y="254212"/>
                  </a:cubicBezTo>
                  <a:cubicBezTo>
                    <a:pt x="132656" y="268500"/>
                    <a:pt x="103552" y="235691"/>
                    <a:pt x="83973" y="219287"/>
                  </a:cubicBezTo>
                  <a:cubicBezTo>
                    <a:pt x="64394" y="202883"/>
                    <a:pt x="13594" y="187537"/>
                    <a:pt x="4598" y="155787"/>
                  </a:cubicBezTo>
                  <a:cubicBezTo>
                    <a:pt x="-4398" y="124037"/>
                    <a:pt x="-2281" y="54187"/>
                    <a:pt x="29998" y="28787"/>
                  </a:cubicBezTo>
                  <a:cubicBezTo>
                    <a:pt x="62277" y="3387"/>
                    <a:pt x="228435" y="1800"/>
                    <a:pt x="236373" y="2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DF6B3A8A-4ACF-4B4A-B08F-AA368194AA47}"/>
                </a:ext>
              </a:extLst>
            </p:cNvPr>
            <p:cNvSpPr/>
            <p:nvPr/>
          </p:nvSpPr>
          <p:spPr>
            <a:xfrm>
              <a:off x="5765083" y="9327064"/>
              <a:ext cx="262590" cy="576596"/>
            </a:xfrm>
            <a:custGeom>
              <a:avLst/>
              <a:gdLst>
                <a:gd name="connsiteX0" fmla="*/ 10242 w 262590"/>
                <a:gd name="connsiteY0" fmla="*/ 4261 h 576596"/>
                <a:gd name="connsiteX1" fmla="*/ 7067 w 262590"/>
                <a:gd name="connsiteY1" fmla="*/ 70936 h 576596"/>
                <a:gd name="connsiteX2" fmla="*/ 108667 w 262590"/>
                <a:gd name="connsiteY2" fmla="*/ 305886 h 576596"/>
                <a:gd name="connsiteX3" fmla="*/ 95967 w 262590"/>
                <a:gd name="connsiteY3" fmla="*/ 255086 h 576596"/>
                <a:gd name="connsiteX4" fmla="*/ 261067 w 262590"/>
                <a:gd name="connsiteY4" fmla="*/ 575761 h 576596"/>
                <a:gd name="connsiteX5" fmla="*/ 178517 w 262590"/>
                <a:gd name="connsiteY5" fmla="*/ 350336 h 576596"/>
                <a:gd name="connsiteX6" fmla="*/ 184867 w 262590"/>
                <a:gd name="connsiteY6" fmla="*/ 420186 h 576596"/>
                <a:gd name="connsiteX7" fmla="*/ 67392 w 262590"/>
                <a:gd name="connsiteY7" fmla="*/ 232861 h 576596"/>
                <a:gd name="connsiteX8" fmla="*/ 22942 w 262590"/>
                <a:gd name="connsiteY8" fmla="*/ 169361 h 576596"/>
                <a:gd name="connsiteX9" fmla="*/ 10242 w 262590"/>
                <a:gd name="connsiteY9" fmla="*/ 4261 h 57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590" h="576596">
                  <a:moveTo>
                    <a:pt x="10242" y="4261"/>
                  </a:moveTo>
                  <a:cubicBezTo>
                    <a:pt x="7596" y="-12143"/>
                    <a:pt x="-9337" y="20665"/>
                    <a:pt x="7067" y="70936"/>
                  </a:cubicBezTo>
                  <a:cubicBezTo>
                    <a:pt x="23471" y="121207"/>
                    <a:pt x="93850" y="275194"/>
                    <a:pt x="108667" y="305886"/>
                  </a:cubicBezTo>
                  <a:cubicBezTo>
                    <a:pt x="123484" y="336578"/>
                    <a:pt x="70567" y="210107"/>
                    <a:pt x="95967" y="255086"/>
                  </a:cubicBezTo>
                  <a:cubicBezTo>
                    <a:pt x="121367" y="300065"/>
                    <a:pt x="247309" y="559886"/>
                    <a:pt x="261067" y="575761"/>
                  </a:cubicBezTo>
                  <a:cubicBezTo>
                    <a:pt x="274825" y="591636"/>
                    <a:pt x="191217" y="376265"/>
                    <a:pt x="178517" y="350336"/>
                  </a:cubicBezTo>
                  <a:cubicBezTo>
                    <a:pt x="165817" y="324407"/>
                    <a:pt x="203388" y="439765"/>
                    <a:pt x="184867" y="420186"/>
                  </a:cubicBezTo>
                  <a:cubicBezTo>
                    <a:pt x="166346" y="400607"/>
                    <a:pt x="94380" y="274665"/>
                    <a:pt x="67392" y="232861"/>
                  </a:cubicBezTo>
                  <a:cubicBezTo>
                    <a:pt x="40405" y="191057"/>
                    <a:pt x="32996" y="203228"/>
                    <a:pt x="22942" y="169361"/>
                  </a:cubicBezTo>
                  <a:cubicBezTo>
                    <a:pt x="12888" y="135494"/>
                    <a:pt x="12888" y="20665"/>
                    <a:pt x="10242" y="42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7FFEB706-434E-9A8C-2963-A09785E378B8}"/>
                </a:ext>
              </a:extLst>
            </p:cNvPr>
            <p:cNvSpPr/>
            <p:nvPr/>
          </p:nvSpPr>
          <p:spPr>
            <a:xfrm>
              <a:off x="6026101" y="9559578"/>
              <a:ext cx="221212" cy="480744"/>
            </a:xfrm>
            <a:custGeom>
              <a:avLst/>
              <a:gdLst>
                <a:gd name="connsiteX0" fmla="*/ 49 w 221212"/>
                <a:gd name="connsiteY0" fmla="*/ 347 h 480744"/>
                <a:gd name="connsiteX1" fmla="*/ 69899 w 221212"/>
                <a:gd name="connsiteY1" fmla="*/ 165447 h 480744"/>
                <a:gd name="connsiteX2" fmla="*/ 117524 w 221212"/>
                <a:gd name="connsiteY2" fmla="*/ 359122 h 480744"/>
                <a:gd name="connsiteX3" fmla="*/ 107999 w 221212"/>
                <a:gd name="connsiteY3" fmla="*/ 321022 h 480744"/>
                <a:gd name="connsiteX4" fmla="*/ 219124 w 221212"/>
                <a:gd name="connsiteY4" fmla="*/ 476597 h 480744"/>
                <a:gd name="connsiteX5" fmla="*/ 171499 w 221212"/>
                <a:gd name="connsiteY5" fmla="*/ 416272 h 480744"/>
                <a:gd name="connsiteX6" fmla="*/ 60374 w 221212"/>
                <a:gd name="connsiteY6" fmla="*/ 209897 h 480744"/>
                <a:gd name="connsiteX7" fmla="*/ 49 w 221212"/>
                <a:gd name="connsiteY7" fmla="*/ 347 h 48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212" h="480744">
                  <a:moveTo>
                    <a:pt x="49" y="347"/>
                  </a:moveTo>
                  <a:cubicBezTo>
                    <a:pt x="1636" y="-7061"/>
                    <a:pt x="50320" y="105651"/>
                    <a:pt x="69899" y="165447"/>
                  </a:cubicBezTo>
                  <a:cubicBezTo>
                    <a:pt x="89478" y="225243"/>
                    <a:pt x="111174" y="333193"/>
                    <a:pt x="117524" y="359122"/>
                  </a:cubicBezTo>
                  <a:cubicBezTo>
                    <a:pt x="123874" y="385051"/>
                    <a:pt x="91066" y="301443"/>
                    <a:pt x="107999" y="321022"/>
                  </a:cubicBezTo>
                  <a:cubicBezTo>
                    <a:pt x="124932" y="340601"/>
                    <a:pt x="208541" y="460722"/>
                    <a:pt x="219124" y="476597"/>
                  </a:cubicBezTo>
                  <a:cubicBezTo>
                    <a:pt x="229707" y="492472"/>
                    <a:pt x="197957" y="460722"/>
                    <a:pt x="171499" y="416272"/>
                  </a:cubicBezTo>
                  <a:cubicBezTo>
                    <a:pt x="145041" y="371822"/>
                    <a:pt x="85245" y="274455"/>
                    <a:pt x="60374" y="209897"/>
                  </a:cubicBezTo>
                  <a:cubicBezTo>
                    <a:pt x="35503" y="145339"/>
                    <a:pt x="-1538" y="7755"/>
                    <a:pt x="49" y="3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247602BA-4ADF-5ED7-4880-81B2949E10AA}"/>
                </a:ext>
              </a:extLst>
            </p:cNvPr>
            <p:cNvSpPr/>
            <p:nvPr/>
          </p:nvSpPr>
          <p:spPr>
            <a:xfrm>
              <a:off x="6883308" y="8330719"/>
              <a:ext cx="489185" cy="816723"/>
            </a:xfrm>
            <a:custGeom>
              <a:avLst/>
              <a:gdLst>
                <a:gd name="connsiteX0" fmla="*/ 92 w 489185"/>
                <a:gd name="connsiteY0" fmla="*/ 481 h 816723"/>
                <a:gd name="connsiteX1" fmla="*/ 206467 w 489185"/>
                <a:gd name="connsiteY1" fmla="*/ 270356 h 816723"/>
                <a:gd name="connsiteX2" fmla="*/ 184242 w 489185"/>
                <a:gd name="connsiteY2" fmla="*/ 238606 h 816723"/>
                <a:gd name="connsiteX3" fmla="*/ 333467 w 489185"/>
                <a:gd name="connsiteY3" fmla="*/ 470381 h 816723"/>
                <a:gd name="connsiteX4" fmla="*/ 289017 w 489185"/>
                <a:gd name="connsiteY4" fmla="*/ 413231 h 816723"/>
                <a:gd name="connsiteX5" fmla="*/ 393792 w 489185"/>
                <a:gd name="connsiteY5" fmla="*/ 667231 h 816723"/>
                <a:gd name="connsiteX6" fmla="*/ 393792 w 489185"/>
                <a:gd name="connsiteY6" fmla="*/ 606906 h 816723"/>
                <a:gd name="connsiteX7" fmla="*/ 489042 w 489185"/>
                <a:gd name="connsiteY7" fmla="*/ 816456 h 816723"/>
                <a:gd name="connsiteX8" fmla="*/ 412842 w 489185"/>
                <a:gd name="connsiteY8" fmla="*/ 645006 h 816723"/>
                <a:gd name="connsiteX9" fmla="*/ 314417 w 489185"/>
                <a:gd name="connsiteY9" fmla="*/ 397356 h 816723"/>
                <a:gd name="connsiteX10" fmla="*/ 346167 w 489185"/>
                <a:gd name="connsiteY10" fmla="*/ 438631 h 816723"/>
                <a:gd name="connsiteX11" fmla="*/ 228692 w 489185"/>
                <a:gd name="connsiteY11" fmla="*/ 251306 h 816723"/>
                <a:gd name="connsiteX12" fmla="*/ 269967 w 489185"/>
                <a:gd name="connsiteY12" fmla="*/ 302106 h 816723"/>
                <a:gd name="connsiteX13" fmla="*/ 181067 w 489185"/>
                <a:gd name="connsiteY13" fmla="*/ 206856 h 816723"/>
                <a:gd name="connsiteX14" fmla="*/ 92 w 489185"/>
                <a:gd name="connsiteY14" fmla="*/ 481 h 8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9185" h="816723">
                  <a:moveTo>
                    <a:pt x="92" y="481"/>
                  </a:moveTo>
                  <a:cubicBezTo>
                    <a:pt x="4325" y="11064"/>
                    <a:pt x="175775" y="230669"/>
                    <a:pt x="206467" y="270356"/>
                  </a:cubicBezTo>
                  <a:cubicBezTo>
                    <a:pt x="237159" y="310044"/>
                    <a:pt x="163075" y="205269"/>
                    <a:pt x="184242" y="238606"/>
                  </a:cubicBezTo>
                  <a:cubicBezTo>
                    <a:pt x="205409" y="271943"/>
                    <a:pt x="316004" y="441277"/>
                    <a:pt x="333467" y="470381"/>
                  </a:cubicBezTo>
                  <a:cubicBezTo>
                    <a:pt x="350930" y="499485"/>
                    <a:pt x="278963" y="380423"/>
                    <a:pt x="289017" y="413231"/>
                  </a:cubicBezTo>
                  <a:cubicBezTo>
                    <a:pt x="299071" y="446039"/>
                    <a:pt x="376330" y="634952"/>
                    <a:pt x="393792" y="667231"/>
                  </a:cubicBezTo>
                  <a:cubicBezTo>
                    <a:pt x="411254" y="699510"/>
                    <a:pt x="377917" y="582035"/>
                    <a:pt x="393792" y="606906"/>
                  </a:cubicBezTo>
                  <a:cubicBezTo>
                    <a:pt x="409667" y="631777"/>
                    <a:pt x="485867" y="810106"/>
                    <a:pt x="489042" y="816456"/>
                  </a:cubicBezTo>
                  <a:cubicBezTo>
                    <a:pt x="492217" y="822806"/>
                    <a:pt x="441946" y="714856"/>
                    <a:pt x="412842" y="645006"/>
                  </a:cubicBezTo>
                  <a:cubicBezTo>
                    <a:pt x="383738" y="575156"/>
                    <a:pt x="325530" y="431752"/>
                    <a:pt x="314417" y="397356"/>
                  </a:cubicBezTo>
                  <a:cubicBezTo>
                    <a:pt x="303304" y="362960"/>
                    <a:pt x="360454" y="462973"/>
                    <a:pt x="346167" y="438631"/>
                  </a:cubicBezTo>
                  <a:cubicBezTo>
                    <a:pt x="331880" y="414289"/>
                    <a:pt x="241392" y="274060"/>
                    <a:pt x="228692" y="251306"/>
                  </a:cubicBezTo>
                  <a:cubicBezTo>
                    <a:pt x="215992" y="228552"/>
                    <a:pt x="277905" y="309514"/>
                    <a:pt x="269967" y="302106"/>
                  </a:cubicBezTo>
                  <a:cubicBezTo>
                    <a:pt x="262030" y="294698"/>
                    <a:pt x="223400" y="257127"/>
                    <a:pt x="181067" y="206856"/>
                  </a:cubicBezTo>
                  <a:cubicBezTo>
                    <a:pt x="138734" y="156585"/>
                    <a:pt x="-4141" y="-10102"/>
                    <a:pt x="92" y="4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6F39963B-B2E8-2651-5A4A-1FCF0EC97391}"/>
                </a:ext>
              </a:extLst>
            </p:cNvPr>
            <p:cNvSpPr/>
            <p:nvPr/>
          </p:nvSpPr>
          <p:spPr>
            <a:xfrm>
              <a:off x="7353294" y="9127457"/>
              <a:ext cx="200750" cy="541078"/>
            </a:xfrm>
            <a:custGeom>
              <a:avLst/>
              <a:gdLst>
                <a:gd name="connsiteX0" fmla="*/ 6 w 200750"/>
                <a:gd name="connsiteY0" fmla="*/ 668 h 541078"/>
                <a:gd name="connsiteX1" fmla="*/ 152406 w 200750"/>
                <a:gd name="connsiteY1" fmla="*/ 413418 h 541078"/>
                <a:gd name="connsiteX2" fmla="*/ 200031 w 200750"/>
                <a:gd name="connsiteY2" fmla="*/ 540418 h 541078"/>
                <a:gd name="connsiteX3" fmla="*/ 177806 w 200750"/>
                <a:gd name="connsiteY3" fmla="*/ 454693 h 541078"/>
                <a:gd name="connsiteX4" fmla="*/ 133356 w 200750"/>
                <a:gd name="connsiteY4" fmla="*/ 273718 h 541078"/>
                <a:gd name="connsiteX5" fmla="*/ 146056 w 200750"/>
                <a:gd name="connsiteY5" fmla="*/ 314993 h 541078"/>
                <a:gd name="connsiteX6" fmla="*/ 6 w 200750"/>
                <a:gd name="connsiteY6" fmla="*/ 668 h 54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750" h="541078">
                  <a:moveTo>
                    <a:pt x="6" y="668"/>
                  </a:moveTo>
                  <a:cubicBezTo>
                    <a:pt x="1064" y="17072"/>
                    <a:pt x="119069" y="323460"/>
                    <a:pt x="152406" y="413418"/>
                  </a:cubicBezTo>
                  <a:cubicBezTo>
                    <a:pt x="185743" y="503376"/>
                    <a:pt x="195798" y="533539"/>
                    <a:pt x="200031" y="540418"/>
                  </a:cubicBezTo>
                  <a:cubicBezTo>
                    <a:pt x="204264" y="547297"/>
                    <a:pt x="188919" y="499143"/>
                    <a:pt x="177806" y="454693"/>
                  </a:cubicBezTo>
                  <a:cubicBezTo>
                    <a:pt x="166693" y="410243"/>
                    <a:pt x="138648" y="297001"/>
                    <a:pt x="133356" y="273718"/>
                  </a:cubicBezTo>
                  <a:cubicBezTo>
                    <a:pt x="128064" y="250435"/>
                    <a:pt x="164048" y="355210"/>
                    <a:pt x="146056" y="314993"/>
                  </a:cubicBezTo>
                  <a:cubicBezTo>
                    <a:pt x="128064" y="274776"/>
                    <a:pt x="-1052" y="-15736"/>
                    <a:pt x="6" y="6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9A9FFE6B-4F10-FBE1-2F0A-31A7D5AC699D}"/>
                </a:ext>
              </a:extLst>
            </p:cNvPr>
            <p:cNvSpPr/>
            <p:nvPr/>
          </p:nvSpPr>
          <p:spPr>
            <a:xfrm>
              <a:off x="6450951" y="9207675"/>
              <a:ext cx="351084" cy="375385"/>
            </a:xfrm>
            <a:custGeom>
              <a:avLst/>
              <a:gdLst>
                <a:gd name="connsiteX0" fmla="*/ 649 w 351084"/>
                <a:gd name="connsiteY0" fmla="*/ 139525 h 375385"/>
                <a:gd name="connsiteX1" fmla="*/ 143524 w 351084"/>
                <a:gd name="connsiteY1" fmla="*/ 25225 h 375385"/>
                <a:gd name="connsiteX2" fmla="*/ 229249 w 351084"/>
                <a:gd name="connsiteY2" fmla="*/ 60150 h 375385"/>
                <a:gd name="connsiteX3" fmla="*/ 200674 w 351084"/>
                <a:gd name="connsiteY3" fmla="*/ 34750 h 375385"/>
                <a:gd name="connsiteX4" fmla="*/ 308624 w 351084"/>
                <a:gd name="connsiteY4" fmla="*/ 158575 h 375385"/>
                <a:gd name="connsiteX5" fmla="*/ 314974 w 351084"/>
                <a:gd name="connsiteY5" fmla="*/ 225250 h 375385"/>
                <a:gd name="connsiteX6" fmla="*/ 305449 w 351084"/>
                <a:gd name="connsiteY6" fmla="*/ 177625 h 375385"/>
                <a:gd name="connsiteX7" fmla="*/ 314974 w 351084"/>
                <a:gd name="connsiteY7" fmla="*/ 374475 h 375385"/>
                <a:gd name="connsiteX8" fmla="*/ 308624 w 351084"/>
                <a:gd name="connsiteY8" fmla="*/ 247475 h 375385"/>
                <a:gd name="connsiteX9" fmla="*/ 346724 w 351084"/>
                <a:gd name="connsiteY9" fmla="*/ 161750 h 375385"/>
                <a:gd name="connsiteX10" fmla="*/ 191149 w 351084"/>
                <a:gd name="connsiteY10" fmla="*/ 3000 h 375385"/>
                <a:gd name="connsiteX11" fmla="*/ 86374 w 351084"/>
                <a:gd name="connsiteY11" fmla="*/ 53800 h 375385"/>
                <a:gd name="connsiteX12" fmla="*/ 89549 w 351084"/>
                <a:gd name="connsiteY12" fmla="*/ 37925 h 375385"/>
                <a:gd name="connsiteX13" fmla="*/ 649 w 351084"/>
                <a:gd name="connsiteY13" fmla="*/ 139525 h 37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1084" h="375385">
                  <a:moveTo>
                    <a:pt x="649" y="139525"/>
                  </a:moveTo>
                  <a:cubicBezTo>
                    <a:pt x="9645" y="137408"/>
                    <a:pt x="105424" y="38454"/>
                    <a:pt x="143524" y="25225"/>
                  </a:cubicBezTo>
                  <a:cubicBezTo>
                    <a:pt x="181624" y="11996"/>
                    <a:pt x="219724" y="58562"/>
                    <a:pt x="229249" y="60150"/>
                  </a:cubicBezTo>
                  <a:cubicBezTo>
                    <a:pt x="238774" y="61737"/>
                    <a:pt x="187445" y="18346"/>
                    <a:pt x="200674" y="34750"/>
                  </a:cubicBezTo>
                  <a:cubicBezTo>
                    <a:pt x="213903" y="51154"/>
                    <a:pt x="289574" y="126825"/>
                    <a:pt x="308624" y="158575"/>
                  </a:cubicBezTo>
                  <a:cubicBezTo>
                    <a:pt x="327674" y="190325"/>
                    <a:pt x="315503" y="222075"/>
                    <a:pt x="314974" y="225250"/>
                  </a:cubicBezTo>
                  <a:cubicBezTo>
                    <a:pt x="314445" y="228425"/>
                    <a:pt x="305449" y="152754"/>
                    <a:pt x="305449" y="177625"/>
                  </a:cubicBezTo>
                  <a:cubicBezTo>
                    <a:pt x="305449" y="202496"/>
                    <a:pt x="314445" y="362833"/>
                    <a:pt x="314974" y="374475"/>
                  </a:cubicBezTo>
                  <a:cubicBezTo>
                    <a:pt x="315503" y="386117"/>
                    <a:pt x="303332" y="282929"/>
                    <a:pt x="308624" y="247475"/>
                  </a:cubicBezTo>
                  <a:cubicBezTo>
                    <a:pt x="313916" y="212021"/>
                    <a:pt x="366303" y="202496"/>
                    <a:pt x="346724" y="161750"/>
                  </a:cubicBezTo>
                  <a:cubicBezTo>
                    <a:pt x="327145" y="121004"/>
                    <a:pt x="234541" y="20992"/>
                    <a:pt x="191149" y="3000"/>
                  </a:cubicBezTo>
                  <a:cubicBezTo>
                    <a:pt x="147757" y="-14992"/>
                    <a:pt x="86374" y="53800"/>
                    <a:pt x="86374" y="53800"/>
                  </a:cubicBezTo>
                  <a:cubicBezTo>
                    <a:pt x="69441" y="59621"/>
                    <a:pt x="100132" y="26813"/>
                    <a:pt x="89549" y="37925"/>
                  </a:cubicBezTo>
                  <a:cubicBezTo>
                    <a:pt x="78966" y="49037"/>
                    <a:pt x="-8347" y="141642"/>
                    <a:pt x="649" y="139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E533CA5D-3AAD-DDD8-9C6E-7742FF5FB392}"/>
                </a:ext>
              </a:extLst>
            </p:cNvPr>
            <p:cNvSpPr/>
            <p:nvPr/>
          </p:nvSpPr>
          <p:spPr>
            <a:xfrm>
              <a:off x="6548797" y="8853757"/>
              <a:ext cx="469859" cy="157222"/>
            </a:xfrm>
            <a:custGeom>
              <a:avLst/>
              <a:gdLst>
                <a:gd name="connsiteX0" fmla="*/ 4403 w 469859"/>
                <a:gd name="connsiteY0" fmla="*/ 156893 h 157222"/>
                <a:gd name="connsiteX1" fmla="*/ 159978 w 469859"/>
                <a:gd name="connsiteY1" fmla="*/ 45768 h 157222"/>
                <a:gd name="connsiteX2" fmla="*/ 458428 w 469859"/>
                <a:gd name="connsiteY2" fmla="*/ 1318 h 157222"/>
                <a:gd name="connsiteX3" fmla="*/ 382228 w 469859"/>
                <a:gd name="connsiteY3" fmla="*/ 10843 h 157222"/>
                <a:gd name="connsiteX4" fmla="*/ 140928 w 469859"/>
                <a:gd name="connsiteY4" fmla="*/ 1318 h 157222"/>
                <a:gd name="connsiteX5" fmla="*/ 220303 w 469859"/>
                <a:gd name="connsiteY5" fmla="*/ 20368 h 157222"/>
                <a:gd name="connsiteX6" fmla="*/ 55203 w 469859"/>
                <a:gd name="connsiteY6" fmla="*/ 77518 h 157222"/>
                <a:gd name="connsiteX7" fmla="*/ 4403 w 469859"/>
                <a:gd name="connsiteY7" fmla="*/ 156893 h 157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9859" h="157222">
                  <a:moveTo>
                    <a:pt x="4403" y="156893"/>
                  </a:moveTo>
                  <a:cubicBezTo>
                    <a:pt x="21865" y="151601"/>
                    <a:pt x="84307" y="71697"/>
                    <a:pt x="159978" y="45768"/>
                  </a:cubicBezTo>
                  <a:cubicBezTo>
                    <a:pt x="235649" y="19839"/>
                    <a:pt x="421386" y="7139"/>
                    <a:pt x="458428" y="1318"/>
                  </a:cubicBezTo>
                  <a:cubicBezTo>
                    <a:pt x="495470" y="-4503"/>
                    <a:pt x="435145" y="10843"/>
                    <a:pt x="382228" y="10843"/>
                  </a:cubicBezTo>
                  <a:cubicBezTo>
                    <a:pt x="329311" y="10843"/>
                    <a:pt x="167915" y="-269"/>
                    <a:pt x="140928" y="1318"/>
                  </a:cubicBezTo>
                  <a:cubicBezTo>
                    <a:pt x="113941" y="2905"/>
                    <a:pt x="234591" y="7668"/>
                    <a:pt x="220303" y="20368"/>
                  </a:cubicBezTo>
                  <a:cubicBezTo>
                    <a:pt x="206016" y="33068"/>
                    <a:pt x="85366" y="52647"/>
                    <a:pt x="55203" y="77518"/>
                  </a:cubicBezTo>
                  <a:cubicBezTo>
                    <a:pt x="25041" y="102389"/>
                    <a:pt x="-13059" y="162185"/>
                    <a:pt x="4403" y="1568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B8BAE741-8FA4-C55E-2647-F4DA04CA3D65}"/>
                </a:ext>
              </a:extLst>
            </p:cNvPr>
            <p:cNvSpPr/>
            <p:nvPr/>
          </p:nvSpPr>
          <p:spPr>
            <a:xfrm>
              <a:off x="6561977" y="9099433"/>
              <a:ext cx="567516" cy="325565"/>
            </a:xfrm>
            <a:custGeom>
              <a:avLst/>
              <a:gdLst>
                <a:gd name="connsiteX0" fmla="*/ 748 w 567516"/>
                <a:gd name="connsiteY0" fmla="*/ 117 h 325565"/>
                <a:gd name="connsiteX1" fmla="*/ 181723 w 567516"/>
                <a:gd name="connsiteY1" fmla="*/ 28692 h 325565"/>
                <a:gd name="connsiteX2" fmla="*/ 394448 w 567516"/>
                <a:gd name="connsiteY2" fmla="*/ 142992 h 325565"/>
                <a:gd name="connsiteX3" fmla="*/ 346823 w 567516"/>
                <a:gd name="connsiteY3" fmla="*/ 130292 h 325565"/>
                <a:gd name="connsiteX4" fmla="*/ 565898 w 567516"/>
                <a:gd name="connsiteY4" fmla="*/ 323967 h 325565"/>
                <a:gd name="connsiteX5" fmla="*/ 442073 w 567516"/>
                <a:gd name="connsiteY5" fmla="*/ 216017 h 325565"/>
                <a:gd name="connsiteX6" fmla="*/ 359523 w 567516"/>
                <a:gd name="connsiteY6" fmla="*/ 101717 h 325565"/>
                <a:gd name="connsiteX7" fmla="*/ 251573 w 567516"/>
                <a:gd name="connsiteY7" fmla="*/ 35042 h 325565"/>
                <a:gd name="connsiteX8" fmla="*/ 748 w 567516"/>
                <a:gd name="connsiteY8" fmla="*/ 117 h 32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516" h="325565">
                  <a:moveTo>
                    <a:pt x="748" y="117"/>
                  </a:moveTo>
                  <a:cubicBezTo>
                    <a:pt x="-10894" y="-941"/>
                    <a:pt x="116106" y="4880"/>
                    <a:pt x="181723" y="28692"/>
                  </a:cubicBezTo>
                  <a:cubicBezTo>
                    <a:pt x="247340" y="52504"/>
                    <a:pt x="366931" y="126059"/>
                    <a:pt x="394448" y="142992"/>
                  </a:cubicBezTo>
                  <a:cubicBezTo>
                    <a:pt x="421965" y="159925"/>
                    <a:pt x="318248" y="100130"/>
                    <a:pt x="346823" y="130292"/>
                  </a:cubicBezTo>
                  <a:cubicBezTo>
                    <a:pt x="375398" y="160454"/>
                    <a:pt x="550023" y="309680"/>
                    <a:pt x="565898" y="323967"/>
                  </a:cubicBezTo>
                  <a:cubicBezTo>
                    <a:pt x="581773" y="338255"/>
                    <a:pt x="476469" y="253059"/>
                    <a:pt x="442073" y="216017"/>
                  </a:cubicBezTo>
                  <a:cubicBezTo>
                    <a:pt x="407677" y="178975"/>
                    <a:pt x="391273" y="131879"/>
                    <a:pt x="359523" y="101717"/>
                  </a:cubicBezTo>
                  <a:cubicBezTo>
                    <a:pt x="327773" y="71555"/>
                    <a:pt x="304490" y="50917"/>
                    <a:pt x="251573" y="35042"/>
                  </a:cubicBezTo>
                  <a:cubicBezTo>
                    <a:pt x="198656" y="19167"/>
                    <a:pt x="12390" y="1175"/>
                    <a:pt x="748" y="1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43C92E13-EFD8-F87E-6E14-2A4C6EAF07CD}"/>
                </a:ext>
              </a:extLst>
            </p:cNvPr>
            <p:cNvSpPr/>
            <p:nvPr/>
          </p:nvSpPr>
          <p:spPr>
            <a:xfrm>
              <a:off x="7156248" y="9604265"/>
              <a:ext cx="414872" cy="85907"/>
            </a:xfrm>
            <a:custGeom>
              <a:avLst/>
              <a:gdLst>
                <a:gd name="connsiteX0" fmla="*/ 202 w 414872"/>
                <a:gd name="connsiteY0" fmla="*/ 54085 h 85907"/>
                <a:gd name="connsiteX1" fmla="*/ 231977 w 414872"/>
                <a:gd name="connsiteY1" fmla="*/ 15985 h 85907"/>
                <a:gd name="connsiteX2" fmla="*/ 412952 w 414872"/>
                <a:gd name="connsiteY2" fmla="*/ 85835 h 85907"/>
                <a:gd name="connsiteX3" fmla="*/ 324052 w 414872"/>
                <a:gd name="connsiteY3" fmla="*/ 28685 h 85907"/>
                <a:gd name="connsiteX4" fmla="*/ 273252 w 414872"/>
                <a:gd name="connsiteY4" fmla="*/ 110 h 85907"/>
                <a:gd name="connsiteX5" fmla="*/ 202 w 414872"/>
                <a:gd name="connsiteY5" fmla="*/ 54085 h 8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4872" h="85907">
                  <a:moveTo>
                    <a:pt x="202" y="54085"/>
                  </a:moveTo>
                  <a:cubicBezTo>
                    <a:pt x="-6677" y="56731"/>
                    <a:pt x="163185" y="10693"/>
                    <a:pt x="231977" y="15985"/>
                  </a:cubicBezTo>
                  <a:cubicBezTo>
                    <a:pt x="300769" y="21277"/>
                    <a:pt x="397606" y="83718"/>
                    <a:pt x="412952" y="85835"/>
                  </a:cubicBezTo>
                  <a:cubicBezTo>
                    <a:pt x="428298" y="87952"/>
                    <a:pt x="347335" y="42972"/>
                    <a:pt x="324052" y="28685"/>
                  </a:cubicBezTo>
                  <a:cubicBezTo>
                    <a:pt x="300769" y="14398"/>
                    <a:pt x="320877" y="-1477"/>
                    <a:pt x="273252" y="110"/>
                  </a:cubicBezTo>
                  <a:cubicBezTo>
                    <a:pt x="225627" y="1697"/>
                    <a:pt x="7081" y="51439"/>
                    <a:pt x="202" y="540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3B68C021-8D5B-1D6F-0985-0C6F1424F6FD}"/>
                </a:ext>
              </a:extLst>
            </p:cNvPr>
            <p:cNvSpPr/>
            <p:nvPr/>
          </p:nvSpPr>
          <p:spPr>
            <a:xfrm>
              <a:off x="7105633" y="9654768"/>
              <a:ext cx="445468" cy="86136"/>
            </a:xfrm>
            <a:custGeom>
              <a:avLst/>
              <a:gdLst>
                <a:gd name="connsiteX0" fmla="*/ 17 w 445468"/>
                <a:gd name="connsiteY0" fmla="*/ 19457 h 86136"/>
                <a:gd name="connsiteX1" fmla="*/ 254017 w 445468"/>
                <a:gd name="connsiteY1" fmla="*/ 19457 h 86136"/>
                <a:gd name="connsiteX2" fmla="*/ 444517 w 445468"/>
                <a:gd name="connsiteY2" fmla="*/ 86132 h 86136"/>
                <a:gd name="connsiteX3" fmla="*/ 323867 w 445468"/>
                <a:gd name="connsiteY3" fmla="*/ 22632 h 86136"/>
                <a:gd name="connsiteX4" fmla="*/ 241317 w 445468"/>
                <a:gd name="connsiteY4" fmla="*/ 407 h 86136"/>
                <a:gd name="connsiteX5" fmla="*/ 17 w 445468"/>
                <a:gd name="connsiteY5" fmla="*/ 19457 h 8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468" h="86136">
                  <a:moveTo>
                    <a:pt x="17" y="19457"/>
                  </a:moveTo>
                  <a:cubicBezTo>
                    <a:pt x="2134" y="22632"/>
                    <a:pt x="179934" y="8344"/>
                    <a:pt x="254017" y="19457"/>
                  </a:cubicBezTo>
                  <a:cubicBezTo>
                    <a:pt x="328100" y="30570"/>
                    <a:pt x="432875" y="85603"/>
                    <a:pt x="444517" y="86132"/>
                  </a:cubicBezTo>
                  <a:cubicBezTo>
                    <a:pt x="456159" y="86661"/>
                    <a:pt x="357734" y="36920"/>
                    <a:pt x="323867" y="22632"/>
                  </a:cubicBezTo>
                  <a:cubicBezTo>
                    <a:pt x="290000" y="8344"/>
                    <a:pt x="293175" y="-2239"/>
                    <a:pt x="241317" y="407"/>
                  </a:cubicBezTo>
                  <a:cubicBezTo>
                    <a:pt x="189459" y="3053"/>
                    <a:pt x="-2100" y="16282"/>
                    <a:pt x="17" y="194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3A7E2A9A-928C-377C-23F9-26F9675E185C}"/>
                </a:ext>
              </a:extLst>
            </p:cNvPr>
            <p:cNvSpPr/>
            <p:nvPr/>
          </p:nvSpPr>
          <p:spPr>
            <a:xfrm>
              <a:off x="6543539" y="8863602"/>
              <a:ext cx="479591" cy="217001"/>
            </a:xfrm>
            <a:custGeom>
              <a:avLst/>
              <a:gdLst>
                <a:gd name="connsiteX0" fmla="*/ 136 w 479591"/>
                <a:gd name="connsiteY0" fmla="*/ 216898 h 217001"/>
                <a:gd name="connsiteX1" fmla="*/ 250961 w 479591"/>
                <a:gd name="connsiteY1" fmla="*/ 74023 h 217001"/>
                <a:gd name="connsiteX2" fmla="*/ 479561 w 479591"/>
                <a:gd name="connsiteY2" fmla="*/ 998 h 217001"/>
                <a:gd name="connsiteX3" fmla="*/ 266836 w 479591"/>
                <a:gd name="connsiteY3" fmla="*/ 35923 h 217001"/>
                <a:gd name="connsiteX4" fmla="*/ 216036 w 479591"/>
                <a:gd name="connsiteY4" fmla="*/ 96248 h 217001"/>
                <a:gd name="connsiteX5" fmla="*/ 136 w 479591"/>
                <a:gd name="connsiteY5" fmla="*/ 216898 h 21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591" h="217001">
                  <a:moveTo>
                    <a:pt x="136" y="216898"/>
                  </a:moveTo>
                  <a:cubicBezTo>
                    <a:pt x="5957" y="213194"/>
                    <a:pt x="171057" y="110006"/>
                    <a:pt x="250961" y="74023"/>
                  </a:cubicBezTo>
                  <a:cubicBezTo>
                    <a:pt x="330865" y="38040"/>
                    <a:pt x="476915" y="7348"/>
                    <a:pt x="479561" y="998"/>
                  </a:cubicBezTo>
                  <a:cubicBezTo>
                    <a:pt x="482207" y="-5352"/>
                    <a:pt x="310757" y="20048"/>
                    <a:pt x="266836" y="35923"/>
                  </a:cubicBezTo>
                  <a:cubicBezTo>
                    <a:pt x="222915" y="51798"/>
                    <a:pt x="255724" y="68202"/>
                    <a:pt x="216036" y="96248"/>
                  </a:cubicBezTo>
                  <a:cubicBezTo>
                    <a:pt x="176349" y="124294"/>
                    <a:pt x="-5685" y="220602"/>
                    <a:pt x="136" y="2168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00F001F1-E18C-E376-FE1A-65A3FE996569}"/>
                </a:ext>
              </a:extLst>
            </p:cNvPr>
            <p:cNvSpPr/>
            <p:nvPr/>
          </p:nvSpPr>
          <p:spPr>
            <a:xfrm>
              <a:off x="6826183" y="8997240"/>
              <a:ext cx="484468" cy="42643"/>
            </a:xfrm>
            <a:custGeom>
              <a:avLst/>
              <a:gdLst>
                <a:gd name="connsiteX0" fmla="*/ 67 w 484468"/>
                <a:gd name="connsiteY0" fmla="*/ 41985 h 42643"/>
                <a:gd name="connsiteX1" fmla="*/ 292167 w 484468"/>
                <a:gd name="connsiteY1" fmla="*/ 26110 h 42643"/>
                <a:gd name="connsiteX2" fmla="*/ 142942 w 484468"/>
                <a:gd name="connsiteY2" fmla="*/ 26110 h 42643"/>
                <a:gd name="connsiteX3" fmla="*/ 482667 w 484468"/>
                <a:gd name="connsiteY3" fmla="*/ 16585 h 42643"/>
                <a:gd name="connsiteX4" fmla="*/ 266767 w 484468"/>
                <a:gd name="connsiteY4" fmla="*/ 710 h 42643"/>
                <a:gd name="connsiteX5" fmla="*/ 67 w 484468"/>
                <a:gd name="connsiteY5" fmla="*/ 41985 h 4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4468" h="42643">
                  <a:moveTo>
                    <a:pt x="67" y="41985"/>
                  </a:moveTo>
                  <a:cubicBezTo>
                    <a:pt x="4300" y="46218"/>
                    <a:pt x="268355" y="28756"/>
                    <a:pt x="292167" y="26110"/>
                  </a:cubicBezTo>
                  <a:cubicBezTo>
                    <a:pt x="315979" y="23464"/>
                    <a:pt x="111192" y="27698"/>
                    <a:pt x="142942" y="26110"/>
                  </a:cubicBezTo>
                  <a:cubicBezTo>
                    <a:pt x="174692" y="24522"/>
                    <a:pt x="462030" y="20818"/>
                    <a:pt x="482667" y="16585"/>
                  </a:cubicBezTo>
                  <a:cubicBezTo>
                    <a:pt x="503304" y="12352"/>
                    <a:pt x="341379" y="-3523"/>
                    <a:pt x="266767" y="710"/>
                  </a:cubicBezTo>
                  <a:cubicBezTo>
                    <a:pt x="192155" y="4943"/>
                    <a:pt x="-4166" y="37752"/>
                    <a:pt x="67" y="41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7494DBF3-B2B0-6464-A2D9-33854118D05C}"/>
                </a:ext>
              </a:extLst>
            </p:cNvPr>
            <p:cNvSpPr/>
            <p:nvPr/>
          </p:nvSpPr>
          <p:spPr>
            <a:xfrm>
              <a:off x="6667232" y="9280516"/>
              <a:ext cx="230524" cy="904949"/>
            </a:xfrm>
            <a:custGeom>
              <a:avLst/>
              <a:gdLst>
                <a:gd name="connsiteX0" fmla="*/ 268 w 230524"/>
                <a:gd name="connsiteY0" fmla="*/ 9 h 904949"/>
                <a:gd name="connsiteX1" fmla="*/ 57418 w 230524"/>
                <a:gd name="connsiteY1" fmla="*/ 304809 h 904949"/>
                <a:gd name="connsiteX2" fmla="*/ 152668 w 230524"/>
                <a:gd name="connsiteY2" fmla="*/ 631834 h 904949"/>
                <a:gd name="connsiteX3" fmla="*/ 143143 w 230524"/>
                <a:gd name="connsiteY3" fmla="*/ 603259 h 904949"/>
                <a:gd name="connsiteX4" fmla="*/ 190768 w 230524"/>
                <a:gd name="connsiteY4" fmla="*/ 682634 h 904949"/>
                <a:gd name="connsiteX5" fmla="*/ 193943 w 230524"/>
                <a:gd name="connsiteY5" fmla="*/ 904884 h 904949"/>
                <a:gd name="connsiteX6" fmla="*/ 222518 w 230524"/>
                <a:gd name="connsiteY6" fmla="*/ 708034 h 904949"/>
                <a:gd name="connsiteX7" fmla="*/ 222518 w 230524"/>
                <a:gd name="connsiteY7" fmla="*/ 727084 h 904949"/>
                <a:gd name="connsiteX8" fmla="*/ 130443 w 230524"/>
                <a:gd name="connsiteY8" fmla="*/ 574684 h 904949"/>
                <a:gd name="connsiteX9" fmla="*/ 133618 w 230524"/>
                <a:gd name="connsiteY9" fmla="*/ 628659 h 904949"/>
                <a:gd name="connsiteX10" fmla="*/ 73293 w 230524"/>
                <a:gd name="connsiteY10" fmla="*/ 403234 h 904949"/>
                <a:gd name="connsiteX11" fmla="*/ 79643 w 230524"/>
                <a:gd name="connsiteY11" fmla="*/ 314334 h 904949"/>
                <a:gd name="connsiteX12" fmla="*/ 268 w 230524"/>
                <a:gd name="connsiteY12" fmla="*/ 9 h 904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524" h="904949">
                  <a:moveTo>
                    <a:pt x="268" y="9"/>
                  </a:moveTo>
                  <a:cubicBezTo>
                    <a:pt x="-3436" y="-1578"/>
                    <a:pt x="32018" y="199505"/>
                    <a:pt x="57418" y="304809"/>
                  </a:cubicBezTo>
                  <a:cubicBezTo>
                    <a:pt x="82818" y="410113"/>
                    <a:pt x="138381" y="582092"/>
                    <a:pt x="152668" y="631834"/>
                  </a:cubicBezTo>
                  <a:cubicBezTo>
                    <a:pt x="166956" y="681576"/>
                    <a:pt x="136793" y="594792"/>
                    <a:pt x="143143" y="603259"/>
                  </a:cubicBezTo>
                  <a:cubicBezTo>
                    <a:pt x="149493" y="611726"/>
                    <a:pt x="182301" y="632363"/>
                    <a:pt x="190768" y="682634"/>
                  </a:cubicBezTo>
                  <a:cubicBezTo>
                    <a:pt x="199235" y="732905"/>
                    <a:pt x="188651" y="900651"/>
                    <a:pt x="193943" y="904884"/>
                  </a:cubicBezTo>
                  <a:cubicBezTo>
                    <a:pt x="199235" y="909117"/>
                    <a:pt x="222518" y="708034"/>
                    <a:pt x="222518" y="708034"/>
                  </a:cubicBezTo>
                  <a:cubicBezTo>
                    <a:pt x="227280" y="678401"/>
                    <a:pt x="237864" y="749309"/>
                    <a:pt x="222518" y="727084"/>
                  </a:cubicBezTo>
                  <a:cubicBezTo>
                    <a:pt x="207172" y="704859"/>
                    <a:pt x="145260" y="591088"/>
                    <a:pt x="130443" y="574684"/>
                  </a:cubicBezTo>
                  <a:cubicBezTo>
                    <a:pt x="115626" y="558280"/>
                    <a:pt x="143143" y="657234"/>
                    <a:pt x="133618" y="628659"/>
                  </a:cubicBezTo>
                  <a:cubicBezTo>
                    <a:pt x="124093" y="600084"/>
                    <a:pt x="82289" y="455621"/>
                    <a:pt x="73293" y="403234"/>
                  </a:cubicBezTo>
                  <a:cubicBezTo>
                    <a:pt x="64297" y="350847"/>
                    <a:pt x="90226" y="385771"/>
                    <a:pt x="79643" y="314334"/>
                  </a:cubicBezTo>
                  <a:cubicBezTo>
                    <a:pt x="69060" y="242897"/>
                    <a:pt x="3972" y="1596"/>
                    <a:pt x="268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D9DF1BE1-0E46-0FDC-9484-1EA8B28800F4}"/>
                </a:ext>
              </a:extLst>
            </p:cNvPr>
            <p:cNvSpPr/>
            <p:nvPr/>
          </p:nvSpPr>
          <p:spPr>
            <a:xfrm>
              <a:off x="6499173" y="9270511"/>
              <a:ext cx="129050" cy="294472"/>
            </a:xfrm>
            <a:custGeom>
              <a:avLst/>
              <a:gdLst>
                <a:gd name="connsiteX0" fmla="*/ 120702 w 129050"/>
                <a:gd name="connsiteY0" fmla="*/ 489 h 294472"/>
                <a:gd name="connsiteX1" fmla="*/ 98477 w 129050"/>
                <a:gd name="connsiteY1" fmla="*/ 203689 h 294472"/>
                <a:gd name="connsiteX2" fmla="*/ 111177 w 129050"/>
                <a:gd name="connsiteY2" fmla="*/ 286239 h 294472"/>
                <a:gd name="connsiteX3" fmla="*/ 52 w 129050"/>
                <a:gd name="connsiteY3" fmla="*/ 279889 h 294472"/>
                <a:gd name="connsiteX4" fmla="*/ 127052 w 129050"/>
                <a:gd name="connsiteY4" fmla="*/ 286239 h 294472"/>
                <a:gd name="connsiteX5" fmla="*/ 79427 w 129050"/>
                <a:gd name="connsiteY5" fmla="*/ 149714 h 294472"/>
                <a:gd name="connsiteX6" fmla="*/ 120702 w 129050"/>
                <a:gd name="connsiteY6" fmla="*/ 489 h 29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0" h="294472">
                  <a:moveTo>
                    <a:pt x="120702" y="489"/>
                  </a:moveTo>
                  <a:cubicBezTo>
                    <a:pt x="123877" y="9485"/>
                    <a:pt x="100064" y="156064"/>
                    <a:pt x="98477" y="203689"/>
                  </a:cubicBezTo>
                  <a:cubicBezTo>
                    <a:pt x="96890" y="251314"/>
                    <a:pt x="127581" y="273539"/>
                    <a:pt x="111177" y="286239"/>
                  </a:cubicBezTo>
                  <a:cubicBezTo>
                    <a:pt x="94773" y="298939"/>
                    <a:pt x="-2594" y="279889"/>
                    <a:pt x="52" y="279889"/>
                  </a:cubicBezTo>
                  <a:cubicBezTo>
                    <a:pt x="2698" y="279889"/>
                    <a:pt x="113823" y="307935"/>
                    <a:pt x="127052" y="286239"/>
                  </a:cubicBezTo>
                  <a:cubicBezTo>
                    <a:pt x="140281" y="264543"/>
                    <a:pt x="83660" y="190460"/>
                    <a:pt x="79427" y="149714"/>
                  </a:cubicBezTo>
                  <a:cubicBezTo>
                    <a:pt x="75194" y="108968"/>
                    <a:pt x="117527" y="-8507"/>
                    <a:pt x="120702" y="4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48BEFFDA-5D7B-B8F5-42AA-2431706938D4}"/>
                </a:ext>
              </a:extLst>
            </p:cNvPr>
            <p:cNvSpPr/>
            <p:nvPr/>
          </p:nvSpPr>
          <p:spPr>
            <a:xfrm>
              <a:off x="6429620" y="9283640"/>
              <a:ext cx="263259" cy="733354"/>
            </a:xfrm>
            <a:custGeom>
              <a:avLst/>
              <a:gdLst>
                <a:gd name="connsiteX0" fmla="*/ 28330 w 263259"/>
                <a:gd name="connsiteY0" fmla="*/ 60 h 733354"/>
                <a:gd name="connsiteX1" fmla="*/ 2930 w 263259"/>
                <a:gd name="connsiteY1" fmla="*/ 108010 h 733354"/>
                <a:gd name="connsiteX2" fmla="*/ 110880 w 263259"/>
                <a:gd name="connsiteY2" fmla="*/ 485835 h 733354"/>
                <a:gd name="connsiteX3" fmla="*/ 104530 w 263259"/>
                <a:gd name="connsiteY3" fmla="*/ 425510 h 733354"/>
                <a:gd name="connsiteX4" fmla="*/ 260105 w 263259"/>
                <a:gd name="connsiteY4" fmla="*/ 727135 h 733354"/>
                <a:gd name="connsiteX5" fmla="*/ 202955 w 263259"/>
                <a:gd name="connsiteY5" fmla="*/ 616010 h 733354"/>
                <a:gd name="connsiteX6" fmla="*/ 129930 w 263259"/>
                <a:gd name="connsiteY6" fmla="*/ 457260 h 733354"/>
                <a:gd name="connsiteX7" fmla="*/ 66430 w 263259"/>
                <a:gd name="connsiteY7" fmla="*/ 301685 h 733354"/>
                <a:gd name="connsiteX8" fmla="*/ 2930 w 263259"/>
                <a:gd name="connsiteY8" fmla="*/ 95310 h 733354"/>
                <a:gd name="connsiteX9" fmla="*/ 28330 w 263259"/>
                <a:gd name="connsiteY9" fmla="*/ 60 h 73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3259" h="733354">
                  <a:moveTo>
                    <a:pt x="28330" y="60"/>
                  </a:moveTo>
                  <a:cubicBezTo>
                    <a:pt x="28330" y="2177"/>
                    <a:pt x="-10828" y="27048"/>
                    <a:pt x="2930" y="108010"/>
                  </a:cubicBezTo>
                  <a:cubicBezTo>
                    <a:pt x="16688" y="188973"/>
                    <a:pt x="93947" y="432918"/>
                    <a:pt x="110880" y="485835"/>
                  </a:cubicBezTo>
                  <a:cubicBezTo>
                    <a:pt x="127813" y="538752"/>
                    <a:pt x="79659" y="385293"/>
                    <a:pt x="104530" y="425510"/>
                  </a:cubicBezTo>
                  <a:cubicBezTo>
                    <a:pt x="129401" y="465727"/>
                    <a:pt x="260105" y="727135"/>
                    <a:pt x="260105" y="727135"/>
                  </a:cubicBezTo>
                  <a:cubicBezTo>
                    <a:pt x="276509" y="758885"/>
                    <a:pt x="224651" y="660989"/>
                    <a:pt x="202955" y="616010"/>
                  </a:cubicBezTo>
                  <a:cubicBezTo>
                    <a:pt x="181259" y="571031"/>
                    <a:pt x="152684" y="509648"/>
                    <a:pt x="129930" y="457260"/>
                  </a:cubicBezTo>
                  <a:cubicBezTo>
                    <a:pt x="107176" y="404873"/>
                    <a:pt x="87597" y="362010"/>
                    <a:pt x="66430" y="301685"/>
                  </a:cubicBezTo>
                  <a:cubicBezTo>
                    <a:pt x="45263" y="241360"/>
                    <a:pt x="10338" y="138702"/>
                    <a:pt x="2930" y="95310"/>
                  </a:cubicBezTo>
                  <a:cubicBezTo>
                    <a:pt x="-4478" y="51918"/>
                    <a:pt x="28330" y="-2057"/>
                    <a:pt x="28330" y="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7FCB42E3-9CA5-8328-D81F-066C9DEB1CD7}"/>
                </a:ext>
              </a:extLst>
            </p:cNvPr>
            <p:cNvSpPr/>
            <p:nvPr/>
          </p:nvSpPr>
          <p:spPr>
            <a:xfrm>
              <a:off x="6408903" y="9425514"/>
              <a:ext cx="188989" cy="677352"/>
            </a:xfrm>
            <a:custGeom>
              <a:avLst/>
              <a:gdLst>
                <a:gd name="connsiteX0" fmla="*/ 4597 w 188989"/>
                <a:gd name="connsiteY0" fmla="*/ 7411 h 677352"/>
                <a:gd name="connsiteX1" fmla="*/ 39522 w 188989"/>
                <a:gd name="connsiteY1" fmla="*/ 191561 h 677352"/>
                <a:gd name="connsiteX2" fmla="*/ 137947 w 188989"/>
                <a:gd name="connsiteY2" fmla="*/ 515411 h 677352"/>
                <a:gd name="connsiteX3" fmla="*/ 115722 w 188989"/>
                <a:gd name="connsiteY3" fmla="*/ 451911 h 677352"/>
                <a:gd name="connsiteX4" fmla="*/ 188747 w 188989"/>
                <a:gd name="connsiteY4" fmla="*/ 677336 h 677352"/>
                <a:gd name="connsiteX5" fmla="*/ 134772 w 188989"/>
                <a:gd name="connsiteY5" fmla="*/ 439211 h 677352"/>
                <a:gd name="connsiteX6" fmla="*/ 4597 w 188989"/>
                <a:gd name="connsiteY6" fmla="*/ 7411 h 67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989" h="677352">
                  <a:moveTo>
                    <a:pt x="4597" y="7411"/>
                  </a:moveTo>
                  <a:cubicBezTo>
                    <a:pt x="-11278" y="-33864"/>
                    <a:pt x="17297" y="106894"/>
                    <a:pt x="39522" y="191561"/>
                  </a:cubicBezTo>
                  <a:cubicBezTo>
                    <a:pt x="61747" y="276228"/>
                    <a:pt x="125247" y="472019"/>
                    <a:pt x="137947" y="515411"/>
                  </a:cubicBezTo>
                  <a:cubicBezTo>
                    <a:pt x="150647" y="558803"/>
                    <a:pt x="107255" y="424923"/>
                    <a:pt x="115722" y="451911"/>
                  </a:cubicBezTo>
                  <a:cubicBezTo>
                    <a:pt x="124189" y="478899"/>
                    <a:pt x="185572" y="679453"/>
                    <a:pt x="188747" y="677336"/>
                  </a:cubicBezTo>
                  <a:cubicBezTo>
                    <a:pt x="191922" y="675219"/>
                    <a:pt x="163347" y="544515"/>
                    <a:pt x="134772" y="439211"/>
                  </a:cubicBezTo>
                  <a:cubicBezTo>
                    <a:pt x="106197" y="333907"/>
                    <a:pt x="20472" y="48686"/>
                    <a:pt x="4597" y="74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4D5A1D30-7BA4-B03F-6941-BCA275764CB2}"/>
                </a:ext>
              </a:extLst>
            </p:cNvPr>
            <p:cNvSpPr/>
            <p:nvPr/>
          </p:nvSpPr>
          <p:spPr>
            <a:xfrm>
              <a:off x="6099175" y="9183789"/>
              <a:ext cx="184857" cy="334861"/>
            </a:xfrm>
            <a:custGeom>
              <a:avLst/>
              <a:gdLst>
                <a:gd name="connsiteX0" fmla="*/ 158750 w 184857"/>
                <a:gd name="connsiteY0" fmla="*/ 1486 h 334861"/>
                <a:gd name="connsiteX1" fmla="*/ 180975 w 184857"/>
                <a:gd name="connsiteY1" fmla="*/ 87211 h 334861"/>
                <a:gd name="connsiteX2" fmla="*/ 66675 w 184857"/>
                <a:gd name="connsiteY2" fmla="*/ 261836 h 334861"/>
                <a:gd name="connsiteX3" fmla="*/ 0 w 184857"/>
                <a:gd name="connsiteY3" fmla="*/ 334861 h 334861"/>
                <a:gd name="connsiteX4" fmla="*/ 165100 w 184857"/>
                <a:gd name="connsiteY4" fmla="*/ 153886 h 334861"/>
                <a:gd name="connsiteX5" fmla="*/ 158750 w 184857"/>
                <a:gd name="connsiteY5" fmla="*/ 1486 h 334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57" h="334861">
                  <a:moveTo>
                    <a:pt x="158750" y="1486"/>
                  </a:moveTo>
                  <a:cubicBezTo>
                    <a:pt x="161396" y="-9627"/>
                    <a:pt x="196321" y="43819"/>
                    <a:pt x="180975" y="87211"/>
                  </a:cubicBezTo>
                  <a:cubicBezTo>
                    <a:pt x="165629" y="130603"/>
                    <a:pt x="96837" y="220561"/>
                    <a:pt x="66675" y="261836"/>
                  </a:cubicBezTo>
                  <a:cubicBezTo>
                    <a:pt x="36513" y="303111"/>
                    <a:pt x="0" y="334861"/>
                    <a:pt x="0" y="334861"/>
                  </a:cubicBezTo>
                  <a:cubicBezTo>
                    <a:pt x="16404" y="316869"/>
                    <a:pt x="136525" y="207332"/>
                    <a:pt x="165100" y="153886"/>
                  </a:cubicBezTo>
                  <a:cubicBezTo>
                    <a:pt x="193675" y="100440"/>
                    <a:pt x="156104" y="12599"/>
                    <a:pt x="158750" y="1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98EBE2C3-3E9B-001C-FB9D-D34CF0DED3D6}"/>
                </a:ext>
              </a:extLst>
            </p:cNvPr>
            <p:cNvSpPr/>
            <p:nvPr/>
          </p:nvSpPr>
          <p:spPr>
            <a:xfrm>
              <a:off x="6107974" y="9493179"/>
              <a:ext cx="139715" cy="488717"/>
            </a:xfrm>
            <a:custGeom>
              <a:avLst/>
              <a:gdLst>
                <a:gd name="connsiteX0" fmla="*/ 64226 w 139715"/>
                <a:gd name="connsiteY0" fmla="*/ 71 h 488717"/>
                <a:gd name="connsiteX1" fmla="*/ 22951 w 139715"/>
                <a:gd name="connsiteY1" fmla="*/ 152471 h 488717"/>
                <a:gd name="connsiteX2" fmla="*/ 86451 w 139715"/>
                <a:gd name="connsiteY2" fmla="*/ 311221 h 488717"/>
                <a:gd name="connsiteX3" fmla="*/ 57876 w 139715"/>
                <a:gd name="connsiteY3" fmla="*/ 273121 h 488717"/>
                <a:gd name="connsiteX4" fmla="*/ 137251 w 139715"/>
                <a:gd name="connsiteY4" fmla="*/ 485846 h 488717"/>
                <a:gd name="connsiteX5" fmla="*/ 108676 w 139715"/>
                <a:gd name="connsiteY5" fmla="*/ 381071 h 488717"/>
                <a:gd name="connsiteX6" fmla="*/ 726 w 139715"/>
                <a:gd name="connsiteY6" fmla="*/ 171521 h 488717"/>
                <a:gd name="connsiteX7" fmla="*/ 64226 w 139715"/>
                <a:gd name="connsiteY7" fmla="*/ 71 h 48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715" h="488717">
                  <a:moveTo>
                    <a:pt x="64226" y="71"/>
                  </a:moveTo>
                  <a:cubicBezTo>
                    <a:pt x="67930" y="-3104"/>
                    <a:pt x="19247" y="100613"/>
                    <a:pt x="22951" y="152471"/>
                  </a:cubicBezTo>
                  <a:cubicBezTo>
                    <a:pt x="26655" y="204329"/>
                    <a:pt x="80630" y="291113"/>
                    <a:pt x="86451" y="311221"/>
                  </a:cubicBezTo>
                  <a:cubicBezTo>
                    <a:pt x="92272" y="331329"/>
                    <a:pt x="49409" y="244017"/>
                    <a:pt x="57876" y="273121"/>
                  </a:cubicBezTo>
                  <a:cubicBezTo>
                    <a:pt x="66343" y="302225"/>
                    <a:pt x="128784" y="467854"/>
                    <a:pt x="137251" y="485846"/>
                  </a:cubicBezTo>
                  <a:cubicBezTo>
                    <a:pt x="145718" y="503838"/>
                    <a:pt x="131430" y="433459"/>
                    <a:pt x="108676" y="381071"/>
                  </a:cubicBezTo>
                  <a:cubicBezTo>
                    <a:pt x="85922" y="328684"/>
                    <a:pt x="9193" y="229729"/>
                    <a:pt x="726" y="171521"/>
                  </a:cubicBezTo>
                  <a:cubicBezTo>
                    <a:pt x="-7741" y="113313"/>
                    <a:pt x="60522" y="3246"/>
                    <a:pt x="64226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4C1C0A3C-EC75-87CE-6DD5-AE5B9D871403}"/>
                </a:ext>
              </a:extLst>
            </p:cNvPr>
            <p:cNvSpPr/>
            <p:nvPr/>
          </p:nvSpPr>
          <p:spPr>
            <a:xfrm>
              <a:off x="6701164" y="9154590"/>
              <a:ext cx="489612" cy="533788"/>
            </a:xfrm>
            <a:custGeom>
              <a:avLst/>
              <a:gdLst>
                <a:gd name="connsiteX0" fmla="*/ 1261 w 489612"/>
                <a:gd name="connsiteY0" fmla="*/ 2110 h 533788"/>
                <a:gd name="connsiteX1" fmla="*/ 391786 w 489612"/>
                <a:gd name="connsiteY1" fmla="*/ 437085 h 533788"/>
                <a:gd name="connsiteX2" fmla="*/ 331461 w 489612"/>
                <a:gd name="connsiteY2" fmla="*/ 395810 h 533788"/>
                <a:gd name="connsiteX3" fmla="*/ 487036 w 489612"/>
                <a:gd name="connsiteY3" fmla="*/ 532335 h 533788"/>
                <a:gd name="connsiteX4" fmla="*/ 417186 w 489612"/>
                <a:gd name="connsiteY4" fmla="*/ 456135 h 533788"/>
                <a:gd name="connsiteX5" fmla="*/ 271136 w 489612"/>
                <a:gd name="connsiteY5" fmla="*/ 278335 h 533788"/>
                <a:gd name="connsiteX6" fmla="*/ 1261 w 489612"/>
                <a:gd name="connsiteY6" fmla="*/ 2110 h 53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9612" h="533788">
                  <a:moveTo>
                    <a:pt x="1261" y="2110"/>
                  </a:moveTo>
                  <a:cubicBezTo>
                    <a:pt x="21369" y="28568"/>
                    <a:pt x="336753" y="371468"/>
                    <a:pt x="391786" y="437085"/>
                  </a:cubicBezTo>
                  <a:cubicBezTo>
                    <a:pt x="446819" y="502702"/>
                    <a:pt x="315586" y="379935"/>
                    <a:pt x="331461" y="395810"/>
                  </a:cubicBezTo>
                  <a:cubicBezTo>
                    <a:pt x="347336" y="411685"/>
                    <a:pt x="472749" y="522281"/>
                    <a:pt x="487036" y="532335"/>
                  </a:cubicBezTo>
                  <a:cubicBezTo>
                    <a:pt x="501323" y="542389"/>
                    <a:pt x="453169" y="498468"/>
                    <a:pt x="417186" y="456135"/>
                  </a:cubicBezTo>
                  <a:cubicBezTo>
                    <a:pt x="381203" y="413802"/>
                    <a:pt x="335165" y="351360"/>
                    <a:pt x="271136" y="278335"/>
                  </a:cubicBezTo>
                  <a:cubicBezTo>
                    <a:pt x="207107" y="205310"/>
                    <a:pt x="-18847" y="-24348"/>
                    <a:pt x="1261" y="21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0607137E-F610-E64B-5EEE-A56034510AFD}"/>
                </a:ext>
              </a:extLst>
            </p:cNvPr>
            <p:cNvSpPr/>
            <p:nvPr/>
          </p:nvSpPr>
          <p:spPr>
            <a:xfrm>
              <a:off x="6784605" y="9388289"/>
              <a:ext cx="185375" cy="713141"/>
            </a:xfrm>
            <a:custGeom>
              <a:avLst/>
              <a:gdLst>
                <a:gd name="connsiteX0" fmla="*/ 32120 w 185375"/>
                <a:gd name="connsiteY0" fmla="*/ 186 h 713141"/>
                <a:gd name="connsiteX1" fmla="*/ 35295 w 185375"/>
                <a:gd name="connsiteY1" fmla="*/ 228786 h 713141"/>
                <a:gd name="connsiteX2" fmla="*/ 89270 w 185375"/>
                <a:gd name="connsiteY2" fmla="*/ 463736 h 713141"/>
                <a:gd name="connsiteX3" fmla="*/ 63870 w 185375"/>
                <a:gd name="connsiteY3" fmla="*/ 425636 h 713141"/>
                <a:gd name="connsiteX4" fmla="*/ 105145 w 185375"/>
                <a:gd name="connsiteY4" fmla="*/ 568511 h 713141"/>
                <a:gd name="connsiteX5" fmla="*/ 184520 w 185375"/>
                <a:gd name="connsiteY5" fmla="*/ 711386 h 713141"/>
                <a:gd name="connsiteX6" fmla="*/ 140070 w 185375"/>
                <a:gd name="connsiteY6" fmla="*/ 632011 h 713141"/>
                <a:gd name="connsiteX7" fmla="*/ 32120 w 185375"/>
                <a:gd name="connsiteY7" fmla="*/ 403411 h 713141"/>
                <a:gd name="connsiteX8" fmla="*/ 38470 w 185375"/>
                <a:gd name="connsiteY8" fmla="*/ 412936 h 713141"/>
                <a:gd name="connsiteX9" fmla="*/ 16245 w 185375"/>
                <a:gd name="connsiteY9" fmla="*/ 190686 h 713141"/>
                <a:gd name="connsiteX10" fmla="*/ 370 w 185375"/>
                <a:gd name="connsiteY10" fmla="*/ 266886 h 713141"/>
                <a:gd name="connsiteX11" fmla="*/ 32120 w 185375"/>
                <a:gd name="connsiteY11" fmla="*/ 186 h 7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375" h="713141">
                  <a:moveTo>
                    <a:pt x="32120" y="186"/>
                  </a:moveTo>
                  <a:cubicBezTo>
                    <a:pt x="37941" y="-6164"/>
                    <a:pt x="25770" y="151528"/>
                    <a:pt x="35295" y="228786"/>
                  </a:cubicBezTo>
                  <a:cubicBezTo>
                    <a:pt x="44820" y="306044"/>
                    <a:pt x="84507" y="430928"/>
                    <a:pt x="89270" y="463736"/>
                  </a:cubicBezTo>
                  <a:cubicBezTo>
                    <a:pt x="94033" y="496544"/>
                    <a:pt x="61224" y="408173"/>
                    <a:pt x="63870" y="425636"/>
                  </a:cubicBezTo>
                  <a:cubicBezTo>
                    <a:pt x="66516" y="443099"/>
                    <a:pt x="85037" y="520886"/>
                    <a:pt x="105145" y="568511"/>
                  </a:cubicBezTo>
                  <a:cubicBezTo>
                    <a:pt x="125253" y="616136"/>
                    <a:pt x="178699" y="700803"/>
                    <a:pt x="184520" y="711386"/>
                  </a:cubicBezTo>
                  <a:cubicBezTo>
                    <a:pt x="190341" y="721969"/>
                    <a:pt x="165470" y="683340"/>
                    <a:pt x="140070" y="632011"/>
                  </a:cubicBezTo>
                  <a:cubicBezTo>
                    <a:pt x="114670" y="580682"/>
                    <a:pt x="32120" y="403411"/>
                    <a:pt x="32120" y="403411"/>
                  </a:cubicBezTo>
                  <a:cubicBezTo>
                    <a:pt x="15187" y="366899"/>
                    <a:pt x="41116" y="448390"/>
                    <a:pt x="38470" y="412936"/>
                  </a:cubicBezTo>
                  <a:cubicBezTo>
                    <a:pt x="35824" y="377482"/>
                    <a:pt x="22595" y="215028"/>
                    <a:pt x="16245" y="190686"/>
                  </a:cubicBezTo>
                  <a:cubicBezTo>
                    <a:pt x="9895" y="166344"/>
                    <a:pt x="-2276" y="294403"/>
                    <a:pt x="370" y="266886"/>
                  </a:cubicBezTo>
                  <a:cubicBezTo>
                    <a:pt x="3016" y="239369"/>
                    <a:pt x="26299" y="6536"/>
                    <a:pt x="32120" y="1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EFE85E52-7D6B-0F14-A410-598773E6432E}"/>
                </a:ext>
              </a:extLst>
            </p:cNvPr>
            <p:cNvSpPr/>
            <p:nvPr/>
          </p:nvSpPr>
          <p:spPr>
            <a:xfrm>
              <a:off x="7193673" y="9704599"/>
              <a:ext cx="878387" cy="708279"/>
            </a:xfrm>
            <a:custGeom>
              <a:avLst/>
              <a:gdLst>
                <a:gd name="connsiteX0" fmla="*/ 877 w 878387"/>
                <a:gd name="connsiteY0" fmla="*/ 1376 h 708279"/>
                <a:gd name="connsiteX1" fmla="*/ 413627 w 878387"/>
                <a:gd name="connsiteY1" fmla="*/ 328401 h 708279"/>
                <a:gd name="connsiteX2" fmla="*/ 375527 w 878387"/>
                <a:gd name="connsiteY2" fmla="*/ 264901 h 708279"/>
                <a:gd name="connsiteX3" fmla="*/ 734302 w 878387"/>
                <a:gd name="connsiteY3" fmla="*/ 598276 h 708279"/>
                <a:gd name="connsiteX4" fmla="*/ 877177 w 878387"/>
                <a:gd name="connsiteY4" fmla="*/ 706226 h 708279"/>
                <a:gd name="connsiteX5" fmla="*/ 785102 w 878387"/>
                <a:gd name="connsiteY5" fmla="*/ 649076 h 708279"/>
                <a:gd name="connsiteX6" fmla="*/ 493002 w 878387"/>
                <a:gd name="connsiteY6" fmla="*/ 417301 h 708279"/>
                <a:gd name="connsiteX7" fmla="*/ 391402 w 878387"/>
                <a:gd name="connsiteY7" fmla="*/ 303001 h 708279"/>
                <a:gd name="connsiteX8" fmla="*/ 305677 w 878387"/>
                <a:gd name="connsiteY8" fmla="*/ 214101 h 708279"/>
                <a:gd name="connsiteX9" fmla="*/ 877 w 878387"/>
                <a:gd name="connsiteY9" fmla="*/ 1376 h 70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8387" h="708279">
                  <a:moveTo>
                    <a:pt x="877" y="1376"/>
                  </a:moveTo>
                  <a:cubicBezTo>
                    <a:pt x="18869" y="20426"/>
                    <a:pt x="351185" y="284480"/>
                    <a:pt x="413627" y="328401"/>
                  </a:cubicBezTo>
                  <a:cubicBezTo>
                    <a:pt x="476069" y="372322"/>
                    <a:pt x="322081" y="219922"/>
                    <a:pt x="375527" y="264901"/>
                  </a:cubicBezTo>
                  <a:cubicBezTo>
                    <a:pt x="428973" y="309880"/>
                    <a:pt x="650694" y="524722"/>
                    <a:pt x="734302" y="598276"/>
                  </a:cubicBezTo>
                  <a:cubicBezTo>
                    <a:pt x="817910" y="671830"/>
                    <a:pt x="868710" y="697759"/>
                    <a:pt x="877177" y="706226"/>
                  </a:cubicBezTo>
                  <a:cubicBezTo>
                    <a:pt x="885644" y="714693"/>
                    <a:pt x="849131" y="697230"/>
                    <a:pt x="785102" y="649076"/>
                  </a:cubicBezTo>
                  <a:cubicBezTo>
                    <a:pt x="721073" y="600922"/>
                    <a:pt x="558619" y="474980"/>
                    <a:pt x="493002" y="417301"/>
                  </a:cubicBezTo>
                  <a:cubicBezTo>
                    <a:pt x="427385" y="359622"/>
                    <a:pt x="422623" y="336868"/>
                    <a:pt x="391402" y="303001"/>
                  </a:cubicBezTo>
                  <a:cubicBezTo>
                    <a:pt x="360181" y="269134"/>
                    <a:pt x="364415" y="261726"/>
                    <a:pt x="305677" y="214101"/>
                  </a:cubicBezTo>
                  <a:cubicBezTo>
                    <a:pt x="246940" y="166476"/>
                    <a:pt x="-17115" y="-17674"/>
                    <a:pt x="877" y="13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16EAD4C0-DD20-5E20-0000-15A58ED94B90}"/>
                </a:ext>
              </a:extLst>
            </p:cNvPr>
            <p:cNvSpPr/>
            <p:nvPr/>
          </p:nvSpPr>
          <p:spPr>
            <a:xfrm>
              <a:off x="6810188" y="10098347"/>
              <a:ext cx="397215" cy="626553"/>
            </a:xfrm>
            <a:custGeom>
              <a:avLst/>
              <a:gdLst>
                <a:gd name="connsiteX0" fmla="*/ 187 w 397215"/>
                <a:gd name="connsiteY0" fmla="*/ 1328 h 626553"/>
                <a:gd name="connsiteX1" fmla="*/ 174812 w 397215"/>
                <a:gd name="connsiteY1" fmla="*/ 258503 h 626553"/>
                <a:gd name="connsiteX2" fmla="*/ 257362 w 397215"/>
                <a:gd name="connsiteY2" fmla="*/ 474403 h 626553"/>
                <a:gd name="connsiteX3" fmla="*/ 241487 w 397215"/>
                <a:gd name="connsiteY3" fmla="*/ 395028 h 626553"/>
                <a:gd name="connsiteX4" fmla="*/ 393887 w 397215"/>
                <a:gd name="connsiteY4" fmla="*/ 623628 h 626553"/>
                <a:gd name="connsiteX5" fmla="*/ 333562 w 397215"/>
                <a:gd name="connsiteY5" fmla="*/ 506153 h 626553"/>
                <a:gd name="connsiteX6" fmla="*/ 184337 w 397215"/>
                <a:gd name="connsiteY6" fmla="*/ 245803 h 626553"/>
                <a:gd name="connsiteX7" fmla="*/ 114487 w 397215"/>
                <a:gd name="connsiteY7" fmla="*/ 71178 h 626553"/>
                <a:gd name="connsiteX8" fmla="*/ 139887 w 397215"/>
                <a:gd name="connsiteY8" fmla="*/ 153728 h 626553"/>
                <a:gd name="connsiteX9" fmla="*/ 187 w 397215"/>
                <a:gd name="connsiteY9" fmla="*/ 1328 h 62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215" h="626553">
                  <a:moveTo>
                    <a:pt x="187" y="1328"/>
                  </a:moveTo>
                  <a:cubicBezTo>
                    <a:pt x="6008" y="18790"/>
                    <a:pt x="131950" y="179657"/>
                    <a:pt x="174812" y="258503"/>
                  </a:cubicBezTo>
                  <a:cubicBezTo>
                    <a:pt x="217674" y="337349"/>
                    <a:pt x="246250" y="451649"/>
                    <a:pt x="257362" y="474403"/>
                  </a:cubicBezTo>
                  <a:cubicBezTo>
                    <a:pt x="268474" y="497157"/>
                    <a:pt x="218733" y="370157"/>
                    <a:pt x="241487" y="395028"/>
                  </a:cubicBezTo>
                  <a:cubicBezTo>
                    <a:pt x="264241" y="419899"/>
                    <a:pt x="378541" y="605107"/>
                    <a:pt x="393887" y="623628"/>
                  </a:cubicBezTo>
                  <a:cubicBezTo>
                    <a:pt x="409233" y="642149"/>
                    <a:pt x="368487" y="569124"/>
                    <a:pt x="333562" y="506153"/>
                  </a:cubicBezTo>
                  <a:cubicBezTo>
                    <a:pt x="298637" y="443182"/>
                    <a:pt x="220849" y="318299"/>
                    <a:pt x="184337" y="245803"/>
                  </a:cubicBezTo>
                  <a:cubicBezTo>
                    <a:pt x="147825" y="173307"/>
                    <a:pt x="121895" y="86524"/>
                    <a:pt x="114487" y="71178"/>
                  </a:cubicBezTo>
                  <a:cubicBezTo>
                    <a:pt x="107079" y="55832"/>
                    <a:pt x="153645" y="163253"/>
                    <a:pt x="139887" y="153728"/>
                  </a:cubicBezTo>
                  <a:cubicBezTo>
                    <a:pt x="126129" y="144203"/>
                    <a:pt x="-5634" y="-16134"/>
                    <a:pt x="187" y="13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446F5213-A745-28DF-6466-C9A17753D76E}"/>
                </a:ext>
              </a:extLst>
            </p:cNvPr>
            <p:cNvSpPr/>
            <p:nvPr/>
          </p:nvSpPr>
          <p:spPr>
            <a:xfrm>
              <a:off x="7382233" y="10423355"/>
              <a:ext cx="698226" cy="905773"/>
            </a:xfrm>
            <a:custGeom>
              <a:avLst/>
              <a:gdLst>
                <a:gd name="connsiteX0" fmla="*/ 698142 w 698226"/>
                <a:gd name="connsiteY0" fmla="*/ 170 h 905773"/>
                <a:gd name="connsiteX1" fmla="*/ 364767 w 698226"/>
                <a:gd name="connsiteY1" fmla="*/ 419270 h 905773"/>
                <a:gd name="connsiteX2" fmla="*/ 139342 w 698226"/>
                <a:gd name="connsiteY2" fmla="*/ 714545 h 905773"/>
                <a:gd name="connsiteX3" fmla="*/ 5992 w 698226"/>
                <a:gd name="connsiteY3" fmla="*/ 898695 h 905773"/>
                <a:gd name="connsiteX4" fmla="*/ 333017 w 698226"/>
                <a:gd name="connsiteY4" fmla="*/ 470070 h 905773"/>
                <a:gd name="connsiteX5" fmla="*/ 698142 w 698226"/>
                <a:gd name="connsiteY5" fmla="*/ 170 h 90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226" h="905773">
                  <a:moveTo>
                    <a:pt x="698142" y="170"/>
                  </a:moveTo>
                  <a:cubicBezTo>
                    <a:pt x="703434" y="-8297"/>
                    <a:pt x="457900" y="300208"/>
                    <a:pt x="364767" y="419270"/>
                  </a:cubicBezTo>
                  <a:cubicBezTo>
                    <a:pt x="271634" y="538332"/>
                    <a:pt x="199138" y="634641"/>
                    <a:pt x="139342" y="714545"/>
                  </a:cubicBezTo>
                  <a:cubicBezTo>
                    <a:pt x="79546" y="794449"/>
                    <a:pt x="-26287" y="939441"/>
                    <a:pt x="5992" y="898695"/>
                  </a:cubicBezTo>
                  <a:cubicBezTo>
                    <a:pt x="38271" y="857949"/>
                    <a:pt x="219246" y="614003"/>
                    <a:pt x="333017" y="470070"/>
                  </a:cubicBezTo>
                  <a:cubicBezTo>
                    <a:pt x="446788" y="326137"/>
                    <a:pt x="692850" y="8637"/>
                    <a:pt x="698142" y="1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9D2E1AC2-245A-0AB6-7C51-B08C5D3712C9}"/>
                </a:ext>
              </a:extLst>
            </p:cNvPr>
            <p:cNvSpPr/>
            <p:nvPr/>
          </p:nvSpPr>
          <p:spPr>
            <a:xfrm>
              <a:off x="7525633" y="10392845"/>
              <a:ext cx="520411" cy="724088"/>
            </a:xfrm>
            <a:custGeom>
              <a:avLst/>
              <a:gdLst>
                <a:gd name="connsiteX0" fmla="*/ 513467 w 520411"/>
                <a:gd name="connsiteY0" fmla="*/ 11630 h 724088"/>
                <a:gd name="connsiteX1" fmla="*/ 164217 w 520411"/>
                <a:gd name="connsiteY1" fmla="*/ 487880 h 724088"/>
                <a:gd name="connsiteX2" fmla="*/ 234067 w 520411"/>
                <a:gd name="connsiteY2" fmla="*/ 379930 h 724088"/>
                <a:gd name="connsiteX3" fmla="*/ 110242 w 520411"/>
                <a:gd name="connsiteY3" fmla="*/ 503755 h 724088"/>
                <a:gd name="connsiteX4" fmla="*/ 2292 w 520411"/>
                <a:gd name="connsiteY4" fmla="*/ 722830 h 724088"/>
                <a:gd name="connsiteX5" fmla="*/ 215017 w 520411"/>
                <a:gd name="connsiteY5" fmla="*/ 395805 h 724088"/>
                <a:gd name="connsiteX6" fmla="*/ 383292 w 520411"/>
                <a:gd name="connsiteY6" fmla="*/ 164030 h 724088"/>
                <a:gd name="connsiteX7" fmla="*/ 513467 w 520411"/>
                <a:gd name="connsiteY7" fmla="*/ 11630 h 72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411" h="724088">
                  <a:moveTo>
                    <a:pt x="513467" y="11630"/>
                  </a:moveTo>
                  <a:cubicBezTo>
                    <a:pt x="476955" y="65605"/>
                    <a:pt x="210784" y="426497"/>
                    <a:pt x="164217" y="487880"/>
                  </a:cubicBezTo>
                  <a:cubicBezTo>
                    <a:pt x="117650" y="549263"/>
                    <a:pt x="243063" y="377284"/>
                    <a:pt x="234067" y="379930"/>
                  </a:cubicBezTo>
                  <a:cubicBezTo>
                    <a:pt x="225071" y="382576"/>
                    <a:pt x="148871" y="446605"/>
                    <a:pt x="110242" y="503755"/>
                  </a:cubicBezTo>
                  <a:cubicBezTo>
                    <a:pt x="71613" y="560905"/>
                    <a:pt x="-15170" y="740822"/>
                    <a:pt x="2292" y="722830"/>
                  </a:cubicBezTo>
                  <a:cubicBezTo>
                    <a:pt x="19754" y="704838"/>
                    <a:pt x="151517" y="488938"/>
                    <a:pt x="215017" y="395805"/>
                  </a:cubicBezTo>
                  <a:cubicBezTo>
                    <a:pt x="278517" y="302672"/>
                    <a:pt x="333550" y="222238"/>
                    <a:pt x="383292" y="164030"/>
                  </a:cubicBezTo>
                  <a:cubicBezTo>
                    <a:pt x="433034" y="105822"/>
                    <a:pt x="549979" y="-42345"/>
                    <a:pt x="513467" y="116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10D3FC75-6717-563D-BED3-CF60B0D2F8B6}"/>
                </a:ext>
              </a:extLst>
            </p:cNvPr>
            <p:cNvSpPr/>
            <p:nvPr/>
          </p:nvSpPr>
          <p:spPr>
            <a:xfrm>
              <a:off x="6318213" y="9729444"/>
              <a:ext cx="424683" cy="1029832"/>
            </a:xfrm>
            <a:custGeom>
              <a:avLst/>
              <a:gdLst>
                <a:gd name="connsiteX0" fmla="*/ 37 w 424683"/>
                <a:gd name="connsiteY0" fmla="*/ 1931 h 1029832"/>
                <a:gd name="connsiteX1" fmla="*/ 69887 w 424683"/>
                <a:gd name="connsiteY1" fmla="*/ 167031 h 1029832"/>
                <a:gd name="connsiteX2" fmla="*/ 85762 w 424683"/>
                <a:gd name="connsiteY2" fmla="*/ 278156 h 1029832"/>
                <a:gd name="connsiteX3" fmla="*/ 82587 w 424683"/>
                <a:gd name="connsiteY3" fmla="*/ 243231 h 1029832"/>
                <a:gd name="connsiteX4" fmla="*/ 158787 w 424683"/>
                <a:gd name="connsiteY4" fmla="*/ 452781 h 1029832"/>
                <a:gd name="connsiteX5" fmla="*/ 247687 w 424683"/>
                <a:gd name="connsiteY5" fmla="*/ 697256 h 1029832"/>
                <a:gd name="connsiteX6" fmla="*/ 250862 w 424683"/>
                <a:gd name="connsiteY6" fmla="*/ 665506 h 1029832"/>
                <a:gd name="connsiteX7" fmla="*/ 412787 w 424683"/>
                <a:gd name="connsiteY7" fmla="*/ 1008406 h 1029832"/>
                <a:gd name="connsiteX8" fmla="*/ 393737 w 424683"/>
                <a:gd name="connsiteY8" fmla="*/ 960781 h 1029832"/>
                <a:gd name="connsiteX9" fmla="*/ 244512 w 424683"/>
                <a:gd name="connsiteY9" fmla="*/ 690906 h 1029832"/>
                <a:gd name="connsiteX10" fmla="*/ 92112 w 424683"/>
                <a:gd name="connsiteY10" fmla="*/ 360706 h 1029832"/>
                <a:gd name="connsiteX11" fmla="*/ 60362 w 424683"/>
                <a:gd name="connsiteY11" fmla="*/ 94006 h 1029832"/>
                <a:gd name="connsiteX12" fmla="*/ 37 w 424683"/>
                <a:gd name="connsiteY12" fmla="*/ 1931 h 10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683" h="1029832">
                  <a:moveTo>
                    <a:pt x="37" y="1931"/>
                  </a:moveTo>
                  <a:cubicBezTo>
                    <a:pt x="1624" y="14102"/>
                    <a:pt x="55600" y="120994"/>
                    <a:pt x="69887" y="167031"/>
                  </a:cubicBezTo>
                  <a:cubicBezTo>
                    <a:pt x="84174" y="213068"/>
                    <a:pt x="83645" y="265456"/>
                    <a:pt x="85762" y="278156"/>
                  </a:cubicBezTo>
                  <a:cubicBezTo>
                    <a:pt x="87879" y="290856"/>
                    <a:pt x="70416" y="214127"/>
                    <a:pt x="82587" y="243231"/>
                  </a:cubicBezTo>
                  <a:cubicBezTo>
                    <a:pt x="94758" y="272335"/>
                    <a:pt x="158787" y="452781"/>
                    <a:pt x="158787" y="452781"/>
                  </a:cubicBezTo>
                  <a:cubicBezTo>
                    <a:pt x="186304" y="528452"/>
                    <a:pt x="232341" y="661802"/>
                    <a:pt x="247687" y="697256"/>
                  </a:cubicBezTo>
                  <a:cubicBezTo>
                    <a:pt x="263033" y="732710"/>
                    <a:pt x="223345" y="613648"/>
                    <a:pt x="250862" y="665506"/>
                  </a:cubicBezTo>
                  <a:cubicBezTo>
                    <a:pt x="278379" y="717364"/>
                    <a:pt x="388975" y="959194"/>
                    <a:pt x="412787" y="1008406"/>
                  </a:cubicBezTo>
                  <a:cubicBezTo>
                    <a:pt x="436600" y="1057619"/>
                    <a:pt x="421783" y="1013698"/>
                    <a:pt x="393737" y="960781"/>
                  </a:cubicBezTo>
                  <a:cubicBezTo>
                    <a:pt x="365691" y="907864"/>
                    <a:pt x="294783" y="790918"/>
                    <a:pt x="244512" y="690906"/>
                  </a:cubicBezTo>
                  <a:cubicBezTo>
                    <a:pt x="194241" y="590894"/>
                    <a:pt x="122804" y="460189"/>
                    <a:pt x="92112" y="360706"/>
                  </a:cubicBezTo>
                  <a:cubicBezTo>
                    <a:pt x="61420" y="261223"/>
                    <a:pt x="73062" y="151156"/>
                    <a:pt x="60362" y="94006"/>
                  </a:cubicBezTo>
                  <a:cubicBezTo>
                    <a:pt x="47662" y="36856"/>
                    <a:pt x="-1550" y="-10240"/>
                    <a:pt x="37" y="19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5EB943AD-D5B7-E837-C110-43B0410E8867}"/>
                </a:ext>
              </a:extLst>
            </p:cNvPr>
            <p:cNvSpPr/>
            <p:nvPr/>
          </p:nvSpPr>
          <p:spPr>
            <a:xfrm>
              <a:off x="6801866" y="10794260"/>
              <a:ext cx="505496" cy="516848"/>
            </a:xfrm>
            <a:custGeom>
              <a:avLst/>
              <a:gdLst>
                <a:gd name="connsiteX0" fmla="*/ 2159 w 505496"/>
                <a:gd name="connsiteY0" fmla="*/ 740 h 516848"/>
                <a:gd name="connsiteX1" fmla="*/ 326009 w 505496"/>
                <a:gd name="connsiteY1" fmla="*/ 242040 h 516848"/>
                <a:gd name="connsiteX2" fmla="*/ 497459 w 505496"/>
                <a:gd name="connsiteY2" fmla="*/ 511915 h 516848"/>
                <a:gd name="connsiteX3" fmla="*/ 459359 w 505496"/>
                <a:gd name="connsiteY3" fmla="*/ 403965 h 516848"/>
                <a:gd name="connsiteX4" fmla="*/ 300609 w 505496"/>
                <a:gd name="connsiteY4" fmla="*/ 245215 h 516848"/>
                <a:gd name="connsiteX5" fmla="*/ 189484 w 505496"/>
                <a:gd name="connsiteY5" fmla="*/ 169015 h 516848"/>
                <a:gd name="connsiteX6" fmla="*/ 2159 w 505496"/>
                <a:gd name="connsiteY6" fmla="*/ 740 h 5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496" h="516848">
                  <a:moveTo>
                    <a:pt x="2159" y="740"/>
                  </a:moveTo>
                  <a:cubicBezTo>
                    <a:pt x="24913" y="12911"/>
                    <a:pt x="243459" y="156844"/>
                    <a:pt x="326009" y="242040"/>
                  </a:cubicBezTo>
                  <a:cubicBezTo>
                    <a:pt x="408559" y="327236"/>
                    <a:pt x="475234" y="484928"/>
                    <a:pt x="497459" y="511915"/>
                  </a:cubicBezTo>
                  <a:cubicBezTo>
                    <a:pt x="519684" y="538902"/>
                    <a:pt x="492167" y="448415"/>
                    <a:pt x="459359" y="403965"/>
                  </a:cubicBezTo>
                  <a:cubicBezTo>
                    <a:pt x="426551" y="359515"/>
                    <a:pt x="345588" y="284373"/>
                    <a:pt x="300609" y="245215"/>
                  </a:cubicBezTo>
                  <a:cubicBezTo>
                    <a:pt x="255630" y="206057"/>
                    <a:pt x="236051" y="208173"/>
                    <a:pt x="189484" y="169015"/>
                  </a:cubicBezTo>
                  <a:cubicBezTo>
                    <a:pt x="142917" y="129857"/>
                    <a:pt x="-20595" y="-11431"/>
                    <a:pt x="2159" y="7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45C5C9E2-5B32-D7D6-4C66-C3F9E37ECAB9}"/>
                </a:ext>
              </a:extLst>
            </p:cNvPr>
            <p:cNvSpPr/>
            <p:nvPr/>
          </p:nvSpPr>
          <p:spPr>
            <a:xfrm>
              <a:off x="7137255" y="10982324"/>
              <a:ext cx="238862" cy="387581"/>
            </a:xfrm>
            <a:custGeom>
              <a:avLst/>
              <a:gdLst>
                <a:gd name="connsiteX0" fmla="*/ 145 w 238862"/>
                <a:gd name="connsiteY0" fmla="*/ 1 h 387581"/>
                <a:gd name="connsiteX1" fmla="*/ 174770 w 238862"/>
                <a:gd name="connsiteY1" fmla="*/ 225426 h 387581"/>
                <a:gd name="connsiteX2" fmla="*/ 238270 w 238862"/>
                <a:gd name="connsiteY2" fmla="*/ 387351 h 387581"/>
                <a:gd name="connsiteX3" fmla="*/ 206520 w 238862"/>
                <a:gd name="connsiteY3" fmla="*/ 260351 h 387581"/>
                <a:gd name="connsiteX4" fmla="*/ 206520 w 238862"/>
                <a:gd name="connsiteY4" fmla="*/ 228601 h 387581"/>
                <a:gd name="connsiteX5" fmla="*/ 145 w 238862"/>
                <a:gd name="connsiteY5" fmla="*/ 1 h 387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862" h="387581">
                  <a:moveTo>
                    <a:pt x="145" y="1"/>
                  </a:moveTo>
                  <a:cubicBezTo>
                    <a:pt x="-5147" y="-528"/>
                    <a:pt x="135083" y="160868"/>
                    <a:pt x="174770" y="225426"/>
                  </a:cubicBezTo>
                  <a:cubicBezTo>
                    <a:pt x="214457" y="289984"/>
                    <a:pt x="232978" y="381530"/>
                    <a:pt x="238270" y="387351"/>
                  </a:cubicBezTo>
                  <a:cubicBezTo>
                    <a:pt x="243562" y="393172"/>
                    <a:pt x="211812" y="286809"/>
                    <a:pt x="206520" y="260351"/>
                  </a:cubicBezTo>
                  <a:cubicBezTo>
                    <a:pt x="201228" y="233893"/>
                    <a:pt x="237741" y="271464"/>
                    <a:pt x="206520" y="228601"/>
                  </a:cubicBezTo>
                  <a:cubicBezTo>
                    <a:pt x="175299" y="185739"/>
                    <a:pt x="5437" y="530"/>
                    <a:pt x="14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58DC7190-781B-BFF7-619D-2BF940A1D78A}"/>
                </a:ext>
              </a:extLst>
            </p:cNvPr>
            <p:cNvSpPr/>
            <p:nvPr/>
          </p:nvSpPr>
          <p:spPr>
            <a:xfrm>
              <a:off x="7301898" y="10965660"/>
              <a:ext cx="248286" cy="289725"/>
            </a:xfrm>
            <a:custGeom>
              <a:avLst/>
              <a:gdLst>
                <a:gd name="connsiteX0" fmla="*/ 248252 w 248286"/>
                <a:gd name="connsiteY0" fmla="*/ 790 h 289725"/>
                <a:gd name="connsiteX1" fmla="*/ 172052 w 248286"/>
                <a:gd name="connsiteY1" fmla="*/ 115090 h 289725"/>
                <a:gd name="connsiteX2" fmla="*/ 99027 w 248286"/>
                <a:gd name="connsiteY2" fmla="*/ 270665 h 289725"/>
                <a:gd name="connsiteX3" fmla="*/ 105377 w 248286"/>
                <a:gd name="connsiteY3" fmla="*/ 232565 h 289725"/>
                <a:gd name="connsiteX4" fmla="*/ 602 w 248286"/>
                <a:gd name="connsiteY4" fmla="*/ 83340 h 289725"/>
                <a:gd name="connsiteX5" fmla="*/ 64102 w 248286"/>
                <a:gd name="connsiteY5" fmla="*/ 178590 h 289725"/>
                <a:gd name="connsiteX6" fmla="*/ 99027 w 248286"/>
                <a:gd name="connsiteY6" fmla="*/ 289715 h 289725"/>
                <a:gd name="connsiteX7" fmla="*/ 162527 w 248286"/>
                <a:gd name="connsiteY7" fmla="*/ 172240 h 289725"/>
                <a:gd name="connsiteX8" fmla="*/ 248252 w 248286"/>
                <a:gd name="connsiteY8" fmla="*/ 790 h 2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286" h="289725">
                  <a:moveTo>
                    <a:pt x="248252" y="790"/>
                  </a:moveTo>
                  <a:cubicBezTo>
                    <a:pt x="249840" y="-8735"/>
                    <a:pt x="196923" y="70111"/>
                    <a:pt x="172052" y="115090"/>
                  </a:cubicBezTo>
                  <a:cubicBezTo>
                    <a:pt x="147181" y="160069"/>
                    <a:pt x="110139" y="251086"/>
                    <a:pt x="99027" y="270665"/>
                  </a:cubicBezTo>
                  <a:cubicBezTo>
                    <a:pt x="87915" y="290244"/>
                    <a:pt x="121781" y="263786"/>
                    <a:pt x="105377" y="232565"/>
                  </a:cubicBezTo>
                  <a:cubicBezTo>
                    <a:pt x="88973" y="201344"/>
                    <a:pt x="7481" y="92336"/>
                    <a:pt x="602" y="83340"/>
                  </a:cubicBezTo>
                  <a:cubicBezTo>
                    <a:pt x="-6277" y="74344"/>
                    <a:pt x="47698" y="144194"/>
                    <a:pt x="64102" y="178590"/>
                  </a:cubicBezTo>
                  <a:cubicBezTo>
                    <a:pt x="80506" y="212986"/>
                    <a:pt x="82623" y="290773"/>
                    <a:pt x="99027" y="289715"/>
                  </a:cubicBezTo>
                  <a:cubicBezTo>
                    <a:pt x="115431" y="288657"/>
                    <a:pt x="139773" y="218807"/>
                    <a:pt x="162527" y="172240"/>
                  </a:cubicBezTo>
                  <a:cubicBezTo>
                    <a:pt x="185281" y="125673"/>
                    <a:pt x="246664" y="10315"/>
                    <a:pt x="248252" y="7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F0013E45-1370-12FF-10D2-442E85DCC3B2}"/>
                </a:ext>
              </a:extLst>
            </p:cNvPr>
            <p:cNvSpPr/>
            <p:nvPr/>
          </p:nvSpPr>
          <p:spPr>
            <a:xfrm>
              <a:off x="6642100" y="10687050"/>
              <a:ext cx="613108" cy="616312"/>
            </a:xfrm>
            <a:custGeom>
              <a:avLst/>
              <a:gdLst>
                <a:gd name="connsiteX0" fmla="*/ 0 w 613108"/>
                <a:gd name="connsiteY0" fmla="*/ 0 h 616312"/>
                <a:gd name="connsiteX1" fmla="*/ 276225 w 613108"/>
                <a:gd name="connsiteY1" fmla="*/ 301625 h 616312"/>
                <a:gd name="connsiteX2" fmla="*/ 485775 w 613108"/>
                <a:gd name="connsiteY2" fmla="*/ 441325 h 616312"/>
                <a:gd name="connsiteX3" fmla="*/ 609600 w 613108"/>
                <a:gd name="connsiteY3" fmla="*/ 615950 h 616312"/>
                <a:gd name="connsiteX4" fmla="*/ 558800 w 613108"/>
                <a:gd name="connsiteY4" fmla="*/ 482600 h 616312"/>
                <a:gd name="connsiteX5" fmla="*/ 352425 w 613108"/>
                <a:gd name="connsiteY5" fmla="*/ 330200 h 616312"/>
                <a:gd name="connsiteX6" fmla="*/ 285750 w 613108"/>
                <a:gd name="connsiteY6" fmla="*/ 273050 h 616312"/>
                <a:gd name="connsiteX7" fmla="*/ 0 w 613108"/>
                <a:gd name="connsiteY7" fmla="*/ 0 h 61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3108" h="616312">
                  <a:moveTo>
                    <a:pt x="0" y="0"/>
                  </a:moveTo>
                  <a:cubicBezTo>
                    <a:pt x="97631" y="114035"/>
                    <a:pt x="195263" y="228071"/>
                    <a:pt x="276225" y="301625"/>
                  </a:cubicBezTo>
                  <a:cubicBezTo>
                    <a:pt x="357187" y="375179"/>
                    <a:pt x="430213" y="388938"/>
                    <a:pt x="485775" y="441325"/>
                  </a:cubicBezTo>
                  <a:cubicBezTo>
                    <a:pt x="541337" y="493712"/>
                    <a:pt x="597429" y="609071"/>
                    <a:pt x="609600" y="615950"/>
                  </a:cubicBezTo>
                  <a:cubicBezTo>
                    <a:pt x="621771" y="622829"/>
                    <a:pt x="601662" y="530225"/>
                    <a:pt x="558800" y="482600"/>
                  </a:cubicBezTo>
                  <a:cubicBezTo>
                    <a:pt x="515938" y="434975"/>
                    <a:pt x="397933" y="365125"/>
                    <a:pt x="352425" y="330200"/>
                  </a:cubicBezTo>
                  <a:cubicBezTo>
                    <a:pt x="306917" y="295275"/>
                    <a:pt x="285750" y="273050"/>
                    <a:pt x="285750" y="273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4489CC38-04E2-A6EF-A39A-52132080D2F1}"/>
                </a:ext>
              </a:extLst>
            </p:cNvPr>
            <p:cNvSpPr/>
            <p:nvPr/>
          </p:nvSpPr>
          <p:spPr>
            <a:xfrm>
              <a:off x="5670389" y="9813849"/>
              <a:ext cx="469121" cy="544155"/>
            </a:xfrm>
            <a:custGeom>
              <a:avLst/>
              <a:gdLst>
                <a:gd name="connsiteX0" fmla="*/ 161 w 469121"/>
                <a:gd name="connsiteY0" fmla="*/ 76 h 544155"/>
                <a:gd name="connsiteX1" fmla="*/ 438311 w 469121"/>
                <a:gd name="connsiteY1" fmla="*/ 501726 h 544155"/>
                <a:gd name="connsiteX2" fmla="*/ 387511 w 469121"/>
                <a:gd name="connsiteY2" fmla="*/ 463626 h 544155"/>
                <a:gd name="connsiteX3" fmla="*/ 161 w 469121"/>
                <a:gd name="connsiteY3" fmla="*/ 76 h 5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9121" h="544155">
                  <a:moveTo>
                    <a:pt x="161" y="76"/>
                  </a:moveTo>
                  <a:cubicBezTo>
                    <a:pt x="8628" y="6426"/>
                    <a:pt x="373753" y="424468"/>
                    <a:pt x="438311" y="501726"/>
                  </a:cubicBezTo>
                  <a:cubicBezTo>
                    <a:pt x="502869" y="578984"/>
                    <a:pt x="456303" y="541414"/>
                    <a:pt x="387511" y="463626"/>
                  </a:cubicBezTo>
                  <a:cubicBezTo>
                    <a:pt x="318719" y="385839"/>
                    <a:pt x="-8306" y="-6274"/>
                    <a:pt x="161" y="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0BD0249A-42C0-52E9-2B77-9BFFF45C1935}"/>
                </a:ext>
              </a:extLst>
            </p:cNvPr>
            <p:cNvSpPr/>
            <p:nvPr/>
          </p:nvSpPr>
          <p:spPr>
            <a:xfrm>
              <a:off x="5354703" y="9313908"/>
              <a:ext cx="282788" cy="545084"/>
            </a:xfrm>
            <a:custGeom>
              <a:avLst/>
              <a:gdLst>
                <a:gd name="connsiteX0" fmla="*/ 1522 w 282788"/>
                <a:gd name="connsiteY0" fmla="*/ 4717 h 545084"/>
                <a:gd name="connsiteX1" fmla="*/ 277747 w 282788"/>
                <a:gd name="connsiteY1" fmla="*/ 538117 h 545084"/>
                <a:gd name="connsiteX2" fmla="*/ 169797 w 282788"/>
                <a:gd name="connsiteY2" fmla="*/ 290467 h 545084"/>
                <a:gd name="connsiteX3" fmla="*/ 1522 w 282788"/>
                <a:gd name="connsiteY3" fmla="*/ 4717 h 54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788" h="545084">
                  <a:moveTo>
                    <a:pt x="1522" y="4717"/>
                  </a:moveTo>
                  <a:cubicBezTo>
                    <a:pt x="19514" y="45992"/>
                    <a:pt x="249701" y="490492"/>
                    <a:pt x="277747" y="538117"/>
                  </a:cubicBezTo>
                  <a:cubicBezTo>
                    <a:pt x="305793" y="585742"/>
                    <a:pt x="209484" y="376721"/>
                    <a:pt x="169797" y="290467"/>
                  </a:cubicBezTo>
                  <a:cubicBezTo>
                    <a:pt x="130110" y="204213"/>
                    <a:pt x="-16470" y="-36558"/>
                    <a:pt x="1522" y="47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8FB80CAC-358E-D046-1C76-12C0270A7AD2}"/>
                </a:ext>
              </a:extLst>
            </p:cNvPr>
            <p:cNvSpPr/>
            <p:nvPr/>
          </p:nvSpPr>
          <p:spPr>
            <a:xfrm>
              <a:off x="5295899" y="9226498"/>
              <a:ext cx="441331" cy="768408"/>
            </a:xfrm>
            <a:custGeom>
              <a:avLst/>
              <a:gdLst>
                <a:gd name="connsiteX0" fmla="*/ 1 w 441331"/>
                <a:gd name="connsiteY0" fmla="*/ 52 h 768408"/>
                <a:gd name="connsiteX1" fmla="*/ 206376 w 441331"/>
                <a:gd name="connsiteY1" fmla="*/ 466777 h 768408"/>
                <a:gd name="connsiteX2" fmla="*/ 203201 w 441331"/>
                <a:gd name="connsiteY2" fmla="*/ 447727 h 768408"/>
                <a:gd name="connsiteX3" fmla="*/ 441326 w 441331"/>
                <a:gd name="connsiteY3" fmla="*/ 768402 h 768408"/>
                <a:gd name="connsiteX4" fmla="*/ 209551 w 441331"/>
                <a:gd name="connsiteY4" fmla="*/ 438202 h 768408"/>
                <a:gd name="connsiteX5" fmla="*/ 1 w 441331"/>
                <a:gd name="connsiteY5" fmla="*/ 52 h 76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331" h="768408">
                  <a:moveTo>
                    <a:pt x="1" y="52"/>
                  </a:moveTo>
                  <a:cubicBezTo>
                    <a:pt x="-528" y="4815"/>
                    <a:pt x="172509" y="392165"/>
                    <a:pt x="206376" y="466777"/>
                  </a:cubicBezTo>
                  <a:cubicBezTo>
                    <a:pt x="240243" y="541389"/>
                    <a:pt x="164043" y="397456"/>
                    <a:pt x="203201" y="447727"/>
                  </a:cubicBezTo>
                  <a:cubicBezTo>
                    <a:pt x="242359" y="497998"/>
                    <a:pt x="440268" y="769990"/>
                    <a:pt x="441326" y="768402"/>
                  </a:cubicBezTo>
                  <a:cubicBezTo>
                    <a:pt x="442384" y="766814"/>
                    <a:pt x="279930" y="562556"/>
                    <a:pt x="209551" y="438202"/>
                  </a:cubicBezTo>
                  <a:cubicBezTo>
                    <a:pt x="139172" y="313848"/>
                    <a:pt x="530" y="-4711"/>
                    <a:pt x="1" y="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A386EDDF-79F7-9F59-9BC9-AD28189F2B0F}"/>
                </a:ext>
              </a:extLst>
            </p:cNvPr>
            <p:cNvSpPr/>
            <p:nvPr/>
          </p:nvSpPr>
          <p:spPr>
            <a:xfrm>
              <a:off x="5661085" y="9858802"/>
              <a:ext cx="492228" cy="793594"/>
            </a:xfrm>
            <a:custGeom>
              <a:avLst/>
              <a:gdLst>
                <a:gd name="connsiteX0" fmla="*/ 15815 w 492228"/>
                <a:gd name="connsiteY0" fmla="*/ 28148 h 793594"/>
                <a:gd name="connsiteX1" fmla="*/ 390465 w 492228"/>
                <a:gd name="connsiteY1" fmla="*/ 555198 h 793594"/>
                <a:gd name="connsiteX2" fmla="*/ 447615 w 492228"/>
                <a:gd name="connsiteY2" fmla="*/ 634573 h 793594"/>
                <a:gd name="connsiteX3" fmla="*/ 492065 w 492228"/>
                <a:gd name="connsiteY3" fmla="*/ 793323 h 793594"/>
                <a:gd name="connsiteX4" fmla="*/ 431740 w 492228"/>
                <a:gd name="connsiteY4" fmla="*/ 593298 h 793594"/>
                <a:gd name="connsiteX5" fmla="*/ 104715 w 492228"/>
                <a:gd name="connsiteY5" fmla="*/ 126573 h 793594"/>
                <a:gd name="connsiteX6" fmla="*/ 15815 w 492228"/>
                <a:gd name="connsiteY6" fmla="*/ 28148 h 79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228" h="793594">
                  <a:moveTo>
                    <a:pt x="15815" y="28148"/>
                  </a:moveTo>
                  <a:cubicBezTo>
                    <a:pt x="63440" y="99586"/>
                    <a:pt x="318498" y="454127"/>
                    <a:pt x="390465" y="555198"/>
                  </a:cubicBezTo>
                  <a:cubicBezTo>
                    <a:pt x="462432" y="656269"/>
                    <a:pt x="430682" y="594886"/>
                    <a:pt x="447615" y="634573"/>
                  </a:cubicBezTo>
                  <a:cubicBezTo>
                    <a:pt x="464548" y="674260"/>
                    <a:pt x="494711" y="800202"/>
                    <a:pt x="492065" y="793323"/>
                  </a:cubicBezTo>
                  <a:cubicBezTo>
                    <a:pt x="489419" y="786444"/>
                    <a:pt x="496298" y="704423"/>
                    <a:pt x="431740" y="593298"/>
                  </a:cubicBezTo>
                  <a:cubicBezTo>
                    <a:pt x="367182" y="482173"/>
                    <a:pt x="172448" y="220235"/>
                    <a:pt x="104715" y="126573"/>
                  </a:cubicBezTo>
                  <a:cubicBezTo>
                    <a:pt x="36982" y="32911"/>
                    <a:pt x="-31810" y="-43290"/>
                    <a:pt x="15815" y="281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124469F8-1FEE-C418-8301-EF8F9B00E211}"/>
                </a:ext>
              </a:extLst>
            </p:cNvPr>
            <p:cNvSpPr/>
            <p:nvPr/>
          </p:nvSpPr>
          <p:spPr>
            <a:xfrm>
              <a:off x="6953814" y="10322677"/>
              <a:ext cx="115290" cy="652493"/>
            </a:xfrm>
            <a:custGeom>
              <a:avLst/>
              <a:gdLst>
                <a:gd name="connsiteX0" fmla="*/ 439 w 115290"/>
                <a:gd name="connsiteY0" fmla="*/ 418 h 652493"/>
                <a:gd name="connsiteX1" fmla="*/ 63003 w 115290"/>
                <a:gd name="connsiteY1" fmla="*/ 269925 h 652493"/>
                <a:gd name="connsiteX2" fmla="*/ 111129 w 115290"/>
                <a:gd name="connsiteY2" fmla="*/ 558683 h 652493"/>
                <a:gd name="connsiteX3" fmla="*/ 111129 w 115290"/>
                <a:gd name="connsiteY3" fmla="*/ 640498 h 652493"/>
                <a:gd name="connsiteX4" fmla="*/ 96691 w 115290"/>
                <a:gd name="connsiteY4" fmla="*/ 332489 h 652493"/>
                <a:gd name="connsiteX5" fmla="*/ 439 w 115290"/>
                <a:gd name="connsiteY5" fmla="*/ 418 h 65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290" h="652493">
                  <a:moveTo>
                    <a:pt x="439" y="418"/>
                  </a:moveTo>
                  <a:cubicBezTo>
                    <a:pt x="-5176" y="-10009"/>
                    <a:pt x="44555" y="176881"/>
                    <a:pt x="63003" y="269925"/>
                  </a:cubicBezTo>
                  <a:cubicBezTo>
                    <a:pt x="81451" y="362969"/>
                    <a:pt x="103108" y="496921"/>
                    <a:pt x="111129" y="558683"/>
                  </a:cubicBezTo>
                  <a:cubicBezTo>
                    <a:pt x="119150" y="620445"/>
                    <a:pt x="113535" y="678197"/>
                    <a:pt x="111129" y="640498"/>
                  </a:cubicBezTo>
                  <a:cubicBezTo>
                    <a:pt x="108723" y="602799"/>
                    <a:pt x="109525" y="434356"/>
                    <a:pt x="96691" y="332489"/>
                  </a:cubicBezTo>
                  <a:cubicBezTo>
                    <a:pt x="83857" y="230622"/>
                    <a:pt x="6054" y="10845"/>
                    <a:pt x="439" y="4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740443A1-43F4-7169-2E08-D01505B187E8}"/>
                </a:ext>
              </a:extLst>
            </p:cNvPr>
            <p:cNvSpPr/>
            <p:nvPr/>
          </p:nvSpPr>
          <p:spPr>
            <a:xfrm>
              <a:off x="6905910" y="9470545"/>
              <a:ext cx="158608" cy="496835"/>
            </a:xfrm>
            <a:custGeom>
              <a:avLst/>
              <a:gdLst>
                <a:gd name="connsiteX0" fmla="*/ 216 w 158608"/>
                <a:gd name="connsiteY0" fmla="*/ 714 h 496835"/>
                <a:gd name="connsiteX1" fmla="*/ 120532 w 158608"/>
                <a:gd name="connsiteY1" fmla="*/ 178781 h 496835"/>
                <a:gd name="connsiteX2" fmla="*/ 125345 w 158608"/>
                <a:gd name="connsiteY2" fmla="*/ 496415 h 496835"/>
                <a:gd name="connsiteX3" fmla="*/ 154221 w 158608"/>
                <a:gd name="connsiteY3" fmla="*/ 241346 h 496835"/>
                <a:gd name="connsiteX4" fmla="*/ 216 w 158608"/>
                <a:gd name="connsiteY4" fmla="*/ 714 h 49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08" h="496835">
                  <a:moveTo>
                    <a:pt x="216" y="714"/>
                  </a:moveTo>
                  <a:cubicBezTo>
                    <a:pt x="-5399" y="-9714"/>
                    <a:pt x="99677" y="96164"/>
                    <a:pt x="120532" y="178781"/>
                  </a:cubicBezTo>
                  <a:cubicBezTo>
                    <a:pt x="141387" y="261398"/>
                    <a:pt x="119730" y="485987"/>
                    <a:pt x="125345" y="496415"/>
                  </a:cubicBezTo>
                  <a:cubicBezTo>
                    <a:pt x="130960" y="506843"/>
                    <a:pt x="171867" y="320755"/>
                    <a:pt x="154221" y="241346"/>
                  </a:cubicBezTo>
                  <a:cubicBezTo>
                    <a:pt x="136575" y="161938"/>
                    <a:pt x="5831" y="11142"/>
                    <a:pt x="216" y="7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D96A7FD6-1892-796C-8524-A31DA9E3127F}"/>
                </a:ext>
              </a:extLst>
            </p:cNvPr>
            <p:cNvSpPr/>
            <p:nvPr/>
          </p:nvSpPr>
          <p:spPr>
            <a:xfrm>
              <a:off x="6896419" y="9444704"/>
              <a:ext cx="86841" cy="609739"/>
            </a:xfrm>
            <a:custGeom>
              <a:avLst/>
              <a:gdLst>
                <a:gd name="connsiteX0" fmla="*/ 82 w 86841"/>
                <a:gd name="connsiteY0" fmla="*/ 12117 h 609739"/>
                <a:gd name="connsiteX1" fmla="*/ 28958 w 86841"/>
                <a:gd name="connsiteY1" fmla="*/ 257561 h 609739"/>
                <a:gd name="connsiteX2" fmla="*/ 24145 w 86841"/>
                <a:gd name="connsiteY2" fmla="*/ 373064 h 609739"/>
                <a:gd name="connsiteX3" fmla="*/ 86709 w 86841"/>
                <a:gd name="connsiteY3" fmla="*/ 608883 h 609739"/>
                <a:gd name="connsiteX4" fmla="*/ 4895 w 86841"/>
                <a:gd name="connsiteY4" fmla="*/ 281624 h 609739"/>
                <a:gd name="connsiteX5" fmla="*/ 19333 w 86841"/>
                <a:gd name="connsiteY5" fmla="*/ 60243 h 609739"/>
                <a:gd name="connsiteX6" fmla="*/ 82 w 86841"/>
                <a:gd name="connsiteY6" fmla="*/ 12117 h 609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41" h="609739">
                  <a:moveTo>
                    <a:pt x="82" y="12117"/>
                  </a:moveTo>
                  <a:cubicBezTo>
                    <a:pt x="1686" y="45003"/>
                    <a:pt x="24948" y="197403"/>
                    <a:pt x="28958" y="257561"/>
                  </a:cubicBezTo>
                  <a:cubicBezTo>
                    <a:pt x="32969" y="317719"/>
                    <a:pt x="14520" y="314510"/>
                    <a:pt x="24145" y="373064"/>
                  </a:cubicBezTo>
                  <a:cubicBezTo>
                    <a:pt x="33770" y="431618"/>
                    <a:pt x="89917" y="624123"/>
                    <a:pt x="86709" y="608883"/>
                  </a:cubicBezTo>
                  <a:cubicBezTo>
                    <a:pt x="83501" y="593643"/>
                    <a:pt x="16124" y="373064"/>
                    <a:pt x="4895" y="281624"/>
                  </a:cubicBezTo>
                  <a:cubicBezTo>
                    <a:pt x="-6334" y="190184"/>
                    <a:pt x="19333" y="60243"/>
                    <a:pt x="19333" y="60243"/>
                  </a:cubicBezTo>
                  <a:cubicBezTo>
                    <a:pt x="20937" y="19336"/>
                    <a:pt x="-1522" y="-20769"/>
                    <a:pt x="82" y="121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C684A242-7E25-B0E8-D3A2-4C97DD5F157A}"/>
                </a:ext>
              </a:extLst>
            </p:cNvPr>
            <p:cNvSpPr/>
            <p:nvPr/>
          </p:nvSpPr>
          <p:spPr>
            <a:xfrm>
              <a:off x="6180013" y="7924479"/>
              <a:ext cx="741367" cy="441072"/>
            </a:xfrm>
            <a:custGeom>
              <a:avLst/>
              <a:gdLst>
                <a:gd name="connsiteX0" fmla="*/ 2423 w 741367"/>
                <a:gd name="connsiteY0" fmla="*/ 321 h 441072"/>
                <a:gd name="connsiteX1" fmla="*/ 420954 w 741367"/>
                <a:gd name="connsiteY1" fmla="*/ 236882 h 441072"/>
                <a:gd name="connsiteX2" fmla="*/ 298124 w 741367"/>
                <a:gd name="connsiteY2" fmla="*/ 232333 h 441072"/>
                <a:gd name="connsiteX3" fmla="*/ 725754 w 741367"/>
                <a:gd name="connsiteY3" fmla="*/ 437049 h 441072"/>
                <a:gd name="connsiteX4" fmla="*/ 630220 w 741367"/>
                <a:gd name="connsiteY4" fmla="*/ 359712 h 441072"/>
                <a:gd name="connsiteX5" fmla="*/ 457348 w 741367"/>
                <a:gd name="connsiteY5" fmla="*/ 255079 h 441072"/>
                <a:gd name="connsiteX6" fmla="*/ 257181 w 741367"/>
                <a:gd name="connsiteY6" fmla="*/ 186840 h 441072"/>
                <a:gd name="connsiteX7" fmla="*/ 2423 w 741367"/>
                <a:gd name="connsiteY7" fmla="*/ 321 h 44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1367" h="441072">
                  <a:moveTo>
                    <a:pt x="2423" y="321"/>
                  </a:moveTo>
                  <a:cubicBezTo>
                    <a:pt x="29718" y="8661"/>
                    <a:pt x="371671" y="198213"/>
                    <a:pt x="420954" y="236882"/>
                  </a:cubicBezTo>
                  <a:cubicBezTo>
                    <a:pt x="470237" y="275551"/>
                    <a:pt x="247324" y="198972"/>
                    <a:pt x="298124" y="232333"/>
                  </a:cubicBezTo>
                  <a:cubicBezTo>
                    <a:pt x="348924" y="265694"/>
                    <a:pt x="670405" y="415819"/>
                    <a:pt x="725754" y="437049"/>
                  </a:cubicBezTo>
                  <a:cubicBezTo>
                    <a:pt x="781103" y="458279"/>
                    <a:pt x="674954" y="390040"/>
                    <a:pt x="630220" y="359712"/>
                  </a:cubicBezTo>
                  <a:cubicBezTo>
                    <a:pt x="585486" y="329384"/>
                    <a:pt x="519521" y="283891"/>
                    <a:pt x="457348" y="255079"/>
                  </a:cubicBezTo>
                  <a:cubicBezTo>
                    <a:pt x="395175" y="226267"/>
                    <a:pt x="328453" y="225509"/>
                    <a:pt x="257181" y="186840"/>
                  </a:cubicBezTo>
                  <a:cubicBezTo>
                    <a:pt x="185909" y="148171"/>
                    <a:pt x="-24872" y="-8019"/>
                    <a:pt x="2423" y="3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70D7A1B4-237F-EFEE-A067-A9F5C8D679C8}"/>
                </a:ext>
              </a:extLst>
            </p:cNvPr>
            <p:cNvSpPr/>
            <p:nvPr/>
          </p:nvSpPr>
          <p:spPr>
            <a:xfrm>
              <a:off x="6167664" y="7905071"/>
              <a:ext cx="188253" cy="922763"/>
            </a:xfrm>
            <a:custGeom>
              <a:avLst/>
              <a:gdLst>
                <a:gd name="connsiteX0" fmla="*/ 1124 w 188253"/>
                <a:gd name="connsiteY0" fmla="*/ 1532 h 922763"/>
                <a:gd name="connsiteX1" fmla="*/ 92109 w 188253"/>
                <a:gd name="connsiteY1" fmla="*/ 397317 h 922763"/>
                <a:gd name="connsiteX2" fmla="*/ 146700 w 188253"/>
                <a:gd name="connsiteY2" fmla="*/ 693019 h 922763"/>
                <a:gd name="connsiteX3" fmla="*/ 187643 w 188253"/>
                <a:gd name="connsiteY3" fmla="*/ 920481 h 922763"/>
                <a:gd name="connsiteX4" fmla="*/ 160348 w 188253"/>
                <a:gd name="connsiteY4" fmla="*/ 551992 h 922763"/>
                <a:gd name="connsiteX5" fmla="*/ 1124 w 188253"/>
                <a:gd name="connsiteY5" fmla="*/ 1532 h 9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253" h="922763">
                  <a:moveTo>
                    <a:pt x="1124" y="1532"/>
                  </a:moveTo>
                  <a:cubicBezTo>
                    <a:pt x="-10249" y="-24247"/>
                    <a:pt x="67846" y="282069"/>
                    <a:pt x="92109" y="397317"/>
                  </a:cubicBezTo>
                  <a:cubicBezTo>
                    <a:pt x="116372" y="512565"/>
                    <a:pt x="130778" y="605825"/>
                    <a:pt x="146700" y="693019"/>
                  </a:cubicBezTo>
                  <a:cubicBezTo>
                    <a:pt x="162622" y="780213"/>
                    <a:pt x="185368" y="943986"/>
                    <a:pt x="187643" y="920481"/>
                  </a:cubicBezTo>
                  <a:cubicBezTo>
                    <a:pt x="189918" y="896977"/>
                    <a:pt x="186885" y="702875"/>
                    <a:pt x="160348" y="551992"/>
                  </a:cubicBezTo>
                  <a:cubicBezTo>
                    <a:pt x="133811" y="401109"/>
                    <a:pt x="12497" y="27311"/>
                    <a:pt x="1124" y="15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BCE2FA07-FDAB-5853-29E8-07D118D3AAEE}"/>
                </a:ext>
              </a:extLst>
            </p:cNvPr>
            <p:cNvSpPr/>
            <p:nvPr/>
          </p:nvSpPr>
          <p:spPr>
            <a:xfrm>
              <a:off x="6341520" y="8111202"/>
              <a:ext cx="273161" cy="491440"/>
            </a:xfrm>
            <a:custGeom>
              <a:avLst/>
              <a:gdLst>
                <a:gd name="connsiteX0" fmla="*/ 168462 w 273161"/>
                <a:gd name="connsiteY0" fmla="*/ 117 h 491440"/>
                <a:gd name="connsiteX1" fmla="*/ 163913 w 273161"/>
                <a:gd name="connsiteY1" fmla="*/ 159341 h 491440"/>
                <a:gd name="connsiteX2" fmla="*/ 200307 w 273161"/>
                <a:gd name="connsiteY2" fmla="*/ 209383 h 491440"/>
                <a:gd name="connsiteX3" fmla="*/ 273095 w 273161"/>
                <a:gd name="connsiteY3" fmla="*/ 268523 h 491440"/>
                <a:gd name="connsiteX4" fmla="*/ 186659 w 273161"/>
                <a:gd name="connsiteY4" fmla="*/ 318565 h 491440"/>
                <a:gd name="connsiteX5" fmla="*/ 140 w 273161"/>
                <a:gd name="connsiteY5" fmla="*/ 491437 h 491440"/>
                <a:gd name="connsiteX6" fmla="*/ 218504 w 273161"/>
                <a:gd name="connsiteY6" fmla="*/ 323114 h 491440"/>
                <a:gd name="connsiteX7" fmla="*/ 191208 w 273161"/>
                <a:gd name="connsiteY7" fmla="*/ 259425 h 491440"/>
                <a:gd name="connsiteX8" fmla="*/ 163913 w 273161"/>
                <a:gd name="connsiteY8" fmla="*/ 186637 h 491440"/>
                <a:gd name="connsiteX9" fmla="*/ 168462 w 273161"/>
                <a:gd name="connsiteY9" fmla="*/ 117 h 4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161" h="491440">
                  <a:moveTo>
                    <a:pt x="168462" y="117"/>
                  </a:moveTo>
                  <a:cubicBezTo>
                    <a:pt x="168462" y="-4432"/>
                    <a:pt x="158606" y="124463"/>
                    <a:pt x="163913" y="159341"/>
                  </a:cubicBezTo>
                  <a:cubicBezTo>
                    <a:pt x="169220" y="194219"/>
                    <a:pt x="182110" y="191186"/>
                    <a:pt x="200307" y="209383"/>
                  </a:cubicBezTo>
                  <a:cubicBezTo>
                    <a:pt x="218504" y="227580"/>
                    <a:pt x="275370" y="250326"/>
                    <a:pt x="273095" y="268523"/>
                  </a:cubicBezTo>
                  <a:cubicBezTo>
                    <a:pt x="270820" y="286720"/>
                    <a:pt x="232151" y="281413"/>
                    <a:pt x="186659" y="318565"/>
                  </a:cubicBezTo>
                  <a:cubicBezTo>
                    <a:pt x="141167" y="355717"/>
                    <a:pt x="-5167" y="490679"/>
                    <a:pt x="140" y="491437"/>
                  </a:cubicBezTo>
                  <a:cubicBezTo>
                    <a:pt x="5447" y="492195"/>
                    <a:pt x="186659" y="361783"/>
                    <a:pt x="218504" y="323114"/>
                  </a:cubicBezTo>
                  <a:cubicBezTo>
                    <a:pt x="250349" y="284445"/>
                    <a:pt x="200306" y="282171"/>
                    <a:pt x="191208" y="259425"/>
                  </a:cubicBezTo>
                  <a:cubicBezTo>
                    <a:pt x="182110" y="236679"/>
                    <a:pt x="168462" y="226064"/>
                    <a:pt x="163913" y="186637"/>
                  </a:cubicBezTo>
                  <a:cubicBezTo>
                    <a:pt x="159364" y="147210"/>
                    <a:pt x="168462" y="4666"/>
                    <a:pt x="168462" y="1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C0CC0D49-409F-5019-B68A-97482FD8752D}"/>
                </a:ext>
              </a:extLst>
            </p:cNvPr>
            <p:cNvSpPr/>
            <p:nvPr/>
          </p:nvSpPr>
          <p:spPr>
            <a:xfrm>
              <a:off x="2574903" y="6673827"/>
              <a:ext cx="591338" cy="193846"/>
            </a:xfrm>
            <a:custGeom>
              <a:avLst/>
              <a:gdLst>
                <a:gd name="connsiteX0" fmla="*/ 590572 w 591338"/>
                <a:gd name="connsiteY0" fmla="*/ 23 h 193846"/>
                <a:gd name="connsiteX1" fmla="*/ 273072 w 591338"/>
                <a:gd name="connsiteY1" fmla="*/ 98448 h 193846"/>
                <a:gd name="connsiteX2" fmla="*/ 22 w 591338"/>
                <a:gd name="connsiteY2" fmla="*/ 193698 h 193846"/>
                <a:gd name="connsiteX3" fmla="*/ 257197 w 591338"/>
                <a:gd name="connsiteY3" fmla="*/ 76223 h 193846"/>
                <a:gd name="connsiteX4" fmla="*/ 177822 w 591338"/>
                <a:gd name="connsiteY4" fmla="*/ 88923 h 193846"/>
                <a:gd name="connsiteX5" fmla="*/ 590572 w 591338"/>
                <a:gd name="connsiteY5" fmla="*/ 23 h 193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338" h="193846">
                  <a:moveTo>
                    <a:pt x="590572" y="23"/>
                  </a:moveTo>
                  <a:cubicBezTo>
                    <a:pt x="606447" y="1611"/>
                    <a:pt x="371497" y="66169"/>
                    <a:pt x="273072" y="98448"/>
                  </a:cubicBezTo>
                  <a:cubicBezTo>
                    <a:pt x="174647" y="130727"/>
                    <a:pt x="2668" y="197402"/>
                    <a:pt x="22" y="193698"/>
                  </a:cubicBezTo>
                  <a:cubicBezTo>
                    <a:pt x="-2624" y="189994"/>
                    <a:pt x="227564" y="93685"/>
                    <a:pt x="257197" y="76223"/>
                  </a:cubicBezTo>
                  <a:cubicBezTo>
                    <a:pt x="286830" y="58761"/>
                    <a:pt x="126493" y="101623"/>
                    <a:pt x="177822" y="88923"/>
                  </a:cubicBezTo>
                  <a:cubicBezTo>
                    <a:pt x="229151" y="76223"/>
                    <a:pt x="574697" y="-1565"/>
                    <a:pt x="590572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B1B4AB1C-1684-07D1-7573-F5677F9A052B}"/>
                </a:ext>
              </a:extLst>
            </p:cNvPr>
            <p:cNvSpPr/>
            <p:nvPr/>
          </p:nvSpPr>
          <p:spPr>
            <a:xfrm>
              <a:off x="2678101" y="6753107"/>
              <a:ext cx="455851" cy="354894"/>
            </a:xfrm>
            <a:custGeom>
              <a:avLst/>
              <a:gdLst>
                <a:gd name="connsiteX0" fmla="*/ 452449 w 455851"/>
                <a:gd name="connsiteY0" fmla="*/ 118 h 354894"/>
                <a:gd name="connsiteX1" fmla="*/ 211149 w 455851"/>
                <a:gd name="connsiteY1" fmla="*/ 79493 h 354894"/>
                <a:gd name="connsiteX2" fmla="*/ 90499 w 455851"/>
                <a:gd name="connsiteY2" fmla="*/ 127118 h 354894"/>
                <a:gd name="connsiteX3" fmla="*/ 141299 w 455851"/>
                <a:gd name="connsiteY3" fmla="*/ 231893 h 354894"/>
                <a:gd name="connsiteX4" fmla="*/ 122249 w 455851"/>
                <a:gd name="connsiteY4" fmla="*/ 209668 h 354894"/>
                <a:gd name="connsiteX5" fmla="*/ 300049 w 455851"/>
                <a:gd name="connsiteY5" fmla="*/ 352543 h 354894"/>
                <a:gd name="connsiteX6" fmla="*/ 211149 w 455851"/>
                <a:gd name="connsiteY6" fmla="*/ 289043 h 354894"/>
                <a:gd name="connsiteX7" fmla="*/ 74624 w 455851"/>
                <a:gd name="connsiteY7" fmla="*/ 165218 h 354894"/>
                <a:gd name="connsiteX8" fmla="*/ 96849 w 455851"/>
                <a:gd name="connsiteY8" fmla="*/ 98543 h 354894"/>
                <a:gd name="connsiteX9" fmla="*/ 14299 w 455851"/>
                <a:gd name="connsiteY9" fmla="*/ 98543 h 354894"/>
                <a:gd name="connsiteX10" fmla="*/ 452449 w 455851"/>
                <a:gd name="connsiteY10" fmla="*/ 118 h 35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5851" h="354894">
                  <a:moveTo>
                    <a:pt x="452449" y="118"/>
                  </a:moveTo>
                  <a:cubicBezTo>
                    <a:pt x="485257" y="-3057"/>
                    <a:pt x="271474" y="58326"/>
                    <a:pt x="211149" y="79493"/>
                  </a:cubicBezTo>
                  <a:cubicBezTo>
                    <a:pt x="150824" y="100660"/>
                    <a:pt x="102141" y="101718"/>
                    <a:pt x="90499" y="127118"/>
                  </a:cubicBezTo>
                  <a:cubicBezTo>
                    <a:pt x="78857" y="152518"/>
                    <a:pt x="136007" y="218135"/>
                    <a:pt x="141299" y="231893"/>
                  </a:cubicBezTo>
                  <a:cubicBezTo>
                    <a:pt x="146591" y="245651"/>
                    <a:pt x="95791" y="189560"/>
                    <a:pt x="122249" y="209668"/>
                  </a:cubicBezTo>
                  <a:cubicBezTo>
                    <a:pt x="148707" y="229776"/>
                    <a:pt x="285232" y="339314"/>
                    <a:pt x="300049" y="352543"/>
                  </a:cubicBezTo>
                  <a:cubicBezTo>
                    <a:pt x="314866" y="365772"/>
                    <a:pt x="248720" y="320264"/>
                    <a:pt x="211149" y="289043"/>
                  </a:cubicBezTo>
                  <a:cubicBezTo>
                    <a:pt x="173578" y="257822"/>
                    <a:pt x="93674" y="196968"/>
                    <a:pt x="74624" y="165218"/>
                  </a:cubicBezTo>
                  <a:cubicBezTo>
                    <a:pt x="55574" y="133468"/>
                    <a:pt x="106903" y="109655"/>
                    <a:pt x="96849" y="98543"/>
                  </a:cubicBezTo>
                  <a:cubicBezTo>
                    <a:pt x="86795" y="87431"/>
                    <a:pt x="-42322" y="116005"/>
                    <a:pt x="14299" y="98543"/>
                  </a:cubicBezTo>
                  <a:cubicBezTo>
                    <a:pt x="70920" y="81081"/>
                    <a:pt x="419641" y="3293"/>
                    <a:pt x="452449" y="1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FDF30321-8F6B-0FBB-58E8-2B1DF03E4DB6}"/>
                </a:ext>
              </a:extLst>
            </p:cNvPr>
            <p:cNvSpPr/>
            <p:nvPr/>
          </p:nvSpPr>
          <p:spPr>
            <a:xfrm>
              <a:off x="2641793" y="6876078"/>
              <a:ext cx="376087" cy="293401"/>
            </a:xfrm>
            <a:custGeom>
              <a:avLst/>
              <a:gdLst>
                <a:gd name="connsiteX0" fmla="*/ 6157 w 376087"/>
                <a:gd name="connsiteY0" fmla="*/ 972 h 293401"/>
                <a:gd name="connsiteX1" fmla="*/ 41082 w 376087"/>
                <a:gd name="connsiteY1" fmla="*/ 73997 h 293401"/>
                <a:gd name="connsiteX2" fmla="*/ 260157 w 376087"/>
                <a:gd name="connsiteY2" fmla="*/ 197822 h 293401"/>
                <a:gd name="connsiteX3" fmla="*/ 171257 w 376087"/>
                <a:gd name="connsiteY3" fmla="*/ 178772 h 293401"/>
                <a:gd name="connsiteX4" fmla="*/ 374457 w 376087"/>
                <a:gd name="connsiteY4" fmla="*/ 293072 h 293401"/>
                <a:gd name="connsiteX5" fmla="*/ 253807 w 376087"/>
                <a:gd name="connsiteY5" fmla="*/ 210522 h 293401"/>
                <a:gd name="connsiteX6" fmla="*/ 25207 w 376087"/>
                <a:gd name="connsiteY6" fmla="*/ 124797 h 293401"/>
                <a:gd name="connsiteX7" fmla="*/ 6157 w 376087"/>
                <a:gd name="connsiteY7" fmla="*/ 972 h 29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6087" h="293401">
                  <a:moveTo>
                    <a:pt x="6157" y="972"/>
                  </a:moveTo>
                  <a:cubicBezTo>
                    <a:pt x="8803" y="-7495"/>
                    <a:pt x="-1251" y="41189"/>
                    <a:pt x="41082" y="73997"/>
                  </a:cubicBezTo>
                  <a:cubicBezTo>
                    <a:pt x="83415" y="106805"/>
                    <a:pt x="238461" y="180360"/>
                    <a:pt x="260157" y="197822"/>
                  </a:cubicBezTo>
                  <a:cubicBezTo>
                    <a:pt x="281853" y="215284"/>
                    <a:pt x="152207" y="162897"/>
                    <a:pt x="171257" y="178772"/>
                  </a:cubicBezTo>
                  <a:cubicBezTo>
                    <a:pt x="190307" y="194647"/>
                    <a:pt x="360699" y="287780"/>
                    <a:pt x="374457" y="293072"/>
                  </a:cubicBezTo>
                  <a:cubicBezTo>
                    <a:pt x="388215" y="298364"/>
                    <a:pt x="312015" y="238568"/>
                    <a:pt x="253807" y="210522"/>
                  </a:cubicBezTo>
                  <a:cubicBezTo>
                    <a:pt x="195599" y="182476"/>
                    <a:pt x="64365" y="156547"/>
                    <a:pt x="25207" y="124797"/>
                  </a:cubicBezTo>
                  <a:cubicBezTo>
                    <a:pt x="-13951" y="93047"/>
                    <a:pt x="3511" y="9439"/>
                    <a:pt x="6157" y="9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6C9B527C-4F59-5339-426E-4095B99B528B}"/>
                </a:ext>
              </a:extLst>
            </p:cNvPr>
            <p:cNvSpPr/>
            <p:nvPr/>
          </p:nvSpPr>
          <p:spPr>
            <a:xfrm>
              <a:off x="2320840" y="6880096"/>
              <a:ext cx="330421" cy="1220254"/>
            </a:xfrm>
            <a:custGeom>
              <a:avLst/>
              <a:gdLst>
                <a:gd name="connsiteX0" fmla="*/ 269960 w 330421"/>
                <a:gd name="connsiteY0" fmla="*/ 129 h 1220254"/>
                <a:gd name="connsiteX1" fmla="*/ 209635 w 330421"/>
                <a:gd name="connsiteY1" fmla="*/ 209679 h 1220254"/>
                <a:gd name="connsiteX2" fmla="*/ 35010 w 330421"/>
                <a:gd name="connsiteY2" fmla="*/ 720854 h 1220254"/>
                <a:gd name="connsiteX3" fmla="*/ 63585 w 330421"/>
                <a:gd name="connsiteY3" fmla="*/ 666879 h 1220254"/>
                <a:gd name="connsiteX4" fmla="*/ 12785 w 330421"/>
                <a:gd name="connsiteY4" fmla="*/ 889129 h 1220254"/>
                <a:gd name="connsiteX5" fmla="*/ 54060 w 330421"/>
                <a:gd name="connsiteY5" fmla="*/ 1035179 h 1220254"/>
                <a:gd name="connsiteX6" fmla="*/ 12785 w 330421"/>
                <a:gd name="connsiteY6" fmla="*/ 1003429 h 1220254"/>
                <a:gd name="connsiteX7" fmla="*/ 320760 w 330421"/>
                <a:gd name="connsiteY7" fmla="*/ 1216154 h 1220254"/>
                <a:gd name="connsiteX8" fmla="*/ 241385 w 330421"/>
                <a:gd name="connsiteY8" fmla="*/ 1136779 h 1220254"/>
                <a:gd name="connsiteX9" fmla="*/ 123910 w 330421"/>
                <a:gd name="connsiteY9" fmla="*/ 1051054 h 1220254"/>
                <a:gd name="connsiteX10" fmla="*/ 44535 w 330421"/>
                <a:gd name="connsiteY10" fmla="*/ 978029 h 1220254"/>
                <a:gd name="connsiteX11" fmla="*/ 28660 w 330421"/>
                <a:gd name="connsiteY11" fmla="*/ 784354 h 1220254"/>
                <a:gd name="connsiteX12" fmla="*/ 165185 w 330421"/>
                <a:gd name="connsiteY12" fmla="*/ 435104 h 1220254"/>
                <a:gd name="connsiteX13" fmla="*/ 123910 w 330421"/>
                <a:gd name="connsiteY13" fmla="*/ 546229 h 1220254"/>
                <a:gd name="connsiteX14" fmla="*/ 203285 w 330421"/>
                <a:gd name="connsiteY14" fmla="*/ 184279 h 1220254"/>
                <a:gd name="connsiteX15" fmla="*/ 269960 w 330421"/>
                <a:gd name="connsiteY15" fmla="*/ 129 h 122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421" h="1220254">
                  <a:moveTo>
                    <a:pt x="269960" y="129"/>
                  </a:moveTo>
                  <a:cubicBezTo>
                    <a:pt x="271018" y="4362"/>
                    <a:pt x="248793" y="89558"/>
                    <a:pt x="209635" y="209679"/>
                  </a:cubicBezTo>
                  <a:cubicBezTo>
                    <a:pt x="170477" y="329800"/>
                    <a:pt x="59352" y="644654"/>
                    <a:pt x="35010" y="720854"/>
                  </a:cubicBezTo>
                  <a:cubicBezTo>
                    <a:pt x="10668" y="797054"/>
                    <a:pt x="67289" y="638833"/>
                    <a:pt x="63585" y="666879"/>
                  </a:cubicBezTo>
                  <a:cubicBezTo>
                    <a:pt x="59881" y="694925"/>
                    <a:pt x="14372" y="827746"/>
                    <a:pt x="12785" y="889129"/>
                  </a:cubicBezTo>
                  <a:cubicBezTo>
                    <a:pt x="11198" y="950512"/>
                    <a:pt x="54060" y="1016129"/>
                    <a:pt x="54060" y="1035179"/>
                  </a:cubicBezTo>
                  <a:cubicBezTo>
                    <a:pt x="54060" y="1054229"/>
                    <a:pt x="-31665" y="973267"/>
                    <a:pt x="12785" y="1003429"/>
                  </a:cubicBezTo>
                  <a:cubicBezTo>
                    <a:pt x="57235" y="1033591"/>
                    <a:pt x="282660" y="1193929"/>
                    <a:pt x="320760" y="1216154"/>
                  </a:cubicBezTo>
                  <a:cubicBezTo>
                    <a:pt x="358860" y="1238379"/>
                    <a:pt x="274193" y="1164296"/>
                    <a:pt x="241385" y="1136779"/>
                  </a:cubicBezTo>
                  <a:cubicBezTo>
                    <a:pt x="208577" y="1109262"/>
                    <a:pt x="156718" y="1077512"/>
                    <a:pt x="123910" y="1051054"/>
                  </a:cubicBezTo>
                  <a:cubicBezTo>
                    <a:pt x="91102" y="1024596"/>
                    <a:pt x="60410" y="1022479"/>
                    <a:pt x="44535" y="978029"/>
                  </a:cubicBezTo>
                  <a:cubicBezTo>
                    <a:pt x="28660" y="933579"/>
                    <a:pt x="8552" y="874841"/>
                    <a:pt x="28660" y="784354"/>
                  </a:cubicBezTo>
                  <a:cubicBezTo>
                    <a:pt x="48768" y="693867"/>
                    <a:pt x="149310" y="474791"/>
                    <a:pt x="165185" y="435104"/>
                  </a:cubicBezTo>
                  <a:cubicBezTo>
                    <a:pt x="181060" y="395417"/>
                    <a:pt x="117560" y="588033"/>
                    <a:pt x="123910" y="546229"/>
                  </a:cubicBezTo>
                  <a:cubicBezTo>
                    <a:pt x="130260" y="504425"/>
                    <a:pt x="182118" y="272121"/>
                    <a:pt x="203285" y="184279"/>
                  </a:cubicBezTo>
                  <a:cubicBezTo>
                    <a:pt x="224452" y="96437"/>
                    <a:pt x="268902" y="-4104"/>
                    <a:pt x="269960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BBC4C96B-2169-961B-31FA-DCD5C6F8AA60}"/>
                </a:ext>
              </a:extLst>
            </p:cNvPr>
            <p:cNvSpPr/>
            <p:nvPr/>
          </p:nvSpPr>
          <p:spPr>
            <a:xfrm>
              <a:off x="2595170" y="6870360"/>
              <a:ext cx="196435" cy="267040"/>
            </a:xfrm>
            <a:custGeom>
              <a:avLst/>
              <a:gdLst>
                <a:gd name="connsiteX0" fmla="*/ 27380 w 196435"/>
                <a:gd name="connsiteY0" fmla="*/ 340 h 267040"/>
                <a:gd name="connsiteX1" fmla="*/ 8330 w 196435"/>
                <a:gd name="connsiteY1" fmla="*/ 120990 h 267040"/>
                <a:gd name="connsiteX2" fmla="*/ 186130 w 196435"/>
                <a:gd name="connsiteY2" fmla="*/ 257515 h 267040"/>
                <a:gd name="connsiteX3" fmla="*/ 157555 w 196435"/>
                <a:gd name="connsiteY3" fmla="*/ 244815 h 267040"/>
                <a:gd name="connsiteX4" fmla="*/ 11505 w 196435"/>
                <a:gd name="connsiteY4" fmla="*/ 159090 h 267040"/>
                <a:gd name="connsiteX5" fmla="*/ 27380 w 196435"/>
                <a:gd name="connsiteY5" fmla="*/ 340 h 267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35" h="267040">
                  <a:moveTo>
                    <a:pt x="27380" y="340"/>
                  </a:moveTo>
                  <a:cubicBezTo>
                    <a:pt x="26851" y="-6010"/>
                    <a:pt x="-18128" y="78128"/>
                    <a:pt x="8330" y="120990"/>
                  </a:cubicBezTo>
                  <a:cubicBezTo>
                    <a:pt x="34788" y="163852"/>
                    <a:pt x="161259" y="236878"/>
                    <a:pt x="186130" y="257515"/>
                  </a:cubicBezTo>
                  <a:cubicBezTo>
                    <a:pt x="211001" y="278152"/>
                    <a:pt x="186659" y="261219"/>
                    <a:pt x="157555" y="244815"/>
                  </a:cubicBezTo>
                  <a:cubicBezTo>
                    <a:pt x="128451" y="228411"/>
                    <a:pt x="33201" y="196661"/>
                    <a:pt x="11505" y="159090"/>
                  </a:cubicBezTo>
                  <a:cubicBezTo>
                    <a:pt x="-10191" y="121519"/>
                    <a:pt x="27909" y="6690"/>
                    <a:pt x="27380" y="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904E19B8-F606-6DF1-B507-614CC312BB0D}"/>
                </a:ext>
              </a:extLst>
            </p:cNvPr>
            <p:cNvSpPr/>
            <p:nvPr/>
          </p:nvSpPr>
          <p:spPr>
            <a:xfrm>
              <a:off x="3606146" y="7548370"/>
              <a:ext cx="496527" cy="393513"/>
            </a:xfrm>
            <a:custGeom>
              <a:avLst/>
              <a:gdLst>
                <a:gd name="connsiteX0" fmla="*/ 654 w 496527"/>
                <a:gd name="connsiteY0" fmla="*/ 1780 h 393513"/>
                <a:gd name="connsiteX1" fmla="*/ 308629 w 496527"/>
                <a:gd name="connsiteY1" fmla="*/ 185930 h 393513"/>
                <a:gd name="connsiteX2" fmla="*/ 492779 w 496527"/>
                <a:gd name="connsiteY2" fmla="*/ 389130 h 393513"/>
                <a:gd name="connsiteX3" fmla="*/ 397529 w 496527"/>
                <a:gd name="connsiteY3" fmla="*/ 300230 h 393513"/>
                <a:gd name="connsiteX4" fmla="*/ 654 w 496527"/>
                <a:gd name="connsiteY4" fmla="*/ 1780 h 393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527" h="393513">
                  <a:moveTo>
                    <a:pt x="654" y="1780"/>
                  </a:moveTo>
                  <a:cubicBezTo>
                    <a:pt x="-14163" y="-17270"/>
                    <a:pt x="226608" y="121372"/>
                    <a:pt x="308629" y="185930"/>
                  </a:cubicBezTo>
                  <a:cubicBezTo>
                    <a:pt x="390650" y="250488"/>
                    <a:pt x="477962" y="370080"/>
                    <a:pt x="492779" y="389130"/>
                  </a:cubicBezTo>
                  <a:cubicBezTo>
                    <a:pt x="507596" y="408180"/>
                    <a:pt x="479021" y="362672"/>
                    <a:pt x="397529" y="300230"/>
                  </a:cubicBezTo>
                  <a:cubicBezTo>
                    <a:pt x="316037" y="237788"/>
                    <a:pt x="15471" y="20830"/>
                    <a:pt x="654" y="17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887F314F-D466-BE22-1BC5-B084286FA504}"/>
                </a:ext>
              </a:extLst>
            </p:cNvPr>
            <p:cNvSpPr/>
            <p:nvPr/>
          </p:nvSpPr>
          <p:spPr>
            <a:xfrm>
              <a:off x="3860628" y="7774823"/>
              <a:ext cx="1041829" cy="1098104"/>
            </a:xfrm>
            <a:custGeom>
              <a:avLst/>
              <a:gdLst>
                <a:gd name="connsiteX0" fmla="*/ 172 w 1041829"/>
                <a:gd name="connsiteY0" fmla="*/ 752 h 1098104"/>
                <a:gd name="connsiteX1" fmla="*/ 552622 w 1041829"/>
                <a:gd name="connsiteY1" fmla="*/ 604002 h 1098104"/>
                <a:gd name="connsiteX2" fmla="*/ 530397 w 1041829"/>
                <a:gd name="connsiteY2" fmla="*/ 559552 h 1098104"/>
                <a:gd name="connsiteX3" fmla="*/ 1035222 w 1041829"/>
                <a:gd name="connsiteY3" fmla="*/ 1092952 h 1098104"/>
                <a:gd name="connsiteX4" fmla="*/ 793922 w 1041829"/>
                <a:gd name="connsiteY4" fmla="*/ 807202 h 1098104"/>
                <a:gd name="connsiteX5" fmla="*/ 438322 w 1041829"/>
                <a:gd name="connsiteY5" fmla="*/ 432552 h 1098104"/>
                <a:gd name="connsiteX6" fmla="*/ 492297 w 1041829"/>
                <a:gd name="connsiteY6" fmla="*/ 477002 h 1098104"/>
                <a:gd name="connsiteX7" fmla="*/ 172 w 1041829"/>
                <a:gd name="connsiteY7" fmla="*/ 752 h 1098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1829" h="1098104">
                  <a:moveTo>
                    <a:pt x="172" y="752"/>
                  </a:moveTo>
                  <a:cubicBezTo>
                    <a:pt x="10226" y="21919"/>
                    <a:pt x="464251" y="510869"/>
                    <a:pt x="552622" y="604002"/>
                  </a:cubicBezTo>
                  <a:cubicBezTo>
                    <a:pt x="640993" y="697135"/>
                    <a:pt x="449964" y="478060"/>
                    <a:pt x="530397" y="559552"/>
                  </a:cubicBezTo>
                  <a:cubicBezTo>
                    <a:pt x="610830" y="641044"/>
                    <a:pt x="991301" y="1051677"/>
                    <a:pt x="1035222" y="1092952"/>
                  </a:cubicBezTo>
                  <a:cubicBezTo>
                    <a:pt x="1079143" y="1134227"/>
                    <a:pt x="893405" y="917269"/>
                    <a:pt x="793922" y="807202"/>
                  </a:cubicBezTo>
                  <a:cubicBezTo>
                    <a:pt x="694439" y="697135"/>
                    <a:pt x="488593" y="487585"/>
                    <a:pt x="438322" y="432552"/>
                  </a:cubicBezTo>
                  <a:cubicBezTo>
                    <a:pt x="388051" y="377519"/>
                    <a:pt x="562147" y="542619"/>
                    <a:pt x="492297" y="477002"/>
                  </a:cubicBezTo>
                  <a:cubicBezTo>
                    <a:pt x="422447" y="411385"/>
                    <a:pt x="-9882" y="-20415"/>
                    <a:pt x="172" y="7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2CF907BC-01CA-FE9D-AE58-C0FB15DEE84A}"/>
                </a:ext>
              </a:extLst>
            </p:cNvPr>
            <p:cNvSpPr/>
            <p:nvPr/>
          </p:nvSpPr>
          <p:spPr>
            <a:xfrm>
              <a:off x="4161741" y="7990922"/>
              <a:ext cx="706025" cy="762509"/>
            </a:xfrm>
            <a:custGeom>
              <a:avLst/>
              <a:gdLst>
                <a:gd name="connsiteX0" fmla="*/ 684 w 706025"/>
                <a:gd name="connsiteY0" fmla="*/ 553 h 762509"/>
                <a:gd name="connsiteX1" fmla="*/ 670609 w 706025"/>
                <a:gd name="connsiteY1" fmla="*/ 721278 h 762509"/>
                <a:gd name="connsiteX2" fmla="*/ 546784 w 706025"/>
                <a:gd name="connsiteY2" fmla="*/ 603803 h 762509"/>
                <a:gd name="connsiteX3" fmla="*/ 684 w 706025"/>
                <a:gd name="connsiteY3" fmla="*/ 553 h 76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6025" h="762509">
                  <a:moveTo>
                    <a:pt x="684" y="553"/>
                  </a:moveTo>
                  <a:cubicBezTo>
                    <a:pt x="21321" y="20132"/>
                    <a:pt x="579592" y="620736"/>
                    <a:pt x="670609" y="721278"/>
                  </a:cubicBezTo>
                  <a:cubicBezTo>
                    <a:pt x="761626" y="821820"/>
                    <a:pt x="661613" y="721278"/>
                    <a:pt x="546784" y="603803"/>
                  </a:cubicBezTo>
                  <a:cubicBezTo>
                    <a:pt x="431955" y="486328"/>
                    <a:pt x="-19953" y="-19026"/>
                    <a:pt x="684" y="5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B5E51A05-CA6D-09B9-F194-FE6CCA36E5BB}"/>
                </a:ext>
              </a:extLst>
            </p:cNvPr>
            <p:cNvSpPr/>
            <p:nvPr/>
          </p:nvSpPr>
          <p:spPr>
            <a:xfrm>
              <a:off x="5081892" y="9021848"/>
              <a:ext cx="750601" cy="1229407"/>
            </a:xfrm>
            <a:custGeom>
              <a:avLst/>
              <a:gdLst>
                <a:gd name="connsiteX0" fmla="*/ 1283 w 750601"/>
                <a:gd name="connsiteY0" fmla="*/ 4677 h 1229407"/>
                <a:gd name="connsiteX1" fmla="*/ 306083 w 750601"/>
                <a:gd name="connsiteY1" fmla="*/ 569827 h 1229407"/>
                <a:gd name="connsiteX2" fmla="*/ 312433 w 750601"/>
                <a:gd name="connsiteY2" fmla="*/ 547602 h 1229407"/>
                <a:gd name="connsiteX3" fmla="*/ 734708 w 750601"/>
                <a:gd name="connsiteY3" fmla="*/ 1201652 h 1229407"/>
                <a:gd name="connsiteX4" fmla="*/ 626758 w 750601"/>
                <a:gd name="connsiteY4" fmla="*/ 1052427 h 1229407"/>
                <a:gd name="connsiteX5" fmla="*/ 299733 w 750601"/>
                <a:gd name="connsiteY5" fmla="*/ 544427 h 1229407"/>
                <a:gd name="connsiteX6" fmla="*/ 201308 w 750601"/>
                <a:gd name="connsiteY6" fmla="*/ 312652 h 1229407"/>
                <a:gd name="connsiteX7" fmla="*/ 1283 w 750601"/>
                <a:gd name="connsiteY7" fmla="*/ 4677 h 12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0601" h="1229407">
                  <a:moveTo>
                    <a:pt x="1283" y="4677"/>
                  </a:moveTo>
                  <a:cubicBezTo>
                    <a:pt x="18745" y="47539"/>
                    <a:pt x="254225" y="479340"/>
                    <a:pt x="306083" y="569827"/>
                  </a:cubicBezTo>
                  <a:cubicBezTo>
                    <a:pt x="357941" y="660315"/>
                    <a:pt x="240996" y="442298"/>
                    <a:pt x="312433" y="547602"/>
                  </a:cubicBezTo>
                  <a:cubicBezTo>
                    <a:pt x="383870" y="652906"/>
                    <a:pt x="682321" y="1117515"/>
                    <a:pt x="734708" y="1201652"/>
                  </a:cubicBezTo>
                  <a:cubicBezTo>
                    <a:pt x="787096" y="1285790"/>
                    <a:pt x="699254" y="1161964"/>
                    <a:pt x="626758" y="1052427"/>
                  </a:cubicBezTo>
                  <a:cubicBezTo>
                    <a:pt x="554262" y="942890"/>
                    <a:pt x="370641" y="667723"/>
                    <a:pt x="299733" y="544427"/>
                  </a:cubicBezTo>
                  <a:cubicBezTo>
                    <a:pt x="228825" y="421131"/>
                    <a:pt x="253166" y="399965"/>
                    <a:pt x="201308" y="312652"/>
                  </a:cubicBezTo>
                  <a:cubicBezTo>
                    <a:pt x="149450" y="225339"/>
                    <a:pt x="-16179" y="-38185"/>
                    <a:pt x="1283" y="46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4544145E-9F22-49F9-7177-A825CB3F0E34}"/>
                </a:ext>
              </a:extLst>
            </p:cNvPr>
            <p:cNvSpPr/>
            <p:nvPr/>
          </p:nvSpPr>
          <p:spPr>
            <a:xfrm>
              <a:off x="4970306" y="8932646"/>
              <a:ext cx="332014" cy="549859"/>
            </a:xfrm>
            <a:custGeom>
              <a:avLst/>
              <a:gdLst>
                <a:gd name="connsiteX0" fmla="*/ 1744 w 332014"/>
                <a:gd name="connsiteY0" fmla="*/ 1804 h 549859"/>
                <a:gd name="connsiteX1" fmla="*/ 325594 w 332014"/>
                <a:gd name="connsiteY1" fmla="*/ 535204 h 549859"/>
                <a:gd name="connsiteX2" fmla="*/ 201769 w 332014"/>
                <a:gd name="connsiteY2" fmla="*/ 366929 h 549859"/>
                <a:gd name="connsiteX3" fmla="*/ 1744 w 332014"/>
                <a:gd name="connsiteY3" fmla="*/ 1804 h 5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014" h="549859">
                  <a:moveTo>
                    <a:pt x="1744" y="1804"/>
                  </a:moveTo>
                  <a:cubicBezTo>
                    <a:pt x="22382" y="29850"/>
                    <a:pt x="292257" y="474350"/>
                    <a:pt x="325594" y="535204"/>
                  </a:cubicBezTo>
                  <a:cubicBezTo>
                    <a:pt x="358931" y="596058"/>
                    <a:pt x="254157" y="453183"/>
                    <a:pt x="201769" y="366929"/>
                  </a:cubicBezTo>
                  <a:cubicBezTo>
                    <a:pt x="149382" y="280675"/>
                    <a:pt x="-18894" y="-26242"/>
                    <a:pt x="1744" y="18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88D7B170-ED9F-1AF2-65BD-2A049557CA77}"/>
                </a:ext>
              </a:extLst>
            </p:cNvPr>
            <p:cNvSpPr/>
            <p:nvPr/>
          </p:nvSpPr>
          <p:spPr>
            <a:xfrm>
              <a:off x="5857801" y="10267618"/>
              <a:ext cx="247843" cy="374767"/>
            </a:xfrm>
            <a:custGeom>
              <a:avLst/>
              <a:gdLst>
                <a:gd name="connsiteX0" fmla="*/ 74 w 247843"/>
                <a:gd name="connsiteY0" fmla="*/ 332 h 374767"/>
                <a:gd name="connsiteX1" fmla="*/ 231849 w 247843"/>
                <a:gd name="connsiteY1" fmla="*/ 355932 h 374767"/>
                <a:gd name="connsiteX2" fmla="*/ 206449 w 247843"/>
                <a:gd name="connsiteY2" fmla="*/ 292432 h 374767"/>
                <a:gd name="connsiteX3" fmla="*/ 74 w 247843"/>
                <a:gd name="connsiteY3" fmla="*/ 332 h 374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843" h="374767">
                  <a:moveTo>
                    <a:pt x="74" y="332"/>
                  </a:moveTo>
                  <a:cubicBezTo>
                    <a:pt x="4307" y="10915"/>
                    <a:pt x="197453" y="307249"/>
                    <a:pt x="231849" y="355932"/>
                  </a:cubicBezTo>
                  <a:cubicBezTo>
                    <a:pt x="266245" y="404615"/>
                    <a:pt x="239257" y="350111"/>
                    <a:pt x="206449" y="292432"/>
                  </a:cubicBezTo>
                  <a:cubicBezTo>
                    <a:pt x="173641" y="234753"/>
                    <a:pt x="-4159" y="-10251"/>
                    <a:pt x="74" y="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68F434F3-C517-8D3F-24F0-4390CF57D265}"/>
                </a:ext>
              </a:extLst>
            </p:cNvPr>
            <p:cNvSpPr/>
            <p:nvPr/>
          </p:nvSpPr>
          <p:spPr>
            <a:xfrm>
              <a:off x="4617080" y="8623281"/>
              <a:ext cx="104343" cy="750730"/>
            </a:xfrm>
            <a:custGeom>
              <a:avLst/>
              <a:gdLst>
                <a:gd name="connsiteX0" fmla="*/ 104145 w 104343"/>
                <a:gd name="connsiteY0" fmla="*/ 19 h 750730"/>
                <a:gd name="connsiteX1" fmla="*/ 50170 w 104343"/>
                <a:gd name="connsiteY1" fmla="*/ 431819 h 750730"/>
                <a:gd name="connsiteX2" fmla="*/ 62870 w 104343"/>
                <a:gd name="connsiteY2" fmla="*/ 342919 h 750730"/>
                <a:gd name="connsiteX3" fmla="*/ 5720 w 104343"/>
                <a:gd name="connsiteY3" fmla="*/ 723919 h 750730"/>
                <a:gd name="connsiteX4" fmla="*/ 12070 w 104343"/>
                <a:gd name="connsiteY4" fmla="*/ 682644 h 750730"/>
                <a:gd name="connsiteX5" fmla="*/ 94620 w 104343"/>
                <a:gd name="connsiteY5" fmla="*/ 390544 h 750730"/>
                <a:gd name="connsiteX6" fmla="*/ 69220 w 104343"/>
                <a:gd name="connsiteY6" fmla="*/ 450869 h 750730"/>
                <a:gd name="connsiteX7" fmla="*/ 104145 w 104343"/>
                <a:gd name="connsiteY7" fmla="*/ 19 h 75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343" h="750730">
                  <a:moveTo>
                    <a:pt x="104145" y="19"/>
                  </a:moveTo>
                  <a:cubicBezTo>
                    <a:pt x="100970" y="-3156"/>
                    <a:pt x="57049" y="374669"/>
                    <a:pt x="50170" y="431819"/>
                  </a:cubicBezTo>
                  <a:cubicBezTo>
                    <a:pt x="43291" y="488969"/>
                    <a:pt x="70278" y="294236"/>
                    <a:pt x="62870" y="342919"/>
                  </a:cubicBezTo>
                  <a:cubicBezTo>
                    <a:pt x="55462" y="391602"/>
                    <a:pt x="14187" y="667298"/>
                    <a:pt x="5720" y="723919"/>
                  </a:cubicBezTo>
                  <a:cubicBezTo>
                    <a:pt x="-2747" y="780540"/>
                    <a:pt x="-2747" y="738206"/>
                    <a:pt x="12070" y="682644"/>
                  </a:cubicBezTo>
                  <a:cubicBezTo>
                    <a:pt x="26887" y="627082"/>
                    <a:pt x="85095" y="429173"/>
                    <a:pt x="94620" y="390544"/>
                  </a:cubicBezTo>
                  <a:cubicBezTo>
                    <a:pt x="104145" y="351915"/>
                    <a:pt x="67103" y="509077"/>
                    <a:pt x="69220" y="450869"/>
                  </a:cubicBezTo>
                  <a:cubicBezTo>
                    <a:pt x="71337" y="392661"/>
                    <a:pt x="107320" y="3194"/>
                    <a:pt x="104145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224B38EE-188E-2AB4-6187-E90C8904C367}"/>
                </a:ext>
              </a:extLst>
            </p:cNvPr>
            <p:cNvSpPr/>
            <p:nvPr/>
          </p:nvSpPr>
          <p:spPr>
            <a:xfrm>
              <a:off x="1938657" y="7907002"/>
              <a:ext cx="415782" cy="269384"/>
            </a:xfrm>
            <a:custGeom>
              <a:avLst/>
              <a:gdLst>
                <a:gd name="connsiteX0" fmla="*/ 979 w 415782"/>
                <a:gd name="connsiteY0" fmla="*/ 267180 h 269384"/>
                <a:gd name="connsiteX1" fmla="*/ 402761 w 415782"/>
                <a:gd name="connsiteY1" fmla="*/ 3943 h 269384"/>
                <a:gd name="connsiteX2" fmla="*/ 291925 w 415782"/>
                <a:gd name="connsiteY2" fmla="*/ 121707 h 269384"/>
                <a:gd name="connsiteX3" fmla="*/ 979 w 415782"/>
                <a:gd name="connsiteY3" fmla="*/ 267180 h 26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782" h="269384">
                  <a:moveTo>
                    <a:pt x="979" y="267180"/>
                  </a:moveTo>
                  <a:cubicBezTo>
                    <a:pt x="19452" y="247553"/>
                    <a:pt x="354270" y="28188"/>
                    <a:pt x="402761" y="3943"/>
                  </a:cubicBezTo>
                  <a:cubicBezTo>
                    <a:pt x="451252" y="-20302"/>
                    <a:pt x="353116" y="73216"/>
                    <a:pt x="291925" y="121707"/>
                  </a:cubicBezTo>
                  <a:cubicBezTo>
                    <a:pt x="230734" y="170198"/>
                    <a:pt x="-17494" y="286807"/>
                    <a:pt x="979" y="2671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12D883A5-9BF2-0A76-1A22-CC9B405C1CF0}"/>
                </a:ext>
              </a:extLst>
            </p:cNvPr>
            <p:cNvSpPr/>
            <p:nvPr/>
          </p:nvSpPr>
          <p:spPr>
            <a:xfrm>
              <a:off x="518569" y="9266449"/>
              <a:ext cx="377604" cy="1027308"/>
            </a:xfrm>
            <a:custGeom>
              <a:avLst/>
              <a:gdLst>
                <a:gd name="connsiteX0" fmla="*/ 376781 w 377604"/>
                <a:gd name="connsiteY0" fmla="*/ 1376 h 1027308"/>
                <a:gd name="connsiteX1" fmla="*/ 106906 w 377604"/>
                <a:gd name="connsiteY1" fmla="*/ 496676 h 1027308"/>
                <a:gd name="connsiteX2" fmla="*/ 18006 w 377604"/>
                <a:gd name="connsiteY2" fmla="*/ 982451 h 1027308"/>
                <a:gd name="connsiteX3" fmla="*/ 18006 w 377604"/>
                <a:gd name="connsiteY3" fmla="*/ 931651 h 1027308"/>
                <a:gd name="connsiteX4" fmla="*/ 208506 w 377604"/>
                <a:gd name="connsiteY4" fmla="*/ 328401 h 1027308"/>
                <a:gd name="connsiteX5" fmla="*/ 173581 w 377604"/>
                <a:gd name="connsiteY5" fmla="*/ 398251 h 1027308"/>
                <a:gd name="connsiteX6" fmla="*/ 338681 w 377604"/>
                <a:gd name="connsiteY6" fmla="*/ 118851 h 1027308"/>
                <a:gd name="connsiteX7" fmla="*/ 195806 w 377604"/>
                <a:gd name="connsiteY7" fmla="*/ 341101 h 1027308"/>
                <a:gd name="connsiteX8" fmla="*/ 376781 w 377604"/>
                <a:gd name="connsiteY8" fmla="*/ 1376 h 102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604" h="1027308">
                  <a:moveTo>
                    <a:pt x="376781" y="1376"/>
                  </a:moveTo>
                  <a:cubicBezTo>
                    <a:pt x="361964" y="27305"/>
                    <a:pt x="166702" y="333164"/>
                    <a:pt x="106906" y="496676"/>
                  </a:cubicBezTo>
                  <a:cubicBezTo>
                    <a:pt x="47110" y="660188"/>
                    <a:pt x="32823" y="909955"/>
                    <a:pt x="18006" y="982451"/>
                  </a:cubicBezTo>
                  <a:cubicBezTo>
                    <a:pt x="3189" y="1054947"/>
                    <a:pt x="-13744" y="1040659"/>
                    <a:pt x="18006" y="931651"/>
                  </a:cubicBezTo>
                  <a:cubicBezTo>
                    <a:pt x="49756" y="822643"/>
                    <a:pt x="182577" y="417301"/>
                    <a:pt x="208506" y="328401"/>
                  </a:cubicBezTo>
                  <a:cubicBezTo>
                    <a:pt x="234435" y="239501"/>
                    <a:pt x="151885" y="433176"/>
                    <a:pt x="173581" y="398251"/>
                  </a:cubicBezTo>
                  <a:cubicBezTo>
                    <a:pt x="195277" y="363326"/>
                    <a:pt x="334977" y="128376"/>
                    <a:pt x="338681" y="118851"/>
                  </a:cubicBezTo>
                  <a:cubicBezTo>
                    <a:pt x="342385" y="109326"/>
                    <a:pt x="189985" y="358034"/>
                    <a:pt x="195806" y="341101"/>
                  </a:cubicBezTo>
                  <a:cubicBezTo>
                    <a:pt x="201627" y="324168"/>
                    <a:pt x="391598" y="-24553"/>
                    <a:pt x="376781" y="13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87F005B1-7FA2-7AC7-333E-85C4115432BE}"/>
                </a:ext>
              </a:extLst>
            </p:cNvPr>
            <p:cNvSpPr/>
            <p:nvPr/>
          </p:nvSpPr>
          <p:spPr>
            <a:xfrm>
              <a:off x="503532" y="9340357"/>
              <a:ext cx="669453" cy="1000765"/>
            </a:xfrm>
            <a:custGeom>
              <a:avLst/>
              <a:gdLst>
                <a:gd name="connsiteX0" fmla="*/ 668043 w 669453"/>
                <a:gd name="connsiteY0" fmla="*/ 3668 h 1000765"/>
                <a:gd name="connsiteX1" fmla="*/ 258468 w 669453"/>
                <a:gd name="connsiteY1" fmla="*/ 448168 h 1000765"/>
                <a:gd name="connsiteX2" fmla="*/ 328318 w 669453"/>
                <a:gd name="connsiteY2" fmla="*/ 337043 h 1000765"/>
                <a:gd name="connsiteX3" fmla="*/ 226718 w 669453"/>
                <a:gd name="connsiteY3" fmla="*/ 559293 h 1000765"/>
                <a:gd name="connsiteX4" fmla="*/ 74318 w 669453"/>
                <a:gd name="connsiteY4" fmla="*/ 848218 h 1000765"/>
                <a:gd name="connsiteX5" fmla="*/ 1293 w 669453"/>
                <a:gd name="connsiteY5" fmla="*/ 997443 h 1000765"/>
                <a:gd name="connsiteX6" fmla="*/ 131468 w 669453"/>
                <a:gd name="connsiteY6" fmla="*/ 711693 h 1000765"/>
                <a:gd name="connsiteX7" fmla="*/ 382293 w 669453"/>
                <a:gd name="connsiteY7" fmla="*/ 260843 h 1000765"/>
                <a:gd name="connsiteX8" fmla="*/ 668043 w 669453"/>
                <a:gd name="connsiteY8" fmla="*/ 3668 h 100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453" h="1000765">
                  <a:moveTo>
                    <a:pt x="668043" y="3668"/>
                  </a:moveTo>
                  <a:cubicBezTo>
                    <a:pt x="647406" y="34889"/>
                    <a:pt x="315089" y="392606"/>
                    <a:pt x="258468" y="448168"/>
                  </a:cubicBezTo>
                  <a:cubicBezTo>
                    <a:pt x="201847" y="503731"/>
                    <a:pt x="333610" y="318522"/>
                    <a:pt x="328318" y="337043"/>
                  </a:cubicBezTo>
                  <a:cubicBezTo>
                    <a:pt x="323026" y="355564"/>
                    <a:pt x="269051" y="474097"/>
                    <a:pt x="226718" y="559293"/>
                  </a:cubicBezTo>
                  <a:cubicBezTo>
                    <a:pt x="184385" y="644489"/>
                    <a:pt x="111889" y="775193"/>
                    <a:pt x="74318" y="848218"/>
                  </a:cubicBezTo>
                  <a:cubicBezTo>
                    <a:pt x="36747" y="921243"/>
                    <a:pt x="-8232" y="1020197"/>
                    <a:pt x="1293" y="997443"/>
                  </a:cubicBezTo>
                  <a:cubicBezTo>
                    <a:pt x="10818" y="974689"/>
                    <a:pt x="67968" y="834460"/>
                    <a:pt x="131468" y="711693"/>
                  </a:cubicBezTo>
                  <a:cubicBezTo>
                    <a:pt x="194968" y="588926"/>
                    <a:pt x="287043" y="374085"/>
                    <a:pt x="382293" y="260843"/>
                  </a:cubicBezTo>
                  <a:cubicBezTo>
                    <a:pt x="477543" y="147601"/>
                    <a:pt x="688680" y="-27553"/>
                    <a:pt x="668043" y="36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C5A50C49-0A88-BD5B-91AA-01E2C4AC587E}"/>
                </a:ext>
              </a:extLst>
            </p:cNvPr>
            <p:cNvSpPr/>
            <p:nvPr/>
          </p:nvSpPr>
          <p:spPr>
            <a:xfrm>
              <a:off x="685758" y="9254600"/>
              <a:ext cx="314393" cy="556521"/>
            </a:xfrm>
            <a:custGeom>
              <a:avLst/>
              <a:gdLst>
                <a:gd name="connsiteX0" fmla="*/ 314367 w 314393"/>
                <a:gd name="connsiteY0" fmla="*/ 525 h 556521"/>
                <a:gd name="connsiteX1" fmla="*/ 127042 w 314393"/>
                <a:gd name="connsiteY1" fmla="*/ 276750 h 556521"/>
                <a:gd name="connsiteX2" fmla="*/ 42 w 314393"/>
                <a:gd name="connsiteY2" fmla="*/ 556150 h 556521"/>
                <a:gd name="connsiteX3" fmla="*/ 139742 w 314393"/>
                <a:gd name="connsiteY3" fmla="*/ 216425 h 556521"/>
                <a:gd name="connsiteX4" fmla="*/ 314367 w 314393"/>
                <a:gd name="connsiteY4" fmla="*/ 525 h 55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93" h="556521">
                  <a:moveTo>
                    <a:pt x="314367" y="525"/>
                  </a:moveTo>
                  <a:cubicBezTo>
                    <a:pt x="312250" y="10579"/>
                    <a:pt x="179429" y="184146"/>
                    <a:pt x="127042" y="276750"/>
                  </a:cubicBezTo>
                  <a:cubicBezTo>
                    <a:pt x="74655" y="369354"/>
                    <a:pt x="-2075" y="566204"/>
                    <a:pt x="42" y="556150"/>
                  </a:cubicBezTo>
                  <a:cubicBezTo>
                    <a:pt x="2159" y="546096"/>
                    <a:pt x="88942" y="305854"/>
                    <a:pt x="139742" y="216425"/>
                  </a:cubicBezTo>
                  <a:cubicBezTo>
                    <a:pt x="190542" y="126996"/>
                    <a:pt x="316484" y="-9529"/>
                    <a:pt x="314367" y="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FFBEBB4B-C847-24FF-E382-F9EE6A1F4B06}"/>
                </a:ext>
              </a:extLst>
            </p:cNvPr>
            <p:cNvSpPr/>
            <p:nvPr/>
          </p:nvSpPr>
          <p:spPr>
            <a:xfrm>
              <a:off x="792597" y="9294769"/>
              <a:ext cx="252328" cy="378247"/>
            </a:xfrm>
            <a:custGeom>
              <a:avLst/>
              <a:gdLst>
                <a:gd name="connsiteX0" fmla="*/ 251978 w 252328"/>
                <a:gd name="connsiteY0" fmla="*/ 1631 h 378247"/>
                <a:gd name="connsiteX1" fmla="*/ 64653 w 252328"/>
                <a:gd name="connsiteY1" fmla="*/ 246106 h 378247"/>
                <a:gd name="connsiteX2" fmla="*/ 1153 w 252328"/>
                <a:gd name="connsiteY2" fmla="*/ 376281 h 378247"/>
                <a:gd name="connsiteX3" fmla="*/ 109103 w 252328"/>
                <a:gd name="connsiteY3" fmla="*/ 150856 h 378247"/>
                <a:gd name="connsiteX4" fmla="*/ 251978 w 252328"/>
                <a:gd name="connsiteY4" fmla="*/ 1631 h 378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328" h="378247">
                  <a:moveTo>
                    <a:pt x="251978" y="1631"/>
                  </a:moveTo>
                  <a:cubicBezTo>
                    <a:pt x="244570" y="17506"/>
                    <a:pt x="106457" y="183664"/>
                    <a:pt x="64653" y="246106"/>
                  </a:cubicBezTo>
                  <a:cubicBezTo>
                    <a:pt x="22849" y="308548"/>
                    <a:pt x="-6255" y="392156"/>
                    <a:pt x="1153" y="376281"/>
                  </a:cubicBezTo>
                  <a:cubicBezTo>
                    <a:pt x="8561" y="360406"/>
                    <a:pt x="71003" y="212239"/>
                    <a:pt x="109103" y="150856"/>
                  </a:cubicBezTo>
                  <a:cubicBezTo>
                    <a:pt x="147203" y="89473"/>
                    <a:pt x="259386" y="-14244"/>
                    <a:pt x="251978" y="16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511E143D-446C-A5AF-DBAC-A8D843FF8380}"/>
                </a:ext>
              </a:extLst>
            </p:cNvPr>
            <p:cNvSpPr/>
            <p:nvPr/>
          </p:nvSpPr>
          <p:spPr>
            <a:xfrm>
              <a:off x="1116705" y="8735522"/>
              <a:ext cx="453602" cy="645801"/>
            </a:xfrm>
            <a:custGeom>
              <a:avLst/>
              <a:gdLst>
                <a:gd name="connsiteX0" fmla="*/ 10420 w 453602"/>
                <a:gd name="connsiteY0" fmla="*/ 630728 h 645801"/>
                <a:gd name="connsiteX1" fmla="*/ 162820 w 453602"/>
                <a:gd name="connsiteY1" fmla="*/ 310053 h 645801"/>
                <a:gd name="connsiteX2" fmla="*/ 51695 w 453602"/>
                <a:gd name="connsiteY2" fmla="*/ 427528 h 645801"/>
                <a:gd name="connsiteX3" fmla="*/ 334270 w 453602"/>
                <a:gd name="connsiteY3" fmla="*/ 160828 h 645801"/>
                <a:gd name="connsiteX4" fmla="*/ 216795 w 453602"/>
                <a:gd name="connsiteY4" fmla="*/ 281478 h 645801"/>
                <a:gd name="connsiteX5" fmla="*/ 451745 w 453602"/>
                <a:gd name="connsiteY5" fmla="*/ 2078 h 645801"/>
                <a:gd name="connsiteX6" fmla="*/ 318395 w 453602"/>
                <a:gd name="connsiteY6" fmla="*/ 160828 h 645801"/>
                <a:gd name="connsiteX7" fmla="*/ 169170 w 453602"/>
                <a:gd name="connsiteY7" fmla="*/ 287828 h 645801"/>
                <a:gd name="connsiteX8" fmla="*/ 99320 w 453602"/>
                <a:gd name="connsiteY8" fmla="*/ 427528 h 645801"/>
                <a:gd name="connsiteX9" fmla="*/ 86620 w 453602"/>
                <a:gd name="connsiteY9" fmla="*/ 452928 h 645801"/>
                <a:gd name="connsiteX10" fmla="*/ 895 w 453602"/>
                <a:gd name="connsiteY10" fmla="*/ 408478 h 645801"/>
                <a:gd name="connsiteX11" fmla="*/ 42170 w 453602"/>
                <a:gd name="connsiteY11" fmla="*/ 443403 h 645801"/>
                <a:gd name="connsiteX12" fmla="*/ 48520 w 453602"/>
                <a:gd name="connsiteY12" fmla="*/ 475153 h 645801"/>
                <a:gd name="connsiteX13" fmla="*/ 26295 w 453602"/>
                <a:gd name="connsiteY13" fmla="*/ 583103 h 645801"/>
                <a:gd name="connsiteX14" fmla="*/ 10420 w 453602"/>
                <a:gd name="connsiteY14" fmla="*/ 630728 h 6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602" h="645801">
                  <a:moveTo>
                    <a:pt x="10420" y="630728"/>
                  </a:moveTo>
                  <a:cubicBezTo>
                    <a:pt x="33174" y="585220"/>
                    <a:pt x="155941" y="343920"/>
                    <a:pt x="162820" y="310053"/>
                  </a:cubicBezTo>
                  <a:cubicBezTo>
                    <a:pt x="169699" y="276186"/>
                    <a:pt x="23120" y="452399"/>
                    <a:pt x="51695" y="427528"/>
                  </a:cubicBezTo>
                  <a:cubicBezTo>
                    <a:pt x="80270" y="402657"/>
                    <a:pt x="306753" y="185170"/>
                    <a:pt x="334270" y="160828"/>
                  </a:cubicBezTo>
                  <a:cubicBezTo>
                    <a:pt x="361787" y="136486"/>
                    <a:pt x="197216" y="307936"/>
                    <a:pt x="216795" y="281478"/>
                  </a:cubicBezTo>
                  <a:cubicBezTo>
                    <a:pt x="236374" y="255020"/>
                    <a:pt x="451745" y="2078"/>
                    <a:pt x="451745" y="2078"/>
                  </a:cubicBezTo>
                  <a:cubicBezTo>
                    <a:pt x="468678" y="-18030"/>
                    <a:pt x="365491" y="113203"/>
                    <a:pt x="318395" y="160828"/>
                  </a:cubicBezTo>
                  <a:cubicBezTo>
                    <a:pt x="271299" y="208453"/>
                    <a:pt x="205682" y="243378"/>
                    <a:pt x="169170" y="287828"/>
                  </a:cubicBezTo>
                  <a:cubicBezTo>
                    <a:pt x="132658" y="332278"/>
                    <a:pt x="99320" y="427528"/>
                    <a:pt x="99320" y="427528"/>
                  </a:cubicBezTo>
                  <a:cubicBezTo>
                    <a:pt x="85562" y="455045"/>
                    <a:pt x="103024" y="456103"/>
                    <a:pt x="86620" y="452928"/>
                  </a:cubicBezTo>
                  <a:cubicBezTo>
                    <a:pt x="70216" y="449753"/>
                    <a:pt x="8303" y="410065"/>
                    <a:pt x="895" y="408478"/>
                  </a:cubicBezTo>
                  <a:cubicBezTo>
                    <a:pt x="-6513" y="406891"/>
                    <a:pt x="34233" y="432290"/>
                    <a:pt x="42170" y="443403"/>
                  </a:cubicBezTo>
                  <a:cubicBezTo>
                    <a:pt x="50108" y="454515"/>
                    <a:pt x="51166" y="451870"/>
                    <a:pt x="48520" y="475153"/>
                  </a:cubicBezTo>
                  <a:cubicBezTo>
                    <a:pt x="45874" y="498436"/>
                    <a:pt x="31058" y="559820"/>
                    <a:pt x="26295" y="583103"/>
                  </a:cubicBezTo>
                  <a:cubicBezTo>
                    <a:pt x="21533" y="606386"/>
                    <a:pt x="-12334" y="676236"/>
                    <a:pt x="10420" y="630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9107C3A7-D249-99AE-2401-61DBCD9018CB}"/>
                </a:ext>
              </a:extLst>
            </p:cNvPr>
            <p:cNvSpPr/>
            <p:nvPr/>
          </p:nvSpPr>
          <p:spPr>
            <a:xfrm>
              <a:off x="1016544" y="9111594"/>
              <a:ext cx="212377" cy="277510"/>
            </a:xfrm>
            <a:custGeom>
              <a:avLst/>
              <a:gdLst>
                <a:gd name="connsiteX0" fmla="*/ 50256 w 212377"/>
                <a:gd name="connsiteY0" fmla="*/ 656 h 277510"/>
                <a:gd name="connsiteX1" fmla="*/ 18506 w 212377"/>
                <a:gd name="connsiteY1" fmla="*/ 111781 h 277510"/>
                <a:gd name="connsiteX2" fmla="*/ 28031 w 212377"/>
                <a:gd name="connsiteY2" fmla="*/ 143531 h 277510"/>
                <a:gd name="connsiteX3" fmla="*/ 88356 w 212377"/>
                <a:gd name="connsiteY3" fmla="*/ 210206 h 277510"/>
                <a:gd name="connsiteX4" fmla="*/ 2631 w 212377"/>
                <a:gd name="connsiteY4" fmla="*/ 184806 h 277510"/>
                <a:gd name="connsiteX5" fmla="*/ 209006 w 212377"/>
                <a:gd name="connsiteY5" fmla="*/ 276881 h 277510"/>
                <a:gd name="connsiteX6" fmla="*/ 126456 w 212377"/>
                <a:gd name="connsiteY6" fmla="*/ 222906 h 277510"/>
                <a:gd name="connsiteX7" fmla="*/ 69306 w 212377"/>
                <a:gd name="connsiteY7" fmla="*/ 175281 h 277510"/>
                <a:gd name="connsiteX8" fmla="*/ 2631 w 212377"/>
                <a:gd name="connsiteY8" fmla="*/ 168931 h 277510"/>
                <a:gd name="connsiteX9" fmla="*/ 50256 w 212377"/>
                <a:gd name="connsiteY9" fmla="*/ 656 h 27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377" h="277510">
                  <a:moveTo>
                    <a:pt x="50256" y="656"/>
                  </a:moveTo>
                  <a:cubicBezTo>
                    <a:pt x="52902" y="-8869"/>
                    <a:pt x="22210" y="87969"/>
                    <a:pt x="18506" y="111781"/>
                  </a:cubicBezTo>
                  <a:cubicBezTo>
                    <a:pt x="14802" y="135594"/>
                    <a:pt x="16389" y="127127"/>
                    <a:pt x="28031" y="143531"/>
                  </a:cubicBezTo>
                  <a:cubicBezTo>
                    <a:pt x="39673" y="159935"/>
                    <a:pt x="92589" y="203327"/>
                    <a:pt x="88356" y="210206"/>
                  </a:cubicBezTo>
                  <a:cubicBezTo>
                    <a:pt x="84123" y="217085"/>
                    <a:pt x="-17477" y="173694"/>
                    <a:pt x="2631" y="184806"/>
                  </a:cubicBezTo>
                  <a:cubicBezTo>
                    <a:pt x="22739" y="195918"/>
                    <a:pt x="188369" y="270531"/>
                    <a:pt x="209006" y="276881"/>
                  </a:cubicBezTo>
                  <a:cubicBezTo>
                    <a:pt x="229643" y="283231"/>
                    <a:pt x="149739" y="239839"/>
                    <a:pt x="126456" y="222906"/>
                  </a:cubicBezTo>
                  <a:cubicBezTo>
                    <a:pt x="103173" y="205973"/>
                    <a:pt x="89944" y="184277"/>
                    <a:pt x="69306" y="175281"/>
                  </a:cubicBezTo>
                  <a:cubicBezTo>
                    <a:pt x="48668" y="166285"/>
                    <a:pt x="4219" y="192744"/>
                    <a:pt x="2631" y="168931"/>
                  </a:cubicBezTo>
                  <a:cubicBezTo>
                    <a:pt x="1043" y="145118"/>
                    <a:pt x="47610" y="10181"/>
                    <a:pt x="50256" y="6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B8049795-39AC-B269-F104-C2EF646D546F}"/>
                </a:ext>
              </a:extLst>
            </p:cNvPr>
            <p:cNvSpPr/>
            <p:nvPr/>
          </p:nvSpPr>
          <p:spPr>
            <a:xfrm>
              <a:off x="880963" y="8579801"/>
              <a:ext cx="732941" cy="718853"/>
            </a:xfrm>
            <a:custGeom>
              <a:avLst/>
              <a:gdLst>
                <a:gd name="connsiteX0" fmla="*/ 1687 w 732941"/>
                <a:gd name="connsiteY0" fmla="*/ 716599 h 718853"/>
                <a:gd name="connsiteX1" fmla="*/ 376337 w 732941"/>
                <a:gd name="connsiteY1" fmla="*/ 275274 h 718853"/>
                <a:gd name="connsiteX2" fmla="*/ 728762 w 732941"/>
                <a:gd name="connsiteY2" fmla="*/ 2224 h 718853"/>
                <a:gd name="connsiteX3" fmla="*/ 579537 w 732941"/>
                <a:gd name="connsiteY3" fmla="*/ 138749 h 718853"/>
                <a:gd name="connsiteX4" fmla="*/ 252512 w 732941"/>
                <a:gd name="connsiteY4" fmla="*/ 434024 h 718853"/>
                <a:gd name="connsiteX5" fmla="*/ 1687 w 732941"/>
                <a:gd name="connsiteY5" fmla="*/ 716599 h 71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941" h="718853">
                  <a:moveTo>
                    <a:pt x="1687" y="716599"/>
                  </a:moveTo>
                  <a:cubicBezTo>
                    <a:pt x="22325" y="690141"/>
                    <a:pt x="255158" y="394337"/>
                    <a:pt x="376337" y="275274"/>
                  </a:cubicBezTo>
                  <a:cubicBezTo>
                    <a:pt x="497516" y="156211"/>
                    <a:pt x="694895" y="24978"/>
                    <a:pt x="728762" y="2224"/>
                  </a:cubicBezTo>
                  <a:cubicBezTo>
                    <a:pt x="762629" y="-20530"/>
                    <a:pt x="579537" y="138749"/>
                    <a:pt x="579537" y="138749"/>
                  </a:cubicBezTo>
                  <a:cubicBezTo>
                    <a:pt x="500162" y="210716"/>
                    <a:pt x="350408" y="338245"/>
                    <a:pt x="252512" y="434024"/>
                  </a:cubicBezTo>
                  <a:cubicBezTo>
                    <a:pt x="154616" y="529803"/>
                    <a:pt x="-18951" y="743057"/>
                    <a:pt x="1687" y="7165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8BAF917A-4ADF-32DD-C9F4-606BA097C1A8}"/>
                </a:ext>
              </a:extLst>
            </p:cNvPr>
            <p:cNvSpPr/>
            <p:nvPr/>
          </p:nvSpPr>
          <p:spPr>
            <a:xfrm>
              <a:off x="859846" y="8260713"/>
              <a:ext cx="1001086" cy="1009368"/>
            </a:xfrm>
            <a:custGeom>
              <a:avLst/>
              <a:gdLst>
                <a:gd name="connsiteX0" fmla="*/ 3754 w 1001086"/>
                <a:gd name="connsiteY0" fmla="*/ 1007112 h 1009368"/>
                <a:gd name="connsiteX1" fmla="*/ 410154 w 1001086"/>
                <a:gd name="connsiteY1" fmla="*/ 473712 h 1009368"/>
                <a:gd name="connsiteX2" fmla="*/ 1000704 w 1001086"/>
                <a:gd name="connsiteY2" fmla="*/ 637 h 1009368"/>
                <a:gd name="connsiteX3" fmla="*/ 495879 w 1001086"/>
                <a:gd name="connsiteY3" fmla="*/ 378462 h 1009368"/>
                <a:gd name="connsiteX4" fmla="*/ 222829 w 1001086"/>
                <a:gd name="connsiteY4" fmla="*/ 654687 h 1009368"/>
                <a:gd name="connsiteX5" fmla="*/ 3754 w 1001086"/>
                <a:gd name="connsiteY5" fmla="*/ 1007112 h 10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1086" h="1009368">
                  <a:moveTo>
                    <a:pt x="3754" y="1007112"/>
                  </a:moveTo>
                  <a:cubicBezTo>
                    <a:pt x="34975" y="976950"/>
                    <a:pt x="243996" y="641458"/>
                    <a:pt x="410154" y="473712"/>
                  </a:cubicBezTo>
                  <a:cubicBezTo>
                    <a:pt x="576312" y="305966"/>
                    <a:pt x="986417" y="16512"/>
                    <a:pt x="1000704" y="637"/>
                  </a:cubicBezTo>
                  <a:cubicBezTo>
                    <a:pt x="1014992" y="-15238"/>
                    <a:pt x="625525" y="269454"/>
                    <a:pt x="495879" y="378462"/>
                  </a:cubicBezTo>
                  <a:cubicBezTo>
                    <a:pt x="366233" y="487470"/>
                    <a:pt x="301675" y="552558"/>
                    <a:pt x="222829" y="654687"/>
                  </a:cubicBezTo>
                  <a:cubicBezTo>
                    <a:pt x="143983" y="756816"/>
                    <a:pt x="-27467" y="1037274"/>
                    <a:pt x="3754" y="10071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AD8ED478-9B57-A407-B5F3-C9478C84EEAC}"/>
                </a:ext>
              </a:extLst>
            </p:cNvPr>
            <p:cNvSpPr/>
            <p:nvPr/>
          </p:nvSpPr>
          <p:spPr>
            <a:xfrm>
              <a:off x="1130841" y="8569298"/>
              <a:ext cx="714404" cy="520427"/>
            </a:xfrm>
            <a:custGeom>
              <a:avLst/>
              <a:gdLst>
                <a:gd name="connsiteX0" fmla="*/ 5809 w 714404"/>
                <a:gd name="connsiteY0" fmla="*/ 517552 h 520427"/>
                <a:gd name="connsiteX1" fmla="*/ 453484 w 714404"/>
                <a:gd name="connsiteY1" fmla="*/ 152427 h 520427"/>
                <a:gd name="connsiteX2" fmla="*/ 713834 w 714404"/>
                <a:gd name="connsiteY2" fmla="*/ 27 h 520427"/>
                <a:gd name="connsiteX3" fmla="*/ 386809 w 714404"/>
                <a:gd name="connsiteY3" fmla="*/ 161952 h 520427"/>
                <a:gd name="connsiteX4" fmla="*/ 399509 w 714404"/>
                <a:gd name="connsiteY4" fmla="*/ 190527 h 520427"/>
                <a:gd name="connsiteX5" fmla="*/ 212184 w 714404"/>
                <a:gd name="connsiteY5" fmla="*/ 317527 h 520427"/>
                <a:gd name="connsiteX6" fmla="*/ 5809 w 714404"/>
                <a:gd name="connsiteY6" fmla="*/ 517552 h 52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4404" h="520427">
                  <a:moveTo>
                    <a:pt x="5809" y="517552"/>
                  </a:moveTo>
                  <a:cubicBezTo>
                    <a:pt x="46026" y="490035"/>
                    <a:pt x="335480" y="238681"/>
                    <a:pt x="453484" y="152427"/>
                  </a:cubicBezTo>
                  <a:cubicBezTo>
                    <a:pt x="571488" y="66173"/>
                    <a:pt x="724946" y="-1560"/>
                    <a:pt x="713834" y="27"/>
                  </a:cubicBezTo>
                  <a:cubicBezTo>
                    <a:pt x="702722" y="1614"/>
                    <a:pt x="439196" y="130202"/>
                    <a:pt x="386809" y="161952"/>
                  </a:cubicBezTo>
                  <a:cubicBezTo>
                    <a:pt x="334422" y="193702"/>
                    <a:pt x="428613" y="164598"/>
                    <a:pt x="399509" y="190527"/>
                  </a:cubicBezTo>
                  <a:cubicBezTo>
                    <a:pt x="370405" y="216456"/>
                    <a:pt x="279388" y="267785"/>
                    <a:pt x="212184" y="317527"/>
                  </a:cubicBezTo>
                  <a:cubicBezTo>
                    <a:pt x="144980" y="367269"/>
                    <a:pt x="-34408" y="545069"/>
                    <a:pt x="5809" y="5175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6939D4E9-ECB7-CC8C-F1AD-8A652C4FD279}"/>
                </a:ext>
              </a:extLst>
            </p:cNvPr>
            <p:cNvSpPr/>
            <p:nvPr/>
          </p:nvSpPr>
          <p:spPr>
            <a:xfrm>
              <a:off x="1597638" y="8478947"/>
              <a:ext cx="1329745" cy="217755"/>
            </a:xfrm>
            <a:custGeom>
              <a:avLst/>
              <a:gdLst>
                <a:gd name="connsiteX0" fmla="*/ 2562 w 1329745"/>
                <a:gd name="connsiteY0" fmla="*/ 217378 h 217755"/>
                <a:gd name="connsiteX1" fmla="*/ 656612 w 1329745"/>
                <a:gd name="connsiteY1" fmla="*/ 7828 h 217755"/>
                <a:gd name="connsiteX2" fmla="*/ 735987 w 1329745"/>
                <a:gd name="connsiteY2" fmla="*/ 45928 h 217755"/>
                <a:gd name="connsiteX3" fmla="*/ 970937 w 1329745"/>
                <a:gd name="connsiteY3" fmla="*/ 58628 h 217755"/>
                <a:gd name="connsiteX4" fmla="*/ 913787 w 1329745"/>
                <a:gd name="connsiteY4" fmla="*/ 68153 h 217755"/>
                <a:gd name="connsiteX5" fmla="*/ 1323362 w 1329745"/>
                <a:gd name="connsiteY5" fmla="*/ 125303 h 217755"/>
                <a:gd name="connsiteX6" fmla="*/ 1136037 w 1329745"/>
                <a:gd name="connsiteY6" fmla="*/ 90378 h 217755"/>
                <a:gd name="connsiteX7" fmla="*/ 770912 w 1329745"/>
                <a:gd name="connsiteY7" fmla="*/ 52278 h 217755"/>
                <a:gd name="connsiteX8" fmla="*/ 529612 w 1329745"/>
                <a:gd name="connsiteY8" fmla="*/ 55453 h 217755"/>
                <a:gd name="connsiteX9" fmla="*/ 631212 w 1329745"/>
                <a:gd name="connsiteY9" fmla="*/ 23703 h 217755"/>
                <a:gd name="connsiteX10" fmla="*/ 437537 w 1329745"/>
                <a:gd name="connsiteY10" fmla="*/ 58628 h 217755"/>
                <a:gd name="connsiteX11" fmla="*/ 2562 w 1329745"/>
                <a:gd name="connsiteY11" fmla="*/ 217378 h 21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29745" h="217755">
                  <a:moveTo>
                    <a:pt x="2562" y="217378"/>
                  </a:moveTo>
                  <a:cubicBezTo>
                    <a:pt x="39075" y="208911"/>
                    <a:pt x="534375" y="36403"/>
                    <a:pt x="656612" y="7828"/>
                  </a:cubicBezTo>
                  <a:cubicBezTo>
                    <a:pt x="778849" y="-20747"/>
                    <a:pt x="683600" y="37461"/>
                    <a:pt x="735987" y="45928"/>
                  </a:cubicBezTo>
                  <a:cubicBezTo>
                    <a:pt x="788374" y="54395"/>
                    <a:pt x="941304" y="54924"/>
                    <a:pt x="970937" y="58628"/>
                  </a:cubicBezTo>
                  <a:cubicBezTo>
                    <a:pt x="1000570" y="62332"/>
                    <a:pt x="855050" y="57041"/>
                    <a:pt x="913787" y="68153"/>
                  </a:cubicBezTo>
                  <a:cubicBezTo>
                    <a:pt x="972524" y="79265"/>
                    <a:pt x="1286320" y="121599"/>
                    <a:pt x="1323362" y="125303"/>
                  </a:cubicBezTo>
                  <a:cubicBezTo>
                    <a:pt x="1360404" y="129007"/>
                    <a:pt x="1228112" y="102549"/>
                    <a:pt x="1136037" y="90378"/>
                  </a:cubicBezTo>
                  <a:cubicBezTo>
                    <a:pt x="1043962" y="78207"/>
                    <a:pt x="871983" y="58099"/>
                    <a:pt x="770912" y="52278"/>
                  </a:cubicBezTo>
                  <a:cubicBezTo>
                    <a:pt x="669841" y="46457"/>
                    <a:pt x="552895" y="60215"/>
                    <a:pt x="529612" y="55453"/>
                  </a:cubicBezTo>
                  <a:cubicBezTo>
                    <a:pt x="506329" y="50690"/>
                    <a:pt x="646558" y="23174"/>
                    <a:pt x="631212" y="23703"/>
                  </a:cubicBezTo>
                  <a:cubicBezTo>
                    <a:pt x="615866" y="24232"/>
                    <a:pt x="544958" y="27936"/>
                    <a:pt x="437537" y="58628"/>
                  </a:cubicBezTo>
                  <a:cubicBezTo>
                    <a:pt x="330116" y="89320"/>
                    <a:pt x="-33951" y="225845"/>
                    <a:pt x="2562" y="2173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5CF064FA-B395-7F8F-2A78-579B6CDCF53C}"/>
                </a:ext>
              </a:extLst>
            </p:cNvPr>
            <p:cNvSpPr/>
            <p:nvPr/>
          </p:nvSpPr>
          <p:spPr>
            <a:xfrm>
              <a:off x="1495425" y="8434615"/>
              <a:ext cx="1374363" cy="261710"/>
            </a:xfrm>
            <a:custGeom>
              <a:avLst/>
              <a:gdLst>
                <a:gd name="connsiteX0" fmla="*/ 0 w 1374363"/>
                <a:gd name="connsiteY0" fmla="*/ 261710 h 261710"/>
                <a:gd name="connsiteX1" fmla="*/ 330200 w 1374363"/>
                <a:gd name="connsiteY1" fmla="*/ 112485 h 261710"/>
                <a:gd name="connsiteX2" fmla="*/ 304800 w 1374363"/>
                <a:gd name="connsiteY2" fmla="*/ 87085 h 261710"/>
                <a:gd name="connsiteX3" fmla="*/ 647700 w 1374363"/>
                <a:gd name="connsiteY3" fmla="*/ 33110 h 261710"/>
                <a:gd name="connsiteX4" fmla="*/ 654050 w 1374363"/>
                <a:gd name="connsiteY4" fmla="*/ 17235 h 261710"/>
                <a:gd name="connsiteX5" fmla="*/ 1038225 w 1374363"/>
                <a:gd name="connsiteY5" fmla="*/ 33110 h 261710"/>
                <a:gd name="connsiteX6" fmla="*/ 1022350 w 1374363"/>
                <a:gd name="connsiteY6" fmla="*/ 17235 h 261710"/>
                <a:gd name="connsiteX7" fmla="*/ 1362075 w 1374363"/>
                <a:gd name="connsiteY7" fmla="*/ 83910 h 261710"/>
                <a:gd name="connsiteX8" fmla="*/ 1260475 w 1374363"/>
                <a:gd name="connsiteY8" fmla="*/ 58510 h 261710"/>
                <a:gd name="connsiteX9" fmla="*/ 889000 w 1374363"/>
                <a:gd name="connsiteY9" fmla="*/ 17235 h 261710"/>
                <a:gd name="connsiteX10" fmla="*/ 628650 w 1374363"/>
                <a:gd name="connsiteY10" fmla="*/ 7710 h 261710"/>
                <a:gd name="connsiteX11" fmla="*/ 282575 w 1374363"/>
                <a:gd name="connsiteY11" fmla="*/ 128360 h 261710"/>
                <a:gd name="connsiteX12" fmla="*/ 200025 w 1374363"/>
                <a:gd name="connsiteY12" fmla="*/ 122010 h 261710"/>
                <a:gd name="connsiteX13" fmla="*/ 327025 w 1374363"/>
                <a:gd name="connsiteY13" fmla="*/ 112485 h 261710"/>
                <a:gd name="connsiteX14" fmla="*/ 0 w 1374363"/>
                <a:gd name="connsiteY14" fmla="*/ 261710 h 261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4363" h="261710">
                  <a:moveTo>
                    <a:pt x="0" y="261710"/>
                  </a:moveTo>
                  <a:cubicBezTo>
                    <a:pt x="529" y="261710"/>
                    <a:pt x="279400" y="141589"/>
                    <a:pt x="330200" y="112485"/>
                  </a:cubicBezTo>
                  <a:cubicBezTo>
                    <a:pt x="381000" y="83381"/>
                    <a:pt x="251883" y="100314"/>
                    <a:pt x="304800" y="87085"/>
                  </a:cubicBezTo>
                  <a:cubicBezTo>
                    <a:pt x="357717" y="73856"/>
                    <a:pt x="647700" y="33110"/>
                    <a:pt x="647700" y="33110"/>
                  </a:cubicBezTo>
                  <a:cubicBezTo>
                    <a:pt x="705908" y="21468"/>
                    <a:pt x="588963" y="17235"/>
                    <a:pt x="654050" y="17235"/>
                  </a:cubicBezTo>
                  <a:cubicBezTo>
                    <a:pt x="719137" y="17235"/>
                    <a:pt x="976842" y="33110"/>
                    <a:pt x="1038225" y="33110"/>
                  </a:cubicBezTo>
                  <a:cubicBezTo>
                    <a:pt x="1099608" y="33110"/>
                    <a:pt x="968375" y="8768"/>
                    <a:pt x="1022350" y="17235"/>
                  </a:cubicBezTo>
                  <a:cubicBezTo>
                    <a:pt x="1076325" y="25702"/>
                    <a:pt x="1322388" y="77031"/>
                    <a:pt x="1362075" y="83910"/>
                  </a:cubicBezTo>
                  <a:cubicBezTo>
                    <a:pt x="1401762" y="90789"/>
                    <a:pt x="1339321" y="69623"/>
                    <a:pt x="1260475" y="58510"/>
                  </a:cubicBezTo>
                  <a:cubicBezTo>
                    <a:pt x="1181629" y="47397"/>
                    <a:pt x="994304" y="25702"/>
                    <a:pt x="889000" y="17235"/>
                  </a:cubicBezTo>
                  <a:cubicBezTo>
                    <a:pt x="783696" y="8768"/>
                    <a:pt x="729721" y="-10811"/>
                    <a:pt x="628650" y="7710"/>
                  </a:cubicBezTo>
                  <a:cubicBezTo>
                    <a:pt x="527579" y="26231"/>
                    <a:pt x="354013" y="109310"/>
                    <a:pt x="282575" y="128360"/>
                  </a:cubicBezTo>
                  <a:cubicBezTo>
                    <a:pt x="211138" y="147410"/>
                    <a:pt x="192617" y="124656"/>
                    <a:pt x="200025" y="122010"/>
                  </a:cubicBezTo>
                  <a:cubicBezTo>
                    <a:pt x="207433" y="119364"/>
                    <a:pt x="356129" y="94493"/>
                    <a:pt x="327025" y="112485"/>
                  </a:cubicBezTo>
                  <a:cubicBezTo>
                    <a:pt x="297921" y="130477"/>
                    <a:pt x="-529" y="261710"/>
                    <a:pt x="0" y="261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A2DBA852-06E7-2E2D-29FA-F2E2E457E53B}"/>
                </a:ext>
              </a:extLst>
            </p:cNvPr>
            <p:cNvSpPr/>
            <p:nvPr/>
          </p:nvSpPr>
          <p:spPr>
            <a:xfrm>
              <a:off x="1304863" y="8278993"/>
              <a:ext cx="1673535" cy="464957"/>
            </a:xfrm>
            <a:custGeom>
              <a:avLst/>
              <a:gdLst>
                <a:gd name="connsiteX0" fmla="*/ 62 w 1673535"/>
                <a:gd name="connsiteY0" fmla="*/ 464957 h 464957"/>
                <a:gd name="connsiteX1" fmla="*/ 619187 w 1673535"/>
                <a:gd name="connsiteY1" fmla="*/ 96657 h 464957"/>
                <a:gd name="connsiteX2" fmla="*/ 803337 w 1673535"/>
                <a:gd name="connsiteY2" fmla="*/ 29982 h 464957"/>
                <a:gd name="connsiteX3" fmla="*/ 704912 w 1673535"/>
                <a:gd name="connsiteY3" fmla="*/ 64907 h 464957"/>
                <a:gd name="connsiteX4" fmla="*/ 1152587 w 1673535"/>
                <a:gd name="connsiteY4" fmla="*/ 17282 h 464957"/>
                <a:gd name="connsiteX5" fmla="*/ 1089087 w 1673535"/>
                <a:gd name="connsiteY5" fmla="*/ 1407 h 464957"/>
                <a:gd name="connsiteX6" fmla="*/ 1670112 w 1673535"/>
                <a:gd name="connsiteY6" fmla="*/ 49032 h 464957"/>
                <a:gd name="connsiteX7" fmla="*/ 1308162 w 1673535"/>
                <a:gd name="connsiteY7" fmla="*/ 10932 h 464957"/>
                <a:gd name="connsiteX8" fmla="*/ 866837 w 1673535"/>
                <a:gd name="connsiteY8" fmla="*/ 4582 h 464957"/>
                <a:gd name="connsiteX9" fmla="*/ 701737 w 1673535"/>
                <a:gd name="connsiteY9" fmla="*/ 49032 h 464957"/>
                <a:gd name="connsiteX10" fmla="*/ 581087 w 1673535"/>
                <a:gd name="connsiteY10" fmla="*/ 93482 h 464957"/>
                <a:gd name="connsiteX11" fmla="*/ 62 w 1673535"/>
                <a:gd name="connsiteY11" fmla="*/ 464957 h 4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3535" h="464957">
                  <a:moveTo>
                    <a:pt x="62" y="464957"/>
                  </a:moveTo>
                  <a:cubicBezTo>
                    <a:pt x="6412" y="465486"/>
                    <a:pt x="485308" y="169153"/>
                    <a:pt x="619187" y="96657"/>
                  </a:cubicBezTo>
                  <a:cubicBezTo>
                    <a:pt x="753066" y="24161"/>
                    <a:pt x="789050" y="35274"/>
                    <a:pt x="803337" y="29982"/>
                  </a:cubicBezTo>
                  <a:cubicBezTo>
                    <a:pt x="817624" y="24690"/>
                    <a:pt x="646704" y="67024"/>
                    <a:pt x="704912" y="64907"/>
                  </a:cubicBezTo>
                  <a:cubicBezTo>
                    <a:pt x="763120" y="62790"/>
                    <a:pt x="1088558" y="27865"/>
                    <a:pt x="1152587" y="17282"/>
                  </a:cubicBezTo>
                  <a:cubicBezTo>
                    <a:pt x="1216616" y="6699"/>
                    <a:pt x="1002833" y="-3885"/>
                    <a:pt x="1089087" y="1407"/>
                  </a:cubicBezTo>
                  <a:cubicBezTo>
                    <a:pt x="1175341" y="6699"/>
                    <a:pt x="1633600" y="47445"/>
                    <a:pt x="1670112" y="49032"/>
                  </a:cubicBezTo>
                  <a:cubicBezTo>
                    <a:pt x="1706624" y="50619"/>
                    <a:pt x="1442041" y="18340"/>
                    <a:pt x="1308162" y="10932"/>
                  </a:cubicBezTo>
                  <a:cubicBezTo>
                    <a:pt x="1174283" y="3524"/>
                    <a:pt x="967908" y="-1768"/>
                    <a:pt x="866837" y="4582"/>
                  </a:cubicBezTo>
                  <a:cubicBezTo>
                    <a:pt x="765766" y="10932"/>
                    <a:pt x="749362" y="34215"/>
                    <a:pt x="701737" y="49032"/>
                  </a:cubicBezTo>
                  <a:cubicBezTo>
                    <a:pt x="654112" y="63849"/>
                    <a:pt x="692212" y="24690"/>
                    <a:pt x="581087" y="93482"/>
                  </a:cubicBezTo>
                  <a:cubicBezTo>
                    <a:pt x="469962" y="162274"/>
                    <a:pt x="-6288" y="464428"/>
                    <a:pt x="62" y="464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08A4CE53-CDA1-5C09-F5ED-DBE033B1AB44}"/>
                </a:ext>
              </a:extLst>
            </p:cNvPr>
            <p:cNvSpPr/>
            <p:nvPr/>
          </p:nvSpPr>
          <p:spPr>
            <a:xfrm>
              <a:off x="1789563" y="8173264"/>
              <a:ext cx="1349596" cy="167480"/>
            </a:xfrm>
            <a:custGeom>
              <a:avLst/>
              <a:gdLst>
                <a:gd name="connsiteX0" fmla="*/ 1137 w 1349596"/>
                <a:gd name="connsiteY0" fmla="*/ 167461 h 167480"/>
                <a:gd name="connsiteX1" fmla="*/ 417062 w 1349596"/>
                <a:gd name="connsiteY1" fmla="*/ 40461 h 167480"/>
                <a:gd name="connsiteX2" fmla="*/ 404362 w 1349596"/>
                <a:gd name="connsiteY2" fmla="*/ 24586 h 167480"/>
                <a:gd name="connsiteX3" fmla="*/ 890137 w 1349596"/>
                <a:gd name="connsiteY3" fmla="*/ 11886 h 167480"/>
                <a:gd name="connsiteX4" fmla="*/ 852037 w 1349596"/>
                <a:gd name="connsiteY4" fmla="*/ 8711 h 167480"/>
                <a:gd name="connsiteX5" fmla="*/ 1344162 w 1349596"/>
                <a:gd name="connsiteY5" fmla="*/ 132536 h 167480"/>
                <a:gd name="connsiteX6" fmla="*/ 1099687 w 1349596"/>
                <a:gd name="connsiteY6" fmla="*/ 56336 h 167480"/>
                <a:gd name="connsiteX7" fmla="*/ 858387 w 1349596"/>
                <a:gd name="connsiteY7" fmla="*/ 8711 h 167480"/>
                <a:gd name="connsiteX8" fmla="*/ 677412 w 1349596"/>
                <a:gd name="connsiteY8" fmla="*/ 11886 h 167480"/>
                <a:gd name="connsiteX9" fmla="*/ 305937 w 1349596"/>
                <a:gd name="connsiteY9" fmla="*/ 49986 h 167480"/>
                <a:gd name="connsiteX10" fmla="*/ 1137 w 1349596"/>
                <a:gd name="connsiteY10" fmla="*/ 167461 h 167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9596" h="167480">
                  <a:moveTo>
                    <a:pt x="1137" y="167461"/>
                  </a:moveTo>
                  <a:cubicBezTo>
                    <a:pt x="19658" y="165874"/>
                    <a:pt x="417062" y="40461"/>
                    <a:pt x="417062" y="40461"/>
                  </a:cubicBezTo>
                  <a:cubicBezTo>
                    <a:pt x="484266" y="16648"/>
                    <a:pt x="325516" y="29348"/>
                    <a:pt x="404362" y="24586"/>
                  </a:cubicBezTo>
                  <a:cubicBezTo>
                    <a:pt x="483208" y="19824"/>
                    <a:pt x="815525" y="14532"/>
                    <a:pt x="890137" y="11886"/>
                  </a:cubicBezTo>
                  <a:cubicBezTo>
                    <a:pt x="964749" y="9240"/>
                    <a:pt x="776366" y="-11397"/>
                    <a:pt x="852037" y="8711"/>
                  </a:cubicBezTo>
                  <a:cubicBezTo>
                    <a:pt x="927708" y="28819"/>
                    <a:pt x="1302887" y="124599"/>
                    <a:pt x="1344162" y="132536"/>
                  </a:cubicBezTo>
                  <a:cubicBezTo>
                    <a:pt x="1385437" y="140473"/>
                    <a:pt x="1180649" y="76973"/>
                    <a:pt x="1099687" y="56336"/>
                  </a:cubicBezTo>
                  <a:cubicBezTo>
                    <a:pt x="1018725" y="35699"/>
                    <a:pt x="928766" y="16119"/>
                    <a:pt x="858387" y="8711"/>
                  </a:cubicBezTo>
                  <a:cubicBezTo>
                    <a:pt x="788008" y="1303"/>
                    <a:pt x="769487" y="5007"/>
                    <a:pt x="677412" y="11886"/>
                  </a:cubicBezTo>
                  <a:cubicBezTo>
                    <a:pt x="585337" y="18765"/>
                    <a:pt x="417062" y="24586"/>
                    <a:pt x="305937" y="49986"/>
                  </a:cubicBezTo>
                  <a:cubicBezTo>
                    <a:pt x="194812" y="75386"/>
                    <a:pt x="-17384" y="169048"/>
                    <a:pt x="1137" y="1674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41B3B0AD-BE0D-43A7-2511-3440AA30CCF4}"/>
                </a:ext>
              </a:extLst>
            </p:cNvPr>
            <p:cNvSpPr/>
            <p:nvPr/>
          </p:nvSpPr>
          <p:spPr>
            <a:xfrm>
              <a:off x="1700790" y="8092769"/>
              <a:ext cx="1724258" cy="292846"/>
            </a:xfrm>
            <a:custGeom>
              <a:avLst/>
              <a:gdLst>
                <a:gd name="connsiteX0" fmla="*/ 26410 w 1724258"/>
                <a:gd name="connsiteY0" fmla="*/ 228906 h 292846"/>
                <a:gd name="connsiteX1" fmla="*/ 521710 w 1724258"/>
                <a:gd name="connsiteY1" fmla="*/ 54281 h 292846"/>
                <a:gd name="connsiteX2" fmla="*/ 832860 w 1724258"/>
                <a:gd name="connsiteY2" fmla="*/ 38406 h 292846"/>
                <a:gd name="connsiteX3" fmla="*/ 801110 w 1724258"/>
                <a:gd name="connsiteY3" fmla="*/ 25706 h 292846"/>
                <a:gd name="connsiteX4" fmla="*/ 1213860 w 1724258"/>
                <a:gd name="connsiteY4" fmla="*/ 41581 h 292846"/>
                <a:gd name="connsiteX5" fmla="*/ 1715510 w 1724258"/>
                <a:gd name="connsiteY5" fmla="*/ 289231 h 292846"/>
                <a:gd name="connsiteX6" fmla="*/ 1521835 w 1724258"/>
                <a:gd name="connsiteY6" fmla="*/ 184456 h 292846"/>
                <a:gd name="connsiteX7" fmla="*/ 1378960 w 1724258"/>
                <a:gd name="connsiteY7" fmla="*/ 120956 h 292846"/>
                <a:gd name="connsiteX8" fmla="*/ 1026535 w 1724258"/>
                <a:gd name="connsiteY8" fmla="*/ 9831 h 292846"/>
                <a:gd name="connsiteX9" fmla="*/ 709035 w 1724258"/>
                <a:gd name="connsiteY9" fmla="*/ 9831 h 292846"/>
                <a:gd name="connsiteX10" fmla="*/ 547110 w 1724258"/>
                <a:gd name="connsiteY10" fmla="*/ 47931 h 292846"/>
                <a:gd name="connsiteX11" fmla="*/ 121660 w 1724258"/>
                <a:gd name="connsiteY11" fmla="*/ 200331 h 292846"/>
                <a:gd name="connsiteX12" fmla="*/ 26410 w 1724258"/>
                <a:gd name="connsiteY12" fmla="*/ 228906 h 29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4258" h="292846">
                  <a:moveTo>
                    <a:pt x="26410" y="228906"/>
                  </a:moveTo>
                  <a:cubicBezTo>
                    <a:pt x="93085" y="204564"/>
                    <a:pt x="387302" y="86031"/>
                    <a:pt x="521710" y="54281"/>
                  </a:cubicBezTo>
                  <a:cubicBezTo>
                    <a:pt x="656118" y="22531"/>
                    <a:pt x="786293" y="43168"/>
                    <a:pt x="832860" y="38406"/>
                  </a:cubicBezTo>
                  <a:cubicBezTo>
                    <a:pt x="879427" y="33644"/>
                    <a:pt x="737610" y="25177"/>
                    <a:pt x="801110" y="25706"/>
                  </a:cubicBezTo>
                  <a:cubicBezTo>
                    <a:pt x="864610" y="26235"/>
                    <a:pt x="1061460" y="-2340"/>
                    <a:pt x="1213860" y="41581"/>
                  </a:cubicBezTo>
                  <a:cubicBezTo>
                    <a:pt x="1366260" y="85502"/>
                    <a:pt x="1664181" y="265419"/>
                    <a:pt x="1715510" y="289231"/>
                  </a:cubicBezTo>
                  <a:cubicBezTo>
                    <a:pt x="1766839" y="313043"/>
                    <a:pt x="1577926" y="212502"/>
                    <a:pt x="1521835" y="184456"/>
                  </a:cubicBezTo>
                  <a:cubicBezTo>
                    <a:pt x="1465744" y="156410"/>
                    <a:pt x="1461510" y="150060"/>
                    <a:pt x="1378960" y="120956"/>
                  </a:cubicBezTo>
                  <a:cubicBezTo>
                    <a:pt x="1296410" y="91852"/>
                    <a:pt x="1138189" y="28352"/>
                    <a:pt x="1026535" y="9831"/>
                  </a:cubicBezTo>
                  <a:cubicBezTo>
                    <a:pt x="914881" y="-8690"/>
                    <a:pt x="788939" y="3481"/>
                    <a:pt x="709035" y="9831"/>
                  </a:cubicBezTo>
                  <a:cubicBezTo>
                    <a:pt x="629131" y="16181"/>
                    <a:pt x="645006" y="16181"/>
                    <a:pt x="547110" y="47931"/>
                  </a:cubicBezTo>
                  <a:cubicBezTo>
                    <a:pt x="449214" y="79681"/>
                    <a:pt x="213735" y="166994"/>
                    <a:pt x="121660" y="200331"/>
                  </a:cubicBezTo>
                  <a:cubicBezTo>
                    <a:pt x="29585" y="233668"/>
                    <a:pt x="-40265" y="253248"/>
                    <a:pt x="26410" y="2289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C6262F8D-F310-3C24-1D5A-22CFE40FB7EF}"/>
                </a:ext>
              </a:extLst>
            </p:cNvPr>
            <p:cNvSpPr/>
            <p:nvPr/>
          </p:nvSpPr>
          <p:spPr>
            <a:xfrm>
              <a:off x="2905125" y="8626475"/>
              <a:ext cx="894918" cy="668883"/>
            </a:xfrm>
            <a:custGeom>
              <a:avLst/>
              <a:gdLst>
                <a:gd name="connsiteX0" fmla="*/ 0 w 894918"/>
                <a:gd name="connsiteY0" fmla="*/ 0 h 668883"/>
                <a:gd name="connsiteX1" fmla="*/ 463550 w 894918"/>
                <a:gd name="connsiteY1" fmla="*/ 263525 h 668883"/>
                <a:gd name="connsiteX2" fmla="*/ 434975 w 894918"/>
                <a:gd name="connsiteY2" fmla="*/ 234950 h 668883"/>
                <a:gd name="connsiteX3" fmla="*/ 879475 w 894918"/>
                <a:gd name="connsiteY3" fmla="*/ 654050 h 668883"/>
                <a:gd name="connsiteX4" fmla="*/ 758825 w 894918"/>
                <a:gd name="connsiteY4" fmla="*/ 546100 h 668883"/>
                <a:gd name="connsiteX5" fmla="*/ 425450 w 894918"/>
                <a:gd name="connsiteY5" fmla="*/ 269875 h 668883"/>
                <a:gd name="connsiteX6" fmla="*/ 361950 w 894918"/>
                <a:gd name="connsiteY6" fmla="*/ 196850 h 668883"/>
                <a:gd name="connsiteX7" fmla="*/ 158750 w 894918"/>
                <a:gd name="connsiteY7" fmla="*/ 73025 h 668883"/>
                <a:gd name="connsiteX8" fmla="*/ 0 w 894918"/>
                <a:gd name="connsiteY8" fmla="*/ 0 h 66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918" h="668883">
                  <a:moveTo>
                    <a:pt x="0" y="0"/>
                  </a:moveTo>
                  <a:lnTo>
                    <a:pt x="463550" y="263525"/>
                  </a:lnTo>
                  <a:cubicBezTo>
                    <a:pt x="536046" y="302683"/>
                    <a:pt x="434975" y="234950"/>
                    <a:pt x="434975" y="234950"/>
                  </a:cubicBezTo>
                  <a:lnTo>
                    <a:pt x="879475" y="654050"/>
                  </a:lnTo>
                  <a:cubicBezTo>
                    <a:pt x="933450" y="705908"/>
                    <a:pt x="834496" y="610129"/>
                    <a:pt x="758825" y="546100"/>
                  </a:cubicBezTo>
                  <a:cubicBezTo>
                    <a:pt x="683154" y="482071"/>
                    <a:pt x="491596" y="328083"/>
                    <a:pt x="425450" y="269875"/>
                  </a:cubicBezTo>
                  <a:cubicBezTo>
                    <a:pt x="359304" y="211667"/>
                    <a:pt x="406400" y="229658"/>
                    <a:pt x="361950" y="196850"/>
                  </a:cubicBezTo>
                  <a:cubicBezTo>
                    <a:pt x="317500" y="164042"/>
                    <a:pt x="158750" y="73025"/>
                    <a:pt x="158750" y="730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2EBA7D85-E0B0-BA9E-54E1-F86C99CED93B}"/>
                </a:ext>
              </a:extLst>
            </p:cNvPr>
            <p:cNvSpPr/>
            <p:nvPr/>
          </p:nvSpPr>
          <p:spPr>
            <a:xfrm>
              <a:off x="3400389" y="8855249"/>
              <a:ext cx="607180" cy="579766"/>
            </a:xfrm>
            <a:custGeom>
              <a:avLst/>
              <a:gdLst>
                <a:gd name="connsiteX0" fmla="*/ 25436 w 607180"/>
                <a:gd name="connsiteY0" fmla="*/ 28401 h 579766"/>
                <a:gd name="connsiteX1" fmla="*/ 584236 w 607180"/>
                <a:gd name="connsiteY1" fmla="*/ 561801 h 579766"/>
                <a:gd name="connsiteX2" fmla="*/ 463586 w 607180"/>
                <a:gd name="connsiteY2" fmla="*/ 422101 h 579766"/>
                <a:gd name="connsiteX3" fmla="*/ 130211 w 607180"/>
                <a:gd name="connsiteY3" fmla="*/ 107776 h 579766"/>
                <a:gd name="connsiteX4" fmla="*/ 25436 w 607180"/>
                <a:gd name="connsiteY4" fmla="*/ 28401 h 57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180" h="579766">
                  <a:moveTo>
                    <a:pt x="25436" y="28401"/>
                  </a:moveTo>
                  <a:cubicBezTo>
                    <a:pt x="101107" y="104072"/>
                    <a:pt x="511211" y="496184"/>
                    <a:pt x="584236" y="561801"/>
                  </a:cubicBezTo>
                  <a:cubicBezTo>
                    <a:pt x="657261" y="627418"/>
                    <a:pt x="539257" y="497772"/>
                    <a:pt x="463586" y="422101"/>
                  </a:cubicBezTo>
                  <a:cubicBezTo>
                    <a:pt x="387915" y="346430"/>
                    <a:pt x="200061" y="170218"/>
                    <a:pt x="130211" y="107776"/>
                  </a:cubicBezTo>
                  <a:cubicBezTo>
                    <a:pt x="60361" y="45334"/>
                    <a:pt x="-50235" y="-47270"/>
                    <a:pt x="25436" y="284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2E5940EE-EE94-6318-FDAF-486B1A37F577}"/>
                </a:ext>
              </a:extLst>
            </p:cNvPr>
            <p:cNvSpPr/>
            <p:nvPr/>
          </p:nvSpPr>
          <p:spPr>
            <a:xfrm>
              <a:off x="2725236" y="8533018"/>
              <a:ext cx="1250382" cy="837285"/>
            </a:xfrm>
            <a:custGeom>
              <a:avLst/>
              <a:gdLst>
                <a:gd name="connsiteX0" fmla="*/ 5264 w 1250382"/>
                <a:gd name="connsiteY0" fmla="*/ 4557 h 837285"/>
                <a:gd name="connsiteX1" fmla="*/ 306889 w 1250382"/>
                <a:gd name="connsiteY1" fmla="*/ 68057 h 837285"/>
                <a:gd name="connsiteX2" fmla="*/ 624389 w 1250382"/>
                <a:gd name="connsiteY2" fmla="*/ 249032 h 837285"/>
                <a:gd name="connsiteX3" fmla="*/ 598989 w 1250382"/>
                <a:gd name="connsiteY3" fmla="*/ 214107 h 837285"/>
                <a:gd name="connsiteX4" fmla="*/ 916489 w 1250382"/>
                <a:gd name="connsiteY4" fmla="*/ 455407 h 837285"/>
                <a:gd name="connsiteX5" fmla="*/ 910139 w 1250382"/>
                <a:gd name="connsiteY5" fmla="*/ 445882 h 837285"/>
                <a:gd name="connsiteX6" fmla="*/ 1240339 w 1250382"/>
                <a:gd name="connsiteY6" fmla="*/ 826882 h 837285"/>
                <a:gd name="connsiteX7" fmla="*/ 1135564 w 1250382"/>
                <a:gd name="connsiteY7" fmla="*/ 699882 h 837285"/>
                <a:gd name="connsiteX8" fmla="*/ 837114 w 1250382"/>
                <a:gd name="connsiteY8" fmla="*/ 385557 h 837285"/>
                <a:gd name="connsiteX9" fmla="*/ 656139 w 1250382"/>
                <a:gd name="connsiteY9" fmla="*/ 255382 h 837285"/>
                <a:gd name="connsiteX10" fmla="*/ 570414 w 1250382"/>
                <a:gd name="connsiteY10" fmla="*/ 179182 h 837285"/>
                <a:gd name="connsiteX11" fmla="*/ 5264 w 1250382"/>
                <a:gd name="connsiteY11" fmla="*/ 4557 h 83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0382" h="837285">
                  <a:moveTo>
                    <a:pt x="5264" y="4557"/>
                  </a:moveTo>
                  <a:cubicBezTo>
                    <a:pt x="-38657" y="-13964"/>
                    <a:pt x="203702" y="27311"/>
                    <a:pt x="306889" y="68057"/>
                  </a:cubicBezTo>
                  <a:cubicBezTo>
                    <a:pt x="410076" y="108803"/>
                    <a:pt x="575706" y="224690"/>
                    <a:pt x="624389" y="249032"/>
                  </a:cubicBezTo>
                  <a:cubicBezTo>
                    <a:pt x="673072" y="273374"/>
                    <a:pt x="550306" y="179711"/>
                    <a:pt x="598989" y="214107"/>
                  </a:cubicBezTo>
                  <a:cubicBezTo>
                    <a:pt x="647672" y="248503"/>
                    <a:pt x="916489" y="455407"/>
                    <a:pt x="916489" y="455407"/>
                  </a:cubicBezTo>
                  <a:cubicBezTo>
                    <a:pt x="968347" y="494036"/>
                    <a:pt x="910139" y="445882"/>
                    <a:pt x="910139" y="445882"/>
                  </a:cubicBezTo>
                  <a:lnTo>
                    <a:pt x="1240339" y="826882"/>
                  </a:lnTo>
                  <a:cubicBezTo>
                    <a:pt x="1277910" y="869215"/>
                    <a:pt x="1202768" y="773436"/>
                    <a:pt x="1135564" y="699882"/>
                  </a:cubicBezTo>
                  <a:cubicBezTo>
                    <a:pt x="1068360" y="626328"/>
                    <a:pt x="917018" y="459640"/>
                    <a:pt x="837114" y="385557"/>
                  </a:cubicBezTo>
                  <a:cubicBezTo>
                    <a:pt x="757210" y="311474"/>
                    <a:pt x="700589" y="289778"/>
                    <a:pt x="656139" y="255382"/>
                  </a:cubicBezTo>
                  <a:cubicBezTo>
                    <a:pt x="611689" y="220986"/>
                    <a:pt x="674660" y="218340"/>
                    <a:pt x="570414" y="179182"/>
                  </a:cubicBezTo>
                  <a:cubicBezTo>
                    <a:pt x="466168" y="140024"/>
                    <a:pt x="49185" y="23078"/>
                    <a:pt x="5264" y="45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A58818F4-331B-4CB4-B1F5-13E8319DA7D5}"/>
                </a:ext>
              </a:extLst>
            </p:cNvPr>
            <p:cNvSpPr/>
            <p:nvPr/>
          </p:nvSpPr>
          <p:spPr>
            <a:xfrm>
              <a:off x="3028312" y="8364016"/>
              <a:ext cx="810716" cy="356582"/>
            </a:xfrm>
            <a:custGeom>
              <a:avLst/>
              <a:gdLst>
                <a:gd name="connsiteX0" fmla="*/ 638 w 810716"/>
                <a:gd name="connsiteY0" fmla="*/ 2109 h 356582"/>
                <a:gd name="connsiteX1" fmla="*/ 295913 w 810716"/>
                <a:gd name="connsiteY1" fmla="*/ 68784 h 356582"/>
                <a:gd name="connsiteX2" fmla="*/ 797563 w 810716"/>
                <a:gd name="connsiteY2" fmla="*/ 348184 h 356582"/>
                <a:gd name="connsiteX3" fmla="*/ 645163 w 810716"/>
                <a:gd name="connsiteY3" fmla="*/ 268809 h 356582"/>
                <a:gd name="connsiteX4" fmla="*/ 435613 w 810716"/>
                <a:gd name="connsiteY4" fmla="*/ 116409 h 356582"/>
                <a:gd name="connsiteX5" fmla="*/ 222888 w 810716"/>
                <a:gd name="connsiteY5" fmla="*/ 24334 h 356582"/>
                <a:gd name="connsiteX6" fmla="*/ 638 w 810716"/>
                <a:gd name="connsiteY6" fmla="*/ 2109 h 35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716" h="356582">
                  <a:moveTo>
                    <a:pt x="638" y="2109"/>
                  </a:moveTo>
                  <a:cubicBezTo>
                    <a:pt x="12809" y="9517"/>
                    <a:pt x="163092" y="11105"/>
                    <a:pt x="295913" y="68784"/>
                  </a:cubicBezTo>
                  <a:cubicBezTo>
                    <a:pt x="428734" y="126463"/>
                    <a:pt x="739355" y="314847"/>
                    <a:pt x="797563" y="348184"/>
                  </a:cubicBezTo>
                  <a:cubicBezTo>
                    <a:pt x="855771" y="381522"/>
                    <a:pt x="705488" y="307438"/>
                    <a:pt x="645163" y="268809"/>
                  </a:cubicBezTo>
                  <a:cubicBezTo>
                    <a:pt x="584838" y="230180"/>
                    <a:pt x="505992" y="157155"/>
                    <a:pt x="435613" y="116409"/>
                  </a:cubicBezTo>
                  <a:cubicBezTo>
                    <a:pt x="365234" y="75663"/>
                    <a:pt x="292209" y="40738"/>
                    <a:pt x="222888" y="24334"/>
                  </a:cubicBezTo>
                  <a:cubicBezTo>
                    <a:pt x="153567" y="7930"/>
                    <a:pt x="-11533" y="-5299"/>
                    <a:pt x="638" y="2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25F908AD-55E9-B283-29AC-A4D17D820C4D}"/>
                </a:ext>
              </a:extLst>
            </p:cNvPr>
            <p:cNvSpPr/>
            <p:nvPr/>
          </p:nvSpPr>
          <p:spPr>
            <a:xfrm>
              <a:off x="3430349" y="8373243"/>
              <a:ext cx="842711" cy="680007"/>
            </a:xfrm>
            <a:custGeom>
              <a:avLst/>
              <a:gdLst>
                <a:gd name="connsiteX0" fmla="*/ 8176 w 842711"/>
                <a:gd name="connsiteY0" fmla="*/ 8757 h 680007"/>
                <a:gd name="connsiteX1" fmla="*/ 805101 w 842711"/>
                <a:gd name="connsiteY1" fmla="*/ 646932 h 680007"/>
                <a:gd name="connsiteX2" fmla="*/ 690801 w 842711"/>
                <a:gd name="connsiteY2" fmla="*/ 567557 h 680007"/>
                <a:gd name="connsiteX3" fmla="*/ 490776 w 842711"/>
                <a:gd name="connsiteY3" fmla="*/ 383407 h 680007"/>
                <a:gd name="connsiteX4" fmla="*/ 395526 w 842711"/>
                <a:gd name="connsiteY4" fmla="*/ 281807 h 680007"/>
                <a:gd name="connsiteX5" fmla="*/ 8176 w 842711"/>
                <a:gd name="connsiteY5" fmla="*/ 8757 h 68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2711" h="680007">
                  <a:moveTo>
                    <a:pt x="8176" y="8757"/>
                  </a:moveTo>
                  <a:cubicBezTo>
                    <a:pt x="76438" y="69611"/>
                    <a:pt x="691330" y="553799"/>
                    <a:pt x="805101" y="646932"/>
                  </a:cubicBezTo>
                  <a:cubicBezTo>
                    <a:pt x="918872" y="740065"/>
                    <a:pt x="743188" y="611478"/>
                    <a:pt x="690801" y="567557"/>
                  </a:cubicBezTo>
                  <a:cubicBezTo>
                    <a:pt x="638414" y="523636"/>
                    <a:pt x="539989" y="431032"/>
                    <a:pt x="490776" y="383407"/>
                  </a:cubicBezTo>
                  <a:cubicBezTo>
                    <a:pt x="441564" y="335782"/>
                    <a:pt x="471726" y="341603"/>
                    <a:pt x="395526" y="281807"/>
                  </a:cubicBezTo>
                  <a:cubicBezTo>
                    <a:pt x="319326" y="222011"/>
                    <a:pt x="-60086" y="-52097"/>
                    <a:pt x="8176" y="87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B07FEA2D-98DB-24B5-81ED-1B73DD74158B}"/>
                </a:ext>
              </a:extLst>
            </p:cNvPr>
            <p:cNvSpPr/>
            <p:nvPr/>
          </p:nvSpPr>
          <p:spPr>
            <a:xfrm>
              <a:off x="2422477" y="8345991"/>
              <a:ext cx="1048733" cy="332732"/>
            </a:xfrm>
            <a:custGeom>
              <a:avLst/>
              <a:gdLst>
                <a:gd name="connsiteX0" fmla="*/ 48 w 1048733"/>
                <a:gd name="connsiteY0" fmla="*/ 4259 h 332732"/>
                <a:gd name="connsiteX1" fmla="*/ 393748 w 1048733"/>
                <a:gd name="connsiteY1" fmla="*/ 42359 h 332732"/>
                <a:gd name="connsiteX2" fmla="*/ 742998 w 1048733"/>
                <a:gd name="connsiteY2" fmla="*/ 156659 h 332732"/>
                <a:gd name="connsiteX3" fmla="*/ 695373 w 1048733"/>
                <a:gd name="connsiteY3" fmla="*/ 159834 h 332732"/>
                <a:gd name="connsiteX4" fmla="*/ 1044623 w 1048733"/>
                <a:gd name="connsiteY4" fmla="*/ 331284 h 332732"/>
                <a:gd name="connsiteX5" fmla="*/ 876348 w 1048733"/>
                <a:gd name="connsiteY5" fmla="*/ 236034 h 332732"/>
                <a:gd name="connsiteX6" fmla="*/ 717598 w 1048733"/>
                <a:gd name="connsiteY6" fmla="*/ 128084 h 332732"/>
                <a:gd name="connsiteX7" fmla="*/ 419148 w 1048733"/>
                <a:gd name="connsiteY7" fmla="*/ 13784 h 332732"/>
                <a:gd name="connsiteX8" fmla="*/ 48 w 1048733"/>
                <a:gd name="connsiteY8" fmla="*/ 4259 h 33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8733" h="332732">
                  <a:moveTo>
                    <a:pt x="48" y="4259"/>
                  </a:moveTo>
                  <a:cubicBezTo>
                    <a:pt x="-4185" y="9021"/>
                    <a:pt x="269923" y="16959"/>
                    <a:pt x="393748" y="42359"/>
                  </a:cubicBezTo>
                  <a:cubicBezTo>
                    <a:pt x="517573" y="67759"/>
                    <a:pt x="692727" y="137080"/>
                    <a:pt x="742998" y="156659"/>
                  </a:cubicBezTo>
                  <a:cubicBezTo>
                    <a:pt x="793269" y="176238"/>
                    <a:pt x="645102" y="130730"/>
                    <a:pt x="695373" y="159834"/>
                  </a:cubicBezTo>
                  <a:cubicBezTo>
                    <a:pt x="745644" y="188938"/>
                    <a:pt x="1014461" y="318584"/>
                    <a:pt x="1044623" y="331284"/>
                  </a:cubicBezTo>
                  <a:cubicBezTo>
                    <a:pt x="1074786" y="343984"/>
                    <a:pt x="930852" y="269901"/>
                    <a:pt x="876348" y="236034"/>
                  </a:cubicBezTo>
                  <a:cubicBezTo>
                    <a:pt x="821844" y="202167"/>
                    <a:pt x="793798" y="165126"/>
                    <a:pt x="717598" y="128084"/>
                  </a:cubicBezTo>
                  <a:cubicBezTo>
                    <a:pt x="641398" y="91042"/>
                    <a:pt x="534506" y="32834"/>
                    <a:pt x="419148" y="13784"/>
                  </a:cubicBezTo>
                  <a:cubicBezTo>
                    <a:pt x="303790" y="-5266"/>
                    <a:pt x="4281" y="-503"/>
                    <a:pt x="48" y="42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4B2271C0-AD85-1CB4-E364-D365E10408F7}"/>
                </a:ext>
              </a:extLst>
            </p:cNvPr>
            <p:cNvSpPr/>
            <p:nvPr/>
          </p:nvSpPr>
          <p:spPr>
            <a:xfrm>
              <a:off x="2800578" y="8302672"/>
              <a:ext cx="1066896" cy="760974"/>
            </a:xfrm>
            <a:custGeom>
              <a:avLst/>
              <a:gdLst>
                <a:gd name="connsiteX0" fmla="*/ 25172 w 1066896"/>
                <a:gd name="connsiteY0" fmla="*/ 19003 h 760974"/>
                <a:gd name="connsiteX1" fmla="*/ 726847 w 1066896"/>
                <a:gd name="connsiteY1" fmla="*/ 415878 h 760974"/>
                <a:gd name="connsiteX2" fmla="*/ 1053872 w 1066896"/>
                <a:gd name="connsiteY2" fmla="*/ 749253 h 760974"/>
                <a:gd name="connsiteX3" fmla="*/ 961797 w 1066896"/>
                <a:gd name="connsiteY3" fmla="*/ 650828 h 760974"/>
                <a:gd name="connsiteX4" fmla="*/ 593497 w 1066896"/>
                <a:gd name="connsiteY4" fmla="*/ 317453 h 760974"/>
                <a:gd name="connsiteX5" fmla="*/ 193447 w 1066896"/>
                <a:gd name="connsiteY5" fmla="*/ 88853 h 760974"/>
                <a:gd name="connsiteX6" fmla="*/ 25172 w 1066896"/>
                <a:gd name="connsiteY6" fmla="*/ 19003 h 7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6896" h="760974">
                  <a:moveTo>
                    <a:pt x="25172" y="19003"/>
                  </a:moveTo>
                  <a:cubicBezTo>
                    <a:pt x="114072" y="73507"/>
                    <a:pt x="555397" y="294170"/>
                    <a:pt x="726847" y="415878"/>
                  </a:cubicBezTo>
                  <a:cubicBezTo>
                    <a:pt x="898297" y="537586"/>
                    <a:pt x="1014714" y="710095"/>
                    <a:pt x="1053872" y="749253"/>
                  </a:cubicBezTo>
                  <a:cubicBezTo>
                    <a:pt x="1093030" y="788411"/>
                    <a:pt x="1038526" y="722794"/>
                    <a:pt x="961797" y="650828"/>
                  </a:cubicBezTo>
                  <a:cubicBezTo>
                    <a:pt x="885068" y="578862"/>
                    <a:pt x="721555" y="411115"/>
                    <a:pt x="593497" y="317453"/>
                  </a:cubicBezTo>
                  <a:cubicBezTo>
                    <a:pt x="465439" y="223791"/>
                    <a:pt x="282347" y="138066"/>
                    <a:pt x="193447" y="88853"/>
                  </a:cubicBezTo>
                  <a:cubicBezTo>
                    <a:pt x="104547" y="39641"/>
                    <a:pt x="-63728" y="-35501"/>
                    <a:pt x="25172" y="190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5E5A6D9E-544B-D733-916B-2C3723C827F8}"/>
                </a:ext>
              </a:extLst>
            </p:cNvPr>
            <p:cNvSpPr/>
            <p:nvPr/>
          </p:nvSpPr>
          <p:spPr>
            <a:xfrm>
              <a:off x="3863975" y="9363075"/>
              <a:ext cx="532663" cy="768423"/>
            </a:xfrm>
            <a:custGeom>
              <a:avLst/>
              <a:gdLst>
                <a:gd name="connsiteX0" fmla="*/ 0 w 532663"/>
                <a:gd name="connsiteY0" fmla="*/ 0 h 768423"/>
                <a:gd name="connsiteX1" fmla="*/ 419100 w 532663"/>
                <a:gd name="connsiteY1" fmla="*/ 447675 h 768423"/>
                <a:gd name="connsiteX2" fmla="*/ 485775 w 532663"/>
                <a:gd name="connsiteY2" fmla="*/ 581025 h 768423"/>
                <a:gd name="connsiteX3" fmla="*/ 523875 w 532663"/>
                <a:gd name="connsiteY3" fmla="*/ 768350 h 768423"/>
                <a:gd name="connsiteX4" fmla="*/ 508000 w 532663"/>
                <a:gd name="connsiteY4" fmla="*/ 558800 h 768423"/>
                <a:gd name="connsiteX5" fmla="*/ 279400 w 532663"/>
                <a:gd name="connsiteY5" fmla="*/ 307975 h 768423"/>
                <a:gd name="connsiteX6" fmla="*/ 0 w 532663"/>
                <a:gd name="connsiteY6" fmla="*/ 0 h 768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2663" h="768423">
                  <a:moveTo>
                    <a:pt x="0" y="0"/>
                  </a:moveTo>
                  <a:cubicBezTo>
                    <a:pt x="23283" y="23283"/>
                    <a:pt x="338138" y="350838"/>
                    <a:pt x="419100" y="447675"/>
                  </a:cubicBezTo>
                  <a:cubicBezTo>
                    <a:pt x="500062" y="544512"/>
                    <a:pt x="468313" y="527579"/>
                    <a:pt x="485775" y="581025"/>
                  </a:cubicBezTo>
                  <a:cubicBezTo>
                    <a:pt x="503237" y="634471"/>
                    <a:pt x="520171" y="772054"/>
                    <a:pt x="523875" y="768350"/>
                  </a:cubicBezTo>
                  <a:cubicBezTo>
                    <a:pt x="527579" y="764646"/>
                    <a:pt x="548746" y="635529"/>
                    <a:pt x="508000" y="558800"/>
                  </a:cubicBezTo>
                  <a:cubicBezTo>
                    <a:pt x="467254" y="482071"/>
                    <a:pt x="359833" y="397404"/>
                    <a:pt x="279400" y="3079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E6A63389-0EE5-8406-DD35-91E1FB4F05D2}"/>
                </a:ext>
              </a:extLst>
            </p:cNvPr>
            <p:cNvSpPr/>
            <p:nvPr/>
          </p:nvSpPr>
          <p:spPr>
            <a:xfrm>
              <a:off x="3927394" y="9124937"/>
              <a:ext cx="713070" cy="833277"/>
            </a:xfrm>
            <a:custGeom>
              <a:avLst/>
              <a:gdLst>
                <a:gd name="connsiteX0" fmla="*/ 81 w 713070"/>
                <a:gd name="connsiteY0" fmla="*/ 13 h 833277"/>
                <a:gd name="connsiteX1" fmla="*/ 431881 w 713070"/>
                <a:gd name="connsiteY1" fmla="*/ 517538 h 833277"/>
                <a:gd name="connsiteX2" fmla="*/ 708106 w 713070"/>
                <a:gd name="connsiteY2" fmla="*/ 825513 h 833277"/>
                <a:gd name="connsiteX3" fmla="*/ 593806 w 713070"/>
                <a:gd name="connsiteY3" fmla="*/ 720738 h 833277"/>
                <a:gd name="connsiteX4" fmla="*/ 396956 w 713070"/>
                <a:gd name="connsiteY4" fmla="*/ 501663 h 833277"/>
                <a:gd name="connsiteX5" fmla="*/ 81 w 713070"/>
                <a:gd name="connsiteY5" fmla="*/ 13 h 83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3070" h="833277">
                  <a:moveTo>
                    <a:pt x="81" y="13"/>
                  </a:moveTo>
                  <a:cubicBezTo>
                    <a:pt x="5902" y="2659"/>
                    <a:pt x="313877" y="379955"/>
                    <a:pt x="431881" y="517538"/>
                  </a:cubicBezTo>
                  <a:cubicBezTo>
                    <a:pt x="549885" y="655121"/>
                    <a:pt x="681119" y="791646"/>
                    <a:pt x="708106" y="825513"/>
                  </a:cubicBezTo>
                  <a:cubicBezTo>
                    <a:pt x="735093" y="859380"/>
                    <a:pt x="645664" y="774713"/>
                    <a:pt x="593806" y="720738"/>
                  </a:cubicBezTo>
                  <a:cubicBezTo>
                    <a:pt x="541948" y="666763"/>
                    <a:pt x="492206" y="617021"/>
                    <a:pt x="396956" y="501663"/>
                  </a:cubicBezTo>
                  <a:cubicBezTo>
                    <a:pt x="301706" y="386305"/>
                    <a:pt x="-5740" y="-2633"/>
                    <a:pt x="81" y="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9932AB26-ADF3-8535-26D5-3701108B6B81}"/>
                </a:ext>
              </a:extLst>
            </p:cNvPr>
            <p:cNvSpPr/>
            <p:nvPr/>
          </p:nvSpPr>
          <p:spPr>
            <a:xfrm>
              <a:off x="3917910" y="9226412"/>
              <a:ext cx="568709" cy="649726"/>
            </a:xfrm>
            <a:custGeom>
              <a:avLst/>
              <a:gdLst>
                <a:gd name="connsiteX0" fmla="*/ 40 w 568709"/>
                <a:gd name="connsiteY0" fmla="*/ 138 h 649726"/>
                <a:gd name="connsiteX1" fmla="*/ 419140 w 568709"/>
                <a:gd name="connsiteY1" fmla="*/ 482738 h 649726"/>
                <a:gd name="connsiteX2" fmla="*/ 568365 w 568709"/>
                <a:gd name="connsiteY2" fmla="*/ 647838 h 649726"/>
                <a:gd name="connsiteX3" fmla="*/ 444540 w 568709"/>
                <a:gd name="connsiteY3" fmla="*/ 533538 h 649726"/>
                <a:gd name="connsiteX4" fmla="*/ 40 w 568709"/>
                <a:gd name="connsiteY4" fmla="*/ 138 h 64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8709" h="649726">
                  <a:moveTo>
                    <a:pt x="40" y="138"/>
                  </a:moveTo>
                  <a:cubicBezTo>
                    <a:pt x="-4193" y="-8329"/>
                    <a:pt x="324419" y="374788"/>
                    <a:pt x="419140" y="482738"/>
                  </a:cubicBezTo>
                  <a:cubicBezTo>
                    <a:pt x="513861" y="590688"/>
                    <a:pt x="564132" y="639371"/>
                    <a:pt x="568365" y="647838"/>
                  </a:cubicBezTo>
                  <a:cubicBezTo>
                    <a:pt x="572598" y="656305"/>
                    <a:pt x="538203" y="639371"/>
                    <a:pt x="444540" y="533538"/>
                  </a:cubicBezTo>
                  <a:cubicBezTo>
                    <a:pt x="350878" y="427705"/>
                    <a:pt x="4273" y="8605"/>
                    <a:pt x="40" y="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E69A095B-0F60-3BBC-3432-69D99BFE365F}"/>
                </a:ext>
              </a:extLst>
            </p:cNvPr>
            <p:cNvSpPr/>
            <p:nvPr/>
          </p:nvSpPr>
          <p:spPr>
            <a:xfrm>
              <a:off x="4389280" y="9880448"/>
              <a:ext cx="112084" cy="419603"/>
            </a:xfrm>
            <a:custGeom>
              <a:avLst/>
              <a:gdLst>
                <a:gd name="connsiteX0" fmla="*/ 23970 w 112084"/>
                <a:gd name="connsiteY0" fmla="*/ 152 h 419603"/>
                <a:gd name="connsiteX1" fmla="*/ 17620 w 112084"/>
                <a:gd name="connsiteY1" fmla="*/ 197002 h 419603"/>
                <a:gd name="connsiteX2" fmla="*/ 109695 w 112084"/>
                <a:gd name="connsiteY2" fmla="*/ 412902 h 419603"/>
                <a:gd name="connsiteX3" fmla="*/ 77945 w 112084"/>
                <a:gd name="connsiteY3" fmla="*/ 352577 h 419603"/>
                <a:gd name="connsiteX4" fmla="*/ 1745 w 112084"/>
                <a:gd name="connsiteY4" fmla="*/ 228752 h 419603"/>
                <a:gd name="connsiteX5" fmla="*/ 23970 w 112084"/>
                <a:gd name="connsiteY5" fmla="*/ 152 h 41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084" h="419603">
                  <a:moveTo>
                    <a:pt x="23970" y="152"/>
                  </a:moveTo>
                  <a:cubicBezTo>
                    <a:pt x="26616" y="-5140"/>
                    <a:pt x="3332" y="128210"/>
                    <a:pt x="17620" y="197002"/>
                  </a:cubicBezTo>
                  <a:cubicBezTo>
                    <a:pt x="31908" y="265794"/>
                    <a:pt x="99641" y="386973"/>
                    <a:pt x="109695" y="412902"/>
                  </a:cubicBezTo>
                  <a:cubicBezTo>
                    <a:pt x="119749" y="438831"/>
                    <a:pt x="95937" y="383269"/>
                    <a:pt x="77945" y="352577"/>
                  </a:cubicBezTo>
                  <a:cubicBezTo>
                    <a:pt x="59953" y="321885"/>
                    <a:pt x="10741" y="286431"/>
                    <a:pt x="1745" y="228752"/>
                  </a:cubicBezTo>
                  <a:cubicBezTo>
                    <a:pt x="-7251" y="171073"/>
                    <a:pt x="21324" y="5444"/>
                    <a:pt x="23970" y="1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B8C35ECA-4D41-6C3D-D535-7CC1CB6C67BA}"/>
                </a:ext>
              </a:extLst>
            </p:cNvPr>
            <p:cNvSpPr/>
            <p:nvPr/>
          </p:nvSpPr>
          <p:spPr>
            <a:xfrm>
              <a:off x="4216331" y="9058275"/>
              <a:ext cx="638504" cy="533737"/>
            </a:xfrm>
            <a:custGeom>
              <a:avLst/>
              <a:gdLst>
                <a:gd name="connsiteX0" fmla="*/ 69 w 638504"/>
                <a:gd name="connsiteY0" fmla="*/ 0 h 533737"/>
                <a:gd name="connsiteX1" fmla="*/ 349319 w 638504"/>
                <a:gd name="connsiteY1" fmla="*/ 365125 h 533737"/>
                <a:gd name="connsiteX2" fmla="*/ 631894 w 638504"/>
                <a:gd name="connsiteY2" fmla="*/ 527050 h 533737"/>
                <a:gd name="connsiteX3" fmla="*/ 530294 w 638504"/>
                <a:gd name="connsiteY3" fmla="*/ 488950 h 533737"/>
                <a:gd name="connsiteX4" fmla="*/ 320744 w 638504"/>
                <a:gd name="connsiteY4" fmla="*/ 361950 h 533737"/>
                <a:gd name="connsiteX5" fmla="*/ 69 w 638504"/>
                <a:gd name="connsiteY5" fmla="*/ 0 h 533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504" h="533737">
                  <a:moveTo>
                    <a:pt x="69" y="0"/>
                  </a:moveTo>
                  <a:cubicBezTo>
                    <a:pt x="4832" y="529"/>
                    <a:pt x="244015" y="277283"/>
                    <a:pt x="349319" y="365125"/>
                  </a:cubicBezTo>
                  <a:cubicBezTo>
                    <a:pt x="454623" y="452967"/>
                    <a:pt x="601732" y="506413"/>
                    <a:pt x="631894" y="527050"/>
                  </a:cubicBezTo>
                  <a:cubicBezTo>
                    <a:pt x="662056" y="547687"/>
                    <a:pt x="582152" y="516467"/>
                    <a:pt x="530294" y="488950"/>
                  </a:cubicBezTo>
                  <a:cubicBezTo>
                    <a:pt x="478436" y="461433"/>
                    <a:pt x="405940" y="439208"/>
                    <a:pt x="320744" y="361950"/>
                  </a:cubicBezTo>
                  <a:cubicBezTo>
                    <a:pt x="235548" y="284692"/>
                    <a:pt x="-4694" y="-529"/>
                    <a:pt x="6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B39E3999-FC2D-DE46-AAA0-645BB2E39C85}"/>
                </a:ext>
              </a:extLst>
            </p:cNvPr>
            <p:cNvSpPr/>
            <p:nvPr/>
          </p:nvSpPr>
          <p:spPr>
            <a:xfrm>
              <a:off x="4336670" y="9114982"/>
              <a:ext cx="884198" cy="740091"/>
            </a:xfrm>
            <a:custGeom>
              <a:avLst/>
              <a:gdLst>
                <a:gd name="connsiteX0" fmla="*/ 380 w 884198"/>
                <a:gd name="connsiteY0" fmla="*/ 443 h 740091"/>
                <a:gd name="connsiteX1" fmla="*/ 327405 w 884198"/>
                <a:gd name="connsiteY1" fmla="*/ 317943 h 740091"/>
                <a:gd name="connsiteX2" fmla="*/ 479805 w 884198"/>
                <a:gd name="connsiteY2" fmla="*/ 397318 h 740091"/>
                <a:gd name="connsiteX3" fmla="*/ 416305 w 884198"/>
                <a:gd name="connsiteY3" fmla="*/ 397318 h 740091"/>
                <a:gd name="connsiteX4" fmla="*/ 629030 w 884198"/>
                <a:gd name="connsiteY4" fmla="*/ 498918 h 740091"/>
                <a:gd name="connsiteX5" fmla="*/ 876680 w 884198"/>
                <a:gd name="connsiteY5" fmla="*/ 733868 h 740091"/>
                <a:gd name="connsiteX6" fmla="*/ 781430 w 884198"/>
                <a:gd name="connsiteY6" fmla="*/ 648143 h 740091"/>
                <a:gd name="connsiteX7" fmla="*/ 397255 w 884198"/>
                <a:gd name="connsiteY7" fmla="*/ 394143 h 740091"/>
                <a:gd name="connsiteX8" fmla="*/ 380 w 884198"/>
                <a:gd name="connsiteY8" fmla="*/ 443 h 74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198" h="740091">
                  <a:moveTo>
                    <a:pt x="380" y="443"/>
                  </a:moveTo>
                  <a:cubicBezTo>
                    <a:pt x="-11262" y="-12257"/>
                    <a:pt x="247501" y="251797"/>
                    <a:pt x="327405" y="317943"/>
                  </a:cubicBezTo>
                  <a:cubicBezTo>
                    <a:pt x="407309" y="384089"/>
                    <a:pt x="464988" y="384089"/>
                    <a:pt x="479805" y="397318"/>
                  </a:cubicBezTo>
                  <a:cubicBezTo>
                    <a:pt x="494622" y="410547"/>
                    <a:pt x="391434" y="380385"/>
                    <a:pt x="416305" y="397318"/>
                  </a:cubicBezTo>
                  <a:cubicBezTo>
                    <a:pt x="441176" y="414251"/>
                    <a:pt x="552301" y="442826"/>
                    <a:pt x="629030" y="498918"/>
                  </a:cubicBezTo>
                  <a:cubicBezTo>
                    <a:pt x="705759" y="555010"/>
                    <a:pt x="851280" y="708997"/>
                    <a:pt x="876680" y="733868"/>
                  </a:cubicBezTo>
                  <a:cubicBezTo>
                    <a:pt x="902080" y="758739"/>
                    <a:pt x="861334" y="704764"/>
                    <a:pt x="781430" y="648143"/>
                  </a:cubicBezTo>
                  <a:cubicBezTo>
                    <a:pt x="701526" y="591522"/>
                    <a:pt x="529017" y="497860"/>
                    <a:pt x="397255" y="394143"/>
                  </a:cubicBezTo>
                  <a:cubicBezTo>
                    <a:pt x="265493" y="290426"/>
                    <a:pt x="12022" y="13143"/>
                    <a:pt x="380" y="4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1CF8CDAA-EEE0-7396-E1E0-656F399E418B}"/>
                </a:ext>
              </a:extLst>
            </p:cNvPr>
            <p:cNvSpPr/>
            <p:nvPr/>
          </p:nvSpPr>
          <p:spPr>
            <a:xfrm>
              <a:off x="3568523" y="8708443"/>
              <a:ext cx="928740" cy="885793"/>
            </a:xfrm>
            <a:custGeom>
              <a:avLst/>
              <a:gdLst>
                <a:gd name="connsiteX0" fmla="*/ 177 w 928740"/>
                <a:gd name="connsiteY0" fmla="*/ 582 h 885793"/>
                <a:gd name="connsiteX1" fmla="*/ 625652 w 928740"/>
                <a:gd name="connsiteY1" fmla="*/ 505407 h 885793"/>
                <a:gd name="connsiteX2" fmla="*/ 600252 w 928740"/>
                <a:gd name="connsiteY2" fmla="*/ 486357 h 885793"/>
                <a:gd name="connsiteX3" fmla="*/ 809802 w 928740"/>
                <a:gd name="connsiteY3" fmla="*/ 711782 h 885793"/>
                <a:gd name="connsiteX4" fmla="*/ 924102 w 928740"/>
                <a:gd name="connsiteY4" fmla="*/ 880057 h 885793"/>
                <a:gd name="connsiteX5" fmla="*/ 882827 w 928740"/>
                <a:gd name="connsiteY5" fmla="*/ 816557 h 885793"/>
                <a:gd name="connsiteX6" fmla="*/ 670102 w 928740"/>
                <a:gd name="connsiteY6" fmla="*/ 530807 h 885793"/>
                <a:gd name="connsiteX7" fmla="*/ 562152 w 928740"/>
                <a:gd name="connsiteY7" fmla="*/ 406982 h 885793"/>
                <a:gd name="connsiteX8" fmla="*/ 177 w 928740"/>
                <a:gd name="connsiteY8" fmla="*/ 582 h 88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8740" h="885793">
                  <a:moveTo>
                    <a:pt x="177" y="582"/>
                  </a:moveTo>
                  <a:cubicBezTo>
                    <a:pt x="10760" y="16986"/>
                    <a:pt x="525640" y="424445"/>
                    <a:pt x="625652" y="505407"/>
                  </a:cubicBezTo>
                  <a:cubicBezTo>
                    <a:pt x="725664" y="586369"/>
                    <a:pt x="569560" y="451961"/>
                    <a:pt x="600252" y="486357"/>
                  </a:cubicBezTo>
                  <a:cubicBezTo>
                    <a:pt x="630944" y="520753"/>
                    <a:pt x="755827" y="646165"/>
                    <a:pt x="809802" y="711782"/>
                  </a:cubicBezTo>
                  <a:cubicBezTo>
                    <a:pt x="863777" y="777399"/>
                    <a:pt x="911931" y="862595"/>
                    <a:pt x="924102" y="880057"/>
                  </a:cubicBezTo>
                  <a:cubicBezTo>
                    <a:pt x="936273" y="897519"/>
                    <a:pt x="925160" y="874765"/>
                    <a:pt x="882827" y="816557"/>
                  </a:cubicBezTo>
                  <a:cubicBezTo>
                    <a:pt x="840494" y="758349"/>
                    <a:pt x="723548" y="599069"/>
                    <a:pt x="670102" y="530807"/>
                  </a:cubicBezTo>
                  <a:cubicBezTo>
                    <a:pt x="616656" y="462545"/>
                    <a:pt x="668514" y="494824"/>
                    <a:pt x="562152" y="406982"/>
                  </a:cubicBezTo>
                  <a:cubicBezTo>
                    <a:pt x="455790" y="319140"/>
                    <a:pt x="-10406" y="-15822"/>
                    <a:pt x="177" y="5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D8825005-A581-D37D-BAD9-142C9C46856F}"/>
                </a:ext>
              </a:extLst>
            </p:cNvPr>
            <p:cNvSpPr/>
            <p:nvPr/>
          </p:nvSpPr>
          <p:spPr>
            <a:xfrm>
              <a:off x="3891733" y="8981445"/>
              <a:ext cx="628176" cy="678733"/>
            </a:xfrm>
            <a:custGeom>
              <a:avLst/>
              <a:gdLst>
                <a:gd name="connsiteX0" fmla="*/ 817 w 628176"/>
                <a:gd name="connsiteY0" fmla="*/ 630 h 678733"/>
                <a:gd name="connsiteX1" fmla="*/ 600892 w 628176"/>
                <a:gd name="connsiteY1" fmla="*/ 645155 h 678733"/>
                <a:gd name="connsiteX2" fmla="*/ 473892 w 628176"/>
                <a:gd name="connsiteY2" fmla="*/ 527680 h 678733"/>
                <a:gd name="connsiteX3" fmla="*/ 817 w 628176"/>
                <a:gd name="connsiteY3" fmla="*/ 630 h 67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176" h="678733">
                  <a:moveTo>
                    <a:pt x="817" y="630"/>
                  </a:moveTo>
                  <a:cubicBezTo>
                    <a:pt x="21984" y="20209"/>
                    <a:pt x="522046" y="557313"/>
                    <a:pt x="600892" y="645155"/>
                  </a:cubicBezTo>
                  <a:cubicBezTo>
                    <a:pt x="679738" y="732997"/>
                    <a:pt x="572317" y="632455"/>
                    <a:pt x="473892" y="527680"/>
                  </a:cubicBezTo>
                  <a:cubicBezTo>
                    <a:pt x="375467" y="422905"/>
                    <a:pt x="-20350" y="-18949"/>
                    <a:pt x="817" y="6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662DC10A-7D24-58B1-3E9A-8BFFBE614A0B}"/>
                </a:ext>
              </a:extLst>
            </p:cNvPr>
            <p:cNvSpPr/>
            <p:nvPr/>
          </p:nvSpPr>
          <p:spPr>
            <a:xfrm>
              <a:off x="5298921" y="9947252"/>
              <a:ext cx="413183" cy="762041"/>
            </a:xfrm>
            <a:custGeom>
              <a:avLst/>
              <a:gdLst>
                <a:gd name="connsiteX0" fmla="*/ 154 w 413183"/>
                <a:gd name="connsiteY0" fmla="*/ 23 h 762041"/>
                <a:gd name="connsiteX1" fmla="*/ 263679 w 413183"/>
                <a:gd name="connsiteY1" fmla="*/ 358798 h 762041"/>
                <a:gd name="connsiteX2" fmla="*/ 412904 w 413183"/>
                <a:gd name="connsiteY2" fmla="*/ 762023 h 762041"/>
                <a:gd name="connsiteX3" fmla="*/ 228754 w 413183"/>
                <a:gd name="connsiteY3" fmla="*/ 342923 h 762041"/>
                <a:gd name="connsiteX4" fmla="*/ 154 w 413183"/>
                <a:gd name="connsiteY4" fmla="*/ 23 h 76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83" h="762041">
                  <a:moveTo>
                    <a:pt x="154" y="23"/>
                  </a:moveTo>
                  <a:cubicBezTo>
                    <a:pt x="5975" y="2669"/>
                    <a:pt x="194887" y="231798"/>
                    <a:pt x="263679" y="358798"/>
                  </a:cubicBezTo>
                  <a:cubicBezTo>
                    <a:pt x="332471" y="485798"/>
                    <a:pt x="418725" y="764669"/>
                    <a:pt x="412904" y="762023"/>
                  </a:cubicBezTo>
                  <a:cubicBezTo>
                    <a:pt x="407083" y="759377"/>
                    <a:pt x="302837" y="469394"/>
                    <a:pt x="228754" y="342923"/>
                  </a:cubicBezTo>
                  <a:cubicBezTo>
                    <a:pt x="154671" y="216452"/>
                    <a:pt x="-5667" y="-2623"/>
                    <a:pt x="154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957E76AB-59F6-F0B1-E520-F4E0602A2B0A}"/>
                </a:ext>
              </a:extLst>
            </p:cNvPr>
            <p:cNvSpPr/>
            <p:nvPr/>
          </p:nvSpPr>
          <p:spPr>
            <a:xfrm>
              <a:off x="5213140" y="9817017"/>
              <a:ext cx="552849" cy="938422"/>
            </a:xfrm>
            <a:custGeom>
              <a:avLst/>
              <a:gdLst>
                <a:gd name="connsiteX0" fmla="*/ 210 w 552849"/>
                <a:gd name="connsiteY0" fmla="*/ 83 h 938422"/>
                <a:gd name="connsiteX1" fmla="*/ 346285 w 552849"/>
                <a:gd name="connsiteY1" fmla="*/ 403308 h 938422"/>
                <a:gd name="connsiteX2" fmla="*/ 438360 w 552849"/>
                <a:gd name="connsiteY2" fmla="*/ 644608 h 938422"/>
                <a:gd name="connsiteX3" fmla="*/ 432010 w 552849"/>
                <a:gd name="connsiteY3" fmla="*/ 603333 h 938422"/>
                <a:gd name="connsiteX4" fmla="*/ 552660 w 552849"/>
                <a:gd name="connsiteY4" fmla="*/ 936708 h 938422"/>
                <a:gd name="connsiteX5" fmla="*/ 400260 w 552849"/>
                <a:gd name="connsiteY5" fmla="*/ 438233 h 938422"/>
                <a:gd name="connsiteX6" fmla="*/ 210 w 552849"/>
                <a:gd name="connsiteY6" fmla="*/ 83 h 93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2849" h="938422">
                  <a:moveTo>
                    <a:pt x="210" y="83"/>
                  </a:moveTo>
                  <a:cubicBezTo>
                    <a:pt x="-8786" y="-5738"/>
                    <a:pt x="273260" y="295887"/>
                    <a:pt x="346285" y="403308"/>
                  </a:cubicBezTo>
                  <a:cubicBezTo>
                    <a:pt x="419310" y="510729"/>
                    <a:pt x="424073" y="611271"/>
                    <a:pt x="438360" y="644608"/>
                  </a:cubicBezTo>
                  <a:cubicBezTo>
                    <a:pt x="452647" y="677945"/>
                    <a:pt x="412960" y="554650"/>
                    <a:pt x="432010" y="603333"/>
                  </a:cubicBezTo>
                  <a:cubicBezTo>
                    <a:pt x="451060" y="652016"/>
                    <a:pt x="557952" y="964225"/>
                    <a:pt x="552660" y="936708"/>
                  </a:cubicBezTo>
                  <a:cubicBezTo>
                    <a:pt x="547368" y="909191"/>
                    <a:pt x="487572" y="596983"/>
                    <a:pt x="400260" y="438233"/>
                  </a:cubicBezTo>
                  <a:cubicBezTo>
                    <a:pt x="312948" y="279483"/>
                    <a:pt x="9206" y="5904"/>
                    <a:pt x="210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D7701616-2CCE-494F-4B20-6C8578372749}"/>
                </a:ext>
              </a:extLst>
            </p:cNvPr>
            <p:cNvSpPr/>
            <p:nvPr/>
          </p:nvSpPr>
          <p:spPr>
            <a:xfrm>
              <a:off x="4638669" y="9737653"/>
              <a:ext cx="907661" cy="1128768"/>
            </a:xfrm>
            <a:custGeom>
              <a:avLst/>
              <a:gdLst>
                <a:gd name="connsiteX0" fmla="*/ 6 w 907661"/>
                <a:gd name="connsiteY0" fmla="*/ 72 h 1128768"/>
                <a:gd name="connsiteX1" fmla="*/ 215906 w 907661"/>
                <a:gd name="connsiteY1" fmla="*/ 266772 h 1128768"/>
                <a:gd name="connsiteX2" fmla="*/ 514356 w 907661"/>
                <a:gd name="connsiteY2" fmla="*/ 527122 h 1128768"/>
                <a:gd name="connsiteX3" fmla="*/ 492131 w 907661"/>
                <a:gd name="connsiteY3" fmla="*/ 527122 h 1128768"/>
                <a:gd name="connsiteX4" fmla="*/ 885831 w 907661"/>
                <a:gd name="connsiteY4" fmla="*/ 1098622 h 1128768"/>
                <a:gd name="connsiteX5" fmla="*/ 828681 w 907661"/>
                <a:gd name="connsiteY5" fmla="*/ 1006547 h 1128768"/>
                <a:gd name="connsiteX6" fmla="*/ 590556 w 907661"/>
                <a:gd name="connsiteY6" fmla="*/ 641422 h 1128768"/>
                <a:gd name="connsiteX7" fmla="*/ 368306 w 907661"/>
                <a:gd name="connsiteY7" fmla="*/ 435047 h 1128768"/>
                <a:gd name="connsiteX8" fmla="*/ 222256 w 907661"/>
                <a:gd name="connsiteY8" fmla="*/ 292172 h 1128768"/>
                <a:gd name="connsiteX9" fmla="*/ 6 w 907661"/>
                <a:gd name="connsiteY9" fmla="*/ 72 h 112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7661" h="1128768">
                  <a:moveTo>
                    <a:pt x="6" y="72"/>
                  </a:moveTo>
                  <a:cubicBezTo>
                    <a:pt x="-1052" y="-4161"/>
                    <a:pt x="130181" y="178930"/>
                    <a:pt x="215906" y="266772"/>
                  </a:cubicBezTo>
                  <a:cubicBezTo>
                    <a:pt x="301631" y="354614"/>
                    <a:pt x="468319" y="483730"/>
                    <a:pt x="514356" y="527122"/>
                  </a:cubicBezTo>
                  <a:cubicBezTo>
                    <a:pt x="560393" y="570514"/>
                    <a:pt x="430219" y="431872"/>
                    <a:pt x="492131" y="527122"/>
                  </a:cubicBezTo>
                  <a:cubicBezTo>
                    <a:pt x="554043" y="622372"/>
                    <a:pt x="829739" y="1018718"/>
                    <a:pt x="885831" y="1098622"/>
                  </a:cubicBezTo>
                  <a:cubicBezTo>
                    <a:pt x="941923" y="1178526"/>
                    <a:pt x="877893" y="1082747"/>
                    <a:pt x="828681" y="1006547"/>
                  </a:cubicBezTo>
                  <a:cubicBezTo>
                    <a:pt x="779469" y="930347"/>
                    <a:pt x="667285" y="736672"/>
                    <a:pt x="590556" y="641422"/>
                  </a:cubicBezTo>
                  <a:cubicBezTo>
                    <a:pt x="513827" y="546172"/>
                    <a:pt x="429689" y="493255"/>
                    <a:pt x="368306" y="435047"/>
                  </a:cubicBezTo>
                  <a:cubicBezTo>
                    <a:pt x="306923" y="376839"/>
                    <a:pt x="278348" y="362022"/>
                    <a:pt x="222256" y="292172"/>
                  </a:cubicBezTo>
                  <a:cubicBezTo>
                    <a:pt x="166164" y="222322"/>
                    <a:pt x="1064" y="4305"/>
                    <a:pt x="6" y="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3F9D54F4-2D68-9FA6-92BA-38D4396678BD}"/>
                </a:ext>
              </a:extLst>
            </p:cNvPr>
            <p:cNvSpPr/>
            <p:nvPr/>
          </p:nvSpPr>
          <p:spPr>
            <a:xfrm>
              <a:off x="4437849" y="9832861"/>
              <a:ext cx="515201" cy="864364"/>
            </a:xfrm>
            <a:custGeom>
              <a:avLst/>
              <a:gdLst>
                <a:gd name="connsiteX0" fmla="*/ 13501 w 515201"/>
                <a:gd name="connsiteY0" fmla="*/ 114 h 864364"/>
                <a:gd name="connsiteX1" fmla="*/ 26201 w 515201"/>
                <a:gd name="connsiteY1" fmla="*/ 238239 h 864364"/>
                <a:gd name="connsiteX2" fmla="*/ 48426 w 515201"/>
                <a:gd name="connsiteY2" fmla="*/ 381114 h 864364"/>
                <a:gd name="connsiteX3" fmla="*/ 226226 w 515201"/>
                <a:gd name="connsiteY3" fmla="*/ 612889 h 864364"/>
                <a:gd name="connsiteX4" fmla="*/ 210351 w 515201"/>
                <a:gd name="connsiteY4" fmla="*/ 593839 h 864364"/>
                <a:gd name="connsiteX5" fmla="*/ 515151 w 515201"/>
                <a:gd name="connsiteY5" fmla="*/ 863714 h 864364"/>
                <a:gd name="connsiteX6" fmla="*/ 184951 w 515201"/>
                <a:gd name="connsiteY6" fmla="*/ 504939 h 864364"/>
                <a:gd name="connsiteX7" fmla="*/ 26201 w 515201"/>
                <a:gd name="connsiteY7" fmla="*/ 358889 h 864364"/>
                <a:gd name="connsiteX8" fmla="*/ 801 w 515201"/>
                <a:gd name="connsiteY8" fmla="*/ 269989 h 864364"/>
                <a:gd name="connsiteX9" fmla="*/ 13501 w 515201"/>
                <a:gd name="connsiteY9" fmla="*/ 114 h 86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201" h="864364">
                  <a:moveTo>
                    <a:pt x="13501" y="114"/>
                  </a:moveTo>
                  <a:cubicBezTo>
                    <a:pt x="17734" y="-5178"/>
                    <a:pt x="20380" y="174739"/>
                    <a:pt x="26201" y="238239"/>
                  </a:cubicBezTo>
                  <a:cubicBezTo>
                    <a:pt x="32022" y="301739"/>
                    <a:pt x="15089" y="318672"/>
                    <a:pt x="48426" y="381114"/>
                  </a:cubicBezTo>
                  <a:cubicBezTo>
                    <a:pt x="81763" y="443556"/>
                    <a:pt x="199239" y="577435"/>
                    <a:pt x="226226" y="612889"/>
                  </a:cubicBezTo>
                  <a:cubicBezTo>
                    <a:pt x="253214" y="648343"/>
                    <a:pt x="162197" y="552035"/>
                    <a:pt x="210351" y="593839"/>
                  </a:cubicBezTo>
                  <a:cubicBezTo>
                    <a:pt x="258505" y="635643"/>
                    <a:pt x="519384" y="878531"/>
                    <a:pt x="515151" y="863714"/>
                  </a:cubicBezTo>
                  <a:cubicBezTo>
                    <a:pt x="510918" y="848897"/>
                    <a:pt x="266442" y="589076"/>
                    <a:pt x="184951" y="504939"/>
                  </a:cubicBezTo>
                  <a:cubicBezTo>
                    <a:pt x="103460" y="420802"/>
                    <a:pt x="56893" y="398047"/>
                    <a:pt x="26201" y="358889"/>
                  </a:cubicBezTo>
                  <a:cubicBezTo>
                    <a:pt x="-4491" y="319731"/>
                    <a:pt x="-257" y="325551"/>
                    <a:pt x="801" y="269989"/>
                  </a:cubicBezTo>
                  <a:cubicBezTo>
                    <a:pt x="1859" y="214427"/>
                    <a:pt x="9268" y="5406"/>
                    <a:pt x="13501" y="1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0F8F27AC-09F7-DBAA-158C-A43691B63071}"/>
                </a:ext>
              </a:extLst>
            </p:cNvPr>
            <p:cNvSpPr/>
            <p:nvPr/>
          </p:nvSpPr>
          <p:spPr>
            <a:xfrm>
              <a:off x="4486848" y="9870615"/>
              <a:ext cx="399778" cy="726807"/>
            </a:xfrm>
            <a:custGeom>
              <a:avLst/>
              <a:gdLst>
                <a:gd name="connsiteX0" fmla="*/ 18477 w 399778"/>
                <a:gd name="connsiteY0" fmla="*/ 460 h 726807"/>
                <a:gd name="connsiteX1" fmla="*/ 24827 w 399778"/>
                <a:gd name="connsiteY1" fmla="*/ 219535 h 726807"/>
                <a:gd name="connsiteX2" fmla="*/ 43877 w 399778"/>
                <a:gd name="connsiteY2" fmla="*/ 330660 h 726807"/>
                <a:gd name="connsiteX3" fmla="*/ 66102 w 399778"/>
                <a:gd name="connsiteY3" fmla="*/ 384635 h 726807"/>
                <a:gd name="connsiteX4" fmla="*/ 69277 w 399778"/>
                <a:gd name="connsiteY4" fmla="*/ 365585 h 726807"/>
                <a:gd name="connsiteX5" fmla="*/ 396302 w 399778"/>
                <a:gd name="connsiteY5" fmla="*/ 724360 h 726807"/>
                <a:gd name="connsiteX6" fmla="*/ 228027 w 399778"/>
                <a:gd name="connsiteY6" fmla="*/ 511635 h 726807"/>
                <a:gd name="connsiteX7" fmla="*/ 15302 w 399778"/>
                <a:gd name="connsiteY7" fmla="*/ 283035 h 726807"/>
                <a:gd name="connsiteX8" fmla="*/ 18477 w 399778"/>
                <a:gd name="connsiteY8" fmla="*/ 460 h 72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778" h="726807">
                  <a:moveTo>
                    <a:pt x="18477" y="460"/>
                  </a:moveTo>
                  <a:cubicBezTo>
                    <a:pt x="20065" y="-10123"/>
                    <a:pt x="20594" y="164502"/>
                    <a:pt x="24827" y="219535"/>
                  </a:cubicBezTo>
                  <a:cubicBezTo>
                    <a:pt x="29060" y="274568"/>
                    <a:pt x="36998" y="303143"/>
                    <a:pt x="43877" y="330660"/>
                  </a:cubicBezTo>
                  <a:cubicBezTo>
                    <a:pt x="50756" y="358177"/>
                    <a:pt x="61869" y="378814"/>
                    <a:pt x="66102" y="384635"/>
                  </a:cubicBezTo>
                  <a:cubicBezTo>
                    <a:pt x="70335" y="390456"/>
                    <a:pt x="14244" y="308964"/>
                    <a:pt x="69277" y="365585"/>
                  </a:cubicBezTo>
                  <a:cubicBezTo>
                    <a:pt x="124310" y="422206"/>
                    <a:pt x="369844" y="700018"/>
                    <a:pt x="396302" y="724360"/>
                  </a:cubicBezTo>
                  <a:cubicBezTo>
                    <a:pt x="422760" y="748702"/>
                    <a:pt x="291527" y="585189"/>
                    <a:pt x="228027" y="511635"/>
                  </a:cubicBezTo>
                  <a:cubicBezTo>
                    <a:pt x="164527" y="438081"/>
                    <a:pt x="50756" y="365056"/>
                    <a:pt x="15302" y="283035"/>
                  </a:cubicBezTo>
                  <a:cubicBezTo>
                    <a:pt x="-20152" y="201014"/>
                    <a:pt x="16889" y="11043"/>
                    <a:pt x="18477" y="4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497536F5-EF1E-1600-E085-0A35DC3F5F09}"/>
                </a:ext>
              </a:extLst>
            </p:cNvPr>
            <p:cNvSpPr/>
            <p:nvPr/>
          </p:nvSpPr>
          <p:spPr>
            <a:xfrm>
              <a:off x="4044707" y="9404334"/>
              <a:ext cx="383484" cy="495426"/>
            </a:xfrm>
            <a:custGeom>
              <a:avLst/>
              <a:gdLst>
                <a:gd name="connsiteX0" fmla="*/ 243 w 383484"/>
                <a:gd name="connsiteY0" fmla="*/ 16 h 495426"/>
                <a:gd name="connsiteX1" fmla="*/ 193918 w 383484"/>
                <a:gd name="connsiteY1" fmla="*/ 241316 h 495426"/>
                <a:gd name="connsiteX2" fmla="*/ 378068 w 383484"/>
                <a:gd name="connsiteY2" fmla="*/ 488966 h 495426"/>
                <a:gd name="connsiteX3" fmla="*/ 314568 w 383484"/>
                <a:gd name="connsiteY3" fmla="*/ 400066 h 495426"/>
                <a:gd name="connsiteX4" fmla="*/ 111368 w 383484"/>
                <a:gd name="connsiteY4" fmla="*/ 155591 h 495426"/>
                <a:gd name="connsiteX5" fmla="*/ 152643 w 383484"/>
                <a:gd name="connsiteY5" fmla="*/ 228616 h 495426"/>
                <a:gd name="connsiteX6" fmla="*/ 243 w 383484"/>
                <a:gd name="connsiteY6" fmla="*/ 16 h 49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84" h="495426">
                  <a:moveTo>
                    <a:pt x="243" y="16"/>
                  </a:moveTo>
                  <a:cubicBezTo>
                    <a:pt x="7122" y="2133"/>
                    <a:pt x="130947" y="159824"/>
                    <a:pt x="193918" y="241316"/>
                  </a:cubicBezTo>
                  <a:cubicBezTo>
                    <a:pt x="256889" y="322808"/>
                    <a:pt x="357960" y="462508"/>
                    <a:pt x="378068" y="488966"/>
                  </a:cubicBezTo>
                  <a:cubicBezTo>
                    <a:pt x="398176" y="515424"/>
                    <a:pt x="359018" y="455628"/>
                    <a:pt x="314568" y="400066"/>
                  </a:cubicBezTo>
                  <a:cubicBezTo>
                    <a:pt x="270118" y="344504"/>
                    <a:pt x="138356" y="184166"/>
                    <a:pt x="111368" y="155591"/>
                  </a:cubicBezTo>
                  <a:cubicBezTo>
                    <a:pt x="84381" y="127016"/>
                    <a:pt x="170635" y="252429"/>
                    <a:pt x="152643" y="228616"/>
                  </a:cubicBezTo>
                  <a:cubicBezTo>
                    <a:pt x="134651" y="204804"/>
                    <a:pt x="-6636" y="-2101"/>
                    <a:pt x="243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5F3CDECC-6DF9-FC63-A68C-B1EDF49F619D}"/>
                </a:ext>
              </a:extLst>
            </p:cNvPr>
            <p:cNvSpPr/>
            <p:nvPr/>
          </p:nvSpPr>
          <p:spPr>
            <a:xfrm>
              <a:off x="4625136" y="10024290"/>
              <a:ext cx="769803" cy="996798"/>
            </a:xfrm>
            <a:custGeom>
              <a:avLst/>
              <a:gdLst>
                <a:gd name="connsiteX0" fmla="*/ 839 w 769803"/>
                <a:gd name="connsiteY0" fmla="*/ 2360 h 996798"/>
                <a:gd name="connsiteX1" fmla="*/ 162764 w 769803"/>
                <a:gd name="connsiteY1" fmla="*/ 221435 h 996798"/>
                <a:gd name="connsiteX2" fmla="*/ 159589 w 769803"/>
                <a:gd name="connsiteY2" fmla="*/ 272235 h 996798"/>
                <a:gd name="connsiteX3" fmla="*/ 219914 w 769803"/>
                <a:gd name="connsiteY3" fmla="*/ 278585 h 996798"/>
                <a:gd name="connsiteX4" fmla="*/ 289764 w 769803"/>
                <a:gd name="connsiteY4" fmla="*/ 383360 h 996798"/>
                <a:gd name="connsiteX5" fmla="*/ 385014 w 769803"/>
                <a:gd name="connsiteY5" fmla="*/ 453210 h 996798"/>
                <a:gd name="connsiteX6" fmla="*/ 372314 w 769803"/>
                <a:gd name="connsiteY6" fmla="*/ 465910 h 996798"/>
                <a:gd name="connsiteX7" fmla="*/ 435814 w 769803"/>
                <a:gd name="connsiteY7" fmla="*/ 535760 h 996798"/>
                <a:gd name="connsiteX8" fmla="*/ 397714 w 769803"/>
                <a:gd name="connsiteY8" fmla="*/ 545285 h 996798"/>
                <a:gd name="connsiteX9" fmla="*/ 508839 w 769803"/>
                <a:gd name="connsiteY9" fmla="*/ 615135 h 996798"/>
                <a:gd name="connsiteX10" fmla="*/ 629489 w 769803"/>
                <a:gd name="connsiteY10" fmla="*/ 742135 h 996798"/>
                <a:gd name="connsiteX11" fmla="*/ 762839 w 769803"/>
                <a:gd name="connsiteY11" fmla="*/ 980260 h 996798"/>
                <a:gd name="connsiteX12" fmla="*/ 702514 w 769803"/>
                <a:gd name="connsiteY12" fmla="*/ 907235 h 996798"/>
                <a:gd name="connsiteX13" fmla="*/ 299289 w 769803"/>
                <a:gd name="connsiteY13" fmla="*/ 354785 h 996798"/>
                <a:gd name="connsiteX14" fmla="*/ 108789 w 769803"/>
                <a:gd name="connsiteY14" fmla="*/ 119835 h 996798"/>
                <a:gd name="connsiteX15" fmla="*/ 839 w 769803"/>
                <a:gd name="connsiteY15" fmla="*/ 2360 h 996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9803" h="996798">
                  <a:moveTo>
                    <a:pt x="839" y="2360"/>
                  </a:moveTo>
                  <a:cubicBezTo>
                    <a:pt x="9835" y="19293"/>
                    <a:pt x="136306" y="176456"/>
                    <a:pt x="162764" y="221435"/>
                  </a:cubicBezTo>
                  <a:cubicBezTo>
                    <a:pt x="189222" y="266414"/>
                    <a:pt x="150064" y="262710"/>
                    <a:pt x="159589" y="272235"/>
                  </a:cubicBezTo>
                  <a:cubicBezTo>
                    <a:pt x="169114" y="281760"/>
                    <a:pt x="198218" y="260064"/>
                    <a:pt x="219914" y="278585"/>
                  </a:cubicBezTo>
                  <a:cubicBezTo>
                    <a:pt x="241610" y="297106"/>
                    <a:pt x="262247" y="354256"/>
                    <a:pt x="289764" y="383360"/>
                  </a:cubicBezTo>
                  <a:cubicBezTo>
                    <a:pt x="317281" y="412464"/>
                    <a:pt x="385014" y="453210"/>
                    <a:pt x="385014" y="453210"/>
                  </a:cubicBezTo>
                  <a:cubicBezTo>
                    <a:pt x="398772" y="466968"/>
                    <a:pt x="363847" y="452152"/>
                    <a:pt x="372314" y="465910"/>
                  </a:cubicBezTo>
                  <a:cubicBezTo>
                    <a:pt x="380781" y="479668"/>
                    <a:pt x="431581" y="522531"/>
                    <a:pt x="435814" y="535760"/>
                  </a:cubicBezTo>
                  <a:cubicBezTo>
                    <a:pt x="440047" y="548989"/>
                    <a:pt x="385543" y="532056"/>
                    <a:pt x="397714" y="545285"/>
                  </a:cubicBezTo>
                  <a:cubicBezTo>
                    <a:pt x="409885" y="558514"/>
                    <a:pt x="470210" y="582327"/>
                    <a:pt x="508839" y="615135"/>
                  </a:cubicBezTo>
                  <a:cubicBezTo>
                    <a:pt x="547468" y="647943"/>
                    <a:pt x="587156" y="681281"/>
                    <a:pt x="629489" y="742135"/>
                  </a:cubicBezTo>
                  <a:cubicBezTo>
                    <a:pt x="671822" y="802989"/>
                    <a:pt x="750668" y="952743"/>
                    <a:pt x="762839" y="980260"/>
                  </a:cubicBezTo>
                  <a:cubicBezTo>
                    <a:pt x="775010" y="1007777"/>
                    <a:pt x="779772" y="1011481"/>
                    <a:pt x="702514" y="907235"/>
                  </a:cubicBezTo>
                  <a:cubicBezTo>
                    <a:pt x="625256" y="802989"/>
                    <a:pt x="398243" y="486018"/>
                    <a:pt x="299289" y="354785"/>
                  </a:cubicBezTo>
                  <a:cubicBezTo>
                    <a:pt x="200335" y="223552"/>
                    <a:pt x="160647" y="176456"/>
                    <a:pt x="108789" y="119835"/>
                  </a:cubicBezTo>
                  <a:cubicBezTo>
                    <a:pt x="56931" y="63214"/>
                    <a:pt x="-8157" y="-14573"/>
                    <a:pt x="839" y="23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4741EC70-E84E-AFB9-74CB-EC2A9096BF78}"/>
                </a:ext>
              </a:extLst>
            </p:cNvPr>
            <p:cNvSpPr/>
            <p:nvPr/>
          </p:nvSpPr>
          <p:spPr>
            <a:xfrm>
              <a:off x="4695537" y="9985304"/>
              <a:ext cx="705547" cy="1011429"/>
            </a:xfrm>
            <a:custGeom>
              <a:avLst/>
              <a:gdLst>
                <a:gd name="connsiteX0" fmla="*/ 288 w 705547"/>
                <a:gd name="connsiteY0" fmla="*/ 71 h 1011429"/>
                <a:gd name="connsiteX1" fmla="*/ 298738 w 705547"/>
                <a:gd name="connsiteY1" fmla="*/ 409646 h 1011429"/>
                <a:gd name="connsiteX2" fmla="*/ 454313 w 705547"/>
                <a:gd name="connsiteY2" fmla="*/ 571571 h 1011429"/>
                <a:gd name="connsiteX3" fmla="*/ 628938 w 705547"/>
                <a:gd name="connsiteY3" fmla="*/ 825571 h 1011429"/>
                <a:gd name="connsiteX4" fmla="*/ 705138 w 705547"/>
                <a:gd name="connsiteY4" fmla="*/ 1009721 h 1011429"/>
                <a:gd name="connsiteX5" fmla="*/ 651163 w 705547"/>
                <a:gd name="connsiteY5" fmla="*/ 898596 h 1011429"/>
                <a:gd name="connsiteX6" fmla="*/ 489238 w 705547"/>
                <a:gd name="connsiteY6" fmla="*/ 596971 h 1011429"/>
                <a:gd name="connsiteX7" fmla="*/ 247938 w 705547"/>
                <a:gd name="connsiteY7" fmla="*/ 377896 h 1011429"/>
                <a:gd name="connsiteX8" fmla="*/ 288 w 705547"/>
                <a:gd name="connsiteY8" fmla="*/ 71 h 10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547" h="1011429">
                  <a:moveTo>
                    <a:pt x="288" y="71"/>
                  </a:moveTo>
                  <a:cubicBezTo>
                    <a:pt x="8755" y="5363"/>
                    <a:pt x="223067" y="314396"/>
                    <a:pt x="298738" y="409646"/>
                  </a:cubicBezTo>
                  <a:cubicBezTo>
                    <a:pt x="374409" y="504896"/>
                    <a:pt x="399280" y="502250"/>
                    <a:pt x="454313" y="571571"/>
                  </a:cubicBezTo>
                  <a:cubicBezTo>
                    <a:pt x="509346" y="640892"/>
                    <a:pt x="587134" y="752546"/>
                    <a:pt x="628938" y="825571"/>
                  </a:cubicBezTo>
                  <a:cubicBezTo>
                    <a:pt x="670742" y="898596"/>
                    <a:pt x="701434" y="997550"/>
                    <a:pt x="705138" y="1009721"/>
                  </a:cubicBezTo>
                  <a:cubicBezTo>
                    <a:pt x="708842" y="1021892"/>
                    <a:pt x="687146" y="967388"/>
                    <a:pt x="651163" y="898596"/>
                  </a:cubicBezTo>
                  <a:cubicBezTo>
                    <a:pt x="615180" y="829804"/>
                    <a:pt x="556442" y="683754"/>
                    <a:pt x="489238" y="596971"/>
                  </a:cubicBezTo>
                  <a:cubicBezTo>
                    <a:pt x="422034" y="510188"/>
                    <a:pt x="324138" y="472088"/>
                    <a:pt x="247938" y="377896"/>
                  </a:cubicBezTo>
                  <a:cubicBezTo>
                    <a:pt x="171738" y="283704"/>
                    <a:pt x="-8179" y="-5221"/>
                    <a:pt x="288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4602F6FC-88BE-F764-F4B3-FE9A2BB5489D}"/>
                </a:ext>
              </a:extLst>
            </p:cNvPr>
            <p:cNvSpPr/>
            <p:nvPr/>
          </p:nvSpPr>
          <p:spPr>
            <a:xfrm>
              <a:off x="4928601" y="10711346"/>
              <a:ext cx="407309" cy="428997"/>
            </a:xfrm>
            <a:custGeom>
              <a:avLst/>
              <a:gdLst>
                <a:gd name="connsiteX0" fmla="*/ 2174 w 407309"/>
                <a:gd name="connsiteY0" fmla="*/ 1104 h 428997"/>
                <a:gd name="connsiteX1" fmla="*/ 332374 w 407309"/>
                <a:gd name="connsiteY1" fmla="*/ 363054 h 428997"/>
                <a:gd name="connsiteX2" fmla="*/ 399049 w 407309"/>
                <a:gd name="connsiteY2" fmla="*/ 420204 h 428997"/>
                <a:gd name="connsiteX3" fmla="*/ 199024 w 407309"/>
                <a:gd name="connsiteY3" fmla="*/ 255104 h 428997"/>
                <a:gd name="connsiteX4" fmla="*/ 2174 w 407309"/>
                <a:gd name="connsiteY4" fmla="*/ 1104 h 42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309" h="428997">
                  <a:moveTo>
                    <a:pt x="2174" y="1104"/>
                  </a:moveTo>
                  <a:cubicBezTo>
                    <a:pt x="24399" y="19096"/>
                    <a:pt x="266228" y="293204"/>
                    <a:pt x="332374" y="363054"/>
                  </a:cubicBezTo>
                  <a:cubicBezTo>
                    <a:pt x="398520" y="432904"/>
                    <a:pt x="421274" y="438196"/>
                    <a:pt x="399049" y="420204"/>
                  </a:cubicBezTo>
                  <a:cubicBezTo>
                    <a:pt x="376824" y="402212"/>
                    <a:pt x="264111" y="320191"/>
                    <a:pt x="199024" y="255104"/>
                  </a:cubicBezTo>
                  <a:cubicBezTo>
                    <a:pt x="133937" y="190017"/>
                    <a:pt x="-20051" y="-16888"/>
                    <a:pt x="2174" y="11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635FEF91-0D09-43F6-509E-A78C66978B16}"/>
                </a:ext>
              </a:extLst>
            </p:cNvPr>
            <p:cNvSpPr/>
            <p:nvPr/>
          </p:nvSpPr>
          <p:spPr>
            <a:xfrm>
              <a:off x="4917210" y="10615663"/>
              <a:ext cx="425835" cy="441340"/>
            </a:xfrm>
            <a:custGeom>
              <a:avLst/>
              <a:gdLst>
                <a:gd name="connsiteX0" fmla="*/ 865 w 425835"/>
                <a:gd name="connsiteY0" fmla="*/ 1537 h 441340"/>
                <a:gd name="connsiteX1" fmla="*/ 235815 w 425835"/>
                <a:gd name="connsiteY1" fmla="*/ 226962 h 441340"/>
                <a:gd name="connsiteX2" fmla="*/ 423140 w 425835"/>
                <a:gd name="connsiteY2" fmla="*/ 436512 h 441340"/>
                <a:gd name="connsiteX3" fmla="*/ 324715 w 425835"/>
                <a:gd name="connsiteY3" fmla="*/ 344437 h 441340"/>
                <a:gd name="connsiteX4" fmla="*/ 865 w 425835"/>
                <a:gd name="connsiteY4" fmla="*/ 1537 h 44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5" h="441340">
                  <a:moveTo>
                    <a:pt x="865" y="1537"/>
                  </a:moveTo>
                  <a:cubicBezTo>
                    <a:pt x="-13952" y="-18042"/>
                    <a:pt x="165436" y="154466"/>
                    <a:pt x="235815" y="226962"/>
                  </a:cubicBezTo>
                  <a:cubicBezTo>
                    <a:pt x="306194" y="299458"/>
                    <a:pt x="408323" y="416933"/>
                    <a:pt x="423140" y="436512"/>
                  </a:cubicBezTo>
                  <a:cubicBezTo>
                    <a:pt x="437957" y="456091"/>
                    <a:pt x="389802" y="414287"/>
                    <a:pt x="324715" y="344437"/>
                  </a:cubicBezTo>
                  <a:cubicBezTo>
                    <a:pt x="259628" y="274587"/>
                    <a:pt x="15682" y="21116"/>
                    <a:pt x="865" y="15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A8D188D7-FADC-7D58-B588-9E3D411DF6FF}"/>
                </a:ext>
              </a:extLst>
            </p:cNvPr>
            <p:cNvSpPr/>
            <p:nvPr/>
          </p:nvSpPr>
          <p:spPr>
            <a:xfrm>
              <a:off x="4916865" y="10681395"/>
              <a:ext cx="416057" cy="436762"/>
            </a:xfrm>
            <a:custGeom>
              <a:avLst/>
              <a:gdLst>
                <a:gd name="connsiteX0" fmla="*/ 10735 w 416057"/>
                <a:gd name="connsiteY0" fmla="*/ 12005 h 436762"/>
                <a:gd name="connsiteX1" fmla="*/ 201235 w 416057"/>
                <a:gd name="connsiteY1" fmla="*/ 183455 h 436762"/>
                <a:gd name="connsiteX2" fmla="*/ 410785 w 416057"/>
                <a:gd name="connsiteY2" fmla="*/ 431105 h 436762"/>
                <a:gd name="connsiteX3" fmla="*/ 350460 w 416057"/>
                <a:gd name="connsiteY3" fmla="*/ 351730 h 436762"/>
                <a:gd name="connsiteX4" fmla="*/ 321885 w 416057"/>
                <a:gd name="connsiteY4" fmla="*/ 291405 h 436762"/>
                <a:gd name="connsiteX5" fmla="*/ 55185 w 416057"/>
                <a:gd name="connsiteY5" fmla="*/ 43755 h 436762"/>
                <a:gd name="connsiteX6" fmla="*/ 10735 w 416057"/>
                <a:gd name="connsiteY6" fmla="*/ 12005 h 43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6057" h="436762">
                  <a:moveTo>
                    <a:pt x="10735" y="12005"/>
                  </a:moveTo>
                  <a:cubicBezTo>
                    <a:pt x="35077" y="35288"/>
                    <a:pt x="134560" y="113605"/>
                    <a:pt x="201235" y="183455"/>
                  </a:cubicBezTo>
                  <a:cubicBezTo>
                    <a:pt x="267910" y="253305"/>
                    <a:pt x="385914" y="403059"/>
                    <a:pt x="410785" y="431105"/>
                  </a:cubicBezTo>
                  <a:cubicBezTo>
                    <a:pt x="435656" y="459151"/>
                    <a:pt x="365277" y="375013"/>
                    <a:pt x="350460" y="351730"/>
                  </a:cubicBezTo>
                  <a:cubicBezTo>
                    <a:pt x="335643" y="328447"/>
                    <a:pt x="371097" y="342734"/>
                    <a:pt x="321885" y="291405"/>
                  </a:cubicBezTo>
                  <a:cubicBezTo>
                    <a:pt x="272673" y="240076"/>
                    <a:pt x="105985" y="88205"/>
                    <a:pt x="55185" y="43755"/>
                  </a:cubicBezTo>
                  <a:cubicBezTo>
                    <a:pt x="4385" y="-695"/>
                    <a:pt x="-13607" y="-11278"/>
                    <a:pt x="10735" y="120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3383C6BE-3877-8640-650A-612F7A5C25B9}"/>
                </a:ext>
              </a:extLst>
            </p:cNvPr>
            <p:cNvSpPr/>
            <p:nvPr/>
          </p:nvSpPr>
          <p:spPr>
            <a:xfrm>
              <a:off x="5353037" y="9588059"/>
              <a:ext cx="644722" cy="1048653"/>
            </a:xfrm>
            <a:custGeom>
              <a:avLst/>
              <a:gdLst>
                <a:gd name="connsiteX0" fmla="*/ 13 w 644722"/>
                <a:gd name="connsiteY0" fmla="*/ 441 h 1048653"/>
                <a:gd name="connsiteX1" fmla="*/ 92088 w 644722"/>
                <a:gd name="connsiteY1" fmla="*/ 238566 h 1048653"/>
                <a:gd name="connsiteX2" fmla="*/ 196863 w 644722"/>
                <a:gd name="connsiteY2" fmla="*/ 397316 h 1048653"/>
                <a:gd name="connsiteX3" fmla="*/ 200038 w 644722"/>
                <a:gd name="connsiteY3" fmla="*/ 435416 h 1048653"/>
                <a:gd name="connsiteX4" fmla="*/ 371488 w 644722"/>
                <a:gd name="connsiteY4" fmla="*/ 670366 h 1048653"/>
                <a:gd name="connsiteX5" fmla="*/ 368313 w 644722"/>
                <a:gd name="connsiteY5" fmla="*/ 648141 h 1048653"/>
                <a:gd name="connsiteX6" fmla="*/ 533413 w 644722"/>
                <a:gd name="connsiteY6" fmla="*/ 898966 h 1048653"/>
                <a:gd name="connsiteX7" fmla="*/ 644538 w 644722"/>
                <a:gd name="connsiteY7" fmla="*/ 1048191 h 1048653"/>
                <a:gd name="connsiteX8" fmla="*/ 552463 w 644722"/>
                <a:gd name="connsiteY8" fmla="*/ 930716 h 1048653"/>
                <a:gd name="connsiteX9" fmla="*/ 301638 w 644722"/>
                <a:gd name="connsiteY9" fmla="*/ 552891 h 1048653"/>
                <a:gd name="connsiteX10" fmla="*/ 98438 w 644722"/>
                <a:gd name="connsiteY10" fmla="*/ 302066 h 1048653"/>
                <a:gd name="connsiteX11" fmla="*/ 13 w 644722"/>
                <a:gd name="connsiteY11" fmla="*/ 441 h 104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4722" h="1048653">
                  <a:moveTo>
                    <a:pt x="13" y="441"/>
                  </a:moveTo>
                  <a:cubicBezTo>
                    <a:pt x="-1045" y="-10142"/>
                    <a:pt x="59280" y="172420"/>
                    <a:pt x="92088" y="238566"/>
                  </a:cubicBezTo>
                  <a:cubicBezTo>
                    <a:pt x="124896" y="304712"/>
                    <a:pt x="178871" y="364508"/>
                    <a:pt x="196863" y="397316"/>
                  </a:cubicBezTo>
                  <a:cubicBezTo>
                    <a:pt x="214855" y="430124"/>
                    <a:pt x="170934" y="389908"/>
                    <a:pt x="200038" y="435416"/>
                  </a:cubicBezTo>
                  <a:cubicBezTo>
                    <a:pt x="229142" y="480924"/>
                    <a:pt x="343442" y="634912"/>
                    <a:pt x="371488" y="670366"/>
                  </a:cubicBezTo>
                  <a:cubicBezTo>
                    <a:pt x="399534" y="705820"/>
                    <a:pt x="341326" y="610041"/>
                    <a:pt x="368313" y="648141"/>
                  </a:cubicBezTo>
                  <a:cubicBezTo>
                    <a:pt x="395300" y="686241"/>
                    <a:pt x="487376" y="832291"/>
                    <a:pt x="533413" y="898966"/>
                  </a:cubicBezTo>
                  <a:cubicBezTo>
                    <a:pt x="579450" y="965641"/>
                    <a:pt x="641363" y="1042899"/>
                    <a:pt x="644538" y="1048191"/>
                  </a:cubicBezTo>
                  <a:cubicBezTo>
                    <a:pt x="647713" y="1053483"/>
                    <a:pt x="609613" y="1013266"/>
                    <a:pt x="552463" y="930716"/>
                  </a:cubicBezTo>
                  <a:cubicBezTo>
                    <a:pt x="495313" y="848166"/>
                    <a:pt x="377309" y="657666"/>
                    <a:pt x="301638" y="552891"/>
                  </a:cubicBezTo>
                  <a:cubicBezTo>
                    <a:pt x="225967" y="448116"/>
                    <a:pt x="145534" y="396787"/>
                    <a:pt x="98438" y="302066"/>
                  </a:cubicBezTo>
                  <a:cubicBezTo>
                    <a:pt x="51342" y="207345"/>
                    <a:pt x="1071" y="11024"/>
                    <a:pt x="13" y="4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5F658BC0-704A-92E2-0CE7-D2951696B552}"/>
                </a:ext>
              </a:extLst>
            </p:cNvPr>
            <p:cNvSpPr/>
            <p:nvPr/>
          </p:nvSpPr>
          <p:spPr>
            <a:xfrm>
              <a:off x="1196300" y="9262390"/>
              <a:ext cx="1331373" cy="168284"/>
            </a:xfrm>
            <a:custGeom>
              <a:avLst/>
              <a:gdLst>
                <a:gd name="connsiteX0" fmla="*/ 675 w 1331373"/>
                <a:gd name="connsiteY0" fmla="*/ 62585 h 168284"/>
                <a:gd name="connsiteX1" fmla="*/ 753150 w 1331373"/>
                <a:gd name="connsiteY1" fmla="*/ 11785 h 168284"/>
                <a:gd name="connsiteX2" fmla="*/ 705525 w 1331373"/>
                <a:gd name="connsiteY2" fmla="*/ 21310 h 168284"/>
                <a:gd name="connsiteX3" fmla="*/ 1311950 w 1331373"/>
                <a:gd name="connsiteY3" fmla="*/ 164185 h 168284"/>
                <a:gd name="connsiteX4" fmla="*/ 1150025 w 1331373"/>
                <a:gd name="connsiteY4" fmla="*/ 119735 h 168284"/>
                <a:gd name="connsiteX5" fmla="*/ 832525 w 1331373"/>
                <a:gd name="connsiteY5" fmla="*/ 18135 h 168284"/>
                <a:gd name="connsiteX6" fmla="*/ 622975 w 1331373"/>
                <a:gd name="connsiteY6" fmla="*/ 5435 h 168284"/>
                <a:gd name="connsiteX7" fmla="*/ 675 w 1331373"/>
                <a:gd name="connsiteY7" fmla="*/ 62585 h 16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1373" h="168284">
                  <a:moveTo>
                    <a:pt x="675" y="62585"/>
                  </a:moveTo>
                  <a:cubicBezTo>
                    <a:pt x="22371" y="63643"/>
                    <a:pt x="635675" y="18664"/>
                    <a:pt x="753150" y="11785"/>
                  </a:cubicBezTo>
                  <a:cubicBezTo>
                    <a:pt x="870625" y="4906"/>
                    <a:pt x="612392" y="-4090"/>
                    <a:pt x="705525" y="21310"/>
                  </a:cubicBezTo>
                  <a:cubicBezTo>
                    <a:pt x="798658" y="46710"/>
                    <a:pt x="1237867" y="147781"/>
                    <a:pt x="1311950" y="164185"/>
                  </a:cubicBezTo>
                  <a:cubicBezTo>
                    <a:pt x="1386033" y="180589"/>
                    <a:pt x="1229929" y="144077"/>
                    <a:pt x="1150025" y="119735"/>
                  </a:cubicBezTo>
                  <a:cubicBezTo>
                    <a:pt x="1070121" y="95393"/>
                    <a:pt x="920367" y="37185"/>
                    <a:pt x="832525" y="18135"/>
                  </a:cubicBezTo>
                  <a:cubicBezTo>
                    <a:pt x="744683" y="-915"/>
                    <a:pt x="759500" y="-4619"/>
                    <a:pt x="622975" y="5435"/>
                  </a:cubicBezTo>
                  <a:cubicBezTo>
                    <a:pt x="486450" y="15489"/>
                    <a:pt x="-21021" y="61527"/>
                    <a:pt x="675" y="625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919E5C82-D425-CC6F-1C5A-7BDB4B683954}"/>
                </a:ext>
              </a:extLst>
            </p:cNvPr>
            <p:cNvSpPr/>
            <p:nvPr/>
          </p:nvSpPr>
          <p:spPr>
            <a:xfrm>
              <a:off x="2726537" y="9548730"/>
              <a:ext cx="598438" cy="715134"/>
            </a:xfrm>
            <a:custGeom>
              <a:avLst/>
              <a:gdLst>
                <a:gd name="connsiteX0" fmla="*/ 788 w 598438"/>
                <a:gd name="connsiteY0" fmla="*/ 1670 h 715134"/>
                <a:gd name="connsiteX1" fmla="*/ 515138 w 598438"/>
                <a:gd name="connsiteY1" fmla="*/ 547770 h 715134"/>
                <a:gd name="connsiteX2" fmla="*/ 597688 w 598438"/>
                <a:gd name="connsiteY2" fmla="*/ 709695 h 715134"/>
                <a:gd name="connsiteX3" fmla="*/ 546888 w 598438"/>
                <a:gd name="connsiteY3" fmla="*/ 649370 h 715134"/>
                <a:gd name="connsiteX4" fmla="*/ 400838 w 598438"/>
                <a:gd name="connsiteY4" fmla="*/ 385845 h 715134"/>
                <a:gd name="connsiteX5" fmla="*/ 788 w 598438"/>
                <a:gd name="connsiteY5" fmla="*/ 1670 h 71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438" h="715134">
                  <a:moveTo>
                    <a:pt x="788" y="1670"/>
                  </a:moveTo>
                  <a:cubicBezTo>
                    <a:pt x="19838" y="28657"/>
                    <a:pt x="415655" y="429766"/>
                    <a:pt x="515138" y="547770"/>
                  </a:cubicBezTo>
                  <a:cubicBezTo>
                    <a:pt x="614621" y="665774"/>
                    <a:pt x="592396" y="692762"/>
                    <a:pt x="597688" y="709695"/>
                  </a:cubicBezTo>
                  <a:cubicBezTo>
                    <a:pt x="602980" y="726628"/>
                    <a:pt x="579696" y="703345"/>
                    <a:pt x="546888" y="649370"/>
                  </a:cubicBezTo>
                  <a:cubicBezTo>
                    <a:pt x="514080" y="595395"/>
                    <a:pt x="488151" y="489562"/>
                    <a:pt x="400838" y="385845"/>
                  </a:cubicBezTo>
                  <a:cubicBezTo>
                    <a:pt x="313525" y="282128"/>
                    <a:pt x="-18262" y="-25317"/>
                    <a:pt x="788" y="16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0503D618-A28F-BB9D-DFB0-D43C51207FDA}"/>
                </a:ext>
              </a:extLst>
            </p:cNvPr>
            <p:cNvSpPr/>
            <p:nvPr/>
          </p:nvSpPr>
          <p:spPr>
            <a:xfrm>
              <a:off x="3146423" y="9852021"/>
              <a:ext cx="464869" cy="904027"/>
            </a:xfrm>
            <a:custGeom>
              <a:avLst/>
              <a:gdLst>
                <a:gd name="connsiteX0" fmla="*/ 2 w 464869"/>
                <a:gd name="connsiteY0" fmla="*/ 4 h 904027"/>
                <a:gd name="connsiteX1" fmla="*/ 361952 w 464869"/>
                <a:gd name="connsiteY1" fmla="*/ 473079 h 904027"/>
                <a:gd name="connsiteX2" fmla="*/ 457202 w 464869"/>
                <a:gd name="connsiteY2" fmla="*/ 898529 h 904027"/>
                <a:gd name="connsiteX3" fmla="*/ 434977 w 464869"/>
                <a:gd name="connsiteY3" fmla="*/ 692154 h 904027"/>
                <a:gd name="connsiteX4" fmla="*/ 244477 w 464869"/>
                <a:gd name="connsiteY4" fmla="*/ 365129 h 904027"/>
                <a:gd name="connsiteX5" fmla="*/ 355602 w 464869"/>
                <a:gd name="connsiteY5" fmla="*/ 463554 h 904027"/>
                <a:gd name="connsiteX6" fmla="*/ 2 w 464869"/>
                <a:gd name="connsiteY6" fmla="*/ 4 h 90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4869" h="904027">
                  <a:moveTo>
                    <a:pt x="2" y="4"/>
                  </a:moveTo>
                  <a:cubicBezTo>
                    <a:pt x="1060" y="1592"/>
                    <a:pt x="285752" y="323325"/>
                    <a:pt x="361952" y="473079"/>
                  </a:cubicBezTo>
                  <a:cubicBezTo>
                    <a:pt x="438152" y="622833"/>
                    <a:pt x="445031" y="862017"/>
                    <a:pt x="457202" y="898529"/>
                  </a:cubicBezTo>
                  <a:cubicBezTo>
                    <a:pt x="469373" y="935041"/>
                    <a:pt x="470431" y="781054"/>
                    <a:pt x="434977" y="692154"/>
                  </a:cubicBezTo>
                  <a:cubicBezTo>
                    <a:pt x="399523" y="603254"/>
                    <a:pt x="257706" y="403229"/>
                    <a:pt x="244477" y="365129"/>
                  </a:cubicBezTo>
                  <a:cubicBezTo>
                    <a:pt x="231248" y="327029"/>
                    <a:pt x="390527" y="521762"/>
                    <a:pt x="355602" y="463554"/>
                  </a:cubicBezTo>
                  <a:cubicBezTo>
                    <a:pt x="320677" y="405346"/>
                    <a:pt x="-1056" y="-1584"/>
                    <a:pt x="2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111A0D9D-A0FB-8A05-1B90-A2D525425DB8}"/>
                </a:ext>
              </a:extLst>
            </p:cNvPr>
            <p:cNvSpPr/>
            <p:nvPr/>
          </p:nvSpPr>
          <p:spPr>
            <a:xfrm>
              <a:off x="3606800" y="10904759"/>
              <a:ext cx="13184" cy="755768"/>
            </a:xfrm>
            <a:custGeom>
              <a:avLst/>
              <a:gdLst>
                <a:gd name="connsiteX0" fmla="*/ 9525 w 13184"/>
                <a:gd name="connsiteY0" fmla="*/ 7716 h 755768"/>
                <a:gd name="connsiteX1" fmla="*/ 12700 w 13184"/>
                <a:gd name="connsiteY1" fmla="*/ 747491 h 755768"/>
                <a:gd name="connsiteX2" fmla="*/ 0 w 13184"/>
                <a:gd name="connsiteY2" fmla="*/ 382366 h 755768"/>
                <a:gd name="connsiteX3" fmla="*/ 9525 w 13184"/>
                <a:gd name="connsiteY3" fmla="*/ 7716 h 75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84" h="755768">
                  <a:moveTo>
                    <a:pt x="9525" y="7716"/>
                  </a:moveTo>
                  <a:cubicBezTo>
                    <a:pt x="11642" y="68570"/>
                    <a:pt x="14287" y="685049"/>
                    <a:pt x="12700" y="747491"/>
                  </a:cubicBezTo>
                  <a:cubicBezTo>
                    <a:pt x="11113" y="809933"/>
                    <a:pt x="0" y="502487"/>
                    <a:pt x="0" y="382366"/>
                  </a:cubicBezTo>
                  <a:cubicBezTo>
                    <a:pt x="0" y="262245"/>
                    <a:pt x="7408" y="-53138"/>
                    <a:pt x="9525" y="77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60E7CB08-5DCC-04A2-E966-1E0F1B348DA8}"/>
                </a:ext>
              </a:extLst>
            </p:cNvPr>
            <p:cNvSpPr/>
            <p:nvPr/>
          </p:nvSpPr>
          <p:spPr>
            <a:xfrm>
              <a:off x="3657217" y="10903086"/>
              <a:ext cx="44888" cy="1096950"/>
            </a:xfrm>
            <a:custGeom>
              <a:avLst/>
              <a:gdLst>
                <a:gd name="connsiteX0" fmla="*/ 9908 w 44888"/>
                <a:gd name="connsiteY0" fmla="*/ 9389 h 1096950"/>
                <a:gd name="connsiteX1" fmla="*/ 22608 w 44888"/>
                <a:gd name="connsiteY1" fmla="*/ 758689 h 1096950"/>
                <a:gd name="connsiteX2" fmla="*/ 383 w 44888"/>
                <a:gd name="connsiteY2" fmla="*/ 1085714 h 1096950"/>
                <a:gd name="connsiteX3" fmla="*/ 44833 w 44888"/>
                <a:gd name="connsiteY3" fmla="*/ 384039 h 1096950"/>
                <a:gd name="connsiteX4" fmla="*/ 9908 w 44888"/>
                <a:gd name="connsiteY4" fmla="*/ 9389 h 10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88" h="1096950">
                  <a:moveTo>
                    <a:pt x="9908" y="9389"/>
                  </a:moveTo>
                  <a:cubicBezTo>
                    <a:pt x="6204" y="71831"/>
                    <a:pt x="24195" y="579302"/>
                    <a:pt x="22608" y="758689"/>
                  </a:cubicBezTo>
                  <a:cubicBezTo>
                    <a:pt x="21021" y="938076"/>
                    <a:pt x="-3321" y="1148156"/>
                    <a:pt x="383" y="1085714"/>
                  </a:cubicBezTo>
                  <a:cubicBezTo>
                    <a:pt x="4087" y="1023272"/>
                    <a:pt x="43246" y="558135"/>
                    <a:pt x="44833" y="384039"/>
                  </a:cubicBezTo>
                  <a:cubicBezTo>
                    <a:pt x="46420" y="209943"/>
                    <a:pt x="13612" y="-53053"/>
                    <a:pt x="9908" y="9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72E7C981-CE07-F90F-1680-416633397B4C}"/>
                </a:ext>
              </a:extLst>
            </p:cNvPr>
            <p:cNvSpPr/>
            <p:nvPr/>
          </p:nvSpPr>
          <p:spPr>
            <a:xfrm>
              <a:off x="3653215" y="9606139"/>
              <a:ext cx="1255517" cy="1930722"/>
            </a:xfrm>
            <a:custGeom>
              <a:avLst/>
              <a:gdLst>
                <a:gd name="connsiteX0" fmla="*/ 4385 w 1255517"/>
                <a:gd name="connsiteY0" fmla="*/ 3012 h 1930722"/>
                <a:gd name="connsiteX1" fmla="*/ 322437 w 1255517"/>
                <a:gd name="connsiteY1" fmla="*/ 670922 h 1930722"/>
                <a:gd name="connsiteX2" fmla="*/ 811442 w 1255517"/>
                <a:gd name="connsiteY2" fmla="*/ 1307026 h 1930722"/>
                <a:gd name="connsiteX3" fmla="*/ 755783 w 1255517"/>
                <a:gd name="connsiteY3" fmla="*/ 1263294 h 1930722"/>
                <a:gd name="connsiteX4" fmla="*/ 1252740 w 1255517"/>
                <a:gd name="connsiteY4" fmla="*/ 1923252 h 1930722"/>
                <a:gd name="connsiteX5" fmla="*/ 938663 w 1255517"/>
                <a:gd name="connsiteY5" fmla="*/ 1581346 h 1930722"/>
                <a:gd name="connsiteX6" fmla="*/ 553025 w 1255517"/>
                <a:gd name="connsiteY6" fmla="*/ 1000901 h 1930722"/>
                <a:gd name="connsiteX7" fmla="*/ 163411 w 1255517"/>
                <a:gd name="connsiteY7" fmla="*/ 448285 h 1930722"/>
                <a:gd name="connsiteX8" fmla="*/ 4385 w 1255517"/>
                <a:gd name="connsiteY8" fmla="*/ 3012 h 193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517" h="1930722">
                  <a:moveTo>
                    <a:pt x="4385" y="3012"/>
                  </a:moveTo>
                  <a:cubicBezTo>
                    <a:pt x="30889" y="40118"/>
                    <a:pt x="187927" y="453586"/>
                    <a:pt x="322437" y="670922"/>
                  </a:cubicBezTo>
                  <a:cubicBezTo>
                    <a:pt x="456947" y="888258"/>
                    <a:pt x="739218" y="1208297"/>
                    <a:pt x="811442" y="1307026"/>
                  </a:cubicBezTo>
                  <a:cubicBezTo>
                    <a:pt x="883666" y="1405755"/>
                    <a:pt x="682233" y="1160590"/>
                    <a:pt x="755783" y="1263294"/>
                  </a:cubicBezTo>
                  <a:cubicBezTo>
                    <a:pt x="829333" y="1365998"/>
                    <a:pt x="1222260" y="1870243"/>
                    <a:pt x="1252740" y="1923252"/>
                  </a:cubicBezTo>
                  <a:cubicBezTo>
                    <a:pt x="1283220" y="1976261"/>
                    <a:pt x="1055282" y="1735071"/>
                    <a:pt x="938663" y="1581346"/>
                  </a:cubicBezTo>
                  <a:cubicBezTo>
                    <a:pt x="822044" y="1427621"/>
                    <a:pt x="682234" y="1189744"/>
                    <a:pt x="553025" y="1000901"/>
                  </a:cubicBezTo>
                  <a:cubicBezTo>
                    <a:pt x="423816" y="812058"/>
                    <a:pt x="250213" y="615925"/>
                    <a:pt x="163411" y="448285"/>
                  </a:cubicBezTo>
                  <a:cubicBezTo>
                    <a:pt x="76609" y="280645"/>
                    <a:pt x="-22119" y="-34094"/>
                    <a:pt x="4385" y="30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5F0D58D9-F059-8BE0-058A-E285D2D2DEBA}"/>
                </a:ext>
              </a:extLst>
            </p:cNvPr>
            <p:cNvSpPr/>
            <p:nvPr/>
          </p:nvSpPr>
          <p:spPr>
            <a:xfrm>
              <a:off x="4088794" y="10248015"/>
              <a:ext cx="846609" cy="1250065"/>
            </a:xfrm>
            <a:custGeom>
              <a:avLst/>
              <a:gdLst>
                <a:gd name="connsiteX0" fmla="*/ 2152 w 846609"/>
                <a:gd name="connsiteY0" fmla="*/ 1216 h 1250065"/>
                <a:gd name="connsiteX1" fmla="*/ 447425 w 846609"/>
                <a:gd name="connsiteY1" fmla="*/ 609491 h 1250065"/>
                <a:gd name="connsiteX2" fmla="*/ 395742 w 846609"/>
                <a:gd name="connsiteY2" fmla="*/ 585637 h 1250065"/>
                <a:gd name="connsiteX3" fmla="*/ 844990 w 846609"/>
                <a:gd name="connsiteY3" fmla="*/ 1245595 h 1250065"/>
                <a:gd name="connsiteX4" fmla="*/ 534889 w 846609"/>
                <a:gd name="connsiteY4" fmla="*/ 852006 h 1250065"/>
                <a:gd name="connsiteX5" fmla="*/ 236716 w 846609"/>
                <a:gd name="connsiteY5" fmla="*/ 402757 h 1250065"/>
                <a:gd name="connsiteX6" fmla="*/ 276472 w 846609"/>
                <a:gd name="connsiteY6" fmla="*/ 450465 h 1250065"/>
                <a:gd name="connsiteX7" fmla="*/ 2152 w 846609"/>
                <a:gd name="connsiteY7" fmla="*/ 1216 h 1250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6609" h="1250065">
                  <a:moveTo>
                    <a:pt x="2152" y="1216"/>
                  </a:moveTo>
                  <a:cubicBezTo>
                    <a:pt x="30644" y="27720"/>
                    <a:pt x="381827" y="512088"/>
                    <a:pt x="447425" y="609491"/>
                  </a:cubicBezTo>
                  <a:cubicBezTo>
                    <a:pt x="513023" y="706894"/>
                    <a:pt x="329481" y="479620"/>
                    <a:pt x="395742" y="585637"/>
                  </a:cubicBezTo>
                  <a:cubicBezTo>
                    <a:pt x="462003" y="691654"/>
                    <a:pt x="821799" y="1201200"/>
                    <a:pt x="844990" y="1245595"/>
                  </a:cubicBezTo>
                  <a:cubicBezTo>
                    <a:pt x="868181" y="1289990"/>
                    <a:pt x="636268" y="992479"/>
                    <a:pt x="534889" y="852006"/>
                  </a:cubicBezTo>
                  <a:cubicBezTo>
                    <a:pt x="433510" y="711533"/>
                    <a:pt x="279786" y="469681"/>
                    <a:pt x="236716" y="402757"/>
                  </a:cubicBezTo>
                  <a:cubicBezTo>
                    <a:pt x="193646" y="335833"/>
                    <a:pt x="316229" y="511425"/>
                    <a:pt x="276472" y="450465"/>
                  </a:cubicBezTo>
                  <a:cubicBezTo>
                    <a:pt x="236715" y="389505"/>
                    <a:pt x="-26340" y="-25288"/>
                    <a:pt x="2152" y="12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6403E63B-5624-BDA5-CB08-D20177492CDC}"/>
                </a:ext>
              </a:extLst>
            </p:cNvPr>
            <p:cNvSpPr/>
            <p:nvPr/>
          </p:nvSpPr>
          <p:spPr>
            <a:xfrm>
              <a:off x="195769" y="10367360"/>
              <a:ext cx="368795" cy="1589910"/>
            </a:xfrm>
            <a:custGeom>
              <a:avLst/>
              <a:gdLst>
                <a:gd name="connsiteX0" fmla="*/ 368774 w 368795"/>
                <a:gd name="connsiteY0" fmla="*/ 5117 h 1589910"/>
                <a:gd name="connsiteX1" fmla="*/ 313114 w 368795"/>
                <a:gd name="connsiteY1" fmla="*/ 362925 h 1589910"/>
                <a:gd name="connsiteX2" fmla="*/ 229626 w 368795"/>
                <a:gd name="connsiteY2" fmla="*/ 744588 h 1589910"/>
                <a:gd name="connsiteX3" fmla="*/ 301188 w 368795"/>
                <a:gd name="connsiteY3" fmla="*/ 661099 h 1589910"/>
                <a:gd name="connsiteX4" fmla="*/ 6989 w 368795"/>
                <a:gd name="connsiteY4" fmla="*/ 1567548 h 1589910"/>
                <a:gd name="connsiteX5" fmla="*/ 110356 w 368795"/>
                <a:gd name="connsiteY5" fmla="*/ 1257447 h 1589910"/>
                <a:gd name="connsiteX6" fmla="*/ 313114 w 368795"/>
                <a:gd name="connsiteY6" fmla="*/ 641221 h 1589910"/>
                <a:gd name="connsiteX7" fmla="*/ 146137 w 368795"/>
                <a:gd name="connsiteY7" fmla="*/ 983127 h 1589910"/>
                <a:gd name="connsiteX8" fmla="*/ 317090 w 368795"/>
                <a:gd name="connsiteY8" fmla="*/ 641221 h 1589910"/>
                <a:gd name="connsiteX9" fmla="*/ 368774 w 368795"/>
                <a:gd name="connsiteY9" fmla="*/ 5117 h 158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795" h="1589910">
                  <a:moveTo>
                    <a:pt x="368774" y="5117"/>
                  </a:moveTo>
                  <a:cubicBezTo>
                    <a:pt x="368111" y="-41266"/>
                    <a:pt x="336305" y="239680"/>
                    <a:pt x="313114" y="362925"/>
                  </a:cubicBezTo>
                  <a:cubicBezTo>
                    <a:pt x="289923" y="486170"/>
                    <a:pt x="231614" y="694892"/>
                    <a:pt x="229626" y="744588"/>
                  </a:cubicBezTo>
                  <a:cubicBezTo>
                    <a:pt x="227638" y="794284"/>
                    <a:pt x="338294" y="523939"/>
                    <a:pt x="301188" y="661099"/>
                  </a:cubicBezTo>
                  <a:cubicBezTo>
                    <a:pt x="264082" y="798259"/>
                    <a:pt x="38794" y="1468157"/>
                    <a:pt x="6989" y="1567548"/>
                  </a:cubicBezTo>
                  <a:cubicBezTo>
                    <a:pt x="-24816" y="1666939"/>
                    <a:pt x="59335" y="1411835"/>
                    <a:pt x="110356" y="1257447"/>
                  </a:cubicBezTo>
                  <a:cubicBezTo>
                    <a:pt x="161377" y="1103059"/>
                    <a:pt x="307150" y="686941"/>
                    <a:pt x="313114" y="641221"/>
                  </a:cubicBezTo>
                  <a:cubicBezTo>
                    <a:pt x="319077" y="595501"/>
                    <a:pt x="145474" y="983127"/>
                    <a:pt x="146137" y="983127"/>
                  </a:cubicBezTo>
                  <a:cubicBezTo>
                    <a:pt x="146800" y="983127"/>
                    <a:pt x="279321" y="800910"/>
                    <a:pt x="317090" y="641221"/>
                  </a:cubicBezTo>
                  <a:cubicBezTo>
                    <a:pt x="354859" y="481532"/>
                    <a:pt x="369437" y="51500"/>
                    <a:pt x="368774" y="51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B0A37317-1F2A-AE9A-B9C4-EB5DFB445B6C}"/>
                </a:ext>
              </a:extLst>
            </p:cNvPr>
            <p:cNvSpPr/>
            <p:nvPr/>
          </p:nvSpPr>
          <p:spPr>
            <a:xfrm>
              <a:off x="134069" y="11280839"/>
              <a:ext cx="278685" cy="1001621"/>
            </a:xfrm>
            <a:custGeom>
              <a:avLst/>
              <a:gdLst>
                <a:gd name="connsiteX0" fmla="*/ 275423 w 278685"/>
                <a:gd name="connsiteY0" fmla="*/ 145185 h 1001621"/>
                <a:gd name="connsiteX1" fmla="*/ 56762 w 278685"/>
                <a:gd name="connsiteY1" fmla="*/ 642142 h 1001621"/>
                <a:gd name="connsiteX2" fmla="*/ 5079 w 278685"/>
                <a:gd name="connsiteY2" fmla="*/ 995975 h 1001621"/>
                <a:gd name="connsiteX3" fmla="*/ 28933 w 278685"/>
                <a:gd name="connsiteY3" fmla="*/ 797192 h 1001621"/>
                <a:gd name="connsiteX4" fmla="*/ 243618 w 278685"/>
                <a:gd name="connsiteY4" fmla="*/ 21940 h 1001621"/>
                <a:gd name="connsiteX5" fmla="*/ 191934 w 278685"/>
                <a:gd name="connsiteY5" fmla="*/ 208796 h 1001621"/>
                <a:gd name="connsiteX6" fmla="*/ 275423 w 278685"/>
                <a:gd name="connsiteY6" fmla="*/ 145185 h 100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685" h="1001621">
                  <a:moveTo>
                    <a:pt x="275423" y="145185"/>
                  </a:moveTo>
                  <a:cubicBezTo>
                    <a:pt x="252894" y="217409"/>
                    <a:pt x="101819" y="500344"/>
                    <a:pt x="56762" y="642142"/>
                  </a:cubicBezTo>
                  <a:cubicBezTo>
                    <a:pt x="11705" y="783940"/>
                    <a:pt x="9717" y="970133"/>
                    <a:pt x="5079" y="995975"/>
                  </a:cubicBezTo>
                  <a:cubicBezTo>
                    <a:pt x="441" y="1021817"/>
                    <a:pt x="-10823" y="959531"/>
                    <a:pt x="28933" y="797192"/>
                  </a:cubicBezTo>
                  <a:cubicBezTo>
                    <a:pt x="68689" y="634853"/>
                    <a:pt x="243618" y="21940"/>
                    <a:pt x="243618" y="21940"/>
                  </a:cubicBezTo>
                  <a:cubicBezTo>
                    <a:pt x="270785" y="-76126"/>
                    <a:pt x="187296" y="184942"/>
                    <a:pt x="191934" y="208796"/>
                  </a:cubicBezTo>
                  <a:cubicBezTo>
                    <a:pt x="196572" y="232650"/>
                    <a:pt x="297952" y="72961"/>
                    <a:pt x="275423" y="1451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01DE9D13-A528-5550-D883-50243A7D6ADC}"/>
                </a:ext>
              </a:extLst>
            </p:cNvPr>
            <p:cNvSpPr/>
            <p:nvPr/>
          </p:nvSpPr>
          <p:spPr>
            <a:xfrm>
              <a:off x="1064641" y="9373750"/>
              <a:ext cx="1194507" cy="155934"/>
            </a:xfrm>
            <a:custGeom>
              <a:avLst/>
              <a:gdLst>
                <a:gd name="connsiteX0" fmla="*/ 834 w 1194507"/>
                <a:gd name="connsiteY0" fmla="*/ 155888 h 155934"/>
                <a:gd name="connsiteX1" fmla="*/ 648865 w 1194507"/>
                <a:gd name="connsiteY1" fmla="*/ 36619 h 155934"/>
                <a:gd name="connsiteX2" fmla="*/ 1185578 w 1194507"/>
                <a:gd name="connsiteY2" fmla="*/ 100229 h 155934"/>
                <a:gd name="connsiteX3" fmla="*/ 943063 w 1194507"/>
                <a:gd name="connsiteY3" fmla="*/ 64448 h 155934"/>
                <a:gd name="connsiteX4" fmla="*/ 414302 w 1194507"/>
                <a:gd name="connsiteY4" fmla="*/ 4813 h 155934"/>
                <a:gd name="connsiteX5" fmla="*/ 509717 w 1194507"/>
                <a:gd name="connsiteY5" fmla="*/ 20716 h 155934"/>
                <a:gd name="connsiteX6" fmla="*/ 834 w 1194507"/>
                <a:gd name="connsiteY6" fmla="*/ 155888 h 15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4507" h="155934">
                  <a:moveTo>
                    <a:pt x="834" y="155888"/>
                  </a:moveTo>
                  <a:cubicBezTo>
                    <a:pt x="24025" y="158539"/>
                    <a:pt x="451408" y="45895"/>
                    <a:pt x="648865" y="36619"/>
                  </a:cubicBezTo>
                  <a:cubicBezTo>
                    <a:pt x="846322" y="27343"/>
                    <a:pt x="1136545" y="95591"/>
                    <a:pt x="1185578" y="100229"/>
                  </a:cubicBezTo>
                  <a:cubicBezTo>
                    <a:pt x="1234611" y="104867"/>
                    <a:pt x="1071609" y="80351"/>
                    <a:pt x="943063" y="64448"/>
                  </a:cubicBezTo>
                  <a:cubicBezTo>
                    <a:pt x="814517" y="48545"/>
                    <a:pt x="486526" y="12102"/>
                    <a:pt x="414302" y="4813"/>
                  </a:cubicBezTo>
                  <a:cubicBezTo>
                    <a:pt x="342078" y="-2476"/>
                    <a:pt x="574653" y="-4463"/>
                    <a:pt x="509717" y="20716"/>
                  </a:cubicBezTo>
                  <a:cubicBezTo>
                    <a:pt x="444781" y="45895"/>
                    <a:pt x="-22357" y="153237"/>
                    <a:pt x="834" y="1558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348FACC6-B4D2-3C1F-341A-6AA6CFD0D62E}"/>
                </a:ext>
              </a:extLst>
            </p:cNvPr>
            <p:cNvSpPr/>
            <p:nvPr/>
          </p:nvSpPr>
          <p:spPr>
            <a:xfrm>
              <a:off x="1089021" y="9577915"/>
              <a:ext cx="1696772" cy="493870"/>
            </a:xfrm>
            <a:custGeom>
              <a:avLst/>
              <a:gdLst>
                <a:gd name="connsiteX0" fmla="*/ 308 w 1696772"/>
                <a:gd name="connsiteY0" fmla="*/ 106774 h 493870"/>
                <a:gd name="connsiteX1" fmla="*/ 1049880 w 1696772"/>
                <a:gd name="connsiteY1" fmla="*/ 67017 h 493870"/>
                <a:gd name="connsiteX2" fmla="*/ 1077709 w 1696772"/>
                <a:gd name="connsiteY2" fmla="*/ 63042 h 493870"/>
                <a:gd name="connsiteX3" fmla="*/ 1399737 w 1696772"/>
                <a:gd name="connsiteY3" fmla="*/ 82920 h 493870"/>
                <a:gd name="connsiteX4" fmla="*/ 1689960 w 1696772"/>
                <a:gd name="connsiteY4" fmla="*/ 480485 h 493870"/>
                <a:gd name="connsiteX5" fmla="*/ 1590569 w 1696772"/>
                <a:gd name="connsiteY5" fmla="*/ 377118 h 493870"/>
                <a:gd name="connsiteX6" fmla="*/ 1427567 w 1696772"/>
                <a:gd name="connsiteY6" fmla="*/ 150506 h 493870"/>
                <a:gd name="connsiteX7" fmla="*/ 819292 w 1696772"/>
                <a:gd name="connsiteY7" fmla="*/ 3407 h 493870"/>
                <a:gd name="connsiteX8" fmla="*/ 938562 w 1696772"/>
                <a:gd name="connsiteY8" fmla="*/ 51115 h 493870"/>
                <a:gd name="connsiteX9" fmla="*/ 308 w 1696772"/>
                <a:gd name="connsiteY9" fmla="*/ 106774 h 49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6772" h="493870">
                  <a:moveTo>
                    <a:pt x="308" y="106774"/>
                  </a:moveTo>
                  <a:cubicBezTo>
                    <a:pt x="18861" y="109424"/>
                    <a:pt x="870313" y="74306"/>
                    <a:pt x="1049880" y="67017"/>
                  </a:cubicBezTo>
                  <a:cubicBezTo>
                    <a:pt x="1229447" y="59728"/>
                    <a:pt x="1019400" y="60392"/>
                    <a:pt x="1077709" y="63042"/>
                  </a:cubicBezTo>
                  <a:cubicBezTo>
                    <a:pt x="1136018" y="65692"/>
                    <a:pt x="1297695" y="13346"/>
                    <a:pt x="1399737" y="82920"/>
                  </a:cubicBezTo>
                  <a:cubicBezTo>
                    <a:pt x="1501779" y="152494"/>
                    <a:pt x="1658155" y="431452"/>
                    <a:pt x="1689960" y="480485"/>
                  </a:cubicBezTo>
                  <a:cubicBezTo>
                    <a:pt x="1721765" y="529518"/>
                    <a:pt x="1634301" y="432114"/>
                    <a:pt x="1590569" y="377118"/>
                  </a:cubicBezTo>
                  <a:cubicBezTo>
                    <a:pt x="1546837" y="322122"/>
                    <a:pt x="1556113" y="212791"/>
                    <a:pt x="1427567" y="150506"/>
                  </a:cubicBezTo>
                  <a:cubicBezTo>
                    <a:pt x="1299021" y="88221"/>
                    <a:pt x="900793" y="19972"/>
                    <a:pt x="819292" y="3407"/>
                  </a:cubicBezTo>
                  <a:cubicBezTo>
                    <a:pt x="737791" y="-13158"/>
                    <a:pt x="1070421" y="35213"/>
                    <a:pt x="938562" y="51115"/>
                  </a:cubicBezTo>
                  <a:cubicBezTo>
                    <a:pt x="806703" y="67017"/>
                    <a:pt x="-18245" y="104124"/>
                    <a:pt x="308" y="1067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C0D3EE5C-F18E-9DC5-D2FF-006D92600F63}"/>
                </a:ext>
              </a:extLst>
            </p:cNvPr>
            <p:cNvSpPr/>
            <p:nvPr/>
          </p:nvSpPr>
          <p:spPr>
            <a:xfrm>
              <a:off x="780038" y="10136795"/>
              <a:ext cx="2364801" cy="593531"/>
            </a:xfrm>
            <a:custGeom>
              <a:avLst/>
              <a:gdLst>
                <a:gd name="connsiteX0" fmla="*/ 3165 w 2364801"/>
                <a:gd name="connsiteY0" fmla="*/ 438440 h 593531"/>
                <a:gd name="connsiteX1" fmla="*/ 1223691 w 2364801"/>
                <a:gd name="connsiteY1" fmla="*/ 120388 h 593531"/>
                <a:gd name="connsiteX2" fmla="*/ 1291277 w 2364801"/>
                <a:gd name="connsiteY2" fmla="*/ 96534 h 593531"/>
                <a:gd name="connsiteX3" fmla="*/ 1187910 w 2364801"/>
                <a:gd name="connsiteY3" fmla="*/ 64728 h 593531"/>
                <a:gd name="connsiteX4" fmla="*/ 1951235 w 2364801"/>
                <a:gd name="connsiteY4" fmla="*/ 5094 h 593531"/>
                <a:gd name="connsiteX5" fmla="*/ 1827990 w 2364801"/>
                <a:gd name="connsiteY5" fmla="*/ 9069 h 593531"/>
                <a:gd name="connsiteX6" fmla="*/ 2062553 w 2364801"/>
                <a:gd name="connsiteY6" fmla="*/ 56777 h 593531"/>
                <a:gd name="connsiteX7" fmla="*/ 2364703 w 2364801"/>
                <a:gd name="connsiteY7" fmla="*/ 283389 h 593531"/>
                <a:gd name="connsiteX8" fmla="*/ 2098334 w 2364801"/>
                <a:gd name="connsiteY8" fmla="*/ 211828 h 593531"/>
                <a:gd name="connsiteX9" fmla="*/ 2324946 w 2364801"/>
                <a:gd name="connsiteY9" fmla="*/ 585539 h 593531"/>
                <a:gd name="connsiteX10" fmla="*/ 2086407 w 2364801"/>
                <a:gd name="connsiteY10" fmla="*/ 462294 h 593531"/>
                <a:gd name="connsiteX11" fmla="*/ 1032859 w 2364801"/>
                <a:gd name="connsiteY11" fmla="*/ 398683 h 593531"/>
                <a:gd name="connsiteX12" fmla="*/ 2197725 w 2364801"/>
                <a:gd name="connsiteY12" fmla="*/ 402659 h 593531"/>
                <a:gd name="connsiteX13" fmla="*/ 2102310 w 2364801"/>
                <a:gd name="connsiteY13" fmla="*/ 247608 h 593531"/>
                <a:gd name="connsiteX14" fmla="*/ 2074480 w 2364801"/>
                <a:gd name="connsiteY14" fmla="*/ 56777 h 593531"/>
                <a:gd name="connsiteX15" fmla="*/ 1048762 w 2364801"/>
                <a:gd name="connsiteY15" fmla="*/ 104485 h 593531"/>
                <a:gd name="connsiteX16" fmla="*/ 448439 w 2364801"/>
                <a:gd name="connsiteY16" fmla="*/ 128339 h 593531"/>
                <a:gd name="connsiteX17" fmla="*/ 857931 w 2364801"/>
                <a:gd name="connsiteY17" fmla="*/ 144242 h 593531"/>
                <a:gd name="connsiteX18" fmla="*/ 3165 w 2364801"/>
                <a:gd name="connsiteY18" fmla="*/ 438440 h 5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4801" h="593531">
                  <a:moveTo>
                    <a:pt x="3165" y="438440"/>
                  </a:moveTo>
                  <a:cubicBezTo>
                    <a:pt x="64125" y="434464"/>
                    <a:pt x="1009006" y="177372"/>
                    <a:pt x="1223691" y="120388"/>
                  </a:cubicBezTo>
                  <a:cubicBezTo>
                    <a:pt x="1438376" y="63404"/>
                    <a:pt x="1297240" y="105811"/>
                    <a:pt x="1291277" y="96534"/>
                  </a:cubicBezTo>
                  <a:cubicBezTo>
                    <a:pt x="1285314" y="87257"/>
                    <a:pt x="1077917" y="79968"/>
                    <a:pt x="1187910" y="64728"/>
                  </a:cubicBezTo>
                  <a:cubicBezTo>
                    <a:pt x="1297903" y="49488"/>
                    <a:pt x="1844555" y="14370"/>
                    <a:pt x="1951235" y="5094"/>
                  </a:cubicBezTo>
                  <a:cubicBezTo>
                    <a:pt x="2057915" y="-4183"/>
                    <a:pt x="1809437" y="455"/>
                    <a:pt x="1827990" y="9069"/>
                  </a:cubicBezTo>
                  <a:cubicBezTo>
                    <a:pt x="1846543" y="17683"/>
                    <a:pt x="1973101" y="11057"/>
                    <a:pt x="2062553" y="56777"/>
                  </a:cubicBezTo>
                  <a:cubicBezTo>
                    <a:pt x="2152005" y="102497"/>
                    <a:pt x="2358740" y="257547"/>
                    <a:pt x="2364703" y="283389"/>
                  </a:cubicBezTo>
                  <a:cubicBezTo>
                    <a:pt x="2370666" y="309231"/>
                    <a:pt x="2104960" y="161470"/>
                    <a:pt x="2098334" y="211828"/>
                  </a:cubicBezTo>
                  <a:cubicBezTo>
                    <a:pt x="2091708" y="262186"/>
                    <a:pt x="2326934" y="543795"/>
                    <a:pt x="2324946" y="585539"/>
                  </a:cubicBezTo>
                  <a:cubicBezTo>
                    <a:pt x="2322958" y="627283"/>
                    <a:pt x="2301755" y="493437"/>
                    <a:pt x="2086407" y="462294"/>
                  </a:cubicBezTo>
                  <a:cubicBezTo>
                    <a:pt x="1871059" y="431151"/>
                    <a:pt x="1014306" y="408622"/>
                    <a:pt x="1032859" y="398683"/>
                  </a:cubicBezTo>
                  <a:cubicBezTo>
                    <a:pt x="1051412" y="388744"/>
                    <a:pt x="2019483" y="427838"/>
                    <a:pt x="2197725" y="402659"/>
                  </a:cubicBezTo>
                  <a:cubicBezTo>
                    <a:pt x="2375967" y="377480"/>
                    <a:pt x="2122851" y="305255"/>
                    <a:pt x="2102310" y="247608"/>
                  </a:cubicBezTo>
                  <a:cubicBezTo>
                    <a:pt x="2081769" y="189961"/>
                    <a:pt x="2250071" y="80631"/>
                    <a:pt x="2074480" y="56777"/>
                  </a:cubicBezTo>
                  <a:cubicBezTo>
                    <a:pt x="1898889" y="32923"/>
                    <a:pt x="1048762" y="104485"/>
                    <a:pt x="1048762" y="104485"/>
                  </a:cubicBezTo>
                  <a:lnTo>
                    <a:pt x="448439" y="128339"/>
                  </a:lnTo>
                  <a:cubicBezTo>
                    <a:pt x="416634" y="134965"/>
                    <a:pt x="934794" y="88583"/>
                    <a:pt x="857931" y="144242"/>
                  </a:cubicBezTo>
                  <a:cubicBezTo>
                    <a:pt x="781068" y="199901"/>
                    <a:pt x="-57795" y="442416"/>
                    <a:pt x="3165" y="438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C07ADE8A-6E80-1A20-14CD-B22277A299A0}"/>
                </a:ext>
              </a:extLst>
            </p:cNvPr>
            <p:cNvSpPr/>
            <p:nvPr/>
          </p:nvSpPr>
          <p:spPr>
            <a:xfrm>
              <a:off x="604104" y="10106086"/>
              <a:ext cx="207768" cy="1074639"/>
            </a:xfrm>
            <a:custGeom>
              <a:avLst/>
              <a:gdLst>
                <a:gd name="connsiteX0" fmla="*/ 43927 w 207768"/>
                <a:gd name="connsiteY0" fmla="*/ 22 h 1074639"/>
                <a:gd name="connsiteX1" fmla="*/ 127416 w 207768"/>
                <a:gd name="connsiteY1" fmla="*/ 481076 h 1074639"/>
                <a:gd name="connsiteX2" fmla="*/ 111513 w 207768"/>
                <a:gd name="connsiteY2" fmla="*/ 747444 h 1074639"/>
                <a:gd name="connsiteX3" fmla="*/ 195 w 207768"/>
                <a:gd name="connsiteY3" fmla="*/ 1073448 h 1074639"/>
                <a:gd name="connsiteX4" fmla="*/ 87659 w 207768"/>
                <a:gd name="connsiteY4" fmla="*/ 838884 h 1074639"/>
                <a:gd name="connsiteX5" fmla="*/ 202953 w 207768"/>
                <a:gd name="connsiteY5" fmla="*/ 377709 h 1074639"/>
                <a:gd name="connsiteX6" fmla="*/ 175124 w 207768"/>
                <a:gd name="connsiteY6" fmla="*/ 500954 h 1074639"/>
                <a:gd name="connsiteX7" fmla="*/ 43927 w 207768"/>
                <a:gd name="connsiteY7" fmla="*/ 22 h 107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768" h="1074639">
                  <a:moveTo>
                    <a:pt x="43927" y="22"/>
                  </a:moveTo>
                  <a:cubicBezTo>
                    <a:pt x="35976" y="-3291"/>
                    <a:pt x="116152" y="356506"/>
                    <a:pt x="127416" y="481076"/>
                  </a:cubicBezTo>
                  <a:cubicBezTo>
                    <a:pt x="138680" y="605646"/>
                    <a:pt x="132716" y="648716"/>
                    <a:pt x="111513" y="747444"/>
                  </a:cubicBezTo>
                  <a:cubicBezTo>
                    <a:pt x="90310" y="846172"/>
                    <a:pt x="4171" y="1058208"/>
                    <a:pt x="195" y="1073448"/>
                  </a:cubicBezTo>
                  <a:cubicBezTo>
                    <a:pt x="-3781" y="1088688"/>
                    <a:pt x="53866" y="954840"/>
                    <a:pt x="87659" y="838884"/>
                  </a:cubicBezTo>
                  <a:cubicBezTo>
                    <a:pt x="121452" y="722928"/>
                    <a:pt x="188376" y="434031"/>
                    <a:pt x="202953" y="377709"/>
                  </a:cubicBezTo>
                  <a:cubicBezTo>
                    <a:pt x="217530" y="321387"/>
                    <a:pt x="196327" y="557938"/>
                    <a:pt x="175124" y="500954"/>
                  </a:cubicBezTo>
                  <a:cubicBezTo>
                    <a:pt x="153921" y="443970"/>
                    <a:pt x="51878" y="3335"/>
                    <a:pt x="43927" y="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61E936AF-83B3-AE8B-6A95-95AE553CDA91}"/>
                </a:ext>
              </a:extLst>
            </p:cNvPr>
            <p:cNvSpPr/>
            <p:nvPr/>
          </p:nvSpPr>
          <p:spPr>
            <a:xfrm>
              <a:off x="869053" y="11493480"/>
              <a:ext cx="1879259" cy="350879"/>
            </a:xfrm>
            <a:custGeom>
              <a:avLst/>
              <a:gdLst>
                <a:gd name="connsiteX0" fmla="*/ 1615 w 1879259"/>
                <a:gd name="connsiteY0" fmla="*/ 210840 h 350879"/>
                <a:gd name="connsiteX1" fmla="*/ 860356 w 1879259"/>
                <a:gd name="connsiteY1" fmla="*/ 99522 h 350879"/>
                <a:gd name="connsiteX2" fmla="*/ 1476582 w 1879259"/>
                <a:gd name="connsiteY2" fmla="*/ 274450 h 350879"/>
                <a:gd name="connsiteX3" fmla="*/ 1389117 w 1879259"/>
                <a:gd name="connsiteY3" fmla="*/ 206864 h 350879"/>
                <a:gd name="connsiteX4" fmla="*/ 1623681 w 1879259"/>
                <a:gd name="connsiteY4" fmla="*/ 294329 h 350879"/>
                <a:gd name="connsiteX5" fmla="*/ 1874147 w 1879259"/>
                <a:gd name="connsiteY5" fmla="*/ 349988 h 350879"/>
                <a:gd name="connsiteX6" fmla="*/ 1381166 w 1879259"/>
                <a:gd name="connsiteY6" fmla="*/ 250597 h 350879"/>
                <a:gd name="connsiteX7" fmla="*/ 665549 w 1879259"/>
                <a:gd name="connsiteY7" fmla="*/ 130 h 350879"/>
                <a:gd name="connsiteX8" fmla="*/ 1615 w 1879259"/>
                <a:gd name="connsiteY8" fmla="*/ 210840 h 350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259" h="350879">
                  <a:moveTo>
                    <a:pt x="1615" y="210840"/>
                  </a:moveTo>
                  <a:cubicBezTo>
                    <a:pt x="34083" y="227405"/>
                    <a:pt x="614528" y="88920"/>
                    <a:pt x="860356" y="99522"/>
                  </a:cubicBezTo>
                  <a:cubicBezTo>
                    <a:pt x="1106184" y="110124"/>
                    <a:pt x="1388455" y="256560"/>
                    <a:pt x="1476582" y="274450"/>
                  </a:cubicBezTo>
                  <a:cubicBezTo>
                    <a:pt x="1564709" y="292340"/>
                    <a:pt x="1364601" y="203551"/>
                    <a:pt x="1389117" y="206864"/>
                  </a:cubicBezTo>
                  <a:cubicBezTo>
                    <a:pt x="1413633" y="210177"/>
                    <a:pt x="1542843" y="270475"/>
                    <a:pt x="1623681" y="294329"/>
                  </a:cubicBezTo>
                  <a:cubicBezTo>
                    <a:pt x="1704519" y="318183"/>
                    <a:pt x="1914566" y="357277"/>
                    <a:pt x="1874147" y="349988"/>
                  </a:cubicBezTo>
                  <a:cubicBezTo>
                    <a:pt x="1833728" y="342699"/>
                    <a:pt x="1582599" y="308907"/>
                    <a:pt x="1381166" y="250597"/>
                  </a:cubicBezTo>
                  <a:cubicBezTo>
                    <a:pt x="1179733" y="192287"/>
                    <a:pt x="896799" y="6093"/>
                    <a:pt x="665549" y="130"/>
                  </a:cubicBezTo>
                  <a:cubicBezTo>
                    <a:pt x="434299" y="-5833"/>
                    <a:pt x="-30853" y="194275"/>
                    <a:pt x="1615" y="2108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3F469858-D498-EC04-F579-8D1755FB83E1}"/>
                </a:ext>
              </a:extLst>
            </p:cNvPr>
            <p:cNvSpPr/>
            <p:nvPr/>
          </p:nvSpPr>
          <p:spPr>
            <a:xfrm>
              <a:off x="1574009" y="10805823"/>
              <a:ext cx="1647034" cy="175006"/>
            </a:xfrm>
            <a:custGeom>
              <a:avLst/>
              <a:gdLst>
                <a:gd name="connsiteX0" fmla="*/ 167327 w 1647034"/>
                <a:gd name="connsiteY0" fmla="*/ 63610 h 175006"/>
                <a:gd name="connsiteX1" fmla="*/ 1356047 w 1647034"/>
                <a:gd name="connsiteY1" fmla="*/ 67586 h 175006"/>
                <a:gd name="connsiteX2" fmla="*/ 1646269 w 1647034"/>
                <a:gd name="connsiteY2" fmla="*/ 174928 h 175006"/>
                <a:gd name="connsiteX3" fmla="*/ 1431584 w 1647034"/>
                <a:gd name="connsiteY3" fmla="*/ 83488 h 175006"/>
                <a:gd name="connsiteX4" fmla="*/ 1157264 w 1647034"/>
                <a:gd name="connsiteY4" fmla="*/ 0 h 175006"/>
                <a:gd name="connsiteX5" fmla="*/ 111668 w 1647034"/>
                <a:gd name="connsiteY5" fmla="*/ 83488 h 175006"/>
                <a:gd name="connsiteX6" fmla="*/ 167327 w 1647034"/>
                <a:gd name="connsiteY6" fmla="*/ 63610 h 17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034" h="175006">
                  <a:moveTo>
                    <a:pt x="167327" y="63610"/>
                  </a:moveTo>
                  <a:cubicBezTo>
                    <a:pt x="374723" y="60960"/>
                    <a:pt x="1109557" y="49033"/>
                    <a:pt x="1356047" y="67586"/>
                  </a:cubicBezTo>
                  <a:cubicBezTo>
                    <a:pt x="1602537" y="86139"/>
                    <a:pt x="1633680" y="172278"/>
                    <a:pt x="1646269" y="174928"/>
                  </a:cubicBezTo>
                  <a:cubicBezTo>
                    <a:pt x="1658858" y="177578"/>
                    <a:pt x="1513085" y="112643"/>
                    <a:pt x="1431584" y="83488"/>
                  </a:cubicBezTo>
                  <a:cubicBezTo>
                    <a:pt x="1350083" y="54333"/>
                    <a:pt x="1377250" y="0"/>
                    <a:pt x="1157264" y="0"/>
                  </a:cubicBezTo>
                  <a:cubicBezTo>
                    <a:pt x="937278" y="0"/>
                    <a:pt x="273345" y="72224"/>
                    <a:pt x="111668" y="83488"/>
                  </a:cubicBezTo>
                  <a:cubicBezTo>
                    <a:pt x="-50009" y="94752"/>
                    <a:pt x="-40069" y="66260"/>
                    <a:pt x="167327" y="636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E498D771-096E-B8AC-EA3F-A619EA178300}"/>
                </a:ext>
              </a:extLst>
            </p:cNvPr>
            <p:cNvSpPr/>
            <p:nvPr/>
          </p:nvSpPr>
          <p:spPr>
            <a:xfrm>
              <a:off x="3130329" y="10513416"/>
              <a:ext cx="404027" cy="1040197"/>
            </a:xfrm>
            <a:custGeom>
              <a:avLst/>
              <a:gdLst>
                <a:gd name="connsiteX0" fmla="*/ 209219 w 404027"/>
                <a:gd name="connsiteY0" fmla="*/ 26038 h 1040197"/>
                <a:gd name="connsiteX1" fmla="*/ 364269 w 404027"/>
                <a:gd name="connsiteY1" fmla="*/ 431554 h 1040197"/>
                <a:gd name="connsiteX2" fmla="*/ 304634 w 404027"/>
                <a:gd name="connsiteY2" fmla="*/ 761534 h 1040197"/>
                <a:gd name="connsiteX3" fmla="*/ 340415 w 404027"/>
                <a:gd name="connsiteY3" fmla="*/ 642264 h 1040197"/>
                <a:gd name="connsiteX4" fmla="*/ 320537 w 404027"/>
                <a:gd name="connsiteY4" fmla="*/ 1031878 h 1040197"/>
                <a:gd name="connsiteX5" fmla="*/ 316561 w 404027"/>
                <a:gd name="connsiteY5" fmla="*/ 896706 h 1040197"/>
                <a:gd name="connsiteX6" fmla="*/ 153560 w 404027"/>
                <a:gd name="connsiteY6" fmla="*/ 753582 h 1040197"/>
                <a:gd name="connsiteX7" fmla="*/ 2485 w 404027"/>
                <a:gd name="connsiteY7" fmla="*/ 618410 h 1040197"/>
                <a:gd name="connsiteX8" fmla="*/ 280781 w 404027"/>
                <a:gd name="connsiteY8" fmla="*/ 829120 h 1040197"/>
                <a:gd name="connsiteX9" fmla="*/ 396074 w 404027"/>
                <a:gd name="connsiteY9" fmla="*/ 534921 h 1040197"/>
                <a:gd name="connsiteX10" fmla="*/ 376196 w 404027"/>
                <a:gd name="connsiteY10" fmla="*/ 356017 h 1040197"/>
                <a:gd name="connsiteX11" fmla="*/ 233073 w 404027"/>
                <a:gd name="connsiteY11" fmla="*/ 73746 h 1040197"/>
                <a:gd name="connsiteX12" fmla="*/ 209219 w 404027"/>
                <a:gd name="connsiteY12" fmla="*/ 26038 h 104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4027" h="1040197">
                  <a:moveTo>
                    <a:pt x="209219" y="26038"/>
                  </a:moveTo>
                  <a:cubicBezTo>
                    <a:pt x="231085" y="85673"/>
                    <a:pt x="348367" y="308971"/>
                    <a:pt x="364269" y="431554"/>
                  </a:cubicBezTo>
                  <a:cubicBezTo>
                    <a:pt x="380171" y="554137"/>
                    <a:pt x="308610" y="726416"/>
                    <a:pt x="304634" y="761534"/>
                  </a:cubicBezTo>
                  <a:cubicBezTo>
                    <a:pt x="300658" y="796652"/>
                    <a:pt x="337765" y="597207"/>
                    <a:pt x="340415" y="642264"/>
                  </a:cubicBezTo>
                  <a:cubicBezTo>
                    <a:pt x="343066" y="687321"/>
                    <a:pt x="324513" y="989471"/>
                    <a:pt x="320537" y="1031878"/>
                  </a:cubicBezTo>
                  <a:cubicBezTo>
                    <a:pt x="316561" y="1074285"/>
                    <a:pt x="344390" y="943089"/>
                    <a:pt x="316561" y="896706"/>
                  </a:cubicBezTo>
                  <a:cubicBezTo>
                    <a:pt x="288732" y="850323"/>
                    <a:pt x="153560" y="753582"/>
                    <a:pt x="153560" y="753582"/>
                  </a:cubicBezTo>
                  <a:cubicBezTo>
                    <a:pt x="101214" y="707199"/>
                    <a:pt x="-18718" y="605820"/>
                    <a:pt x="2485" y="618410"/>
                  </a:cubicBezTo>
                  <a:cubicBezTo>
                    <a:pt x="23688" y="631000"/>
                    <a:pt x="215183" y="843035"/>
                    <a:pt x="280781" y="829120"/>
                  </a:cubicBezTo>
                  <a:cubicBezTo>
                    <a:pt x="346379" y="815205"/>
                    <a:pt x="380172" y="613772"/>
                    <a:pt x="396074" y="534921"/>
                  </a:cubicBezTo>
                  <a:cubicBezTo>
                    <a:pt x="411977" y="456071"/>
                    <a:pt x="403363" y="432879"/>
                    <a:pt x="376196" y="356017"/>
                  </a:cubicBezTo>
                  <a:cubicBezTo>
                    <a:pt x="349029" y="279155"/>
                    <a:pt x="260902" y="126755"/>
                    <a:pt x="233073" y="73746"/>
                  </a:cubicBezTo>
                  <a:cubicBezTo>
                    <a:pt x="205244" y="20737"/>
                    <a:pt x="187353" y="-33597"/>
                    <a:pt x="209219" y="260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748BBE51-0DAB-4447-E6B9-6B25993827F5}"/>
                </a:ext>
              </a:extLst>
            </p:cNvPr>
            <p:cNvSpPr/>
            <p:nvPr/>
          </p:nvSpPr>
          <p:spPr>
            <a:xfrm>
              <a:off x="3724107" y="10835409"/>
              <a:ext cx="148211" cy="1405729"/>
            </a:xfrm>
            <a:custGeom>
              <a:avLst/>
              <a:gdLst>
                <a:gd name="connsiteX0" fmla="*/ 148178 w 148211"/>
                <a:gd name="connsiteY0" fmla="*/ 2219 h 1405729"/>
                <a:gd name="connsiteX1" fmla="*/ 48787 w 148211"/>
                <a:gd name="connsiteY1" fmla="*/ 737714 h 1405729"/>
                <a:gd name="connsiteX2" fmla="*/ 64690 w 148211"/>
                <a:gd name="connsiteY2" fmla="*/ 630372 h 1405729"/>
                <a:gd name="connsiteX3" fmla="*/ 1079 w 148211"/>
                <a:gd name="connsiteY3" fmla="*/ 1393697 h 1405729"/>
                <a:gd name="connsiteX4" fmla="*/ 24933 w 148211"/>
                <a:gd name="connsiteY4" fmla="*/ 1043840 h 1405729"/>
                <a:gd name="connsiteX5" fmla="*/ 28909 w 148211"/>
                <a:gd name="connsiteY5" fmla="*/ 332198 h 1405729"/>
                <a:gd name="connsiteX6" fmla="*/ 36860 w 148211"/>
                <a:gd name="connsiteY6" fmla="*/ 503151 h 1405729"/>
                <a:gd name="connsiteX7" fmla="*/ 148178 w 148211"/>
                <a:gd name="connsiteY7" fmla="*/ 2219 h 140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211" h="1405729">
                  <a:moveTo>
                    <a:pt x="148178" y="2219"/>
                  </a:moveTo>
                  <a:cubicBezTo>
                    <a:pt x="150166" y="41313"/>
                    <a:pt x="62702" y="633022"/>
                    <a:pt x="48787" y="737714"/>
                  </a:cubicBezTo>
                  <a:cubicBezTo>
                    <a:pt x="34872" y="842406"/>
                    <a:pt x="72641" y="521042"/>
                    <a:pt x="64690" y="630372"/>
                  </a:cubicBezTo>
                  <a:cubicBezTo>
                    <a:pt x="56739" y="739703"/>
                    <a:pt x="7705" y="1324786"/>
                    <a:pt x="1079" y="1393697"/>
                  </a:cubicBezTo>
                  <a:cubicBezTo>
                    <a:pt x="-5547" y="1462608"/>
                    <a:pt x="20295" y="1220756"/>
                    <a:pt x="24933" y="1043840"/>
                  </a:cubicBezTo>
                  <a:cubicBezTo>
                    <a:pt x="29571" y="866924"/>
                    <a:pt x="26921" y="422313"/>
                    <a:pt x="28909" y="332198"/>
                  </a:cubicBezTo>
                  <a:cubicBezTo>
                    <a:pt x="30897" y="242083"/>
                    <a:pt x="17644" y="553509"/>
                    <a:pt x="36860" y="503151"/>
                  </a:cubicBezTo>
                  <a:cubicBezTo>
                    <a:pt x="56076" y="452793"/>
                    <a:pt x="146190" y="-36875"/>
                    <a:pt x="148178" y="22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C9433A3E-4528-467A-7E09-EB2529DB157B}"/>
                </a:ext>
              </a:extLst>
            </p:cNvPr>
            <p:cNvSpPr/>
            <p:nvPr/>
          </p:nvSpPr>
          <p:spPr>
            <a:xfrm>
              <a:off x="4146463" y="11310110"/>
              <a:ext cx="194997" cy="883353"/>
            </a:xfrm>
            <a:custGeom>
              <a:avLst/>
              <a:gdLst>
                <a:gd name="connsiteX0" fmla="*/ 142 w 194997"/>
                <a:gd name="connsiteY0" fmla="*/ 620 h 883353"/>
                <a:gd name="connsiteX1" fmla="*/ 39899 w 194997"/>
                <a:gd name="connsiteY1" fmla="*/ 612871 h 883353"/>
                <a:gd name="connsiteX2" fmla="*/ 43874 w 194997"/>
                <a:gd name="connsiteY2" fmla="*/ 497577 h 883353"/>
                <a:gd name="connsiteX3" fmla="*/ 83631 w 194997"/>
                <a:gd name="connsiteY3" fmla="*/ 879240 h 883353"/>
                <a:gd name="connsiteX4" fmla="*/ 71704 w 194997"/>
                <a:gd name="connsiteY4" fmla="*/ 660579 h 883353"/>
                <a:gd name="connsiteX5" fmla="*/ 194949 w 194997"/>
                <a:gd name="connsiteY5" fmla="*/ 72182 h 883353"/>
                <a:gd name="connsiteX6" fmla="*/ 55801 w 194997"/>
                <a:gd name="connsiteY6" fmla="*/ 489626 h 883353"/>
                <a:gd name="connsiteX7" fmla="*/ 142 w 194997"/>
                <a:gd name="connsiteY7" fmla="*/ 620 h 88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997" h="883353">
                  <a:moveTo>
                    <a:pt x="142" y="620"/>
                  </a:moveTo>
                  <a:cubicBezTo>
                    <a:pt x="-2508" y="21161"/>
                    <a:pt x="32610" y="530045"/>
                    <a:pt x="39899" y="612871"/>
                  </a:cubicBezTo>
                  <a:cubicBezTo>
                    <a:pt x="47188" y="695697"/>
                    <a:pt x="36585" y="453182"/>
                    <a:pt x="43874" y="497577"/>
                  </a:cubicBezTo>
                  <a:cubicBezTo>
                    <a:pt x="51163" y="541972"/>
                    <a:pt x="78993" y="852073"/>
                    <a:pt x="83631" y="879240"/>
                  </a:cubicBezTo>
                  <a:cubicBezTo>
                    <a:pt x="88269" y="906407"/>
                    <a:pt x="53151" y="795088"/>
                    <a:pt x="71704" y="660579"/>
                  </a:cubicBezTo>
                  <a:cubicBezTo>
                    <a:pt x="90257" y="526070"/>
                    <a:pt x="197599" y="100674"/>
                    <a:pt x="194949" y="72182"/>
                  </a:cubicBezTo>
                  <a:cubicBezTo>
                    <a:pt x="192299" y="43690"/>
                    <a:pt x="84293" y="502878"/>
                    <a:pt x="55801" y="489626"/>
                  </a:cubicBezTo>
                  <a:cubicBezTo>
                    <a:pt x="27309" y="476374"/>
                    <a:pt x="2792" y="-19921"/>
                    <a:pt x="142" y="6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47CE29B5-E480-DAB5-6B87-FC703B24A6AA}"/>
                </a:ext>
              </a:extLst>
            </p:cNvPr>
            <p:cNvSpPr/>
            <p:nvPr/>
          </p:nvSpPr>
          <p:spPr>
            <a:xfrm>
              <a:off x="7854655" y="10797103"/>
              <a:ext cx="462197" cy="1492709"/>
            </a:xfrm>
            <a:custGeom>
              <a:avLst/>
              <a:gdLst>
                <a:gd name="connsiteX0" fmla="*/ 1610 w 462197"/>
                <a:gd name="connsiteY0" fmla="*/ 7967 h 1492709"/>
                <a:gd name="connsiteX1" fmla="*/ 450694 w 462197"/>
                <a:gd name="connsiteY1" fmla="*/ 1463432 h 1492709"/>
                <a:gd name="connsiteX2" fmla="*/ 304607 w 462197"/>
                <a:gd name="connsiteY2" fmla="*/ 906135 h 1492709"/>
                <a:gd name="connsiteX3" fmla="*/ 1610 w 462197"/>
                <a:gd name="connsiteY3" fmla="*/ 7967 h 14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197" h="1492709">
                  <a:moveTo>
                    <a:pt x="1610" y="7967"/>
                  </a:moveTo>
                  <a:cubicBezTo>
                    <a:pt x="25958" y="100850"/>
                    <a:pt x="400195" y="1313737"/>
                    <a:pt x="450694" y="1463432"/>
                  </a:cubicBezTo>
                  <a:cubicBezTo>
                    <a:pt x="501194" y="1613127"/>
                    <a:pt x="373142" y="1152320"/>
                    <a:pt x="304607" y="906135"/>
                  </a:cubicBezTo>
                  <a:cubicBezTo>
                    <a:pt x="236072" y="659950"/>
                    <a:pt x="-22738" y="-84916"/>
                    <a:pt x="1610" y="79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63866BD1-FEF1-ABE6-4154-BE19D6BA5E69}"/>
                </a:ext>
              </a:extLst>
            </p:cNvPr>
            <p:cNvSpPr/>
            <p:nvPr/>
          </p:nvSpPr>
          <p:spPr>
            <a:xfrm>
              <a:off x="7755662" y="10876387"/>
              <a:ext cx="430429" cy="1354832"/>
            </a:xfrm>
            <a:custGeom>
              <a:avLst/>
              <a:gdLst>
                <a:gd name="connsiteX0" fmla="*/ 78960 w 430429"/>
                <a:gd name="connsiteY0" fmla="*/ 4432 h 1354832"/>
                <a:gd name="connsiteX1" fmla="*/ 197995 w 430429"/>
                <a:gd name="connsiteY1" fmla="*/ 756512 h 1354832"/>
                <a:gd name="connsiteX2" fmla="*/ 425242 w 430429"/>
                <a:gd name="connsiteY2" fmla="*/ 1330041 h 1354832"/>
                <a:gd name="connsiteX3" fmla="*/ 327850 w 430429"/>
                <a:gd name="connsiteY3" fmla="*/ 1178543 h 1354832"/>
                <a:gd name="connsiteX4" fmla="*/ 3211 w 430429"/>
                <a:gd name="connsiteY4" fmla="*/ 529265 h 1354832"/>
                <a:gd name="connsiteX5" fmla="*/ 154710 w 430429"/>
                <a:gd name="connsiteY5" fmla="*/ 767334 h 1354832"/>
                <a:gd name="connsiteX6" fmla="*/ 35675 w 430429"/>
                <a:gd name="connsiteY6" fmla="*/ 426463 h 1354832"/>
                <a:gd name="connsiteX7" fmla="*/ 78960 w 430429"/>
                <a:gd name="connsiteY7" fmla="*/ 442695 h 1354832"/>
                <a:gd name="connsiteX8" fmla="*/ 78960 w 430429"/>
                <a:gd name="connsiteY8" fmla="*/ 4432 h 13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9" h="1354832">
                  <a:moveTo>
                    <a:pt x="78960" y="4432"/>
                  </a:moveTo>
                  <a:cubicBezTo>
                    <a:pt x="98799" y="56735"/>
                    <a:pt x="140281" y="535577"/>
                    <a:pt x="197995" y="756512"/>
                  </a:cubicBezTo>
                  <a:cubicBezTo>
                    <a:pt x="255709" y="977447"/>
                    <a:pt x="403600" y="1259703"/>
                    <a:pt x="425242" y="1330041"/>
                  </a:cubicBezTo>
                  <a:cubicBezTo>
                    <a:pt x="446884" y="1400379"/>
                    <a:pt x="398188" y="1312006"/>
                    <a:pt x="327850" y="1178543"/>
                  </a:cubicBezTo>
                  <a:cubicBezTo>
                    <a:pt x="257512" y="1045080"/>
                    <a:pt x="32068" y="597800"/>
                    <a:pt x="3211" y="529265"/>
                  </a:cubicBezTo>
                  <a:cubicBezTo>
                    <a:pt x="-25646" y="460730"/>
                    <a:pt x="149299" y="784468"/>
                    <a:pt x="154710" y="767334"/>
                  </a:cubicBezTo>
                  <a:cubicBezTo>
                    <a:pt x="160121" y="750200"/>
                    <a:pt x="48300" y="480569"/>
                    <a:pt x="35675" y="426463"/>
                  </a:cubicBezTo>
                  <a:cubicBezTo>
                    <a:pt x="23050" y="372357"/>
                    <a:pt x="69942" y="506721"/>
                    <a:pt x="78960" y="442695"/>
                  </a:cubicBezTo>
                  <a:cubicBezTo>
                    <a:pt x="87978" y="378669"/>
                    <a:pt x="59121" y="-47871"/>
                    <a:pt x="78960" y="44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04D2095B-1AF5-24C0-0E7A-02206A0D06C7}"/>
                </a:ext>
              </a:extLst>
            </p:cNvPr>
            <p:cNvSpPr/>
            <p:nvPr/>
          </p:nvSpPr>
          <p:spPr>
            <a:xfrm>
              <a:off x="6968272" y="11226930"/>
              <a:ext cx="694262" cy="1006744"/>
            </a:xfrm>
            <a:custGeom>
              <a:avLst/>
              <a:gdLst>
                <a:gd name="connsiteX0" fmla="*/ 646 w 694262"/>
                <a:gd name="connsiteY0" fmla="*/ 171 h 1006744"/>
                <a:gd name="connsiteX1" fmla="*/ 368571 w 694262"/>
                <a:gd name="connsiteY1" fmla="*/ 97562 h 1006744"/>
                <a:gd name="connsiteX2" fmla="*/ 541711 w 694262"/>
                <a:gd name="connsiteY2" fmla="*/ 119205 h 1006744"/>
                <a:gd name="connsiteX3" fmla="*/ 465962 w 694262"/>
                <a:gd name="connsiteY3" fmla="*/ 189543 h 1006744"/>
                <a:gd name="connsiteX4" fmla="*/ 563354 w 694262"/>
                <a:gd name="connsiteY4" fmla="*/ 400559 h 1006744"/>
                <a:gd name="connsiteX5" fmla="*/ 541711 w 694262"/>
                <a:gd name="connsiteY5" fmla="*/ 416791 h 1006744"/>
                <a:gd name="connsiteX6" fmla="*/ 595818 w 694262"/>
                <a:gd name="connsiteY6" fmla="*/ 525004 h 1006744"/>
                <a:gd name="connsiteX7" fmla="*/ 579586 w 694262"/>
                <a:gd name="connsiteY7" fmla="*/ 589932 h 1006744"/>
                <a:gd name="connsiteX8" fmla="*/ 649924 w 694262"/>
                <a:gd name="connsiteY8" fmla="*/ 746840 h 1006744"/>
                <a:gd name="connsiteX9" fmla="*/ 693210 w 694262"/>
                <a:gd name="connsiteY9" fmla="*/ 1006552 h 1006744"/>
                <a:gd name="connsiteX10" fmla="*/ 606639 w 694262"/>
                <a:gd name="connsiteY10" fmla="*/ 703555 h 1006744"/>
                <a:gd name="connsiteX11" fmla="*/ 574175 w 694262"/>
                <a:gd name="connsiteY11" fmla="*/ 189543 h 1006744"/>
                <a:gd name="connsiteX12" fmla="*/ 563354 w 694262"/>
                <a:gd name="connsiteY12" fmla="*/ 292346 h 1006744"/>
                <a:gd name="connsiteX13" fmla="*/ 557943 w 694262"/>
                <a:gd name="connsiteY13" fmla="*/ 140848 h 1006744"/>
                <a:gd name="connsiteX14" fmla="*/ 465962 w 694262"/>
                <a:gd name="connsiteY14" fmla="*/ 75920 h 1006744"/>
                <a:gd name="connsiteX15" fmla="*/ 646 w 694262"/>
                <a:gd name="connsiteY15" fmla="*/ 171 h 100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4262" h="1006744">
                  <a:moveTo>
                    <a:pt x="646" y="171"/>
                  </a:moveTo>
                  <a:cubicBezTo>
                    <a:pt x="-15586" y="3778"/>
                    <a:pt x="278394" y="77723"/>
                    <a:pt x="368571" y="97562"/>
                  </a:cubicBezTo>
                  <a:cubicBezTo>
                    <a:pt x="458748" y="117401"/>
                    <a:pt x="525479" y="103875"/>
                    <a:pt x="541711" y="119205"/>
                  </a:cubicBezTo>
                  <a:cubicBezTo>
                    <a:pt x="557943" y="134535"/>
                    <a:pt x="462355" y="142651"/>
                    <a:pt x="465962" y="189543"/>
                  </a:cubicBezTo>
                  <a:cubicBezTo>
                    <a:pt x="469569" y="236435"/>
                    <a:pt x="563354" y="400559"/>
                    <a:pt x="563354" y="400559"/>
                  </a:cubicBezTo>
                  <a:cubicBezTo>
                    <a:pt x="575979" y="438434"/>
                    <a:pt x="536300" y="396050"/>
                    <a:pt x="541711" y="416791"/>
                  </a:cubicBezTo>
                  <a:cubicBezTo>
                    <a:pt x="547122" y="437532"/>
                    <a:pt x="589505" y="496147"/>
                    <a:pt x="595818" y="525004"/>
                  </a:cubicBezTo>
                  <a:cubicBezTo>
                    <a:pt x="602131" y="553861"/>
                    <a:pt x="570568" y="552959"/>
                    <a:pt x="579586" y="589932"/>
                  </a:cubicBezTo>
                  <a:cubicBezTo>
                    <a:pt x="588604" y="626905"/>
                    <a:pt x="630987" y="677403"/>
                    <a:pt x="649924" y="746840"/>
                  </a:cubicBezTo>
                  <a:cubicBezTo>
                    <a:pt x="668861" y="816277"/>
                    <a:pt x="700424" y="1013766"/>
                    <a:pt x="693210" y="1006552"/>
                  </a:cubicBezTo>
                  <a:cubicBezTo>
                    <a:pt x="685996" y="999338"/>
                    <a:pt x="626478" y="839723"/>
                    <a:pt x="606639" y="703555"/>
                  </a:cubicBezTo>
                  <a:cubicBezTo>
                    <a:pt x="586800" y="567387"/>
                    <a:pt x="581389" y="258078"/>
                    <a:pt x="574175" y="189543"/>
                  </a:cubicBezTo>
                  <a:cubicBezTo>
                    <a:pt x="566961" y="121008"/>
                    <a:pt x="566059" y="300462"/>
                    <a:pt x="563354" y="292346"/>
                  </a:cubicBezTo>
                  <a:cubicBezTo>
                    <a:pt x="560649" y="284230"/>
                    <a:pt x="574175" y="176919"/>
                    <a:pt x="557943" y="140848"/>
                  </a:cubicBezTo>
                  <a:cubicBezTo>
                    <a:pt x="541711" y="104777"/>
                    <a:pt x="554336" y="101170"/>
                    <a:pt x="465962" y="75920"/>
                  </a:cubicBezTo>
                  <a:cubicBezTo>
                    <a:pt x="377588" y="50670"/>
                    <a:pt x="16878" y="-3436"/>
                    <a:pt x="646" y="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390B8A3E-59D6-EFA2-29DD-0E9BB3368BEC}"/>
                </a:ext>
              </a:extLst>
            </p:cNvPr>
            <p:cNvSpPr/>
            <p:nvPr/>
          </p:nvSpPr>
          <p:spPr>
            <a:xfrm>
              <a:off x="7628277" y="11172726"/>
              <a:ext cx="206759" cy="1035494"/>
            </a:xfrm>
            <a:custGeom>
              <a:avLst/>
              <a:gdLst>
                <a:gd name="connsiteX0" fmla="*/ 741 w 206759"/>
                <a:gd name="connsiteY0" fmla="*/ 268 h 1035494"/>
                <a:gd name="connsiteX1" fmla="*/ 119775 w 206759"/>
                <a:gd name="connsiteY1" fmla="*/ 48964 h 1035494"/>
                <a:gd name="connsiteX2" fmla="*/ 114364 w 206759"/>
                <a:gd name="connsiteY2" fmla="*/ 265390 h 1035494"/>
                <a:gd name="connsiteX3" fmla="*/ 146828 w 206759"/>
                <a:gd name="connsiteY3" fmla="*/ 633314 h 1035494"/>
                <a:gd name="connsiteX4" fmla="*/ 114364 w 206759"/>
                <a:gd name="connsiteY4" fmla="*/ 557565 h 1035494"/>
                <a:gd name="connsiteX5" fmla="*/ 206345 w 206759"/>
                <a:gd name="connsiteY5" fmla="*/ 1033702 h 1035494"/>
                <a:gd name="connsiteX6" fmla="*/ 71079 w 206759"/>
                <a:gd name="connsiteY6" fmla="*/ 357371 h 1035494"/>
                <a:gd name="connsiteX7" fmla="*/ 184703 w 206759"/>
                <a:gd name="connsiteY7" fmla="*/ 59785 h 1035494"/>
                <a:gd name="connsiteX8" fmla="*/ 741 w 206759"/>
                <a:gd name="connsiteY8" fmla="*/ 268 h 103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759" h="1035494">
                  <a:moveTo>
                    <a:pt x="741" y="268"/>
                  </a:moveTo>
                  <a:cubicBezTo>
                    <a:pt x="-10080" y="-1535"/>
                    <a:pt x="100838" y="4777"/>
                    <a:pt x="119775" y="48964"/>
                  </a:cubicBezTo>
                  <a:cubicBezTo>
                    <a:pt x="138712" y="93151"/>
                    <a:pt x="109855" y="167998"/>
                    <a:pt x="114364" y="265390"/>
                  </a:cubicBezTo>
                  <a:cubicBezTo>
                    <a:pt x="118873" y="362782"/>
                    <a:pt x="146828" y="584618"/>
                    <a:pt x="146828" y="633314"/>
                  </a:cubicBezTo>
                  <a:cubicBezTo>
                    <a:pt x="146828" y="682010"/>
                    <a:pt x="104445" y="490834"/>
                    <a:pt x="114364" y="557565"/>
                  </a:cubicBezTo>
                  <a:cubicBezTo>
                    <a:pt x="124283" y="624296"/>
                    <a:pt x="213559" y="1067068"/>
                    <a:pt x="206345" y="1033702"/>
                  </a:cubicBezTo>
                  <a:cubicBezTo>
                    <a:pt x="199131" y="1000336"/>
                    <a:pt x="74686" y="519690"/>
                    <a:pt x="71079" y="357371"/>
                  </a:cubicBezTo>
                  <a:cubicBezTo>
                    <a:pt x="67472" y="195052"/>
                    <a:pt x="191015" y="121106"/>
                    <a:pt x="184703" y="59785"/>
                  </a:cubicBezTo>
                  <a:cubicBezTo>
                    <a:pt x="178391" y="-1536"/>
                    <a:pt x="11562" y="2071"/>
                    <a:pt x="741" y="2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716E1C6A-1D98-DF3A-5700-C77E2805944D}"/>
                </a:ext>
              </a:extLst>
            </p:cNvPr>
            <p:cNvSpPr/>
            <p:nvPr/>
          </p:nvSpPr>
          <p:spPr>
            <a:xfrm>
              <a:off x="4760704" y="9680328"/>
              <a:ext cx="901542" cy="985172"/>
            </a:xfrm>
            <a:custGeom>
              <a:avLst/>
              <a:gdLst>
                <a:gd name="connsiteX0" fmla="*/ 331 w 901542"/>
                <a:gd name="connsiteY0" fmla="*/ 3 h 985172"/>
                <a:gd name="connsiteX1" fmla="*/ 409173 w 901542"/>
                <a:gd name="connsiteY1" fmla="*/ 224207 h 985172"/>
                <a:gd name="connsiteX2" fmla="*/ 708111 w 901542"/>
                <a:gd name="connsiteY2" fmla="*/ 672614 h 985172"/>
                <a:gd name="connsiteX3" fmla="*/ 672942 w 901542"/>
                <a:gd name="connsiteY3" fmla="*/ 602276 h 985172"/>
                <a:gd name="connsiteX4" fmla="*/ 901542 w 901542"/>
                <a:gd name="connsiteY4" fmla="*/ 984741 h 985172"/>
                <a:gd name="connsiteX5" fmla="*/ 672942 w 901542"/>
                <a:gd name="connsiteY5" fmla="*/ 668218 h 985172"/>
                <a:gd name="connsiteX6" fmla="*/ 479511 w 901542"/>
                <a:gd name="connsiteY6" fmla="*/ 228603 h 985172"/>
                <a:gd name="connsiteX7" fmla="*/ 331 w 901542"/>
                <a:gd name="connsiteY7" fmla="*/ 3 h 98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542" h="985172">
                  <a:moveTo>
                    <a:pt x="331" y="3"/>
                  </a:moveTo>
                  <a:cubicBezTo>
                    <a:pt x="-11392" y="-730"/>
                    <a:pt x="291210" y="112105"/>
                    <a:pt x="409173" y="224207"/>
                  </a:cubicBezTo>
                  <a:cubicBezTo>
                    <a:pt x="527136" y="336309"/>
                    <a:pt x="664150" y="609603"/>
                    <a:pt x="708111" y="672614"/>
                  </a:cubicBezTo>
                  <a:cubicBezTo>
                    <a:pt x="752073" y="735626"/>
                    <a:pt x="640704" y="550255"/>
                    <a:pt x="672942" y="602276"/>
                  </a:cubicBezTo>
                  <a:cubicBezTo>
                    <a:pt x="705180" y="654297"/>
                    <a:pt x="901542" y="973751"/>
                    <a:pt x="901542" y="984741"/>
                  </a:cubicBezTo>
                  <a:cubicBezTo>
                    <a:pt x="901542" y="995731"/>
                    <a:pt x="743280" y="794241"/>
                    <a:pt x="672942" y="668218"/>
                  </a:cubicBezTo>
                  <a:cubicBezTo>
                    <a:pt x="602604" y="542195"/>
                    <a:pt x="587950" y="340705"/>
                    <a:pt x="479511" y="228603"/>
                  </a:cubicBezTo>
                  <a:cubicBezTo>
                    <a:pt x="371073" y="116501"/>
                    <a:pt x="12054" y="736"/>
                    <a:pt x="331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5899751F-8762-FBD1-67F9-054C012A08B2}"/>
                </a:ext>
              </a:extLst>
            </p:cNvPr>
            <p:cNvSpPr/>
            <p:nvPr/>
          </p:nvSpPr>
          <p:spPr>
            <a:xfrm>
              <a:off x="5240743" y="11055338"/>
              <a:ext cx="140920" cy="409876"/>
            </a:xfrm>
            <a:custGeom>
              <a:avLst/>
              <a:gdLst>
                <a:gd name="connsiteX0" fmla="*/ 140882 w 140920"/>
                <a:gd name="connsiteY0" fmla="*/ 12 h 409876"/>
                <a:gd name="connsiteX1" fmla="*/ 36107 w 140920"/>
                <a:gd name="connsiteY1" fmla="*/ 212737 h 409876"/>
                <a:gd name="connsiteX2" fmla="*/ 20232 w 140920"/>
                <a:gd name="connsiteY2" fmla="*/ 257187 h 409876"/>
                <a:gd name="connsiteX3" fmla="*/ 1182 w 140920"/>
                <a:gd name="connsiteY3" fmla="*/ 406412 h 409876"/>
                <a:gd name="connsiteX4" fmla="*/ 4357 w 140920"/>
                <a:gd name="connsiteY4" fmla="*/ 349262 h 409876"/>
                <a:gd name="connsiteX5" fmla="*/ 23407 w 140920"/>
                <a:gd name="connsiteY5" fmla="*/ 203212 h 409876"/>
                <a:gd name="connsiteX6" fmla="*/ 140882 w 140920"/>
                <a:gd name="connsiteY6" fmla="*/ 12 h 40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20" h="409876">
                  <a:moveTo>
                    <a:pt x="140882" y="12"/>
                  </a:moveTo>
                  <a:cubicBezTo>
                    <a:pt x="142999" y="1600"/>
                    <a:pt x="56215" y="169875"/>
                    <a:pt x="36107" y="212737"/>
                  </a:cubicBezTo>
                  <a:cubicBezTo>
                    <a:pt x="15999" y="255599"/>
                    <a:pt x="26053" y="224908"/>
                    <a:pt x="20232" y="257187"/>
                  </a:cubicBezTo>
                  <a:cubicBezTo>
                    <a:pt x="14411" y="289466"/>
                    <a:pt x="3828" y="391066"/>
                    <a:pt x="1182" y="406412"/>
                  </a:cubicBezTo>
                  <a:cubicBezTo>
                    <a:pt x="-1464" y="421758"/>
                    <a:pt x="653" y="383129"/>
                    <a:pt x="4357" y="349262"/>
                  </a:cubicBezTo>
                  <a:cubicBezTo>
                    <a:pt x="8061" y="315395"/>
                    <a:pt x="4357" y="257187"/>
                    <a:pt x="23407" y="203212"/>
                  </a:cubicBezTo>
                  <a:cubicBezTo>
                    <a:pt x="42457" y="149237"/>
                    <a:pt x="138765" y="-1576"/>
                    <a:pt x="140882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5607A570-4C04-C159-2BAB-4D31189A44AE}"/>
                </a:ext>
              </a:extLst>
            </p:cNvPr>
            <p:cNvSpPr/>
            <p:nvPr/>
          </p:nvSpPr>
          <p:spPr>
            <a:xfrm>
              <a:off x="5114179" y="11543749"/>
              <a:ext cx="67534" cy="337104"/>
            </a:xfrm>
            <a:custGeom>
              <a:avLst/>
              <a:gdLst>
                <a:gd name="connsiteX0" fmla="*/ 67421 w 67534"/>
                <a:gd name="connsiteY0" fmla="*/ 551 h 337104"/>
                <a:gd name="connsiteX1" fmla="*/ 16621 w 67534"/>
                <a:gd name="connsiteY1" fmla="*/ 156126 h 337104"/>
                <a:gd name="connsiteX2" fmla="*/ 13446 w 67534"/>
                <a:gd name="connsiteY2" fmla="*/ 213276 h 337104"/>
                <a:gd name="connsiteX3" fmla="*/ 38846 w 67534"/>
                <a:gd name="connsiteY3" fmla="*/ 337101 h 337104"/>
                <a:gd name="connsiteX4" fmla="*/ 746 w 67534"/>
                <a:gd name="connsiteY4" fmla="*/ 216451 h 337104"/>
                <a:gd name="connsiteX5" fmla="*/ 67421 w 67534"/>
                <a:gd name="connsiteY5" fmla="*/ 551 h 33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34" h="337104">
                  <a:moveTo>
                    <a:pt x="67421" y="551"/>
                  </a:moveTo>
                  <a:cubicBezTo>
                    <a:pt x="70067" y="-9503"/>
                    <a:pt x="25617" y="120672"/>
                    <a:pt x="16621" y="156126"/>
                  </a:cubicBezTo>
                  <a:cubicBezTo>
                    <a:pt x="7625" y="191580"/>
                    <a:pt x="9742" y="183114"/>
                    <a:pt x="13446" y="213276"/>
                  </a:cubicBezTo>
                  <a:cubicBezTo>
                    <a:pt x="17150" y="243439"/>
                    <a:pt x="40963" y="336572"/>
                    <a:pt x="38846" y="337101"/>
                  </a:cubicBezTo>
                  <a:cubicBezTo>
                    <a:pt x="36729" y="337630"/>
                    <a:pt x="-6133" y="272543"/>
                    <a:pt x="746" y="216451"/>
                  </a:cubicBezTo>
                  <a:cubicBezTo>
                    <a:pt x="7625" y="160359"/>
                    <a:pt x="64775" y="10605"/>
                    <a:pt x="67421" y="5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BD328BD1-42F3-9E7D-BFCB-820C39B9800D}"/>
                </a:ext>
              </a:extLst>
            </p:cNvPr>
            <p:cNvSpPr/>
            <p:nvPr/>
          </p:nvSpPr>
          <p:spPr>
            <a:xfrm>
              <a:off x="5295789" y="11790863"/>
              <a:ext cx="67018" cy="341315"/>
            </a:xfrm>
            <a:custGeom>
              <a:avLst/>
              <a:gdLst>
                <a:gd name="connsiteX0" fmla="*/ 15986 w 67018"/>
                <a:gd name="connsiteY0" fmla="*/ 1087 h 341315"/>
                <a:gd name="connsiteX1" fmla="*/ 9636 w 67018"/>
                <a:gd name="connsiteY1" fmla="*/ 115387 h 341315"/>
                <a:gd name="connsiteX2" fmla="*/ 66786 w 67018"/>
                <a:gd name="connsiteY2" fmla="*/ 337637 h 341315"/>
                <a:gd name="connsiteX3" fmla="*/ 28686 w 67018"/>
                <a:gd name="connsiteY3" fmla="*/ 248737 h 341315"/>
                <a:gd name="connsiteX4" fmla="*/ 111 w 67018"/>
                <a:gd name="connsiteY4" fmla="*/ 178887 h 341315"/>
                <a:gd name="connsiteX5" fmla="*/ 15986 w 67018"/>
                <a:gd name="connsiteY5" fmla="*/ 1087 h 34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18" h="341315">
                  <a:moveTo>
                    <a:pt x="15986" y="1087"/>
                  </a:moveTo>
                  <a:cubicBezTo>
                    <a:pt x="17574" y="-9496"/>
                    <a:pt x="1169" y="59295"/>
                    <a:pt x="9636" y="115387"/>
                  </a:cubicBezTo>
                  <a:cubicBezTo>
                    <a:pt x="18103" y="171479"/>
                    <a:pt x="63611" y="315412"/>
                    <a:pt x="66786" y="337637"/>
                  </a:cubicBezTo>
                  <a:cubicBezTo>
                    <a:pt x="69961" y="359862"/>
                    <a:pt x="39799" y="275195"/>
                    <a:pt x="28686" y="248737"/>
                  </a:cubicBezTo>
                  <a:cubicBezTo>
                    <a:pt x="17574" y="222279"/>
                    <a:pt x="1699" y="216987"/>
                    <a:pt x="111" y="178887"/>
                  </a:cubicBezTo>
                  <a:cubicBezTo>
                    <a:pt x="-1477" y="140787"/>
                    <a:pt x="14398" y="11670"/>
                    <a:pt x="15986" y="10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F7A475C0-7CD9-A8E9-439D-E995C1A2FD6B}"/>
                </a:ext>
              </a:extLst>
            </p:cNvPr>
            <p:cNvSpPr/>
            <p:nvPr/>
          </p:nvSpPr>
          <p:spPr>
            <a:xfrm>
              <a:off x="5358578" y="10830873"/>
              <a:ext cx="274636" cy="528306"/>
            </a:xfrm>
            <a:custGeom>
              <a:avLst/>
              <a:gdLst>
                <a:gd name="connsiteX0" fmla="*/ 270697 w 274636"/>
                <a:gd name="connsiteY0" fmla="*/ 5402 h 528306"/>
                <a:gd name="connsiteX1" fmla="*/ 165922 w 274636"/>
                <a:gd name="connsiteY1" fmla="*/ 107002 h 528306"/>
                <a:gd name="connsiteX2" fmla="*/ 16697 w 274636"/>
                <a:gd name="connsiteY2" fmla="*/ 294327 h 528306"/>
                <a:gd name="connsiteX3" fmla="*/ 42097 w 274636"/>
                <a:gd name="connsiteY3" fmla="*/ 262577 h 528306"/>
                <a:gd name="connsiteX4" fmla="*/ 13522 w 274636"/>
                <a:gd name="connsiteY4" fmla="*/ 361002 h 528306"/>
                <a:gd name="connsiteX5" fmla="*/ 822 w 274636"/>
                <a:gd name="connsiteY5" fmla="*/ 526102 h 528306"/>
                <a:gd name="connsiteX6" fmla="*/ 3997 w 274636"/>
                <a:gd name="connsiteY6" fmla="*/ 443552 h 528306"/>
                <a:gd name="connsiteX7" fmla="*/ 26222 w 274636"/>
                <a:gd name="connsiteY7" fmla="*/ 268927 h 528306"/>
                <a:gd name="connsiteX8" fmla="*/ 270697 w 274636"/>
                <a:gd name="connsiteY8" fmla="*/ 5402 h 52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636" h="528306">
                  <a:moveTo>
                    <a:pt x="270697" y="5402"/>
                  </a:moveTo>
                  <a:cubicBezTo>
                    <a:pt x="293980" y="-21586"/>
                    <a:pt x="208255" y="58848"/>
                    <a:pt x="165922" y="107002"/>
                  </a:cubicBezTo>
                  <a:cubicBezTo>
                    <a:pt x="123589" y="155156"/>
                    <a:pt x="37334" y="268398"/>
                    <a:pt x="16697" y="294327"/>
                  </a:cubicBezTo>
                  <a:cubicBezTo>
                    <a:pt x="-3941" y="320256"/>
                    <a:pt x="42626" y="251465"/>
                    <a:pt x="42097" y="262577"/>
                  </a:cubicBezTo>
                  <a:cubicBezTo>
                    <a:pt x="41568" y="273689"/>
                    <a:pt x="20401" y="317081"/>
                    <a:pt x="13522" y="361002"/>
                  </a:cubicBezTo>
                  <a:cubicBezTo>
                    <a:pt x="6643" y="404923"/>
                    <a:pt x="2409" y="512344"/>
                    <a:pt x="822" y="526102"/>
                  </a:cubicBezTo>
                  <a:cubicBezTo>
                    <a:pt x="-765" y="539860"/>
                    <a:pt x="-236" y="486415"/>
                    <a:pt x="3997" y="443552"/>
                  </a:cubicBezTo>
                  <a:cubicBezTo>
                    <a:pt x="8230" y="400690"/>
                    <a:pt x="-15582" y="343540"/>
                    <a:pt x="26222" y="268927"/>
                  </a:cubicBezTo>
                  <a:cubicBezTo>
                    <a:pt x="68026" y="194314"/>
                    <a:pt x="247414" y="32390"/>
                    <a:pt x="270697" y="54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CE36801A-E823-2EAD-4B72-4D6CBDEC0F1E}"/>
                </a:ext>
              </a:extLst>
            </p:cNvPr>
            <p:cNvSpPr/>
            <p:nvPr/>
          </p:nvSpPr>
          <p:spPr>
            <a:xfrm>
              <a:off x="5625078" y="10739995"/>
              <a:ext cx="351233" cy="128284"/>
            </a:xfrm>
            <a:custGeom>
              <a:avLst/>
              <a:gdLst>
                <a:gd name="connsiteX0" fmla="*/ 1022 w 351233"/>
                <a:gd name="connsiteY0" fmla="*/ 128030 h 128284"/>
                <a:gd name="connsiteX1" fmla="*/ 347097 w 351233"/>
                <a:gd name="connsiteY1" fmla="*/ 4205 h 128284"/>
                <a:gd name="connsiteX2" fmla="*/ 194697 w 351233"/>
                <a:gd name="connsiteY2" fmla="*/ 29605 h 128284"/>
                <a:gd name="connsiteX3" fmla="*/ 239147 w 351233"/>
                <a:gd name="connsiteY3" fmla="*/ 35955 h 128284"/>
                <a:gd name="connsiteX4" fmla="*/ 1022 w 351233"/>
                <a:gd name="connsiteY4" fmla="*/ 128030 h 12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233" h="128284">
                  <a:moveTo>
                    <a:pt x="1022" y="128030"/>
                  </a:moveTo>
                  <a:cubicBezTo>
                    <a:pt x="19014" y="122738"/>
                    <a:pt x="314818" y="20609"/>
                    <a:pt x="347097" y="4205"/>
                  </a:cubicBezTo>
                  <a:cubicBezTo>
                    <a:pt x="379376" y="-12199"/>
                    <a:pt x="212689" y="24313"/>
                    <a:pt x="194697" y="29605"/>
                  </a:cubicBezTo>
                  <a:cubicBezTo>
                    <a:pt x="176705" y="34897"/>
                    <a:pt x="270368" y="17434"/>
                    <a:pt x="239147" y="35955"/>
                  </a:cubicBezTo>
                  <a:cubicBezTo>
                    <a:pt x="207926" y="54476"/>
                    <a:pt x="-16970" y="133322"/>
                    <a:pt x="1022" y="128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1E930EAA-88EF-08D5-B48D-0E3BCC046756}"/>
                </a:ext>
              </a:extLst>
            </p:cNvPr>
            <p:cNvSpPr/>
            <p:nvPr/>
          </p:nvSpPr>
          <p:spPr>
            <a:xfrm>
              <a:off x="5530723" y="10998117"/>
              <a:ext cx="86898" cy="333754"/>
            </a:xfrm>
            <a:custGeom>
              <a:avLst/>
              <a:gdLst>
                <a:gd name="connsiteX0" fmla="*/ 76327 w 86898"/>
                <a:gd name="connsiteY0" fmla="*/ 83 h 333754"/>
                <a:gd name="connsiteX1" fmla="*/ 38227 w 86898"/>
                <a:gd name="connsiteY1" fmla="*/ 66758 h 333754"/>
                <a:gd name="connsiteX2" fmla="*/ 60452 w 86898"/>
                <a:gd name="connsiteY2" fmla="*/ 181058 h 333754"/>
                <a:gd name="connsiteX3" fmla="*/ 127 w 86898"/>
                <a:gd name="connsiteY3" fmla="*/ 333458 h 333754"/>
                <a:gd name="connsiteX4" fmla="*/ 79502 w 86898"/>
                <a:gd name="connsiteY4" fmla="*/ 139783 h 333754"/>
                <a:gd name="connsiteX5" fmla="*/ 79502 w 86898"/>
                <a:gd name="connsiteY5" fmla="*/ 142958 h 333754"/>
                <a:gd name="connsiteX6" fmla="*/ 44577 w 86898"/>
                <a:gd name="connsiteY6" fmla="*/ 79458 h 333754"/>
                <a:gd name="connsiteX7" fmla="*/ 76327 w 86898"/>
                <a:gd name="connsiteY7" fmla="*/ 83 h 3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898" h="333754">
                  <a:moveTo>
                    <a:pt x="76327" y="83"/>
                  </a:moveTo>
                  <a:cubicBezTo>
                    <a:pt x="75269" y="-2034"/>
                    <a:pt x="40873" y="36596"/>
                    <a:pt x="38227" y="66758"/>
                  </a:cubicBezTo>
                  <a:cubicBezTo>
                    <a:pt x="35581" y="96920"/>
                    <a:pt x="66802" y="136608"/>
                    <a:pt x="60452" y="181058"/>
                  </a:cubicBezTo>
                  <a:cubicBezTo>
                    <a:pt x="54102" y="225508"/>
                    <a:pt x="-3048" y="340337"/>
                    <a:pt x="127" y="333458"/>
                  </a:cubicBezTo>
                  <a:cubicBezTo>
                    <a:pt x="3302" y="326579"/>
                    <a:pt x="79502" y="139783"/>
                    <a:pt x="79502" y="139783"/>
                  </a:cubicBezTo>
                  <a:cubicBezTo>
                    <a:pt x="92731" y="108033"/>
                    <a:pt x="85323" y="153012"/>
                    <a:pt x="79502" y="142958"/>
                  </a:cubicBezTo>
                  <a:cubicBezTo>
                    <a:pt x="73681" y="132904"/>
                    <a:pt x="41402" y="105387"/>
                    <a:pt x="44577" y="79458"/>
                  </a:cubicBezTo>
                  <a:cubicBezTo>
                    <a:pt x="47752" y="53529"/>
                    <a:pt x="77385" y="2200"/>
                    <a:pt x="76327" y="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F9284AD1-16FD-C9D5-653B-408AF4C3DE1A}"/>
                </a:ext>
              </a:extLst>
            </p:cNvPr>
            <p:cNvSpPr/>
            <p:nvPr/>
          </p:nvSpPr>
          <p:spPr>
            <a:xfrm>
              <a:off x="6067424" y="10649359"/>
              <a:ext cx="317877" cy="50412"/>
            </a:xfrm>
            <a:custGeom>
              <a:avLst/>
              <a:gdLst>
                <a:gd name="connsiteX0" fmla="*/ 1 w 317877"/>
                <a:gd name="connsiteY0" fmla="*/ 50391 h 50412"/>
                <a:gd name="connsiteX1" fmla="*/ 168276 w 317877"/>
                <a:gd name="connsiteY1" fmla="*/ 9116 h 50412"/>
                <a:gd name="connsiteX2" fmla="*/ 317501 w 317877"/>
                <a:gd name="connsiteY2" fmla="*/ 31341 h 50412"/>
                <a:gd name="connsiteX3" fmla="*/ 209551 w 317877"/>
                <a:gd name="connsiteY3" fmla="*/ 12291 h 50412"/>
                <a:gd name="connsiteX4" fmla="*/ 165101 w 317877"/>
                <a:gd name="connsiteY4" fmla="*/ 2766 h 50412"/>
                <a:gd name="connsiteX5" fmla="*/ 1 w 317877"/>
                <a:gd name="connsiteY5" fmla="*/ 50391 h 50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877" h="50412">
                  <a:moveTo>
                    <a:pt x="1" y="50391"/>
                  </a:moveTo>
                  <a:cubicBezTo>
                    <a:pt x="530" y="51449"/>
                    <a:pt x="115359" y="12291"/>
                    <a:pt x="168276" y="9116"/>
                  </a:cubicBezTo>
                  <a:cubicBezTo>
                    <a:pt x="221193" y="5941"/>
                    <a:pt x="310622" y="30812"/>
                    <a:pt x="317501" y="31341"/>
                  </a:cubicBezTo>
                  <a:cubicBezTo>
                    <a:pt x="324380" y="31870"/>
                    <a:pt x="234951" y="17053"/>
                    <a:pt x="209551" y="12291"/>
                  </a:cubicBezTo>
                  <a:cubicBezTo>
                    <a:pt x="184151" y="7529"/>
                    <a:pt x="198968" y="-5701"/>
                    <a:pt x="165101" y="2766"/>
                  </a:cubicBezTo>
                  <a:cubicBezTo>
                    <a:pt x="131234" y="11233"/>
                    <a:pt x="-528" y="49333"/>
                    <a:pt x="1" y="503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5A08F00F-BB6C-1330-06B3-45793571C4EE}"/>
                </a:ext>
              </a:extLst>
            </p:cNvPr>
            <p:cNvSpPr/>
            <p:nvPr/>
          </p:nvSpPr>
          <p:spPr>
            <a:xfrm>
              <a:off x="5486327" y="11544033"/>
              <a:ext cx="73696" cy="628320"/>
            </a:xfrm>
            <a:custGeom>
              <a:avLst/>
              <a:gdLst>
                <a:gd name="connsiteX0" fmla="*/ 12773 w 73696"/>
                <a:gd name="connsiteY0" fmla="*/ 267 h 628320"/>
                <a:gd name="connsiteX1" fmla="*/ 3248 w 73696"/>
                <a:gd name="connsiteY1" fmla="*/ 244742 h 628320"/>
                <a:gd name="connsiteX2" fmla="*/ 73098 w 73696"/>
                <a:gd name="connsiteY2" fmla="*/ 622567 h 628320"/>
                <a:gd name="connsiteX3" fmla="*/ 34998 w 73696"/>
                <a:gd name="connsiteY3" fmla="*/ 460642 h 628320"/>
                <a:gd name="connsiteX4" fmla="*/ 73 w 73696"/>
                <a:gd name="connsiteY4" fmla="*/ 289192 h 628320"/>
                <a:gd name="connsiteX5" fmla="*/ 12773 w 73696"/>
                <a:gd name="connsiteY5" fmla="*/ 267 h 62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6" h="628320">
                  <a:moveTo>
                    <a:pt x="12773" y="267"/>
                  </a:moveTo>
                  <a:cubicBezTo>
                    <a:pt x="13302" y="-7141"/>
                    <a:pt x="-6806" y="141025"/>
                    <a:pt x="3248" y="244742"/>
                  </a:cubicBezTo>
                  <a:cubicBezTo>
                    <a:pt x="13302" y="348459"/>
                    <a:pt x="67806" y="586584"/>
                    <a:pt x="73098" y="622567"/>
                  </a:cubicBezTo>
                  <a:cubicBezTo>
                    <a:pt x="78390" y="658550"/>
                    <a:pt x="47169" y="516204"/>
                    <a:pt x="34998" y="460642"/>
                  </a:cubicBezTo>
                  <a:cubicBezTo>
                    <a:pt x="22827" y="405080"/>
                    <a:pt x="-1514" y="361688"/>
                    <a:pt x="73" y="289192"/>
                  </a:cubicBezTo>
                  <a:cubicBezTo>
                    <a:pt x="1660" y="216696"/>
                    <a:pt x="12244" y="7675"/>
                    <a:pt x="12773" y="2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9F3DE83F-498A-B893-A667-614E44FAACAC}"/>
                </a:ext>
              </a:extLst>
            </p:cNvPr>
            <p:cNvSpPr/>
            <p:nvPr/>
          </p:nvSpPr>
          <p:spPr>
            <a:xfrm>
              <a:off x="5378439" y="11477446"/>
              <a:ext cx="25519" cy="263845"/>
            </a:xfrm>
            <a:custGeom>
              <a:avLst/>
              <a:gdLst>
                <a:gd name="connsiteX0" fmla="*/ 19061 w 25519"/>
                <a:gd name="connsiteY0" fmla="*/ 179 h 263845"/>
                <a:gd name="connsiteX1" fmla="*/ 9536 w 25519"/>
                <a:gd name="connsiteY1" fmla="*/ 111304 h 263845"/>
                <a:gd name="connsiteX2" fmla="*/ 25411 w 25519"/>
                <a:gd name="connsiteY2" fmla="*/ 263704 h 263845"/>
                <a:gd name="connsiteX3" fmla="*/ 11 w 25519"/>
                <a:gd name="connsiteY3" fmla="*/ 136704 h 263845"/>
                <a:gd name="connsiteX4" fmla="*/ 19061 w 25519"/>
                <a:gd name="connsiteY4" fmla="*/ 179 h 26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19" h="263845">
                  <a:moveTo>
                    <a:pt x="19061" y="179"/>
                  </a:moveTo>
                  <a:cubicBezTo>
                    <a:pt x="20648" y="-4054"/>
                    <a:pt x="8478" y="67383"/>
                    <a:pt x="9536" y="111304"/>
                  </a:cubicBezTo>
                  <a:cubicBezTo>
                    <a:pt x="10594" y="155225"/>
                    <a:pt x="26998" y="259471"/>
                    <a:pt x="25411" y="263704"/>
                  </a:cubicBezTo>
                  <a:cubicBezTo>
                    <a:pt x="23824" y="267937"/>
                    <a:pt x="540" y="176391"/>
                    <a:pt x="11" y="136704"/>
                  </a:cubicBezTo>
                  <a:cubicBezTo>
                    <a:pt x="-518" y="97017"/>
                    <a:pt x="17474" y="4412"/>
                    <a:pt x="19061" y="1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0AC1969F-D12B-BFE3-3A26-86D9B3C2EBFD}"/>
                </a:ext>
              </a:extLst>
            </p:cNvPr>
            <p:cNvSpPr/>
            <p:nvPr/>
          </p:nvSpPr>
          <p:spPr>
            <a:xfrm>
              <a:off x="5304727" y="11358678"/>
              <a:ext cx="13423" cy="266771"/>
            </a:xfrm>
            <a:custGeom>
              <a:avLst/>
              <a:gdLst>
                <a:gd name="connsiteX0" fmla="*/ 3873 w 13423"/>
                <a:gd name="connsiteY0" fmla="*/ 1472 h 266771"/>
                <a:gd name="connsiteX1" fmla="*/ 13398 w 13423"/>
                <a:gd name="connsiteY1" fmla="*/ 261822 h 266771"/>
                <a:gd name="connsiteX2" fmla="*/ 698 w 13423"/>
                <a:gd name="connsiteY2" fmla="*/ 160222 h 266771"/>
                <a:gd name="connsiteX3" fmla="*/ 3873 w 13423"/>
                <a:gd name="connsiteY3" fmla="*/ 1472 h 26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23" h="266771">
                  <a:moveTo>
                    <a:pt x="3873" y="1472"/>
                  </a:moveTo>
                  <a:cubicBezTo>
                    <a:pt x="5990" y="18405"/>
                    <a:pt x="13927" y="235364"/>
                    <a:pt x="13398" y="261822"/>
                  </a:cubicBezTo>
                  <a:cubicBezTo>
                    <a:pt x="12869" y="288280"/>
                    <a:pt x="2815" y="202026"/>
                    <a:pt x="698" y="160222"/>
                  </a:cubicBezTo>
                  <a:cubicBezTo>
                    <a:pt x="-1419" y="118418"/>
                    <a:pt x="1756" y="-15461"/>
                    <a:pt x="3873" y="14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D138738B-6264-0C48-61B1-A2C3636105AA}"/>
                </a:ext>
              </a:extLst>
            </p:cNvPr>
            <p:cNvSpPr/>
            <p:nvPr/>
          </p:nvSpPr>
          <p:spPr>
            <a:xfrm>
              <a:off x="5191120" y="11680501"/>
              <a:ext cx="44709" cy="372350"/>
            </a:xfrm>
            <a:custGeom>
              <a:avLst/>
              <a:gdLst>
                <a:gd name="connsiteX0" fmla="*/ 44455 w 44709"/>
                <a:gd name="connsiteY0" fmla="*/ 324 h 372350"/>
                <a:gd name="connsiteX1" fmla="*/ 19055 w 44709"/>
                <a:gd name="connsiteY1" fmla="*/ 193999 h 372350"/>
                <a:gd name="connsiteX2" fmla="*/ 38105 w 44709"/>
                <a:gd name="connsiteY2" fmla="*/ 371799 h 372350"/>
                <a:gd name="connsiteX3" fmla="*/ 5 w 44709"/>
                <a:gd name="connsiteY3" fmla="*/ 241624 h 372350"/>
                <a:gd name="connsiteX4" fmla="*/ 44455 w 44709"/>
                <a:gd name="connsiteY4" fmla="*/ 324 h 37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09" h="372350">
                  <a:moveTo>
                    <a:pt x="44455" y="324"/>
                  </a:moveTo>
                  <a:cubicBezTo>
                    <a:pt x="47630" y="-7614"/>
                    <a:pt x="20113" y="132087"/>
                    <a:pt x="19055" y="193999"/>
                  </a:cubicBezTo>
                  <a:cubicBezTo>
                    <a:pt x="17997" y="255911"/>
                    <a:pt x="41280" y="363861"/>
                    <a:pt x="38105" y="371799"/>
                  </a:cubicBezTo>
                  <a:cubicBezTo>
                    <a:pt x="34930" y="379737"/>
                    <a:pt x="-524" y="300361"/>
                    <a:pt x="5" y="241624"/>
                  </a:cubicBezTo>
                  <a:cubicBezTo>
                    <a:pt x="534" y="182887"/>
                    <a:pt x="41280" y="8262"/>
                    <a:pt x="44455" y="3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3D781658-A1BA-E76B-9C2A-04C11FC25360}"/>
                </a:ext>
              </a:extLst>
            </p:cNvPr>
            <p:cNvSpPr/>
            <p:nvPr/>
          </p:nvSpPr>
          <p:spPr>
            <a:xfrm>
              <a:off x="5695676" y="11061586"/>
              <a:ext cx="62548" cy="235423"/>
            </a:xfrm>
            <a:custGeom>
              <a:avLst/>
              <a:gdLst>
                <a:gd name="connsiteX0" fmla="*/ 274 w 62548"/>
                <a:gd name="connsiteY0" fmla="*/ 114 h 235423"/>
                <a:gd name="connsiteX1" fmla="*/ 38374 w 62548"/>
                <a:gd name="connsiteY1" fmla="*/ 111239 h 235423"/>
                <a:gd name="connsiteX2" fmla="*/ 41549 w 62548"/>
                <a:gd name="connsiteY2" fmla="*/ 165214 h 235423"/>
                <a:gd name="connsiteX3" fmla="*/ 41549 w 62548"/>
                <a:gd name="connsiteY3" fmla="*/ 235064 h 235423"/>
                <a:gd name="connsiteX4" fmla="*/ 60599 w 62548"/>
                <a:gd name="connsiteY4" fmla="*/ 133464 h 235423"/>
                <a:gd name="connsiteX5" fmla="*/ 274 w 62548"/>
                <a:gd name="connsiteY5" fmla="*/ 114 h 23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48" h="235423">
                  <a:moveTo>
                    <a:pt x="274" y="114"/>
                  </a:moveTo>
                  <a:cubicBezTo>
                    <a:pt x="-3430" y="-3590"/>
                    <a:pt x="31495" y="83722"/>
                    <a:pt x="38374" y="111239"/>
                  </a:cubicBezTo>
                  <a:cubicBezTo>
                    <a:pt x="45253" y="138756"/>
                    <a:pt x="41020" y="144577"/>
                    <a:pt x="41549" y="165214"/>
                  </a:cubicBezTo>
                  <a:cubicBezTo>
                    <a:pt x="42078" y="185851"/>
                    <a:pt x="38374" y="240356"/>
                    <a:pt x="41549" y="235064"/>
                  </a:cubicBezTo>
                  <a:cubicBezTo>
                    <a:pt x="44724" y="229772"/>
                    <a:pt x="69595" y="173151"/>
                    <a:pt x="60599" y="133464"/>
                  </a:cubicBezTo>
                  <a:cubicBezTo>
                    <a:pt x="51603" y="93777"/>
                    <a:pt x="3978" y="3818"/>
                    <a:pt x="274" y="1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8310D953-137A-5E2B-0D00-5E9533D2B6CB}"/>
                </a:ext>
              </a:extLst>
            </p:cNvPr>
            <p:cNvSpPr/>
            <p:nvPr/>
          </p:nvSpPr>
          <p:spPr>
            <a:xfrm>
              <a:off x="5692676" y="10877497"/>
              <a:ext cx="53881" cy="108059"/>
            </a:xfrm>
            <a:custGeom>
              <a:avLst/>
              <a:gdLst>
                <a:gd name="connsiteX0" fmla="*/ 47724 w 53881"/>
                <a:gd name="connsiteY0" fmla="*/ 53 h 108059"/>
                <a:gd name="connsiteX1" fmla="*/ 38199 w 53881"/>
                <a:gd name="connsiteY1" fmla="*/ 50853 h 108059"/>
                <a:gd name="connsiteX2" fmla="*/ 99 w 53881"/>
                <a:gd name="connsiteY2" fmla="*/ 108003 h 108059"/>
                <a:gd name="connsiteX3" fmla="*/ 50899 w 53881"/>
                <a:gd name="connsiteY3" fmla="*/ 60378 h 108059"/>
                <a:gd name="connsiteX4" fmla="*/ 47724 w 53881"/>
                <a:gd name="connsiteY4" fmla="*/ 53 h 10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1" h="108059">
                  <a:moveTo>
                    <a:pt x="47724" y="53"/>
                  </a:moveTo>
                  <a:cubicBezTo>
                    <a:pt x="45607" y="-1535"/>
                    <a:pt x="46136" y="32861"/>
                    <a:pt x="38199" y="50853"/>
                  </a:cubicBezTo>
                  <a:cubicBezTo>
                    <a:pt x="30261" y="68845"/>
                    <a:pt x="-2018" y="106415"/>
                    <a:pt x="99" y="108003"/>
                  </a:cubicBezTo>
                  <a:cubicBezTo>
                    <a:pt x="2216" y="109591"/>
                    <a:pt x="43491" y="77311"/>
                    <a:pt x="50899" y="60378"/>
                  </a:cubicBezTo>
                  <a:cubicBezTo>
                    <a:pt x="58307" y="43445"/>
                    <a:pt x="49841" y="1641"/>
                    <a:pt x="47724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0CED43F1-1350-EB8B-EB37-DC7F6CDD4842}"/>
                </a:ext>
              </a:extLst>
            </p:cNvPr>
            <p:cNvSpPr/>
            <p:nvPr/>
          </p:nvSpPr>
          <p:spPr>
            <a:xfrm>
              <a:off x="5739817" y="11064872"/>
              <a:ext cx="251746" cy="329689"/>
            </a:xfrm>
            <a:custGeom>
              <a:avLst/>
              <a:gdLst>
                <a:gd name="connsiteX0" fmla="*/ 251408 w 251746"/>
                <a:gd name="connsiteY0" fmla="*/ 3 h 329689"/>
                <a:gd name="connsiteX1" fmla="*/ 124408 w 251746"/>
                <a:gd name="connsiteY1" fmla="*/ 104778 h 329689"/>
                <a:gd name="connsiteX2" fmla="*/ 48208 w 251746"/>
                <a:gd name="connsiteY2" fmla="*/ 228603 h 329689"/>
                <a:gd name="connsiteX3" fmla="*/ 57733 w 251746"/>
                <a:gd name="connsiteY3" fmla="*/ 203203 h 329689"/>
                <a:gd name="connsiteX4" fmla="*/ 583 w 251746"/>
                <a:gd name="connsiteY4" fmla="*/ 327028 h 329689"/>
                <a:gd name="connsiteX5" fmla="*/ 99008 w 251746"/>
                <a:gd name="connsiteY5" fmla="*/ 66678 h 329689"/>
                <a:gd name="connsiteX6" fmla="*/ 83133 w 251746"/>
                <a:gd name="connsiteY6" fmla="*/ 107953 h 329689"/>
                <a:gd name="connsiteX7" fmla="*/ 251408 w 251746"/>
                <a:gd name="connsiteY7" fmla="*/ 3 h 32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746" h="329689">
                  <a:moveTo>
                    <a:pt x="251408" y="3"/>
                  </a:moveTo>
                  <a:cubicBezTo>
                    <a:pt x="258287" y="-526"/>
                    <a:pt x="158275" y="66678"/>
                    <a:pt x="124408" y="104778"/>
                  </a:cubicBezTo>
                  <a:cubicBezTo>
                    <a:pt x="90541" y="142878"/>
                    <a:pt x="59320" y="212199"/>
                    <a:pt x="48208" y="228603"/>
                  </a:cubicBezTo>
                  <a:cubicBezTo>
                    <a:pt x="37096" y="245007"/>
                    <a:pt x="65670" y="186799"/>
                    <a:pt x="57733" y="203203"/>
                  </a:cubicBezTo>
                  <a:cubicBezTo>
                    <a:pt x="49795" y="219607"/>
                    <a:pt x="-6296" y="349782"/>
                    <a:pt x="583" y="327028"/>
                  </a:cubicBezTo>
                  <a:cubicBezTo>
                    <a:pt x="7462" y="304274"/>
                    <a:pt x="85250" y="103190"/>
                    <a:pt x="99008" y="66678"/>
                  </a:cubicBezTo>
                  <a:cubicBezTo>
                    <a:pt x="112766" y="30166"/>
                    <a:pt x="58791" y="115890"/>
                    <a:pt x="83133" y="107953"/>
                  </a:cubicBezTo>
                  <a:cubicBezTo>
                    <a:pt x="107475" y="100016"/>
                    <a:pt x="244529" y="532"/>
                    <a:pt x="251408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F9A0EEE6-BFD1-AE5F-ACBB-0E5C8EBBB4C2}"/>
                </a:ext>
              </a:extLst>
            </p:cNvPr>
            <p:cNvSpPr/>
            <p:nvPr/>
          </p:nvSpPr>
          <p:spPr>
            <a:xfrm>
              <a:off x="6002840" y="10740894"/>
              <a:ext cx="353779" cy="97973"/>
            </a:xfrm>
            <a:custGeom>
              <a:avLst/>
              <a:gdLst>
                <a:gd name="connsiteX0" fmla="*/ 1085 w 353779"/>
                <a:gd name="connsiteY0" fmla="*/ 95381 h 97973"/>
                <a:gd name="connsiteX1" fmla="*/ 185235 w 353779"/>
                <a:gd name="connsiteY1" fmla="*/ 85856 h 97973"/>
                <a:gd name="connsiteX2" fmla="*/ 350335 w 353779"/>
                <a:gd name="connsiteY2" fmla="*/ 131 h 97973"/>
                <a:gd name="connsiteX3" fmla="*/ 274135 w 353779"/>
                <a:gd name="connsiteY3" fmla="*/ 66806 h 97973"/>
                <a:gd name="connsiteX4" fmla="*/ 1085 w 353779"/>
                <a:gd name="connsiteY4" fmla="*/ 95381 h 9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79" h="97973">
                  <a:moveTo>
                    <a:pt x="1085" y="95381"/>
                  </a:moveTo>
                  <a:cubicBezTo>
                    <a:pt x="-13732" y="98556"/>
                    <a:pt x="127027" y="101731"/>
                    <a:pt x="185235" y="85856"/>
                  </a:cubicBezTo>
                  <a:cubicBezTo>
                    <a:pt x="243443" y="69981"/>
                    <a:pt x="335518" y="3306"/>
                    <a:pt x="350335" y="131"/>
                  </a:cubicBezTo>
                  <a:cubicBezTo>
                    <a:pt x="365152" y="-3044"/>
                    <a:pt x="330756" y="51989"/>
                    <a:pt x="274135" y="66806"/>
                  </a:cubicBezTo>
                  <a:cubicBezTo>
                    <a:pt x="217514" y="81623"/>
                    <a:pt x="15902" y="92206"/>
                    <a:pt x="1085" y="95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8C4AE0B0-51F5-6AB6-DA29-452CD2C2F2AF}"/>
                </a:ext>
              </a:extLst>
            </p:cNvPr>
            <p:cNvSpPr/>
            <p:nvPr/>
          </p:nvSpPr>
          <p:spPr>
            <a:xfrm>
              <a:off x="6378009" y="10701973"/>
              <a:ext cx="141707" cy="236909"/>
            </a:xfrm>
            <a:custGeom>
              <a:avLst/>
              <a:gdLst>
                <a:gd name="connsiteX0" fmla="*/ 566 w 141707"/>
                <a:gd name="connsiteY0" fmla="*/ 952 h 236909"/>
                <a:gd name="connsiteX1" fmla="*/ 89466 w 141707"/>
                <a:gd name="connsiteY1" fmla="*/ 112077 h 236909"/>
                <a:gd name="connsiteX2" fmla="*/ 114866 w 141707"/>
                <a:gd name="connsiteY2" fmla="*/ 147002 h 236909"/>
                <a:gd name="connsiteX3" fmla="*/ 121216 w 141707"/>
                <a:gd name="connsiteY3" fmla="*/ 235902 h 236909"/>
                <a:gd name="connsiteX4" fmla="*/ 137091 w 141707"/>
                <a:gd name="connsiteY4" fmla="*/ 181927 h 236909"/>
                <a:gd name="connsiteX5" fmla="*/ 566 w 141707"/>
                <a:gd name="connsiteY5" fmla="*/ 952 h 2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707" h="236909">
                  <a:moveTo>
                    <a:pt x="566" y="952"/>
                  </a:moveTo>
                  <a:cubicBezTo>
                    <a:pt x="-7372" y="-10690"/>
                    <a:pt x="70416" y="87735"/>
                    <a:pt x="89466" y="112077"/>
                  </a:cubicBezTo>
                  <a:cubicBezTo>
                    <a:pt x="108516" y="136419"/>
                    <a:pt x="109574" y="126365"/>
                    <a:pt x="114866" y="147002"/>
                  </a:cubicBezTo>
                  <a:cubicBezTo>
                    <a:pt x="120158" y="167639"/>
                    <a:pt x="117512" y="230081"/>
                    <a:pt x="121216" y="235902"/>
                  </a:cubicBezTo>
                  <a:cubicBezTo>
                    <a:pt x="124920" y="241723"/>
                    <a:pt x="152437" y="222144"/>
                    <a:pt x="137091" y="181927"/>
                  </a:cubicBezTo>
                  <a:cubicBezTo>
                    <a:pt x="121745" y="141710"/>
                    <a:pt x="8504" y="12594"/>
                    <a:pt x="566" y="9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105A0015-324F-30D6-78BE-4C7C72C8F7EB}"/>
                </a:ext>
              </a:extLst>
            </p:cNvPr>
            <p:cNvSpPr/>
            <p:nvPr/>
          </p:nvSpPr>
          <p:spPr>
            <a:xfrm>
              <a:off x="6035862" y="10927992"/>
              <a:ext cx="442466" cy="112316"/>
            </a:xfrm>
            <a:custGeom>
              <a:avLst/>
              <a:gdLst>
                <a:gd name="connsiteX0" fmla="*/ 2988 w 442466"/>
                <a:gd name="connsiteY0" fmla="*/ 111483 h 112316"/>
                <a:gd name="connsiteX1" fmla="*/ 123638 w 442466"/>
                <a:gd name="connsiteY1" fmla="*/ 57508 h 112316"/>
                <a:gd name="connsiteX2" fmla="*/ 437963 w 442466"/>
                <a:gd name="connsiteY2" fmla="*/ 6708 h 112316"/>
                <a:gd name="connsiteX3" fmla="*/ 298263 w 442466"/>
                <a:gd name="connsiteY3" fmla="*/ 9883 h 112316"/>
                <a:gd name="connsiteX4" fmla="*/ 142688 w 442466"/>
                <a:gd name="connsiteY4" fmla="*/ 358 h 112316"/>
                <a:gd name="connsiteX5" fmla="*/ 231588 w 442466"/>
                <a:gd name="connsiteY5" fmla="*/ 13058 h 112316"/>
                <a:gd name="connsiteX6" fmla="*/ 2988 w 442466"/>
                <a:gd name="connsiteY6" fmla="*/ 111483 h 11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466" h="112316">
                  <a:moveTo>
                    <a:pt x="2988" y="111483"/>
                  </a:moveTo>
                  <a:cubicBezTo>
                    <a:pt x="-15004" y="118891"/>
                    <a:pt x="51142" y="74970"/>
                    <a:pt x="123638" y="57508"/>
                  </a:cubicBezTo>
                  <a:cubicBezTo>
                    <a:pt x="196134" y="40046"/>
                    <a:pt x="408859" y="14645"/>
                    <a:pt x="437963" y="6708"/>
                  </a:cubicBezTo>
                  <a:cubicBezTo>
                    <a:pt x="467067" y="-1229"/>
                    <a:pt x="347475" y="10941"/>
                    <a:pt x="298263" y="9883"/>
                  </a:cubicBezTo>
                  <a:cubicBezTo>
                    <a:pt x="249051" y="8825"/>
                    <a:pt x="153800" y="-171"/>
                    <a:pt x="142688" y="358"/>
                  </a:cubicBezTo>
                  <a:cubicBezTo>
                    <a:pt x="131576" y="887"/>
                    <a:pt x="252225" y="-4404"/>
                    <a:pt x="231588" y="13058"/>
                  </a:cubicBezTo>
                  <a:cubicBezTo>
                    <a:pt x="210951" y="30520"/>
                    <a:pt x="20980" y="104075"/>
                    <a:pt x="2988" y="1114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1B980268-4163-103B-1903-9BB00E7B0070}"/>
                </a:ext>
              </a:extLst>
            </p:cNvPr>
            <p:cNvSpPr/>
            <p:nvPr/>
          </p:nvSpPr>
          <p:spPr>
            <a:xfrm>
              <a:off x="5397500" y="10928098"/>
              <a:ext cx="187325" cy="371827"/>
            </a:xfrm>
            <a:custGeom>
              <a:avLst/>
              <a:gdLst>
                <a:gd name="connsiteX0" fmla="*/ 187325 w 187325"/>
                <a:gd name="connsiteY0" fmla="*/ 252 h 371827"/>
                <a:gd name="connsiteX1" fmla="*/ 66675 w 187325"/>
                <a:gd name="connsiteY1" fmla="*/ 120902 h 371827"/>
                <a:gd name="connsiteX2" fmla="*/ 0 w 187325"/>
                <a:gd name="connsiteY2" fmla="*/ 371727 h 371827"/>
                <a:gd name="connsiteX3" fmla="*/ 66675 w 187325"/>
                <a:gd name="connsiteY3" fmla="*/ 149477 h 371827"/>
                <a:gd name="connsiteX4" fmla="*/ 187325 w 187325"/>
                <a:gd name="connsiteY4" fmla="*/ 252 h 37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325" h="371827">
                  <a:moveTo>
                    <a:pt x="187325" y="252"/>
                  </a:moveTo>
                  <a:cubicBezTo>
                    <a:pt x="187325" y="-4510"/>
                    <a:pt x="97896" y="58990"/>
                    <a:pt x="66675" y="120902"/>
                  </a:cubicBezTo>
                  <a:cubicBezTo>
                    <a:pt x="35454" y="182815"/>
                    <a:pt x="0" y="366965"/>
                    <a:pt x="0" y="371727"/>
                  </a:cubicBezTo>
                  <a:cubicBezTo>
                    <a:pt x="0" y="376489"/>
                    <a:pt x="34396" y="210331"/>
                    <a:pt x="66675" y="149477"/>
                  </a:cubicBezTo>
                  <a:cubicBezTo>
                    <a:pt x="98954" y="88623"/>
                    <a:pt x="187325" y="5014"/>
                    <a:pt x="187325" y="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23E0A281-CDFA-D11B-2CE0-39F7BA510E39}"/>
                </a:ext>
              </a:extLst>
            </p:cNvPr>
            <p:cNvSpPr/>
            <p:nvPr/>
          </p:nvSpPr>
          <p:spPr>
            <a:xfrm>
              <a:off x="5938832" y="11038807"/>
              <a:ext cx="185786" cy="274354"/>
            </a:xfrm>
            <a:custGeom>
              <a:avLst/>
              <a:gdLst>
                <a:gd name="connsiteX0" fmla="*/ 185743 w 185786"/>
                <a:gd name="connsiteY0" fmla="*/ 668 h 274354"/>
                <a:gd name="connsiteX1" fmla="*/ 36518 w 185786"/>
                <a:gd name="connsiteY1" fmla="*/ 127668 h 274354"/>
                <a:gd name="connsiteX2" fmla="*/ 4768 w 185786"/>
                <a:gd name="connsiteY2" fmla="*/ 273718 h 274354"/>
                <a:gd name="connsiteX3" fmla="*/ 7943 w 185786"/>
                <a:gd name="connsiteY3" fmla="*/ 175293 h 274354"/>
                <a:gd name="connsiteX4" fmla="*/ 77793 w 185786"/>
                <a:gd name="connsiteY4" fmla="*/ 45118 h 274354"/>
                <a:gd name="connsiteX5" fmla="*/ 52393 w 185786"/>
                <a:gd name="connsiteY5" fmla="*/ 76868 h 274354"/>
                <a:gd name="connsiteX6" fmla="*/ 185743 w 185786"/>
                <a:gd name="connsiteY6" fmla="*/ 668 h 27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86" h="274354">
                  <a:moveTo>
                    <a:pt x="185743" y="668"/>
                  </a:moveTo>
                  <a:cubicBezTo>
                    <a:pt x="183097" y="9135"/>
                    <a:pt x="66680" y="82160"/>
                    <a:pt x="36518" y="127668"/>
                  </a:cubicBezTo>
                  <a:cubicBezTo>
                    <a:pt x="6356" y="173176"/>
                    <a:pt x="9530" y="265781"/>
                    <a:pt x="4768" y="273718"/>
                  </a:cubicBezTo>
                  <a:cubicBezTo>
                    <a:pt x="5" y="281656"/>
                    <a:pt x="-4228" y="213393"/>
                    <a:pt x="7943" y="175293"/>
                  </a:cubicBezTo>
                  <a:cubicBezTo>
                    <a:pt x="20114" y="137193"/>
                    <a:pt x="70385" y="61522"/>
                    <a:pt x="77793" y="45118"/>
                  </a:cubicBezTo>
                  <a:cubicBezTo>
                    <a:pt x="85201" y="28714"/>
                    <a:pt x="35989" y="86922"/>
                    <a:pt x="52393" y="76868"/>
                  </a:cubicBezTo>
                  <a:cubicBezTo>
                    <a:pt x="68797" y="66814"/>
                    <a:pt x="188389" y="-7799"/>
                    <a:pt x="185743" y="6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C302D54B-EC47-BA32-3984-ADB5AB6BF87C}"/>
                </a:ext>
              </a:extLst>
            </p:cNvPr>
            <p:cNvSpPr/>
            <p:nvPr/>
          </p:nvSpPr>
          <p:spPr>
            <a:xfrm>
              <a:off x="6083027" y="10927382"/>
              <a:ext cx="766190" cy="97901"/>
            </a:xfrm>
            <a:custGeom>
              <a:avLst/>
              <a:gdLst>
                <a:gd name="connsiteX0" fmla="*/ 92348 w 766190"/>
                <a:gd name="connsiteY0" fmla="*/ 86693 h 97901"/>
                <a:gd name="connsiteX1" fmla="*/ 489223 w 766190"/>
                <a:gd name="connsiteY1" fmla="*/ 23193 h 97901"/>
                <a:gd name="connsiteX2" fmla="*/ 413023 w 766190"/>
                <a:gd name="connsiteY2" fmla="*/ 26368 h 97901"/>
                <a:gd name="connsiteX3" fmla="*/ 689248 w 766190"/>
                <a:gd name="connsiteY3" fmla="*/ 32718 h 97901"/>
                <a:gd name="connsiteX4" fmla="*/ 765448 w 766190"/>
                <a:gd name="connsiteY4" fmla="*/ 89868 h 97901"/>
                <a:gd name="connsiteX5" fmla="*/ 657498 w 766190"/>
                <a:gd name="connsiteY5" fmla="*/ 45418 h 97901"/>
                <a:gd name="connsiteX6" fmla="*/ 574948 w 766190"/>
                <a:gd name="connsiteY6" fmla="*/ 968 h 97901"/>
                <a:gd name="connsiteX7" fmla="*/ 41548 w 766190"/>
                <a:gd name="connsiteY7" fmla="*/ 89868 h 97901"/>
                <a:gd name="connsiteX8" fmla="*/ 92348 w 766190"/>
                <a:gd name="connsiteY8" fmla="*/ 86693 h 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190" h="97901">
                  <a:moveTo>
                    <a:pt x="92348" y="86693"/>
                  </a:moveTo>
                  <a:cubicBezTo>
                    <a:pt x="166960" y="75581"/>
                    <a:pt x="435777" y="33247"/>
                    <a:pt x="489223" y="23193"/>
                  </a:cubicBezTo>
                  <a:cubicBezTo>
                    <a:pt x="542669" y="13139"/>
                    <a:pt x="379686" y="24781"/>
                    <a:pt x="413023" y="26368"/>
                  </a:cubicBezTo>
                  <a:cubicBezTo>
                    <a:pt x="446360" y="27955"/>
                    <a:pt x="630511" y="22135"/>
                    <a:pt x="689248" y="32718"/>
                  </a:cubicBezTo>
                  <a:cubicBezTo>
                    <a:pt x="747985" y="43301"/>
                    <a:pt x="770740" y="87751"/>
                    <a:pt x="765448" y="89868"/>
                  </a:cubicBezTo>
                  <a:cubicBezTo>
                    <a:pt x="760156" y="91985"/>
                    <a:pt x="689248" y="60235"/>
                    <a:pt x="657498" y="45418"/>
                  </a:cubicBezTo>
                  <a:cubicBezTo>
                    <a:pt x="625748" y="30601"/>
                    <a:pt x="677606" y="-6440"/>
                    <a:pt x="574948" y="968"/>
                  </a:cubicBezTo>
                  <a:cubicBezTo>
                    <a:pt x="472290" y="8376"/>
                    <a:pt x="127273" y="76110"/>
                    <a:pt x="41548" y="89868"/>
                  </a:cubicBezTo>
                  <a:cubicBezTo>
                    <a:pt x="-44177" y="103626"/>
                    <a:pt x="17736" y="97805"/>
                    <a:pt x="92348" y="86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2429A85C-02E3-A60C-AF9E-B5ED2BF5BC15}"/>
                </a:ext>
              </a:extLst>
            </p:cNvPr>
            <p:cNvSpPr/>
            <p:nvPr/>
          </p:nvSpPr>
          <p:spPr>
            <a:xfrm>
              <a:off x="5562537" y="11214082"/>
              <a:ext cx="117565" cy="263570"/>
            </a:xfrm>
            <a:custGeom>
              <a:avLst/>
              <a:gdLst>
                <a:gd name="connsiteX0" fmla="*/ 104838 w 117565"/>
                <a:gd name="connsiteY0" fmla="*/ 18 h 263570"/>
                <a:gd name="connsiteX1" fmla="*/ 95313 w 117565"/>
                <a:gd name="connsiteY1" fmla="*/ 152418 h 263570"/>
                <a:gd name="connsiteX2" fmla="*/ 63 w 117565"/>
                <a:gd name="connsiteY2" fmla="*/ 263543 h 263570"/>
                <a:gd name="connsiteX3" fmla="*/ 111188 w 117565"/>
                <a:gd name="connsiteY3" fmla="*/ 142893 h 263570"/>
                <a:gd name="connsiteX4" fmla="*/ 104838 w 117565"/>
                <a:gd name="connsiteY4" fmla="*/ 18 h 26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565" h="263570">
                  <a:moveTo>
                    <a:pt x="104838" y="18"/>
                  </a:moveTo>
                  <a:cubicBezTo>
                    <a:pt x="102192" y="1606"/>
                    <a:pt x="112775" y="108497"/>
                    <a:pt x="95313" y="152418"/>
                  </a:cubicBezTo>
                  <a:cubicBezTo>
                    <a:pt x="77851" y="196339"/>
                    <a:pt x="-2583" y="265131"/>
                    <a:pt x="63" y="263543"/>
                  </a:cubicBezTo>
                  <a:cubicBezTo>
                    <a:pt x="2709" y="261956"/>
                    <a:pt x="94784" y="187872"/>
                    <a:pt x="111188" y="142893"/>
                  </a:cubicBezTo>
                  <a:cubicBezTo>
                    <a:pt x="127592" y="97914"/>
                    <a:pt x="107484" y="-1570"/>
                    <a:pt x="104838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8F4C99EA-E393-48E7-9825-D42E20909E61}"/>
                </a:ext>
              </a:extLst>
            </p:cNvPr>
            <p:cNvSpPr/>
            <p:nvPr/>
          </p:nvSpPr>
          <p:spPr>
            <a:xfrm>
              <a:off x="5606742" y="11676527"/>
              <a:ext cx="44790" cy="204605"/>
            </a:xfrm>
            <a:custGeom>
              <a:avLst/>
              <a:gdLst>
                <a:gd name="connsiteX0" fmla="*/ 44758 w 44790"/>
                <a:gd name="connsiteY0" fmla="*/ 1123 h 204605"/>
                <a:gd name="connsiteX1" fmla="*/ 3483 w 44790"/>
                <a:gd name="connsiteY1" fmla="*/ 201148 h 204605"/>
                <a:gd name="connsiteX2" fmla="*/ 9833 w 44790"/>
                <a:gd name="connsiteY2" fmla="*/ 121773 h 204605"/>
                <a:gd name="connsiteX3" fmla="*/ 44758 w 44790"/>
                <a:gd name="connsiteY3" fmla="*/ 1123 h 204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90" h="204605">
                  <a:moveTo>
                    <a:pt x="44758" y="1123"/>
                  </a:moveTo>
                  <a:cubicBezTo>
                    <a:pt x="43700" y="14352"/>
                    <a:pt x="9304" y="181040"/>
                    <a:pt x="3483" y="201148"/>
                  </a:cubicBezTo>
                  <a:cubicBezTo>
                    <a:pt x="-2338" y="221256"/>
                    <a:pt x="-1280" y="148231"/>
                    <a:pt x="9833" y="121773"/>
                  </a:cubicBezTo>
                  <a:cubicBezTo>
                    <a:pt x="20945" y="95315"/>
                    <a:pt x="45816" y="-12106"/>
                    <a:pt x="44758" y="11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CCEF6F08-7EB1-EFF9-EA8E-7B155C91610D}"/>
                </a:ext>
              </a:extLst>
            </p:cNvPr>
            <p:cNvSpPr/>
            <p:nvPr/>
          </p:nvSpPr>
          <p:spPr>
            <a:xfrm>
              <a:off x="6851594" y="11039117"/>
              <a:ext cx="41375" cy="181723"/>
            </a:xfrm>
            <a:custGeom>
              <a:avLst/>
              <a:gdLst>
                <a:gd name="connsiteX0" fmla="*/ 56 w 41375"/>
                <a:gd name="connsiteY0" fmla="*/ 358 h 181723"/>
                <a:gd name="connsiteX1" fmla="*/ 31806 w 41375"/>
                <a:gd name="connsiteY1" fmla="*/ 79733 h 181723"/>
                <a:gd name="connsiteX2" fmla="*/ 6406 w 41375"/>
                <a:gd name="connsiteY2" fmla="*/ 181333 h 181723"/>
                <a:gd name="connsiteX3" fmla="*/ 41331 w 41375"/>
                <a:gd name="connsiteY3" fmla="*/ 111483 h 181723"/>
                <a:gd name="connsiteX4" fmla="*/ 56 w 41375"/>
                <a:gd name="connsiteY4" fmla="*/ 358 h 18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75" h="181723">
                  <a:moveTo>
                    <a:pt x="56" y="358"/>
                  </a:moveTo>
                  <a:cubicBezTo>
                    <a:pt x="-1531" y="-4934"/>
                    <a:pt x="30748" y="49571"/>
                    <a:pt x="31806" y="79733"/>
                  </a:cubicBezTo>
                  <a:cubicBezTo>
                    <a:pt x="32864" y="109895"/>
                    <a:pt x="4819" y="176041"/>
                    <a:pt x="6406" y="181333"/>
                  </a:cubicBezTo>
                  <a:cubicBezTo>
                    <a:pt x="7993" y="186625"/>
                    <a:pt x="39744" y="136883"/>
                    <a:pt x="41331" y="111483"/>
                  </a:cubicBezTo>
                  <a:cubicBezTo>
                    <a:pt x="42919" y="86083"/>
                    <a:pt x="1643" y="5650"/>
                    <a:pt x="56" y="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C34CA5C3-E62C-3354-8025-A80A66D6B33B}"/>
                </a:ext>
              </a:extLst>
            </p:cNvPr>
            <p:cNvSpPr/>
            <p:nvPr/>
          </p:nvSpPr>
          <p:spPr>
            <a:xfrm>
              <a:off x="6021721" y="11124615"/>
              <a:ext cx="77591" cy="267894"/>
            </a:xfrm>
            <a:custGeom>
              <a:avLst/>
              <a:gdLst>
                <a:gd name="connsiteX0" fmla="*/ 77454 w 77591"/>
                <a:gd name="connsiteY0" fmla="*/ 585 h 267894"/>
                <a:gd name="connsiteX1" fmla="*/ 20304 w 77591"/>
                <a:gd name="connsiteY1" fmla="*/ 111710 h 267894"/>
                <a:gd name="connsiteX2" fmla="*/ 33004 w 77591"/>
                <a:gd name="connsiteY2" fmla="*/ 267285 h 267894"/>
                <a:gd name="connsiteX3" fmla="*/ 1254 w 77591"/>
                <a:gd name="connsiteY3" fmla="*/ 159335 h 267894"/>
                <a:gd name="connsiteX4" fmla="*/ 77454 w 77591"/>
                <a:gd name="connsiteY4" fmla="*/ 585 h 26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91" h="267894">
                  <a:moveTo>
                    <a:pt x="77454" y="585"/>
                  </a:moveTo>
                  <a:cubicBezTo>
                    <a:pt x="80629" y="-7353"/>
                    <a:pt x="27712" y="67260"/>
                    <a:pt x="20304" y="111710"/>
                  </a:cubicBezTo>
                  <a:cubicBezTo>
                    <a:pt x="12896" y="156160"/>
                    <a:pt x="36179" y="259347"/>
                    <a:pt x="33004" y="267285"/>
                  </a:cubicBezTo>
                  <a:cubicBezTo>
                    <a:pt x="29829" y="275223"/>
                    <a:pt x="-7213" y="203785"/>
                    <a:pt x="1254" y="159335"/>
                  </a:cubicBezTo>
                  <a:cubicBezTo>
                    <a:pt x="9721" y="114885"/>
                    <a:pt x="74279" y="8523"/>
                    <a:pt x="77454" y="5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B77008A7-B86B-B5A7-D3FF-E72A9EEB49EA}"/>
                </a:ext>
              </a:extLst>
            </p:cNvPr>
            <p:cNvSpPr/>
            <p:nvPr/>
          </p:nvSpPr>
          <p:spPr>
            <a:xfrm>
              <a:off x="6248354" y="11185522"/>
              <a:ext cx="54479" cy="206380"/>
            </a:xfrm>
            <a:custGeom>
              <a:avLst/>
              <a:gdLst>
                <a:gd name="connsiteX0" fmla="*/ 46 w 54479"/>
                <a:gd name="connsiteY0" fmla="*/ 3 h 206380"/>
                <a:gd name="connsiteX1" fmla="*/ 44496 w 54479"/>
                <a:gd name="connsiteY1" fmla="*/ 88903 h 206380"/>
                <a:gd name="connsiteX2" fmla="*/ 41321 w 54479"/>
                <a:gd name="connsiteY2" fmla="*/ 206378 h 206380"/>
                <a:gd name="connsiteX3" fmla="*/ 54021 w 54479"/>
                <a:gd name="connsiteY3" fmla="*/ 92078 h 206380"/>
                <a:gd name="connsiteX4" fmla="*/ 46 w 54479"/>
                <a:gd name="connsiteY4" fmla="*/ 3 h 20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79" h="206380">
                  <a:moveTo>
                    <a:pt x="46" y="3"/>
                  </a:moveTo>
                  <a:cubicBezTo>
                    <a:pt x="-1541" y="-526"/>
                    <a:pt x="37617" y="54507"/>
                    <a:pt x="44496" y="88903"/>
                  </a:cubicBezTo>
                  <a:cubicBezTo>
                    <a:pt x="51375" y="123299"/>
                    <a:pt x="39734" y="205849"/>
                    <a:pt x="41321" y="206378"/>
                  </a:cubicBezTo>
                  <a:cubicBezTo>
                    <a:pt x="42908" y="206907"/>
                    <a:pt x="57196" y="120653"/>
                    <a:pt x="54021" y="92078"/>
                  </a:cubicBezTo>
                  <a:cubicBezTo>
                    <a:pt x="50846" y="63503"/>
                    <a:pt x="1633" y="532"/>
                    <a:pt x="46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D4591E0C-19E7-B4A2-51F7-846D9D550ECC}"/>
                </a:ext>
              </a:extLst>
            </p:cNvPr>
            <p:cNvSpPr/>
            <p:nvPr/>
          </p:nvSpPr>
          <p:spPr>
            <a:xfrm>
              <a:off x="6127291" y="11271250"/>
              <a:ext cx="25986" cy="244249"/>
            </a:xfrm>
            <a:custGeom>
              <a:avLst/>
              <a:gdLst>
                <a:gd name="connsiteX0" fmla="*/ 459 w 25986"/>
                <a:gd name="connsiteY0" fmla="*/ 0 h 244249"/>
                <a:gd name="connsiteX1" fmla="*/ 16334 w 25986"/>
                <a:gd name="connsiteY1" fmla="*/ 120650 h 244249"/>
                <a:gd name="connsiteX2" fmla="*/ 9984 w 25986"/>
                <a:gd name="connsiteY2" fmla="*/ 200025 h 244249"/>
                <a:gd name="connsiteX3" fmla="*/ 459 w 25986"/>
                <a:gd name="connsiteY3" fmla="*/ 241300 h 244249"/>
                <a:gd name="connsiteX4" fmla="*/ 25859 w 25986"/>
                <a:gd name="connsiteY4" fmla="*/ 120650 h 244249"/>
                <a:gd name="connsiteX5" fmla="*/ 459 w 25986"/>
                <a:gd name="connsiteY5" fmla="*/ 0 h 24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86" h="244249">
                  <a:moveTo>
                    <a:pt x="459" y="0"/>
                  </a:moveTo>
                  <a:cubicBezTo>
                    <a:pt x="-1128" y="0"/>
                    <a:pt x="14747" y="87313"/>
                    <a:pt x="16334" y="120650"/>
                  </a:cubicBezTo>
                  <a:cubicBezTo>
                    <a:pt x="17921" y="153987"/>
                    <a:pt x="12630" y="179917"/>
                    <a:pt x="9984" y="200025"/>
                  </a:cubicBezTo>
                  <a:cubicBezTo>
                    <a:pt x="7338" y="220133"/>
                    <a:pt x="-2187" y="254529"/>
                    <a:pt x="459" y="241300"/>
                  </a:cubicBezTo>
                  <a:cubicBezTo>
                    <a:pt x="3105" y="228071"/>
                    <a:pt x="27976" y="160337"/>
                    <a:pt x="25859" y="120650"/>
                  </a:cubicBezTo>
                  <a:cubicBezTo>
                    <a:pt x="23742" y="80963"/>
                    <a:pt x="2046" y="0"/>
                    <a:pt x="45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ACE24548-0572-723A-464D-9E687D519453}"/>
                </a:ext>
              </a:extLst>
            </p:cNvPr>
            <p:cNvSpPr/>
            <p:nvPr/>
          </p:nvSpPr>
          <p:spPr>
            <a:xfrm>
              <a:off x="6447672" y="11168810"/>
              <a:ext cx="388712" cy="32679"/>
            </a:xfrm>
            <a:custGeom>
              <a:avLst/>
              <a:gdLst>
                <a:gd name="connsiteX0" fmla="*/ 753 w 388712"/>
                <a:gd name="connsiteY0" fmla="*/ 840 h 32679"/>
                <a:gd name="connsiteX1" fmla="*/ 375403 w 388712"/>
                <a:gd name="connsiteY1" fmla="*/ 32590 h 32679"/>
                <a:gd name="connsiteX2" fmla="*/ 280153 w 388712"/>
                <a:gd name="connsiteY2" fmla="*/ 10365 h 32679"/>
                <a:gd name="connsiteX3" fmla="*/ 753 w 388712"/>
                <a:gd name="connsiteY3" fmla="*/ 840 h 3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712" h="32679">
                  <a:moveTo>
                    <a:pt x="753" y="840"/>
                  </a:moveTo>
                  <a:cubicBezTo>
                    <a:pt x="16628" y="4544"/>
                    <a:pt x="328836" y="31003"/>
                    <a:pt x="375403" y="32590"/>
                  </a:cubicBezTo>
                  <a:cubicBezTo>
                    <a:pt x="421970" y="34178"/>
                    <a:pt x="335715" y="14069"/>
                    <a:pt x="280153" y="10365"/>
                  </a:cubicBezTo>
                  <a:cubicBezTo>
                    <a:pt x="224591" y="6661"/>
                    <a:pt x="-15122" y="-2864"/>
                    <a:pt x="753" y="8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A4AEF844-CC1D-2DCB-7DCE-33C15F1825F7}"/>
                </a:ext>
              </a:extLst>
            </p:cNvPr>
            <p:cNvSpPr/>
            <p:nvPr/>
          </p:nvSpPr>
          <p:spPr>
            <a:xfrm>
              <a:off x="6223000" y="11016780"/>
              <a:ext cx="492188" cy="48095"/>
            </a:xfrm>
            <a:custGeom>
              <a:avLst/>
              <a:gdLst>
                <a:gd name="connsiteX0" fmla="*/ 0 w 492188"/>
                <a:gd name="connsiteY0" fmla="*/ 48095 h 48095"/>
                <a:gd name="connsiteX1" fmla="*/ 482600 w 492188"/>
                <a:gd name="connsiteY1" fmla="*/ 6820 h 48095"/>
                <a:gd name="connsiteX2" fmla="*/ 323850 w 492188"/>
                <a:gd name="connsiteY2" fmla="*/ 470 h 48095"/>
                <a:gd name="connsiteX3" fmla="*/ 349250 w 492188"/>
                <a:gd name="connsiteY3" fmla="*/ 470 h 48095"/>
                <a:gd name="connsiteX4" fmla="*/ 0 w 492188"/>
                <a:gd name="connsiteY4" fmla="*/ 48095 h 4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188" h="48095">
                  <a:moveTo>
                    <a:pt x="0" y="48095"/>
                  </a:moveTo>
                  <a:lnTo>
                    <a:pt x="482600" y="6820"/>
                  </a:lnTo>
                  <a:cubicBezTo>
                    <a:pt x="536575" y="-1117"/>
                    <a:pt x="346075" y="1528"/>
                    <a:pt x="323850" y="470"/>
                  </a:cubicBezTo>
                  <a:cubicBezTo>
                    <a:pt x="301625" y="-588"/>
                    <a:pt x="349250" y="470"/>
                    <a:pt x="349250" y="470"/>
                  </a:cubicBezTo>
                  <a:lnTo>
                    <a:pt x="0" y="480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F88521D6-D377-0D8C-CBA4-0FD2B615B2C9}"/>
                </a:ext>
              </a:extLst>
            </p:cNvPr>
            <p:cNvSpPr/>
            <p:nvPr/>
          </p:nvSpPr>
          <p:spPr>
            <a:xfrm>
              <a:off x="6273788" y="11487023"/>
              <a:ext cx="73111" cy="251024"/>
            </a:xfrm>
            <a:custGeom>
              <a:avLst/>
              <a:gdLst>
                <a:gd name="connsiteX0" fmla="*/ 6362 w 73111"/>
                <a:gd name="connsiteY0" fmla="*/ 127 h 251024"/>
                <a:gd name="connsiteX1" fmla="*/ 66687 w 73111"/>
                <a:gd name="connsiteY1" fmla="*/ 95377 h 251024"/>
                <a:gd name="connsiteX2" fmla="*/ 12 w 73111"/>
                <a:gd name="connsiteY2" fmla="*/ 250952 h 251024"/>
                <a:gd name="connsiteX3" fmla="*/ 73037 w 73111"/>
                <a:gd name="connsiteY3" fmla="*/ 114427 h 251024"/>
                <a:gd name="connsiteX4" fmla="*/ 6362 w 73111"/>
                <a:gd name="connsiteY4" fmla="*/ 127 h 25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11" h="251024">
                  <a:moveTo>
                    <a:pt x="6362" y="127"/>
                  </a:moveTo>
                  <a:cubicBezTo>
                    <a:pt x="5304" y="-3048"/>
                    <a:pt x="67745" y="53573"/>
                    <a:pt x="66687" y="95377"/>
                  </a:cubicBezTo>
                  <a:cubicBezTo>
                    <a:pt x="65629" y="137181"/>
                    <a:pt x="-1046" y="247777"/>
                    <a:pt x="12" y="250952"/>
                  </a:cubicBezTo>
                  <a:cubicBezTo>
                    <a:pt x="1070" y="254127"/>
                    <a:pt x="70391" y="151998"/>
                    <a:pt x="73037" y="114427"/>
                  </a:cubicBezTo>
                  <a:cubicBezTo>
                    <a:pt x="75683" y="76856"/>
                    <a:pt x="7420" y="3302"/>
                    <a:pt x="6362" y="1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B4CC1D4A-E987-1110-2931-9D86314D3C8E}"/>
                </a:ext>
              </a:extLst>
            </p:cNvPr>
            <p:cNvSpPr/>
            <p:nvPr/>
          </p:nvSpPr>
          <p:spPr>
            <a:xfrm>
              <a:off x="5730856" y="11657820"/>
              <a:ext cx="56617" cy="296073"/>
            </a:xfrm>
            <a:custGeom>
              <a:avLst/>
              <a:gdLst>
                <a:gd name="connsiteX0" fmla="*/ 19 w 56617"/>
                <a:gd name="connsiteY0" fmla="*/ 780 h 296073"/>
                <a:gd name="connsiteX1" fmla="*/ 44469 w 56617"/>
                <a:gd name="connsiteY1" fmla="*/ 146830 h 296073"/>
                <a:gd name="connsiteX2" fmla="*/ 22244 w 56617"/>
                <a:gd name="connsiteY2" fmla="*/ 296055 h 296073"/>
                <a:gd name="connsiteX3" fmla="*/ 53994 w 56617"/>
                <a:gd name="connsiteY3" fmla="*/ 137305 h 296073"/>
                <a:gd name="connsiteX4" fmla="*/ 50819 w 56617"/>
                <a:gd name="connsiteY4" fmla="*/ 89680 h 296073"/>
                <a:gd name="connsiteX5" fmla="*/ 19 w 56617"/>
                <a:gd name="connsiteY5" fmla="*/ 780 h 29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17" h="296073">
                  <a:moveTo>
                    <a:pt x="19" y="780"/>
                  </a:moveTo>
                  <a:cubicBezTo>
                    <a:pt x="-1039" y="10305"/>
                    <a:pt x="40765" y="97618"/>
                    <a:pt x="44469" y="146830"/>
                  </a:cubicBezTo>
                  <a:cubicBezTo>
                    <a:pt x="48173" y="196043"/>
                    <a:pt x="20657" y="297642"/>
                    <a:pt x="22244" y="296055"/>
                  </a:cubicBezTo>
                  <a:cubicBezTo>
                    <a:pt x="23831" y="294468"/>
                    <a:pt x="49232" y="171701"/>
                    <a:pt x="53994" y="137305"/>
                  </a:cubicBezTo>
                  <a:cubicBezTo>
                    <a:pt x="58756" y="102909"/>
                    <a:pt x="56640" y="107672"/>
                    <a:pt x="50819" y="89680"/>
                  </a:cubicBezTo>
                  <a:cubicBezTo>
                    <a:pt x="44998" y="71688"/>
                    <a:pt x="1077" y="-8745"/>
                    <a:pt x="19" y="7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D915DCAD-1F30-B42B-E040-88747D060102}"/>
                </a:ext>
              </a:extLst>
            </p:cNvPr>
            <p:cNvSpPr/>
            <p:nvPr/>
          </p:nvSpPr>
          <p:spPr>
            <a:xfrm>
              <a:off x="6593383" y="11332960"/>
              <a:ext cx="370892" cy="43190"/>
            </a:xfrm>
            <a:custGeom>
              <a:avLst/>
              <a:gdLst>
                <a:gd name="connsiteX0" fmla="*/ 4267 w 370892"/>
                <a:gd name="connsiteY0" fmla="*/ 43065 h 43190"/>
                <a:gd name="connsiteX1" fmla="*/ 356692 w 370892"/>
                <a:gd name="connsiteY1" fmla="*/ 1790 h 43190"/>
                <a:gd name="connsiteX2" fmla="*/ 280492 w 370892"/>
                <a:gd name="connsiteY2" fmla="*/ 8140 h 43190"/>
                <a:gd name="connsiteX3" fmla="*/ 83642 w 370892"/>
                <a:gd name="connsiteY3" fmla="*/ 14490 h 43190"/>
                <a:gd name="connsiteX4" fmla="*/ 156667 w 370892"/>
                <a:gd name="connsiteY4" fmla="*/ 14490 h 43190"/>
                <a:gd name="connsiteX5" fmla="*/ 4267 w 370892"/>
                <a:gd name="connsiteY5" fmla="*/ 43065 h 4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0892" h="43190">
                  <a:moveTo>
                    <a:pt x="4267" y="43065"/>
                  </a:moveTo>
                  <a:cubicBezTo>
                    <a:pt x="37604" y="40948"/>
                    <a:pt x="310655" y="7611"/>
                    <a:pt x="356692" y="1790"/>
                  </a:cubicBezTo>
                  <a:cubicBezTo>
                    <a:pt x="402729" y="-4031"/>
                    <a:pt x="326000" y="6023"/>
                    <a:pt x="280492" y="8140"/>
                  </a:cubicBezTo>
                  <a:cubicBezTo>
                    <a:pt x="234984" y="10257"/>
                    <a:pt x="104279" y="13432"/>
                    <a:pt x="83642" y="14490"/>
                  </a:cubicBezTo>
                  <a:cubicBezTo>
                    <a:pt x="63005" y="15548"/>
                    <a:pt x="169896" y="9198"/>
                    <a:pt x="156667" y="14490"/>
                  </a:cubicBezTo>
                  <a:cubicBezTo>
                    <a:pt x="143438" y="19782"/>
                    <a:pt x="-29070" y="45182"/>
                    <a:pt x="4267" y="430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811C318D-5E31-BB3F-587B-C364F9123935}"/>
                </a:ext>
              </a:extLst>
            </p:cNvPr>
            <p:cNvSpPr/>
            <p:nvPr/>
          </p:nvSpPr>
          <p:spPr>
            <a:xfrm>
              <a:off x="6397487" y="11258166"/>
              <a:ext cx="54240" cy="127505"/>
            </a:xfrm>
            <a:custGeom>
              <a:avLst/>
              <a:gdLst>
                <a:gd name="connsiteX0" fmla="*/ 138 w 54240"/>
                <a:gd name="connsiteY0" fmla="*/ 384 h 127505"/>
                <a:gd name="connsiteX1" fmla="*/ 38238 w 54240"/>
                <a:gd name="connsiteY1" fmla="*/ 35309 h 127505"/>
                <a:gd name="connsiteX2" fmla="*/ 28713 w 54240"/>
                <a:gd name="connsiteY2" fmla="*/ 127384 h 127505"/>
                <a:gd name="connsiteX3" fmla="*/ 54113 w 54240"/>
                <a:gd name="connsiteY3" fmla="*/ 54359 h 127505"/>
                <a:gd name="connsiteX4" fmla="*/ 138 w 54240"/>
                <a:gd name="connsiteY4" fmla="*/ 384 h 12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40" h="127505">
                  <a:moveTo>
                    <a:pt x="138" y="384"/>
                  </a:moveTo>
                  <a:cubicBezTo>
                    <a:pt x="-2508" y="-2791"/>
                    <a:pt x="33476" y="14142"/>
                    <a:pt x="38238" y="35309"/>
                  </a:cubicBezTo>
                  <a:cubicBezTo>
                    <a:pt x="43000" y="56476"/>
                    <a:pt x="26067" y="124209"/>
                    <a:pt x="28713" y="127384"/>
                  </a:cubicBezTo>
                  <a:cubicBezTo>
                    <a:pt x="31359" y="130559"/>
                    <a:pt x="56230" y="70763"/>
                    <a:pt x="54113" y="54359"/>
                  </a:cubicBezTo>
                  <a:cubicBezTo>
                    <a:pt x="51996" y="37955"/>
                    <a:pt x="2784" y="3559"/>
                    <a:pt x="138" y="3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63D275AF-E02A-4581-B171-07242B01DE61}"/>
                </a:ext>
              </a:extLst>
            </p:cNvPr>
            <p:cNvSpPr/>
            <p:nvPr/>
          </p:nvSpPr>
          <p:spPr>
            <a:xfrm>
              <a:off x="6504382" y="11273657"/>
              <a:ext cx="417531" cy="37119"/>
            </a:xfrm>
            <a:custGeom>
              <a:avLst/>
              <a:gdLst>
                <a:gd name="connsiteX0" fmla="*/ 1193 w 417531"/>
                <a:gd name="connsiteY0" fmla="*/ 768 h 37119"/>
                <a:gd name="connsiteX1" fmla="*/ 131368 w 417531"/>
                <a:gd name="connsiteY1" fmla="*/ 35693 h 37119"/>
                <a:gd name="connsiteX2" fmla="*/ 48818 w 417531"/>
                <a:gd name="connsiteY2" fmla="*/ 29343 h 37119"/>
                <a:gd name="connsiteX3" fmla="*/ 413943 w 417531"/>
                <a:gd name="connsiteY3" fmla="*/ 19818 h 37119"/>
                <a:gd name="connsiteX4" fmla="*/ 223443 w 417531"/>
                <a:gd name="connsiteY4" fmla="*/ 13468 h 37119"/>
                <a:gd name="connsiteX5" fmla="*/ 1193 w 417531"/>
                <a:gd name="connsiteY5" fmla="*/ 768 h 3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31" h="37119">
                  <a:moveTo>
                    <a:pt x="1193" y="768"/>
                  </a:moveTo>
                  <a:cubicBezTo>
                    <a:pt x="-14153" y="4472"/>
                    <a:pt x="123431" y="30931"/>
                    <a:pt x="131368" y="35693"/>
                  </a:cubicBezTo>
                  <a:cubicBezTo>
                    <a:pt x="139306" y="40456"/>
                    <a:pt x="1722" y="31989"/>
                    <a:pt x="48818" y="29343"/>
                  </a:cubicBezTo>
                  <a:cubicBezTo>
                    <a:pt x="95914" y="26697"/>
                    <a:pt x="384839" y="22464"/>
                    <a:pt x="413943" y="19818"/>
                  </a:cubicBezTo>
                  <a:cubicBezTo>
                    <a:pt x="443047" y="17172"/>
                    <a:pt x="287472" y="19289"/>
                    <a:pt x="223443" y="13468"/>
                  </a:cubicBezTo>
                  <a:cubicBezTo>
                    <a:pt x="159414" y="7647"/>
                    <a:pt x="16539" y="-2936"/>
                    <a:pt x="1193" y="7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74BA9F7D-429E-A6BD-D229-8D65A9AECCB1}"/>
                </a:ext>
              </a:extLst>
            </p:cNvPr>
            <p:cNvSpPr/>
            <p:nvPr/>
          </p:nvSpPr>
          <p:spPr>
            <a:xfrm>
              <a:off x="6018551" y="10691497"/>
              <a:ext cx="292007" cy="33965"/>
            </a:xfrm>
            <a:custGeom>
              <a:avLst/>
              <a:gdLst>
                <a:gd name="connsiteX0" fmla="*/ 0 w 292007"/>
                <a:gd name="connsiteY0" fmla="*/ 33965 h 33965"/>
                <a:gd name="connsiteX1" fmla="*/ 277318 w 292007"/>
                <a:gd name="connsiteY1" fmla="*/ 3985 h 33965"/>
                <a:gd name="connsiteX2" fmla="*/ 228600 w 292007"/>
                <a:gd name="connsiteY2" fmla="*/ 3985 h 33965"/>
                <a:gd name="connsiteX3" fmla="*/ 0 w 292007"/>
                <a:gd name="connsiteY3" fmla="*/ 33965 h 3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007" h="33965">
                  <a:moveTo>
                    <a:pt x="0" y="33965"/>
                  </a:moveTo>
                  <a:cubicBezTo>
                    <a:pt x="8120" y="33965"/>
                    <a:pt x="239218" y="8982"/>
                    <a:pt x="277318" y="3985"/>
                  </a:cubicBezTo>
                  <a:cubicBezTo>
                    <a:pt x="315418" y="-1012"/>
                    <a:pt x="272321" y="-1636"/>
                    <a:pt x="228600" y="3985"/>
                  </a:cubicBezTo>
                  <a:lnTo>
                    <a:pt x="0" y="339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9A5B1AF2-DCDD-A2E6-0B35-6650D947120B}"/>
                </a:ext>
              </a:extLst>
            </p:cNvPr>
            <p:cNvSpPr/>
            <p:nvPr/>
          </p:nvSpPr>
          <p:spPr>
            <a:xfrm>
              <a:off x="6272769" y="10635182"/>
              <a:ext cx="209731" cy="176686"/>
            </a:xfrm>
            <a:custGeom>
              <a:avLst/>
              <a:gdLst>
                <a:gd name="connsiteX0" fmla="*/ 615 w 209731"/>
                <a:gd name="connsiteY0" fmla="*/ 339 h 176686"/>
                <a:gd name="connsiteX1" fmla="*/ 113041 w 209731"/>
                <a:gd name="connsiteY1" fmla="*/ 64048 h 176686"/>
                <a:gd name="connsiteX2" fmla="*/ 206729 w 209731"/>
                <a:gd name="connsiteY2" fmla="*/ 176474 h 176686"/>
                <a:gd name="connsiteX3" fmla="*/ 165506 w 209731"/>
                <a:gd name="connsiteY3" fmla="*/ 90280 h 176686"/>
                <a:gd name="connsiteX4" fmla="*/ 615 w 209731"/>
                <a:gd name="connsiteY4" fmla="*/ 339 h 17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731" h="176686">
                  <a:moveTo>
                    <a:pt x="615" y="339"/>
                  </a:moveTo>
                  <a:cubicBezTo>
                    <a:pt x="-8129" y="-4033"/>
                    <a:pt x="78689" y="34692"/>
                    <a:pt x="113041" y="64048"/>
                  </a:cubicBezTo>
                  <a:cubicBezTo>
                    <a:pt x="147393" y="93404"/>
                    <a:pt x="197985" y="172102"/>
                    <a:pt x="206729" y="176474"/>
                  </a:cubicBezTo>
                  <a:cubicBezTo>
                    <a:pt x="215473" y="180846"/>
                    <a:pt x="206104" y="116513"/>
                    <a:pt x="165506" y="90280"/>
                  </a:cubicBezTo>
                  <a:cubicBezTo>
                    <a:pt x="124908" y="64047"/>
                    <a:pt x="9359" y="4711"/>
                    <a:pt x="615" y="3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CD10808E-4C3C-B76E-95D9-9F1574E0B11A}"/>
                </a:ext>
              </a:extLst>
            </p:cNvPr>
            <p:cNvSpPr/>
            <p:nvPr/>
          </p:nvSpPr>
          <p:spPr>
            <a:xfrm>
              <a:off x="5909349" y="11441229"/>
              <a:ext cx="49380" cy="217388"/>
            </a:xfrm>
            <a:custGeom>
              <a:avLst/>
              <a:gdLst>
                <a:gd name="connsiteX0" fmla="*/ 49241 w 49380"/>
                <a:gd name="connsiteY0" fmla="*/ 14 h 217388"/>
                <a:gd name="connsiteX1" fmla="*/ 15513 w 49380"/>
                <a:gd name="connsiteY1" fmla="*/ 116187 h 217388"/>
                <a:gd name="connsiteX2" fmla="*/ 23008 w 49380"/>
                <a:gd name="connsiteY2" fmla="*/ 217371 h 217388"/>
                <a:gd name="connsiteX3" fmla="*/ 523 w 49380"/>
                <a:gd name="connsiteY3" fmla="*/ 123682 h 217388"/>
                <a:gd name="connsiteX4" fmla="*/ 49241 w 49380"/>
                <a:gd name="connsiteY4" fmla="*/ 14 h 21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80" h="217388">
                  <a:moveTo>
                    <a:pt x="49241" y="14"/>
                  </a:moveTo>
                  <a:cubicBezTo>
                    <a:pt x="51739" y="-1235"/>
                    <a:pt x="19885" y="79961"/>
                    <a:pt x="15513" y="116187"/>
                  </a:cubicBezTo>
                  <a:cubicBezTo>
                    <a:pt x="11141" y="152413"/>
                    <a:pt x="25506" y="216122"/>
                    <a:pt x="23008" y="217371"/>
                  </a:cubicBezTo>
                  <a:cubicBezTo>
                    <a:pt x="20510" y="218620"/>
                    <a:pt x="-3849" y="153662"/>
                    <a:pt x="523" y="123682"/>
                  </a:cubicBezTo>
                  <a:cubicBezTo>
                    <a:pt x="4895" y="93702"/>
                    <a:pt x="46743" y="1263"/>
                    <a:pt x="49241" y="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66FB0E19-5EFE-C45F-2DFD-2C45B4B9D32A}"/>
                </a:ext>
              </a:extLst>
            </p:cNvPr>
            <p:cNvSpPr/>
            <p:nvPr/>
          </p:nvSpPr>
          <p:spPr>
            <a:xfrm>
              <a:off x="5658525" y="11501019"/>
              <a:ext cx="19397" cy="135455"/>
            </a:xfrm>
            <a:custGeom>
              <a:avLst/>
              <a:gdLst>
                <a:gd name="connsiteX0" fmla="*/ 4009 w 19397"/>
                <a:gd name="connsiteY0" fmla="*/ 184 h 135455"/>
                <a:gd name="connsiteX1" fmla="*/ 7757 w 19397"/>
                <a:gd name="connsiteY1" fmla="*/ 90125 h 135455"/>
                <a:gd name="connsiteX2" fmla="*/ 262 w 19397"/>
                <a:gd name="connsiteY2" fmla="*/ 135096 h 135455"/>
                <a:gd name="connsiteX3" fmla="*/ 19000 w 19397"/>
                <a:gd name="connsiteY3" fmla="*/ 67640 h 135455"/>
                <a:gd name="connsiteX4" fmla="*/ 4009 w 19397"/>
                <a:gd name="connsiteY4" fmla="*/ 184 h 135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97" h="135455">
                  <a:moveTo>
                    <a:pt x="4009" y="184"/>
                  </a:moveTo>
                  <a:cubicBezTo>
                    <a:pt x="2135" y="3931"/>
                    <a:pt x="8382" y="67640"/>
                    <a:pt x="7757" y="90125"/>
                  </a:cubicBezTo>
                  <a:cubicBezTo>
                    <a:pt x="7133" y="112610"/>
                    <a:pt x="-1612" y="138843"/>
                    <a:pt x="262" y="135096"/>
                  </a:cubicBezTo>
                  <a:cubicBezTo>
                    <a:pt x="2136" y="131349"/>
                    <a:pt x="15877" y="84504"/>
                    <a:pt x="19000" y="67640"/>
                  </a:cubicBezTo>
                  <a:cubicBezTo>
                    <a:pt x="22123" y="50776"/>
                    <a:pt x="5883" y="-3563"/>
                    <a:pt x="4009" y="1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ED1DCC4A-8E86-4310-27B9-7F09A46F987B}"/>
                </a:ext>
              </a:extLst>
            </p:cNvPr>
            <p:cNvSpPr/>
            <p:nvPr/>
          </p:nvSpPr>
          <p:spPr>
            <a:xfrm>
              <a:off x="6244479" y="11121030"/>
              <a:ext cx="241217" cy="27919"/>
            </a:xfrm>
            <a:custGeom>
              <a:avLst/>
              <a:gdLst>
                <a:gd name="connsiteX0" fmla="*/ 2672 w 241217"/>
                <a:gd name="connsiteY0" fmla="*/ 27904 h 27919"/>
                <a:gd name="connsiteX1" fmla="*/ 238767 w 241217"/>
                <a:gd name="connsiteY1" fmla="*/ 1672 h 27919"/>
                <a:gd name="connsiteX2" fmla="*/ 118846 w 241217"/>
                <a:gd name="connsiteY2" fmla="*/ 5419 h 27919"/>
                <a:gd name="connsiteX3" fmla="*/ 2672 w 241217"/>
                <a:gd name="connsiteY3" fmla="*/ 27904 h 2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17" h="27919">
                  <a:moveTo>
                    <a:pt x="2672" y="27904"/>
                  </a:moveTo>
                  <a:cubicBezTo>
                    <a:pt x="22659" y="27280"/>
                    <a:pt x="219405" y="5419"/>
                    <a:pt x="238767" y="1672"/>
                  </a:cubicBezTo>
                  <a:cubicBezTo>
                    <a:pt x="258129" y="-2076"/>
                    <a:pt x="157571" y="1047"/>
                    <a:pt x="118846" y="5419"/>
                  </a:cubicBezTo>
                  <a:cubicBezTo>
                    <a:pt x="80121" y="9791"/>
                    <a:pt x="-17315" y="28528"/>
                    <a:pt x="2672" y="2790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6DFC2EB2-8D88-AC5F-4AAB-C0DAFEFEC0F7}"/>
                </a:ext>
              </a:extLst>
            </p:cNvPr>
            <p:cNvSpPr/>
            <p:nvPr/>
          </p:nvSpPr>
          <p:spPr>
            <a:xfrm>
              <a:off x="6456882" y="11508152"/>
              <a:ext cx="37920" cy="197636"/>
            </a:xfrm>
            <a:custGeom>
              <a:avLst/>
              <a:gdLst>
                <a:gd name="connsiteX0" fmla="*/ 37607 w 37920"/>
                <a:gd name="connsiteY0" fmla="*/ 546 h 197636"/>
                <a:gd name="connsiteX1" fmla="*/ 18869 w 37920"/>
                <a:gd name="connsiteY1" fmla="*/ 75497 h 197636"/>
                <a:gd name="connsiteX2" fmla="*/ 33859 w 37920"/>
                <a:gd name="connsiteY2" fmla="*/ 195418 h 197636"/>
                <a:gd name="connsiteX3" fmla="*/ 22616 w 37920"/>
                <a:gd name="connsiteY3" fmla="*/ 150448 h 197636"/>
                <a:gd name="connsiteX4" fmla="*/ 131 w 37920"/>
                <a:gd name="connsiteY4" fmla="*/ 112973 h 197636"/>
                <a:gd name="connsiteX5" fmla="*/ 37607 w 37920"/>
                <a:gd name="connsiteY5" fmla="*/ 546 h 19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20" h="197636">
                  <a:moveTo>
                    <a:pt x="37607" y="546"/>
                  </a:moveTo>
                  <a:cubicBezTo>
                    <a:pt x="40730" y="-5700"/>
                    <a:pt x="19494" y="43018"/>
                    <a:pt x="18869" y="75497"/>
                  </a:cubicBezTo>
                  <a:cubicBezTo>
                    <a:pt x="18244" y="107976"/>
                    <a:pt x="33235" y="182926"/>
                    <a:pt x="33859" y="195418"/>
                  </a:cubicBezTo>
                  <a:cubicBezTo>
                    <a:pt x="34483" y="207910"/>
                    <a:pt x="28237" y="164189"/>
                    <a:pt x="22616" y="150448"/>
                  </a:cubicBezTo>
                  <a:cubicBezTo>
                    <a:pt x="16995" y="136707"/>
                    <a:pt x="-1743" y="134209"/>
                    <a:pt x="131" y="112973"/>
                  </a:cubicBezTo>
                  <a:cubicBezTo>
                    <a:pt x="2005" y="91737"/>
                    <a:pt x="34484" y="6792"/>
                    <a:pt x="37607" y="5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81356A5F-E945-1972-AC40-000191BFB6D7}"/>
                </a:ext>
              </a:extLst>
            </p:cNvPr>
            <p:cNvSpPr/>
            <p:nvPr/>
          </p:nvSpPr>
          <p:spPr>
            <a:xfrm>
              <a:off x="6904538" y="11343138"/>
              <a:ext cx="253463" cy="259821"/>
            </a:xfrm>
            <a:custGeom>
              <a:avLst/>
              <a:gdLst>
                <a:gd name="connsiteX0" fmla="*/ 73383 w 253463"/>
                <a:gd name="connsiteY0" fmla="*/ 669 h 259821"/>
                <a:gd name="connsiteX1" fmla="*/ 200800 w 253463"/>
                <a:gd name="connsiteY1" fmla="*/ 98105 h 259821"/>
                <a:gd name="connsiteX2" fmla="*/ 227032 w 253463"/>
                <a:gd name="connsiteY2" fmla="*/ 161813 h 259821"/>
                <a:gd name="connsiteX3" fmla="*/ 212042 w 253463"/>
                <a:gd name="connsiteY3" fmla="*/ 206783 h 259821"/>
                <a:gd name="connsiteX4" fmla="*/ 167072 w 253463"/>
                <a:gd name="connsiteY4" fmla="*/ 218026 h 259821"/>
                <a:gd name="connsiteX5" fmla="*/ 118354 w 253463"/>
                <a:gd name="connsiteY5" fmla="*/ 240511 h 259821"/>
                <a:gd name="connsiteX6" fmla="*/ 2180 w 253463"/>
                <a:gd name="connsiteY6" fmla="*/ 259249 h 259821"/>
                <a:gd name="connsiteX7" fmla="*/ 230780 w 253463"/>
                <a:gd name="connsiteY7" fmla="*/ 218026 h 259821"/>
                <a:gd name="connsiteX8" fmla="*/ 230780 w 253463"/>
                <a:gd name="connsiteY8" fmla="*/ 150570 h 259821"/>
                <a:gd name="connsiteX9" fmla="*/ 73383 w 253463"/>
                <a:gd name="connsiteY9" fmla="*/ 669 h 25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463" h="259821">
                  <a:moveTo>
                    <a:pt x="73383" y="669"/>
                  </a:moveTo>
                  <a:cubicBezTo>
                    <a:pt x="68386" y="-8075"/>
                    <a:pt x="175192" y="71248"/>
                    <a:pt x="200800" y="98105"/>
                  </a:cubicBezTo>
                  <a:cubicBezTo>
                    <a:pt x="226408" y="124962"/>
                    <a:pt x="225158" y="143700"/>
                    <a:pt x="227032" y="161813"/>
                  </a:cubicBezTo>
                  <a:cubicBezTo>
                    <a:pt x="228906" y="179926"/>
                    <a:pt x="222035" y="197414"/>
                    <a:pt x="212042" y="206783"/>
                  </a:cubicBezTo>
                  <a:cubicBezTo>
                    <a:pt x="202049" y="216152"/>
                    <a:pt x="182687" y="212405"/>
                    <a:pt x="167072" y="218026"/>
                  </a:cubicBezTo>
                  <a:cubicBezTo>
                    <a:pt x="151457" y="223647"/>
                    <a:pt x="145836" y="233641"/>
                    <a:pt x="118354" y="240511"/>
                  </a:cubicBezTo>
                  <a:cubicBezTo>
                    <a:pt x="90872" y="247381"/>
                    <a:pt x="-16558" y="262997"/>
                    <a:pt x="2180" y="259249"/>
                  </a:cubicBezTo>
                  <a:cubicBezTo>
                    <a:pt x="20918" y="255502"/>
                    <a:pt x="192680" y="236139"/>
                    <a:pt x="230780" y="218026"/>
                  </a:cubicBezTo>
                  <a:cubicBezTo>
                    <a:pt x="268880" y="199913"/>
                    <a:pt x="252016" y="186172"/>
                    <a:pt x="230780" y="150570"/>
                  </a:cubicBezTo>
                  <a:cubicBezTo>
                    <a:pt x="209544" y="114968"/>
                    <a:pt x="78380" y="9413"/>
                    <a:pt x="73383" y="6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0AAC8761-58D5-49DC-0DCD-3DAD3BC0E544}"/>
                </a:ext>
              </a:extLst>
            </p:cNvPr>
            <p:cNvSpPr/>
            <p:nvPr/>
          </p:nvSpPr>
          <p:spPr>
            <a:xfrm>
              <a:off x="6602938" y="11496151"/>
              <a:ext cx="165259" cy="182511"/>
            </a:xfrm>
            <a:custGeom>
              <a:avLst/>
              <a:gdLst>
                <a:gd name="connsiteX0" fmla="*/ 229 w 165259"/>
                <a:gd name="connsiteY0" fmla="*/ 1305 h 182511"/>
                <a:gd name="connsiteX1" fmla="*/ 120151 w 165259"/>
                <a:gd name="connsiteY1" fmla="*/ 65013 h 182511"/>
                <a:gd name="connsiteX2" fmla="*/ 157626 w 165259"/>
                <a:gd name="connsiteY2" fmla="*/ 181187 h 182511"/>
                <a:gd name="connsiteX3" fmla="*/ 153878 w 165259"/>
                <a:gd name="connsiteY3" fmla="*/ 121226 h 182511"/>
                <a:gd name="connsiteX4" fmla="*/ 229 w 165259"/>
                <a:gd name="connsiteY4" fmla="*/ 1305 h 18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59" h="182511">
                  <a:moveTo>
                    <a:pt x="229" y="1305"/>
                  </a:moveTo>
                  <a:cubicBezTo>
                    <a:pt x="-5392" y="-8064"/>
                    <a:pt x="93918" y="35033"/>
                    <a:pt x="120151" y="65013"/>
                  </a:cubicBezTo>
                  <a:cubicBezTo>
                    <a:pt x="146384" y="94993"/>
                    <a:pt x="152005" y="171818"/>
                    <a:pt x="157626" y="181187"/>
                  </a:cubicBezTo>
                  <a:cubicBezTo>
                    <a:pt x="163247" y="190556"/>
                    <a:pt x="173240" y="148084"/>
                    <a:pt x="153878" y="121226"/>
                  </a:cubicBezTo>
                  <a:cubicBezTo>
                    <a:pt x="134516" y="94369"/>
                    <a:pt x="5850" y="10674"/>
                    <a:pt x="229" y="13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BAC70650-1753-7CC6-89B2-4F02A0135B51}"/>
                </a:ext>
              </a:extLst>
            </p:cNvPr>
            <p:cNvSpPr/>
            <p:nvPr/>
          </p:nvSpPr>
          <p:spPr>
            <a:xfrm>
              <a:off x="6531690" y="11767256"/>
              <a:ext cx="147832" cy="127823"/>
            </a:xfrm>
            <a:custGeom>
              <a:avLst/>
              <a:gdLst>
                <a:gd name="connsiteX0" fmla="*/ 274 w 147832"/>
                <a:gd name="connsiteY0" fmla="*/ 23 h 127823"/>
                <a:gd name="connsiteX1" fmla="*/ 30254 w 147832"/>
                <a:gd name="connsiteY1" fmla="*/ 71226 h 127823"/>
                <a:gd name="connsiteX2" fmla="*/ 146428 w 147832"/>
                <a:gd name="connsiteY2" fmla="*/ 127439 h 127823"/>
                <a:gd name="connsiteX3" fmla="*/ 97710 w 147832"/>
                <a:gd name="connsiteY3" fmla="*/ 97459 h 127823"/>
                <a:gd name="connsiteX4" fmla="*/ 41497 w 147832"/>
                <a:gd name="connsiteY4" fmla="*/ 63731 h 127823"/>
                <a:gd name="connsiteX5" fmla="*/ 274 w 147832"/>
                <a:gd name="connsiteY5" fmla="*/ 23 h 12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32" h="127823">
                  <a:moveTo>
                    <a:pt x="274" y="23"/>
                  </a:moveTo>
                  <a:cubicBezTo>
                    <a:pt x="-1600" y="1272"/>
                    <a:pt x="5895" y="49990"/>
                    <a:pt x="30254" y="71226"/>
                  </a:cubicBezTo>
                  <a:cubicBezTo>
                    <a:pt x="54613" y="92462"/>
                    <a:pt x="135185" y="123067"/>
                    <a:pt x="146428" y="127439"/>
                  </a:cubicBezTo>
                  <a:cubicBezTo>
                    <a:pt x="157671" y="131811"/>
                    <a:pt x="97710" y="97459"/>
                    <a:pt x="97710" y="97459"/>
                  </a:cubicBezTo>
                  <a:cubicBezTo>
                    <a:pt x="80222" y="86841"/>
                    <a:pt x="59610" y="78721"/>
                    <a:pt x="41497" y="63731"/>
                  </a:cubicBezTo>
                  <a:cubicBezTo>
                    <a:pt x="23384" y="48741"/>
                    <a:pt x="2148" y="-1226"/>
                    <a:pt x="274" y="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D30B7D9F-AD93-0AB0-426C-D406B3C64AC4}"/>
                </a:ext>
              </a:extLst>
            </p:cNvPr>
            <p:cNvSpPr/>
            <p:nvPr/>
          </p:nvSpPr>
          <p:spPr>
            <a:xfrm>
              <a:off x="6872724" y="11927254"/>
              <a:ext cx="115436" cy="102357"/>
            </a:xfrm>
            <a:custGeom>
              <a:avLst/>
              <a:gdLst>
                <a:gd name="connsiteX0" fmla="*/ 266 w 115436"/>
                <a:gd name="connsiteY0" fmla="*/ 1169 h 102357"/>
                <a:gd name="connsiteX1" fmla="*/ 78965 w 115436"/>
                <a:gd name="connsiteY1" fmla="*/ 12412 h 102357"/>
                <a:gd name="connsiteX2" fmla="*/ 101450 w 115436"/>
                <a:gd name="connsiteY2" fmla="*/ 102353 h 102357"/>
                <a:gd name="connsiteX3" fmla="*/ 108945 w 115436"/>
                <a:gd name="connsiteY3" fmla="*/ 16159 h 102357"/>
                <a:gd name="connsiteX4" fmla="*/ 266 w 115436"/>
                <a:gd name="connsiteY4" fmla="*/ 1169 h 10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36" h="102357">
                  <a:moveTo>
                    <a:pt x="266" y="1169"/>
                  </a:moveTo>
                  <a:cubicBezTo>
                    <a:pt x="-4731" y="544"/>
                    <a:pt x="62101" y="-4452"/>
                    <a:pt x="78965" y="12412"/>
                  </a:cubicBezTo>
                  <a:cubicBezTo>
                    <a:pt x="95829" y="29276"/>
                    <a:pt x="96453" y="101729"/>
                    <a:pt x="101450" y="102353"/>
                  </a:cubicBezTo>
                  <a:cubicBezTo>
                    <a:pt x="106447" y="102978"/>
                    <a:pt x="125184" y="34897"/>
                    <a:pt x="108945" y="16159"/>
                  </a:cubicBezTo>
                  <a:cubicBezTo>
                    <a:pt x="92706" y="-2579"/>
                    <a:pt x="5263" y="1794"/>
                    <a:pt x="266" y="1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D045A541-4F38-A169-D9C3-2CEE33E4A87C}"/>
                </a:ext>
              </a:extLst>
            </p:cNvPr>
            <p:cNvSpPr/>
            <p:nvPr/>
          </p:nvSpPr>
          <p:spPr>
            <a:xfrm>
              <a:off x="6857816" y="11669792"/>
              <a:ext cx="103903" cy="75044"/>
            </a:xfrm>
            <a:custGeom>
              <a:avLst/>
              <a:gdLst>
                <a:gd name="connsiteX0" fmla="*/ 184 w 103903"/>
                <a:gd name="connsiteY0" fmla="*/ 51 h 75044"/>
                <a:gd name="connsiteX1" fmla="*/ 90125 w 103903"/>
                <a:gd name="connsiteY1" fmla="*/ 37526 h 75044"/>
                <a:gd name="connsiteX2" fmla="*/ 101368 w 103903"/>
                <a:gd name="connsiteY2" fmla="*/ 75001 h 75044"/>
                <a:gd name="connsiteX3" fmla="*/ 67640 w 103903"/>
                <a:gd name="connsiteY3" fmla="*/ 30031 h 75044"/>
                <a:gd name="connsiteX4" fmla="*/ 184 w 103903"/>
                <a:gd name="connsiteY4" fmla="*/ 51 h 7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03" h="75044">
                  <a:moveTo>
                    <a:pt x="184" y="51"/>
                  </a:moveTo>
                  <a:cubicBezTo>
                    <a:pt x="3931" y="1300"/>
                    <a:pt x="73261" y="25034"/>
                    <a:pt x="90125" y="37526"/>
                  </a:cubicBezTo>
                  <a:cubicBezTo>
                    <a:pt x="106989" y="50018"/>
                    <a:pt x="105115" y="76250"/>
                    <a:pt x="101368" y="75001"/>
                  </a:cubicBezTo>
                  <a:cubicBezTo>
                    <a:pt x="97621" y="73752"/>
                    <a:pt x="84504" y="39400"/>
                    <a:pt x="67640" y="30031"/>
                  </a:cubicBezTo>
                  <a:cubicBezTo>
                    <a:pt x="50776" y="20662"/>
                    <a:pt x="-3563" y="-1198"/>
                    <a:pt x="184" y="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663B3D68-7A2B-7B08-1B35-67833BF2EF34}"/>
                </a:ext>
              </a:extLst>
            </p:cNvPr>
            <p:cNvSpPr/>
            <p:nvPr/>
          </p:nvSpPr>
          <p:spPr>
            <a:xfrm>
              <a:off x="6827977" y="11774705"/>
              <a:ext cx="33782" cy="131286"/>
            </a:xfrm>
            <a:custGeom>
              <a:avLst/>
              <a:gdLst>
                <a:gd name="connsiteX0" fmla="*/ 43 w 33782"/>
                <a:gd name="connsiteY0" fmla="*/ 69 h 131286"/>
                <a:gd name="connsiteX1" fmla="*/ 26275 w 33782"/>
                <a:gd name="connsiteY1" fmla="*/ 56282 h 131286"/>
                <a:gd name="connsiteX2" fmla="*/ 7538 w 33782"/>
                <a:gd name="connsiteY2" fmla="*/ 131233 h 131286"/>
                <a:gd name="connsiteX3" fmla="*/ 33771 w 33782"/>
                <a:gd name="connsiteY3" fmla="*/ 67525 h 131286"/>
                <a:gd name="connsiteX4" fmla="*/ 43 w 33782"/>
                <a:gd name="connsiteY4" fmla="*/ 69 h 13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82" h="131286">
                  <a:moveTo>
                    <a:pt x="43" y="69"/>
                  </a:moveTo>
                  <a:cubicBezTo>
                    <a:pt x="-1206" y="-1805"/>
                    <a:pt x="25026" y="34421"/>
                    <a:pt x="26275" y="56282"/>
                  </a:cubicBezTo>
                  <a:cubicBezTo>
                    <a:pt x="27524" y="78143"/>
                    <a:pt x="6289" y="129359"/>
                    <a:pt x="7538" y="131233"/>
                  </a:cubicBezTo>
                  <a:cubicBezTo>
                    <a:pt x="8787" y="133107"/>
                    <a:pt x="34396" y="85638"/>
                    <a:pt x="33771" y="67525"/>
                  </a:cubicBezTo>
                  <a:cubicBezTo>
                    <a:pt x="33146" y="49412"/>
                    <a:pt x="1292" y="1943"/>
                    <a:pt x="43" y="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662CF27D-CEC1-7B85-9F4C-B798A5088C19}"/>
                </a:ext>
              </a:extLst>
            </p:cNvPr>
            <p:cNvSpPr/>
            <p:nvPr/>
          </p:nvSpPr>
          <p:spPr>
            <a:xfrm>
              <a:off x="6910455" y="11605762"/>
              <a:ext cx="379256" cy="64450"/>
            </a:xfrm>
            <a:custGeom>
              <a:avLst/>
              <a:gdLst>
                <a:gd name="connsiteX0" fmla="*/ 11 w 379256"/>
                <a:gd name="connsiteY0" fmla="*/ 37848 h 64450"/>
                <a:gd name="connsiteX1" fmla="*/ 273581 w 379256"/>
                <a:gd name="connsiteY1" fmla="*/ 22858 h 64450"/>
                <a:gd name="connsiteX2" fmla="*/ 378512 w 379256"/>
                <a:gd name="connsiteY2" fmla="*/ 64081 h 64450"/>
                <a:gd name="connsiteX3" fmla="*/ 318552 w 379256"/>
                <a:gd name="connsiteY3" fmla="*/ 41595 h 64450"/>
                <a:gd name="connsiteX4" fmla="*/ 281076 w 379256"/>
                <a:gd name="connsiteY4" fmla="*/ 15363 h 64450"/>
                <a:gd name="connsiteX5" fmla="*/ 262338 w 379256"/>
                <a:gd name="connsiteY5" fmla="*/ 372 h 64450"/>
                <a:gd name="connsiteX6" fmla="*/ 11 w 379256"/>
                <a:gd name="connsiteY6" fmla="*/ 37848 h 6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256" h="64450">
                  <a:moveTo>
                    <a:pt x="11" y="37848"/>
                  </a:moveTo>
                  <a:cubicBezTo>
                    <a:pt x="1885" y="41595"/>
                    <a:pt x="210498" y="18486"/>
                    <a:pt x="273581" y="22858"/>
                  </a:cubicBezTo>
                  <a:cubicBezTo>
                    <a:pt x="336664" y="27230"/>
                    <a:pt x="371017" y="60958"/>
                    <a:pt x="378512" y="64081"/>
                  </a:cubicBezTo>
                  <a:cubicBezTo>
                    <a:pt x="386007" y="67204"/>
                    <a:pt x="334791" y="49715"/>
                    <a:pt x="318552" y="41595"/>
                  </a:cubicBezTo>
                  <a:cubicBezTo>
                    <a:pt x="302313" y="33475"/>
                    <a:pt x="281076" y="15363"/>
                    <a:pt x="281076" y="15363"/>
                  </a:cubicBezTo>
                  <a:cubicBezTo>
                    <a:pt x="271707" y="8493"/>
                    <a:pt x="307308" y="-2126"/>
                    <a:pt x="262338" y="372"/>
                  </a:cubicBezTo>
                  <a:cubicBezTo>
                    <a:pt x="217368" y="2870"/>
                    <a:pt x="-1863" y="34101"/>
                    <a:pt x="11" y="378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5AD07657-1D78-90B0-10E1-54F500CA5A7A}"/>
                </a:ext>
              </a:extLst>
            </p:cNvPr>
            <p:cNvSpPr/>
            <p:nvPr/>
          </p:nvSpPr>
          <p:spPr>
            <a:xfrm>
              <a:off x="7000403" y="11890804"/>
              <a:ext cx="262449" cy="274257"/>
            </a:xfrm>
            <a:custGeom>
              <a:avLst/>
              <a:gdLst>
                <a:gd name="connsiteX0" fmla="*/ 4 w 262449"/>
                <a:gd name="connsiteY0" fmla="*/ 273714 h 274257"/>
                <a:gd name="connsiteX1" fmla="*/ 86197 w 262449"/>
                <a:gd name="connsiteY1" fmla="*/ 116317 h 274257"/>
                <a:gd name="connsiteX2" fmla="*/ 127420 w 262449"/>
                <a:gd name="connsiteY2" fmla="*/ 52609 h 274257"/>
                <a:gd name="connsiteX3" fmla="*/ 262331 w 262449"/>
                <a:gd name="connsiteY3" fmla="*/ 144 h 274257"/>
                <a:gd name="connsiteX4" fmla="*/ 149905 w 262449"/>
                <a:gd name="connsiteY4" fmla="*/ 37619 h 274257"/>
                <a:gd name="connsiteX5" fmla="*/ 82449 w 262449"/>
                <a:gd name="connsiteY5" fmla="*/ 56357 h 274257"/>
                <a:gd name="connsiteX6" fmla="*/ 4 w 262449"/>
                <a:gd name="connsiteY6" fmla="*/ 273714 h 27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449" h="274257">
                  <a:moveTo>
                    <a:pt x="4" y="273714"/>
                  </a:moveTo>
                  <a:cubicBezTo>
                    <a:pt x="629" y="283707"/>
                    <a:pt x="64961" y="153168"/>
                    <a:pt x="86197" y="116317"/>
                  </a:cubicBezTo>
                  <a:cubicBezTo>
                    <a:pt x="107433" y="79466"/>
                    <a:pt x="98064" y="71971"/>
                    <a:pt x="127420" y="52609"/>
                  </a:cubicBezTo>
                  <a:cubicBezTo>
                    <a:pt x="156776" y="33247"/>
                    <a:pt x="258584" y="2642"/>
                    <a:pt x="262331" y="144"/>
                  </a:cubicBezTo>
                  <a:cubicBezTo>
                    <a:pt x="266079" y="-2354"/>
                    <a:pt x="179885" y="28250"/>
                    <a:pt x="149905" y="37619"/>
                  </a:cubicBezTo>
                  <a:cubicBezTo>
                    <a:pt x="119925" y="46988"/>
                    <a:pt x="106183" y="20131"/>
                    <a:pt x="82449" y="56357"/>
                  </a:cubicBezTo>
                  <a:cubicBezTo>
                    <a:pt x="58715" y="92583"/>
                    <a:pt x="-621" y="263721"/>
                    <a:pt x="4" y="2737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C0F3170C-6492-55AA-4EEB-61ED343080AC}"/>
                </a:ext>
              </a:extLst>
            </p:cNvPr>
            <p:cNvSpPr/>
            <p:nvPr/>
          </p:nvSpPr>
          <p:spPr>
            <a:xfrm>
              <a:off x="7014344" y="11739933"/>
              <a:ext cx="215102" cy="72338"/>
            </a:xfrm>
            <a:custGeom>
              <a:avLst/>
              <a:gdLst>
                <a:gd name="connsiteX0" fmla="*/ 1053 w 215102"/>
                <a:gd name="connsiteY0" fmla="*/ 72316 h 72338"/>
                <a:gd name="connsiteX1" fmla="*/ 210915 w 215102"/>
                <a:gd name="connsiteY1" fmla="*/ 4860 h 72338"/>
                <a:gd name="connsiteX2" fmla="*/ 132217 w 215102"/>
                <a:gd name="connsiteY2" fmla="*/ 12356 h 72338"/>
                <a:gd name="connsiteX3" fmla="*/ 1053 w 215102"/>
                <a:gd name="connsiteY3" fmla="*/ 72316 h 7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102" h="72338">
                  <a:moveTo>
                    <a:pt x="1053" y="72316"/>
                  </a:moveTo>
                  <a:cubicBezTo>
                    <a:pt x="14169" y="71067"/>
                    <a:pt x="189054" y="14853"/>
                    <a:pt x="210915" y="4860"/>
                  </a:cubicBezTo>
                  <a:cubicBezTo>
                    <a:pt x="232776" y="-5133"/>
                    <a:pt x="163447" y="1738"/>
                    <a:pt x="132217" y="12356"/>
                  </a:cubicBezTo>
                  <a:cubicBezTo>
                    <a:pt x="100987" y="22974"/>
                    <a:pt x="-12063" y="73565"/>
                    <a:pt x="1053" y="723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59470380-3F4E-FF92-35FB-E65091ED5745}"/>
                </a:ext>
              </a:extLst>
            </p:cNvPr>
            <p:cNvSpPr/>
            <p:nvPr/>
          </p:nvSpPr>
          <p:spPr>
            <a:xfrm>
              <a:off x="7198970" y="11773344"/>
              <a:ext cx="121393" cy="223567"/>
            </a:xfrm>
            <a:custGeom>
              <a:avLst/>
              <a:gdLst>
                <a:gd name="connsiteX0" fmla="*/ 112482 w 121393"/>
                <a:gd name="connsiteY0" fmla="*/ 1430 h 223567"/>
                <a:gd name="connsiteX1" fmla="*/ 112482 w 121393"/>
                <a:gd name="connsiteY1" fmla="*/ 72633 h 223567"/>
                <a:gd name="connsiteX2" fmla="*/ 56 w 121393"/>
                <a:gd name="connsiteY2" fmla="*/ 222535 h 223567"/>
                <a:gd name="connsiteX3" fmla="*/ 97492 w 121393"/>
                <a:gd name="connsiteY3" fmla="*/ 132594 h 223567"/>
                <a:gd name="connsiteX4" fmla="*/ 112482 w 121393"/>
                <a:gd name="connsiteY4" fmla="*/ 1430 h 22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93" h="223567">
                  <a:moveTo>
                    <a:pt x="112482" y="1430"/>
                  </a:moveTo>
                  <a:cubicBezTo>
                    <a:pt x="114980" y="-8564"/>
                    <a:pt x="131220" y="35782"/>
                    <a:pt x="112482" y="72633"/>
                  </a:cubicBezTo>
                  <a:cubicBezTo>
                    <a:pt x="93744" y="109484"/>
                    <a:pt x="2554" y="212542"/>
                    <a:pt x="56" y="222535"/>
                  </a:cubicBezTo>
                  <a:cubicBezTo>
                    <a:pt x="-2442" y="232529"/>
                    <a:pt x="78754" y="167571"/>
                    <a:pt x="97492" y="132594"/>
                  </a:cubicBezTo>
                  <a:cubicBezTo>
                    <a:pt x="116230" y="97617"/>
                    <a:pt x="109984" y="11424"/>
                    <a:pt x="112482" y="14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E66F6532-5897-7D68-3DA3-087D14D2BD1A}"/>
                </a:ext>
              </a:extLst>
            </p:cNvPr>
            <p:cNvSpPr/>
            <p:nvPr/>
          </p:nvSpPr>
          <p:spPr>
            <a:xfrm>
              <a:off x="5749200" y="11296637"/>
              <a:ext cx="122400" cy="277608"/>
            </a:xfrm>
            <a:custGeom>
              <a:avLst/>
              <a:gdLst>
                <a:gd name="connsiteX0" fmla="*/ 122400 w 122400"/>
                <a:gd name="connsiteY0" fmla="*/ 163 h 277608"/>
                <a:gd name="connsiteX1" fmla="*/ 32400 w 122400"/>
                <a:gd name="connsiteY1" fmla="*/ 169363 h 277608"/>
                <a:gd name="connsiteX2" fmla="*/ 0 w 122400"/>
                <a:gd name="connsiteY2" fmla="*/ 277363 h 277608"/>
                <a:gd name="connsiteX3" fmla="*/ 32400 w 122400"/>
                <a:gd name="connsiteY3" fmla="*/ 140563 h 277608"/>
                <a:gd name="connsiteX4" fmla="*/ 122400 w 122400"/>
                <a:gd name="connsiteY4" fmla="*/ 163 h 27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00" h="277608">
                  <a:moveTo>
                    <a:pt x="122400" y="163"/>
                  </a:moveTo>
                  <a:cubicBezTo>
                    <a:pt x="122400" y="4963"/>
                    <a:pt x="52800" y="123163"/>
                    <a:pt x="32400" y="169363"/>
                  </a:cubicBezTo>
                  <a:cubicBezTo>
                    <a:pt x="12000" y="215563"/>
                    <a:pt x="0" y="282163"/>
                    <a:pt x="0" y="277363"/>
                  </a:cubicBezTo>
                  <a:cubicBezTo>
                    <a:pt x="0" y="272563"/>
                    <a:pt x="12600" y="183763"/>
                    <a:pt x="32400" y="140563"/>
                  </a:cubicBezTo>
                  <a:cubicBezTo>
                    <a:pt x="52200" y="97363"/>
                    <a:pt x="122400" y="-4637"/>
                    <a:pt x="122400" y="1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B0B2A0F4-B822-DE9E-F681-A80E66DCFD8B}"/>
                </a:ext>
              </a:extLst>
            </p:cNvPr>
            <p:cNvSpPr/>
            <p:nvPr/>
          </p:nvSpPr>
          <p:spPr>
            <a:xfrm>
              <a:off x="6846554" y="11487600"/>
              <a:ext cx="200305" cy="28350"/>
            </a:xfrm>
            <a:custGeom>
              <a:avLst/>
              <a:gdLst>
                <a:gd name="connsiteX0" fmla="*/ 646 w 200305"/>
                <a:gd name="connsiteY0" fmla="*/ 25200 h 28350"/>
                <a:gd name="connsiteX1" fmla="*/ 195046 w 200305"/>
                <a:gd name="connsiteY1" fmla="*/ 0 h 28350"/>
                <a:gd name="connsiteX2" fmla="*/ 133846 w 200305"/>
                <a:gd name="connsiteY2" fmla="*/ 25200 h 28350"/>
                <a:gd name="connsiteX3" fmla="*/ 646 w 200305"/>
                <a:gd name="connsiteY3" fmla="*/ 25200 h 2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05" h="28350">
                  <a:moveTo>
                    <a:pt x="646" y="25200"/>
                  </a:moveTo>
                  <a:cubicBezTo>
                    <a:pt x="10846" y="21000"/>
                    <a:pt x="172846" y="0"/>
                    <a:pt x="195046" y="0"/>
                  </a:cubicBezTo>
                  <a:cubicBezTo>
                    <a:pt x="217246" y="0"/>
                    <a:pt x="163846" y="21000"/>
                    <a:pt x="133846" y="25200"/>
                  </a:cubicBezTo>
                  <a:cubicBezTo>
                    <a:pt x="103846" y="29400"/>
                    <a:pt x="-9554" y="29400"/>
                    <a:pt x="646" y="252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EF81AA8F-F428-7593-61D1-75BF8ABAF002}"/>
                </a:ext>
              </a:extLst>
            </p:cNvPr>
            <p:cNvSpPr/>
            <p:nvPr/>
          </p:nvSpPr>
          <p:spPr>
            <a:xfrm>
              <a:off x="5792028" y="10878720"/>
              <a:ext cx="321211" cy="112278"/>
            </a:xfrm>
            <a:custGeom>
              <a:avLst/>
              <a:gdLst>
                <a:gd name="connsiteX0" fmla="*/ 372 w 321211"/>
                <a:gd name="connsiteY0" fmla="*/ 112080 h 112278"/>
                <a:gd name="connsiteX1" fmla="*/ 115572 w 321211"/>
                <a:gd name="connsiteY1" fmla="*/ 50880 h 112278"/>
                <a:gd name="connsiteX2" fmla="*/ 320772 w 321211"/>
                <a:gd name="connsiteY2" fmla="*/ 480 h 112278"/>
                <a:gd name="connsiteX3" fmla="*/ 169572 w 321211"/>
                <a:gd name="connsiteY3" fmla="*/ 25680 h 112278"/>
                <a:gd name="connsiteX4" fmla="*/ 151572 w 321211"/>
                <a:gd name="connsiteY4" fmla="*/ 29280 h 112278"/>
                <a:gd name="connsiteX5" fmla="*/ 372 w 321211"/>
                <a:gd name="connsiteY5" fmla="*/ 112080 h 11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1211" h="112278">
                  <a:moveTo>
                    <a:pt x="372" y="112080"/>
                  </a:moveTo>
                  <a:cubicBezTo>
                    <a:pt x="-5628" y="115680"/>
                    <a:pt x="62172" y="69480"/>
                    <a:pt x="115572" y="50880"/>
                  </a:cubicBezTo>
                  <a:cubicBezTo>
                    <a:pt x="168972" y="32280"/>
                    <a:pt x="311772" y="4680"/>
                    <a:pt x="320772" y="480"/>
                  </a:cubicBezTo>
                  <a:cubicBezTo>
                    <a:pt x="329772" y="-3720"/>
                    <a:pt x="197772" y="20880"/>
                    <a:pt x="169572" y="25680"/>
                  </a:cubicBezTo>
                  <a:cubicBezTo>
                    <a:pt x="141372" y="30480"/>
                    <a:pt x="185772" y="12480"/>
                    <a:pt x="151572" y="29280"/>
                  </a:cubicBezTo>
                  <a:cubicBezTo>
                    <a:pt x="117372" y="46080"/>
                    <a:pt x="6372" y="108480"/>
                    <a:pt x="372" y="1120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29F55814-2062-6E1E-023C-092E926E62F4}"/>
                </a:ext>
              </a:extLst>
            </p:cNvPr>
            <p:cNvSpPr/>
            <p:nvPr/>
          </p:nvSpPr>
          <p:spPr>
            <a:xfrm>
              <a:off x="6643888" y="11741852"/>
              <a:ext cx="52307" cy="322147"/>
            </a:xfrm>
            <a:custGeom>
              <a:avLst/>
              <a:gdLst>
                <a:gd name="connsiteX0" fmla="*/ 52112 w 52307"/>
                <a:gd name="connsiteY0" fmla="*/ 1348 h 322147"/>
                <a:gd name="connsiteX1" fmla="*/ 1712 w 52307"/>
                <a:gd name="connsiteY1" fmla="*/ 62548 h 322147"/>
                <a:gd name="connsiteX2" fmla="*/ 12512 w 52307"/>
                <a:gd name="connsiteY2" fmla="*/ 195748 h 322147"/>
                <a:gd name="connsiteX3" fmla="*/ 19712 w 52307"/>
                <a:gd name="connsiteY3" fmla="*/ 177748 h 322147"/>
                <a:gd name="connsiteX4" fmla="*/ 16112 w 52307"/>
                <a:gd name="connsiteY4" fmla="*/ 321748 h 322147"/>
                <a:gd name="connsiteX5" fmla="*/ 16112 w 52307"/>
                <a:gd name="connsiteY5" fmla="*/ 217348 h 322147"/>
                <a:gd name="connsiteX6" fmla="*/ 19712 w 52307"/>
                <a:gd name="connsiteY6" fmla="*/ 116548 h 322147"/>
                <a:gd name="connsiteX7" fmla="*/ 52112 w 52307"/>
                <a:gd name="connsiteY7" fmla="*/ 1348 h 32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07" h="322147">
                  <a:moveTo>
                    <a:pt x="52112" y="1348"/>
                  </a:moveTo>
                  <a:cubicBezTo>
                    <a:pt x="49112" y="-7652"/>
                    <a:pt x="8312" y="30148"/>
                    <a:pt x="1712" y="62548"/>
                  </a:cubicBezTo>
                  <a:cubicBezTo>
                    <a:pt x="-4888" y="94948"/>
                    <a:pt x="9512" y="176548"/>
                    <a:pt x="12512" y="195748"/>
                  </a:cubicBezTo>
                  <a:cubicBezTo>
                    <a:pt x="15512" y="214948"/>
                    <a:pt x="19112" y="156748"/>
                    <a:pt x="19712" y="177748"/>
                  </a:cubicBezTo>
                  <a:cubicBezTo>
                    <a:pt x="20312" y="198748"/>
                    <a:pt x="16712" y="315148"/>
                    <a:pt x="16112" y="321748"/>
                  </a:cubicBezTo>
                  <a:cubicBezTo>
                    <a:pt x="15512" y="328348"/>
                    <a:pt x="15512" y="251548"/>
                    <a:pt x="16112" y="217348"/>
                  </a:cubicBezTo>
                  <a:cubicBezTo>
                    <a:pt x="16712" y="183148"/>
                    <a:pt x="16712" y="152548"/>
                    <a:pt x="19712" y="116548"/>
                  </a:cubicBezTo>
                  <a:cubicBezTo>
                    <a:pt x="22712" y="80548"/>
                    <a:pt x="55112" y="10348"/>
                    <a:pt x="52112" y="13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3F4B68CB-1542-80F0-229A-EA68012E915A}"/>
                </a:ext>
              </a:extLst>
            </p:cNvPr>
            <p:cNvSpPr/>
            <p:nvPr/>
          </p:nvSpPr>
          <p:spPr>
            <a:xfrm>
              <a:off x="6782316" y="11829598"/>
              <a:ext cx="39733" cy="262805"/>
            </a:xfrm>
            <a:custGeom>
              <a:avLst/>
              <a:gdLst>
                <a:gd name="connsiteX0" fmla="*/ 84 w 39733"/>
                <a:gd name="connsiteY0" fmla="*/ 2 h 262805"/>
                <a:gd name="connsiteX1" fmla="*/ 28884 w 39733"/>
                <a:gd name="connsiteY1" fmla="*/ 144002 h 262805"/>
                <a:gd name="connsiteX2" fmla="*/ 18084 w 39733"/>
                <a:gd name="connsiteY2" fmla="*/ 262802 h 262805"/>
                <a:gd name="connsiteX3" fmla="*/ 39684 w 39733"/>
                <a:gd name="connsiteY3" fmla="*/ 140402 h 262805"/>
                <a:gd name="connsiteX4" fmla="*/ 84 w 39733"/>
                <a:gd name="connsiteY4" fmla="*/ 2 h 26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33" h="262805">
                  <a:moveTo>
                    <a:pt x="84" y="2"/>
                  </a:moveTo>
                  <a:cubicBezTo>
                    <a:pt x="-1716" y="602"/>
                    <a:pt x="25884" y="100202"/>
                    <a:pt x="28884" y="144002"/>
                  </a:cubicBezTo>
                  <a:cubicBezTo>
                    <a:pt x="31884" y="187802"/>
                    <a:pt x="16284" y="263402"/>
                    <a:pt x="18084" y="262802"/>
                  </a:cubicBezTo>
                  <a:cubicBezTo>
                    <a:pt x="19884" y="262202"/>
                    <a:pt x="40884" y="178802"/>
                    <a:pt x="39684" y="140402"/>
                  </a:cubicBezTo>
                  <a:cubicBezTo>
                    <a:pt x="38484" y="102002"/>
                    <a:pt x="1884" y="-598"/>
                    <a:pt x="84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DDB72334-2486-8AF0-A6B0-C838D994ABA8}"/>
                </a:ext>
              </a:extLst>
            </p:cNvPr>
            <p:cNvSpPr/>
            <p:nvPr/>
          </p:nvSpPr>
          <p:spPr>
            <a:xfrm>
              <a:off x="6188361" y="11145526"/>
              <a:ext cx="36691" cy="140611"/>
            </a:xfrm>
            <a:custGeom>
              <a:avLst/>
              <a:gdLst>
                <a:gd name="connsiteX0" fmla="*/ 39 w 36691"/>
                <a:gd name="connsiteY0" fmla="*/ 74 h 140611"/>
                <a:gd name="connsiteX1" fmla="*/ 28839 w 36691"/>
                <a:gd name="connsiteY1" fmla="*/ 90074 h 140611"/>
                <a:gd name="connsiteX2" fmla="*/ 21639 w 36691"/>
                <a:gd name="connsiteY2" fmla="*/ 140474 h 140611"/>
                <a:gd name="connsiteX3" fmla="*/ 36039 w 36691"/>
                <a:gd name="connsiteY3" fmla="*/ 75674 h 140611"/>
                <a:gd name="connsiteX4" fmla="*/ 39 w 36691"/>
                <a:gd name="connsiteY4" fmla="*/ 74 h 14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1" h="140611">
                  <a:moveTo>
                    <a:pt x="39" y="74"/>
                  </a:moveTo>
                  <a:cubicBezTo>
                    <a:pt x="-1161" y="2474"/>
                    <a:pt x="25239" y="66674"/>
                    <a:pt x="28839" y="90074"/>
                  </a:cubicBezTo>
                  <a:cubicBezTo>
                    <a:pt x="32439" y="113474"/>
                    <a:pt x="20439" y="142874"/>
                    <a:pt x="21639" y="140474"/>
                  </a:cubicBezTo>
                  <a:cubicBezTo>
                    <a:pt x="22839" y="138074"/>
                    <a:pt x="40239" y="97274"/>
                    <a:pt x="36039" y="75674"/>
                  </a:cubicBezTo>
                  <a:cubicBezTo>
                    <a:pt x="31839" y="54074"/>
                    <a:pt x="1239" y="-2326"/>
                    <a:pt x="39" y="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95D3C96F-39C6-EFB0-9768-35016CD04584}"/>
                </a:ext>
              </a:extLst>
            </p:cNvPr>
            <p:cNvSpPr/>
            <p:nvPr/>
          </p:nvSpPr>
          <p:spPr>
            <a:xfrm>
              <a:off x="6189249" y="11875903"/>
              <a:ext cx="85719" cy="208060"/>
            </a:xfrm>
            <a:custGeom>
              <a:avLst/>
              <a:gdLst>
                <a:gd name="connsiteX0" fmla="*/ 85551 w 85719"/>
                <a:gd name="connsiteY0" fmla="*/ 497 h 208060"/>
                <a:gd name="connsiteX1" fmla="*/ 24351 w 85719"/>
                <a:gd name="connsiteY1" fmla="*/ 68897 h 208060"/>
                <a:gd name="connsiteX2" fmla="*/ 27951 w 85719"/>
                <a:gd name="connsiteY2" fmla="*/ 205697 h 208060"/>
                <a:gd name="connsiteX3" fmla="*/ 13551 w 85719"/>
                <a:gd name="connsiteY3" fmla="*/ 151697 h 208060"/>
                <a:gd name="connsiteX4" fmla="*/ 2751 w 85719"/>
                <a:gd name="connsiteY4" fmla="*/ 101297 h 208060"/>
                <a:gd name="connsiteX5" fmla="*/ 85551 w 85719"/>
                <a:gd name="connsiteY5" fmla="*/ 497 h 20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19" h="208060">
                  <a:moveTo>
                    <a:pt x="85551" y="497"/>
                  </a:moveTo>
                  <a:cubicBezTo>
                    <a:pt x="89151" y="-4903"/>
                    <a:pt x="33951" y="34697"/>
                    <a:pt x="24351" y="68897"/>
                  </a:cubicBezTo>
                  <a:cubicBezTo>
                    <a:pt x="14751" y="103097"/>
                    <a:pt x="29751" y="191897"/>
                    <a:pt x="27951" y="205697"/>
                  </a:cubicBezTo>
                  <a:cubicBezTo>
                    <a:pt x="26151" y="219497"/>
                    <a:pt x="17751" y="169097"/>
                    <a:pt x="13551" y="151697"/>
                  </a:cubicBezTo>
                  <a:cubicBezTo>
                    <a:pt x="9351" y="134297"/>
                    <a:pt x="-6249" y="123497"/>
                    <a:pt x="2751" y="101297"/>
                  </a:cubicBezTo>
                  <a:cubicBezTo>
                    <a:pt x="11751" y="79097"/>
                    <a:pt x="81951" y="5897"/>
                    <a:pt x="85551" y="4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29F5D60A-C10A-CEC6-438F-B29E2C829A66}"/>
                </a:ext>
              </a:extLst>
            </p:cNvPr>
            <p:cNvSpPr/>
            <p:nvPr/>
          </p:nvSpPr>
          <p:spPr>
            <a:xfrm>
              <a:off x="6757113" y="11725200"/>
              <a:ext cx="77545" cy="39600"/>
            </a:xfrm>
            <a:custGeom>
              <a:avLst/>
              <a:gdLst>
                <a:gd name="connsiteX0" fmla="*/ 87 w 77545"/>
                <a:gd name="connsiteY0" fmla="*/ 0 h 39600"/>
                <a:gd name="connsiteX1" fmla="*/ 57687 w 77545"/>
                <a:gd name="connsiteY1" fmla="*/ 10800 h 39600"/>
                <a:gd name="connsiteX2" fmla="*/ 75687 w 77545"/>
                <a:gd name="connsiteY2" fmla="*/ 39600 h 39600"/>
                <a:gd name="connsiteX3" fmla="*/ 72087 w 77545"/>
                <a:gd name="connsiteY3" fmla="*/ 10800 h 39600"/>
                <a:gd name="connsiteX4" fmla="*/ 87 w 77545"/>
                <a:gd name="connsiteY4" fmla="*/ 0 h 3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45" h="39600">
                  <a:moveTo>
                    <a:pt x="87" y="0"/>
                  </a:moveTo>
                  <a:cubicBezTo>
                    <a:pt x="-2313" y="0"/>
                    <a:pt x="45087" y="4200"/>
                    <a:pt x="57687" y="10800"/>
                  </a:cubicBezTo>
                  <a:cubicBezTo>
                    <a:pt x="70287" y="17400"/>
                    <a:pt x="73287" y="39600"/>
                    <a:pt x="75687" y="39600"/>
                  </a:cubicBezTo>
                  <a:cubicBezTo>
                    <a:pt x="78087" y="39600"/>
                    <a:pt x="79287" y="17400"/>
                    <a:pt x="72087" y="10800"/>
                  </a:cubicBezTo>
                  <a:cubicBezTo>
                    <a:pt x="64887" y="4200"/>
                    <a:pt x="2487" y="0"/>
                    <a:pt x="8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44BD9250-07AF-2BB4-678D-D77249CDDB9F}"/>
                </a:ext>
              </a:extLst>
            </p:cNvPr>
            <p:cNvSpPr/>
            <p:nvPr/>
          </p:nvSpPr>
          <p:spPr>
            <a:xfrm>
              <a:off x="3668143" y="1431011"/>
              <a:ext cx="2569916" cy="2723055"/>
            </a:xfrm>
            <a:custGeom>
              <a:avLst/>
              <a:gdLst>
                <a:gd name="connsiteX0" fmla="*/ 2567557 w 2569916"/>
                <a:gd name="connsiteY0" fmla="*/ 4089 h 2723055"/>
                <a:gd name="connsiteX1" fmla="*/ 649857 w 2569916"/>
                <a:gd name="connsiteY1" fmla="*/ 753389 h 2723055"/>
                <a:gd name="connsiteX2" fmla="*/ 1005457 w 2569916"/>
                <a:gd name="connsiteY2" fmla="*/ 727989 h 2723055"/>
                <a:gd name="connsiteX3" fmla="*/ 319657 w 2569916"/>
                <a:gd name="connsiteY3" fmla="*/ 1362989 h 2723055"/>
                <a:gd name="connsiteX4" fmla="*/ 446657 w 2569916"/>
                <a:gd name="connsiteY4" fmla="*/ 1286789 h 2723055"/>
                <a:gd name="connsiteX5" fmla="*/ 65657 w 2569916"/>
                <a:gd name="connsiteY5" fmla="*/ 2277389 h 2723055"/>
                <a:gd name="connsiteX6" fmla="*/ 27557 w 2569916"/>
                <a:gd name="connsiteY6" fmla="*/ 2721889 h 2723055"/>
                <a:gd name="connsiteX7" fmla="*/ 65657 w 2569916"/>
                <a:gd name="connsiteY7" fmla="*/ 2353589 h 2723055"/>
                <a:gd name="connsiteX8" fmla="*/ 751457 w 2569916"/>
                <a:gd name="connsiteY8" fmla="*/ 969289 h 2723055"/>
                <a:gd name="connsiteX9" fmla="*/ 1234057 w 2569916"/>
                <a:gd name="connsiteY9" fmla="*/ 715289 h 2723055"/>
                <a:gd name="connsiteX10" fmla="*/ 687957 w 2569916"/>
                <a:gd name="connsiteY10" fmla="*/ 880389 h 2723055"/>
                <a:gd name="connsiteX11" fmla="*/ 1564257 w 2569916"/>
                <a:gd name="connsiteY11" fmla="*/ 359689 h 2723055"/>
                <a:gd name="connsiteX12" fmla="*/ 1056257 w 2569916"/>
                <a:gd name="connsiteY12" fmla="*/ 448589 h 2723055"/>
                <a:gd name="connsiteX13" fmla="*/ 2567557 w 2569916"/>
                <a:gd name="connsiteY13" fmla="*/ 4089 h 272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9916" h="2723055">
                  <a:moveTo>
                    <a:pt x="2567557" y="4089"/>
                  </a:moveTo>
                  <a:cubicBezTo>
                    <a:pt x="2499824" y="54889"/>
                    <a:pt x="910207" y="632739"/>
                    <a:pt x="649857" y="753389"/>
                  </a:cubicBezTo>
                  <a:cubicBezTo>
                    <a:pt x="389507" y="874039"/>
                    <a:pt x="1060490" y="626389"/>
                    <a:pt x="1005457" y="727989"/>
                  </a:cubicBezTo>
                  <a:cubicBezTo>
                    <a:pt x="950424" y="829589"/>
                    <a:pt x="412790" y="1269856"/>
                    <a:pt x="319657" y="1362989"/>
                  </a:cubicBezTo>
                  <a:cubicBezTo>
                    <a:pt x="226524" y="1456122"/>
                    <a:pt x="488990" y="1134389"/>
                    <a:pt x="446657" y="1286789"/>
                  </a:cubicBezTo>
                  <a:cubicBezTo>
                    <a:pt x="404324" y="1439189"/>
                    <a:pt x="135507" y="2038206"/>
                    <a:pt x="65657" y="2277389"/>
                  </a:cubicBezTo>
                  <a:cubicBezTo>
                    <a:pt x="-4193" y="2516572"/>
                    <a:pt x="27557" y="2709189"/>
                    <a:pt x="27557" y="2721889"/>
                  </a:cubicBezTo>
                  <a:cubicBezTo>
                    <a:pt x="27557" y="2734589"/>
                    <a:pt x="-54993" y="2645689"/>
                    <a:pt x="65657" y="2353589"/>
                  </a:cubicBezTo>
                  <a:cubicBezTo>
                    <a:pt x="186307" y="2061489"/>
                    <a:pt x="556724" y="1242339"/>
                    <a:pt x="751457" y="969289"/>
                  </a:cubicBezTo>
                  <a:cubicBezTo>
                    <a:pt x="946190" y="696239"/>
                    <a:pt x="1244640" y="730106"/>
                    <a:pt x="1234057" y="715289"/>
                  </a:cubicBezTo>
                  <a:cubicBezTo>
                    <a:pt x="1223474" y="700472"/>
                    <a:pt x="632924" y="939656"/>
                    <a:pt x="687957" y="880389"/>
                  </a:cubicBezTo>
                  <a:cubicBezTo>
                    <a:pt x="742990" y="821122"/>
                    <a:pt x="1502874" y="431656"/>
                    <a:pt x="1564257" y="359689"/>
                  </a:cubicBezTo>
                  <a:cubicBezTo>
                    <a:pt x="1625640" y="287722"/>
                    <a:pt x="889040" y="505739"/>
                    <a:pt x="1056257" y="448589"/>
                  </a:cubicBezTo>
                  <a:cubicBezTo>
                    <a:pt x="1223474" y="391439"/>
                    <a:pt x="2635290" y="-46711"/>
                    <a:pt x="2567557" y="408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FAAAB053-8CDD-3F3E-AD0E-C42251B957B7}"/>
                </a:ext>
              </a:extLst>
            </p:cNvPr>
            <p:cNvSpPr/>
            <p:nvPr/>
          </p:nvSpPr>
          <p:spPr>
            <a:xfrm>
              <a:off x="3732853" y="3357982"/>
              <a:ext cx="373325" cy="1776323"/>
            </a:xfrm>
            <a:custGeom>
              <a:avLst/>
              <a:gdLst>
                <a:gd name="connsiteX0" fmla="*/ 369247 w 373325"/>
                <a:gd name="connsiteY0" fmla="*/ 7518 h 1776323"/>
                <a:gd name="connsiteX1" fmla="*/ 204147 w 373325"/>
                <a:gd name="connsiteY1" fmla="*/ 426618 h 1776323"/>
                <a:gd name="connsiteX2" fmla="*/ 166047 w 373325"/>
                <a:gd name="connsiteY2" fmla="*/ 909218 h 1776323"/>
                <a:gd name="connsiteX3" fmla="*/ 166047 w 373325"/>
                <a:gd name="connsiteY3" fmla="*/ 794918 h 1776323"/>
                <a:gd name="connsiteX4" fmla="*/ 153347 w 373325"/>
                <a:gd name="connsiteY4" fmla="*/ 1760118 h 1776323"/>
                <a:gd name="connsiteX5" fmla="*/ 140647 w 373325"/>
                <a:gd name="connsiteY5" fmla="*/ 1341018 h 1776323"/>
                <a:gd name="connsiteX6" fmla="*/ 89847 w 373325"/>
                <a:gd name="connsiteY6" fmla="*/ 579018 h 1776323"/>
                <a:gd name="connsiteX7" fmla="*/ 13647 w 373325"/>
                <a:gd name="connsiteY7" fmla="*/ 794918 h 1776323"/>
                <a:gd name="connsiteX8" fmla="*/ 369247 w 373325"/>
                <a:gd name="connsiteY8" fmla="*/ 7518 h 177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325" h="1776323">
                  <a:moveTo>
                    <a:pt x="369247" y="7518"/>
                  </a:moveTo>
                  <a:cubicBezTo>
                    <a:pt x="400997" y="-53865"/>
                    <a:pt x="238014" y="276335"/>
                    <a:pt x="204147" y="426618"/>
                  </a:cubicBezTo>
                  <a:cubicBezTo>
                    <a:pt x="170280" y="576901"/>
                    <a:pt x="172397" y="847835"/>
                    <a:pt x="166047" y="909218"/>
                  </a:cubicBezTo>
                  <a:cubicBezTo>
                    <a:pt x="159697" y="970601"/>
                    <a:pt x="168164" y="653101"/>
                    <a:pt x="166047" y="794918"/>
                  </a:cubicBezTo>
                  <a:cubicBezTo>
                    <a:pt x="163930" y="936735"/>
                    <a:pt x="157580" y="1669101"/>
                    <a:pt x="153347" y="1760118"/>
                  </a:cubicBezTo>
                  <a:cubicBezTo>
                    <a:pt x="149114" y="1851135"/>
                    <a:pt x="151230" y="1537868"/>
                    <a:pt x="140647" y="1341018"/>
                  </a:cubicBezTo>
                  <a:cubicBezTo>
                    <a:pt x="130064" y="1144168"/>
                    <a:pt x="111014" y="670035"/>
                    <a:pt x="89847" y="579018"/>
                  </a:cubicBezTo>
                  <a:cubicBezTo>
                    <a:pt x="68680" y="488001"/>
                    <a:pt x="-37153" y="883818"/>
                    <a:pt x="13647" y="794918"/>
                  </a:cubicBezTo>
                  <a:cubicBezTo>
                    <a:pt x="64447" y="706018"/>
                    <a:pt x="337497" y="68901"/>
                    <a:pt x="369247" y="75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2EB0DA93-0C28-D248-CBA9-BE5C2B15DC4A}"/>
                </a:ext>
              </a:extLst>
            </p:cNvPr>
            <p:cNvSpPr/>
            <p:nvPr/>
          </p:nvSpPr>
          <p:spPr>
            <a:xfrm>
              <a:off x="2996470" y="1014441"/>
              <a:ext cx="2643169" cy="1284457"/>
            </a:xfrm>
            <a:custGeom>
              <a:avLst/>
              <a:gdLst>
                <a:gd name="connsiteX0" fmla="*/ 2642330 w 2643169"/>
                <a:gd name="connsiteY0" fmla="*/ 357159 h 1284457"/>
                <a:gd name="connsiteX1" fmla="*/ 1550130 w 2643169"/>
                <a:gd name="connsiteY1" fmla="*/ 192059 h 1284457"/>
                <a:gd name="connsiteX2" fmla="*/ 483330 w 2643169"/>
                <a:gd name="connsiteY2" fmla="*/ 522259 h 1284457"/>
                <a:gd name="connsiteX3" fmla="*/ 800830 w 2643169"/>
                <a:gd name="connsiteY3" fmla="*/ 382559 h 1284457"/>
                <a:gd name="connsiteX4" fmla="*/ 229330 w 2643169"/>
                <a:gd name="connsiteY4" fmla="*/ 877859 h 1284457"/>
                <a:gd name="connsiteX5" fmla="*/ 730 w 2643169"/>
                <a:gd name="connsiteY5" fmla="*/ 1284259 h 1284457"/>
                <a:gd name="connsiteX6" fmla="*/ 292830 w 2643169"/>
                <a:gd name="connsiteY6" fmla="*/ 827059 h 1284457"/>
                <a:gd name="connsiteX7" fmla="*/ 724630 w 2643169"/>
                <a:gd name="connsiteY7" fmla="*/ 357159 h 1284457"/>
                <a:gd name="connsiteX8" fmla="*/ 1258030 w 2643169"/>
                <a:gd name="connsiteY8" fmla="*/ 319059 h 1284457"/>
                <a:gd name="connsiteX9" fmla="*/ 1080230 w 2643169"/>
                <a:gd name="connsiteY9" fmla="*/ 1559 h 1284457"/>
                <a:gd name="connsiteX10" fmla="*/ 1448530 w 2643169"/>
                <a:gd name="connsiteY10" fmla="*/ 192059 h 1284457"/>
                <a:gd name="connsiteX11" fmla="*/ 1372330 w 2643169"/>
                <a:gd name="connsiteY11" fmla="*/ 65059 h 1284457"/>
                <a:gd name="connsiteX12" fmla="*/ 2642330 w 2643169"/>
                <a:gd name="connsiteY12" fmla="*/ 357159 h 128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3169" h="1284457">
                  <a:moveTo>
                    <a:pt x="2642330" y="357159"/>
                  </a:moveTo>
                  <a:cubicBezTo>
                    <a:pt x="2671963" y="378326"/>
                    <a:pt x="1909963" y="164542"/>
                    <a:pt x="1550130" y="192059"/>
                  </a:cubicBezTo>
                  <a:cubicBezTo>
                    <a:pt x="1190297" y="219576"/>
                    <a:pt x="608213" y="490509"/>
                    <a:pt x="483330" y="522259"/>
                  </a:cubicBezTo>
                  <a:cubicBezTo>
                    <a:pt x="358447" y="554009"/>
                    <a:pt x="843163" y="323292"/>
                    <a:pt x="800830" y="382559"/>
                  </a:cubicBezTo>
                  <a:cubicBezTo>
                    <a:pt x="758497" y="441826"/>
                    <a:pt x="362680" y="727576"/>
                    <a:pt x="229330" y="877859"/>
                  </a:cubicBezTo>
                  <a:cubicBezTo>
                    <a:pt x="95980" y="1028142"/>
                    <a:pt x="-9853" y="1292726"/>
                    <a:pt x="730" y="1284259"/>
                  </a:cubicBezTo>
                  <a:cubicBezTo>
                    <a:pt x="11313" y="1275792"/>
                    <a:pt x="172180" y="981576"/>
                    <a:pt x="292830" y="827059"/>
                  </a:cubicBezTo>
                  <a:cubicBezTo>
                    <a:pt x="413480" y="672542"/>
                    <a:pt x="563763" y="441826"/>
                    <a:pt x="724630" y="357159"/>
                  </a:cubicBezTo>
                  <a:cubicBezTo>
                    <a:pt x="885497" y="272492"/>
                    <a:pt x="1198763" y="378326"/>
                    <a:pt x="1258030" y="319059"/>
                  </a:cubicBezTo>
                  <a:cubicBezTo>
                    <a:pt x="1317297" y="259792"/>
                    <a:pt x="1048480" y="22726"/>
                    <a:pt x="1080230" y="1559"/>
                  </a:cubicBezTo>
                  <a:cubicBezTo>
                    <a:pt x="1111980" y="-19608"/>
                    <a:pt x="1399847" y="181476"/>
                    <a:pt x="1448530" y="192059"/>
                  </a:cubicBezTo>
                  <a:cubicBezTo>
                    <a:pt x="1497213" y="202642"/>
                    <a:pt x="1175480" y="33309"/>
                    <a:pt x="1372330" y="65059"/>
                  </a:cubicBezTo>
                  <a:cubicBezTo>
                    <a:pt x="1569180" y="96809"/>
                    <a:pt x="2612697" y="335992"/>
                    <a:pt x="2642330" y="35715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8C1F91D3-E487-159C-284F-D197A6B73319}"/>
                </a:ext>
              </a:extLst>
            </p:cNvPr>
            <p:cNvSpPr/>
            <p:nvPr/>
          </p:nvSpPr>
          <p:spPr>
            <a:xfrm>
              <a:off x="3458917" y="1228484"/>
              <a:ext cx="2366818" cy="2277335"/>
            </a:xfrm>
            <a:custGeom>
              <a:avLst/>
              <a:gdLst>
                <a:gd name="connsiteX0" fmla="*/ 2357683 w 2366818"/>
                <a:gd name="connsiteY0" fmla="*/ 3416 h 2277335"/>
                <a:gd name="connsiteX1" fmla="*/ 1379783 w 2366818"/>
                <a:gd name="connsiteY1" fmla="*/ 282816 h 2277335"/>
                <a:gd name="connsiteX2" fmla="*/ 135183 w 2366818"/>
                <a:gd name="connsiteY2" fmla="*/ 1121016 h 2277335"/>
                <a:gd name="connsiteX3" fmla="*/ 338383 w 2366818"/>
                <a:gd name="connsiteY3" fmla="*/ 981316 h 2277335"/>
                <a:gd name="connsiteX4" fmla="*/ 8183 w 2366818"/>
                <a:gd name="connsiteY4" fmla="*/ 1730616 h 2277335"/>
                <a:gd name="connsiteX5" fmla="*/ 97083 w 2366818"/>
                <a:gd name="connsiteY5" fmla="*/ 2276716 h 2277335"/>
                <a:gd name="connsiteX6" fmla="*/ 58983 w 2366818"/>
                <a:gd name="connsiteY6" fmla="*/ 1819516 h 2277335"/>
                <a:gd name="connsiteX7" fmla="*/ 274883 w 2366818"/>
                <a:gd name="connsiteY7" fmla="*/ 968616 h 2277335"/>
                <a:gd name="connsiteX8" fmla="*/ 693983 w 2366818"/>
                <a:gd name="connsiteY8" fmla="*/ 790816 h 2277335"/>
                <a:gd name="connsiteX9" fmla="*/ 198683 w 2366818"/>
                <a:gd name="connsiteY9" fmla="*/ 905116 h 2277335"/>
                <a:gd name="connsiteX10" fmla="*/ 1252783 w 2366818"/>
                <a:gd name="connsiteY10" fmla="*/ 333616 h 2277335"/>
                <a:gd name="connsiteX11" fmla="*/ 795583 w 2366818"/>
                <a:gd name="connsiteY11" fmla="*/ 435216 h 2277335"/>
                <a:gd name="connsiteX12" fmla="*/ 2357683 w 2366818"/>
                <a:gd name="connsiteY12" fmla="*/ 3416 h 227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6818" h="2277335">
                  <a:moveTo>
                    <a:pt x="2357683" y="3416"/>
                  </a:moveTo>
                  <a:cubicBezTo>
                    <a:pt x="2455050" y="-21984"/>
                    <a:pt x="1750200" y="96549"/>
                    <a:pt x="1379783" y="282816"/>
                  </a:cubicBezTo>
                  <a:cubicBezTo>
                    <a:pt x="1009366" y="469083"/>
                    <a:pt x="308750" y="1004599"/>
                    <a:pt x="135183" y="1121016"/>
                  </a:cubicBezTo>
                  <a:cubicBezTo>
                    <a:pt x="-38384" y="1237433"/>
                    <a:pt x="359550" y="879716"/>
                    <a:pt x="338383" y="981316"/>
                  </a:cubicBezTo>
                  <a:cubicBezTo>
                    <a:pt x="317216" y="1082916"/>
                    <a:pt x="48400" y="1514716"/>
                    <a:pt x="8183" y="1730616"/>
                  </a:cubicBezTo>
                  <a:cubicBezTo>
                    <a:pt x="-32034" y="1946516"/>
                    <a:pt x="88616" y="2261899"/>
                    <a:pt x="97083" y="2276716"/>
                  </a:cubicBezTo>
                  <a:cubicBezTo>
                    <a:pt x="105550" y="2291533"/>
                    <a:pt x="29350" y="2037533"/>
                    <a:pt x="58983" y="1819516"/>
                  </a:cubicBezTo>
                  <a:cubicBezTo>
                    <a:pt x="88616" y="1601499"/>
                    <a:pt x="169050" y="1140066"/>
                    <a:pt x="274883" y="968616"/>
                  </a:cubicBezTo>
                  <a:cubicBezTo>
                    <a:pt x="380716" y="797166"/>
                    <a:pt x="706683" y="801399"/>
                    <a:pt x="693983" y="790816"/>
                  </a:cubicBezTo>
                  <a:cubicBezTo>
                    <a:pt x="681283" y="780233"/>
                    <a:pt x="105550" y="981316"/>
                    <a:pt x="198683" y="905116"/>
                  </a:cubicBezTo>
                  <a:cubicBezTo>
                    <a:pt x="291816" y="828916"/>
                    <a:pt x="1153300" y="411933"/>
                    <a:pt x="1252783" y="333616"/>
                  </a:cubicBezTo>
                  <a:cubicBezTo>
                    <a:pt x="1352266" y="255299"/>
                    <a:pt x="615666" y="490249"/>
                    <a:pt x="795583" y="435216"/>
                  </a:cubicBezTo>
                  <a:cubicBezTo>
                    <a:pt x="975500" y="380183"/>
                    <a:pt x="2260316" y="28816"/>
                    <a:pt x="2357683" y="341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ECCC8935-B8D8-36F2-F3A4-B4DD2BCC5E59}"/>
                </a:ext>
              </a:extLst>
            </p:cNvPr>
            <p:cNvSpPr/>
            <p:nvPr/>
          </p:nvSpPr>
          <p:spPr>
            <a:xfrm>
              <a:off x="4418471" y="876046"/>
              <a:ext cx="2007729" cy="571754"/>
            </a:xfrm>
            <a:custGeom>
              <a:avLst/>
              <a:gdLst>
                <a:gd name="connsiteX0" fmla="*/ 2007729 w 2007729"/>
                <a:gd name="connsiteY0" fmla="*/ 571754 h 571754"/>
                <a:gd name="connsiteX1" fmla="*/ 1271129 w 2007729"/>
                <a:gd name="connsiteY1" fmla="*/ 266954 h 571754"/>
                <a:gd name="connsiteX2" fmla="*/ 420229 w 2007729"/>
                <a:gd name="connsiteY2" fmla="*/ 254 h 571754"/>
                <a:gd name="connsiteX3" fmla="*/ 1017129 w 2007729"/>
                <a:gd name="connsiteY3" fmla="*/ 216154 h 571754"/>
                <a:gd name="connsiteX4" fmla="*/ 1129 w 2007729"/>
                <a:gd name="connsiteY4" fmla="*/ 114554 h 571754"/>
                <a:gd name="connsiteX5" fmla="*/ 801229 w 2007729"/>
                <a:gd name="connsiteY5" fmla="*/ 292354 h 571754"/>
                <a:gd name="connsiteX6" fmla="*/ 2007729 w 2007729"/>
                <a:gd name="connsiteY6" fmla="*/ 571754 h 571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7729" h="571754">
                  <a:moveTo>
                    <a:pt x="2007729" y="571754"/>
                  </a:moveTo>
                  <a:cubicBezTo>
                    <a:pt x="1771720" y="466979"/>
                    <a:pt x="1535712" y="362204"/>
                    <a:pt x="1271129" y="266954"/>
                  </a:cubicBezTo>
                  <a:cubicBezTo>
                    <a:pt x="1006546" y="171704"/>
                    <a:pt x="462562" y="8721"/>
                    <a:pt x="420229" y="254"/>
                  </a:cubicBezTo>
                  <a:cubicBezTo>
                    <a:pt x="377896" y="-8213"/>
                    <a:pt x="1086979" y="197104"/>
                    <a:pt x="1017129" y="216154"/>
                  </a:cubicBezTo>
                  <a:cubicBezTo>
                    <a:pt x="947279" y="235204"/>
                    <a:pt x="37112" y="101854"/>
                    <a:pt x="1129" y="114554"/>
                  </a:cubicBezTo>
                  <a:cubicBezTo>
                    <a:pt x="-34854" y="127254"/>
                    <a:pt x="801229" y="292354"/>
                    <a:pt x="801229" y="292354"/>
                  </a:cubicBezTo>
                  <a:lnTo>
                    <a:pt x="2007729" y="571754"/>
                  </a:ln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FD116F45-C2F2-BD33-1792-F0B16C6A3864}"/>
                </a:ext>
              </a:extLst>
            </p:cNvPr>
            <p:cNvSpPr/>
            <p:nvPr/>
          </p:nvSpPr>
          <p:spPr>
            <a:xfrm>
              <a:off x="2971722" y="1672717"/>
              <a:ext cx="926174" cy="1503384"/>
            </a:xfrm>
            <a:custGeom>
              <a:avLst/>
              <a:gdLst>
                <a:gd name="connsiteX0" fmla="*/ 825578 w 926174"/>
                <a:gd name="connsiteY0" fmla="*/ 54483 h 1503384"/>
                <a:gd name="connsiteX1" fmla="*/ 330278 w 926174"/>
                <a:gd name="connsiteY1" fmla="*/ 562483 h 1503384"/>
                <a:gd name="connsiteX2" fmla="*/ 101678 w 926174"/>
                <a:gd name="connsiteY2" fmla="*/ 1489583 h 1503384"/>
                <a:gd name="connsiteX3" fmla="*/ 152478 w 926174"/>
                <a:gd name="connsiteY3" fmla="*/ 1083183 h 1503384"/>
                <a:gd name="connsiteX4" fmla="*/ 190578 w 926174"/>
                <a:gd name="connsiteY4" fmla="*/ 600583 h 1503384"/>
                <a:gd name="connsiteX5" fmla="*/ 78 w 926174"/>
                <a:gd name="connsiteY5" fmla="*/ 1159383 h 1503384"/>
                <a:gd name="connsiteX6" fmla="*/ 215978 w 926174"/>
                <a:gd name="connsiteY6" fmla="*/ 524383 h 1503384"/>
                <a:gd name="connsiteX7" fmla="*/ 876378 w 926174"/>
                <a:gd name="connsiteY7" fmla="*/ 67183 h 1503384"/>
                <a:gd name="connsiteX8" fmla="*/ 825578 w 926174"/>
                <a:gd name="connsiteY8" fmla="*/ 54483 h 150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6174" h="1503384">
                  <a:moveTo>
                    <a:pt x="825578" y="54483"/>
                  </a:moveTo>
                  <a:cubicBezTo>
                    <a:pt x="734561" y="137033"/>
                    <a:pt x="450928" y="323300"/>
                    <a:pt x="330278" y="562483"/>
                  </a:cubicBezTo>
                  <a:cubicBezTo>
                    <a:pt x="209628" y="801666"/>
                    <a:pt x="131311" y="1402800"/>
                    <a:pt x="101678" y="1489583"/>
                  </a:cubicBezTo>
                  <a:cubicBezTo>
                    <a:pt x="72045" y="1576366"/>
                    <a:pt x="137661" y="1231350"/>
                    <a:pt x="152478" y="1083183"/>
                  </a:cubicBezTo>
                  <a:cubicBezTo>
                    <a:pt x="167295" y="935016"/>
                    <a:pt x="215978" y="587883"/>
                    <a:pt x="190578" y="600583"/>
                  </a:cubicBezTo>
                  <a:cubicBezTo>
                    <a:pt x="165178" y="613283"/>
                    <a:pt x="-4155" y="1172083"/>
                    <a:pt x="78" y="1159383"/>
                  </a:cubicBezTo>
                  <a:cubicBezTo>
                    <a:pt x="4311" y="1146683"/>
                    <a:pt x="69928" y="706416"/>
                    <a:pt x="215978" y="524383"/>
                  </a:cubicBezTo>
                  <a:cubicBezTo>
                    <a:pt x="362028" y="342350"/>
                    <a:pt x="781128" y="145500"/>
                    <a:pt x="876378" y="67183"/>
                  </a:cubicBezTo>
                  <a:cubicBezTo>
                    <a:pt x="971628" y="-11134"/>
                    <a:pt x="916595" y="-28067"/>
                    <a:pt x="825578" y="5448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34A34328-D2D6-C917-5165-60966EAA38B8}"/>
                </a:ext>
              </a:extLst>
            </p:cNvPr>
            <p:cNvSpPr/>
            <p:nvPr/>
          </p:nvSpPr>
          <p:spPr>
            <a:xfrm>
              <a:off x="6057779" y="1308071"/>
              <a:ext cx="1094917" cy="1549621"/>
            </a:xfrm>
            <a:custGeom>
              <a:avLst/>
              <a:gdLst>
                <a:gd name="connsiteX0" fmla="*/ 121 w 1094917"/>
                <a:gd name="connsiteY0" fmla="*/ 29 h 1549621"/>
                <a:gd name="connsiteX1" fmla="*/ 571621 w 1094917"/>
                <a:gd name="connsiteY1" fmla="*/ 609629 h 1549621"/>
                <a:gd name="connsiteX2" fmla="*/ 851021 w 1094917"/>
                <a:gd name="connsiteY2" fmla="*/ 990629 h 1549621"/>
                <a:gd name="connsiteX3" fmla="*/ 876421 w 1094917"/>
                <a:gd name="connsiteY3" fmla="*/ 889029 h 1549621"/>
                <a:gd name="connsiteX4" fmla="*/ 1092321 w 1094917"/>
                <a:gd name="connsiteY4" fmla="*/ 1536729 h 1549621"/>
                <a:gd name="connsiteX5" fmla="*/ 990721 w 1094917"/>
                <a:gd name="connsiteY5" fmla="*/ 1270029 h 1549621"/>
                <a:gd name="connsiteX6" fmla="*/ 914521 w 1094917"/>
                <a:gd name="connsiteY6" fmla="*/ 660429 h 1549621"/>
                <a:gd name="connsiteX7" fmla="*/ 901821 w 1094917"/>
                <a:gd name="connsiteY7" fmla="*/ 838229 h 1549621"/>
                <a:gd name="connsiteX8" fmla="*/ 622421 w 1094917"/>
                <a:gd name="connsiteY8" fmla="*/ 635029 h 1549621"/>
                <a:gd name="connsiteX9" fmla="*/ 121 w 1094917"/>
                <a:gd name="connsiteY9" fmla="*/ 29 h 154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4917" h="1549621">
                  <a:moveTo>
                    <a:pt x="121" y="29"/>
                  </a:moveTo>
                  <a:cubicBezTo>
                    <a:pt x="-8346" y="-4204"/>
                    <a:pt x="429804" y="444529"/>
                    <a:pt x="571621" y="609629"/>
                  </a:cubicBezTo>
                  <a:cubicBezTo>
                    <a:pt x="713438" y="774729"/>
                    <a:pt x="800221" y="944062"/>
                    <a:pt x="851021" y="990629"/>
                  </a:cubicBezTo>
                  <a:cubicBezTo>
                    <a:pt x="901821" y="1037196"/>
                    <a:pt x="836204" y="798012"/>
                    <a:pt x="876421" y="889029"/>
                  </a:cubicBezTo>
                  <a:cubicBezTo>
                    <a:pt x="916638" y="980046"/>
                    <a:pt x="1073271" y="1473229"/>
                    <a:pt x="1092321" y="1536729"/>
                  </a:cubicBezTo>
                  <a:cubicBezTo>
                    <a:pt x="1111371" y="1600229"/>
                    <a:pt x="1020354" y="1416079"/>
                    <a:pt x="990721" y="1270029"/>
                  </a:cubicBezTo>
                  <a:cubicBezTo>
                    <a:pt x="961088" y="1123979"/>
                    <a:pt x="929338" y="732396"/>
                    <a:pt x="914521" y="660429"/>
                  </a:cubicBezTo>
                  <a:cubicBezTo>
                    <a:pt x="899704" y="588462"/>
                    <a:pt x="950504" y="842462"/>
                    <a:pt x="901821" y="838229"/>
                  </a:cubicBezTo>
                  <a:cubicBezTo>
                    <a:pt x="853138" y="833996"/>
                    <a:pt x="768471" y="776846"/>
                    <a:pt x="622421" y="635029"/>
                  </a:cubicBezTo>
                  <a:cubicBezTo>
                    <a:pt x="476371" y="493212"/>
                    <a:pt x="8588" y="4262"/>
                    <a:pt x="121" y="29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C2D10EA2-FFA8-0B92-16E8-1115CAED866D}"/>
                </a:ext>
              </a:extLst>
            </p:cNvPr>
            <p:cNvSpPr/>
            <p:nvPr/>
          </p:nvSpPr>
          <p:spPr>
            <a:xfrm>
              <a:off x="2982362" y="3403304"/>
              <a:ext cx="699216" cy="1322137"/>
            </a:xfrm>
            <a:custGeom>
              <a:avLst/>
              <a:gdLst>
                <a:gd name="connsiteX0" fmla="*/ 687938 w 699216"/>
                <a:gd name="connsiteY0" fmla="*/ 1321096 h 1322137"/>
                <a:gd name="connsiteX1" fmla="*/ 662538 w 699216"/>
                <a:gd name="connsiteY1" fmla="*/ 889296 h 1322137"/>
                <a:gd name="connsiteX2" fmla="*/ 573638 w 699216"/>
                <a:gd name="connsiteY2" fmla="*/ 444796 h 1322137"/>
                <a:gd name="connsiteX3" fmla="*/ 472038 w 699216"/>
                <a:gd name="connsiteY3" fmla="*/ 178096 h 1322137"/>
                <a:gd name="connsiteX4" fmla="*/ 2138 w 699216"/>
                <a:gd name="connsiteY4" fmla="*/ 296 h 1322137"/>
                <a:gd name="connsiteX5" fmla="*/ 306938 w 699216"/>
                <a:gd name="connsiteY5" fmla="*/ 139996 h 1322137"/>
                <a:gd name="connsiteX6" fmla="*/ 522838 w 699216"/>
                <a:gd name="connsiteY6" fmla="*/ 292396 h 1322137"/>
                <a:gd name="connsiteX7" fmla="*/ 484738 w 699216"/>
                <a:gd name="connsiteY7" fmla="*/ 762296 h 1322137"/>
                <a:gd name="connsiteX8" fmla="*/ 687938 w 699216"/>
                <a:gd name="connsiteY8" fmla="*/ 1321096 h 132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216" h="1322137">
                  <a:moveTo>
                    <a:pt x="687938" y="1321096"/>
                  </a:moveTo>
                  <a:cubicBezTo>
                    <a:pt x="717571" y="1342263"/>
                    <a:pt x="681588" y="1035346"/>
                    <a:pt x="662538" y="889296"/>
                  </a:cubicBezTo>
                  <a:cubicBezTo>
                    <a:pt x="643488" y="743246"/>
                    <a:pt x="605388" y="563329"/>
                    <a:pt x="573638" y="444796"/>
                  </a:cubicBezTo>
                  <a:cubicBezTo>
                    <a:pt x="541888" y="326263"/>
                    <a:pt x="567288" y="252179"/>
                    <a:pt x="472038" y="178096"/>
                  </a:cubicBezTo>
                  <a:cubicBezTo>
                    <a:pt x="376788" y="104013"/>
                    <a:pt x="29655" y="6646"/>
                    <a:pt x="2138" y="296"/>
                  </a:cubicBezTo>
                  <a:cubicBezTo>
                    <a:pt x="-25379" y="-6054"/>
                    <a:pt x="220155" y="91313"/>
                    <a:pt x="306938" y="139996"/>
                  </a:cubicBezTo>
                  <a:cubicBezTo>
                    <a:pt x="393721" y="188679"/>
                    <a:pt x="493205" y="188679"/>
                    <a:pt x="522838" y="292396"/>
                  </a:cubicBezTo>
                  <a:cubicBezTo>
                    <a:pt x="552471" y="396113"/>
                    <a:pt x="450871" y="586613"/>
                    <a:pt x="484738" y="762296"/>
                  </a:cubicBezTo>
                  <a:cubicBezTo>
                    <a:pt x="518605" y="937979"/>
                    <a:pt x="658305" y="1299929"/>
                    <a:pt x="687938" y="132109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76174502-24A5-3320-B811-ED724BA3B0DC}"/>
                </a:ext>
              </a:extLst>
            </p:cNvPr>
            <p:cNvSpPr/>
            <p:nvPr/>
          </p:nvSpPr>
          <p:spPr>
            <a:xfrm>
              <a:off x="2869978" y="1178838"/>
              <a:ext cx="2325642" cy="2264457"/>
            </a:xfrm>
            <a:custGeom>
              <a:avLst/>
              <a:gdLst>
                <a:gd name="connsiteX0" fmla="*/ 2324322 w 2325642"/>
                <a:gd name="connsiteY0" fmla="*/ 2262 h 2264457"/>
                <a:gd name="connsiteX1" fmla="*/ 1244822 w 2325642"/>
                <a:gd name="connsiteY1" fmla="*/ 421362 h 2264457"/>
                <a:gd name="connsiteX2" fmla="*/ 355822 w 2325642"/>
                <a:gd name="connsiteY2" fmla="*/ 1373862 h 2264457"/>
                <a:gd name="connsiteX3" fmla="*/ 470122 w 2325642"/>
                <a:gd name="connsiteY3" fmla="*/ 1246862 h 2264457"/>
                <a:gd name="connsiteX4" fmla="*/ 203422 w 2325642"/>
                <a:gd name="connsiteY4" fmla="*/ 1958062 h 2264457"/>
                <a:gd name="connsiteX5" fmla="*/ 222 w 2325642"/>
                <a:gd name="connsiteY5" fmla="*/ 2262862 h 2264457"/>
                <a:gd name="connsiteX6" fmla="*/ 241522 w 2325642"/>
                <a:gd name="connsiteY6" fmla="*/ 1843762 h 2264457"/>
                <a:gd name="connsiteX7" fmla="*/ 838422 w 2325642"/>
                <a:gd name="connsiteY7" fmla="*/ 611862 h 2264457"/>
                <a:gd name="connsiteX8" fmla="*/ 584422 w 2325642"/>
                <a:gd name="connsiteY8" fmla="*/ 865862 h 2264457"/>
                <a:gd name="connsiteX9" fmla="*/ 1448022 w 2325642"/>
                <a:gd name="connsiteY9" fmla="*/ 281662 h 2264457"/>
                <a:gd name="connsiteX10" fmla="*/ 2324322 w 2325642"/>
                <a:gd name="connsiteY10" fmla="*/ 2262 h 226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5642" h="2264457">
                  <a:moveTo>
                    <a:pt x="2324322" y="2262"/>
                  </a:moveTo>
                  <a:cubicBezTo>
                    <a:pt x="2290455" y="25545"/>
                    <a:pt x="1572905" y="192762"/>
                    <a:pt x="1244822" y="421362"/>
                  </a:cubicBezTo>
                  <a:cubicBezTo>
                    <a:pt x="916739" y="649962"/>
                    <a:pt x="484939" y="1236279"/>
                    <a:pt x="355822" y="1373862"/>
                  </a:cubicBezTo>
                  <a:cubicBezTo>
                    <a:pt x="226705" y="1511445"/>
                    <a:pt x="495522" y="1149495"/>
                    <a:pt x="470122" y="1246862"/>
                  </a:cubicBezTo>
                  <a:cubicBezTo>
                    <a:pt x="444722" y="1344229"/>
                    <a:pt x="281739" y="1788729"/>
                    <a:pt x="203422" y="1958062"/>
                  </a:cubicBezTo>
                  <a:cubicBezTo>
                    <a:pt x="125105" y="2127395"/>
                    <a:pt x="-6128" y="2281912"/>
                    <a:pt x="222" y="2262862"/>
                  </a:cubicBezTo>
                  <a:cubicBezTo>
                    <a:pt x="6572" y="2243812"/>
                    <a:pt x="101822" y="2118929"/>
                    <a:pt x="241522" y="1843762"/>
                  </a:cubicBezTo>
                  <a:cubicBezTo>
                    <a:pt x="381222" y="1568595"/>
                    <a:pt x="781272" y="774845"/>
                    <a:pt x="838422" y="611862"/>
                  </a:cubicBezTo>
                  <a:cubicBezTo>
                    <a:pt x="895572" y="448879"/>
                    <a:pt x="482822" y="920895"/>
                    <a:pt x="584422" y="865862"/>
                  </a:cubicBezTo>
                  <a:cubicBezTo>
                    <a:pt x="686022" y="810829"/>
                    <a:pt x="1164389" y="423479"/>
                    <a:pt x="1448022" y="281662"/>
                  </a:cubicBezTo>
                  <a:cubicBezTo>
                    <a:pt x="1731655" y="139845"/>
                    <a:pt x="2358189" y="-21021"/>
                    <a:pt x="2324322" y="226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FB132AB2-76D7-C31D-E9AA-661BBCA5B904}"/>
                </a:ext>
              </a:extLst>
            </p:cNvPr>
            <p:cNvSpPr/>
            <p:nvPr/>
          </p:nvSpPr>
          <p:spPr>
            <a:xfrm>
              <a:off x="2106526" y="4632604"/>
              <a:ext cx="891082" cy="3341207"/>
            </a:xfrm>
            <a:custGeom>
              <a:avLst/>
              <a:gdLst>
                <a:gd name="connsiteX0" fmla="*/ 890674 w 891082"/>
                <a:gd name="connsiteY0" fmla="*/ 2896 h 3341207"/>
                <a:gd name="connsiteX1" fmla="*/ 623974 w 891082"/>
                <a:gd name="connsiteY1" fmla="*/ 714096 h 3341207"/>
                <a:gd name="connsiteX2" fmla="*/ 65174 w 891082"/>
                <a:gd name="connsiteY2" fmla="*/ 3190596 h 3341207"/>
                <a:gd name="connsiteX3" fmla="*/ 65174 w 891082"/>
                <a:gd name="connsiteY3" fmla="*/ 2822296 h 3341207"/>
                <a:gd name="connsiteX4" fmla="*/ 547774 w 891082"/>
                <a:gd name="connsiteY4" fmla="*/ 802996 h 3341207"/>
                <a:gd name="connsiteX5" fmla="*/ 331874 w 891082"/>
                <a:gd name="connsiteY5" fmla="*/ 1374496 h 3341207"/>
                <a:gd name="connsiteX6" fmla="*/ 674774 w 891082"/>
                <a:gd name="connsiteY6" fmla="*/ 498196 h 3341207"/>
                <a:gd name="connsiteX7" fmla="*/ 890674 w 891082"/>
                <a:gd name="connsiteY7" fmla="*/ 2896 h 3341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1082" h="3341207">
                  <a:moveTo>
                    <a:pt x="890674" y="2896"/>
                  </a:moveTo>
                  <a:cubicBezTo>
                    <a:pt x="882207" y="38879"/>
                    <a:pt x="761557" y="182813"/>
                    <a:pt x="623974" y="714096"/>
                  </a:cubicBezTo>
                  <a:cubicBezTo>
                    <a:pt x="486391" y="1245379"/>
                    <a:pt x="158307" y="2839229"/>
                    <a:pt x="65174" y="3190596"/>
                  </a:cubicBezTo>
                  <a:cubicBezTo>
                    <a:pt x="-27959" y="3541963"/>
                    <a:pt x="-15259" y="3220229"/>
                    <a:pt x="65174" y="2822296"/>
                  </a:cubicBezTo>
                  <a:cubicBezTo>
                    <a:pt x="145607" y="2424363"/>
                    <a:pt x="503324" y="1044296"/>
                    <a:pt x="547774" y="802996"/>
                  </a:cubicBezTo>
                  <a:cubicBezTo>
                    <a:pt x="592224" y="561696"/>
                    <a:pt x="310707" y="1425296"/>
                    <a:pt x="331874" y="1374496"/>
                  </a:cubicBezTo>
                  <a:cubicBezTo>
                    <a:pt x="353041" y="1323696"/>
                    <a:pt x="575291" y="722563"/>
                    <a:pt x="674774" y="498196"/>
                  </a:cubicBezTo>
                  <a:cubicBezTo>
                    <a:pt x="774257" y="273829"/>
                    <a:pt x="899141" y="-33087"/>
                    <a:pt x="890674" y="289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59E636E6-C111-FECE-FD2F-92ED7692D1B0}"/>
                </a:ext>
              </a:extLst>
            </p:cNvPr>
            <p:cNvSpPr/>
            <p:nvPr/>
          </p:nvSpPr>
          <p:spPr>
            <a:xfrm>
              <a:off x="3023569" y="4875428"/>
              <a:ext cx="573530" cy="2239822"/>
            </a:xfrm>
            <a:custGeom>
              <a:avLst/>
              <a:gdLst>
                <a:gd name="connsiteX0" fmla="*/ 570531 w 573530"/>
                <a:gd name="connsiteY0" fmla="*/ 1372 h 2239822"/>
                <a:gd name="connsiteX1" fmla="*/ 430831 w 573530"/>
                <a:gd name="connsiteY1" fmla="*/ 509372 h 2239822"/>
                <a:gd name="connsiteX2" fmla="*/ 303831 w 573530"/>
                <a:gd name="connsiteY2" fmla="*/ 1525372 h 2239822"/>
                <a:gd name="connsiteX3" fmla="*/ 405431 w 573530"/>
                <a:gd name="connsiteY3" fmla="*/ 953872 h 2239822"/>
                <a:gd name="connsiteX4" fmla="*/ 11731 w 573530"/>
                <a:gd name="connsiteY4" fmla="*/ 2223872 h 2239822"/>
                <a:gd name="connsiteX5" fmla="*/ 113331 w 573530"/>
                <a:gd name="connsiteY5" fmla="*/ 1588872 h 2239822"/>
                <a:gd name="connsiteX6" fmla="*/ 214931 w 573530"/>
                <a:gd name="connsiteY6" fmla="*/ 445872 h 2239822"/>
                <a:gd name="connsiteX7" fmla="*/ 75231 w 573530"/>
                <a:gd name="connsiteY7" fmla="*/ 1322172 h 2239822"/>
                <a:gd name="connsiteX8" fmla="*/ 418131 w 573530"/>
                <a:gd name="connsiteY8" fmla="*/ 547472 h 2239822"/>
                <a:gd name="connsiteX9" fmla="*/ 176831 w 573530"/>
                <a:gd name="connsiteY9" fmla="*/ 1436472 h 2239822"/>
                <a:gd name="connsiteX10" fmla="*/ 291131 w 573530"/>
                <a:gd name="connsiteY10" fmla="*/ 649072 h 2239822"/>
                <a:gd name="connsiteX11" fmla="*/ 570531 w 573530"/>
                <a:gd name="connsiteY11" fmla="*/ 1372 h 2239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530" h="2239822">
                  <a:moveTo>
                    <a:pt x="570531" y="1372"/>
                  </a:moveTo>
                  <a:cubicBezTo>
                    <a:pt x="593814" y="-21911"/>
                    <a:pt x="475281" y="255372"/>
                    <a:pt x="430831" y="509372"/>
                  </a:cubicBezTo>
                  <a:cubicBezTo>
                    <a:pt x="386381" y="763372"/>
                    <a:pt x="308064" y="1451289"/>
                    <a:pt x="303831" y="1525372"/>
                  </a:cubicBezTo>
                  <a:cubicBezTo>
                    <a:pt x="299598" y="1599455"/>
                    <a:pt x="454114" y="837455"/>
                    <a:pt x="405431" y="953872"/>
                  </a:cubicBezTo>
                  <a:cubicBezTo>
                    <a:pt x="356748" y="1070289"/>
                    <a:pt x="60414" y="2118039"/>
                    <a:pt x="11731" y="2223872"/>
                  </a:cubicBezTo>
                  <a:cubicBezTo>
                    <a:pt x="-36952" y="2329705"/>
                    <a:pt x="79464" y="1885205"/>
                    <a:pt x="113331" y="1588872"/>
                  </a:cubicBezTo>
                  <a:cubicBezTo>
                    <a:pt x="147198" y="1292539"/>
                    <a:pt x="221281" y="490322"/>
                    <a:pt x="214931" y="445872"/>
                  </a:cubicBezTo>
                  <a:cubicBezTo>
                    <a:pt x="208581" y="401422"/>
                    <a:pt x="41364" y="1305239"/>
                    <a:pt x="75231" y="1322172"/>
                  </a:cubicBezTo>
                  <a:cubicBezTo>
                    <a:pt x="109098" y="1339105"/>
                    <a:pt x="401198" y="528422"/>
                    <a:pt x="418131" y="547472"/>
                  </a:cubicBezTo>
                  <a:cubicBezTo>
                    <a:pt x="435064" y="566522"/>
                    <a:pt x="197998" y="1419539"/>
                    <a:pt x="176831" y="1436472"/>
                  </a:cubicBezTo>
                  <a:cubicBezTo>
                    <a:pt x="155664" y="1453405"/>
                    <a:pt x="221281" y="886139"/>
                    <a:pt x="291131" y="649072"/>
                  </a:cubicBezTo>
                  <a:cubicBezTo>
                    <a:pt x="360981" y="412005"/>
                    <a:pt x="547248" y="24655"/>
                    <a:pt x="570531" y="137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2FFBBCE5-A35F-ACE2-E9E7-EE27DCE40248}"/>
                </a:ext>
              </a:extLst>
            </p:cNvPr>
            <p:cNvSpPr/>
            <p:nvPr/>
          </p:nvSpPr>
          <p:spPr>
            <a:xfrm>
              <a:off x="2243829" y="4697615"/>
              <a:ext cx="1160049" cy="3323492"/>
            </a:xfrm>
            <a:custGeom>
              <a:avLst/>
              <a:gdLst>
                <a:gd name="connsiteX0" fmla="*/ 1159771 w 1160049"/>
                <a:gd name="connsiteY0" fmla="*/ 1385 h 3323492"/>
                <a:gd name="connsiteX1" fmla="*/ 816871 w 1160049"/>
                <a:gd name="connsiteY1" fmla="*/ 445885 h 3323492"/>
                <a:gd name="connsiteX2" fmla="*/ 105671 w 1160049"/>
                <a:gd name="connsiteY2" fmla="*/ 2439785 h 3323492"/>
                <a:gd name="connsiteX3" fmla="*/ 245371 w 1160049"/>
                <a:gd name="connsiteY3" fmla="*/ 2147685 h 3323492"/>
                <a:gd name="connsiteX4" fmla="*/ 4071 w 1160049"/>
                <a:gd name="connsiteY4" fmla="*/ 3303385 h 3323492"/>
                <a:gd name="connsiteX5" fmla="*/ 143771 w 1160049"/>
                <a:gd name="connsiteY5" fmla="*/ 2782685 h 3323492"/>
                <a:gd name="connsiteX6" fmla="*/ 740671 w 1160049"/>
                <a:gd name="connsiteY6" fmla="*/ 1538085 h 3323492"/>
                <a:gd name="connsiteX7" fmla="*/ 156471 w 1160049"/>
                <a:gd name="connsiteY7" fmla="*/ 2566785 h 3323492"/>
                <a:gd name="connsiteX8" fmla="*/ 651771 w 1160049"/>
                <a:gd name="connsiteY8" fmla="*/ 1220585 h 3323492"/>
                <a:gd name="connsiteX9" fmla="*/ 918471 w 1160049"/>
                <a:gd name="connsiteY9" fmla="*/ 623685 h 3323492"/>
                <a:gd name="connsiteX10" fmla="*/ 473971 w 1160049"/>
                <a:gd name="connsiteY10" fmla="*/ 1347585 h 3323492"/>
                <a:gd name="connsiteX11" fmla="*/ 867671 w 1160049"/>
                <a:gd name="connsiteY11" fmla="*/ 344285 h 3323492"/>
                <a:gd name="connsiteX12" fmla="*/ 1159771 w 1160049"/>
                <a:gd name="connsiteY12" fmla="*/ 1385 h 3323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0049" h="3323492">
                  <a:moveTo>
                    <a:pt x="1159771" y="1385"/>
                  </a:moveTo>
                  <a:cubicBezTo>
                    <a:pt x="1151304" y="18318"/>
                    <a:pt x="992554" y="39485"/>
                    <a:pt x="816871" y="445885"/>
                  </a:cubicBezTo>
                  <a:cubicBezTo>
                    <a:pt x="641188" y="852285"/>
                    <a:pt x="200921" y="2156152"/>
                    <a:pt x="105671" y="2439785"/>
                  </a:cubicBezTo>
                  <a:cubicBezTo>
                    <a:pt x="10421" y="2723418"/>
                    <a:pt x="262304" y="2003752"/>
                    <a:pt x="245371" y="2147685"/>
                  </a:cubicBezTo>
                  <a:cubicBezTo>
                    <a:pt x="228438" y="2291618"/>
                    <a:pt x="21004" y="3197552"/>
                    <a:pt x="4071" y="3303385"/>
                  </a:cubicBezTo>
                  <a:cubicBezTo>
                    <a:pt x="-12862" y="3409218"/>
                    <a:pt x="21004" y="3076902"/>
                    <a:pt x="143771" y="2782685"/>
                  </a:cubicBezTo>
                  <a:cubicBezTo>
                    <a:pt x="266538" y="2488468"/>
                    <a:pt x="738554" y="1574068"/>
                    <a:pt x="740671" y="1538085"/>
                  </a:cubicBezTo>
                  <a:cubicBezTo>
                    <a:pt x="742788" y="1502102"/>
                    <a:pt x="171288" y="2619702"/>
                    <a:pt x="156471" y="2566785"/>
                  </a:cubicBezTo>
                  <a:cubicBezTo>
                    <a:pt x="141654" y="2513868"/>
                    <a:pt x="524771" y="1544435"/>
                    <a:pt x="651771" y="1220585"/>
                  </a:cubicBezTo>
                  <a:cubicBezTo>
                    <a:pt x="778771" y="896735"/>
                    <a:pt x="948104" y="602518"/>
                    <a:pt x="918471" y="623685"/>
                  </a:cubicBezTo>
                  <a:cubicBezTo>
                    <a:pt x="888838" y="644852"/>
                    <a:pt x="482438" y="1394152"/>
                    <a:pt x="473971" y="1347585"/>
                  </a:cubicBezTo>
                  <a:cubicBezTo>
                    <a:pt x="465504" y="1301018"/>
                    <a:pt x="753371" y="564418"/>
                    <a:pt x="867671" y="344285"/>
                  </a:cubicBezTo>
                  <a:cubicBezTo>
                    <a:pt x="981971" y="124152"/>
                    <a:pt x="1168238" y="-15548"/>
                    <a:pt x="1159771" y="1385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55ED9B02-570C-2475-35E2-5EB2A26CF304}"/>
                </a:ext>
              </a:extLst>
            </p:cNvPr>
            <p:cNvSpPr/>
            <p:nvPr/>
          </p:nvSpPr>
          <p:spPr>
            <a:xfrm>
              <a:off x="2583608" y="4780980"/>
              <a:ext cx="481749" cy="1183206"/>
            </a:xfrm>
            <a:custGeom>
              <a:avLst/>
              <a:gdLst>
                <a:gd name="connsiteX0" fmla="*/ 477092 w 481749"/>
                <a:gd name="connsiteY0" fmla="*/ 6920 h 1183206"/>
                <a:gd name="connsiteX1" fmla="*/ 19892 w 481749"/>
                <a:gd name="connsiteY1" fmla="*/ 1137220 h 1183206"/>
                <a:gd name="connsiteX2" fmla="*/ 108792 w 481749"/>
                <a:gd name="connsiteY2" fmla="*/ 921320 h 1183206"/>
                <a:gd name="connsiteX3" fmla="*/ 350092 w 481749"/>
                <a:gd name="connsiteY3" fmla="*/ 527620 h 1183206"/>
                <a:gd name="connsiteX4" fmla="*/ 261192 w 481749"/>
                <a:gd name="connsiteY4" fmla="*/ 654620 h 1183206"/>
                <a:gd name="connsiteX5" fmla="*/ 477092 w 481749"/>
                <a:gd name="connsiteY5" fmla="*/ 6920 h 118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749" h="1183206">
                  <a:moveTo>
                    <a:pt x="477092" y="6920"/>
                  </a:moveTo>
                  <a:cubicBezTo>
                    <a:pt x="436875" y="87353"/>
                    <a:pt x="81275" y="984820"/>
                    <a:pt x="19892" y="1137220"/>
                  </a:cubicBezTo>
                  <a:cubicBezTo>
                    <a:pt x="-41491" y="1289620"/>
                    <a:pt x="53759" y="1022920"/>
                    <a:pt x="108792" y="921320"/>
                  </a:cubicBezTo>
                  <a:cubicBezTo>
                    <a:pt x="163825" y="819720"/>
                    <a:pt x="324692" y="572070"/>
                    <a:pt x="350092" y="527620"/>
                  </a:cubicBezTo>
                  <a:cubicBezTo>
                    <a:pt x="375492" y="483170"/>
                    <a:pt x="237909" y="737170"/>
                    <a:pt x="261192" y="654620"/>
                  </a:cubicBezTo>
                  <a:cubicBezTo>
                    <a:pt x="284475" y="572070"/>
                    <a:pt x="517309" y="-73513"/>
                    <a:pt x="477092" y="692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5F12B712-22D2-6EA7-62F5-5005183302E3}"/>
                </a:ext>
              </a:extLst>
            </p:cNvPr>
            <p:cNvSpPr/>
            <p:nvPr/>
          </p:nvSpPr>
          <p:spPr>
            <a:xfrm>
              <a:off x="2604773" y="4787882"/>
              <a:ext cx="938799" cy="2285571"/>
            </a:xfrm>
            <a:custGeom>
              <a:avLst/>
              <a:gdLst>
                <a:gd name="connsiteX0" fmla="*/ 938527 w 938799"/>
                <a:gd name="connsiteY0" fmla="*/ 18 h 2285571"/>
                <a:gd name="connsiteX1" fmla="*/ 481327 w 938799"/>
                <a:gd name="connsiteY1" fmla="*/ 419118 h 2285571"/>
                <a:gd name="connsiteX2" fmla="*/ 100327 w 938799"/>
                <a:gd name="connsiteY2" fmla="*/ 1447818 h 2285571"/>
                <a:gd name="connsiteX3" fmla="*/ 354327 w 938799"/>
                <a:gd name="connsiteY3" fmla="*/ 1066818 h 2285571"/>
                <a:gd name="connsiteX4" fmla="*/ 11427 w 938799"/>
                <a:gd name="connsiteY4" fmla="*/ 2273318 h 2285571"/>
                <a:gd name="connsiteX5" fmla="*/ 138427 w 938799"/>
                <a:gd name="connsiteY5" fmla="*/ 1625618 h 2285571"/>
                <a:gd name="connsiteX6" fmla="*/ 684527 w 938799"/>
                <a:gd name="connsiteY6" fmla="*/ 584218 h 2285571"/>
                <a:gd name="connsiteX7" fmla="*/ 328927 w 938799"/>
                <a:gd name="connsiteY7" fmla="*/ 889018 h 2285571"/>
                <a:gd name="connsiteX8" fmla="*/ 544827 w 938799"/>
                <a:gd name="connsiteY8" fmla="*/ 431818 h 2285571"/>
                <a:gd name="connsiteX9" fmla="*/ 938527 w 938799"/>
                <a:gd name="connsiteY9" fmla="*/ 18 h 228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8799" h="2285571">
                  <a:moveTo>
                    <a:pt x="938527" y="18"/>
                  </a:moveTo>
                  <a:cubicBezTo>
                    <a:pt x="927944" y="-2099"/>
                    <a:pt x="621027" y="177818"/>
                    <a:pt x="481327" y="419118"/>
                  </a:cubicBezTo>
                  <a:cubicBezTo>
                    <a:pt x="341627" y="660418"/>
                    <a:pt x="121494" y="1339868"/>
                    <a:pt x="100327" y="1447818"/>
                  </a:cubicBezTo>
                  <a:cubicBezTo>
                    <a:pt x="79160" y="1555768"/>
                    <a:pt x="369144" y="929235"/>
                    <a:pt x="354327" y="1066818"/>
                  </a:cubicBezTo>
                  <a:cubicBezTo>
                    <a:pt x="339510" y="1204401"/>
                    <a:pt x="47410" y="2180185"/>
                    <a:pt x="11427" y="2273318"/>
                  </a:cubicBezTo>
                  <a:cubicBezTo>
                    <a:pt x="-24556" y="2366451"/>
                    <a:pt x="26244" y="1907135"/>
                    <a:pt x="138427" y="1625618"/>
                  </a:cubicBezTo>
                  <a:cubicBezTo>
                    <a:pt x="250610" y="1344101"/>
                    <a:pt x="652777" y="706985"/>
                    <a:pt x="684527" y="584218"/>
                  </a:cubicBezTo>
                  <a:cubicBezTo>
                    <a:pt x="716277" y="461451"/>
                    <a:pt x="352210" y="914418"/>
                    <a:pt x="328927" y="889018"/>
                  </a:cubicBezTo>
                  <a:cubicBezTo>
                    <a:pt x="305644" y="863618"/>
                    <a:pt x="441110" y="582101"/>
                    <a:pt x="544827" y="431818"/>
                  </a:cubicBezTo>
                  <a:cubicBezTo>
                    <a:pt x="648544" y="281535"/>
                    <a:pt x="949110" y="2135"/>
                    <a:pt x="938527" y="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F48E9723-FCA4-F168-07C5-AB4D672DE460}"/>
                </a:ext>
              </a:extLst>
            </p:cNvPr>
            <p:cNvSpPr/>
            <p:nvPr/>
          </p:nvSpPr>
          <p:spPr>
            <a:xfrm>
              <a:off x="3645717" y="1453157"/>
              <a:ext cx="2466743" cy="2246556"/>
            </a:xfrm>
            <a:custGeom>
              <a:avLst/>
              <a:gdLst>
                <a:gd name="connsiteX0" fmla="*/ 2462983 w 2466743"/>
                <a:gd name="connsiteY0" fmla="*/ 7343 h 2246556"/>
                <a:gd name="connsiteX1" fmla="*/ 1065983 w 2466743"/>
                <a:gd name="connsiteY1" fmla="*/ 896343 h 2246556"/>
                <a:gd name="connsiteX2" fmla="*/ 24583 w 2466743"/>
                <a:gd name="connsiteY2" fmla="*/ 1912343 h 2246556"/>
                <a:gd name="connsiteX3" fmla="*/ 303983 w 2466743"/>
                <a:gd name="connsiteY3" fmla="*/ 1493243 h 2246556"/>
                <a:gd name="connsiteX4" fmla="*/ 24583 w 2466743"/>
                <a:gd name="connsiteY4" fmla="*/ 2242543 h 2246556"/>
                <a:gd name="connsiteX5" fmla="*/ 557983 w 2466743"/>
                <a:gd name="connsiteY5" fmla="*/ 1099543 h 2246556"/>
                <a:gd name="connsiteX6" fmla="*/ 875483 w 2466743"/>
                <a:gd name="connsiteY6" fmla="*/ 845543 h 2246556"/>
                <a:gd name="connsiteX7" fmla="*/ 164283 w 2466743"/>
                <a:gd name="connsiteY7" fmla="*/ 1480543 h 2246556"/>
                <a:gd name="connsiteX8" fmla="*/ 1434283 w 2466743"/>
                <a:gd name="connsiteY8" fmla="*/ 528043 h 2246556"/>
                <a:gd name="connsiteX9" fmla="*/ 2462983 w 2466743"/>
                <a:gd name="connsiteY9" fmla="*/ 7343 h 224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743" h="2246556">
                  <a:moveTo>
                    <a:pt x="2462983" y="7343"/>
                  </a:moveTo>
                  <a:cubicBezTo>
                    <a:pt x="2401600" y="68726"/>
                    <a:pt x="1472383" y="578843"/>
                    <a:pt x="1065983" y="896343"/>
                  </a:cubicBezTo>
                  <a:cubicBezTo>
                    <a:pt x="659583" y="1213843"/>
                    <a:pt x="151583" y="1812860"/>
                    <a:pt x="24583" y="1912343"/>
                  </a:cubicBezTo>
                  <a:cubicBezTo>
                    <a:pt x="-102417" y="2011826"/>
                    <a:pt x="303983" y="1438210"/>
                    <a:pt x="303983" y="1493243"/>
                  </a:cubicBezTo>
                  <a:cubicBezTo>
                    <a:pt x="303983" y="1548276"/>
                    <a:pt x="-17750" y="2308160"/>
                    <a:pt x="24583" y="2242543"/>
                  </a:cubicBezTo>
                  <a:cubicBezTo>
                    <a:pt x="66916" y="2176926"/>
                    <a:pt x="416166" y="1332376"/>
                    <a:pt x="557983" y="1099543"/>
                  </a:cubicBezTo>
                  <a:cubicBezTo>
                    <a:pt x="699800" y="866710"/>
                    <a:pt x="941100" y="782043"/>
                    <a:pt x="875483" y="845543"/>
                  </a:cubicBezTo>
                  <a:cubicBezTo>
                    <a:pt x="809866" y="909043"/>
                    <a:pt x="71150" y="1533460"/>
                    <a:pt x="164283" y="1480543"/>
                  </a:cubicBezTo>
                  <a:cubicBezTo>
                    <a:pt x="257416" y="1427626"/>
                    <a:pt x="1049050" y="773576"/>
                    <a:pt x="1434283" y="528043"/>
                  </a:cubicBezTo>
                  <a:cubicBezTo>
                    <a:pt x="1819516" y="282510"/>
                    <a:pt x="2524366" y="-54040"/>
                    <a:pt x="2462983" y="7343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2CDA9567-DC24-DCDA-083E-6E3B4539E7C9}"/>
                </a:ext>
              </a:extLst>
            </p:cNvPr>
            <p:cNvSpPr/>
            <p:nvPr/>
          </p:nvSpPr>
          <p:spPr>
            <a:xfrm>
              <a:off x="3062921" y="1337008"/>
              <a:ext cx="2517377" cy="1857295"/>
            </a:xfrm>
            <a:custGeom>
              <a:avLst/>
              <a:gdLst>
                <a:gd name="connsiteX0" fmla="*/ 2512379 w 2517377"/>
                <a:gd name="connsiteY0" fmla="*/ 9192 h 1857295"/>
                <a:gd name="connsiteX1" fmla="*/ 962979 w 2517377"/>
                <a:gd name="connsiteY1" fmla="*/ 987092 h 1857295"/>
                <a:gd name="connsiteX2" fmla="*/ 10479 w 2517377"/>
                <a:gd name="connsiteY2" fmla="*/ 1850692 h 1857295"/>
                <a:gd name="connsiteX3" fmla="*/ 518479 w 2517377"/>
                <a:gd name="connsiteY3" fmla="*/ 1342692 h 1857295"/>
                <a:gd name="connsiteX4" fmla="*/ 1496379 w 2517377"/>
                <a:gd name="connsiteY4" fmla="*/ 567992 h 1857295"/>
                <a:gd name="connsiteX5" fmla="*/ 404179 w 2517377"/>
                <a:gd name="connsiteY5" fmla="*/ 1317292 h 1857295"/>
                <a:gd name="connsiteX6" fmla="*/ 1420179 w 2517377"/>
                <a:gd name="connsiteY6" fmla="*/ 542592 h 1857295"/>
                <a:gd name="connsiteX7" fmla="*/ 2512379 w 2517377"/>
                <a:gd name="connsiteY7" fmla="*/ 9192 h 185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7377" h="1857295">
                  <a:moveTo>
                    <a:pt x="2512379" y="9192"/>
                  </a:moveTo>
                  <a:cubicBezTo>
                    <a:pt x="2436179" y="83275"/>
                    <a:pt x="1379962" y="680175"/>
                    <a:pt x="962979" y="987092"/>
                  </a:cubicBezTo>
                  <a:cubicBezTo>
                    <a:pt x="545996" y="1294009"/>
                    <a:pt x="84562" y="1791425"/>
                    <a:pt x="10479" y="1850692"/>
                  </a:cubicBezTo>
                  <a:cubicBezTo>
                    <a:pt x="-63604" y="1909959"/>
                    <a:pt x="270829" y="1556475"/>
                    <a:pt x="518479" y="1342692"/>
                  </a:cubicBezTo>
                  <a:cubicBezTo>
                    <a:pt x="766129" y="1128909"/>
                    <a:pt x="1515429" y="572225"/>
                    <a:pt x="1496379" y="567992"/>
                  </a:cubicBezTo>
                  <a:cubicBezTo>
                    <a:pt x="1477329" y="563759"/>
                    <a:pt x="416879" y="1321525"/>
                    <a:pt x="404179" y="1317292"/>
                  </a:cubicBezTo>
                  <a:cubicBezTo>
                    <a:pt x="391479" y="1313059"/>
                    <a:pt x="1066696" y="758492"/>
                    <a:pt x="1420179" y="542592"/>
                  </a:cubicBezTo>
                  <a:cubicBezTo>
                    <a:pt x="1773662" y="326692"/>
                    <a:pt x="2588579" y="-64891"/>
                    <a:pt x="2512379" y="9192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0DCB0BDC-345C-6329-8350-5A457F35BDFA}"/>
                </a:ext>
              </a:extLst>
            </p:cNvPr>
            <p:cNvSpPr/>
            <p:nvPr/>
          </p:nvSpPr>
          <p:spPr>
            <a:xfrm>
              <a:off x="2850933" y="1085014"/>
              <a:ext cx="1857549" cy="2281647"/>
            </a:xfrm>
            <a:custGeom>
              <a:avLst/>
              <a:gdLst>
                <a:gd name="connsiteX0" fmla="*/ 1848067 w 1857549"/>
                <a:gd name="connsiteY0" fmla="*/ 19886 h 2281647"/>
                <a:gd name="connsiteX1" fmla="*/ 768567 w 1857549"/>
                <a:gd name="connsiteY1" fmla="*/ 946986 h 2281647"/>
                <a:gd name="connsiteX2" fmla="*/ 222467 w 1857549"/>
                <a:gd name="connsiteY2" fmla="*/ 1708986 h 2281647"/>
                <a:gd name="connsiteX3" fmla="*/ 6567 w 1857549"/>
                <a:gd name="connsiteY3" fmla="*/ 2280486 h 2281647"/>
                <a:gd name="connsiteX4" fmla="*/ 108167 w 1857549"/>
                <a:gd name="connsiteY4" fmla="*/ 1823286 h 2281647"/>
                <a:gd name="connsiteX5" fmla="*/ 616167 w 1857549"/>
                <a:gd name="connsiteY5" fmla="*/ 731086 h 2281647"/>
                <a:gd name="connsiteX6" fmla="*/ 324067 w 1857549"/>
                <a:gd name="connsiteY6" fmla="*/ 1366086 h 2281647"/>
                <a:gd name="connsiteX7" fmla="*/ 1047967 w 1857549"/>
                <a:gd name="connsiteY7" fmla="*/ 375486 h 2281647"/>
                <a:gd name="connsiteX8" fmla="*/ 692367 w 1857549"/>
                <a:gd name="connsiteY8" fmla="*/ 946986 h 2281647"/>
                <a:gd name="connsiteX9" fmla="*/ 1263867 w 1857549"/>
                <a:gd name="connsiteY9" fmla="*/ 362786 h 2281647"/>
                <a:gd name="connsiteX10" fmla="*/ 1848067 w 1857549"/>
                <a:gd name="connsiteY10" fmla="*/ 19886 h 228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57549" h="2281647">
                  <a:moveTo>
                    <a:pt x="1848067" y="19886"/>
                  </a:moveTo>
                  <a:cubicBezTo>
                    <a:pt x="1765517" y="117253"/>
                    <a:pt x="1039500" y="665469"/>
                    <a:pt x="768567" y="946986"/>
                  </a:cubicBezTo>
                  <a:cubicBezTo>
                    <a:pt x="497634" y="1228503"/>
                    <a:pt x="349467" y="1486736"/>
                    <a:pt x="222467" y="1708986"/>
                  </a:cubicBezTo>
                  <a:cubicBezTo>
                    <a:pt x="95467" y="1931236"/>
                    <a:pt x="25617" y="2261436"/>
                    <a:pt x="6567" y="2280486"/>
                  </a:cubicBezTo>
                  <a:cubicBezTo>
                    <a:pt x="-12483" y="2299536"/>
                    <a:pt x="6567" y="2081519"/>
                    <a:pt x="108167" y="1823286"/>
                  </a:cubicBezTo>
                  <a:cubicBezTo>
                    <a:pt x="209767" y="1565053"/>
                    <a:pt x="580184" y="807286"/>
                    <a:pt x="616167" y="731086"/>
                  </a:cubicBezTo>
                  <a:cubicBezTo>
                    <a:pt x="652150" y="654886"/>
                    <a:pt x="252100" y="1425353"/>
                    <a:pt x="324067" y="1366086"/>
                  </a:cubicBezTo>
                  <a:cubicBezTo>
                    <a:pt x="396034" y="1306819"/>
                    <a:pt x="986584" y="445336"/>
                    <a:pt x="1047967" y="375486"/>
                  </a:cubicBezTo>
                  <a:cubicBezTo>
                    <a:pt x="1109350" y="305636"/>
                    <a:pt x="656384" y="949103"/>
                    <a:pt x="692367" y="946986"/>
                  </a:cubicBezTo>
                  <a:cubicBezTo>
                    <a:pt x="728350" y="944869"/>
                    <a:pt x="1075484" y="519419"/>
                    <a:pt x="1263867" y="362786"/>
                  </a:cubicBezTo>
                  <a:cubicBezTo>
                    <a:pt x="1452250" y="206153"/>
                    <a:pt x="1930617" y="-77481"/>
                    <a:pt x="1848067" y="19886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DE86BC2E-86E5-776C-F6A7-AED5DE94EE10}"/>
                </a:ext>
              </a:extLst>
            </p:cNvPr>
            <p:cNvSpPr/>
            <p:nvPr/>
          </p:nvSpPr>
          <p:spPr>
            <a:xfrm>
              <a:off x="3591019" y="1191982"/>
              <a:ext cx="1742241" cy="2519263"/>
            </a:xfrm>
            <a:custGeom>
              <a:avLst/>
              <a:gdLst>
                <a:gd name="connsiteX0" fmla="*/ 1717581 w 1742241"/>
                <a:gd name="connsiteY0" fmla="*/ 39918 h 2519263"/>
                <a:gd name="connsiteX1" fmla="*/ 282481 w 1742241"/>
                <a:gd name="connsiteY1" fmla="*/ 1386118 h 2519263"/>
                <a:gd name="connsiteX2" fmla="*/ 41181 w 1742241"/>
                <a:gd name="connsiteY2" fmla="*/ 2491018 h 2519263"/>
                <a:gd name="connsiteX3" fmla="*/ 15781 w 1742241"/>
                <a:gd name="connsiteY3" fmla="*/ 2110018 h 2519263"/>
                <a:gd name="connsiteX4" fmla="*/ 206281 w 1742241"/>
                <a:gd name="connsiteY4" fmla="*/ 1233718 h 2519263"/>
                <a:gd name="connsiteX5" fmla="*/ 130081 w 1742241"/>
                <a:gd name="connsiteY5" fmla="*/ 1678218 h 2519263"/>
                <a:gd name="connsiteX6" fmla="*/ 688881 w 1742241"/>
                <a:gd name="connsiteY6" fmla="*/ 662218 h 2519263"/>
                <a:gd name="connsiteX7" fmla="*/ 561881 w 1742241"/>
                <a:gd name="connsiteY7" fmla="*/ 967018 h 2519263"/>
                <a:gd name="connsiteX8" fmla="*/ 1146081 w 1742241"/>
                <a:gd name="connsiteY8" fmla="*/ 408218 h 2519263"/>
                <a:gd name="connsiteX9" fmla="*/ 1717581 w 1742241"/>
                <a:gd name="connsiteY9" fmla="*/ 39918 h 251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2241" h="2519263">
                  <a:moveTo>
                    <a:pt x="1717581" y="39918"/>
                  </a:moveTo>
                  <a:cubicBezTo>
                    <a:pt x="1573648" y="202901"/>
                    <a:pt x="561881" y="977601"/>
                    <a:pt x="282481" y="1386118"/>
                  </a:cubicBezTo>
                  <a:cubicBezTo>
                    <a:pt x="3081" y="1794635"/>
                    <a:pt x="85631" y="2370368"/>
                    <a:pt x="41181" y="2491018"/>
                  </a:cubicBezTo>
                  <a:cubicBezTo>
                    <a:pt x="-3269" y="2611668"/>
                    <a:pt x="-11736" y="2319568"/>
                    <a:pt x="15781" y="2110018"/>
                  </a:cubicBezTo>
                  <a:cubicBezTo>
                    <a:pt x="43298" y="1900468"/>
                    <a:pt x="187231" y="1305685"/>
                    <a:pt x="206281" y="1233718"/>
                  </a:cubicBezTo>
                  <a:cubicBezTo>
                    <a:pt x="225331" y="1161751"/>
                    <a:pt x="49648" y="1773468"/>
                    <a:pt x="130081" y="1678218"/>
                  </a:cubicBezTo>
                  <a:cubicBezTo>
                    <a:pt x="210514" y="1582968"/>
                    <a:pt x="616914" y="780751"/>
                    <a:pt x="688881" y="662218"/>
                  </a:cubicBezTo>
                  <a:cubicBezTo>
                    <a:pt x="760848" y="543685"/>
                    <a:pt x="485681" y="1009351"/>
                    <a:pt x="561881" y="967018"/>
                  </a:cubicBezTo>
                  <a:cubicBezTo>
                    <a:pt x="638081" y="924685"/>
                    <a:pt x="955581" y="560618"/>
                    <a:pt x="1146081" y="408218"/>
                  </a:cubicBezTo>
                  <a:cubicBezTo>
                    <a:pt x="1336581" y="255818"/>
                    <a:pt x="1861514" y="-123065"/>
                    <a:pt x="1717581" y="39918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7B493960-AFAB-4EF4-4303-7CB693A92FA5}"/>
                </a:ext>
              </a:extLst>
            </p:cNvPr>
            <p:cNvSpPr/>
            <p:nvPr/>
          </p:nvSpPr>
          <p:spPr>
            <a:xfrm>
              <a:off x="5031704" y="1678323"/>
              <a:ext cx="1363800" cy="521445"/>
            </a:xfrm>
            <a:custGeom>
              <a:avLst/>
              <a:gdLst>
                <a:gd name="connsiteX0" fmla="*/ 1343696 w 1363800"/>
                <a:gd name="connsiteY0" fmla="*/ 10777 h 521445"/>
                <a:gd name="connsiteX1" fmla="*/ 10196 w 1363800"/>
                <a:gd name="connsiteY1" fmla="*/ 518777 h 521445"/>
                <a:gd name="connsiteX2" fmla="*/ 759496 w 1363800"/>
                <a:gd name="connsiteY2" fmla="*/ 201277 h 521445"/>
                <a:gd name="connsiteX3" fmla="*/ 1343696 w 1363800"/>
                <a:gd name="connsiteY3" fmla="*/ 10777 h 521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3800" h="521445">
                  <a:moveTo>
                    <a:pt x="1343696" y="10777"/>
                  </a:moveTo>
                  <a:cubicBezTo>
                    <a:pt x="1218813" y="63694"/>
                    <a:pt x="107563" y="487027"/>
                    <a:pt x="10196" y="518777"/>
                  </a:cubicBezTo>
                  <a:cubicBezTo>
                    <a:pt x="-87171" y="550527"/>
                    <a:pt x="539363" y="290177"/>
                    <a:pt x="759496" y="201277"/>
                  </a:cubicBezTo>
                  <a:cubicBezTo>
                    <a:pt x="979629" y="112377"/>
                    <a:pt x="1468579" y="-42140"/>
                    <a:pt x="1343696" y="10777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471" name="Picture 2" descr="今日も、誰かの大切な一日を乗せて。 - YouTube">
            <a:extLst>
              <a:ext uri="{FF2B5EF4-FFF2-40B4-BE49-F238E27FC236}">
                <a16:creationId xmlns:a16="http://schemas.microsoft.com/office/drawing/2014/main" id="{7B72FD2C-A1AA-52F5-1F37-F78C650BB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72231" r="19587" b="3258"/>
          <a:stretch/>
        </p:blipFill>
        <p:spPr bwMode="auto">
          <a:xfrm>
            <a:off x="1024181" y="11366246"/>
            <a:ext cx="8018890" cy="177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8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 hidden="1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27989"/>
          <a:stretch/>
        </p:blipFill>
        <p:spPr bwMode="auto">
          <a:xfrm>
            <a:off x="0" y="567214"/>
            <a:ext cx="9601200" cy="1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E04809EE-3D39-B2B3-D2C1-FE4A2E126405}"/>
              </a:ext>
            </a:extLst>
          </p:cNvPr>
          <p:cNvSpPr/>
          <p:nvPr/>
        </p:nvSpPr>
        <p:spPr>
          <a:xfrm>
            <a:off x="5149788" y="3450851"/>
            <a:ext cx="757625" cy="264565"/>
          </a:xfrm>
          <a:custGeom>
            <a:avLst/>
            <a:gdLst>
              <a:gd name="connsiteX0" fmla="*/ 62 w 757625"/>
              <a:gd name="connsiteY0" fmla="*/ 171824 h 264565"/>
              <a:gd name="connsiteX1" fmla="*/ 228662 w 757625"/>
              <a:gd name="connsiteY1" fmla="*/ 76574 h 264565"/>
              <a:gd name="connsiteX2" fmla="*/ 269937 w 757625"/>
              <a:gd name="connsiteY2" fmla="*/ 32124 h 264565"/>
              <a:gd name="connsiteX3" fmla="*/ 263587 w 757625"/>
              <a:gd name="connsiteY3" fmla="*/ 63874 h 264565"/>
              <a:gd name="connsiteX4" fmla="*/ 349312 w 757625"/>
              <a:gd name="connsiteY4" fmla="*/ 6724 h 264565"/>
              <a:gd name="connsiteX5" fmla="*/ 339787 w 757625"/>
              <a:gd name="connsiteY5" fmla="*/ 47999 h 264565"/>
              <a:gd name="connsiteX6" fmla="*/ 435037 w 757625"/>
              <a:gd name="connsiteY6" fmla="*/ 374 h 264565"/>
              <a:gd name="connsiteX7" fmla="*/ 431862 w 757625"/>
              <a:gd name="connsiteY7" fmla="*/ 25774 h 264565"/>
              <a:gd name="connsiteX8" fmla="*/ 530287 w 757625"/>
              <a:gd name="connsiteY8" fmla="*/ 25774 h 264565"/>
              <a:gd name="connsiteX9" fmla="*/ 517587 w 757625"/>
              <a:gd name="connsiteY9" fmla="*/ 32124 h 264565"/>
              <a:gd name="connsiteX10" fmla="*/ 673162 w 757625"/>
              <a:gd name="connsiteY10" fmla="*/ 114674 h 264565"/>
              <a:gd name="connsiteX11" fmla="*/ 660462 w 757625"/>
              <a:gd name="connsiteY11" fmla="*/ 95624 h 264565"/>
              <a:gd name="connsiteX12" fmla="*/ 711262 w 757625"/>
              <a:gd name="connsiteY12" fmla="*/ 200399 h 264565"/>
              <a:gd name="connsiteX13" fmla="*/ 755712 w 757625"/>
              <a:gd name="connsiteY13" fmla="*/ 263899 h 264565"/>
              <a:gd name="connsiteX14" fmla="*/ 739837 w 757625"/>
              <a:gd name="connsiteY14" fmla="*/ 228974 h 264565"/>
              <a:gd name="connsiteX15" fmla="*/ 654112 w 757625"/>
              <a:gd name="connsiteY15" fmla="*/ 155949 h 264565"/>
              <a:gd name="connsiteX16" fmla="*/ 692212 w 757625"/>
              <a:gd name="connsiteY16" fmla="*/ 206749 h 264565"/>
              <a:gd name="connsiteX17" fmla="*/ 565212 w 757625"/>
              <a:gd name="connsiteY17" fmla="*/ 73399 h 264565"/>
              <a:gd name="connsiteX18" fmla="*/ 498537 w 757625"/>
              <a:gd name="connsiteY18" fmla="*/ 60699 h 264565"/>
              <a:gd name="connsiteX19" fmla="*/ 403287 w 757625"/>
              <a:gd name="connsiteY19" fmla="*/ 57524 h 264565"/>
              <a:gd name="connsiteX20" fmla="*/ 295337 w 757625"/>
              <a:gd name="connsiteY20" fmla="*/ 92449 h 264565"/>
              <a:gd name="connsiteX21" fmla="*/ 311212 w 757625"/>
              <a:gd name="connsiteY21" fmla="*/ 57524 h 264565"/>
              <a:gd name="connsiteX22" fmla="*/ 206437 w 757625"/>
              <a:gd name="connsiteY22" fmla="*/ 105149 h 264565"/>
              <a:gd name="connsiteX23" fmla="*/ 62 w 757625"/>
              <a:gd name="connsiteY23" fmla="*/ 171824 h 26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625" h="264565">
                <a:moveTo>
                  <a:pt x="62" y="171824"/>
                </a:moveTo>
                <a:cubicBezTo>
                  <a:pt x="3766" y="167062"/>
                  <a:pt x="183683" y="99857"/>
                  <a:pt x="228662" y="76574"/>
                </a:cubicBezTo>
                <a:cubicBezTo>
                  <a:pt x="273641" y="53291"/>
                  <a:pt x="264116" y="34241"/>
                  <a:pt x="269937" y="32124"/>
                </a:cubicBezTo>
                <a:cubicBezTo>
                  <a:pt x="275758" y="30007"/>
                  <a:pt x="250358" y="68107"/>
                  <a:pt x="263587" y="63874"/>
                </a:cubicBezTo>
                <a:cubicBezTo>
                  <a:pt x="276816" y="59641"/>
                  <a:pt x="336612" y="9370"/>
                  <a:pt x="349312" y="6724"/>
                </a:cubicBezTo>
                <a:cubicBezTo>
                  <a:pt x="362012" y="4078"/>
                  <a:pt x="325500" y="49057"/>
                  <a:pt x="339787" y="47999"/>
                </a:cubicBezTo>
                <a:cubicBezTo>
                  <a:pt x="354074" y="46941"/>
                  <a:pt x="419691" y="4078"/>
                  <a:pt x="435037" y="374"/>
                </a:cubicBezTo>
                <a:cubicBezTo>
                  <a:pt x="450383" y="-3330"/>
                  <a:pt x="415987" y="21541"/>
                  <a:pt x="431862" y="25774"/>
                </a:cubicBezTo>
                <a:cubicBezTo>
                  <a:pt x="447737" y="30007"/>
                  <a:pt x="530287" y="25774"/>
                  <a:pt x="530287" y="25774"/>
                </a:cubicBezTo>
                <a:cubicBezTo>
                  <a:pt x="544574" y="26832"/>
                  <a:pt x="493775" y="17307"/>
                  <a:pt x="517587" y="32124"/>
                </a:cubicBezTo>
                <a:cubicBezTo>
                  <a:pt x="541399" y="46941"/>
                  <a:pt x="649350" y="104091"/>
                  <a:pt x="673162" y="114674"/>
                </a:cubicBezTo>
                <a:cubicBezTo>
                  <a:pt x="696974" y="125257"/>
                  <a:pt x="654112" y="81336"/>
                  <a:pt x="660462" y="95624"/>
                </a:cubicBezTo>
                <a:cubicBezTo>
                  <a:pt x="666812" y="109912"/>
                  <a:pt x="695387" y="172353"/>
                  <a:pt x="711262" y="200399"/>
                </a:cubicBezTo>
                <a:cubicBezTo>
                  <a:pt x="727137" y="228445"/>
                  <a:pt x="750950" y="259137"/>
                  <a:pt x="755712" y="263899"/>
                </a:cubicBezTo>
                <a:cubicBezTo>
                  <a:pt x="760474" y="268661"/>
                  <a:pt x="756770" y="246966"/>
                  <a:pt x="739837" y="228974"/>
                </a:cubicBezTo>
                <a:cubicBezTo>
                  <a:pt x="722904" y="210982"/>
                  <a:pt x="662049" y="159653"/>
                  <a:pt x="654112" y="155949"/>
                </a:cubicBezTo>
                <a:cubicBezTo>
                  <a:pt x="646175" y="152245"/>
                  <a:pt x="707029" y="220507"/>
                  <a:pt x="692212" y="206749"/>
                </a:cubicBezTo>
                <a:cubicBezTo>
                  <a:pt x="677395" y="192991"/>
                  <a:pt x="597491" y="97741"/>
                  <a:pt x="565212" y="73399"/>
                </a:cubicBezTo>
                <a:cubicBezTo>
                  <a:pt x="532933" y="49057"/>
                  <a:pt x="525525" y="63345"/>
                  <a:pt x="498537" y="60699"/>
                </a:cubicBezTo>
                <a:cubicBezTo>
                  <a:pt x="471550" y="58053"/>
                  <a:pt x="437154" y="52232"/>
                  <a:pt x="403287" y="57524"/>
                </a:cubicBezTo>
                <a:cubicBezTo>
                  <a:pt x="369420" y="62816"/>
                  <a:pt x="310683" y="92449"/>
                  <a:pt x="295337" y="92449"/>
                </a:cubicBezTo>
                <a:cubicBezTo>
                  <a:pt x="279991" y="92449"/>
                  <a:pt x="326029" y="55407"/>
                  <a:pt x="311212" y="57524"/>
                </a:cubicBezTo>
                <a:cubicBezTo>
                  <a:pt x="296395" y="59641"/>
                  <a:pt x="254591" y="88216"/>
                  <a:pt x="206437" y="105149"/>
                </a:cubicBezTo>
                <a:cubicBezTo>
                  <a:pt x="158283" y="122082"/>
                  <a:pt x="-3642" y="176586"/>
                  <a:pt x="62" y="1718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98309495-D5AD-706D-0485-A7D4639D0BE3}"/>
              </a:ext>
            </a:extLst>
          </p:cNvPr>
          <p:cNvSpPr/>
          <p:nvPr/>
        </p:nvSpPr>
        <p:spPr>
          <a:xfrm>
            <a:off x="5124428" y="3466149"/>
            <a:ext cx="550239" cy="131138"/>
          </a:xfrm>
          <a:custGeom>
            <a:avLst/>
            <a:gdLst>
              <a:gd name="connsiteX0" fmla="*/ 22 w 550239"/>
              <a:gd name="connsiteY0" fmla="*/ 112076 h 131138"/>
              <a:gd name="connsiteX1" fmla="*/ 104797 w 550239"/>
              <a:gd name="connsiteY1" fmla="*/ 115251 h 131138"/>
              <a:gd name="connsiteX2" fmla="*/ 133372 w 550239"/>
              <a:gd name="connsiteY2" fmla="*/ 105726 h 131138"/>
              <a:gd name="connsiteX3" fmla="*/ 107972 w 550239"/>
              <a:gd name="connsiteY3" fmla="*/ 86676 h 131138"/>
              <a:gd name="connsiteX4" fmla="*/ 184172 w 550239"/>
              <a:gd name="connsiteY4" fmla="*/ 80326 h 131138"/>
              <a:gd name="connsiteX5" fmla="*/ 298472 w 550239"/>
              <a:gd name="connsiteY5" fmla="*/ 32701 h 131138"/>
              <a:gd name="connsiteX6" fmla="*/ 234972 w 550239"/>
              <a:gd name="connsiteY6" fmla="*/ 35876 h 131138"/>
              <a:gd name="connsiteX7" fmla="*/ 438172 w 550239"/>
              <a:gd name="connsiteY7" fmla="*/ 951 h 131138"/>
              <a:gd name="connsiteX8" fmla="*/ 549297 w 550239"/>
              <a:gd name="connsiteY8" fmla="*/ 10476 h 131138"/>
              <a:gd name="connsiteX9" fmla="*/ 473097 w 550239"/>
              <a:gd name="connsiteY9" fmla="*/ 16826 h 131138"/>
              <a:gd name="connsiteX10" fmla="*/ 180997 w 550239"/>
              <a:gd name="connsiteY10" fmla="*/ 89851 h 131138"/>
              <a:gd name="connsiteX11" fmla="*/ 158772 w 550239"/>
              <a:gd name="connsiteY11" fmla="*/ 108901 h 131138"/>
              <a:gd name="connsiteX12" fmla="*/ 114322 w 550239"/>
              <a:gd name="connsiteY12" fmla="*/ 131126 h 131138"/>
              <a:gd name="connsiteX13" fmla="*/ 22 w 550239"/>
              <a:gd name="connsiteY13" fmla="*/ 112076 h 13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239" h="131138">
                <a:moveTo>
                  <a:pt x="22" y="112076"/>
                </a:moveTo>
                <a:cubicBezTo>
                  <a:pt x="-1566" y="109430"/>
                  <a:pt x="82572" y="116309"/>
                  <a:pt x="104797" y="115251"/>
                </a:cubicBezTo>
                <a:cubicBezTo>
                  <a:pt x="127022" y="114193"/>
                  <a:pt x="132843" y="110488"/>
                  <a:pt x="133372" y="105726"/>
                </a:cubicBezTo>
                <a:cubicBezTo>
                  <a:pt x="133901" y="100963"/>
                  <a:pt x="99505" y="90909"/>
                  <a:pt x="107972" y="86676"/>
                </a:cubicBezTo>
                <a:cubicBezTo>
                  <a:pt x="116439" y="82443"/>
                  <a:pt x="152422" y="89322"/>
                  <a:pt x="184172" y="80326"/>
                </a:cubicBezTo>
                <a:cubicBezTo>
                  <a:pt x="215922" y="71330"/>
                  <a:pt x="290005" y="40109"/>
                  <a:pt x="298472" y="32701"/>
                </a:cubicBezTo>
                <a:cubicBezTo>
                  <a:pt x="306939" y="25293"/>
                  <a:pt x="211689" y="41168"/>
                  <a:pt x="234972" y="35876"/>
                </a:cubicBezTo>
                <a:cubicBezTo>
                  <a:pt x="258255" y="30584"/>
                  <a:pt x="385785" y="5184"/>
                  <a:pt x="438172" y="951"/>
                </a:cubicBezTo>
                <a:cubicBezTo>
                  <a:pt x="490559" y="-3282"/>
                  <a:pt x="543476" y="7830"/>
                  <a:pt x="549297" y="10476"/>
                </a:cubicBezTo>
                <a:cubicBezTo>
                  <a:pt x="555118" y="13122"/>
                  <a:pt x="534480" y="3597"/>
                  <a:pt x="473097" y="16826"/>
                </a:cubicBezTo>
                <a:cubicBezTo>
                  <a:pt x="411714" y="30055"/>
                  <a:pt x="233385" y="74505"/>
                  <a:pt x="180997" y="89851"/>
                </a:cubicBezTo>
                <a:cubicBezTo>
                  <a:pt x="128610" y="105197"/>
                  <a:pt x="169884" y="102022"/>
                  <a:pt x="158772" y="108901"/>
                </a:cubicBezTo>
                <a:cubicBezTo>
                  <a:pt x="147660" y="115780"/>
                  <a:pt x="134430" y="130597"/>
                  <a:pt x="114322" y="131126"/>
                </a:cubicBezTo>
                <a:cubicBezTo>
                  <a:pt x="94214" y="131655"/>
                  <a:pt x="1610" y="114722"/>
                  <a:pt x="22" y="1120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2548002-75D4-F52D-CEF2-9FA4E92B84CE}"/>
              </a:ext>
            </a:extLst>
          </p:cNvPr>
          <p:cNvSpPr/>
          <p:nvPr/>
        </p:nvSpPr>
        <p:spPr>
          <a:xfrm>
            <a:off x="5682777" y="3470035"/>
            <a:ext cx="255065" cy="271088"/>
          </a:xfrm>
          <a:custGeom>
            <a:avLst/>
            <a:gdLst>
              <a:gd name="connsiteX0" fmla="*/ 473 w 255065"/>
              <a:gd name="connsiteY0" fmla="*/ 240 h 271088"/>
              <a:gd name="connsiteX1" fmla="*/ 149698 w 255065"/>
              <a:gd name="connsiteY1" fmla="*/ 120890 h 271088"/>
              <a:gd name="connsiteX2" fmla="*/ 140173 w 255065"/>
              <a:gd name="connsiteY2" fmla="*/ 95490 h 271088"/>
              <a:gd name="connsiteX3" fmla="*/ 187798 w 255065"/>
              <a:gd name="connsiteY3" fmla="*/ 181215 h 271088"/>
              <a:gd name="connsiteX4" fmla="*/ 171923 w 255065"/>
              <a:gd name="connsiteY4" fmla="*/ 139940 h 271088"/>
              <a:gd name="connsiteX5" fmla="*/ 254473 w 255065"/>
              <a:gd name="connsiteY5" fmla="*/ 270115 h 271088"/>
              <a:gd name="connsiteX6" fmla="*/ 203673 w 255065"/>
              <a:gd name="connsiteY6" fmla="*/ 193915 h 271088"/>
              <a:gd name="connsiteX7" fmla="*/ 105248 w 255065"/>
              <a:gd name="connsiteY7" fmla="*/ 92315 h 271088"/>
              <a:gd name="connsiteX8" fmla="*/ 473 w 255065"/>
              <a:gd name="connsiteY8" fmla="*/ 240 h 27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65" h="271088">
                <a:moveTo>
                  <a:pt x="473" y="240"/>
                </a:moveTo>
                <a:cubicBezTo>
                  <a:pt x="7881" y="5003"/>
                  <a:pt x="126415" y="105015"/>
                  <a:pt x="149698" y="120890"/>
                </a:cubicBezTo>
                <a:cubicBezTo>
                  <a:pt x="172981" y="136765"/>
                  <a:pt x="133823" y="85436"/>
                  <a:pt x="140173" y="95490"/>
                </a:cubicBezTo>
                <a:cubicBezTo>
                  <a:pt x="146523" y="105544"/>
                  <a:pt x="182506" y="173807"/>
                  <a:pt x="187798" y="181215"/>
                </a:cubicBezTo>
                <a:cubicBezTo>
                  <a:pt x="193090" y="188623"/>
                  <a:pt x="160811" y="125124"/>
                  <a:pt x="171923" y="139940"/>
                </a:cubicBezTo>
                <a:cubicBezTo>
                  <a:pt x="183035" y="154756"/>
                  <a:pt x="249181" y="261119"/>
                  <a:pt x="254473" y="270115"/>
                </a:cubicBezTo>
                <a:cubicBezTo>
                  <a:pt x="259765" y="279111"/>
                  <a:pt x="228544" y="223548"/>
                  <a:pt x="203673" y="193915"/>
                </a:cubicBezTo>
                <a:cubicBezTo>
                  <a:pt x="178802" y="164282"/>
                  <a:pt x="135940" y="121948"/>
                  <a:pt x="105248" y="92315"/>
                </a:cubicBezTo>
                <a:cubicBezTo>
                  <a:pt x="74556" y="62682"/>
                  <a:pt x="-6935" y="-4523"/>
                  <a:pt x="473" y="2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953C44F-9D57-86D1-0A9E-5799E3F0470D}"/>
              </a:ext>
            </a:extLst>
          </p:cNvPr>
          <p:cNvSpPr/>
          <p:nvPr/>
        </p:nvSpPr>
        <p:spPr>
          <a:xfrm>
            <a:off x="5238535" y="3489255"/>
            <a:ext cx="194531" cy="180007"/>
          </a:xfrm>
          <a:custGeom>
            <a:avLst/>
            <a:gdLst>
              <a:gd name="connsiteX0" fmla="*/ 193890 w 194531"/>
              <a:gd name="connsiteY0" fmla="*/ 70 h 180007"/>
              <a:gd name="connsiteX1" fmla="*/ 101815 w 194531"/>
              <a:gd name="connsiteY1" fmla="*/ 69920 h 180007"/>
              <a:gd name="connsiteX2" fmla="*/ 57365 w 194531"/>
              <a:gd name="connsiteY2" fmla="*/ 155645 h 180007"/>
              <a:gd name="connsiteX3" fmla="*/ 70065 w 194531"/>
              <a:gd name="connsiteY3" fmla="*/ 104845 h 180007"/>
              <a:gd name="connsiteX4" fmla="*/ 41490 w 194531"/>
              <a:gd name="connsiteY4" fmla="*/ 177870 h 180007"/>
              <a:gd name="connsiteX5" fmla="*/ 215 w 194531"/>
              <a:gd name="connsiteY5" fmla="*/ 161995 h 180007"/>
              <a:gd name="connsiteX6" fmla="*/ 60540 w 194531"/>
              <a:gd name="connsiteY6" fmla="*/ 177870 h 180007"/>
              <a:gd name="connsiteX7" fmla="*/ 44665 w 194531"/>
              <a:gd name="connsiteY7" fmla="*/ 108020 h 180007"/>
              <a:gd name="connsiteX8" fmla="*/ 114515 w 194531"/>
              <a:gd name="connsiteY8" fmla="*/ 31820 h 180007"/>
              <a:gd name="connsiteX9" fmla="*/ 51015 w 194531"/>
              <a:gd name="connsiteY9" fmla="*/ 82620 h 180007"/>
              <a:gd name="connsiteX10" fmla="*/ 193890 w 194531"/>
              <a:gd name="connsiteY10" fmla="*/ 70 h 1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531" h="180007">
                <a:moveTo>
                  <a:pt x="193890" y="70"/>
                </a:moveTo>
                <a:cubicBezTo>
                  <a:pt x="202357" y="-2047"/>
                  <a:pt x="124569" y="43991"/>
                  <a:pt x="101815" y="69920"/>
                </a:cubicBezTo>
                <a:cubicBezTo>
                  <a:pt x="79061" y="95849"/>
                  <a:pt x="62657" y="149824"/>
                  <a:pt x="57365" y="155645"/>
                </a:cubicBezTo>
                <a:cubicBezTo>
                  <a:pt x="52073" y="161466"/>
                  <a:pt x="72711" y="101141"/>
                  <a:pt x="70065" y="104845"/>
                </a:cubicBezTo>
                <a:cubicBezTo>
                  <a:pt x="67419" y="108549"/>
                  <a:pt x="53132" y="168345"/>
                  <a:pt x="41490" y="177870"/>
                </a:cubicBezTo>
                <a:cubicBezTo>
                  <a:pt x="29848" y="187395"/>
                  <a:pt x="-2960" y="161995"/>
                  <a:pt x="215" y="161995"/>
                </a:cubicBezTo>
                <a:cubicBezTo>
                  <a:pt x="3390" y="161995"/>
                  <a:pt x="53132" y="186866"/>
                  <a:pt x="60540" y="177870"/>
                </a:cubicBezTo>
                <a:cubicBezTo>
                  <a:pt x="67948" y="168874"/>
                  <a:pt x="35669" y="132362"/>
                  <a:pt x="44665" y="108020"/>
                </a:cubicBezTo>
                <a:cubicBezTo>
                  <a:pt x="53661" y="83678"/>
                  <a:pt x="113457" y="36053"/>
                  <a:pt x="114515" y="31820"/>
                </a:cubicBezTo>
                <a:cubicBezTo>
                  <a:pt x="115573" y="27587"/>
                  <a:pt x="41490" y="83149"/>
                  <a:pt x="51015" y="82620"/>
                </a:cubicBezTo>
                <a:cubicBezTo>
                  <a:pt x="60540" y="82091"/>
                  <a:pt x="185423" y="2187"/>
                  <a:pt x="193890" y="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006E1C4-8FC6-E6E5-4A0E-157290FF0DD1}"/>
              </a:ext>
            </a:extLst>
          </p:cNvPr>
          <p:cNvSpPr/>
          <p:nvPr/>
        </p:nvSpPr>
        <p:spPr>
          <a:xfrm>
            <a:off x="5185202" y="3622094"/>
            <a:ext cx="506401" cy="166510"/>
          </a:xfrm>
          <a:custGeom>
            <a:avLst/>
            <a:gdLst>
              <a:gd name="connsiteX0" fmla="*/ 2748 w 506401"/>
              <a:gd name="connsiteY0" fmla="*/ 581 h 166510"/>
              <a:gd name="connsiteX1" fmla="*/ 282148 w 506401"/>
              <a:gd name="connsiteY1" fmla="*/ 114881 h 166510"/>
              <a:gd name="connsiteX2" fmla="*/ 228173 w 506401"/>
              <a:gd name="connsiteY2" fmla="*/ 102181 h 166510"/>
              <a:gd name="connsiteX3" fmla="*/ 501223 w 506401"/>
              <a:gd name="connsiteY3" fmla="*/ 165681 h 166510"/>
              <a:gd name="connsiteX4" fmla="*/ 393273 w 506401"/>
              <a:gd name="connsiteY4" fmla="*/ 137106 h 166510"/>
              <a:gd name="connsiteX5" fmla="*/ 221823 w 506401"/>
              <a:gd name="connsiteY5" fmla="*/ 118056 h 166510"/>
              <a:gd name="connsiteX6" fmla="*/ 59898 w 506401"/>
              <a:gd name="connsiteY6" fmla="*/ 86306 h 166510"/>
              <a:gd name="connsiteX7" fmla="*/ 148798 w 506401"/>
              <a:gd name="connsiteY7" fmla="*/ 105356 h 166510"/>
              <a:gd name="connsiteX8" fmla="*/ 107523 w 506401"/>
              <a:gd name="connsiteY8" fmla="*/ 73606 h 166510"/>
              <a:gd name="connsiteX9" fmla="*/ 151973 w 506401"/>
              <a:gd name="connsiteY9" fmla="*/ 86306 h 166510"/>
              <a:gd name="connsiteX10" fmla="*/ 139273 w 506401"/>
              <a:gd name="connsiteY10" fmla="*/ 70431 h 166510"/>
              <a:gd name="connsiteX11" fmla="*/ 2748 w 506401"/>
              <a:gd name="connsiteY11" fmla="*/ 581 h 1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401" h="166510">
                <a:moveTo>
                  <a:pt x="2748" y="581"/>
                </a:moveTo>
                <a:cubicBezTo>
                  <a:pt x="26561" y="7989"/>
                  <a:pt x="244577" y="97948"/>
                  <a:pt x="282148" y="114881"/>
                </a:cubicBezTo>
                <a:cubicBezTo>
                  <a:pt x="319719" y="131814"/>
                  <a:pt x="228173" y="102181"/>
                  <a:pt x="228173" y="102181"/>
                </a:cubicBezTo>
                <a:lnTo>
                  <a:pt x="501223" y="165681"/>
                </a:lnTo>
                <a:cubicBezTo>
                  <a:pt x="528740" y="171502"/>
                  <a:pt x="439840" y="145043"/>
                  <a:pt x="393273" y="137106"/>
                </a:cubicBezTo>
                <a:cubicBezTo>
                  <a:pt x="346706" y="129169"/>
                  <a:pt x="277386" y="126523"/>
                  <a:pt x="221823" y="118056"/>
                </a:cubicBezTo>
                <a:cubicBezTo>
                  <a:pt x="166261" y="109589"/>
                  <a:pt x="72069" y="88423"/>
                  <a:pt x="59898" y="86306"/>
                </a:cubicBezTo>
                <a:cubicBezTo>
                  <a:pt x="47727" y="84189"/>
                  <a:pt x="140861" y="107473"/>
                  <a:pt x="148798" y="105356"/>
                </a:cubicBezTo>
                <a:cubicBezTo>
                  <a:pt x="156735" y="103239"/>
                  <a:pt x="106994" y="76781"/>
                  <a:pt x="107523" y="73606"/>
                </a:cubicBezTo>
                <a:cubicBezTo>
                  <a:pt x="108052" y="70431"/>
                  <a:pt x="151973" y="86306"/>
                  <a:pt x="151973" y="86306"/>
                </a:cubicBezTo>
                <a:cubicBezTo>
                  <a:pt x="157265" y="85777"/>
                  <a:pt x="161498" y="82073"/>
                  <a:pt x="139273" y="70431"/>
                </a:cubicBezTo>
                <a:cubicBezTo>
                  <a:pt x="117048" y="58789"/>
                  <a:pt x="-21065" y="-6827"/>
                  <a:pt x="2748" y="5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D8E97DF-A859-8CD0-6D54-32BA64A22AC4}"/>
              </a:ext>
            </a:extLst>
          </p:cNvPr>
          <p:cNvSpPr/>
          <p:nvPr/>
        </p:nvSpPr>
        <p:spPr>
          <a:xfrm>
            <a:off x="5673446" y="3612860"/>
            <a:ext cx="210062" cy="163996"/>
          </a:xfrm>
          <a:custGeom>
            <a:avLst/>
            <a:gdLst>
              <a:gd name="connsiteX0" fmla="*/ 105054 w 210062"/>
              <a:gd name="connsiteY0" fmla="*/ 290 h 163996"/>
              <a:gd name="connsiteX1" fmla="*/ 181254 w 210062"/>
              <a:gd name="connsiteY1" fmla="*/ 95540 h 163996"/>
              <a:gd name="connsiteX2" fmla="*/ 200304 w 210062"/>
              <a:gd name="connsiteY2" fmla="*/ 117765 h 163996"/>
              <a:gd name="connsiteX3" fmla="*/ 162204 w 210062"/>
              <a:gd name="connsiteY3" fmla="*/ 133640 h 163996"/>
              <a:gd name="connsiteX4" fmla="*/ 12979 w 210062"/>
              <a:gd name="connsiteY4" fmla="*/ 133640 h 163996"/>
              <a:gd name="connsiteX5" fmla="*/ 117754 w 210062"/>
              <a:gd name="connsiteY5" fmla="*/ 162215 h 163996"/>
              <a:gd name="connsiteX6" fmla="*/ 279 w 210062"/>
              <a:gd name="connsiteY6" fmla="*/ 159040 h 163996"/>
              <a:gd name="connsiteX7" fmla="*/ 159029 w 210062"/>
              <a:gd name="connsiteY7" fmla="*/ 143165 h 163996"/>
              <a:gd name="connsiteX8" fmla="*/ 209829 w 210062"/>
              <a:gd name="connsiteY8" fmla="*/ 146340 h 163996"/>
              <a:gd name="connsiteX9" fmla="*/ 178079 w 210062"/>
              <a:gd name="connsiteY9" fmla="*/ 82840 h 163996"/>
              <a:gd name="connsiteX10" fmla="*/ 181254 w 210062"/>
              <a:gd name="connsiteY10" fmla="*/ 28865 h 163996"/>
              <a:gd name="connsiteX11" fmla="*/ 178079 w 210062"/>
              <a:gd name="connsiteY11" fmla="*/ 63790 h 163996"/>
              <a:gd name="connsiteX12" fmla="*/ 105054 w 210062"/>
              <a:gd name="connsiteY12" fmla="*/ 290 h 16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062" h="163996">
                <a:moveTo>
                  <a:pt x="105054" y="290"/>
                </a:moveTo>
                <a:cubicBezTo>
                  <a:pt x="105583" y="5582"/>
                  <a:pt x="165379" y="75961"/>
                  <a:pt x="181254" y="95540"/>
                </a:cubicBezTo>
                <a:cubicBezTo>
                  <a:pt x="197129" y="115119"/>
                  <a:pt x="203479" y="111415"/>
                  <a:pt x="200304" y="117765"/>
                </a:cubicBezTo>
                <a:cubicBezTo>
                  <a:pt x="197129" y="124115"/>
                  <a:pt x="193425" y="130994"/>
                  <a:pt x="162204" y="133640"/>
                </a:cubicBezTo>
                <a:cubicBezTo>
                  <a:pt x="130983" y="136286"/>
                  <a:pt x="20387" y="128878"/>
                  <a:pt x="12979" y="133640"/>
                </a:cubicBezTo>
                <a:cubicBezTo>
                  <a:pt x="5571" y="138403"/>
                  <a:pt x="119871" y="157982"/>
                  <a:pt x="117754" y="162215"/>
                </a:cubicBezTo>
                <a:cubicBezTo>
                  <a:pt x="115637" y="166448"/>
                  <a:pt x="-6600" y="162215"/>
                  <a:pt x="279" y="159040"/>
                </a:cubicBezTo>
                <a:cubicBezTo>
                  <a:pt x="7158" y="155865"/>
                  <a:pt x="124104" y="145282"/>
                  <a:pt x="159029" y="143165"/>
                </a:cubicBezTo>
                <a:cubicBezTo>
                  <a:pt x="193954" y="141048"/>
                  <a:pt x="206654" y="156394"/>
                  <a:pt x="209829" y="146340"/>
                </a:cubicBezTo>
                <a:cubicBezTo>
                  <a:pt x="213004" y="136286"/>
                  <a:pt x="182841" y="102419"/>
                  <a:pt x="178079" y="82840"/>
                </a:cubicBezTo>
                <a:cubicBezTo>
                  <a:pt x="173317" y="63261"/>
                  <a:pt x="181254" y="32040"/>
                  <a:pt x="181254" y="28865"/>
                </a:cubicBezTo>
                <a:cubicBezTo>
                  <a:pt x="181254" y="25690"/>
                  <a:pt x="188662" y="63790"/>
                  <a:pt x="178079" y="63790"/>
                </a:cubicBezTo>
                <a:cubicBezTo>
                  <a:pt x="167496" y="63790"/>
                  <a:pt x="104525" y="-5002"/>
                  <a:pt x="105054" y="2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B231DE2A-9781-12FA-862D-4463CA7A32C9}"/>
              </a:ext>
            </a:extLst>
          </p:cNvPr>
          <p:cNvSpPr/>
          <p:nvPr/>
        </p:nvSpPr>
        <p:spPr>
          <a:xfrm>
            <a:off x="5051412" y="3613103"/>
            <a:ext cx="612947" cy="203653"/>
          </a:xfrm>
          <a:custGeom>
            <a:avLst/>
            <a:gdLst>
              <a:gd name="connsiteX0" fmla="*/ 190513 w 612947"/>
              <a:gd name="connsiteY0" fmla="*/ 19097 h 203653"/>
              <a:gd name="connsiteX1" fmla="*/ 82563 w 612947"/>
              <a:gd name="connsiteY1" fmla="*/ 19097 h 203653"/>
              <a:gd name="connsiteX2" fmla="*/ 13 w 612947"/>
              <a:gd name="connsiteY2" fmla="*/ 47 h 203653"/>
              <a:gd name="connsiteX3" fmla="*/ 76213 w 612947"/>
              <a:gd name="connsiteY3" fmla="*/ 25447 h 203653"/>
              <a:gd name="connsiteX4" fmla="*/ 101613 w 612947"/>
              <a:gd name="connsiteY4" fmla="*/ 60372 h 203653"/>
              <a:gd name="connsiteX5" fmla="*/ 101613 w 612947"/>
              <a:gd name="connsiteY5" fmla="*/ 130222 h 203653"/>
              <a:gd name="connsiteX6" fmla="*/ 111138 w 612947"/>
              <a:gd name="connsiteY6" fmla="*/ 95297 h 203653"/>
              <a:gd name="connsiteX7" fmla="*/ 206388 w 612947"/>
              <a:gd name="connsiteY7" fmla="*/ 117522 h 203653"/>
              <a:gd name="connsiteX8" fmla="*/ 133363 w 612947"/>
              <a:gd name="connsiteY8" fmla="*/ 101647 h 203653"/>
              <a:gd name="connsiteX9" fmla="*/ 238138 w 612947"/>
              <a:gd name="connsiteY9" fmla="*/ 152447 h 203653"/>
              <a:gd name="connsiteX10" fmla="*/ 238138 w 612947"/>
              <a:gd name="connsiteY10" fmla="*/ 200072 h 203653"/>
              <a:gd name="connsiteX11" fmla="*/ 228613 w 612947"/>
              <a:gd name="connsiteY11" fmla="*/ 127047 h 203653"/>
              <a:gd name="connsiteX12" fmla="*/ 365138 w 612947"/>
              <a:gd name="connsiteY12" fmla="*/ 168322 h 203653"/>
              <a:gd name="connsiteX13" fmla="*/ 311163 w 612947"/>
              <a:gd name="connsiteY13" fmla="*/ 158797 h 203653"/>
              <a:gd name="connsiteX14" fmla="*/ 482613 w 612947"/>
              <a:gd name="connsiteY14" fmla="*/ 203247 h 203653"/>
              <a:gd name="connsiteX15" fmla="*/ 412763 w 612947"/>
              <a:gd name="connsiteY15" fmla="*/ 181022 h 203653"/>
              <a:gd name="connsiteX16" fmla="*/ 612788 w 612947"/>
              <a:gd name="connsiteY16" fmla="*/ 184197 h 203653"/>
              <a:gd name="connsiteX17" fmla="*/ 374663 w 612947"/>
              <a:gd name="connsiteY17" fmla="*/ 161972 h 203653"/>
              <a:gd name="connsiteX18" fmla="*/ 187338 w 612947"/>
              <a:gd name="connsiteY18" fmla="*/ 85772 h 203653"/>
              <a:gd name="connsiteX19" fmla="*/ 219088 w 612947"/>
              <a:gd name="connsiteY19" fmla="*/ 127047 h 203653"/>
              <a:gd name="connsiteX20" fmla="*/ 123838 w 612947"/>
              <a:gd name="connsiteY20" fmla="*/ 111172 h 203653"/>
              <a:gd name="connsiteX21" fmla="*/ 111138 w 612947"/>
              <a:gd name="connsiteY21" fmla="*/ 66722 h 203653"/>
              <a:gd name="connsiteX22" fmla="*/ 98438 w 612947"/>
              <a:gd name="connsiteY22" fmla="*/ 41322 h 203653"/>
              <a:gd name="connsiteX23" fmla="*/ 53988 w 612947"/>
              <a:gd name="connsiteY23" fmla="*/ 19097 h 203653"/>
              <a:gd name="connsiteX24" fmla="*/ 190513 w 612947"/>
              <a:gd name="connsiteY24" fmla="*/ 19097 h 20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947" h="203653">
                <a:moveTo>
                  <a:pt x="190513" y="19097"/>
                </a:moveTo>
                <a:cubicBezTo>
                  <a:pt x="195275" y="19097"/>
                  <a:pt x="114313" y="22272"/>
                  <a:pt x="82563" y="19097"/>
                </a:cubicBezTo>
                <a:cubicBezTo>
                  <a:pt x="50813" y="15922"/>
                  <a:pt x="1071" y="-1011"/>
                  <a:pt x="13" y="47"/>
                </a:cubicBezTo>
                <a:cubicBezTo>
                  <a:pt x="-1045" y="1105"/>
                  <a:pt x="59280" y="15393"/>
                  <a:pt x="76213" y="25447"/>
                </a:cubicBezTo>
                <a:cubicBezTo>
                  <a:pt x="93146" y="35501"/>
                  <a:pt x="97380" y="42910"/>
                  <a:pt x="101613" y="60372"/>
                </a:cubicBezTo>
                <a:cubicBezTo>
                  <a:pt x="105846" y="77834"/>
                  <a:pt x="100025" y="124401"/>
                  <a:pt x="101613" y="130222"/>
                </a:cubicBezTo>
                <a:cubicBezTo>
                  <a:pt x="103200" y="136043"/>
                  <a:pt x="93676" y="97414"/>
                  <a:pt x="111138" y="95297"/>
                </a:cubicBezTo>
                <a:cubicBezTo>
                  <a:pt x="128600" y="93180"/>
                  <a:pt x="202684" y="116464"/>
                  <a:pt x="206388" y="117522"/>
                </a:cubicBezTo>
                <a:cubicBezTo>
                  <a:pt x="210092" y="118580"/>
                  <a:pt x="128071" y="95826"/>
                  <a:pt x="133363" y="101647"/>
                </a:cubicBezTo>
                <a:cubicBezTo>
                  <a:pt x="138655" y="107468"/>
                  <a:pt x="220676" y="136043"/>
                  <a:pt x="238138" y="152447"/>
                </a:cubicBezTo>
                <a:cubicBezTo>
                  <a:pt x="255601" y="168851"/>
                  <a:pt x="239725" y="204305"/>
                  <a:pt x="238138" y="200072"/>
                </a:cubicBezTo>
                <a:cubicBezTo>
                  <a:pt x="236551" y="195839"/>
                  <a:pt x="207447" y="132339"/>
                  <a:pt x="228613" y="127047"/>
                </a:cubicBezTo>
                <a:cubicBezTo>
                  <a:pt x="249779" y="121755"/>
                  <a:pt x="351380" y="163030"/>
                  <a:pt x="365138" y="168322"/>
                </a:cubicBezTo>
                <a:cubicBezTo>
                  <a:pt x="378896" y="173614"/>
                  <a:pt x="291584" y="152976"/>
                  <a:pt x="311163" y="158797"/>
                </a:cubicBezTo>
                <a:cubicBezTo>
                  <a:pt x="330742" y="164618"/>
                  <a:pt x="465680" y="199543"/>
                  <a:pt x="482613" y="203247"/>
                </a:cubicBezTo>
                <a:cubicBezTo>
                  <a:pt x="499546" y="206951"/>
                  <a:pt x="391067" y="184197"/>
                  <a:pt x="412763" y="181022"/>
                </a:cubicBezTo>
                <a:cubicBezTo>
                  <a:pt x="434459" y="177847"/>
                  <a:pt x="619138" y="187372"/>
                  <a:pt x="612788" y="184197"/>
                </a:cubicBezTo>
                <a:cubicBezTo>
                  <a:pt x="606438" y="181022"/>
                  <a:pt x="445571" y="178376"/>
                  <a:pt x="374663" y="161972"/>
                </a:cubicBezTo>
                <a:cubicBezTo>
                  <a:pt x="303755" y="145568"/>
                  <a:pt x="213267" y="91593"/>
                  <a:pt x="187338" y="85772"/>
                </a:cubicBezTo>
                <a:cubicBezTo>
                  <a:pt x="161409" y="79951"/>
                  <a:pt x="229671" y="122814"/>
                  <a:pt x="219088" y="127047"/>
                </a:cubicBezTo>
                <a:cubicBezTo>
                  <a:pt x="208505" y="131280"/>
                  <a:pt x="141830" y="121226"/>
                  <a:pt x="123838" y="111172"/>
                </a:cubicBezTo>
                <a:cubicBezTo>
                  <a:pt x="105846" y="101118"/>
                  <a:pt x="115371" y="78364"/>
                  <a:pt x="111138" y="66722"/>
                </a:cubicBezTo>
                <a:cubicBezTo>
                  <a:pt x="106905" y="55080"/>
                  <a:pt x="107963" y="49259"/>
                  <a:pt x="98438" y="41322"/>
                </a:cubicBezTo>
                <a:cubicBezTo>
                  <a:pt x="88913" y="33385"/>
                  <a:pt x="40759" y="20684"/>
                  <a:pt x="53988" y="19097"/>
                </a:cubicBezTo>
                <a:cubicBezTo>
                  <a:pt x="67217" y="17510"/>
                  <a:pt x="185751" y="19097"/>
                  <a:pt x="190513" y="190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2A2339B-FD98-0A58-F707-42DD39EF98CF}"/>
              </a:ext>
            </a:extLst>
          </p:cNvPr>
          <p:cNvSpPr/>
          <p:nvPr/>
        </p:nvSpPr>
        <p:spPr>
          <a:xfrm>
            <a:off x="5629129" y="3717915"/>
            <a:ext cx="258805" cy="41376"/>
          </a:xfrm>
          <a:custGeom>
            <a:avLst/>
            <a:gdLst>
              <a:gd name="connsiteX0" fmla="*/ 146 w 258805"/>
              <a:gd name="connsiteY0" fmla="*/ 31760 h 41376"/>
              <a:gd name="connsiteX1" fmla="*/ 165246 w 258805"/>
              <a:gd name="connsiteY1" fmla="*/ 28585 h 41376"/>
              <a:gd name="connsiteX2" fmla="*/ 257321 w 258805"/>
              <a:gd name="connsiteY2" fmla="*/ 10 h 41376"/>
              <a:gd name="connsiteX3" fmla="*/ 216046 w 258805"/>
              <a:gd name="connsiteY3" fmla="*/ 25410 h 41376"/>
              <a:gd name="connsiteX4" fmla="*/ 136671 w 258805"/>
              <a:gd name="connsiteY4" fmla="*/ 41285 h 41376"/>
              <a:gd name="connsiteX5" fmla="*/ 146 w 258805"/>
              <a:gd name="connsiteY5" fmla="*/ 31760 h 4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05" h="41376">
                <a:moveTo>
                  <a:pt x="146" y="31760"/>
                </a:moveTo>
                <a:cubicBezTo>
                  <a:pt x="4908" y="29643"/>
                  <a:pt x="122384" y="33877"/>
                  <a:pt x="165246" y="28585"/>
                </a:cubicBezTo>
                <a:cubicBezTo>
                  <a:pt x="208108" y="23293"/>
                  <a:pt x="248854" y="539"/>
                  <a:pt x="257321" y="10"/>
                </a:cubicBezTo>
                <a:cubicBezTo>
                  <a:pt x="265788" y="-519"/>
                  <a:pt x="236154" y="18531"/>
                  <a:pt x="216046" y="25410"/>
                </a:cubicBezTo>
                <a:cubicBezTo>
                  <a:pt x="195938" y="32289"/>
                  <a:pt x="165246" y="40227"/>
                  <a:pt x="136671" y="41285"/>
                </a:cubicBezTo>
                <a:cubicBezTo>
                  <a:pt x="108096" y="42343"/>
                  <a:pt x="-4616" y="33877"/>
                  <a:pt x="146" y="317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3F08B96-00A4-5055-4F03-01374BA4E2FF}"/>
              </a:ext>
            </a:extLst>
          </p:cNvPr>
          <p:cNvSpPr/>
          <p:nvPr/>
        </p:nvSpPr>
        <p:spPr>
          <a:xfrm>
            <a:off x="5630798" y="3459741"/>
            <a:ext cx="282347" cy="254721"/>
          </a:xfrm>
          <a:custGeom>
            <a:avLst/>
            <a:gdLst>
              <a:gd name="connsiteX0" fmla="*/ 1652 w 282347"/>
              <a:gd name="connsiteY0" fmla="*/ 1009 h 254721"/>
              <a:gd name="connsiteX1" fmla="*/ 119127 w 282347"/>
              <a:gd name="connsiteY1" fmla="*/ 54984 h 254721"/>
              <a:gd name="connsiteX2" fmla="*/ 211202 w 282347"/>
              <a:gd name="connsiteY2" fmla="*/ 128009 h 254721"/>
              <a:gd name="connsiteX3" fmla="*/ 198502 w 282347"/>
              <a:gd name="connsiteY3" fmla="*/ 102609 h 254721"/>
              <a:gd name="connsiteX4" fmla="*/ 281052 w 282347"/>
              <a:gd name="connsiteY4" fmla="*/ 251834 h 254721"/>
              <a:gd name="connsiteX5" fmla="*/ 242952 w 282347"/>
              <a:gd name="connsiteY5" fmla="*/ 194684 h 254721"/>
              <a:gd name="connsiteX6" fmla="*/ 163577 w 282347"/>
              <a:gd name="connsiteY6" fmla="*/ 115309 h 254721"/>
              <a:gd name="connsiteX7" fmla="*/ 55627 w 282347"/>
              <a:gd name="connsiteY7" fmla="*/ 26409 h 254721"/>
              <a:gd name="connsiteX8" fmla="*/ 1652 w 282347"/>
              <a:gd name="connsiteY8" fmla="*/ 1009 h 25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347" h="254721">
                <a:moveTo>
                  <a:pt x="1652" y="1009"/>
                </a:moveTo>
                <a:cubicBezTo>
                  <a:pt x="12235" y="5772"/>
                  <a:pt x="84202" y="33817"/>
                  <a:pt x="119127" y="54984"/>
                </a:cubicBezTo>
                <a:cubicBezTo>
                  <a:pt x="154052" y="76151"/>
                  <a:pt x="197973" y="120072"/>
                  <a:pt x="211202" y="128009"/>
                </a:cubicBezTo>
                <a:cubicBezTo>
                  <a:pt x="224431" y="135946"/>
                  <a:pt x="186860" y="81972"/>
                  <a:pt x="198502" y="102609"/>
                </a:cubicBezTo>
                <a:cubicBezTo>
                  <a:pt x="210144" y="123246"/>
                  <a:pt x="273644" y="236488"/>
                  <a:pt x="281052" y="251834"/>
                </a:cubicBezTo>
                <a:cubicBezTo>
                  <a:pt x="288460" y="267180"/>
                  <a:pt x="262531" y="217438"/>
                  <a:pt x="242952" y="194684"/>
                </a:cubicBezTo>
                <a:cubicBezTo>
                  <a:pt x="223373" y="171930"/>
                  <a:pt x="194798" y="143355"/>
                  <a:pt x="163577" y="115309"/>
                </a:cubicBezTo>
                <a:cubicBezTo>
                  <a:pt x="132356" y="87263"/>
                  <a:pt x="77323" y="43871"/>
                  <a:pt x="55627" y="26409"/>
                </a:cubicBezTo>
                <a:cubicBezTo>
                  <a:pt x="33931" y="8947"/>
                  <a:pt x="-8931" y="-3754"/>
                  <a:pt x="1652" y="10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7168C07-7480-5231-E530-AF1F2A10306B}"/>
              </a:ext>
            </a:extLst>
          </p:cNvPr>
          <p:cNvSpPr/>
          <p:nvPr/>
        </p:nvSpPr>
        <p:spPr>
          <a:xfrm>
            <a:off x="5108386" y="3374817"/>
            <a:ext cx="605233" cy="168425"/>
          </a:xfrm>
          <a:custGeom>
            <a:avLst/>
            <a:gdLst>
              <a:gd name="connsiteX0" fmla="*/ 9714 w 605233"/>
              <a:gd name="connsiteY0" fmla="*/ 165308 h 168425"/>
              <a:gd name="connsiteX1" fmla="*/ 362139 w 605233"/>
              <a:gd name="connsiteY1" fmla="*/ 47833 h 168425"/>
              <a:gd name="connsiteX2" fmla="*/ 298639 w 605233"/>
              <a:gd name="connsiteY2" fmla="*/ 51008 h 168425"/>
              <a:gd name="connsiteX3" fmla="*/ 479614 w 605233"/>
              <a:gd name="connsiteY3" fmla="*/ 35133 h 168425"/>
              <a:gd name="connsiteX4" fmla="*/ 603439 w 605233"/>
              <a:gd name="connsiteY4" fmla="*/ 66883 h 168425"/>
              <a:gd name="connsiteX5" fmla="*/ 549464 w 605233"/>
              <a:gd name="connsiteY5" fmla="*/ 41483 h 168425"/>
              <a:gd name="connsiteX6" fmla="*/ 498664 w 605233"/>
              <a:gd name="connsiteY6" fmla="*/ 208 h 168425"/>
              <a:gd name="connsiteX7" fmla="*/ 314514 w 605233"/>
              <a:gd name="connsiteY7" fmla="*/ 25608 h 168425"/>
              <a:gd name="connsiteX8" fmla="*/ 279589 w 605233"/>
              <a:gd name="connsiteY8" fmla="*/ 28783 h 168425"/>
              <a:gd name="connsiteX9" fmla="*/ 317689 w 605233"/>
              <a:gd name="connsiteY9" fmla="*/ 28783 h 168425"/>
              <a:gd name="connsiteX10" fmla="*/ 130364 w 605233"/>
              <a:gd name="connsiteY10" fmla="*/ 66883 h 168425"/>
              <a:gd name="connsiteX11" fmla="*/ 203389 w 605233"/>
              <a:gd name="connsiteY11" fmla="*/ 63708 h 168425"/>
              <a:gd name="connsiteX12" fmla="*/ 136714 w 605233"/>
              <a:gd name="connsiteY12" fmla="*/ 98633 h 168425"/>
              <a:gd name="connsiteX13" fmla="*/ 101789 w 605233"/>
              <a:gd name="connsiteY13" fmla="*/ 130383 h 168425"/>
              <a:gd name="connsiteX14" fmla="*/ 9714 w 605233"/>
              <a:gd name="connsiteY14" fmla="*/ 165308 h 1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5233" h="168425">
                <a:moveTo>
                  <a:pt x="9714" y="165308"/>
                </a:moveTo>
                <a:cubicBezTo>
                  <a:pt x="53106" y="151550"/>
                  <a:pt x="313985" y="66883"/>
                  <a:pt x="362139" y="47833"/>
                </a:cubicBezTo>
                <a:cubicBezTo>
                  <a:pt x="410293" y="28783"/>
                  <a:pt x="279060" y="53125"/>
                  <a:pt x="298639" y="51008"/>
                </a:cubicBezTo>
                <a:cubicBezTo>
                  <a:pt x="318218" y="48891"/>
                  <a:pt x="428814" y="32487"/>
                  <a:pt x="479614" y="35133"/>
                </a:cubicBezTo>
                <a:cubicBezTo>
                  <a:pt x="530414" y="37779"/>
                  <a:pt x="591797" y="65825"/>
                  <a:pt x="603439" y="66883"/>
                </a:cubicBezTo>
                <a:cubicBezTo>
                  <a:pt x="615081" y="67941"/>
                  <a:pt x="566926" y="52595"/>
                  <a:pt x="549464" y="41483"/>
                </a:cubicBezTo>
                <a:cubicBezTo>
                  <a:pt x="532002" y="30371"/>
                  <a:pt x="537822" y="2854"/>
                  <a:pt x="498664" y="208"/>
                </a:cubicBezTo>
                <a:cubicBezTo>
                  <a:pt x="459506" y="-2438"/>
                  <a:pt x="351027" y="20845"/>
                  <a:pt x="314514" y="25608"/>
                </a:cubicBezTo>
                <a:cubicBezTo>
                  <a:pt x="278002" y="30370"/>
                  <a:pt x="279060" y="28254"/>
                  <a:pt x="279589" y="28783"/>
                </a:cubicBezTo>
                <a:cubicBezTo>
                  <a:pt x="280118" y="29312"/>
                  <a:pt x="342560" y="22433"/>
                  <a:pt x="317689" y="28783"/>
                </a:cubicBezTo>
                <a:cubicBezTo>
                  <a:pt x="292818" y="35133"/>
                  <a:pt x="149414" y="61062"/>
                  <a:pt x="130364" y="66883"/>
                </a:cubicBezTo>
                <a:cubicBezTo>
                  <a:pt x="111314" y="72704"/>
                  <a:pt x="202331" y="58417"/>
                  <a:pt x="203389" y="63708"/>
                </a:cubicBezTo>
                <a:cubicBezTo>
                  <a:pt x="204447" y="68999"/>
                  <a:pt x="153647" y="87521"/>
                  <a:pt x="136714" y="98633"/>
                </a:cubicBezTo>
                <a:cubicBezTo>
                  <a:pt x="119781" y="109745"/>
                  <a:pt x="122427" y="117154"/>
                  <a:pt x="101789" y="130383"/>
                </a:cubicBezTo>
                <a:cubicBezTo>
                  <a:pt x="81151" y="143612"/>
                  <a:pt x="-33678" y="179066"/>
                  <a:pt x="9714" y="1653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241EAC0-C6F9-1DEE-C3CD-F5FB96F37DEE}"/>
              </a:ext>
            </a:extLst>
          </p:cNvPr>
          <p:cNvSpPr/>
          <p:nvPr/>
        </p:nvSpPr>
        <p:spPr>
          <a:xfrm>
            <a:off x="5701951" y="3400423"/>
            <a:ext cx="270327" cy="434572"/>
          </a:xfrm>
          <a:custGeom>
            <a:avLst/>
            <a:gdLst>
              <a:gd name="connsiteX0" fmla="*/ 349 w 270327"/>
              <a:gd name="connsiteY0" fmla="*/ 2 h 434572"/>
              <a:gd name="connsiteX1" fmla="*/ 133699 w 270327"/>
              <a:gd name="connsiteY1" fmla="*/ 79377 h 434572"/>
              <a:gd name="connsiteX2" fmla="*/ 241649 w 270327"/>
              <a:gd name="connsiteY2" fmla="*/ 241302 h 434572"/>
              <a:gd name="connsiteX3" fmla="*/ 238474 w 270327"/>
              <a:gd name="connsiteY3" fmla="*/ 219077 h 434572"/>
              <a:gd name="connsiteX4" fmla="*/ 235299 w 270327"/>
              <a:gd name="connsiteY4" fmla="*/ 292102 h 434572"/>
              <a:gd name="connsiteX5" fmla="*/ 270224 w 270327"/>
              <a:gd name="connsiteY5" fmla="*/ 431802 h 434572"/>
              <a:gd name="connsiteX6" fmla="*/ 241649 w 270327"/>
              <a:gd name="connsiteY6" fmla="*/ 377827 h 434572"/>
              <a:gd name="connsiteX7" fmla="*/ 133699 w 270327"/>
              <a:gd name="connsiteY7" fmla="*/ 288927 h 434572"/>
              <a:gd name="connsiteX8" fmla="*/ 162274 w 270327"/>
              <a:gd name="connsiteY8" fmla="*/ 314327 h 434572"/>
              <a:gd name="connsiteX9" fmla="*/ 187674 w 270327"/>
              <a:gd name="connsiteY9" fmla="*/ 238127 h 434572"/>
              <a:gd name="connsiteX10" fmla="*/ 108299 w 270327"/>
              <a:gd name="connsiteY10" fmla="*/ 120652 h 434572"/>
              <a:gd name="connsiteX11" fmla="*/ 194024 w 270327"/>
              <a:gd name="connsiteY11" fmla="*/ 200027 h 434572"/>
              <a:gd name="connsiteX12" fmla="*/ 146399 w 270327"/>
              <a:gd name="connsiteY12" fmla="*/ 142877 h 434572"/>
              <a:gd name="connsiteX13" fmla="*/ 44799 w 270327"/>
              <a:gd name="connsiteY13" fmla="*/ 57152 h 434572"/>
              <a:gd name="connsiteX14" fmla="*/ 92424 w 270327"/>
              <a:gd name="connsiteY14" fmla="*/ 76202 h 434572"/>
              <a:gd name="connsiteX15" fmla="*/ 349 w 270327"/>
              <a:gd name="connsiteY15" fmla="*/ 2 h 4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0327" h="434572">
                <a:moveTo>
                  <a:pt x="349" y="2"/>
                </a:moveTo>
                <a:cubicBezTo>
                  <a:pt x="7228" y="531"/>
                  <a:pt x="93482" y="39160"/>
                  <a:pt x="133699" y="79377"/>
                </a:cubicBezTo>
                <a:cubicBezTo>
                  <a:pt x="173916" y="119594"/>
                  <a:pt x="224187" y="218019"/>
                  <a:pt x="241649" y="241302"/>
                </a:cubicBezTo>
                <a:cubicBezTo>
                  <a:pt x="259112" y="264585"/>
                  <a:pt x="239532" y="210610"/>
                  <a:pt x="238474" y="219077"/>
                </a:cubicBezTo>
                <a:cubicBezTo>
                  <a:pt x="237416" y="227544"/>
                  <a:pt x="230007" y="256648"/>
                  <a:pt x="235299" y="292102"/>
                </a:cubicBezTo>
                <a:cubicBezTo>
                  <a:pt x="240591" y="327556"/>
                  <a:pt x="269166" y="417515"/>
                  <a:pt x="270224" y="431802"/>
                </a:cubicBezTo>
                <a:cubicBezTo>
                  <a:pt x="271282" y="446089"/>
                  <a:pt x="264403" y="401639"/>
                  <a:pt x="241649" y="377827"/>
                </a:cubicBezTo>
                <a:cubicBezTo>
                  <a:pt x="218895" y="354015"/>
                  <a:pt x="146928" y="299510"/>
                  <a:pt x="133699" y="288927"/>
                </a:cubicBezTo>
                <a:cubicBezTo>
                  <a:pt x="120470" y="278344"/>
                  <a:pt x="153278" y="322794"/>
                  <a:pt x="162274" y="314327"/>
                </a:cubicBezTo>
                <a:cubicBezTo>
                  <a:pt x="171270" y="305860"/>
                  <a:pt x="196670" y="270406"/>
                  <a:pt x="187674" y="238127"/>
                </a:cubicBezTo>
                <a:cubicBezTo>
                  <a:pt x="178678" y="205848"/>
                  <a:pt x="107241" y="127002"/>
                  <a:pt x="108299" y="120652"/>
                </a:cubicBezTo>
                <a:cubicBezTo>
                  <a:pt x="109357" y="114302"/>
                  <a:pt x="187674" y="196323"/>
                  <a:pt x="194024" y="200027"/>
                </a:cubicBezTo>
                <a:cubicBezTo>
                  <a:pt x="200374" y="203731"/>
                  <a:pt x="171270" y="166689"/>
                  <a:pt x="146399" y="142877"/>
                </a:cubicBezTo>
                <a:cubicBezTo>
                  <a:pt x="121528" y="119065"/>
                  <a:pt x="53795" y="68264"/>
                  <a:pt x="44799" y="57152"/>
                </a:cubicBezTo>
                <a:cubicBezTo>
                  <a:pt x="35803" y="46040"/>
                  <a:pt x="94541" y="82023"/>
                  <a:pt x="92424" y="76202"/>
                </a:cubicBezTo>
                <a:cubicBezTo>
                  <a:pt x="90307" y="70381"/>
                  <a:pt x="-6530" y="-527"/>
                  <a:pt x="349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1DFA574-358D-5A82-12AC-F40846EB06D0}"/>
              </a:ext>
            </a:extLst>
          </p:cNvPr>
          <p:cNvSpPr/>
          <p:nvPr/>
        </p:nvSpPr>
        <p:spPr>
          <a:xfrm>
            <a:off x="5354792" y="3456909"/>
            <a:ext cx="360535" cy="302633"/>
          </a:xfrm>
          <a:custGeom>
            <a:avLst/>
            <a:gdLst>
              <a:gd name="connsiteX0" fmla="*/ 331633 w 360535"/>
              <a:gd name="connsiteY0" fmla="*/ 26066 h 302633"/>
              <a:gd name="connsiteX1" fmla="*/ 360208 w 360535"/>
              <a:gd name="connsiteY1" fmla="*/ 102266 h 302633"/>
              <a:gd name="connsiteX2" fmla="*/ 344333 w 360535"/>
              <a:gd name="connsiteY2" fmla="*/ 219741 h 302633"/>
              <a:gd name="connsiteX3" fmla="*/ 303058 w 360535"/>
              <a:gd name="connsiteY3" fmla="*/ 286416 h 302633"/>
              <a:gd name="connsiteX4" fmla="*/ 249083 w 360535"/>
              <a:gd name="connsiteY4" fmla="*/ 302291 h 302633"/>
              <a:gd name="connsiteX5" fmla="*/ 96683 w 360535"/>
              <a:gd name="connsiteY5" fmla="*/ 276891 h 302633"/>
              <a:gd name="connsiteX6" fmla="*/ 55408 w 360535"/>
              <a:gd name="connsiteY6" fmla="*/ 235616 h 302633"/>
              <a:gd name="connsiteX7" fmla="*/ 49058 w 360535"/>
              <a:gd name="connsiteY7" fmla="*/ 178466 h 302633"/>
              <a:gd name="connsiteX8" fmla="*/ 36358 w 360535"/>
              <a:gd name="connsiteY8" fmla="*/ 118141 h 302633"/>
              <a:gd name="connsiteX9" fmla="*/ 1433 w 360535"/>
              <a:gd name="connsiteY9" fmla="*/ 95916 h 302633"/>
              <a:gd name="connsiteX10" fmla="*/ 90333 w 360535"/>
              <a:gd name="connsiteY10" fmla="*/ 38766 h 302633"/>
              <a:gd name="connsiteX11" fmla="*/ 172883 w 360535"/>
              <a:gd name="connsiteY11" fmla="*/ 666 h 302633"/>
              <a:gd name="connsiteX12" fmla="*/ 331633 w 360535"/>
              <a:gd name="connsiteY12" fmla="*/ 26066 h 30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535" h="302633">
                <a:moveTo>
                  <a:pt x="331633" y="26066"/>
                </a:moveTo>
                <a:cubicBezTo>
                  <a:pt x="362854" y="42999"/>
                  <a:pt x="358091" y="69987"/>
                  <a:pt x="360208" y="102266"/>
                </a:cubicBezTo>
                <a:cubicBezTo>
                  <a:pt x="362325" y="134545"/>
                  <a:pt x="353858" y="189049"/>
                  <a:pt x="344333" y="219741"/>
                </a:cubicBezTo>
                <a:cubicBezTo>
                  <a:pt x="334808" y="250433"/>
                  <a:pt x="318933" y="272658"/>
                  <a:pt x="303058" y="286416"/>
                </a:cubicBezTo>
                <a:cubicBezTo>
                  <a:pt x="287183" y="300174"/>
                  <a:pt x="283479" y="303879"/>
                  <a:pt x="249083" y="302291"/>
                </a:cubicBezTo>
                <a:cubicBezTo>
                  <a:pt x="214687" y="300704"/>
                  <a:pt x="128962" y="288004"/>
                  <a:pt x="96683" y="276891"/>
                </a:cubicBezTo>
                <a:cubicBezTo>
                  <a:pt x="64404" y="265779"/>
                  <a:pt x="63345" y="252020"/>
                  <a:pt x="55408" y="235616"/>
                </a:cubicBezTo>
                <a:cubicBezTo>
                  <a:pt x="47470" y="219212"/>
                  <a:pt x="52233" y="198045"/>
                  <a:pt x="49058" y="178466"/>
                </a:cubicBezTo>
                <a:cubicBezTo>
                  <a:pt x="45883" y="158887"/>
                  <a:pt x="44295" y="131899"/>
                  <a:pt x="36358" y="118141"/>
                </a:cubicBezTo>
                <a:cubicBezTo>
                  <a:pt x="28420" y="104383"/>
                  <a:pt x="-7563" y="109145"/>
                  <a:pt x="1433" y="95916"/>
                </a:cubicBezTo>
                <a:cubicBezTo>
                  <a:pt x="10429" y="82687"/>
                  <a:pt x="61758" y="54641"/>
                  <a:pt x="90333" y="38766"/>
                </a:cubicBezTo>
                <a:cubicBezTo>
                  <a:pt x="118908" y="22891"/>
                  <a:pt x="136371" y="4370"/>
                  <a:pt x="172883" y="666"/>
                </a:cubicBezTo>
                <a:cubicBezTo>
                  <a:pt x="209395" y="-3038"/>
                  <a:pt x="300412" y="9133"/>
                  <a:pt x="331633" y="260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9E3D73BA-F505-59DF-15AC-95DBA6C2DEE3}"/>
              </a:ext>
            </a:extLst>
          </p:cNvPr>
          <p:cNvSpPr/>
          <p:nvPr/>
        </p:nvSpPr>
        <p:spPr>
          <a:xfrm>
            <a:off x="5576844" y="3526094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8CB1829A-DCDF-12DE-9CD3-9E02E7FA1125}"/>
              </a:ext>
            </a:extLst>
          </p:cNvPr>
          <p:cNvSpPr/>
          <p:nvPr/>
        </p:nvSpPr>
        <p:spPr>
          <a:xfrm>
            <a:off x="5552933" y="3577564"/>
            <a:ext cx="69844" cy="69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月 18">
            <a:extLst>
              <a:ext uri="{FF2B5EF4-FFF2-40B4-BE49-F238E27FC236}">
                <a16:creationId xmlns:a16="http://schemas.microsoft.com/office/drawing/2014/main" id="{78B185D4-2C14-AAE9-27BE-EEE75BF0B166}"/>
              </a:ext>
            </a:extLst>
          </p:cNvPr>
          <p:cNvSpPr/>
          <p:nvPr/>
        </p:nvSpPr>
        <p:spPr>
          <a:xfrm rot="18542783">
            <a:off x="5491233" y="3582851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97F478B2-A6AB-CFAB-1646-D6F2641EA67E}"/>
              </a:ext>
            </a:extLst>
          </p:cNvPr>
          <p:cNvSpPr/>
          <p:nvPr/>
        </p:nvSpPr>
        <p:spPr>
          <a:xfrm>
            <a:off x="5616322" y="3698630"/>
            <a:ext cx="342320" cy="105082"/>
          </a:xfrm>
          <a:custGeom>
            <a:avLst/>
            <a:gdLst>
              <a:gd name="connsiteX0" fmla="*/ 253 w 342320"/>
              <a:gd name="connsiteY0" fmla="*/ 105020 h 105082"/>
              <a:gd name="connsiteX1" fmla="*/ 238378 w 342320"/>
              <a:gd name="connsiteY1" fmla="*/ 76445 h 105082"/>
              <a:gd name="connsiteX2" fmla="*/ 339978 w 342320"/>
              <a:gd name="connsiteY2" fmla="*/ 98670 h 105082"/>
              <a:gd name="connsiteX3" fmla="*/ 305053 w 342320"/>
              <a:gd name="connsiteY3" fmla="*/ 73270 h 105082"/>
              <a:gd name="connsiteX4" fmla="*/ 251078 w 342320"/>
              <a:gd name="connsiteY4" fmla="*/ 245 h 105082"/>
              <a:gd name="connsiteX5" fmla="*/ 289178 w 342320"/>
              <a:gd name="connsiteY5" fmla="*/ 47870 h 105082"/>
              <a:gd name="connsiteX6" fmla="*/ 263778 w 342320"/>
              <a:gd name="connsiteY6" fmla="*/ 57395 h 105082"/>
              <a:gd name="connsiteX7" fmla="*/ 117728 w 342320"/>
              <a:gd name="connsiteY7" fmla="*/ 60570 h 105082"/>
              <a:gd name="connsiteX8" fmla="*/ 190753 w 342320"/>
              <a:gd name="connsiteY8" fmla="*/ 66920 h 105082"/>
              <a:gd name="connsiteX9" fmla="*/ 253 w 342320"/>
              <a:gd name="connsiteY9" fmla="*/ 105020 h 10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320" h="105082">
                <a:moveTo>
                  <a:pt x="253" y="105020"/>
                </a:moveTo>
                <a:cubicBezTo>
                  <a:pt x="8191" y="106608"/>
                  <a:pt x="181757" y="77503"/>
                  <a:pt x="238378" y="76445"/>
                </a:cubicBezTo>
                <a:cubicBezTo>
                  <a:pt x="294999" y="75387"/>
                  <a:pt x="328866" y="99199"/>
                  <a:pt x="339978" y="98670"/>
                </a:cubicBezTo>
                <a:cubicBezTo>
                  <a:pt x="351090" y="98141"/>
                  <a:pt x="319870" y="89674"/>
                  <a:pt x="305053" y="73270"/>
                </a:cubicBezTo>
                <a:cubicBezTo>
                  <a:pt x="290236" y="56866"/>
                  <a:pt x="253724" y="4478"/>
                  <a:pt x="251078" y="245"/>
                </a:cubicBezTo>
                <a:cubicBezTo>
                  <a:pt x="248432" y="-3988"/>
                  <a:pt x="289178" y="47870"/>
                  <a:pt x="289178" y="47870"/>
                </a:cubicBezTo>
                <a:cubicBezTo>
                  <a:pt x="291295" y="57395"/>
                  <a:pt x="292353" y="55278"/>
                  <a:pt x="263778" y="57395"/>
                </a:cubicBezTo>
                <a:cubicBezTo>
                  <a:pt x="235203" y="59512"/>
                  <a:pt x="129899" y="58983"/>
                  <a:pt x="117728" y="60570"/>
                </a:cubicBezTo>
                <a:cubicBezTo>
                  <a:pt x="105557" y="62157"/>
                  <a:pt x="208215" y="61099"/>
                  <a:pt x="190753" y="66920"/>
                </a:cubicBezTo>
                <a:cubicBezTo>
                  <a:pt x="173291" y="72741"/>
                  <a:pt x="-7685" y="103432"/>
                  <a:pt x="253" y="1050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D8650965-F94E-1A70-AA3B-28E1FF628386}"/>
              </a:ext>
            </a:extLst>
          </p:cNvPr>
          <p:cNvSpPr/>
          <p:nvPr/>
        </p:nvSpPr>
        <p:spPr>
          <a:xfrm>
            <a:off x="5667231" y="3383179"/>
            <a:ext cx="287907" cy="386888"/>
          </a:xfrm>
          <a:custGeom>
            <a:avLst/>
            <a:gdLst>
              <a:gd name="connsiteX0" fmla="*/ 144 w 287907"/>
              <a:gd name="connsiteY0" fmla="*/ 1371 h 386888"/>
              <a:gd name="connsiteX1" fmla="*/ 146194 w 287907"/>
              <a:gd name="connsiteY1" fmla="*/ 58521 h 386888"/>
              <a:gd name="connsiteX2" fmla="*/ 219219 w 287907"/>
              <a:gd name="connsiteY2" fmla="*/ 147421 h 386888"/>
              <a:gd name="connsiteX3" fmla="*/ 212869 w 287907"/>
              <a:gd name="connsiteY3" fmla="*/ 128371 h 386888"/>
              <a:gd name="connsiteX4" fmla="*/ 273194 w 287907"/>
              <a:gd name="connsiteY4" fmla="*/ 239496 h 386888"/>
              <a:gd name="connsiteX5" fmla="*/ 285894 w 287907"/>
              <a:gd name="connsiteY5" fmla="*/ 350621 h 386888"/>
              <a:gd name="connsiteX6" fmla="*/ 282719 w 287907"/>
              <a:gd name="connsiteY6" fmla="*/ 296646 h 386888"/>
              <a:gd name="connsiteX7" fmla="*/ 285894 w 287907"/>
              <a:gd name="connsiteY7" fmla="*/ 385546 h 386888"/>
              <a:gd name="connsiteX8" fmla="*/ 279544 w 287907"/>
              <a:gd name="connsiteY8" fmla="*/ 337921 h 386888"/>
              <a:gd name="connsiteX9" fmla="*/ 200169 w 287907"/>
              <a:gd name="connsiteY9" fmla="*/ 179171 h 386888"/>
              <a:gd name="connsiteX10" fmla="*/ 174769 w 287907"/>
              <a:gd name="connsiteY10" fmla="*/ 115671 h 386888"/>
              <a:gd name="connsiteX11" fmla="*/ 144 w 287907"/>
              <a:gd name="connsiteY11" fmla="*/ 1371 h 3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907" h="386888">
                <a:moveTo>
                  <a:pt x="144" y="1371"/>
                </a:moveTo>
                <a:cubicBezTo>
                  <a:pt x="-4619" y="-8154"/>
                  <a:pt x="109682" y="34179"/>
                  <a:pt x="146194" y="58521"/>
                </a:cubicBezTo>
                <a:cubicBezTo>
                  <a:pt x="182707" y="82863"/>
                  <a:pt x="219219" y="147421"/>
                  <a:pt x="219219" y="147421"/>
                </a:cubicBezTo>
                <a:cubicBezTo>
                  <a:pt x="230332" y="159063"/>
                  <a:pt x="203873" y="113025"/>
                  <a:pt x="212869" y="128371"/>
                </a:cubicBezTo>
                <a:cubicBezTo>
                  <a:pt x="221865" y="143717"/>
                  <a:pt x="261023" y="202455"/>
                  <a:pt x="273194" y="239496"/>
                </a:cubicBezTo>
                <a:cubicBezTo>
                  <a:pt x="285365" y="276537"/>
                  <a:pt x="284307" y="341096"/>
                  <a:pt x="285894" y="350621"/>
                </a:cubicBezTo>
                <a:cubicBezTo>
                  <a:pt x="287482" y="360146"/>
                  <a:pt x="282719" y="290825"/>
                  <a:pt x="282719" y="296646"/>
                </a:cubicBezTo>
                <a:cubicBezTo>
                  <a:pt x="282719" y="302467"/>
                  <a:pt x="286423" y="378667"/>
                  <a:pt x="285894" y="385546"/>
                </a:cubicBezTo>
                <a:cubicBezTo>
                  <a:pt x="285365" y="392425"/>
                  <a:pt x="293832" y="372317"/>
                  <a:pt x="279544" y="337921"/>
                </a:cubicBezTo>
                <a:cubicBezTo>
                  <a:pt x="265257" y="303525"/>
                  <a:pt x="217631" y="216213"/>
                  <a:pt x="200169" y="179171"/>
                </a:cubicBezTo>
                <a:cubicBezTo>
                  <a:pt x="182707" y="142129"/>
                  <a:pt x="200169" y="146363"/>
                  <a:pt x="174769" y="115671"/>
                </a:cubicBezTo>
                <a:cubicBezTo>
                  <a:pt x="149369" y="84979"/>
                  <a:pt x="4907" y="10896"/>
                  <a:pt x="144" y="13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F08B79F-691B-9056-B780-F1DDA9DB47E1}"/>
              </a:ext>
            </a:extLst>
          </p:cNvPr>
          <p:cNvSpPr/>
          <p:nvPr/>
        </p:nvSpPr>
        <p:spPr>
          <a:xfrm>
            <a:off x="5168887" y="3492500"/>
            <a:ext cx="260363" cy="209594"/>
          </a:xfrm>
          <a:custGeom>
            <a:avLst/>
            <a:gdLst>
              <a:gd name="connsiteX0" fmla="*/ 260363 w 260363"/>
              <a:gd name="connsiteY0" fmla="*/ 0 h 209594"/>
              <a:gd name="connsiteX1" fmla="*/ 165113 w 260363"/>
              <a:gd name="connsiteY1" fmla="*/ 76200 h 209594"/>
              <a:gd name="connsiteX2" fmla="*/ 88913 w 260363"/>
              <a:gd name="connsiteY2" fmla="*/ 139700 h 209594"/>
              <a:gd name="connsiteX3" fmla="*/ 63513 w 260363"/>
              <a:gd name="connsiteY3" fmla="*/ 209550 h 209594"/>
              <a:gd name="connsiteX4" fmla="*/ 69863 w 260363"/>
              <a:gd name="connsiteY4" fmla="*/ 149225 h 209594"/>
              <a:gd name="connsiteX5" fmla="*/ 13 w 260363"/>
              <a:gd name="connsiteY5" fmla="*/ 85725 h 209594"/>
              <a:gd name="connsiteX6" fmla="*/ 76213 w 260363"/>
              <a:gd name="connsiteY6" fmla="*/ 111125 h 209594"/>
              <a:gd name="connsiteX7" fmla="*/ 120663 w 260363"/>
              <a:gd name="connsiteY7" fmla="*/ 63500 h 209594"/>
              <a:gd name="connsiteX8" fmla="*/ 22238 w 260363"/>
              <a:gd name="connsiteY8" fmla="*/ 79375 h 209594"/>
              <a:gd name="connsiteX9" fmla="*/ 130188 w 260363"/>
              <a:gd name="connsiteY9" fmla="*/ 41275 h 209594"/>
              <a:gd name="connsiteX10" fmla="*/ 260363 w 260363"/>
              <a:gd name="connsiteY10" fmla="*/ 0 h 20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363" h="209594">
                <a:moveTo>
                  <a:pt x="260363" y="0"/>
                </a:moveTo>
                <a:lnTo>
                  <a:pt x="165113" y="76200"/>
                </a:lnTo>
                <a:cubicBezTo>
                  <a:pt x="136538" y="99483"/>
                  <a:pt x="105846" y="117475"/>
                  <a:pt x="88913" y="139700"/>
                </a:cubicBezTo>
                <a:cubicBezTo>
                  <a:pt x="71980" y="161925"/>
                  <a:pt x="66688" y="207963"/>
                  <a:pt x="63513" y="209550"/>
                </a:cubicBezTo>
                <a:cubicBezTo>
                  <a:pt x="60338" y="211137"/>
                  <a:pt x="80446" y="169863"/>
                  <a:pt x="69863" y="149225"/>
                </a:cubicBezTo>
                <a:cubicBezTo>
                  <a:pt x="59280" y="128588"/>
                  <a:pt x="-1045" y="92075"/>
                  <a:pt x="13" y="85725"/>
                </a:cubicBezTo>
                <a:cubicBezTo>
                  <a:pt x="1071" y="79375"/>
                  <a:pt x="56105" y="114829"/>
                  <a:pt x="76213" y="111125"/>
                </a:cubicBezTo>
                <a:cubicBezTo>
                  <a:pt x="96321" y="107421"/>
                  <a:pt x="129659" y="68792"/>
                  <a:pt x="120663" y="63500"/>
                </a:cubicBezTo>
                <a:cubicBezTo>
                  <a:pt x="111667" y="58208"/>
                  <a:pt x="20651" y="83079"/>
                  <a:pt x="22238" y="79375"/>
                </a:cubicBezTo>
                <a:cubicBezTo>
                  <a:pt x="23825" y="75671"/>
                  <a:pt x="130188" y="41275"/>
                  <a:pt x="130188" y="41275"/>
                </a:cubicBezTo>
                <a:lnTo>
                  <a:pt x="2603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6A6F789-FEA1-94A6-93DC-9BCE2A930935}"/>
              </a:ext>
            </a:extLst>
          </p:cNvPr>
          <p:cNvSpPr/>
          <p:nvPr/>
        </p:nvSpPr>
        <p:spPr>
          <a:xfrm>
            <a:off x="5111563" y="3437447"/>
            <a:ext cx="217463" cy="90712"/>
          </a:xfrm>
          <a:custGeom>
            <a:avLst/>
            <a:gdLst>
              <a:gd name="connsiteX0" fmla="*/ 216087 w 217463"/>
              <a:gd name="connsiteY0" fmla="*/ 1078 h 90712"/>
              <a:gd name="connsiteX1" fmla="*/ 3362 w 217463"/>
              <a:gd name="connsiteY1" fmla="*/ 89978 h 90712"/>
              <a:gd name="connsiteX2" fmla="*/ 92262 w 217463"/>
              <a:gd name="connsiteY2" fmla="*/ 42353 h 90712"/>
              <a:gd name="connsiteX3" fmla="*/ 216087 w 217463"/>
              <a:gd name="connsiteY3" fmla="*/ 1078 h 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63" h="90712">
                <a:moveTo>
                  <a:pt x="216087" y="1078"/>
                </a:moveTo>
                <a:cubicBezTo>
                  <a:pt x="201270" y="9016"/>
                  <a:pt x="23999" y="83099"/>
                  <a:pt x="3362" y="89978"/>
                </a:cubicBezTo>
                <a:cubicBezTo>
                  <a:pt x="-17275" y="96857"/>
                  <a:pt x="62629" y="53465"/>
                  <a:pt x="92262" y="42353"/>
                </a:cubicBezTo>
                <a:cubicBezTo>
                  <a:pt x="121895" y="31241"/>
                  <a:pt x="230904" y="-6860"/>
                  <a:pt x="216087" y="10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E278619-1A41-B73E-D077-48ADB93443C8}"/>
              </a:ext>
            </a:extLst>
          </p:cNvPr>
          <p:cNvSpPr/>
          <p:nvPr/>
        </p:nvSpPr>
        <p:spPr>
          <a:xfrm>
            <a:off x="5051396" y="3654194"/>
            <a:ext cx="235103" cy="143312"/>
          </a:xfrm>
          <a:custGeom>
            <a:avLst/>
            <a:gdLst>
              <a:gd name="connsiteX0" fmla="*/ 152429 w 235103"/>
              <a:gd name="connsiteY0" fmla="*/ 231 h 143312"/>
              <a:gd name="connsiteX1" fmla="*/ 88929 w 235103"/>
              <a:gd name="connsiteY1" fmla="*/ 44681 h 143312"/>
              <a:gd name="connsiteX2" fmla="*/ 29 w 235103"/>
              <a:gd name="connsiteY2" fmla="*/ 38331 h 143312"/>
              <a:gd name="connsiteX3" fmla="*/ 79404 w 235103"/>
              <a:gd name="connsiteY3" fmla="*/ 41506 h 143312"/>
              <a:gd name="connsiteX4" fmla="*/ 111154 w 235103"/>
              <a:gd name="connsiteY4" fmla="*/ 82781 h 143312"/>
              <a:gd name="connsiteX5" fmla="*/ 88929 w 235103"/>
              <a:gd name="connsiteY5" fmla="*/ 120881 h 143312"/>
              <a:gd name="connsiteX6" fmla="*/ 85754 w 235103"/>
              <a:gd name="connsiteY6" fmla="*/ 124056 h 143312"/>
              <a:gd name="connsiteX7" fmla="*/ 117504 w 235103"/>
              <a:gd name="connsiteY7" fmla="*/ 82781 h 143312"/>
              <a:gd name="connsiteX8" fmla="*/ 165129 w 235103"/>
              <a:gd name="connsiteY8" fmla="*/ 101831 h 143312"/>
              <a:gd name="connsiteX9" fmla="*/ 146079 w 235103"/>
              <a:gd name="connsiteY9" fmla="*/ 143106 h 143312"/>
              <a:gd name="connsiteX10" fmla="*/ 196879 w 235103"/>
              <a:gd name="connsiteY10" fmla="*/ 82781 h 143312"/>
              <a:gd name="connsiteX11" fmla="*/ 234979 w 235103"/>
              <a:gd name="connsiteY11" fmla="*/ 143106 h 143312"/>
              <a:gd name="connsiteX12" fmla="*/ 184179 w 235103"/>
              <a:gd name="connsiteY12" fmla="*/ 92306 h 143312"/>
              <a:gd name="connsiteX13" fmla="*/ 107979 w 235103"/>
              <a:gd name="connsiteY13" fmla="*/ 66906 h 143312"/>
              <a:gd name="connsiteX14" fmla="*/ 152429 w 235103"/>
              <a:gd name="connsiteY14" fmla="*/ 231 h 14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5103" h="143312">
                <a:moveTo>
                  <a:pt x="152429" y="231"/>
                </a:moveTo>
                <a:cubicBezTo>
                  <a:pt x="149254" y="-3473"/>
                  <a:pt x="114329" y="38331"/>
                  <a:pt x="88929" y="44681"/>
                </a:cubicBezTo>
                <a:cubicBezTo>
                  <a:pt x="63529" y="51031"/>
                  <a:pt x="1616" y="38860"/>
                  <a:pt x="29" y="38331"/>
                </a:cubicBezTo>
                <a:cubicBezTo>
                  <a:pt x="-1558" y="37802"/>
                  <a:pt x="60883" y="34098"/>
                  <a:pt x="79404" y="41506"/>
                </a:cubicBezTo>
                <a:cubicBezTo>
                  <a:pt x="97925" y="48914"/>
                  <a:pt x="109567" y="69552"/>
                  <a:pt x="111154" y="82781"/>
                </a:cubicBezTo>
                <a:cubicBezTo>
                  <a:pt x="112741" y="96010"/>
                  <a:pt x="88929" y="120881"/>
                  <a:pt x="88929" y="120881"/>
                </a:cubicBezTo>
                <a:cubicBezTo>
                  <a:pt x="84696" y="127760"/>
                  <a:pt x="80992" y="130406"/>
                  <a:pt x="85754" y="124056"/>
                </a:cubicBezTo>
                <a:cubicBezTo>
                  <a:pt x="90516" y="117706"/>
                  <a:pt x="104275" y="86485"/>
                  <a:pt x="117504" y="82781"/>
                </a:cubicBezTo>
                <a:cubicBezTo>
                  <a:pt x="130733" y="79077"/>
                  <a:pt x="160367" y="91777"/>
                  <a:pt x="165129" y="101831"/>
                </a:cubicBezTo>
                <a:cubicBezTo>
                  <a:pt x="169892" y="111885"/>
                  <a:pt x="140787" y="146281"/>
                  <a:pt x="146079" y="143106"/>
                </a:cubicBezTo>
                <a:cubicBezTo>
                  <a:pt x="151371" y="139931"/>
                  <a:pt x="182062" y="82781"/>
                  <a:pt x="196879" y="82781"/>
                </a:cubicBezTo>
                <a:cubicBezTo>
                  <a:pt x="211696" y="82781"/>
                  <a:pt x="237096" y="141518"/>
                  <a:pt x="234979" y="143106"/>
                </a:cubicBezTo>
                <a:cubicBezTo>
                  <a:pt x="232862" y="144694"/>
                  <a:pt x="205346" y="105006"/>
                  <a:pt x="184179" y="92306"/>
                </a:cubicBezTo>
                <a:cubicBezTo>
                  <a:pt x="163012" y="79606"/>
                  <a:pt x="113800" y="79077"/>
                  <a:pt x="107979" y="66906"/>
                </a:cubicBezTo>
                <a:cubicBezTo>
                  <a:pt x="102158" y="54735"/>
                  <a:pt x="155604" y="3935"/>
                  <a:pt x="152429" y="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BBAEC0E-04C1-A340-1207-D43252F0C109}"/>
              </a:ext>
            </a:extLst>
          </p:cNvPr>
          <p:cNvSpPr/>
          <p:nvPr/>
        </p:nvSpPr>
        <p:spPr>
          <a:xfrm>
            <a:off x="4922985" y="3041553"/>
            <a:ext cx="780709" cy="127120"/>
          </a:xfrm>
          <a:custGeom>
            <a:avLst/>
            <a:gdLst>
              <a:gd name="connsiteX0" fmla="*/ 1440 w 780709"/>
              <a:gd name="connsiteY0" fmla="*/ 127097 h 127120"/>
              <a:gd name="connsiteX1" fmla="*/ 293540 w 780709"/>
              <a:gd name="connsiteY1" fmla="*/ 82647 h 127120"/>
              <a:gd name="connsiteX2" fmla="*/ 214165 w 780709"/>
              <a:gd name="connsiteY2" fmla="*/ 104872 h 127120"/>
              <a:gd name="connsiteX3" fmla="*/ 490390 w 780709"/>
              <a:gd name="connsiteY3" fmla="*/ 69947 h 127120"/>
              <a:gd name="connsiteX4" fmla="*/ 382440 w 780709"/>
              <a:gd name="connsiteY4" fmla="*/ 38197 h 127120"/>
              <a:gd name="connsiteX5" fmla="*/ 585640 w 780709"/>
              <a:gd name="connsiteY5" fmla="*/ 50897 h 127120"/>
              <a:gd name="connsiteX6" fmla="*/ 547540 w 780709"/>
              <a:gd name="connsiteY6" fmla="*/ 38197 h 127120"/>
              <a:gd name="connsiteX7" fmla="*/ 674540 w 780709"/>
              <a:gd name="connsiteY7" fmla="*/ 41372 h 127120"/>
              <a:gd name="connsiteX8" fmla="*/ 645965 w 780709"/>
              <a:gd name="connsiteY8" fmla="*/ 19147 h 127120"/>
              <a:gd name="connsiteX9" fmla="*/ 779315 w 780709"/>
              <a:gd name="connsiteY9" fmla="*/ 73122 h 127120"/>
              <a:gd name="connsiteX10" fmla="*/ 699940 w 780709"/>
              <a:gd name="connsiteY10" fmla="*/ 50897 h 127120"/>
              <a:gd name="connsiteX11" fmla="*/ 461815 w 780709"/>
              <a:gd name="connsiteY11" fmla="*/ 97 h 127120"/>
              <a:gd name="connsiteX12" fmla="*/ 566590 w 780709"/>
              <a:gd name="connsiteY12" fmla="*/ 38197 h 127120"/>
              <a:gd name="connsiteX13" fmla="*/ 452290 w 780709"/>
              <a:gd name="connsiteY13" fmla="*/ 44547 h 127120"/>
              <a:gd name="connsiteX14" fmla="*/ 271315 w 780709"/>
              <a:gd name="connsiteY14" fmla="*/ 44547 h 127120"/>
              <a:gd name="connsiteX15" fmla="*/ 401490 w 780709"/>
              <a:gd name="connsiteY15" fmla="*/ 60422 h 127120"/>
              <a:gd name="connsiteX16" fmla="*/ 312590 w 780709"/>
              <a:gd name="connsiteY16" fmla="*/ 69947 h 127120"/>
              <a:gd name="connsiteX17" fmla="*/ 223690 w 780709"/>
              <a:gd name="connsiteY17" fmla="*/ 98522 h 127120"/>
              <a:gd name="connsiteX18" fmla="*/ 182415 w 780709"/>
              <a:gd name="connsiteY18" fmla="*/ 88997 h 127120"/>
              <a:gd name="connsiteX19" fmla="*/ 1440 w 780709"/>
              <a:gd name="connsiteY19" fmla="*/ 127097 h 1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0709" h="127120">
                <a:moveTo>
                  <a:pt x="1440" y="127097"/>
                </a:moveTo>
                <a:cubicBezTo>
                  <a:pt x="19961" y="126039"/>
                  <a:pt x="258086" y="86351"/>
                  <a:pt x="293540" y="82647"/>
                </a:cubicBezTo>
                <a:cubicBezTo>
                  <a:pt x="328994" y="78943"/>
                  <a:pt x="181357" y="106989"/>
                  <a:pt x="214165" y="104872"/>
                </a:cubicBezTo>
                <a:cubicBezTo>
                  <a:pt x="246973" y="102755"/>
                  <a:pt x="462344" y="81059"/>
                  <a:pt x="490390" y="69947"/>
                </a:cubicBezTo>
                <a:cubicBezTo>
                  <a:pt x="518436" y="58834"/>
                  <a:pt x="366565" y="41372"/>
                  <a:pt x="382440" y="38197"/>
                </a:cubicBezTo>
                <a:cubicBezTo>
                  <a:pt x="398315" y="35022"/>
                  <a:pt x="558123" y="50897"/>
                  <a:pt x="585640" y="50897"/>
                </a:cubicBezTo>
                <a:cubicBezTo>
                  <a:pt x="613157" y="50897"/>
                  <a:pt x="532723" y="39784"/>
                  <a:pt x="547540" y="38197"/>
                </a:cubicBezTo>
                <a:cubicBezTo>
                  <a:pt x="562357" y="36610"/>
                  <a:pt x="658136" y="44547"/>
                  <a:pt x="674540" y="41372"/>
                </a:cubicBezTo>
                <a:cubicBezTo>
                  <a:pt x="690944" y="38197"/>
                  <a:pt x="628503" y="13855"/>
                  <a:pt x="645965" y="19147"/>
                </a:cubicBezTo>
                <a:cubicBezTo>
                  <a:pt x="663427" y="24439"/>
                  <a:pt x="770319" y="67830"/>
                  <a:pt x="779315" y="73122"/>
                </a:cubicBezTo>
                <a:cubicBezTo>
                  <a:pt x="788311" y="78414"/>
                  <a:pt x="752857" y="63068"/>
                  <a:pt x="699940" y="50897"/>
                </a:cubicBezTo>
                <a:cubicBezTo>
                  <a:pt x="647023" y="38726"/>
                  <a:pt x="484040" y="2214"/>
                  <a:pt x="461815" y="97"/>
                </a:cubicBezTo>
                <a:cubicBezTo>
                  <a:pt x="439590" y="-2020"/>
                  <a:pt x="568177" y="30789"/>
                  <a:pt x="566590" y="38197"/>
                </a:cubicBezTo>
                <a:cubicBezTo>
                  <a:pt x="565003" y="45605"/>
                  <a:pt x="501502" y="43489"/>
                  <a:pt x="452290" y="44547"/>
                </a:cubicBezTo>
                <a:cubicBezTo>
                  <a:pt x="403078" y="45605"/>
                  <a:pt x="279782" y="41901"/>
                  <a:pt x="271315" y="44547"/>
                </a:cubicBezTo>
                <a:cubicBezTo>
                  <a:pt x="262848" y="47193"/>
                  <a:pt x="394611" y="56189"/>
                  <a:pt x="401490" y="60422"/>
                </a:cubicBezTo>
                <a:cubicBezTo>
                  <a:pt x="408369" y="64655"/>
                  <a:pt x="342223" y="63597"/>
                  <a:pt x="312590" y="69947"/>
                </a:cubicBezTo>
                <a:cubicBezTo>
                  <a:pt x="282957" y="76297"/>
                  <a:pt x="245386" y="95347"/>
                  <a:pt x="223690" y="98522"/>
                </a:cubicBezTo>
                <a:cubicBezTo>
                  <a:pt x="201994" y="101697"/>
                  <a:pt x="216282" y="84235"/>
                  <a:pt x="182415" y="88997"/>
                </a:cubicBezTo>
                <a:cubicBezTo>
                  <a:pt x="148548" y="93759"/>
                  <a:pt x="-17081" y="128155"/>
                  <a:pt x="1440" y="1270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E9B299F-1A6A-708E-750D-E4FE644105DD}"/>
              </a:ext>
            </a:extLst>
          </p:cNvPr>
          <p:cNvSpPr/>
          <p:nvPr/>
        </p:nvSpPr>
        <p:spPr>
          <a:xfrm>
            <a:off x="5676900" y="3073400"/>
            <a:ext cx="412783" cy="152400"/>
          </a:xfrm>
          <a:custGeom>
            <a:avLst/>
            <a:gdLst>
              <a:gd name="connsiteX0" fmla="*/ 0 w 412783"/>
              <a:gd name="connsiteY0" fmla="*/ 0 h 152400"/>
              <a:gd name="connsiteX1" fmla="*/ 82550 w 412783"/>
              <a:gd name="connsiteY1" fmla="*/ 31750 h 152400"/>
              <a:gd name="connsiteX2" fmla="*/ 104775 w 412783"/>
              <a:gd name="connsiteY2" fmla="*/ 73025 h 152400"/>
              <a:gd name="connsiteX3" fmla="*/ 107950 w 412783"/>
              <a:gd name="connsiteY3" fmla="*/ 31750 h 152400"/>
              <a:gd name="connsiteX4" fmla="*/ 228600 w 412783"/>
              <a:gd name="connsiteY4" fmla="*/ 117475 h 152400"/>
              <a:gd name="connsiteX5" fmla="*/ 190500 w 412783"/>
              <a:gd name="connsiteY5" fmla="*/ 69850 h 152400"/>
              <a:gd name="connsiteX6" fmla="*/ 266700 w 412783"/>
              <a:gd name="connsiteY6" fmla="*/ 73025 h 152400"/>
              <a:gd name="connsiteX7" fmla="*/ 342900 w 412783"/>
              <a:gd name="connsiteY7" fmla="*/ 73025 h 152400"/>
              <a:gd name="connsiteX8" fmla="*/ 336550 w 412783"/>
              <a:gd name="connsiteY8" fmla="*/ 95250 h 152400"/>
              <a:gd name="connsiteX9" fmla="*/ 260350 w 412783"/>
              <a:gd name="connsiteY9" fmla="*/ 152400 h 152400"/>
              <a:gd name="connsiteX10" fmla="*/ 342900 w 412783"/>
              <a:gd name="connsiteY10" fmla="*/ 95250 h 152400"/>
              <a:gd name="connsiteX11" fmla="*/ 412750 w 412783"/>
              <a:gd name="connsiteY11" fmla="*/ 69850 h 152400"/>
              <a:gd name="connsiteX12" fmla="*/ 349250 w 412783"/>
              <a:gd name="connsiteY12" fmla="*/ 60325 h 152400"/>
              <a:gd name="connsiteX13" fmla="*/ 171450 w 412783"/>
              <a:gd name="connsiteY13" fmla="*/ 50800 h 152400"/>
              <a:gd name="connsiteX14" fmla="*/ 200025 w 412783"/>
              <a:gd name="connsiteY14" fmla="*/ 63500 h 152400"/>
              <a:gd name="connsiteX15" fmla="*/ 127000 w 412783"/>
              <a:gd name="connsiteY15" fmla="*/ 34925 h 152400"/>
              <a:gd name="connsiteX16" fmla="*/ 0 w 412783"/>
              <a:gd name="connsiteY16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783" h="152400">
                <a:moveTo>
                  <a:pt x="0" y="0"/>
                </a:moveTo>
                <a:cubicBezTo>
                  <a:pt x="32544" y="9789"/>
                  <a:pt x="65088" y="19579"/>
                  <a:pt x="82550" y="31750"/>
                </a:cubicBezTo>
                <a:cubicBezTo>
                  <a:pt x="100012" y="43921"/>
                  <a:pt x="100542" y="73025"/>
                  <a:pt x="104775" y="73025"/>
                </a:cubicBezTo>
                <a:cubicBezTo>
                  <a:pt x="109008" y="73025"/>
                  <a:pt x="87313" y="24342"/>
                  <a:pt x="107950" y="31750"/>
                </a:cubicBezTo>
                <a:cubicBezTo>
                  <a:pt x="128587" y="39158"/>
                  <a:pt x="214842" y="111125"/>
                  <a:pt x="228600" y="117475"/>
                </a:cubicBezTo>
                <a:cubicBezTo>
                  <a:pt x="242358" y="123825"/>
                  <a:pt x="184150" y="77258"/>
                  <a:pt x="190500" y="69850"/>
                </a:cubicBezTo>
                <a:cubicBezTo>
                  <a:pt x="196850" y="62442"/>
                  <a:pt x="241300" y="72496"/>
                  <a:pt x="266700" y="73025"/>
                </a:cubicBezTo>
                <a:cubicBezTo>
                  <a:pt x="292100" y="73554"/>
                  <a:pt x="331258" y="69321"/>
                  <a:pt x="342900" y="73025"/>
                </a:cubicBezTo>
                <a:cubicBezTo>
                  <a:pt x="354542" y="76729"/>
                  <a:pt x="350308" y="82021"/>
                  <a:pt x="336550" y="95250"/>
                </a:cubicBezTo>
                <a:cubicBezTo>
                  <a:pt x="322792" y="108479"/>
                  <a:pt x="259292" y="152400"/>
                  <a:pt x="260350" y="152400"/>
                </a:cubicBezTo>
                <a:cubicBezTo>
                  <a:pt x="261408" y="152400"/>
                  <a:pt x="317500" y="109008"/>
                  <a:pt x="342900" y="95250"/>
                </a:cubicBezTo>
                <a:cubicBezTo>
                  <a:pt x="368300" y="81492"/>
                  <a:pt x="411692" y="75671"/>
                  <a:pt x="412750" y="69850"/>
                </a:cubicBezTo>
                <a:cubicBezTo>
                  <a:pt x="413808" y="64029"/>
                  <a:pt x="389467" y="63500"/>
                  <a:pt x="349250" y="60325"/>
                </a:cubicBezTo>
                <a:cubicBezTo>
                  <a:pt x="309033" y="57150"/>
                  <a:pt x="196321" y="50271"/>
                  <a:pt x="171450" y="50800"/>
                </a:cubicBezTo>
                <a:cubicBezTo>
                  <a:pt x="146579" y="51329"/>
                  <a:pt x="207433" y="66146"/>
                  <a:pt x="200025" y="63500"/>
                </a:cubicBezTo>
                <a:cubicBezTo>
                  <a:pt x="192617" y="60854"/>
                  <a:pt x="127000" y="34925"/>
                  <a:pt x="127000" y="349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6FA6326-CDD1-C336-2D1C-40CA943E385A}"/>
              </a:ext>
            </a:extLst>
          </p:cNvPr>
          <p:cNvSpPr/>
          <p:nvPr/>
        </p:nvSpPr>
        <p:spPr>
          <a:xfrm>
            <a:off x="5032375" y="2936303"/>
            <a:ext cx="525855" cy="159322"/>
          </a:xfrm>
          <a:custGeom>
            <a:avLst/>
            <a:gdLst>
              <a:gd name="connsiteX0" fmla="*/ 0 w 525855"/>
              <a:gd name="connsiteY0" fmla="*/ 159322 h 159322"/>
              <a:gd name="connsiteX1" fmla="*/ 139700 w 525855"/>
              <a:gd name="connsiteY1" fmla="*/ 102172 h 159322"/>
              <a:gd name="connsiteX2" fmla="*/ 393700 w 525855"/>
              <a:gd name="connsiteY2" fmla="*/ 83122 h 159322"/>
              <a:gd name="connsiteX3" fmla="*/ 282575 w 525855"/>
              <a:gd name="connsiteY3" fmla="*/ 73597 h 159322"/>
              <a:gd name="connsiteX4" fmla="*/ 520700 w 525855"/>
              <a:gd name="connsiteY4" fmla="*/ 572 h 159322"/>
              <a:gd name="connsiteX5" fmla="*/ 431800 w 525855"/>
              <a:gd name="connsiteY5" fmla="*/ 41847 h 159322"/>
              <a:gd name="connsiteX6" fmla="*/ 263525 w 525855"/>
              <a:gd name="connsiteY6" fmla="*/ 83122 h 159322"/>
              <a:gd name="connsiteX7" fmla="*/ 0 w 525855"/>
              <a:gd name="connsiteY7" fmla="*/ 159322 h 15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855" h="159322">
                <a:moveTo>
                  <a:pt x="0" y="159322"/>
                </a:moveTo>
                <a:cubicBezTo>
                  <a:pt x="37041" y="137097"/>
                  <a:pt x="74083" y="114872"/>
                  <a:pt x="139700" y="102172"/>
                </a:cubicBezTo>
                <a:cubicBezTo>
                  <a:pt x="205317" y="89472"/>
                  <a:pt x="369888" y="87884"/>
                  <a:pt x="393700" y="83122"/>
                </a:cubicBezTo>
                <a:cubicBezTo>
                  <a:pt x="417512" y="78360"/>
                  <a:pt x="261408" y="87355"/>
                  <a:pt x="282575" y="73597"/>
                </a:cubicBezTo>
                <a:cubicBezTo>
                  <a:pt x="303742" y="59839"/>
                  <a:pt x="495829" y="5864"/>
                  <a:pt x="520700" y="572"/>
                </a:cubicBezTo>
                <a:cubicBezTo>
                  <a:pt x="545571" y="-4720"/>
                  <a:pt x="474662" y="28089"/>
                  <a:pt x="431800" y="41847"/>
                </a:cubicBezTo>
                <a:cubicBezTo>
                  <a:pt x="388938" y="55605"/>
                  <a:pt x="263525" y="83122"/>
                  <a:pt x="263525" y="83122"/>
                </a:cubicBezTo>
                <a:lnTo>
                  <a:pt x="0" y="1593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9149603-DA9F-21EB-FAD0-6303D7AD968C}"/>
              </a:ext>
            </a:extLst>
          </p:cNvPr>
          <p:cNvSpPr/>
          <p:nvPr/>
        </p:nvSpPr>
        <p:spPr>
          <a:xfrm>
            <a:off x="5442428" y="2965159"/>
            <a:ext cx="667026" cy="226072"/>
          </a:xfrm>
          <a:custGeom>
            <a:avLst/>
            <a:gdLst>
              <a:gd name="connsiteX0" fmla="*/ 2697 w 667026"/>
              <a:gd name="connsiteY0" fmla="*/ 35216 h 226072"/>
              <a:gd name="connsiteX1" fmla="*/ 88422 w 667026"/>
              <a:gd name="connsiteY1" fmla="*/ 25691 h 226072"/>
              <a:gd name="connsiteX2" fmla="*/ 313847 w 667026"/>
              <a:gd name="connsiteY2" fmla="*/ 22516 h 226072"/>
              <a:gd name="connsiteX3" fmla="*/ 424972 w 667026"/>
              <a:gd name="connsiteY3" fmla="*/ 54266 h 226072"/>
              <a:gd name="connsiteX4" fmla="*/ 320197 w 667026"/>
              <a:gd name="connsiteY4" fmla="*/ 51091 h 226072"/>
              <a:gd name="connsiteX5" fmla="*/ 472597 w 667026"/>
              <a:gd name="connsiteY5" fmla="*/ 51091 h 226072"/>
              <a:gd name="connsiteX6" fmla="*/ 571022 w 667026"/>
              <a:gd name="connsiteY6" fmla="*/ 114591 h 226072"/>
              <a:gd name="connsiteX7" fmla="*/ 555147 w 667026"/>
              <a:gd name="connsiteY7" fmla="*/ 63791 h 226072"/>
              <a:gd name="connsiteX8" fmla="*/ 605947 w 667026"/>
              <a:gd name="connsiteY8" fmla="*/ 108241 h 226072"/>
              <a:gd name="connsiteX9" fmla="*/ 586897 w 667026"/>
              <a:gd name="connsiteY9" fmla="*/ 35216 h 226072"/>
              <a:gd name="connsiteX10" fmla="*/ 666272 w 667026"/>
              <a:gd name="connsiteY10" fmla="*/ 222541 h 226072"/>
              <a:gd name="connsiteX11" fmla="*/ 621822 w 667026"/>
              <a:gd name="connsiteY11" fmla="*/ 152691 h 226072"/>
              <a:gd name="connsiteX12" fmla="*/ 539272 w 667026"/>
              <a:gd name="connsiteY12" fmla="*/ 89191 h 226072"/>
              <a:gd name="connsiteX13" fmla="*/ 466247 w 667026"/>
              <a:gd name="connsiteY13" fmla="*/ 51091 h 226072"/>
              <a:gd name="connsiteX14" fmla="*/ 253522 w 667026"/>
              <a:gd name="connsiteY14" fmla="*/ 9816 h 226072"/>
              <a:gd name="connsiteX15" fmla="*/ 266222 w 667026"/>
              <a:gd name="connsiteY15" fmla="*/ 9816 h 226072"/>
              <a:gd name="connsiteX16" fmla="*/ 136047 w 667026"/>
              <a:gd name="connsiteY16" fmla="*/ 291 h 226072"/>
              <a:gd name="connsiteX17" fmla="*/ 177322 w 667026"/>
              <a:gd name="connsiteY17" fmla="*/ 22516 h 226072"/>
              <a:gd name="connsiteX18" fmla="*/ 2697 w 667026"/>
              <a:gd name="connsiteY18" fmla="*/ 35216 h 22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026" h="226072">
                <a:moveTo>
                  <a:pt x="2697" y="35216"/>
                </a:moveTo>
                <a:cubicBezTo>
                  <a:pt x="-12120" y="35745"/>
                  <a:pt x="36564" y="27808"/>
                  <a:pt x="88422" y="25691"/>
                </a:cubicBezTo>
                <a:cubicBezTo>
                  <a:pt x="140280" y="23574"/>
                  <a:pt x="257756" y="17754"/>
                  <a:pt x="313847" y="22516"/>
                </a:cubicBezTo>
                <a:cubicBezTo>
                  <a:pt x="369938" y="27278"/>
                  <a:pt x="423914" y="49504"/>
                  <a:pt x="424972" y="54266"/>
                </a:cubicBezTo>
                <a:cubicBezTo>
                  <a:pt x="426030" y="59028"/>
                  <a:pt x="312260" y="51620"/>
                  <a:pt x="320197" y="51091"/>
                </a:cubicBezTo>
                <a:cubicBezTo>
                  <a:pt x="328135" y="50562"/>
                  <a:pt x="430793" y="40508"/>
                  <a:pt x="472597" y="51091"/>
                </a:cubicBezTo>
                <a:cubicBezTo>
                  <a:pt x="514401" y="61674"/>
                  <a:pt x="557264" y="112474"/>
                  <a:pt x="571022" y="114591"/>
                </a:cubicBezTo>
                <a:cubicBezTo>
                  <a:pt x="584780" y="116708"/>
                  <a:pt x="549326" y="64849"/>
                  <a:pt x="555147" y="63791"/>
                </a:cubicBezTo>
                <a:cubicBezTo>
                  <a:pt x="560968" y="62733"/>
                  <a:pt x="600655" y="113004"/>
                  <a:pt x="605947" y="108241"/>
                </a:cubicBezTo>
                <a:cubicBezTo>
                  <a:pt x="611239" y="103479"/>
                  <a:pt x="576843" y="16166"/>
                  <a:pt x="586897" y="35216"/>
                </a:cubicBezTo>
                <a:cubicBezTo>
                  <a:pt x="596951" y="54266"/>
                  <a:pt x="660451" y="202962"/>
                  <a:pt x="666272" y="222541"/>
                </a:cubicBezTo>
                <a:cubicBezTo>
                  <a:pt x="672093" y="242120"/>
                  <a:pt x="642989" y="174916"/>
                  <a:pt x="621822" y="152691"/>
                </a:cubicBezTo>
                <a:cubicBezTo>
                  <a:pt x="600655" y="130466"/>
                  <a:pt x="565201" y="106124"/>
                  <a:pt x="539272" y="89191"/>
                </a:cubicBezTo>
                <a:cubicBezTo>
                  <a:pt x="513343" y="72258"/>
                  <a:pt x="513872" y="64320"/>
                  <a:pt x="466247" y="51091"/>
                </a:cubicBezTo>
                <a:cubicBezTo>
                  <a:pt x="418622" y="37862"/>
                  <a:pt x="253522" y="9816"/>
                  <a:pt x="253522" y="9816"/>
                </a:cubicBezTo>
                <a:cubicBezTo>
                  <a:pt x="220184" y="2937"/>
                  <a:pt x="266222" y="9816"/>
                  <a:pt x="266222" y="9816"/>
                </a:cubicBezTo>
                <a:cubicBezTo>
                  <a:pt x="246643" y="8229"/>
                  <a:pt x="150864" y="-1826"/>
                  <a:pt x="136047" y="291"/>
                </a:cubicBezTo>
                <a:cubicBezTo>
                  <a:pt x="121230" y="2408"/>
                  <a:pt x="206955" y="16695"/>
                  <a:pt x="177322" y="22516"/>
                </a:cubicBezTo>
                <a:cubicBezTo>
                  <a:pt x="147689" y="28337"/>
                  <a:pt x="17514" y="34687"/>
                  <a:pt x="2697" y="352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188A4451-D6E5-23AD-C812-343D7EFE365F}"/>
              </a:ext>
            </a:extLst>
          </p:cNvPr>
          <p:cNvSpPr/>
          <p:nvPr/>
        </p:nvSpPr>
        <p:spPr>
          <a:xfrm>
            <a:off x="6038826" y="2968578"/>
            <a:ext cx="81210" cy="203536"/>
          </a:xfrm>
          <a:custGeom>
            <a:avLst/>
            <a:gdLst>
              <a:gd name="connsiteX0" fmla="*/ 28599 w 81210"/>
              <a:gd name="connsiteY0" fmla="*/ 47 h 203536"/>
              <a:gd name="connsiteX1" fmla="*/ 79399 w 81210"/>
              <a:gd name="connsiteY1" fmla="*/ 95297 h 203536"/>
              <a:gd name="connsiteX2" fmla="*/ 69874 w 81210"/>
              <a:gd name="connsiteY2" fmla="*/ 149272 h 203536"/>
              <a:gd name="connsiteX3" fmla="*/ 69874 w 81210"/>
              <a:gd name="connsiteY3" fmla="*/ 111172 h 203536"/>
              <a:gd name="connsiteX4" fmla="*/ 44474 w 81210"/>
              <a:gd name="connsiteY4" fmla="*/ 158797 h 203536"/>
              <a:gd name="connsiteX5" fmla="*/ 24 w 81210"/>
              <a:gd name="connsiteY5" fmla="*/ 203247 h 203536"/>
              <a:gd name="connsiteX6" fmla="*/ 50824 w 81210"/>
              <a:gd name="connsiteY6" fmla="*/ 136572 h 203536"/>
              <a:gd name="connsiteX7" fmla="*/ 53999 w 81210"/>
              <a:gd name="connsiteY7" fmla="*/ 117522 h 203536"/>
              <a:gd name="connsiteX8" fmla="*/ 57174 w 81210"/>
              <a:gd name="connsiteY8" fmla="*/ 82597 h 203536"/>
              <a:gd name="connsiteX9" fmla="*/ 28599 w 81210"/>
              <a:gd name="connsiteY9" fmla="*/ 47 h 2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10" h="203536">
                <a:moveTo>
                  <a:pt x="28599" y="47"/>
                </a:moveTo>
                <a:cubicBezTo>
                  <a:pt x="32303" y="2164"/>
                  <a:pt x="72520" y="70426"/>
                  <a:pt x="79399" y="95297"/>
                </a:cubicBezTo>
                <a:cubicBezTo>
                  <a:pt x="86278" y="120168"/>
                  <a:pt x="71462" y="146626"/>
                  <a:pt x="69874" y="149272"/>
                </a:cubicBezTo>
                <a:cubicBezTo>
                  <a:pt x="68287" y="151918"/>
                  <a:pt x="74107" y="109585"/>
                  <a:pt x="69874" y="111172"/>
                </a:cubicBezTo>
                <a:cubicBezTo>
                  <a:pt x="65641" y="112759"/>
                  <a:pt x="56116" y="143451"/>
                  <a:pt x="44474" y="158797"/>
                </a:cubicBezTo>
                <a:cubicBezTo>
                  <a:pt x="32832" y="174143"/>
                  <a:pt x="-1034" y="206951"/>
                  <a:pt x="24" y="203247"/>
                </a:cubicBezTo>
                <a:cubicBezTo>
                  <a:pt x="1082" y="199543"/>
                  <a:pt x="50824" y="136572"/>
                  <a:pt x="50824" y="136572"/>
                </a:cubicBezTo>
                <a:cubicBezTo>
                  <a:pt x="59820" y="122285"/>
                  <a:pt x="52941" y="126518"/>
                  <a:pt x="53999" y="117522"/>
                </a:cubicBezTo>
                <a:cubicBezTo>
                  <a:pt x="55057" y="108526"/>
                  <a:pt x="59820" y="97943"/>
                  <a:pt x="57174" y="82597"/>
                </a:cubicBezTo>
                <a:cubicBezTo>
                  <a:pt x="54528" y="67251"/>
                  <a:pt x="24895" y="-2070"/>
                  <a:pt x="28599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0F73F882-E1AD-D8EA-3C22-E0779E606BB4}"/>
              </a:ext>
            </a:extLst>
          </p:cNvPr>
          <p:cNvSpPr/>
          <p:nvPr/>
        </p:nvSpPr>
        <p:spPr>
          <a:xfrm>
            <a:off x="6645268" y="3613147"/>
            <a:ext cx="92155" cy="155680"/>
          </a:xfrm>
          <a:custGeom>
            <a:avLst/>
            <a:gdLst>
              <a:gd name="connsiteX0" fmla="*/ 92082 w 92155"/>
              <a:gd name="connsiteY0" fmla="*/ 3 h 155680"/>
              <a:gd name="connsiteX1" fmla="*/ 34932 w 92155"/>
              <a:gd name="connsiteY1" fmla="*/ 73028 h 155680"/>
              <a:gd name="connsiteX2" fmla="*/ 7 w 92155"/>
              <a:gd name="connsiteY2" fmla="*/ 155578 h 155680"/>
              <a:gd name="connsiteX3" fmla="*/ 31757 w 92155"/>
              <a:gd name="connsiteY3" fmla="*/ 88903 h 155680"/>
              <a:gd name="connsiteX4" fmla="*/ 28582 w 92155"/>
              <a:gd name="connsiteY4" fmla="*/ 34928 h 155680"/>
              <a:gd name="connsiteX5" fmla="*/ 22232 w 92155"/>
              <a:gd name="connsiteY5" fmla="*/ 69853 h 155680"/>
              <a:gd name="connsiteX6" fmla="*/ 92082 w 92155"/>
              <a:gd name="connsiteY6" fmla="*/ 3 h 1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155" h="155680">
                <a:moveTo>
                  <a:pt x="92082" y="3"/>
                </a:moveTo>
                <a:cubicBezTo>
                  <a:pt x="94199" y="532"/>
                  <a:pt x="50278" y="47099"/>
                  <a:pt x="34932" y="73028"/>
                </a:cubicBezTo>
                <a:cubicBezTo>
                  <a:pt x="19586" y="98957"/>
                  <a:pt x="536" y="152932"/>
                  <a:pt x="7" y="155578"/>
                </a:cubicBezTo>
                <a:cubicBezTo>
                  <a:pt x="-522" y="158224"/>
                  <a:pt x="26995" y="109011"/>
                  <a:pt x="31757" y="88903"/>
                </a:cubicBezTo>
                <a:cubicBezTo>
                  <a:pt x="36519" y="68795"/>
                  <a:pt x="30169" y="38103"/>
                  <a:pt x="28582" y="34928"/>
                </a:cubicBezTo>
                <a:cubicBezTo>
                  <a:pt x="26995" y="31753"/>
                  <a:pt x="13765" y="73028"/>
                  <a:pt x="22232" y="69853"/>
                </a:cubicBezTo>
                <a:cubicBezTo>
                  <a:pt x="30699" y="66678"/>
                  <a:pt x="89965" y="-526"/>
                  <a:pt x="92082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0023DC6A-655E-2EE1-1F13-BA3CCF900C17}"/>
              </a:ext>
            </a:extLst>
          </p:cNvPr>
          <p:cNvSpPr/>
          <p:nvPr/>
        </p:nvSpPr>
        <p:spPr>
          <a:xfrm>
            <a:off x="6620463" y="3635373"/>
            <a:ext cx="47099" cy="177802"/>
          </a:xfrm>
          <a:custGeom>
            <a:avLst/>
            <a:gdLst>
              <a:gd name="connsiteX0" fmla="*/ 47037 w 47099"/>
              <a:gd name="connsiteY0" fmla="*/ 2 h 177802"/>
              <a:gd name="connsiteX1" fmla="*/ 12112 w 47099"/>
              <a:gd name="connsiteY1" fmla="*/ 85727 h 177802"/>
              <a:gd name="connsiteX2" fmla="*/ 2587 w 47099"/>
              <a:gd name="connsiteY2" fmla="*/ 114302 h 177802"/>
              <a:gd name="connsiteX3" fmla="*/ 2587 w 47099"/>
              <a:gd name="connsiteY3" fmla="*/ 177802 h 177802"/>
              <a:gd name="connsiteX4" fmla="*/ 2587 w 47099"/>
              <a:gd name="connsiteY4" fmla="*/ 146052 h 177802"/>
              <a:gd name="connsiteX5" fmla="*/ 2587 w 47099"/>
              <a:gd name="connsiteY5" fmla="*/ 50802 h 177802"/>
              <a:gd name="connsiteX6" fmla="*/ 2587 w 47099"/>
              <a:gd name="connsiteY6" fmla="*/ 82552 h 177802"/>
              <a:gd name="connsiteX7" fmla="*/ 47037 w 47099"/>
              <a:gd name="connsiteY7" fmla="*/ 2 h 17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99" h="177802">
                <a:moveTo>
                  <a:pt x="47037" y="2"/>
                </a:moveTo>
                <a:cubicBezTo>
                  <a:pt x="48624" y="531"/>
                  <a:pt x="19520" y="66677"/>
                  <a:pt x="12112" y="85727"/>
                </a:cubicBezTo>
                <a:cubicBezTo>
                  <a:pt x="4704" y="104777"/>
                  <a:pt x="4174" y="98956"/>
                  <a:pt x="2587" y="114302"/>
                </a:cubicBezTo>
                <a:cubicBezTo>
                  <a:pt x="999" y="129648"/>
                  <a:pt x="2587" y="177802"/>
                  <a:pt x="2587" y="177802"/>
                </a:cubicBezTo>
                <a:lnTo>
                  <a:pt x="2587" y="146052"/>
                </a:lnTo>
                <a:lnTo>
                  <a:pt x="2587" y="50802"/>
                </a:lnTo>
                <a:cubicBezTo>
                  <a:pt x="2587" y="40219"/>
                  <a:pt x="-3234" y="87844"/>
                  <a:pt x="2587" y="82552"/>
                </a:cubicBezTo>
                <a:cubicBezTo>
                  <a:pt x="8408" y="77260"/>
                  <a:pt x="45450" y="-527"/>
                  <a:pt x="47037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14A93B45-AA55-4642-4D9D-37DCCCAFE0D6}"/>
              </a:ext>
            </a:extLst>
          </p:cNvPr>
          <p:cNvSpPr/>
          <p:nvPr/>
        </p:nvSpPr>
        <p:spPr>
          <a:xfrm>
            <a:off x="6664283" y="3720764"/>
            <a:ext cx="268720" cy="89614"/>
          </a:xfrm>
          <a:custGeom>
            <a:avLst/>
            <a:gdLst>
              <a:gd name="connsiteX0" fmla="*/ 42 w 268720"/>
              <a:gd name="connsiteY0" fmla="*/ 336 h 89614"/>
              <a:gd name="connsiteX1" fmla="*/ 57192 w 268720"/>
              <a:gd name="connsiteY1" fmla="*/ 54311 h 89614"/>
              <a:gd name="connsiteX2" fmla="*/ 95292 w 268720"/>
              <a:gd name="connsiteY2" fmla="*/ 70186 h 89614"/>
              <a:gd name="connsiteX3" fmla="*/ 266742 w 268720"/>
              <a:gd name="connsiteY3" fmla="*/ 89236 h 89614"/>
              <a:gd name="connsiteX4" fmla="*/ 181017 w 268720"/>
              <a:gd name="connsiteY4" fmla="*/ 82886 h 89614"/>
              <a:gd name="connsiteX5" fmla="*/ 66717 w 268720"/>
              <a:gd name="connsiteY5" fmla="*/ 82886 h 89614"/>
              <a:gd name="connsiteX6" fmla="*/ 42 w 268720"/>
              <a:gd name="connsiteY6" fmla="*/ 336 h 89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720" h="89614">
                <a:moveTo>
                  <a:pt x="42" y="336"/>
                </a:moveTo>
                <a:cubicBezTo>
                  <a:pt x="-1545" y="-4426"/>
                  <a:pt x="41317" y="42669"/>
                  <a:pt x="57192" y="54311"/>
                </a:cubicBezTo>
                <a:cubicBezTo>
                  <a:pt x="73067" y="65953"/>
                  <a:pt x="60367" y="64365"/>
                  <a:pt x="95292" y="70186"/>
                </a:cubicBezTo>
                <a:cubicBezTo>
                  <a:pt x="130217" y="76007"/>
                  <a:pt x="252455" y="87119"/>
                  <a:pt x="266742" y="89236"/>
                </a:cubicBezTo>
                <a:cubicBezTo>
                  <a:pt x="281030" y="91353"/>
                  <a:pt x="214354" y="83944"/>
                  <a:pt x="181017" y="82886"/>
                </a:cubicBezTo>
                <a:cubicBezTo>
                  <a:pt x="147680" y="81828"/>
                  <a:pt x="94234" y="94528"/>
                  <a:pt x="66717" y="82886"/>
                </a:cubicBezTo>
                <a:cubicBezTo>
                  <a:pt x="39200" y="71244"/>
                  <a:pt x="1629" y="5098"/>
                  <a:pt x="42" y="3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F07B3BD-BCDB-145D-CD37-2088CDD84E0C}"/>
              </a:ext>
            </a:extLst>
          </p:cNvPr>
          <p:cNvSpPr/>
          <p:nvPr/>
        </p:nvSpPr>
        <p:spPr>
          <a:xfrm>
            <a:off x="6599807" y="3657550"/>
            <a:ext cx="51875" cy="155625"/>
          </a:xfrm>
          <a:custGeom>
            <a:avLst/>
            <a:gdLst>
              <a:gd name="connsiteX0" fmla="*/ 51818 w 51875"/>
              <a:gd name="connsiteY0" fmla="*/ 50 h 155625"/>
              <a:gd name="connsiteX1" fmla="*/ 16893 w 51875"/>
              <a:gd name="connsiteY1" fmla="*/ 88950 h 155625"/>
              <a:gd name="connsiteX2" fmla="*/ 23243 w 51875"/>
              <a:gd name="connsiteY2" fmla="*/ 155625 h 155625"/>
              <a:gd name="connsiteX3" fmla="*/ 1018 w 51875"/>
              <a:gd name="connsiteY3" fmla="*/ 88950 h 155625"/>
              <a:gd name="connsiteX4" fmla="*/ 7368 w 51875"/>
              <a:gd name="connsiteY4" fmla="*/ 101650 h 155625"/>
              <a:gd name="connsiteX5" fmla="*/ 51818 w 51875"/>
              <a:gd name="connsiteY5" fmla="*/ 50 h 15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5" h="155625">
                <a:moveTo>
                  <a:pt x="51818" y="50"/>
                </a:moveTo>
                <a:cubicBezTo>
                  <a:pt x="53406" y="-2067"/>
                  <a:pt x="21655" y="63021"/>
                  <a:pt x="16893" y="88950"/>
                </a:cubicBezTo>
                <a:cubicBezTo>
                  <a:pt x="12131" y="114879"/>
                  <a:pt x="25889" y="155625"/>
                  <a:pt x="23243" y="155625"/>
                </a:cubicBezTo>
                <a:cubicBezTo>
                  <a:pt x="20597" y="155625"/>
                  <a:pt x="3664" y="97946"/>
                  <a:pt x="1018" y="88950"/>
                </a:cubicBezTo>
                <a:cubicBezTo>
                  <a:pt x="-1628" y="79954"/>
                  <a:pt x="1018" y="112762"/>
                  <a:pt x="7368" y="101650"/>
                </a:cubicBezTo>
                <a:cubicBezTo>
                  <a:pt x="13718" y="90538"/>
                  <a:pt x="50230" y="2167"/>
                  <a:pt x="51818" y="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46E4DEBF-A6CE-E9E7-11A3-04FC469DADC3}"/>
              </a:ext>
            </a:extLst>
          </p:cNvPr>
          <p:cNvSpPr/>
          <p:nvPr/>
        </p:nvSpPr>
        <p:spPr>
          <a:xfrm>
            <a:off x="6619525" y="3784146"/>
            <a:ext cx="319806" cy="32365"/>
          </a:xfrm>
          <a:custGeom>
            <a:avLst/>
            <a:gdLst>
              <a:gd name="connsiteX0" fmla="*/ 350 w 319806"/>
              <a:gd name="connsiteY0" fmla="*/ 29029 h 32365"/>
              <a:gd name="connsiteX1" fmla="*/ 124175 w 319806"/>
              <a:gd name="connsiteY1" fmla="*/ 22679 h 32365"/>
              <a:gd name="connsiteX2" fmla="*/ 317850 w 319806"/>
              <a:gd name="connsiteY2" fmla="*/ 32204 h 32365"/>
              <a:gd name="connsiteX3" fmla="*/ 222600 w 319806"/>
              <a:gd name="connsiteY3" fmla="*/ 13154 h 32365"/>
              <a:gd name="connsiteX4" fmla="*/ 197200 w 319806"/>
              <a:gd name="connsiteY4" fmla="*/ 13154 h 32365"/>
              <a:gd name="connsiteX5" fmla="*/ 140050 w 319806"/>
              <a:gd name="connsiteY5" fmla="*/ 19504 h 32365"/>
              <a:gd name="connsiteX6" fmla="*/ 54325 w 319806"/>
              <a:gd name="connsiteY6" fmla="*/ 454 h 32365"/>
              <a:gd name="connsiteX7" fmla="*/ 86075 w 319806"/>
              <a:gd name="connsiteY7" fmla="*/ 6804 h 32365"/>
              <a:gd name="connsiteX8" fmla="*/ 350 w 319806"/>
              <a:gd name="connsiteY8" fmla="*/ 29029 h 3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806" h="32365">
                <a:moveTo>
                  <a:pt x="350" y="29029"/>
                </a:moveTo>
                <a:cubicBezTo>
                  <a:pt x="6700" y="31675"/>
                  <a:pt x="71258" y="22150"/>
                  <a:pt x="124175" y="22679"/>
                </a:cubicBezTo>
                <a:cubicBezTo>
                  <a:pt x="177092" y="23208"/>
                  <a:pt x="301446" y="33791"/>
                  <a:pt x="317850" y="32204"/>
                </a:cubicBezTo>
                <a:cubicBezTo>
                  <a:pt x="334254" y="30617"/>
                  <a:pt x="242708" y="16329"/>
                  <a:pt x="222600" y="13154"/>
                </a:cubicBezTo>
                <a:cubicBezTo>
                  <a:pt x="202492" y="9979"/>
                  <a:pt x="210958" y="12096"/>
                  <a:pt x="197200" y="13154"/>
                </a:cubicBezTo>
                <a:cubicBezTo>
                  <a:pt x="183442" y="14212"/>
                  <a:pt x="163863" y="21621"/>
                  <a:pt x="140050" y="19504"/>
                </a:cubicBezTo>
                <a:cubicBezTo>
                  <a:pt x="116237" y="17387"/>
                  <a:pt x="63321" y="2571"/>
                  <a:pt x="54325" y="454"/>
                </a:cubicBezTo>
                <a:cubicBezTo>
                  <a:pt x="45329" y="-1663"/>
                  <a:pt x="96129" y="4158"/>
                  <a:pt x="86075" y="6804"/>
                </a:cubicBezTo>
                <a:cubicBezTo>
                  <a:pt x="76021" y="9450"/>
                  <a:pt x="-6000" y="26383"/>
                  <a:pt x="350" y="290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6C728B6-DE42-83D3-80BD-B3ED973DF2B6}"/>
              </a:ext>
            </a:extLst>
          </p:cNvPr>
          <p:cNvSpPr/>
          <p:nvPr/>
        </p:nvSpPr>
        <p:spPr>
          <a:xfrm>
            <a:off x="6899195" y="3721084"/>
            <a:ext cx="175154" cy="104836"/>
          </a:xfrm>
          <a:custGeom>
            <a:avLst/>
            <a:gdLst>
              <a:gd name="connsiteX0" fmla="*/ 174705 w 175154"/>
              <a:gd name="connsiteY0" fmla="*/ 16 h 104836"/>
              <a:gd name="connsiteX1" fmla="*/ 117555 w 175154"/>
              <a:gd name="connsiteY1" fmla="*/ 66691 h 104836"/>
              <a:gd name="connsiteX2" fmla="*/ 80 w 175154"/>
              <a:gd name="connsiteY2" fmla="*/ 104791 h 104836"/>
              <a:gd name="connsiteX3" fmla="*/ 136605 w 175154"/>
              <a:gd name="connsiteY3" fmla="*/ 73041 h 104836"/>
              <a:gd name="connsiteX4" fmla="*/ 174705 w 175154"/>
              <a:gd name="connsiteY4" fmla="*/ 16 h 10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54" h="104836">
                <a:moveTo>
                  <a:pt x="174705" y="16"/>
                </a:moveTo>
                <a:cubicBezTo>
                  <a:pt x="171530" y="-1042"/>
                  <a:pt x="146659" y="49228"/>
                  <a:pt x="117555" y="66691"/>
                </a:cubicBezTo>
                <a:cubicBezTo>
                  <a:pt x="88451" y="84154"/>
                  <a:pt x="-3095" y="103733"/>
                  <a:pt x="80" y="104791"/>
                </a:cubicBezTo>
                <a:cubicBezTo>
                  <a:pt x="3255" y="105849"/>
                  <a:pt x="109088" y="88387"/>
                  <a:pt x="136605" y="73041"/>
                </a:cubicBezTo>
                <a:cubicBezTo>
                  <a:pt x="164122" y="57695"/>
                  <a:pt x="177880" y="1074"/>
                  <a:pt x="174705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647A1E9-A947-1B28-3949-F26F11FC8484}"/>
              </a:ext>
            </a:extLst>
          </p:cNvPr>
          <p:cNvSpPr/>
          <p:nvPr/>
        </p:nvSpPr>
        <p:spPr>
          <a:xfrm>
            <a:off x="6935479" y="3708083"/>
            <a:ext cx="190342" cy="134877"/>
          </a:xfrm>
          <a:custGeom>
            <a:avLst/>
            <a:gdLst>
              <a:gd name="connsiteX0" fmla="*/ 189221 w 190342"/>
              <a:gd name="connsiteY0" fmla="*/ 317 h 134877"/>
              <a:gd name="connsiteX1" fmla="*/ 157471 w 190342"/>
              <a:gd name="connsiteY1" fmla="*/ 57467 h 134877"/>
              <a:gd name="connsiteX2" fmla="*/ 1896 w 190342"/>
              <a:gd name="connsiteY2" fmla="*/ 133667 h 134877"/>
              <a:gd name="connsiteX3" fmla="*/ 78096 w 190342"/>
              <a:gd name="connsiteY3" fmla="*/ 101917 h 134877"/>
              <a:gd name="connsiteX4" fmla="*/ 182871 w 190342"/>
              <a:gd name="connsiteY4" fmla="*/ 70167 h 134877"/>
              <a:gd name="connsiteX5" fmla="*/ 135246 w 190342"/>
              <a:gd name="connsiteY5" fmla="*/ 82867 h 134877"/>
              <a:gd name="connsiteX6" fmla="*/ 189221 w 190342"/>
              <a:gd name="connsiteY6" fmla="*/ 317 h 134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342" h="134877">
                <a:moveTo>
                  <a:pt x="189221" y="317"/>
                </a:moveTo>
                <a:cubicBezTo>
                  <a:pt x="192925" y="-3916"/>
                  <a:pt x="188692" y="35242"/>
                  <a:pt x="157471" y="57467"/>
                </a:cubicBezTo>
                <a:cubicBezTo>
                  <a:pt x="126250" y="79692"/>
                  <a:pt x="15125" y="126259"/>
                  <a:pt x="1896" y="133667"/>
                </a:cubicBezTo>
                <a:cubicBezTo>
                  <a:pt x="-11333" y="141075"/>
                  <a:pt x="47933" y="112500"/>
                  <a:pt x="78096" y="101917"/>
                </a:cubicBezTo>
                <a:cubicBezTo>
                  <a:pt x="108258" y="91334"/>
                  <a:pt x="173346" y="73342"/>
                  <a:pt x="182871" y="70167"/>
                </a:cubicBezTo>
                <a:cubicBezTo>
                  <a:pt x="192396" y="66992"/>
                  <a:pt x="134717" y="89746"/>
                  <a:pt x="135246" y="82867"/>
                </a:cubicBezTo>
                <a:cubicBezTo>
                  <a:pt x="135775" y="75988"/>
                  <a:pt x="185517" y="4550"/>
                  <a:pt x="189221" y="3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C4B1C70-EA84-5A3F-95F7-3CD8F87B6149}"/>
              </a:ext>
            </a:extLst>
          </p:cNvPr>
          <p:cNvSpPr/>
          <p:nvPr/>
        </p:nvSpPr>
        <p:spPr>
          <a:xfrm>
            <a:off x="6688623" y="3511514"/>
            <a:ext cx="510619" cy="210322"/>
          </a:xfrm>
          <a:custGeom>
            <a:avLst/>
            <a:gdLst>
              <a:gd name="connsiteX0" fmla="*/ 1102 w 510619"/>
              <a:gd name="connsiteY0" fmla="*/ 136561 h 210322"/>
              <a:gd name="connsiteX1" fmla="*/ 178902 w 510619"/>
              <a:gd name="connsiteY1" fmla="*/ 50836 h 210322"/>
              <a:gd name="connsiteX2" fmla="*/ 223352 w 510619"/>
              <a:gd name="connsiteY2" fmla="*/ 50836 h 210322"/>
              <a:gd name="connsiteX3" fmla="*/ 197952 w 510619"/>
              <a:gd name="connsiteY3" fmla="*/ 38136 h 210322"/>
              <a:gd name="connsiteX4" fmla="*/ 302727 w 510619"/>
              <a:gd name="connsiteY4" fmla="*/ 66711 h 210322"/>
              <a:gd name="connsiteX5" fmla="*/ 302727 w 510619"/>
              <a:gd name="connsiteY5" fmla="*/ 41311 h 210322"/>
              <a:gd name="connsiteX6" fmla="*/ 363052 w 510619"/>
              <a:gd name="connsiteY6" fmla="*/ 92111 h 210322"/>
              <a:gd name="connsiteX7" fmla="*/ 359877 w 510619"/>
              <a:gd name="connsiteY7" fmla="*/ 60361 h 210322"/>
              <a:gd name="connsiteX8" fmla="*/ 432902 w 510619"/>
              <a:gd name="connsiteY8" fmla="*/ 142911 h 210322"/>
              <a:gd name="connsiteX9" fmla="*/ 417027 w 510619"/>
              <a:gd name="connsiteY9" fmla="*/ 130211 h 210322"/>
              <a:gd name="connsiteX10" fmla="*/ 455127 w 510619"/>
              <a:gd name="connsiteY10" fmla="*/ 158786 h 210322"/>
              <a:gd name="connsiteX11" fmla="*/ 451952 w 510619"/>
              <a:gd name="connsiteY11" fmla="*/ 127036 h 210322"/>
              <a:gd name="connsiteX12" fmla="*/ 502752 w 510619"/>
              <a:gd name="connsiteY12" fmla="*/ 171486 h 210322"/>
              <a:gd name="connsiteX13" fmla="*/ 505927 w 510619"/>
              <a:gd name="connsiteY13" fmla="*/ 209586 h 210322"/>
              <a:gd name="connsiteX14" fmla="*/ 458302 w 510619"/>
              <a:gd name="connsiteY14" fmla="*/ 136561 h 210322"/>
              <a:gd name="connsiteX15" fmla="*/ 423377 w 510619"/>
              <a:gd name="connsiteY15" fmla="*/ 107986 h 210322"/>
              <a:gd name="connsiteX16" fmla="*/ 429727 w 510619"/>
              <a:gd name="connsiteY16" fmla="*/ 66711 h 210322"/>
              <a:gd name="connsiteX17" fmla="*/ 394802 w 510619"/>
              <a:gd name="connsiteY17" fmla="*/ 69886 h 210322"/>
              <a:gd name="connsiteX18" fmla="*/ 382102 w 510619"/>
              <a:gd name="connsiteY18" fmla="*/ 31786 h 210322"/>
              <a:gd name="connsiteX19" fmla="*/ 350352 w 510619"/>
              <a:gd name="connsiteY19" fmla="*/ 38136 h 210322"/>
              <a:gd name="connsiteX20" fmla="*/ 274152 w 510619"/>
              <a:gd name="connsiteY20" fmla="*/ 6386 h 210322"/>
              <a:gd name="connsiteX21" fmla="*/ 258277 w 510619"/>
              <a:gd name="connsiteY21" fmla="*/ 22261 h 210322"/>
              <a:gd name="connsiteX22" fmla="*/ 172552 w 510619"/>
              <a:gd name="connsiteY22" fmla="*/ 36 h 210322"/>
              <a:gd name="connsiteX23" fmla="*/ 217002 w 510619"/>
              <a:gd name="connsiteY23" fmla="*/ 28611 h 210322"/>
              <a:gd name="connsiteX24" fmla="*/ 201127 w 510619"/>
              <a:gd name="connsiteY24" fmla="*/ 38136 h 210322"/>
              <a:gd name="connsiteX25" fmla="*/ 169377 w 510619"/>
              <a:gd name="connsiteY25" fmla="*/ 34961 h 210322"/>
              <a:gd name="connsiteX26" fmla="*/ 105877 w 510619"/>
              <a:gd name="connsiteY26" fmla="*/ 54011 h 210322"/>
              <a:gd name="connsiteX27" fmla="*/ 1102 w 510619"/>
              <a:gd name="connsiteY27" fmla="*/ 136561 h 21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0619" h="210322">
                <a:moveTo>
                  <a:pt x="1102" y="136561"/>
                </a:moveTo>
                <a:cubicBezTo>
                  <a:pt x="13273" y="136032"/>
                  <a:pt x="141860" y="65123"/>
                  <a:pt x="178902" y="50836"/>
                </a:cubicBezTo>
                <a:cubicBezTo>
                  <a:pt x="215944" y="36548"/>
                  <a:pt x="220177" y="52953"/>
                  <a:pt x="223352" y="50836"/>
                </a:cubicBezTo>
                <a:cubicBezTo>
                  <a:pt x="226527" y="48719"/>
                  <a:pt x="184723" y="35490"/>
                  <a:pt x="197952" y="38136"/>
                </a:cubicBezTo>
                <a:cubicBezTo>
                  <a:pt x="211181" y="40782"/>
                  <a:pt x="285265" y="66182"/>
                  <a:pt x="302727" y="66711"/>
                </a:cubicBezTo>
                <a:cubicBezTo>
                  <a:pt x="320189" y="67240"/>
                  <a:pt x="292673" y="37078"/>
                  <a:pt x="302727" y="41311"/>
                </a:cubicBezTo>
                <a:cubicBezTo>
                  <a:pt x="312781" y="45544"/>
                  <a:pt x="353527" y="88936"/>
                  <a:pt x="363052" y="92111"/>
                </a:cubicBezTo>
                <a:cubicBezTo>
                  <a:pt x="372577" y="95286"/>
                  <a:pt x="348235" y="51894"/>
                  <a:pt x="359877" y="60361"/>
                </a:cubicBezTo>
                <a:cubicBezTo>
                  <a:pt x="371519" y="68828"/>
                  <a:pt x="423377" y="131269"/>
                  <a:pt x="432902" y="142911"/>
                </a:cubicBezTo>
                <a:cubicBezTo>
                  <a:pt x="442427" y="154553"/>
                  <a:pt x="413323" y="127565"/>
                  <a:pt x="417027" y="130211"/>
                </a:cubicBezTo>
                <a:cubicBezTo>
                  <a:pt x="420731" y="132857"/>
                  <a:pt x="449306" y="159315"/>
                  <a:pt x="455127" y="158786"/>
                </a:cubicBezTo>
                <a:cubicBezTo>
                  <a:pt x="460948" y="158257"/>
                  <a:pt x="444015" y="124919"/>
                  <a:pt x="451952" y="127036"/>
                </a:cubicBezTo>
                <a:cubicBezTo>
                  <a:pt x="459889" y="129153"/>
                  <a:pt x="493756" y="157728"/>
                  <a:pt x="502752" y="171486"/>
                </a:cubicBezTo>
                <a:cubicBezTo>
                  <a:pt x="511748" y="185244"/>
                  <a:pt x="513335" y="215407"/>
                  <a:pt x="505927" y="209586"/>
                </a:cubicBezTo>
                <a:cubicBezTo>
                  <a:pt x="498519" y="203765"/>
                  <a:pt x="472060" y="153494"/>
                  <a:pt x="458302" y="136561"/>
                </a:cubicBezTo>
                <a:cubicBezTo>
                  <a:pt x="444544" y="119628"/>
                  <a:pt x="428139" y="119628"/>
                  <a:pt x="423377" y="107986"/>
                </a:cubicBezTo>
                <a:cubicBezTo>
                  <a:pt x="418615" y="96344"/>
                  <a:pt x="434489" y="73061"/>
                  <a:pt x="429727" y="66711"/>
                </a:cubicBezTo>
                <a:cubicBezTo>
                  <a:pt x="424965" y="60361"/>
                  <a:pt x="402739" y="75707"/>
                  <a:pt x="394802" y="69886"/>
                </a:cubicBezTo>
                <a:cubicBezTo>
                  <a:pt x="386865" y="64065"/>
                  <a:pt x="389510" y="37078"/>
                  <a:pt x="382102" y="31786"/>
                </a:cubicBezTo>
                <a:cubicBezTo>
                  <a:pt x="374694" y="26494"/>
                  <a:pt x="368344" y="42369"/>
                  <a:pt x="350352" y="38136"/>
                </a:cubicBezTo>
                <a:cubicBezTo>
                  <a:pt x="332360" y="33903"/>
                  <a:pt x="274152" y="6386"/>
                  <a:pt x="274152" y="6386"/>
                </a:cubicBezTo>
                <a:cubicBezTo>
                  <a:pt x="258806" y="3740"/>
                  <a:pt x="275210" y="23319"/>
                  <a:pt x="258277" y="22261"/>
                </a:cubicBezTo>
                <a:cubicBezTo>
                  <a:pt x="241344" y="21203"/>
                  <a:pt x="179431" y="-1022"/>
                  <a:pt x="172552" y="36"/>
                </a:cubicBezTo>
                <a:cubicBezTo>
                  <a:pt x="165673" y="1094"/>
                  <a:pt x="217002" y="28611"/>
                  <a:pt x="217002" y="28611"/>
                </a:cubicBezTo>
                <a:cubicBezTo>
                  <a:pt x="221764" y="34961"/>
                  <a:pt x="209064" y="37078"/>
                  <a:pt x="201127" y="38136"/>
                </a:cubicBezTo>
                <a:cubicBezTo>
                  <a:pt x="193190" y="39194"/>
                  <a:pt x="185252" y="32315"/>
                  <a:pt x="169377" y="34961"/>
                </a:cubicBezTo>
                <a:cubicBezTo>
                  <a:pt x="153502" y="37607"/>
                  <a:pt x="130748" y="41311"/>
                  <a:pt x="105877" y="54011"/>
                </a:cubicBezTo>
                <a:cubicBezTo>
                  <a:pt x="81006" y="66711"/>
                  <a:pt x="-11069" y="137090"/>
                  <a:pt x="1102" y="1365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D25E335-29DD-9713-45B7-54EDAA6D72B7}"/>
              </a:ext>
            </a:extLst>
          </p:cNvPr>
          <p:cNvSpPr/>
          <p:nvPr/>
        </p:nvSpPr>
        <p:spPr>
          <a:xfrm>
            <a:off x="7038918" y="3555732"/>
            <a:ext cx="67573" cy="205012"/>
          </a:xfrm>
          <a:custGeom>
            <a:avLst/>
            <a:gdLst>
              <a:gd name="connsiteX0" fmla="*/ 57 w 67573"/>
              <a:gd name="connsiteY0" fmla="*/ 268 h 205012"/>
              <a:gd name="connsiteX1" fmla="*/ 38157 w 67573"/>
              <a:gd name="connsiteY1" fmla="*/ 114568 h 205012"/>
              <a:gd name="connsiteX2" fmla="*/ 41332 w 67573"/>
              <a:gd name="connsiteY2" fmla="*/ 136793 h 205012"/>
              <a:gd name="connsiteX3" fmla="*/ 66732 w 67573"/>
              <a:gd name="connsiteY3" fmla="*/ 203468 h 205012"/>
              <a:gd name="connsiteX4" fmla="*/ 57207 w 67573"/>
              <a:gd name="connsiteY4" fmla="*/ 178068 h 205012"/>
              <a:gd name="connsiteX5" fmla="*/ 15932 w 67573"/>
              <a:gd name="connsiteY5" fmla="*/ 114568 h 205012"/>
              <a:gd name="connsiteX6" fmla="*/ 28632 w 67573"/>
              <a:gd name="connsiteY6" fmla="*/ 82818 h 205012"/>
              <a:gd name="connsiteX7" fmla="*/ 57 w 67573"/>
              <a:gd name="connsiteY7" fmla="*/ 268 h 2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3" h="205012">
                <a:moveTo>
                  <a:pt x="57" y="268"/>
                </a:moveTo>
                <a:cubicBezTo>
                  <a:pt x="1644" y="5560"/>
                  <a:pt x="31278" y="91814"/>
                  <a:pt x="38157" y="114568"/>
                </a:cubicBezTo>
                <a:cubicBezTo>
                  <a:pt x="45036" y="137322"/>
                  <a:pt x="36569" y="121976"/>
                  <a:pt x="41332" y="136793"/>
                </a:cubicBezTo>
                <a:cubicBezTo>
                  <a:pt x="46095" y="151610"/>
                  <a:pt x="64086" y="196589"/>
                  <a:pt x="66732" y="203468"/>
                </a:cubicBezTo>
                <a:cubicBezTo>
                  <a:pt x="69378" y="210347"/>
                  <a:pt x="65674" y="192885"/>
                  <a:pt x="57207" y="178068"/>
                </a:cubicBezTo>
                <a:cubicBezTo>
                  <a:pt x="48740" y="163251"/>
                  <a:pt x="20694" y="130443"/>
                  <a:pt x="15932" y="114568"/>
                </a:cubicBezTo>
                <a:cubicBezTo>
                  <a:pt x="11170" y="98693"/>
                  <a:pt x="27045" y="96047"/>
                  <a:pt x="28632" y="82818"/>
                </a:cubicBezTo>
                <a:cubicBezTo>
                  <a:pt x="30219" y="69589"/>
                  <a:pt x="-1530" y="-5024"/>
                  <a:pt x="57" y="2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DA03AFB4-4355-9B22-02A3-609BA07F02ED}"/>
              </a:ext>
            </a:extLst>
          </p:cNvPr>
          <p:cNvSpPr/>
          <p:nvPr/>
        </p:nvSpPr>
        <p:spPr>
          <a:xfrm>
            <a:off x="6714327" y="3536702"/>
            <a:ext cx="291738" cy="276520"/>
          </a:xfrm>
          <a:custGeom>
            <a:avLst/>
            <a:gdLst>
              <a:gd name="connsiteX0" fmla="*/ 223048 w 291738"/>
              <a:gd name="connsiteY0" fmla="*/ 6598 h 276520"/>
              <a:gd name="connsiteX1" fmla="*/ 270673 w 291738"/>
              <a:gd name="connsiteY1" fmla="*/ 54223 h 276520"/>
              <a:gd name="connsiteX2" fmla="*/ 286548 w 291738"/>
              <a:gd name="connsiteY2" fmla="*/ 105023 h 276520"/>
              <a:gd name="connsiteX3" fmla="*/ 289723 w 291738"/>
              <a:gd name="connsiteY3" fmla="*/ 190748 h 276520"/>
              <a:gd name="connsiteX4" fmla="*/ 257973 w 291738"/>
              <a:gd name="connsiteY4" fmla="*/ 244723 h 276520"/>
              <a:gd name="connsiteX5" fmla="*/ 194473 w 291738"/>
              <a:gd name="connsiteY5" fmla="*/ 276473 h 276520"/>
              <a:gd name="connsiteX6" fmla="*/ 73823 w 291738"/>
              <a:gd name="connsiteY6" fmla="*/ 251073 h 276520"/>
              <a:gd name="connsiteX7" fmla="*/ 38898 w 291738"/>
              <a:gd name="connsiteY7" fmla="*/ 219323 h 276520"/>
              <a:gd name="connsiteX8" fmla="*/ 19848 w 291738"/>
              <a:gd name="connsiteY8" fmla="*/ 168523 h 276520"/>
              <a:gd name="connsiteX9" fmla="*/ 16673 w 291738"/>
              <a:gd name="connsiteY9" fmla="*/ 133598 h 276520"/>
              <a:gd name="connsiteX10" fmla="*/ 16673 w 291738"/>
              <a:gd name="connsiteY10" fmla="*/ 108198 h 276520"/>
              <a:gd name="connsiteX11" fmla="*/ 798 w 291738"/>
              <a:gd name="connsiteY11" fmla="*/ 105023 h 276520"/>
              <a:gd name="connsiteX12" fmla="*/ 45248 w 291738"/>
              <a:gd name="connsiteY12" fmla="*/ 63748 h 276520"/>
              <a:gd name="connsiteX13" fmla="*/ 105573 w 291738"/>
              <a:gd name="connsiteY13" fmla="*/ 31998 h 276520"/>
              <a:gd name="connsiteX14" fmla="*/ 159548 w 291738"/>
              <a:gd name="connsiteY14" fmla="*/ 3423 h 276520"/>
              <a:gd name="connsiteX15" fmla="*/ 223048 w 291738"/>
              <a:gd name="connsiteY15" fmla="*/ 6598 h 27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1738" h="276520">
                <a:moveTo>
                  <a:pt x="223048" y="6598"/>
                </a:moveTo>
                <a:cubicBezTo>
                  <a:pt x="241569" y="15065"/>
                  <a:pt x="260090" y="37819"/>
                  <a:pt x="270673" y="54223"/>
                </a:cubicBezTo>
                <a:cubicBezTo>
                  <a:pt x="281256" y="70627"/>
                  <a:pt x="283373" y="82269"/>
                  <a:pt x="286548" y="105023"/>
                </a:cubicBezTo>
                <a:cubicBezTo>
                  <a:pt x="289723" y="127777"/>
                  <a:pt x="294486" y="167465"/>
                  <a:pt x="289723" y="190748"/>
                </a:cubicBezTo>
                <a:cubicBezTo>
                  <a:pt x="284961" y="214031"/>
                  <a:pt x="273848" y="230436"/>
                  <a:pt x="257973" y="244723"/>
                </a:cubicBezTo>
                <a:cubicBezTo>
                  <a:pt x="242098" y="259011"/>
                  <a:pt x="225165" y="275415"/>
                  <a:pt x="194473" y="276473"/>
                </a:cubicBezTo>
                <a:cubicBezTo>
                  <a:pt x="163781" y="277531"/>
                  <a:pt x="99752" y="260598"/>
                  <a:pt x="73823" y="251073"/>
                </a:cubicBezTo>
                <a:cubicBezTo>
                  <a:pt x="47894" y="241548"/>
                  <a:pt x="47894" y="233081"/>
                  <a:pt x="38898" y="219323"/>
                </a:cubicBezTo>
                <a:cubicBezTo>
                  <a:pt x="29902" y="205565"/>
                  <a:pt x="23552" y="182810"/>
                  <a:pt x="19848" y="168523"/>
                </a:cubicBezTo>
                <a:cubicBezTo>
                  <a:pt x="16144" y="154236"/>
                  <a:pt x="17202" y="143652"/>
                  <a:pt x="16673" y="133598"/>
                </a:cubicBezTo>
                <a:cubicBezTo>
                  <a:pt x="16144" y="123544"/>
                  <a:pt x="16673" y="108198"/>
                  <a:pt x="16673" y="108198"/>
                </a:cubicBezTo>
                <a:cubicBezTo>
                  <a:pt x="14027" y="103436"/>
                  <a:pt x="-3965" y="112431"/>
                  <a:pt x="798" y="105023"/>
                </a:cubicBezTo>
                <a:cubicBezTo>
                  <a:pt x="5560" y="97615"/>
                  <a:pt x="27786" y="75919"/>
                  <a:pt x="45248" y="63748"/>
                </a:cubicBezTo>
                <a:cubicBezTo>
                  <a:pt x="62710" y="51577"/>
                  <a:pt x="105573" y="31998"/>
                  <a:pt x="105573" y="31998"/>
                </a:cubicBezTo>
                <a:cubicBezTo>
                  <a:pt x="124623" y="21944"/>
                  <a:pt x="141027" y="8186"/>
                  <a:pt x="159548" y="3423"/>
                </a:cubicBezTo>
                <a:cubicBezTo>
                  <a:pt x="178069" y="-1340"/>
                  <a:pt x="204527" y="-1869"/>
                  <a:pt x="223048" y="65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78F2C2D0-F1C3-486F-4670-278A942D02F2}"/>
              </a:ext>
            </a:extLst>
          </p:cNvPr>
          <p:cNvSpPr/>
          <p:nvPr/>
        </p:nvSpPr>
        <p:spPr>
          <a:xfrm>
            <a:off x="6861264" y="3583133"/>
            <a:ext cx="107485" cy="107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月 37">
            <a:extLst>
              <a:ext uri="{FF2B5EF4-FFF2-40B4-BE49-F238E27FC236}">
                <a16:creationId xmlns:a16="http://schemas.microsoft.com/office/drawing/2014/main" id="{469BCADC-807E-ACAA-4F7B-04045EB753C7}"/>
              </a:ext>
            </a:extLst>
          </p:cNvPr>
          <p:cNvSpPr/>
          <p:nvPr/>
        </p:nvSpPr>
        <p:spPr>
          <a:xfrm rot="6513488">
            <a:off x="6866255" y="3610066"/>
            <a:ext cx="77120" cy="1333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035665F-C00F-A131-930F-1C5DF3480333}"/>
              </a:ext>
            </a:extLst>
          </p:cNvPr>
          <p:cNvSpPr/>
          <p:nvPr/>
        </p:nvSpPr>
        <p:spPr>
          <a:xfrm>
            <a:off x="6686302" y="3456712"/>
            <a:ext cx="215606" cy="121547"/>
          </a:xfrm>
          <a:custGeom>
            <a:avLst/>
            <a:gdLst>
              <a:gd name="connsiteX0" fmla="*/ 248 w 215606"/>
              <a:gd name="connsiteY0" fmla="*/ 121513 h 121547"/>
              <a:gd name="connsiteX1" fmla="*/ 209798 w 215606"/>
              <a:gd name="connsiteY1" fmla="*/ 13563 h 121547"/>
              <a:gd name="connsiteX2" fmla="*/ 152648 w 215606"/>
              <a:gd name="connsiteY2" fmla="*/ 38963 h 121547"/>
              <a:gd name="connsiteX3" fmla="*/ 105023 w 215606"/>
              <a:gd name="connsiteY3" fmla="*/ 48488 h 121547"/>
              <a:gd name="connsiteX4" fmla="*/ 165348 w 215606"/>
              <a:gd name="connsiteY4" fmla="*/ 863 h 121547"/>
              <a:gd name="connsiteX5" fmla="*/ 248 w 215606"/>
              <a:gd name="connsiteY5" fmla="*/ 121513 h 12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6" h="121547">
                <a:moveTo>
                  <a:pt x="248" y="121513"/>
                </a:moveTo>
                <a:cubicBezTo>
                  <a:pt x="7656" y="123630"/>
                  <a:pt x="184398" y="27321"/>
                  <a:pt x="209798" y="13563"/>
                </a:cubicBezTo>
                <a:cubicBezTo>
                  <a:pt x="235198" y="-195"/>
                  <a:pt x="170110" y="33142"/>
                  <a:pt x="152648" y="38963"/>
                </a:cubicBezTo>
                <a:cubicBezTo>
                  <a:pt x="135186" y="44784"/>
                  <a:pt x="102906" y="54838"/>
                  <a:pt x="105023" y="48488"/>
                </a:cubicBezTo>
                <a:cubicBezTo>
                  <a:pt x="107140" y="42138"/>
                  <a:pt x="177519" y="-7074"/>
                  <a:pt x="165348" y="863"/>
                </a:cubicBezTo>
                <a:cubicBezTo>
                  <a:pt x="153177" y="8800"/>
                  <a:pt x="-7160" y="119396"/>
                  <a:pt x="248" y="1215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CBECFA28-BA7A-7B4C-3376-5E782AD030C3}"/>
              </a:ext>
            </a:extLst>
          </p:cNvPr>
          <p:cNvSpPr/>
          <p:nvPr/>
        </p:nvSpPr>
        <p:spPr>
          <a:xfrm>
            <a:off x="6899159" y="3441322"/>
            <a:ext cx="250971" cy="131944"/>
          </a:xfrm>
          <a:custGeom>
            <a:avLst/>
            <a:gdLst>
              <a:gd name="connsiteX0" fmla="*/ 116 w 250971"/>
              <a:gd name="connsiteY0" fmla="*/ 378 h 131944"/>
              <a:gd name="connsiteX1" fmla="*/ 120766 w 250971"/>
              <a:gd name="connsiteY1" fmla="*/ 6728 h 131944"/>
              <a:gd name="connsiteX2" fmla="*/ 73141 w 250971"/>
              <a:gd name="connsiteY2" fmla="*/ 6728 h 131944"/>
              <a:gd name="connsiteX3" fmla="*/ 155691 w 250971"/>
              <a:gd name="connsiteY3" fmla="*/ 6728 h 131944"/>
              <a:gd name="connsiteX4" fmla="*/ 231891 w 250971"/>
              <a:gd name="connsiteY4" fmla="*/ 76578 h 131944"/>
              <a:gd name="connsiteX5" fmla="*/ 219191 w 250971"/>
              <a:gd name="connsiteY5" fmla="*/ 48003 h 131944"/>
              <a:gd name="connsiteX6" fmla="*/ 250941 w 250971"/>
              <a:gd name="connsiteY6" fmla="*/ 130553 h 131944"/>
              <a:gd name="connsiteX7" fmla="*/ 225541 w 250971"/>
              <a:gd name="connsiteY7" fmla="*/ 101978 h 131944"/>
              <a:gd name="connsiteX8" fmla="*/ 158866 w 250971"/>
              <a:gd name="connsiteY8" fmla="*/ 28953 h 131944"/>
              <a:gd name="connsiteX9" fmla="*/ 133466 w 250971"/>
              <a:gd name="connsiteY9" fmla="*/ 19428 h 131944"/>
              <a:gd name="connsiteX10" fmla="*/ 73141 w 250971"/>
              <a:gd name="connsiteY10" fmla="*/ 22603 h 131944"/>
              <a:gd name="connsiteX11" fmla="*/ 146166 w 250971"/>
              <a:gd name="connsiteY11" fmla="*/ 19428 h 131944"/>
              <a:gd name="connsiteX12" fmla="*/ 116 w 250971"/>
              <a:gd name="connsiteY12" fmla="*/ 378 h 13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971" h="131944">
                <a:moveTo>
                  <a:pt x="116" y="378"/>
                </a:moveTo>
                <a:cubicBezTo>
                  <a:pt x="-4117" y="-1739"/>
                  <a:pt x="108595" y="5670"/>
                  <a:pt x="120766" y="6728"/>
                </a:cubicBezTo>
                <a:cubicBezTo>
                  <a:pt x="132937" y="7786"/>
                  <a:pt x="73141" y="6728"/>
                  <a:pt x="73141" y="6728"/>
                </a:cubicBezTo>
                <a:cubicBezTo>
                  <a:pt x="78962" y="6728"/>
                  <a:pt x="129233" y="-4914"/>
                  <a:pt x="155691" y="6728"/>
                </a:cubicBezTo>
                <a:cubicBezTo>
                  <a:pt x="182149" y="18370"/>
                  <a:pt x="221308" y="69699"/>
                  <a:pt x="231891" y="76578"/>
                </a:cubicBezTo>
                <a:cubicBezTo>
                  <a:pt x="242474" y="83457"/>
                  <a:pt x="216016" y="39007"/>
                  <a:pt x="219191" y="48003"/>
                </a:cubicBezTo>
                <a:cubicBezTo>
                  <a:pt x="222366" y="56999"/>
                  <a:pt x="249883" y="121557"/>
                  <a:pt x="250941" y="130553"/>
                </a:cubicBezTo>
                <a:cubicBezTo>
                  <a:pt x="251999" y="139549"/>
                  <a:pt x="225541" y="101978"/>
                  <a:pt x="225541" y="101978"/>
                </a:cubicBezTo>
                <a:cubicBezTo>
                  <a:pt x="210195" y="85045"/>
                  <a:pt x="174212" y="42711"/>
                  <a:pt x="158866" y="28953"/>
                </a:cubicBezTo>
                <a:cubicBezTo>
                  <a:pt x="143520" y="15195"/>
                  <a:pt x="147753" y="20486"/>
                  <a:pt x="133466" y="19428"/>
                </a:cubicBezTo>
                <a:cubicBezTo>
                  <a:pt x="119179" y="18370"/>
                  <a:pt x="71024" y="22603"/>
                  <a:pt x="73141" y="22603"/>
                </a:cubicBezTo>
                <a:cubicBezTo>
                  <a:pt x="75258" y="22603"/>
                  <a:pt x="159395" y="21015"/>
                  <a:pt x="146166" y="19428"/>
                </a:cubicBezTo>
                <a:cubicBezTo>
                  <a:pt x="132937" y="17841"/>
                  <a:pt x="4349" y="2495"/>
                  <a:pt x="116" y="3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70D28C8-9167-52D1-F6D9-2E48ADC75396}"/>
              </a:ext>
            </a:extLst>
          </p:cNvPr>
          <p:cNvSpPr/>
          <p:nvPr/>
        </p:nvSpPr>
        <p:spPr>
          <a:xfrm>
            <a:off x="6870698" y="3463899"/>
            <a:ext cx="230859" cy="44550"/>
          </a:xfrm>
          <a:custGeom>
            <a:avLst/>
            <a:gdLst>
              <a:gd name="connsiteX0" fmla="*/ 2 w 230859"/>
              <a:gd name="connsiteY0" fmla="*/ 15901 h 44550"/>
              <a:gd name="connsiteX1" fmla="*/ 120652 w 230859"/>
              <a:gd name="connsiteY1" fmla="*/ 6376 h 44550"/>
              <a:gd name="connsiteX2" fmla="*/ 228602 w 230859"/>
              <a:gd name="connsiteY2" fmla="*/ 44476 h 44550"/>
              <a:gd name="connsiteX3" fmla="*/ 190502 w 230859"/>
              <a:gd name="connsiteY3" fmla="*/ 15901 h 44550"/>
              <a:gd name="connsiteX4" fmla="*/ 149227 w 230859"/>
              <a:gd name="connsiteY4" fmla="*/ 9551 h 44550"/>
              <a:gd name="connsiteX5" fmla="*/ 117477 w 230859"/>
              <a:gd name="connsiteY5" fmla="*/ 26 h 44550"/>
              <a:gd name="connsiteX6" fmla="*/ 2 w 230859"/>
              <a:gd name="connsiteY6" fmla="*/ 15901 h 4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9" h="44550">
                <a:moveTo>
                  <a:pt x="2" y="15901"/>
                </a:moveTo>
                <a:cubicBezTo>
                  <a:pt x="531" y="16959"/>
                  <a:pt x="82552" y="1613"/>
                  <a:pt x="120652" y="6376"/>
                </a:cubicBezTo>
                <a:cubicBezTo>
                  <a:pt x="158752" y="11138"/>
                  <a:pt x="216960" y="42889"/>
                  <a:pt x="228602" y="44476"/>
                </a:cubicBezTo>
                <a:cubicBezTo>
                  <a:pt x="240244" y="46063"/>
                  <a:pt x="203731" y="21722"/>
                  <a:pt x="190502" y="15901"/>
                </a:cubicBezTo>
                <a:cubicBezTo>
                  <a:pt x="177273" y="10080"/>
                  <a:pt x="161398" y="12197"/>
                  <a:pt x="149227" y="9551"/>
                </a:cubicBezTo>
                <a:cubicBezTo>
                  <a:pt x="137056" y="6905"/>
                  <a:pt x="138644" y="-503"/>
                  <a:pt x="117477" y="26"/>
                </a:cubicBezTo>
                <a:cubicBezTo>
                  <a:pt x="96310" y="555"/>
                  <a:pt x="-527" y="14843"/>
                  <a:pt x="2" y="159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4560AA4-BC3C-7C2A-FA55-E2D0F71E404B}"/>
              </a:ext>
            </a:extLst>
          </p:cNvPr>
          <p:cNvSpPr/>
          <p:nvPr/>
        </p:nvSpPr>
        <p:spPr>
          <a:xfrm>
            <a:off x="6954379" y="3714708"/>
            <a:ext cx="208501" cy="147416"/>
          </a:xfrm>
          <a:custGeom>
            <a:avLst/>
            <a:gdLst>
              <a:gd name="connsiteX0" fmla="*/ 208421 w 208501"/>
              <a:gd name="connsiteY0" fmla="*/ 42 h 147416"/>
              <a:gd name="connsiteX1" fmla="*/ 173496 w 208501"/>
              <a:gd name="connsiteY1" fmla="*/ 60367 h 147416"/>
              <a:gd name="connsiteX2" fmla="*/ 122696 w 208501"/>
              <a:gd name="connsiteY2" fmla="*/ 111167 h 147416"/>
              <a:gd name="connsiteX3" fmla="*/ 144921 w 208501"/>
              <a:gd name="connsiteY3" fmla="*/ 88942 h 147416"/>
              <a:gd name="connsiteX4" fmla="*/ 27446 w 208501"/>
              <a:gd name="connsiteY4" fmla="*/ 130217 h 147416"/>
              <a:gd name="connsiteX5" fmla="*/ 5221 w 208501"/>
              <a:gd name="connsiteY5" fmla="*/ 146092 h 147416"/>
              <a:gd name="connsiteX6" fmla="*/ 103646 w 208501"/>
              <a:gd name="connsiteY6" fmla="*/ 98467 h 147416"/>
              <a:gd name="connsiteX7" fmla="*/ 163971 w 208501"/>
              <a:gd name="connsiteY7" fmla="*/ 69892 h 147416"/>
              <a:gd name="connsiteX8" fmla="*/ 208421 w 208501"/>
              <a:gd name="connsiteY8" fmla="*/ 42 h 14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501" h="147416">
                <a:moveTo>
                  <a:pt x="208421" y="42"/>
                </a:moveTo>
                <a:cubicBezTo>
                  <a:pt x="210008" y="-1545"/>
                  <a:pt x="187783" y="41846"/>
                  <a:pt x="173496" y="60367"/>
                </a:cubicBezTo>
                <a:cubicBezTo>
                  <a:pt x="159209" y="78888"/>
                  <a:pt x="122696" y="111167"/>
                  <a:pt x="122696" y="111167"/>
                </a:cubicBezTo>
                <a:cubicBezTo>
                  <a:pt x="117934" y="115929"/>
                  <a:pt x="160796" y="85767"/>
                  <a:pt x="144921" y="88942"/>
                </a:cubicBezTo>
                <a:cubicBezTo>
                  <a:pt x="129046" y="92117"/>
                  <a:pt x="50729" y="120692"/>
                  <a:pt x="27446" y="130217"/>
                </a:cubicBezTo>
                <a:cubicBezTo>
                  <a:pt x="4163" y="139742"/>
                  <a:pt x="-7479" y="151384"/>
                  <a:pt x="5221" y="146092"/>
                </a:cubicBezTo>
                <a:cubicBezTo>
                  <a:pt x="17921" y="140800"/>
                  <a:pt x="103646" y="98467"/>
                  <a:pt x="103646" y="98467"/>
                </a:cubicBezTo>
                <a:cubicBezTo>
                  <a:pt x="130104" y="85767"/>
                  <a:pt x="149154" y="83650"/>
                  <a:pt x="163971" y="69892"/>
                </a:cubicBezTo>
                <a:cubicBezTo>
                  <a:pt x="178788" y="56134"/>
                  <a:pt x="206834" y="1629"/>
                  <a:pt x="208421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D6E32040-9A07-454D-9E5C-6146AD4C5F2D}"/>
              </a:ext>
            </a:extLst>
          </p:cNvPr>
          <p:cNvSpPr/>
          <p:nvPr/>
        </p:nvSpPr>
        <p:spPr>
          <a:xfrm>
            <a:off x="6625508" y="3479688"/>
            <a:ext cx="102537" cy="168472"/>
          </a:xfrm>
          <a:custGeom>
            <a:avLst/>
            <a:gdLst>
              <a:gd name="connsiteX0" fmla="*/ 102317 w 102537"/>
              <a:gd name="connsiteY0" fmla="*/ 112 h 168472"/>
              <a:gd name="connsiteX1" fmla="*/ 45167 w 102537"/>
              <a:gd name="connsiteY1" fmla="*/ 69962 h 168472"/>
              <a:gd name="connsiteX2" fmla="*/ 717 w 102537"/>
              <a:gd name="connsiteY2" fmla="*/ 168387 h 168472"/>
              <a:gd name="connsiteX3" fmla="*/ 22942 w 102537"/>
              <a:gd name="connsiteY3" fmla="*/ 85837 h 168472"/>
              <a:gd name="connsiteX4" fmla="*/ 102317 w 102537"/>
              <a:gd name="connsiteY4" fmla="*/ 112 h 16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37" h="168472">
                <a:moveTo>
                  <a:pt x="102317" y="112"/>
                </a:moveTo>
                <a:cubicBezTo>
                  <a:pt x="106021" y="-2534"/>
                  <a:pt x="62100" y="41916"/>
                  <a:pt x="45167" y="69962"/>
                </a:cubicBezTo>
                <a:cubicBezTo>
                  <a:pt x="28234" y="98008"/>
                  <a:pt x="4421" y="165741"/>
                  <a:pt x="717" y="168387"/>
                </a:cubicBezTo>
                <a:cubicBezTo>
                  <a:pt x="-2987" y="171033"/>
                  <a:pt x="8125" y="111237"/>
                  <a:pt x="22942" y="85837"/>
                </a:cubicBezTo>
                <a:cubicBezTo>
                  <a:pt x="37759" y="60437"/>
                  <a:pt x="98613" y="2758"/>
                  <a:pt x="102317" y="1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FD11F922-1CE7-6444-6C39-D1DEDA40EABB}"/>
              </a:ext>
            </a:extLst>
          </p:cNvPr>
          <p:cNvSpPr/>
          <p:nvPr/>
        </p:nvSpPr>
        <p:spPr>
          <a:xfrm>
            <a:off x="6991318" y="3407612"/>
            <a:ext cx="142954" cy="69228"/>
          </a:xfrm>
          <a:custGeom>
            <a:avLst/>
            <a:gdLst>
              <a:gd name="connsiteX0" fmla="*/ 32 w 142954"/>
              <a:gd name="connsiteY0" fmla="*/ 2338 h 69228"/>
              <a:gd name="connsiteX1" fmla="*/ 79407 w 142954"/>
              <a:gd name="connsiteY1" fmla="*/ 8688 h 69228"/>
              <a:gd name="connsiteX2" fmla="*/ 142907 w 142954"/>
              <a:gd name="connsiteY2" fmla="*/ 69013 h 69228"/>
              <a:gd name="connsiteX3" fmla="*/ 88932 w 142954"/>
              <a:gd name="connsiteY3" fmla="*/ 27738 h 69228"/>
              <a:gd name="connsiteX4" fmla="*/ 32 w 142954"/>
              <a:gd name="connsiteY4" fmla="*/ 2338 h 6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54" h="69228">
                <a:moveTo>
                  <a:pt x="32" y="2338"/>
                </a:moveTo>
                <a:cubicBezTo>
                  <a:pt x="-1555" y="-837"/>
                  <a:pt x="55595" y="-2425"/>
                  <a:pt x="79407" y="8688"/>
                </a:cubicBezTo>
                <a:cubicBezTo>
                  <a:pt x="103220" y="19801"/>
                  <a:pt x="141320" y="65838"/>
                  <a:pt x="142907" y="69013"/>
                </a:cubicBezTo>
                <a:cubicBezTo>
                  <a:pt x="144494" y="72188"/>
                  <a:pt x="105865" y="39380"/>
                  <a:pt x="88932" y="27738"/>
                </a:cubicBezTo>
                <a:cubicBezTo>
                  <a:pt x="71999" y="16096"/>
                  <a:pt x="1619" y="5513"/>
                  <a:pt x="32" y="23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9CBDDD6-D4EA-B801-188A-DE93EA01FC51}"/>
              </a:ext>
            </a:extLst>
          </p:cNvPr>
          <p:cNvSpPr/>
          <p:nvPr/>
        </p:nvSpPr>
        <p:spPr>
          <a:xfrm>
            <a:off x="6666053" y="3108321"/>
            <a:ext cx="17338" cy="174744"/>
          </a:xfrm>
          <a:custGeom>
            <a:avLst/>
            <a:gdLst>
              <a:gd name="connsiteX0" fmla="*/ 4622 w 17338"/>
              <a:gd name="connsiteY0" fmla="*/ 4 h 174744"/>
              <a:gd name="connsiteX1" fmla="*/ 17322 w 17338"/>
              <a:gd name="connsiteY1" fmla="*/ 63504 h 174744"/>
              <a:gd name="connsiteX2" fmla="*/ 1447 w 17338"/>
              <a:gd name="connsiteY2" fmla="*/ 117479 h 174744"/>
              <a:gd name="connsiteX3" fmla="*/ 1447 w 17338"/>
              <a:gd name="connsiteY3" fmla="*/ 174629 h 174744"/>
              <a:gd name="connsiteX4" fmla="*/ 7797 w 17338"/>
              <a:gd name="connsiteY4" fmla="*/ 130179 h 174744"/>
              <a:gd name="connsiteX5" fmla="*/ 10972 w 17338"/>
              <a:gd name="connsiteY5" fmla="*/ 60329 h 174744"/>
              <a:gd name="connsiteX6" fmla="*/ 4622 w 17338"/>
              <a:gd name="connsiteY6" fmla="*/ 4 h 17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38" h="174744">
                <a:moveTo>
                  <a:pt x="4622" y="4"/>
                </a:moveTo>
                <a:cubicBezTo>
                  <a:pt x="5680" y="533"/>
                  <a:pt x="17851" y="43925"/>
                  <a:pt x="17322" y="63504"/>
                </a:cubicBezTo>
                <a:cubicBezTo>
                  <a:pt x="16793" y="83083"/>
                  <a:pt x="4093" y="98958"/>
                  <a:pt x="1447" y="117479"/>
                </a:cubicBezTo>
                <a:cubicBezTo>
                  <a:pt x="-1199" y="136000"/>
                  <a:pt x="389" y="172512"/>
                  <a:pt x="1447" y="174629"/>
                </a:cubicBezTo>
                <a:cubicBezTo>
                  <a:pt x="2505" y="176746"/>
                  <a:pt x="6210" y="149229"/>
                  <a:pt x="7797" y="130179"/>
                </a:cubicBezTo>
                <a:cubicBezTo>
                  <a:pt x="9384" y="111129"/>
                  <a:pt x="10443" y="78321"/>
                  <a:pt x="10972" y="60329"/>
                </a:cubicBezTo>
                <a:cubicBezTo>
                  <a:pt x="11501" y="42337"/>
                  <a:pt x="3564" y="-525"/>
                  <a:pt x="4622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F1E4B291-EF28-19EE-05C3-3EF67483C77F}"/>
              </a:ext>
            </a:extLst>
          </p:cNvPr>
          <p:cNvSpPr/>
          <p:nvPr/>
        </p:nvSpPr>
        <p:spPr>
          <a:xfrm>
            <a:off x="6756399" y="3120568"/>
            <a:ext cx="428937" cy="105488"/>
          </a:xfrm>
          <a:custGeom>
            <a:avLst/>
            <a:gdLst>
              <a:gd name="connsiteX0" fmla="*/ 1 w 428937"/>
              <a:gd name="connsiteY0" fmla="*/ 98882 h 105488"/>
              <a:gd name="connsiteX1" fmla="*/ 123826 w 428937"/>
              <a:gd name="connsiteY1" fmla="*/ 70307 h 105488"/>
              <a:gd name="connsiteX2" fmla="*/ 79376 w 428937"/>
              <a:gd name="connsiteY2" fmla="*/ 105232 h 105488"/>
              <a:gd name="connsiteX3" fmla="*/ 180976 w 428937"/>
              <a:gd name="connsiteY3" fmla="*/ 48082 h 105488"/>
              <a:gd name="connsiteX4" fmla="*/ 250826 w 428937"/>
              <a:gd name="connsiteY4" fmla="*/ 35382 h 105488"/>
              <a:gd name="connsiteX5" fmla="*/ 250826 w 428937"/>
              <a:gd name="connsiteY5" fmla="*/ 16332 h 105488"/>
              <a:gd name="connsiteX6" fmla="*/ 425451 w 428937"/>
              <a:gd name="connsiteY6" fmla="*/ 457 h 105488"/>
              <a:gd name="connsiteX7" fmla="*/ 358776 w 428937"/>
              <a:gd name="connsiteY7" fmla="*/ 6807 h 105488"/>
              <a:gd name="connsiteX8" fmla="*/ 254001 w 428937"/>
              <a:gd name="connsiteY8" fmla="*/ 32207 h 105488"/>
              <a:gd name="connsiteX9" fmla="*/ 127001 w 428937"/>
              <a:gd name="connsiteY9" fmla="*/ 54432 h 105488"/>
              <a:gd name="connsiteX10" fmla="*/ 1 w 428937"/>
              <a:gd name="connsiteY10" fmla="*/ 98882 h 10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937" h="105488">
                <a:moveTo>
                  <a:pt x="1" y="98882"/>
                </a:moveTo>
                <a:cubicBezTo>
                  <a:pt x="-528" y="101528"/>
                  <a:pt x="110597" y="69249"/>
                  <a:pt x="123826" y="70307"/>
                </a:cubicBezTo>
                <a:cubicBezTo>
                  <a:pt x="137055" y="71365"/>
                  <a:pt x="69851" y="108936"/>
                  <a:pt x="79376" y="105232"/>
                </a:cubicBezTo>
                <a:cubicBezTo>
                  <a:pt x="88901" y="101528"/>
                  <a:pt x="152401" y="59724"/>
                  <a:pt x="180976" y="48082"/>
                </a:cubicBezTo>
                <a:cubicBezTo>
                  <a:pt x="209551" y="36440"/>
                  <a:pt x="250826" y="35382"/>
                  <a:pt x="250826" y="35382"/>
                </a:cubicBezTo>
                <a:cubicBezTo>
                  <a:pt x="262468" y="30090"/>
                  <a:pt x="221722" y="22153"/>
                  <a:pt x="250826" y="16332"/>
                </a:cubicBezTo>
                <a:cubicBezTo>
                  <a:pt x="279930" y="10511"/>
                  <a:pt x="425451" y="457"/>
                  <a:pt x="425451" y="457"/>
                </a:cubicBezTo>
                <a:cubicBezTo>
                  <a:pt x="443443" y="-1131"/>
                  <a:pt x="387351" y="1515"/>
                  <a:pt x="358776" y="6807"/>
                </a:cubicBezTo>
                <a:cubicBezTo>
                  <a:pt x="330201" y="12099"/>
                  <a:pt x="292630" y="24269"/>
                  <a:pt x="254001" y="32207"/>
                </a:cubicBezTo>
                <a:cubicBezTo>
                  <a:pt x="215372" y="40144"/>
                  <a:pt x="164043" y="44378"/>
                  <a:pt x="127001" y="54432"/>
                </a:cubicBezTo>
                <a:cubicBezTo>
                  <a:pt x="89959" y="64486"/>
                  <a:pt x="530" y="96236"/>
                  <a:pt x="1" y="988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5342FB19-196B-26E4-2B70-54B17B8EE526}"/>
              </a:ext>
            </a:extLst>
          </p:cNvPr>
          <p:cNvSpPr/>
          <p:nvPr/>
        </p:nvSpPr>
        <p:spPr>
          <a:xfrm>
            <a:off x="6746507" y="3019339"/>
            <a:ext cx="358260" cy="111371"/>
          </a:xfrm>
          <a:custGeom>
            <a:avLst/>
            <a:gdLst>
              <a:gd name="connsiteX0" fmla="*/ 368 w 358260"/>
              <a:gd name="connsiteY0" fmla="*/ 111211 h 111371"/>
              <a:gd name="connsiteX1" fmla="*/ 95618 w 358260"/>
              <a:gd name="connsiteY1" fmla="*/ 57236 h 111371"/>
              <a:gd name="connsiteX2" fmla="*/ 63868 w 358260"/>
              <a:gd name="connsiteY2" fmla="*/ 38186 h 111371"/>
              <a:gd name="connsiteX3" fmla="*/ 200393 w 358260"/>
              <a:gd name="connsiteY3" fmla="*/ 19136 h 111371"/>
              <a:gd name="connsiteX4" fmla="*/ 181343 w 358260"/>
              <a:gd name="connsiteY4" fmla="*/ 9611 h 111371"/>
              <a:gd name="connsiteX5" fmla="*/ 355968 w 358260"/>
              <a:gd name="connsiteY5" fmla="*/ 9611 h 111371"/>
              <a:gd name="connsiteX6" fmla="*/ 276593 w 358260"/>
              <a:gd name="connsiteY6" fmla="*/ 86 h 111371"/>
              <a:gd name="connsiteX7" fmla="*/ 209918 w 358260"/>
              <a:gd name="connsiteY7" fmla="*/ 15961 h 111371"/>
              <a:gd name="connsiteX8" fmla="*/ 136893 w 358260"/>
              <a:gd name="connsiteY8" fmla="*/ 38186 h 111371"/>
              <a:gd name="connsiteX9" fmla="*/ 368 w 358260"/>
              <a:gd name="connsiteY9" fmla="*/ 111211 h 11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260" h="111371">
                <a:moveTo>
                  <a:pt x="368" y="111211"/>
                </a:moveTo>
                <a:cubicBezTo>
                  <a:pt x="-6511" y="114386"/>
                  <a:pt x="85035" y="69407"/>
                  <a:pt x="95618" y="57236"/>
                </a:cubicBezTo>
                <a:cubicBezTo>
                  <a:pt x="106201" y="45065"/>
                  <a:pt x="46406" y="44536"/>
                  <a:pt x="63868" y="38186"/>
                </a:cubicBezTo>
                <a:cubicBezTo>
                  <a:pt x="81330" y="31836"/>
                  <a:pt x="200393" y="19136"/>
                  <a:pt x="200393" y="19136"/>
                </a:cubicBezTo>
                <a:cubicBezTo>
                  <a:pt x="219972" y="14374"/>
                  <a:pt x="155414" y="11198"/>
                  <a:pt x="181343" y="9611"/>
                </a:cubicBezTo>
                <a:cubicBezTo>
                  <a:pt x="207272" y="8023"/>
                  <a:pt x="340093" y="11198"/>
                  <a:pt x="355968" y="9611"/>
                </a:cubicBezTo>
                <a:cubicBezTo>
                  <a:pt x="371843" y="8023"/>
                  <a:pt x="300935" y="-972"/>
                  <a:pt x="276593" y="86"/>
                </a:cubicBezTo>
                <a:cubicBezTo>
                  <a:pt x="252251" y="1144"/>
                  <a:pt x="233201" y="9611"/>
                  <a:pt x="209918" y="15961"/>
                </a:cubicBezTo>
                <a:cubicBezTo>
                  <a:pt x="186635" y="22311"/>
                  <a:pt x="170230" y="24428"/>
                  <a:pt x="136893" y="38186"/>
                </a:cubicBezTo>
                <a:cubicBezTo>
                  <a:pt x="103556" y="51944"/>
                  <a:pt x="7247" y="108036"/>
                  <a:pt x="368" y="1112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BFE36D4-CE06-C558-D15B-3BD460C44DD4}"/>
              </a:ext>
            </a:extLst>
          </p:cNvPr>
          <p:cNvSpPr/>
          <p:nvPr/>
        </p:nvSpPr>
        <p:spPr>
          <a:xfrm>
            <a:off x="6969114" y="3035087"/>
            <a:ext cx="219096" cy="38448"/>
          </a:xfrm>
          <a:custGeom>
            <a:avLst/>
            <a:gdLst>
              <a:gd name="connsiteX0" fmla="*/ 11 w 219096"/>
              <a:gd name="connsiteY0" fmla="*/ 22438 h 38448"/>
              <a:gd name="connsiteX1" fmla="*/ 107961 w 219096"/>
              <a:gd name="connsiteY1" fmla="*/ 213 h 38448"/>
              <a:gd name="connsiteX2" fmla="*/ 219086 w 219096"/>
              <a:gd name="connsiteY2" fmla="*/ 38313 h 38448"/>
              <a:gd name="connsiteX3" fmla="*/ 114311 w 219096"/>
              <a:gd name="connsiteY3" fmla="*/ 12913 h 38448"/>
              <a:gd name="connsiteX4" fmla="*/ 11 w 219096"/>
              <a:gd name="connsiteY4" fmla="*/ 22438 h 3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96" h="38448">
                <a:moveTo>
                  <a:pt x="11" y="22438"/>
                </a:moveTo>
                <a:cubicBezTo>
                  <a:pt x="-1047" y="20321"/>
                  <a:pt x="71449" y="-2433"/>
                  <a:pt x="107961" y="213"/>
                </a:cubicBezTo>
                <a:cubicBezTo>
                  <a:pt x="144473" y="2859"/>
                  <a:pt x="218028" y="36196"/>
                  <a:pt x="219086" y="38313"/>
                </a:cubicBezTo>
                <a:cubicBezTo>
                  <a:pt x="220144" y="40430"/>
                  <a:pt x="144473" y="17146"/>
                  <a:pt x="114311" y="12913"/>
                </a:cubicBezTo>
                <a:cubicBezTo>
                  <a:pt x="84149" y="8680"/>
                  <a:pt x="1069" y="24555"/>
                  <a:pt x="11" y="22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761923D-8484-D6E4-C0E6-4E24B735520F}"/>
              </a:ext>
            </a:extLst>
          </p:cNvPr>
          <p:cNvSpPr/>
          <p:nvPr/>
        </p:nvSpPr>
        <p:spPr>
          <a:xfrm>
            <a:off x="6705598" y="3008597"/>
            <a:ext cx="282823" cy="125148"/>
          </a:xfrm>
          <a:custGeom>
            <a:avLst/>
            <a:gdLst>
              <a:gd name="connsiteX0" fmla="*/ 85727 w 282823"/>
              <a:gd name="connsiteY0" fmla="*/ 125128 h 125148"/>
              <a:gd name="connsiteX1" fmla="*/ 2 w 282823"/>
              <a:gd name="connsiteY1" fmla="*/ 106078 h 125148"/>
              <a:gd name="connsiteX2" fmla="*/ 82552 w 282823"/>
              <a:gd name="connsiteY2" fmla="*/ 67978 h 125148"/>
              <a:gd name="connsiteX3" fmla="*/ 53977 w 282823"/>
              <a:gd name="connsiteY3" fmla="*/ 61628 h 125148"/>
              <a:gd name="connsiteX4" fmla="*/ 209552 w 282823"/>
              <a:gd name="connsiteY4" fmla="*/ 4478 h 125148"/>
              <a:gd name="connsiteX5" fmla="*/ 282577 w 282823"/>
              <a:gd name="connsiteY5" fmla="*/ 4478 h 125148"/>
              <a:gd name="connsiteX6" fmla="*/ 187327 w 282823"/>
              <a:gd name="connsiteY6" fmla="*/ 10828 h 125148"/>
              <a:gd name="connsiteX7" fmla="*/ 82552 w 282823"/>
              <a:gd name="connsiteY7" fmla="*/ 29878 h 125148"/>
              <a:gd name="connsiteX8" fmla="*/ 44452 w 282823"/>
              <a:gd name="connsiteY8" fmla="*/ 64803 h 125148"/>
              <a:gd name="connsiteX9" fmla="*/ 38102 w 282823"/>
              <a:gd name="connsiteY9" fmla="*/ 102903 h 125148"/>
              <a:gd name="connsiteX10" fmla="*/ 85727 w 282823"/>
              <a:gd name="connsiteY10" fmla="*/ 125128 h 1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2823" h="125148">
                <a:moveTo>
                  <a:pt x="85727" y="125128"/>
                </a:moveTo>
                <a:cubicBezTo>
                  <a:pt x="79377" y="125657"/>
                  <a:pt x="531" y="115603"/>
                  <a:pt x="2" y="106078"/>
                </a:cubicBezTo>
                <a:cubicBezTo>
                  <a:pt x="-527" y="96553"/>
                  <a:pt x="73556" y="75386"/>
                  <a:pt x="82552" y="67978"/>
                </a:cubicBezTo>
                <a:cubicBezTo>
                  <a:pt x="91548" y="60570"/>
                  <a:pt x="32810" y="72211"/>
                  <a:pt x="53977" y="61628"/>
                </a:cubicBezTo>
                <a:cubicBezTo>
                  <a:pt x="75144" y="51045"/>
                  <a:pt x="171452" y="14003"/>
                  <a:pt x="209552" y="4478"/>
                </a:cubicBezTo>
                <a:cubicBezTo>
                  <a:pt x="247652" y="-5047"/>
                  <a:pt x="286281" y="3420"/>
                  <a:pt x="282577" y="4478"/>
                </a:cubicBezTo>
                <a:cubicBezTo>
                  <a:pt x="278873" y="5536"/>
                  <a:pt x="220665" y="6595"/>
                  <a:pt x="187327" y="10828"/>
                </a:cubicBezTo>
                <a:cubicBezTo>
                  <a:pt x="153989" y="15061"/>
                  <a:pt x="106364" y="20882"/>
                  <a:pt x="82552" y="29878"/>
                </a:cubicBezTo>
                <a:cubicBezTo>
                  <a:pt x="58740" y="38874"/>
                  <a:pt x="51860" y="52632"/>
                  <a:pt x="44452" y="64803"/>
                </a:cubicBezTo>
                <a:cubicBezTo>
                  <a:pt x="37044" y="76974"/>
                  <a:pt x="32281" y="94436"/>
                  <a:pt x="38102" y="102903"/>
                </a:cubicBezTo>
                <a:cubicBezTo>
                  <a:pt x="43923" y="111370"/>
                  <a:pt x="92077" y="124599"/>
                  <a:pt x="85727" y="1251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C9C0F4BD-3B50-D20C-1D16-00177ACB796B}"/>
              </a:ext>
            </a:extLst>
          </p:cNvPr>
          <p:cNvSpPr/>
          <p:nvPr/>
        </p:nvSpPr>
        <p:spPr>
          <a:xfrm>
            <a:off x="6637985" y="3095370"/>
            <a:ext cx="385444" cy="188005"/>
          </a:xfrm>
          <a:custGeom>
            <a:avLst/>
            <a:gdLst>
              <a:gd name="connsiteX0" fmla="*/ 940 w 385444"/>
              <a:gd name="connsiteY0" fmla="*/ 187580 h 188005"/>
              <a:gd name="connsiteX1" fmla="*/ 105715 w 385444"/>
              <a:gd name="connsiteY1" fmla="*/ 117730 h 188005"/>
              <a:gd name="connsiteX2" fmla="*/ 204140 w 385444"/>
              <a:gd name="connsiteY2" fmla="*/ 130430 h 188005"/>
              <a:gd name="connsiteX3" fmla="*/ 166040 w 385444"/>
              <a:gd name="connsiteY3" fmla="*/ 105030 h 188005"/>
              <a:gd name="connsiteX4" fmla="*/ 277165 w 385444"/>
              <a:gd name="connsiteY4" fmla="*/ 12955 h 188005"/>
              <a:gd name="connsiteX5" fmla="*/ 232715 w 385444"/>
              <a:gd name="connsiteY5" fmla="*/ 41530 h 188005"/>
              <a:gd name="connsiteX6" fmla="*/ 385115 w 385444"/>
              <a:gd name="connsiteY6" fmla="*/ 255 h 188005"/>
              <a:gd name="connsiteX7" fmla="*/ 267640 w 385444"/>
              <a:gd name="connsiteY7" fmla="*/ 25655 h 188005"/>
              <a:gd name="connsiteX8" fmla="*/ 80315 w 385444"/>
              <a:gd name="connsiteY8" fmla="*/ 57405 h 188005"/>
              <a:gd name="connsiteX9" fmla="*/ 185090 w 385444"/>
              <a:gd name="connsiteY9" fmla="*/ 35180 h 188005"/>
              <a:gd name="connsiteX10" fmla="*/ 185090 w 385444"/>
              <a:gd name="connsiteY10" fmla="*/ 63755 h 188005"/>
              <a:gd name="connsiteX11" fmla="*/ 239065 w 385444"/>
              <a:gd name="connsiteY11" fmla="*/ 38355 h 188005"/>
              <a:gd name="connsiteX12" fmla="*/ 169215 w 385444"/>
              <a:gd name="connsiteY12" fmla="*/ 79630 h 188005"/>
              <a:gd name="connsiteX13" fmla="*/ 940 w 385444"/>
              <a:gd name="connsiteY13" fmla="*/ 187580 h 18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5444" h="188005">
                <a:moveTo>
                  <a:pt x="940" y="187580"/>
                </a:moveTo>
                <a:cubicBezTo>
                  <a:pt x="-9643" y="193930"/>
                  <a:pt x="71848" y="127255"/>
                  <a:pt x="105715" y="117730"/>
                </a:cubicBezTo>
                <a:cubicBezTo>
                  <a:pt x="139582" y="108205"/>
                  <a:pt x="194086" y="132547"/>
                  <a:pt x="204140" y="130430"/>
                </a:cubicBezTo>
                <a:cubicBezTo>
                  <a:pt x="214194" y="128313"/>
                  <a:pt x="153869" y="124609"/>
                  <a:pt x="166040" y="105030"/>
                </a:cubicBezTo>
                <a:cubicBezTo>
                  <a:pt x="178211" y="85451"/>
                  <a:pt x="266053" y="23538"/>
                  <a:pt x="277165" y="12955"/>
                </a:cubicBezTo>
                <a:cubicBezTo>
                  <a:pt x="288277" y="2372"/>
                  <a:pt x="214723" y="43647"/>
                  <a:pt x="232715" y="41530"/>
                </a:cubicBezTo>
                <a:cubicBezTo>
                  <a:pt x="250707" y="39413"/>
                  <a:pt x="379294" y="2901"/>
                  <a:pt x="385115" y="255"/>
                </a:cubicBezTo>
                <a:cubicBezTo>
                  <a:pt x="390936" y="-2391"/>
                  <a:pt x="318440" y="16130"/>
                  <a:pt x="267640" y="25655"/>
                </a:cubicBezTo>
                <a:cubicBezTo>
                  <a:pt x="216840" y="35180"/>
                  <a:pt x="94073" y="55818"/>
                  <a:pt x="80315" y="57405"/>
                </a:cubicBezTo>
                <a:cubicBezTo>
                  <a:pt x="66557" y="58992"/>
                  <a:pt x="167628" y="34122"/>
                  <a:pt x="185090" y="35180"/>
                </a:cubicBezTo>
                <a:cubicBezTo>
                  <a:pt x="202552" y="36238"/>
                  <a:pt x="176094" y="63226"/>
                  <a:pt x="185090" y="63755"/>
                </a:cubicBezTo>
                <a:cubicBezTo>
                  <a:pt x="194086" y="64284"/>
                  <a:pt x="241711" y="35709"/>
                  <a:pt x="239065" y="38355"/>
                </a:cubicBezTo>
                <a:cubicBezTo>
                  <a:pt x="236419" y="41001"/>
                  <a:pt x="209431" y="57934"/>
                  <a:pt x="169215" y="79630"/>
                </a:cubicBezTo>
                <a:cubicBezTo>
                  <a:pt x="128999" y="101326"/>
                  <a:pt x="11523" y="181230"/>
                  <a:pt x="940" y="1875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716F76EE-E295-2A2D-9CB4-337A850E83AF}"/>
              </a:ext>
            </a:extLst>
          </p:cNvPr>
          <p:cNvSpPr/>
          <p:nvPr/>
        </p:nvSpPr>
        <p:spPr>
          <a:xfrm>
            <a:off x="6705326" y="3079733"/>
            <a:ext cx="45181" cy="114344"/>
          </a:xfrm>
          <a:custGeom>
            <a:avLst/>
            <a:gdLst>
              <a:gd name="connsiteX0" fmla="*/ 19324 w 45181"/>
              <a:gd name="connsiteY0" fmla="*/ 17 h 114344"/>
              <a:gd name="connsiteX1" fmla="*/ 25674 w 45181"/>
              <a:gd name="connsiteY1" fmla="*/ 66692 h 114344"/>
              <a:gd name="connsiteX2" fmla="*/ 274 w 45181"/>
              <a:gd name="connsiteY2" fmla="*/ 114317 h 114344"/>
              <a:gd name="connsiteX3" fmla="*/ 44724 w 45181"/>
              <a:gd name="connsiteY3" fmla="*/ 60342 h 114344"/>
              <a:gd name="connsiteX4" fmla="*/ 19324 w 45181"/>
              <a:gd name="connsiteY4" fmla="*/ 17 h 11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" h="114344">
                <a:moveTo>
                  <a:pt x="19324" y="17"/>
                </a:moveTo>
                <a:cubicBezTo>
                  <a:pt x="16149" y="1075"/>
                  <a:pt x="28849" y="47642"/>
                  <a:pt x="25674" y="66692"/>
                </a:cubicBezTo>
                <a:cubicBezTo>
                  <a:pt x="22499" y="85742"/>
                  <a:pt x="-2901" y="115375"/>
                  <a:pt x="274" y="114317"/>
                </a:cubicBezTo>
                <a:cubicBezTo>
                  <a:pt x="3449" y="113259"/>
                  <a:pt x="40491" y="74100"/>
                  <a:pt x="44724" y="60342"/>
                </a:cubicBezTo>
                <a:cubicBezTo>
                  <a:pt x="48957" y="46584"/>
                  <a:pt x="22499" y="-1041"/>
                  <a:pt x="19324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6725FB5-CE31-D0AF-4273-05467245D0D6}"/>
              </a:ext>
            </a:extLst>
          </p:cNvPr>
          <p:cNvSpPr/>
          <p:nvPr/>
        </p:nvSpPr>
        <p:spPr>
          <a:xfrm>
            <a:off x="6978365" y="3086084"/>
            <a:ext cx="233025" cy="50904"/>
          </a:xfrm>
          <a:custGeom>
            <a:avLst/>
            <a:gdLst>
              <a:gd name="connsiteX0" fmla="*/ 285 w 233025"/>
              <a:gd name="connsiteY0" fmla="*/ 50816 h 50904"/>
              <a:gd name="connsiteX1" fmla="*/ 117760 w 233025"/>
              <a:gd name="connsiteY1" fmla="*/ 12716 h 50904"/>
              <a:gd name="connsiteX2" fmla="*/ 232060 w 233025"/>
              <a:gd name="connsiteY2" fmla="*/ 28591 h 50904"/>
              <a:gd name="connsiteX3" fmla="*/ 174910 w 233025"/>
              <a:gd name="connsiteY3" fmla="*/ 25416 h 50904"/>
              <a:gd name="connsiteX4" fmla="*/ 216185 w 233025"/>
              <a:gd name="connsiteY4" fmla="*/ 41291 h 50904"/>
              <a:gd name="connsiteX5" fmla="*/ 152685 w 233025"/>
              <a:gd name="connsiteY5" fmla="*/ 16 h 50904"/>
              <a:gd name="connsiteX6" fmla="*/ 285 w 233025"/>
              <a:gd name="connsiteY6" fmla="*/ 50816 h 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3025" h="50904">
                <a:moveTo>
                  <a:pt x="285" y="50816"/>
                </a:moveTo>
                <a:cubicBezTo>
                  <a:pt x="-5536" y="52933"/>
                  <a:pt x="79131" y="16420"/>
                  <a:pt x="117760" y="12716"/>
                </a:cubicBezTo>
                <a:cubicBezTo>
                  <a:pt x="156389" y="9012"/>
                  <a:pt x="222535" y="26474"/>
                  <a:pt x="232060" y="28591"/>
                </a:cubicBezTo>
                <a:cubicBezTo>
                  <a:pt x="241585" y="30708"/>
                  <a:pt x="177556" y="23299"/>
                  <a:pt x="174910" y="25416"/>
                </a:cubicBezTo>
                <a:cubicBezTo>
                  <a:pt x="172264" y="27533"/>
                  <a:pt x="219889" y="45524"/>
                  <a:pt x="216185" y="41291"/>
                </a:cubicBezTo>
                <a:cubicBezTo>
                  <a:pt x="212481" y="37058"/>
                  <a:pt x="182318" y="1074"/>
                  <a:pt x="152685" y="16"/>
                </a:cubicBezTo>
                <a:cubicBezTo>
                  <a:pt x="123052" y="-1042"/>
                  <a:pt x="6106" y="48699"/>
                  <a:pt x="285" y="508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B1BE9404-972A-EACA-A60B-9D8382711F75}"/>
              </a:ext>
            </a:extLst>
          </p:cNvPr>
          <p:cNvSpPr/>
          <p:nvPr/>
        </p:nvSpPr>
        <p:spPr>
          <a:xfrm>
            <a:off x="6483862" y="3597836"/>
            <a:ext cx="60871" cy="390733"/>
          </a:xfrm>
          <a:custGeom>
            <a:avLst/>
            <a:gdLst>
              <a:gd name="connsiteX0" fmla="*/ 1605 w 60871"/>
              <a:gd name="connsiteY0" fmla="*/ 497 h 390733"/>
              <a:gd name="connsiteX1" fmla="*/ 5838 w 60871"/>
              <a:gd name="connsiteY1" fmla="*/ 195231 h 390733"/>
              <a:gd name="connsiteX2" fmla="*/ 60871 w 60871"/>
              <a:gd name="connsiteY2" fmla="*/ 389964 h 390733"/>
              <a:gd name="connsiteX3" fmla="*/ 5838 w 60871"/>
              <a:gd name="connsiteY3" fmla="*/ 254497 h 390733"/>
              <a:gd name="connsiteX4" fmla="*/ 1605 w 60871"/>
              <a:gd name="connsiteY4" fmla="*/ 497 h 39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1" h="390733">
                <a:moveTo>
                  <a:pt x="1605" y="497"/>
                </a:moveTo>
                <a:cubicBezTo>
                  <a:pt x="1605" y="-9381"/>
                  <a:pt x="-4040" y="130320"/>
                  <a:pt x="5838" y="195231"/>
                </a:cubicBezTo>
                <a:cubicBezTo>
                  <a:pt x="15716" y="260142"/>
                  <a:pt x="60871" y="380086"/>
                  <a:pt x="60871" y="389964"/>
                </a:cubicBezTo>
                <a:cubicBezTo>
                  <a:pt x="60871" y="399842"/>
                  <a:pt x="15010" y="312353"/>
                  <a:pt x="5838" y="254497"/>
                </a:cubicBezTo>
                <a:cubicBezTo>
                  <a:pt x="-3334" y="196642"/>
                  <a:pt x="1605" y="10375"/>
                  <a:pt x="1605" y="4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0572FDF-A1F4-5D01-2983-718E85CE15F7}"/>
              </a:ext>
            </a:extLst>
          </p:cNvPr>
          <p:cNvSpPr/>
          <p:nvPr/>
        </p:nvSpPr>
        <p:spPr>
          <a:xfrm>
            <a:off x="6447324" y="3974957"/>
            <a:ext cx="43813" cy="158213"/>
          </a:xfrm>
          <a:custGeom>
            <a:avLst/>
            <a:gdLst>
              <a:gd name="connsiteX0" fmla="*/ 43 w 43813"/>
              <a:gd name="connsiteY0" fmla="*/ 143 h 158213"/>
              <a:gd name="connsiteX1" fmla="*/ 42376 w 43813"/>
              <a:gd name="connsiteY1" fmla="*/ 156776 h 158213"/>
              <a:gd name="connsiteX2" fmla="*/ 33909 w 43813"/>
              <a:gd name="connsiteY2" fmla="*/ 80576 h 158213"/>
              <a:gd name="connsiteX3" fmla="*/ 33909 w 43813"/>
              <a:gd name="connsiteY3" fmla="*/ 127143 h 158213"/>
              <a:gd name="connsiteX4" fmla="*/ 43 w 43813"/>
              <a:gd name="connsiteY4" fmla="*/ 143 h 15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3" h="158213">
                <a:moveTo>
                  <a:pt x="43" y="143"/>
                </a:moveTo>
                <a:cubicBezTo>
                  <a:pt x="1454" y="5082"/>
                  <a:pt x="36732" y="143371"/>
                  <a:pt x="42376" y="156776"/>
                </a:cubicBezTo>
                <a:cubicBezTo>
                  <a:pt x="48020" y="170181"/>
                  <a:pt x="35320" y="85515"/>
                  <a:pt x="33909" y="80576"/>
                </a:cubicBezTo>
                <a:cubicBezTo>
                  <a:pt x="32498" y="75637"/>
                  <a:pt x="36026" y="134904"/>
                  <a:pt x="33909" y="127143"/>
                </a:cubicBezTo>
                <a:cubicBezTo>
                  <a:pt x="31792" y="119382"/>
                  <a:pt x="-1368" y="-4796"/>
                  <a:pt x="43" y="1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7BA0853-3384-F73D-5827-1BC19A410E88}"/>
              </a:ext>
            </a:extLst>
          </p:cNvPr>
          <p:cNvSpPr/>
          <p:nvPr/>
        </p:nvSpPr>
        <p:spPr>
          <a:xfrm>
            <a:off x="6654794" y="4325925"/>
            <a:ext cx="105867" cy="196078"/>
          </a:xfrm>
          <a:custGeom>
            <a:avLst/>
            <a:gdLst>
              <a:gd name="connsiteX0" fmla="*/ 6 w 105867"/>
              <a:gd name="connsiteY0" fmla="*/ 542 h 196078"/>
              <a:gd name="connsiteX1" fmla="*/ 76206 w 105867"/>
              <a:gd name="connsiteY1" fmla="*/ 89442 h 196078"/>
              <a:gd name="connsiteX2" fmla="*/ 105839 w 105867"/>
              <a:gd name="connsiteY2" fmla="*/ 195275 h 196078"/>
              <a:gd name="connsiteX3" fmla="*/ 80439 w 105867"/>
              <a:gd name="connsiteY3" fmla="*/ 131775 h 196078"/>
              <a:gd name="connsiteX4" fmla="*/ 6 w 105867"/>
              <a:gd name="connsiteY4" fmla="*/ 542 h 19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67" h="196078">
                <a:moveTo>
                  <a:pt x="6" y="542"/>
                </a:moveTo>
                <a:cubicBezTo>
                  <a:pt x="-699" y="-6513"/>
                  <a:pt x="58567" y="56987"/>
                  <a:pt x="76206" y="89442"/>
                </a:cubicBezTo>
                <a:cubicBezTo>
                  <a:pt x="93845" y="121897"/>
                  <a:pt x="105134" y="188220"/>
                  <a:pt x="105839" y="195275"/>
                </a:cubicBezTo>
                <a:cubicBezTo>
                  <a:pt x="106544" y="202330"/>
                  <a:pt x="93844" y="161408"/>
                  <a:pt x="80439" y="131775"/>
                </a:cubicBezTo>
                <a:cubicBezTo>
                  <a:pt x="67034" y="102142"/>
                  <a:pt x="711" y="7597"/>
                  <a:pt x="6" y="5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C3A8727-7028-9F03-66C1-B490617720F5}"/>
              </a:ext>
            </a:extLst>
          </p:cNvPr>
          <p:cNvSpPr/>
          <p:nvPr/>
        </p:nvSpPr>
        <p:spPr>
          <a:xfrm>
            <a:off x="6344138" y="3640269"/>
            <a:ext cx="44033" cy="237853"/>
          </a:xfrm>
          <a:custGeom>
            <a:avLst/>
            <a:gdLst>
              <a:gd name="connsiteX0" fmla="*/ 1629 w 44033"/>
              <a:gd name="connsiteY0" fmla="*/ 398 h 237853"/>
              <a:gd name="connsiteX1" fmla="*/ 10095 w 44033"/>
              <a:gd name="connsiteY1" fmla="*/ 127398 h 237853"/>
              <a:gd name="connsiteX2" fmla="*/ 43962 w 44033"/>
              <a:gd name="connsiteY2" fmla="*/ 237464 h 237853"/>
              <a:gd name="connsiteX3" fmla="*/ 18562 w 44033"/>
              <a:gd name="connsiteY3" fmla="*/ 161264 h 237853"/>
              <a:gd name="connsiteX4" fmla="*/ 1629 w 44033"/>
              <a:gd name="connsiteY4" fmla="*/ 89298 h 237853"/>
              <a:gd name="connsiteX5" fmla="*/ 1629 w 44033"/>
              <a:gd name="connsiteY5" fmla="*/ 398 h 2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33" h="237853">
                <a:moveTo>
                  <a:pt x="1629" y="398"/>
                </a:moveTo>
                <a:cubicBezTo>
                  <a:pt x="3040" y="6748"/>
                  <a:pt x="3040" y="87887"/>
                  <a:pt x="10095" y="127398"/>
                </a:cubicBezTo>
                <a:cubicBezTo>
                  <a:pt x="17150" y="166909"/>
                  <a:pt x="42551" y="231820"/>
                  <a:pt x="43962" y="237464"/>
                </a:cubicBezTo>
                <a:cubicBezTo>
                  <a:pt x="45373" y="243108"/>
                  <a:pt x="25617" y="185958"/>
                  <a:pt x="18562" y="161264"/>
                </a:cubicBezTo>
                <a:cubicBezTo>
                  <a:pt x="11507" y="136570"/>
                  <a:pt x="4451" y="113287"/>
                  <a:pt x="1629" y="89298"/>
                </a:cubicBezTo>
                <a:cubicBezTo>
                  <a:pt x="-1193" y="65309"/>
                  <a:pt x="218" y="-5952"/>
                  <a:pt x="1629" y="3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011E5801-6D5B-4A09-2B54-08B8CC090DB3}"/>
              </a:ext>
            </a:extLst>
          </p:cNvPr>
          <p:cNvSpPr/>
          <p:nvPr/>
        </p:nvSpPr>
        <p:spPr>
          <a:xfrm>
            <a:off x="6383757" y="3856531"/>
            <a:ext cx="48395" cy="118608"/>
          </a:xfrm>
          <a:custGeom>
            <a:avLst/>
            <a:gdLst>
              <a:gd name="connsiteX0" fmla="*/ 110 w 48395"/>
              <a:gd name="connsiteY0" fmla="*/ 36 h 118608"/>
              <a:gd name="connsiteX1" fmla="*/ 33976 w 48395"/>
              <a:gd name="connsiteY1" fmla="*/ 63536 h 118608"/>
              <a:gd name="connsiteX2" fmla="*/ 42443 w 48395"/>
              <a:gd name="connsiteY2" fmla="*/ 118569 h 118608"/>
              <a:gd name="connsiteX3" fmla="*/ 46676 w 48395"/>
              <a:gd name="connsiteY3" fmla="*/ 55069 h 118608"/>
              <a:gd name="connsiteX4" fmla="*/ 110 w 48395"/>
              <a:gd name="connsiteY4" fmla="*/ 36 h 11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5" h="118608">
                <a:moveTo>
                  <a:pt x="110" y="36"/>
                </a:moveTo>
                <a:cubicBezTo>
                  <a:pt x="-2007" y="1447"/>
                  <a:pt x="26921" y="43781"/>
                  <a:pt x="33976" y="63536"/>
                </a:cubicBezTo>
                <a:cubicBezTo>
                  <a:pt x="41032" y="83292"/>
                  <a:pt x="40326" y="119980"/>
                  <a:pt x="42443" y="118569"/>
                </a:cubicBezTo>
                <a:cubicBezTo>
                  <a:pt x="44560" y="117158"/>
                  <a:pt x="51615" y="72002"/>
                  <a:pt x="46676" y="55069"/>
                </a:cubicBezTo>
                <a:cubicBezTo>
                  <a:pt x="41737" y="38136"/>
                  <a:pt x="2227" y="-1375"/>
                  <a:pt x="110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D16F45D-5A88-2E21-D692-83E100FD2555}"/>
              </a:ext>
            </a:extLst>
          </p:cNvPr>
          <p:cNvSpPr/>
          <p:nvPr/>
        </p:nvSpPr>
        <p:spPr>
          <a:xfrm>
            <a:off x="6578490" y="4127495"/>
            <a:ext cx="48396" cy="190510"/>
          </a:xfrm>
          <a:custGeom>
            <a:avLst/>
            <a:gdLst>
              <a:gd name="connsiteX0" fmla="*/ 110 w 48396"/>
              <a:gd name="connsiteY0" fmla="*/ 5 h 190510"/>
              <a:gd name="connsiteX1" fmla="*/ 33977 w 48396"/>
              <a:gd name="connsiteY1" fmla="*/ 93138 h 190510"/>
              <a:gd name="connsiteX2" fmla="*/ 42443 w 48396"/>
              <a:gd name="connsiteY2" fmla="*/ 190505 h 190510"/>
              <a:gd name="connsiteX3" fmla="*/ 46677 w 48396"/>
              <a:gd name="connsiteY3" fmla="*/ 97372 h 190510"/>
              <a:gd name="connsiteX4" fmla="*/ 110 w 48396"/>
              <a:gd name="connsiteY4" fmla="*/ 5 h 19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96" h="190510">
                <a:moveTo>
                  <a:pt x="110" y="5"/>
                </a:moveTo>
                <a:cubicBezTo>
                  <a:pt x="-2007" y="-701"/>
                  <a:pt x="26922" y="61388"/>
                  <a:pt x="33977" y="93138"/>
                </a:cubicBezTo>
                <a:cubicBezTo>
                  <a:pt x="41032" y="124888"/>
                  <a:pt x="40326" y="189799"/>
                  <a:pt x="42443" y="190505"/>
                </a:cubicBezTo>
                <a:cubicBezTo>
                  <a:pt x="44560" y="191211"/>
                  <a:pt x="51616" y="124889"/>
                  <a:pt x="46677" y="97372"/>
                </a:cubicBezTo>
                <a:cubicBezTo>
                  <a:pt x="41738" y="69855"/>
                  <a:pt x="2227" y="711"/>
                  <a:pt x="110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9D16305-3103-6FA5-DA92-724192AC15EB}"/>
              </a:ext>
            </a:extLst>
          </p:cNvPr>
          <p:cNvSpPr/>
          <p:nvPr/>
        </p:nvSpPr>
        <p:spPr>
          <a:xfrm>
            <a:off x="6314565" y="3390655"/>
            <a:ext cx="22735" cy="135712"/>
          </a:xfrm>
          <a:custGeom>
            <a:avLst/>
            <a:gdLst>
              <a:gd name="connsiteX0" fmla="*/ 22735 w 22735"/>
              <a:gd name="connsiteY0" fmla="*/ 245 h 135712"/>
              <a:gd name="connsiteX1" fmla="*/ 1568 w 22735"/>
              <a:gd name="connsiteY1" fmla="*/ 72212 h 135712"/>
              <a:gd name="connsiteX2" fmla="*/ 1568 w 22735"/>
              <a:gd name="connsiteY2" fmla="*/ 135712 h 135712"/>
              <a:gd name="connsiteX3" fmla="*/ 1568 w 22735"/>
              <a:gd name="connsiteY3" fmla="*/ 51045 h 135712"/>
              <a:gd name="connsiteX4" fmla="*/ 22735 w 22735"/>
              <a:gd name="connsiteY4" fmla="*/ 245 h 135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5" h="135712">
                <a:moveTo>
                  <a:pt x="22735" y="245"/>
                </a:moveTo>
                <a:cubicBezTo>
                  <a:pt x="22735" y="3773"/>
                  <a:pt x="5096" y="49634"/>
                  <a:pt x="1568" y="72212"/>
                </a:cubicBezTo>
                <a:cubicBezTo>
                  <a:pt x="-1960" y="94790"/>
                  <a:pt x="1568" y="135712"/>
                  <a:pt x="1568" y="135712"/>
                </a:cubicBezTo>
                <a:cubicBezTo>
                  <a:pt x="1568" y="132184"/>
                  <a:pt x="-1254" y="70095"/>
                  <a:pt x="1568" y="51045"/>
                </a:cubicBezTo>
                <a:cubicBezTo>
                  <a:pt x="4390" y="31995"/>
                  <a:pt x="22735" y="-3283"/>
                  <a:pt x="22735" y="2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9983A12-FC2D-BFB8-7894-22349313D0AD}"/>
              </a:ext>
            </a:extLst>
          </p:cNvPr>
          <p:cNvSpPr/>
          <p:nvPr/>
        </p:nvSpPr>
        <p:spPr>
          <a:xfrm>
            <a:off x="6519324" y="4347591"/>
            <a:ext cx="42385" cy="182160"/>
          </a:xfrm>
          <a:custGeom>
            <a:avLst/>
            <a:gdLst>
              <a:gd name="connsiteX0" fmla="*/ 38109 w 42385"/>
              <a:gd name="connsiteY0" fmla="*/ 42 h 182160"/>
              <a:gd name="connsiteX1" fmla="*/ 8476 w 42385"/>
              <a:gd name="connsiteY1" fmla="*/ 105876 h 182160"/>
              <a:gd name="connsiteX2" fmla="*/ 42343 w 42385"/>
              <a:gd name="connsiteY2" fmla="*/ 182076 h 182160"/>
              <a:gd name="connsiteX3" fmla="*/ 9 w 42385"/>
              <a:gd name="connsiteY3" fmla="*/ 118576 h 182160"/>
              <a:gd name="connsiteX4" fmla="*/ 38109 w 42385"/>
              <a:gd name="connsiteY4" fmla="*/ 42 h 18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5" h="182160">
                <a:moveTo>
                  <a:pt x="38109" y="42"/>
                </a:moveTo>
                <a:cubicBezTo>
                  <a:pt x="39520" y="-2075"/>
                  <a:pt x="7770" y="75537"/>
                  <a:pt x="8476" y="105876"/>
                </a:cubicBezTo>
                <a:cubicBezTo>
                  <a:pt x="9182" y="136215"/>
                  <a:pt x="43754" y="179959"/>
                  <a:pt x="42343" y="182076"/>
                </a:cubicBezTo>
                <a:cubicBezTo>
                  <a:pt x="40932" y="184193"/>
                  <a:pt x="715" y="146093"/>
                  <a:pt x="9" y="118576"/>
                </a:cubicBezTo>
                <a:cubicBezTo>
                  <a:pt x="-697" y="91059"/>
                  <a:pt x="36698" y="2159"/>
                  <a:pt x="38109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6D11F73C-FD3D-DB67-7874-ADE0FCF819F2}"/>
              </a:ext>
            </a:extLst>
          </p:cNvPr>
          <p:cNvSpPr/>
          <p:nvPr/>
        </p:nvSpPr>
        <p:spPr>
          <a:xfrm>
            <a:off x="6654748" y="4402642"/>
            <a:ext cx="38174" cy="148227"/>
          </a:xfrm>
          <a:custGeom>
            <a:avLst/>
            <a:gdLst>
              <a:gd name="connsiteX0" fmla="*/ 52 w 38174"/>
              <a:gd name="connsiteY0" fmla="*/ 25 h 148227"/>
              <a:gd name="connsiteX1" fmla="*/ 29685 w 38174"/>
              <a:gd name="connsiteY1" fmla="*/ 80458 h 148227"/>
              <a:gd name="connsiteX2" fmla="*/ 21219 w 38174"/>
              <a:gd name="connsiteY2" fmla="*/ 148191 h 148227"/>
              <a:gd name="connsiteX3" fmla="*/ 38152 w 38174"/>
              <a:gd name="connsiteY3" fmla="*/ 88925 h 148227"/>
              <a:gd name="connsiteX4" fmla="*/ 52 w 38174"/>
              <a:gd name="connsiteY4" fmla="*/ 25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74" h="148227">
                <a:moveTo>
                  <a:pt x="52" y="25"/>
                </a:moveTo>
                <a:cubicBezTo>
                  <a:pt x="-1359" y="-1386"/>
                  <a:pt x="26157" y="55764"/>
                  <a:pt x="29685" y="80458"/>
                </a:cubicBezTo>
                <a:cubicBezTo>
                  <a:pt x="33213" y="105152"/>
                  <a:pt x="19808" y="146780"/>
                  <a:pt x="21219" y="148191"/>
                </a:cubicBezTo>
                <a:cubicBezTo>
                  <a:pt x="22630" y="149602"/>
                  <a:pt x="38858" y="109386"/>
                  <a:pt x="38152" y="88925"/>
                </a:cubicBezTo>
                <a:cubicBezTo>
                  <a:pt x="37446" y="68464"/>
                  <a:pt x="1463" y="1436"/>
                  <a:pt x="52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D5A724-A3B0-5133-54C6-8FC6E5AA22B8}"/>
              </a:ext>
            </a:extLst>
          </p:cNvPr>
          <p:cNvSpPr/>
          <p:nvPr/>
        </p:nvSpPr>
        <p:spPr>
          <a:xfrm>
            <a:off x="6095530" y="4491543"/>
            <a:ext cx="114963" cy="199167"/>
          </a:xfrm>
          <a:custGeom>
            <a:avLst/>
            <a:gdLst>
              <a:gd name="connsiteX0" fmla="*/ 114770 w 114963"/>
              <a:gd name="connsiteY0" fmla="*/ 24 h 199167"/>
              <a:gd name="connsiteX1" fmla="*/ 34337 w 114963"/>
              <a:gd name="connsiteY1" fmla="*/ 76224 h 199167"/>
              <a:gd name="connsiteX2" fmla="*/ 4703 w 114963"/>
              <a:gd name="connsiteY2" fmla="*/ 110090 h 199167"/>
              <a:gd name="connsiteX3" fmla="*/ 470 w 114963"/>
              <a:gd name="connsiteY3" fmla="*/ 198990 h 199167"/>
              <a:gd name="connsiteX4" fmla="*/ 8937 w 114963"/>
              <a:gd name="connsiteY4" fmla="*/ 84690 h 199167"/>
              <a:gd name="connsiteX5" fmla="*/ 114770 w 114963"/>
              <a:gd name="connsiteY5" fmla="*/ 24 h 19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963" h="199167">
                <a:moveTo>
                  <a:pt x="114770" y="24"/>
                </a:moveTo>
                <a:cubicBezTo>
                  <a:pt x="119003" y="-1387"/>
                  <a:pt x="52681" y="57880"/>
                  <a:pt x="34337" y="76224"/>
                </a:cubicBezTo>
                <a:cubicBezTo>
                  <a:pt x="15992" y="94568"/>
                  <a:pt x="10347" y="89629"/>
                  <a:pt x="4703" y="110090"/>
                </a:cubicBezTo>
                <a:cubicBezTo>
                  <a:pt x="-942" y="130551"/>
                  <a:pt x="-236" y="203223"/>
                  <a:pt x="470" y="198990"/>
                </a:cubicBezTo>
                <a:cubicBezTo>
                  <a:pt x="1176" y="194757"/>
                  <a:pt x="-3763" y="115734"/>
                  <a:pt x="8937" y="84690"/>
                </a:cubicBezTo>
                <a:cubicBezTo>
                  <a:pt x="21637" y="53646"/>
                  <a:pt x="110537" y="1435"/>
                  <a:pt x="114770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9113677-1644-7846-0EBC-5475C789E718}"/>
              </a:ext>
            </a:extLst>
          </p:cNvPr>
          <p:cNvSpPr/>
          <p:nvPr/>
        </p:nvSpPr>
        <p:spPr>
          <a:xfrm>
            <a:off x="6349895" y="4330569"/>
            <a:ext cx="42481" cy="169718"/>
          </a:xfrm>
          <a:custGeom>
            <a:avLst/>
            <a:gdLst>
              <a:gd name="connsiteX0" fmla="*/ 29738 w 42481"/>
              <a:gd name="connsiteY0" fmla="*/ 131 h 169718"/>
              <a:gd name="connsiteX1" fmla="*/ 8572 w 42481"/>
              <a:gd name="connsiteY1" fmla="*/ 93264 h 169718"/>
              <a:gd name="connsiteX2" fmla="*/ 42438 w 42481"/>
              <a:gd name="connsiteY2" fmla="*/ 169464 h 169718"/>
              <a:gd name="connsiteX3" fmla="*/ 105 w 42481"/>
              <a:gd name="connsiteY3" fmla="*/ 114431 h 169718"/>
              <a:gd name="connsiteX4" fmla="*/ 29738 w 42481"/>
              <a:gd name="connsiteY4" fmla="*/ 131 h 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81" h="169718">
                <a:moveTo>
                  <a:pt x="29738" y="131"/>
                </a:moveTo>
                <a:cubicBezTo>
                  <a:pt x="31149" y="-3397"/>
                  <a:pt x="6455" y="65042"/>
                  <a:pt x="8572" y="93264"/>
                </a:cubicBezTo>
                <a:cubicBezTo>
                  <a:pt x="10689" y="121486"/>
                  <a:pt x="43849" y="165936"/>
                  <a:pt x="42438" y="169464"/>
                </a:cubicBezTo>
                <a:cubicBezTo>
                  <a:pt x="41027" y="172992"/>
                  <a:pt x="2222" y="139125"/>
                  <a:pt x="105" y="114431"/>
                </a:cubicBezTo>
                <a:cubicBezTo>
                  <a:pt x="-2012" y="89737"/>
                  <a:pt x="28327" y="3659"/>
                  <a:pt x="29738" y="1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CDA12B25-60FE-9199-3C2F-50169727AE38}"/>
              </a:ext>
            </a:extLst>
          </p:cNvPr>
          <p:cNvSpPr/>
          <p:nvPr/>
        </p:nvSpPr>
        <p:spPr>
          <a:xfrm>
            <a:off x="6659025" y="4537992"/>
            <a:ext cx="89113" cy="161310"/>
          </a:xfrm>
          <a:custGeom>
            <a:avLst/>
            <a:gdLst>
              <a:gd name="connsiteX0" fmla="*/ 71975 w 89113"/>
              <a:gd name="connsiteY0" fmla="*/ 141 h 161310"/>
              <a:gd name="connsiteX1" fmla="*/ 88908 w 89113"/>
              <a:gd name="connsiteY1" fmla="*/ 80575 h 161310"/>
              <a:gd name="connsiteX2" fmla="*/ 59275 w 89113"/>
              <a:gd name="connsiteY2" fmla="*/ 122908 h 161310"/>
              <a:gd name="connsiteX3" fmla="*/ 8 w 89113"/>
              <a:gd name="connsiteY3" fmla="*/ 161008 h 161310"/>
              <a:gd name="connsiteX4" fmla="*/ 63508 w 89113"/>
              <a:gd name="connsiteY4" fmla="*/ 101741 h 161310"/>
              <a:gd name="connsiteX5" fmla="*/ 71975 w 89113"/>
              <a:gd name="connsiteY5" fmla="*/ 141 h 16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13" h="161310">
                <a:moveTo>
                  <a:pt x="71975" y="141"/>
                </a:moveTo>
                <a:cubicBezTo>
                  <a:pt x="76208" y="-3387"/>
                  <a:pt x="91025" y="60114"/>
                  <a:pt x="88908" y="80575"/>
                </a:cubicBezTo>
                <a:cubicBezTo>
                  <a:pt x="86791" y="101036"/>
                  <a:pt x="74092" y="109503"/>
                  <a:pt x="59275" y="122908"/>
                </a:cubicBezTo>
                <a:cubicBezTo>
                  <a:pt x="44458" y="136314"/>
                  <a:pt x="-697" y="164536"/>
                  <a:pt x="8" y="161008"/>
                </a:cubicBezTo>
                <a:cubicBezTo>
                  <a:pt x="713" y="157480"/>
                  <a:pt x="48691" y="124319"/>
                  <a:pt x="63508" y="101741"/>
                </a:cubicBezTo>
                <a:cubicBezTo>
                  <a:pt x="78325" y="79163"/>
                  <a:pt x="67742" y="3669"/>
                  <a:pt x="71975" y="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810289F-8AD5-A7AC-DB03-4F3D120253EE}"/>
              </a:ext>
            </a:extLst>
          </p:cNvPr>
          <p:cNvSpPr/>
          <p:nvPr/>
        </p:nvSpPr>
        <p:spPr>
          <a:xfrm>
            <a:off x="6400777" y="4317353"/>
            <a:ext cx="101756" cy="223280"/>
          </a:xfrm>
          <a:custGeom>
            <a:avLst/>
            <a:gdLst>
              <a:gd name="connsiteX0" fmla="*/ 88923 w 101756"/>
              <a:gd name="connsiteY0" fmla="*/ 647 h 223280"/>
              <a:gd name="connsiteX1" fmla="*/ 63523 w 101756"/>
              <a:gd name="connsiteY1" fmla="*/ 93780 h 223280"/>
              <a:gd name="connsiteX2" fmla="*/ 67756 w 101756"/>
              <a:gd name="connsiteY2" fmla="*/ 148814 h 223280"/>
              <a:gd name="connsiteX3" fmla="*/ 101623 w 101756"/>
              <a:gd name="connsiteY3" fmla="*/ 220780 h 223280"/>
              <a:gd name="connsiteX4" fmla="*/ 76223 w 101756"/>
              <a:gd name="connsiteY4" fmla="*/ 208080 h 223280"/>
              <a:gd name="connsiteX5" fmla="*/ 23 w 101756"/>
              <a:gd name="connsiteY5" fmla="*/ 220780 h 223280"/>
              <a:gd name="connsiteX6" fmla="*/ 67756 w 101756"/>
              <a:gd name="connsiteY6" fmla="*/ 191147 h 223280"/>
              <a:gd name="connsiteX7" fmla="*/ 42356 w 101756"/>
              <a:gd name="connsiteY7" fmla="*/ 144580 h 223280"/>
              <a:gd name="connsiteX8" fmla="*/ 88923 w 101756"/>
              <a:gd name="connsiteY8" fmla="*/ 647 h 22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756" h="223280">
                <a:moveTo>
                  <a:pt x="88923" y="647"/>
                </a:moveTo>
                <a:cubicBezTo>
                  <a:pt x="92451" y="-7820"/>
                  <a:pt x="67051" y="69086"/>
                  <a:pt x="63523" y="93780"/>
                </a:cubicBezTo>
                <a:cubicBezTo>
                  <a:pt x="59995" y="118474"/>
                  <a:pt x="61406" y="127647"/>
                  <a:pt x="67756" y="148814"/>
                </a:cubicBezTo>
                <a:cubicBezTo>
                  <a:pt x="74106" y="169981"/>
                  <a:pt x="101623" y="220780"/>
                  <a:pt x="101623" y="220780"/>
                </a:cubicBezTo>
                <a:cubicBezTo>
                  <a:pt x="103034" y="230658"/>
                  <a:pt x="93156" y="208080"/>
                  <a:pt x="76223" y="208080"/>
                </a:cubicBezTo>
                <a:cubicBezTo>
                  <a:pt x="59290" y="208080"/>
                  <a:pt x="1434" y="223602"/>
                  <a:pt x="23" y="220780"/>
                </a:cubicBezTo>
                <a:cubicBezTo>
                  <a:pt x="-1388" y="217958"/>
                  <a:pt x="60701" y="203847"/>
                  <a:pt x="67756" y="191147"/>
                </a:cubicBezTo>
                <a:cubicBezTo>
                  <a:pt x="74811" y="178447"/>
                  <a:pt x="33889" y="172097"/>
                  <a:pt x="42356" y="144580"/>
                </a:cubicBezTo>
                <a:cubicBezTo>
                  <a:pt x="50823" y="117063"/>
                  <a:pt x="85395" y="9114"/>
                  <a:pt x="88923" y="6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2F316AEA-14F7-A6C4-D8E8-414F414C0B3B}"/>
              </a:ext>
            </a:extLst>
          </p:cNvPr>
          <p:cNvSpPr/>
          <p:nvPr/>
        </p:nvSpPr>
        <p:spPr>
          <a:xfrm>
            <a:off x="6129822" y="4567291"/>
            <a:ext cx="144091" cy="210791"/>
          </a:xfrm>
          <a:custGeom>
            <a:avLst/>
            <a:gdLst>
              <a:gd name="connsiteX0" fmla="*/ 143978 w 144091"/>
              <a:gd name="connsiteY0" fmla="*/ 476 h 210791"/>
              <a:gd name="connsiteX1" fmla="*/ 25445 w 144091"/>
              <a:gd name="connsiteY1" fmla="*/ 80909 h 210791"/>
              <a:gd name="connsiteX2" fmla="*/ 16978 w 144091"/>
              <a:gd name="connsiteY2" fmla="*/ 114776 h 210791"/>
              <a:gd name="connsiteX3" fmla="*/ 46611 w 144091"/>
              <a:gd name="connsiteY3" fmla="*/ 207909 h 210791"/>
              <a:gd name="connsiteX4" fmla="*/ 38145 w 144091"/>
              <a:gd name="connsiteY4" fmla="*/ 182509 h 210791"/>
              <a:gd name="connsiteX5" fmla="*/ 45 w 144091"/>
              <a:gd name="connsiteY5" fmla="*/ 135942 h 210791"/>
              <a:gd name="connsiteX6" fmla="*/ 46611 w 144091"/>
              <a:gd name="connsiteY6" fmla="*/ 51276 h 210791"/>
              <a:gd name="connsiteX7" fmla="*/ 143978 w 144091"/>
              <a:gd name="connsiteY7" fmla="*/ 476 h 2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91" h="210791">
                <a:moveTo>
                  <a:pt x="143978" y="476"/>
                </a:moveTo>
                <a:cubicBezTo>
                  <a:pt x="140450" y="5415"/>
                  <a:pt x="46611" y="61859"/>
                  <a:pt x="25445" y="80909"/>
                </a:cubicBezTo>
                <a:cubicBezTo>
                  <a:pt x="4279" y="99959"/>
                  <a:pt x="13450" y="93609"/>
                  <a:pt x="16978" y="114776"/>
                </a:cubicBezTo>
                <a:cubicBezTo>
                  <a:pt x="20506" y="135943"/>
                  <a:pt x="46611" y="207909"/>
                  <a:pt x="46611" y="207909"/>
                </a:cubicBezTo>
                <a:cubicBezTo>
                  <a:pt x="50139" y="219198"/>
                  <a:pt x="45906" y="194503"/>
                  <a:pt x="38145" y="182509"/>
                </a:cubicBezTo>
                <a:cubicBezTo>
                  <a:pt x="30384" y="170515"/>
                  <a:pt x="-1366" y="157814"/>
                  <a:pt x="45" y="135942"/>
                </a:cubicBezTo>
                <a:cubicBezTo>
                  <a:pt x="1456" y="114070"/>
                  <a:pt x="25444" y="72443"/>
                  <a:pt x="46611" y="51276"/>
                </a:cubicBezTo>
                <a:cubicBezTo>
                  <a:pt x="67778" y="30109"/>
                  <a:pt x="147506" y="-4463"/>
                  <a:pt x="143978" y="4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12EA46FC-9FB9-2FDF-8257-18829B5150C8}"/>
              </a:ext>
            </a:extLst>
          </p:cNvPr>
          <p:cNvSpPr/>
          <p:nvPr/>
        </p:nvSpPr>
        <p:spPr>
          <a:xfrm>
            <a:off x="6493749" y="4576209"/>
            <a:ext cx="140704" cy="80467"/>
          </a:xfrm>
          <a:custGeom>
            <a:avLst/>
            <a:gdLst>
              <a:gd name="connsiteX0" fmla="*/ 184 w 140704"/>
              <a:gd name="connsiteY0" fmla="*/ 24 h 80467"/>
              <a:gd name="connsiteX1" fmla="*/ 89084 w 140704"/>
              <a:gd name="connsiteY1" fmla="*/ 29658 h 80467"/>
              <a:gd name="connsiteX2" fmla="*/ 139884 w 140704"/>
              <a:gd name="connsiteY2" fmla="*/ 80458 h 80467"/>
              <a:gd name="connsiteX3" fmla="*/ 114484 w 140704"/>
              <a:gd name="connsiteY3" fmla="*/ 25424 h 80467"/>
              <a:gd name="connsiteX4" fmla="*/ 184 w 140704"/>
              <a:gd name="connsiteY4" fmla="*/ 24 h 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04" h="80467">
                <a:moveTo>
                  <a:pt x="184" y="24"/>
                </a:moveTo>
                <a:cubicBezTo>
                  <a:pt x="-4049" y="730"/>
                  <a:pt x="65801" y="16252"/>
                  <a:pt x="89084" y="29658"/>
                </a:cubicBezTo>
                <a:cubicBezTo>
                  <a:pt x="112367" y="43064"/>
                  <a:pt x="135651" y="81164"/>
                  <a:pt x="139884" y="80458"/>
                </a:cubicBezTo>
                <a:cubicBezTo>
                  <a:pt x="144117" y="79752"/>
                  <a:pt x="131417" y="36713"/>
                  <a:pt x="114484" y="25424"/>
                </a:cubicBezTo>
                <a:cubicBezTo>
                  <a:pt x="97551" y="14135"/>
                  <a:pt x="4417" y="-682"/>
                  <a:pt x="184" y="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84932EA-03F4-8B63-8671-4CBAC7113DAD}"/>
              </a:ext>
            </a:extLst>
          </p:cNvPr>
          <p:cNvSpPr/>
          <p:nvPr/>
        </p:nvSpPr>
        <p:spPr>
          <a:xfrm>
            <a:off x="6216940" y="4631209"/>
            <a:ext cx="78085" cy="135629"/>
          </a:xfrm>
          <a:custGeom>
            <a:avLst/>
            <a:gdLst>
              <a:gd name="connsiteX0" fmla="*/ 78027 w 78085"/>
              <a:gd name="connsiteY0" fmla="*/ 58 h 135629"/>
              <a:gd name="connsiteX1" fmla="*/ 14527 w 78085"/>
              <a:gd name="connsiteY1" fmla="*/ 76258 h 135629"/>
              <a:gd name="connsiteX2" fmla="*/ 22993 w 78085"/>
              <a:gd name="connsiteY2" fmla="*/ 135524 h 135629"/>
              <a:gd name="connsiteX3" fmla="*/ 1827 w 78085"/>
              <a:gd name="connsiteY3" fmla="*/ 88958 h 135629"/>
              <a:gd name="connsiteX4" fmla="*/ 78027 w 78085"/>
              <a:gd name="connsiteY4" fmla="*/ 58 h 1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85" h="135629">
                <a:moveTo>
                  <a:pt x="78027" y="58"/>
                </a:moveTo>
                <a:cubicBezTo>
                  <a:pt x="80144" y="-2059"/>
                  <a:pt x="23699" y="53680"/>
                  <a:pt x="14527" y="76258"/>
                </a:cubicBezTo>
                <a:cubicBezTo>
                  <a:pt x="5355" y="98836"/>
                  <a:pt x="25110" y="133407"/>
                  <a:pt x="22993" y="135524"/>
                </a:cubicBezTo>
                <a:cubicBezTo>
                  <a:pt x="20876" y="137641"/>
                  <a:pt x="-7345" y="107302"/>
                  <a:pt x="1827" y="88958"/>
                </a:cubicBezTo>
                <a:cubicBezTo>
                  <a:pt x="10999" y="70614"/>
                  <a:pt x="75910" y="2175"/>
                  <a:pt x="78027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67E717D4-5915-CB43-1728-FB21BAD0EA7C}"/>
              </a:ext>
            </a:extLst>
          </p:cNvPr>
          <p:cNvSpPr/>
          <p:nvPr/>
        </p:nvSpPr>
        <p:spPr>
          <a:xfrm>
            <a:off x="6330747" y="4029950"/>
            <a:ext cx="53218" cy="267141"/>
          </a:xfrm>
          <a:custGeom>
            <a:avLst/>
            <a:gdLst>
              <a:gd name="connsiteX0" fmla="*/ 53120 w 53218"/>
              <a:gd name="connsiteY0" fmla="*/ 183 h 267141"/>
              <a:gd name="connsiteX1" fmla="*/ 15020 w 53218"/>
              <a:gd name="connsiteY1" fmla="*/ 135650 h 267141"/>
              <a:gd name="connsiteX2" fmla="*/ 6553 w 53218"/>
              <a:gd name="connsiteY2" fmla="*/ 266883 h 267141"/>
              <a:gd name="connsiteX3" fmla="*/ 2320 w 53218"/>
              <a:gd name="connsiteY3" fmla="*/ 165283 h 267141"/>
              <a:gd name="connsiteX4" fmla="*/ 53120 w 53218"/>
              <a:gd name="connsiteY4" fmla="*/ 183 h 26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18" h="267141">
                <a:moveTo>
                  <a:pt x="53120" y="183"/>
                </a:moveTo>
                <a:cubicBezTo>
                  <a:pt x="55237" y="-4756"/>
                  <a:pt x="22781" y="91200"/>
                  <a:pt x="15020" y="135650"/>
                </a:cubicBezTo>
                <a:cubicBezTo>
                  <a:pt x="7259" y="180100"/>
                  <a:pt x="8670" y="261944"/>
                  <a:pt x="6553" y="266883"/>
                </a:cubicBezTo>
                <a:cubicBezTo>
                  <a:pt x="4436" y="271822"/>
                  <a:pt x="-4030" y="204794"/>
                  <a:pt x="2320" y="165283"/>
                </a:cubicBezTo>
                <a:cubicBezTo>
                  <a:pt x="8670" y="125772"/>
                  <a:pt x="51003" y="5122"/>
                  <a:pt x="53120" y="1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3540127-7018-C4AC-BC3E-27842CE175C7}"/>
              </a:ext>
            </a:extLst>
          </p:cNvPr>
          <p:cNvSpPr/>
          <p:nvPr/>
        </p:nvSpPr>
        <p:spPr>
          <a:xfrm>
            <a:off x="6404970" y="3551764"/>
            <a:ext cx="34434" cy="254009"/>
          </a:xfrm>
          <a:custGeom>
            <a:avLst/>
            <a:gdLst>
              <a:gd name="connsiteX0" fmla="*/ 63 w 34434"/>
              <a:gd name="connsiteY0" fmla="*/ 3 h 254009"/>
              <a:gd name="connsiteX1" fmla="*/ 25463 w 34434"/>
              <a:gd name="connsiteY1" fmla="*/ 156636 h 254009"/>
              <a:gd name="connsiteX2" fmla="*/ 25463 w 34434"/>
              <a:gd name="connsiteY2" fmla="*/ 254003 h 254009"/>
              <a:gd name="connsiteX3" fmla="*/ 33930 w 34434"/>
              <a:gd name="connsiteY3" fmla="*/ 152403 h 254009"/>
              <a:gd name="connsiteX4" fmla="*/ 63 w 34434"/>
              <a:gd name="connsiteY4" fmla="*/ 3 h 25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4" h="254009">
                <a:moveTo>
                  <a:pt x="63" y="3"/>
                </a:moveTo>
                <a:cubicBezTo>
                  <a:pt x="-1348" y="708"/>
                  <a:pt x="21230" y="114303"/>
                  <a:pt x="25463" y="156636"/>
                </a:cubicBezTo>
                <a:cubicBezTo>
                  <a:pt x="29696" y="198969"/>
                  <a:pt x="24052" y="254708"/>
                  <a:pt x="25463" y="254003"/>
                </a:cubicBezTo>
                <a:cubicBezTo>
                  <a:pt x="26874" y="253298"/>
                  <a:pt x="36752" y="189092"/>
                  <a:pt x="33930" y="152403"/>
                </a:cubicBezTo>
                <a:cubicBezTo>
                  <a:pt x="31108" y="115714"/>
                  <a:pt x="1474" y="-702"/>
                  <a:pt x="63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74C0BFE-32F9-1AF4-8EAB-52A3BC1E2275}"/>
              </a:ext>
            </a:extLst>
          </p:cNvPr>
          <p:cNvSpPr/>
          <p:nvPr/>
        </p:nvSpPr>
        <p:spPr>
          <a:xfrm>
            <a:off x="6273800" y="3885911"/>
            <a:ext cx="33922" cy="317984"/>
          </a:xfrm>
          <a:custGeom>
            <a:avLst/>
            <a:gdLst>
              <a:gd name="connsiteX0" fmla="*/ 33867 w 33922"/>
              <a:gd name="connsiteY0" fmla="*/ 289 h 317984"/>
              <a:gd name="connsiteX1" fmla="*/ 8467 w 33922"/>
              <a:gd name="connsiteY1" fmla="*/ 152689 h 317984"/>
              <a:gd name="connsiteX2" fmla="*/ 29633 w 33922"/>
              <a:gd name="connsiteY2" fmla="*/ 317789 h 317984"/>
              <a:gd name="connsiteX3" fmla="*/ 0 w 33922"/>
              <a:gd name="connsiteY3" fmla="*/ 118822 h 317984"/>
              <a:gd name="connsiteX4" fmla="*/ 33867 w 33922"/>
              <a:gd name="connsiteY4" fmla="*/ 289 h 31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2" h="317984">
                <a:moveTo>
                  <a:pt x="33867" y="289"/>
                </a:moveTo>
                <a:cubicBezTo>
                  <a:pt x="35278" y="5934"/>
                  <a:pt x="9173" y="99772"/>
                  <a:pt x="8467" y="152689"/>
                </a:cubicBezTo>
                <a:cubicBezTo>
                  <a:pt x="7761" y="205606"/>
                  <a:pt x="31044" y="323434"/>
                  <a:pt x="29633" y="317789"/>
                </a:cubicBezTo>
                <a:cubicBezTo>
                  <a:pt x="28222" y="312144"/>
                  <a:pt x="0" y="164683"/>
                  <a:pt x="0" y="118822"/>
                </a:cubicBezTo>
                <a:cubicBezTo>
                  <a:pt x="0" y="72961"/>
                  <a:pt x="32456" y="-5356"/>
                  <a:pt x="33867" y="2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6247C77-5F3E-897A-B27A-B8F328F5405C}"/>
              </a:ext>
            </a:extLst>
          </p:cNvPr>
          <p:cNvSpPr/>
          <p:nvPr/>
        </p:nvSpPr>
        <p:spPr>
          <a:xfrm>
            <a:off x="6375388" y="4123167"/>
            <a:ext cx="55111" cy="156869"/>
          </a:xfrm>
          <a:custGeom>
            <a:avLst/>
            <a:gdLst>
              <a:gd name="connsiteX0" fmla="*/ 55045 w 55111"/>
              <a:gd name="connsiteY0" fmla="*/ 100 h 156869"/>
              <a:gd name="connsiteX1" fmla="*/ 38112 w 55111"/>
              <a:gd name="connsiteY1" fmla="*/ 80533 h 156869"/>
              <a:gd name="connsiteX2" fmla="*/ 12 w 55111"/>
              <a:gd name="connsiteY2" fmla="*/ 156733 h 156869"/>
              <a:gd name="connsiteX3" fmla="*/ 42345 w 55111"/>
              <a:gd name="connsiteY3" fmla="*/ 97466 h 156869"/>
              <a:gd name="connsiteX4" fmla="*/ 55045 w 55111"/>
              <a:gd name="connsiteY4" fmla="*/ 100 h 15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11" h="156869">
                <a:moveTo>
                  <a:pt x="55045" y="100"/>
                </a:moveTo>
                <a:cubicBezTo>
                  <a:pt x="54340" y="-2722"/>
                  <a:pt x="47284" y="54427"/>
                  <a:pt x="38112" y="80533"/>
                </a:cubicBezTo>
                <a:cubicBezTo>
                  <a:pt x="28940" y="106639"/>
                  <a:pt x="-693" y="153911"/>
                  <a:pt x="12" y="156733"/>
                </a:cubicBezTo>
                <a:cubicBezTo>
                  <a:pt x="717" y="159555"/>
                  <a:pt x="33878" y="117927"/>
                  <a:pt x="42345" y="97466"/>
                </a:cubicBezTo>
                <a:cubicBezTo>
                  <a:pt x="50812" y="77005"/>
                  <a:pt x="55750" y="2922"/>
                  <a:pt x="55045" y="1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0A8A9A98-0C97-FEBF-C24D-476F0E7D7487}"/>
              </a:ext>
            </a:extLst>
          </p:cNvPr>
          <p:cNvSpPr/>
          <p:nvPr/>
        </p:nvSpPr>
        <p:spPr>
          <a:xfrm>
            <a:off x="6176220" y="4321751"/>
            <a:ext cx="158621" cy="176854"/>
          </a:xfrm>
          <a:custGeom>
            <a:avLst/>
            <a:gdLst>
              <a:gd name="connsiteX0" fmla="*/ 213 w 158621"/>
              <a:gd name="connsiteY0" fmla="*/ 135949 h 176854"/>
              <a:gd name="connsiteX1" fmla="*/ 63713 w 158621"/>
              <a:gd name="connsiteY1" fmla="*/ 110549 h 176854"/>
              <a:gd name="connsiteX2" fmla="*/ 156847 w 158621"/>
              <a:gd name="connsiteY2" fmla="*/ 174049 h 176854"/>
              <a:gd name="connsiteX3" fmla="*/ 127213 w 158621"/>
              <a:gd name="connsiteY3" fmla="*/ 148649 h 176854"/>
              <a:gd name="connsiteX4" fmla="*/ 156847 w 158621"/>
              <a:gd name="connsiteY4" fmla="*/ 482 h 176854"/>
              <a:gd name="connsiteX5" fmla="*/ 118747 w 158621"/>
              <a:gd name="connsiteY5" fmla="*/ 102082 h 176854"/>
              <a:gd name="connsiteX6" fmla="*/ 114513 w 158621"/>
              <a:gd name="connsiteY6" fmla="*/ 127482 h 176854"/>
              <a:gd name="connsiteX7" fmla="*/ 84880 w 158621"/>
              <a:gd name="connsiteY7" fmla="*/ 102082 h 176854"/>
              <a:gd name="connsiteX8" fmla="*/ 213 w 158621"/>
              <a:gd name="connsiteY8" fmla="*/ 135949 h 1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621" h="176854">
                <a:moveTo>
                  <a:pt x="213" y="135949"/>
                </a:moveTo>
                <a:cubicBezTo>
                  <a:pt x="-3315" y="137360"/>
                  <a:pt x="37607" y="104199"/>
                  <a:pt x="63713" y="110549"/>
                </a:cubicBezTo>
                <a:cubicBezTo>
                  <a:pt x="89819" y="116899"/>
                  <a:pt x="146264" y="167699"/>
                  <a:pt x="156847" y="174049"/>
                </a:cubicBezTo>
                <a:cubicBezTo>
                  <a:pt x="167430" y="180399"/>
                  <a:pt x="127213" y="177577"/>
                  <a:pt x="127213" y="148649"/>
                </a:cubicBezTo>
                <a:cubicBezTo>
                  <a:pt x="127213" y="119721"/>
                  <a:pt x="158258" y="8243"/>
                  <a:pt x="156847" y="482"/>
                </a:cubicBezTo>
                <a:cubicBezTo>
                  <a:pt x="155436" y="-7279"/>
                  <a:pt x="125803" y="80915"/>
                  <a:pt x="118747" y="102082"/>
                </a:cubicBezTo>
                <a:cubicBezTo>
                  <a:pt x="111691" y="123249"/>
                  <a:pt x="120157" y="127482"/>
                  <a:pt x="114513" y="127482"/>
                </a:cubicBezTo>
                <a:cubicBezTo>
                  <a:pt x="108869" y="127482"/>
                  <a:pt x="101108" y="102082"/>
                  <a:pt x="84880" y="102082"/>
                </a:cubicBezTo>
                <a:cubicBezTo>
                  <a:pt x="68652" y="102082"/>
                  <a:pt x="3741" y="134538"/>
                  <a:pt x="213" y="1359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3C0221C-9AD0-3F42-BC35-F5C8700A4036}"/>
              </a:ext>
            </a:extLst>
          </p:cNvPr>
          <p:cNvSpPr/>
          <p:nvPr/>
        </p:nvSpPr>
        <p:spPr>
          <a:xfrm>
            <a:off x="6061771" y="4377215"/>
            <a:ext cx="152897" cy="254203"/>
          </a:xfrm>
          <a:custGeom>
            <a:avLst/>
            <a:gdLst>
              <a:gd name="connsiteX0" fmla="*/ 152762 w 152897"/>
              <a:gd name="connsiteY0" fmla="*/ 52 h 254203"/>
              <a:gd name="connsiteX1" fmla="*/ 72329 w 152897"/>
              <a:gd name="connsiteY1" fmla="*/ 80485 h 254203"/>
              <a:gd name="connsiteX2" fmla="*/ 46929 w 152897"/>
              <a:gd name="connsiteY2" fmla="*/ 122818 h 254203"/>
              <a:gd name="connsiteX3" fmla="*/ 34229 w 152897"/>
              <a:gd name="connsiteY3" fmla="*/ 186318 h 254203"/>
              <a:gd name="connsiteX4" fmla="*/ 25762 w 152897"/>
              <a:gd name="connsiteY4" fmla="*/ 160918 h 254203"/>
              <a:gd name="connsiteX5" fmla="*/ 362 w 152897"/>
              <a:gd name="connsiteY5" fmla="*/ 254052 h 254203"/>
              <a:gd name="connsiteX6" fmla="*/ 46929 w 152897"/>
              <a:gd name="connsiteY6" fmla="*/ 135518 h 254203"/>
              <a:gd name="connsiteX7" fmla="*/ 68096 w 152897"/>
              <a:gd name="connsiteY7" fmla="*/ 55085 h 254203"/>
              <a:gd name="connsiteX8" fmla="*/ 51162 w 152897"/>
              <a:gd name="connsiteY8" fmla="*/ 93185 h 254203"/>
              <a:gd name="connsiteX9" fmla="*/ 152762 w 152897"/>
              <a:gd name="connsiteY9" fmla="*/ 52 h 25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897" h="254203">
                <a:moveTo>
                  <a:pt x="152762" y="52"/>
                </a:moveTo>
                <a:cubicBezTo>
                  <a:pt x="156290" y="-2065"/>
                  <a:pt x="89968" y="60024"/>
                  <a:pt x="72329" y="80485"/>
                </a:cubicBezTo>
                <a:cubicBezTo>
                  <a:pt x="54690" y="100946"/>
                  <a:pt x="53279" y="105179"/>
                  <a:pt x="46929" y="122818"/>
                </a:cubicBezTo>
                <a:cubicBezTo>
                  <a:pt x="40579" y="140457"/>
                  <a:pt x="37757" y="179968"/>
                  <a:pt x="34229" y="186318"/>
                </a:cubicBezTo>
                <a:cubicBezTo>
                  <a:pt x="30701" y="192668"/>
                  <a:pt x="31406" y="149629"/>
                  <a:pt x="25762" y="160918"/>
                </a:cubicBezTo>
                <a:cubicBezTo>
                  <a:pt x="20117" y="172207"/>
                  <a:pt x="-3166" y="258285"/>
                  <a:pt x="362" y="254052"/>
                </a:cubicBezTo>
                <a:cubicBezTo>
                  <a:pt x="3890" y="249819"/>
                  <a:pt x="35640" y="168679"/>
                  <a:pt x="46929" y="135518"/>
                </a:cubicBezTo>
                <a:cubicBezTo>
                  <a:pt x="58218" y="102357"/>
                  <a:pt x="67391" y="62140"/>
                  <a:pt x="68096" y="55085"/>
                </a:cubicBezTo>
                <a:cubicBezTo>
                  <a:pt x="68801" y="48030"/>
                  <a:pt x="41284" y="100240"/>
                  <a:pt x="51162" y="93185"/>
                </a:cubicBezTo>
                <a:cubicBezTo>
                  <a:pt x="61040" y="86130"/>
                  <a:pt x="149234" y="2169"/>
                  <a:pt x="152762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4CCB4360-FDD9-A53E-9769-355E196A7972}"/>
              </a:ext>
            </a:extLst>
          </p:cNvPr>
          <p:cNvSpPr/>
          <p:nvPr/>
        </p:nvSpPr>
        <p:spPr>
          <a:xfrm>
            <a:off x="6163698" y="3467098"/>
            <a:ext cx="89047" cy="287877"/>
          </a:xfrm>
          <a:custGeom>
            <a:avLst/>
            <a:gdLst>
              <a:gd name="connsiteX0" fmla="*/ 35 w 89047"/>
              <a:gd name="connsiteY0" fmla="*/ 2 h 287877"/>
              <a:gd name="connsiteX1" fmla="*/ 55069 w 89047"/>
              <a:gd name="connsiteY1" fmla="*/ 194735 h 287877"/>
              <a:gd name="connsiteX2" fmla="*/ 88935 w 89047"/>
              <a:gd name="connsiteY2" fmla="*/ 287869 h 287877"/>
              <a:gd name="connsiteX3" fmla="*/ 63535 w 89047"/>
              <a:gd name="connsiteY3" fmla="*/ 190502 h 287877"/>
              <a:gd name="connsiteX4" fmla="*/ 35 w 89047"/>
              <a:gd name="connsiteY4" fmla="*/ 2 h 28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47" h="287877">
                <a:moveTo>
                  <a:pt x="35" y="2"/>
                </a:moveTo>
                <a:cubicBezTo>
                  <a:pt x="-1376" y="708"/>
                  <a:pt x="40252" y="146757"/>
                  <a:pt x="55069" y="194735"/>
                </a:cubicBezTo>
                <a:cubicBezTo>
                  <a:pt x="69886" y="242713"/>
                  <a:pt x="87524" y="288575"/>
                  <a:pt x="88935" y="287869"/>
                </a:cubicBezTo>
                <a:cubicBezTo>
                  <a:pt x="90346" y="287164"/>
                  <a:pt x="78352" y="236363"/>
                  <a:pt x="63535" y="190502"/>
                </a:cubicBezTo>
                <a:cubicBezTo>
                  <a:pt x="48718" y="144641"/>
                  <a:pt x="1446" y="-704"/>
                  <a:pt x="35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E10588E-3FD4-BE2F-C769-54CEACB973B1}"/>
              </a:ext>
            </a:extLst>
          </p:cNvPr>
          <p:cNvSpPr/>
          <p:nvPr/>
        </p:nvSpPr>
        <p:spPr>
          <a:xfrm>
            <a:off x="6294791" y="3572829"/>
            <a:ext cx="17246" cy="245696"/>
          </a:xfrm>
          <a:custGeom>
            <a:avLst/>
            <a:gdLst>
              <a:gd name="connsiteX0" fmla="*/ 17109 w 17246"/>
              <a:gd name="connsiteY0" fmla="*/ 104 h 245696"/>
              <a:gd name="connsiteX1" fmla="*/ 8642 w 17246"/>
              <a:gd name="connsiteY1" fmla="*/ 93238 h 245696"/>
              <a:gd name="connsiteX2" fmla="*/ 17109 w 17246"/>
              <a:gd name="connsiteY2" fmla="*/ 245638 h 245696"/>
              <a:gd name="connsiteX3" fmla="*/ 176 w 17246"/>
              <a:gd name="connsiteY3" fmla="*/ 110171 h 245696"/>
              <a:gd name="connsiteX4" fmla="*/ 17109 w 17246"/>
              <a:gd name="connsiteY4" fmla="*/ 104 h 24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6" h="245696">
                <a:moveTo>
                  <a:pt x="17109" y="104"/>
                </a:moveTo>
                <a:cubicBezTo>
                  <a:pt x="18520" y="-2718"/>
                  <a:pt x="8642" y="52316"/>
                  <a:pt x="8642" y="93238"/>
                </a:cubicBezTo>
                <a:cubicBezTo>
                  <a:pt x="8642" y="134160"/>
                  <a:pt x="18520" y="242816"/>
                  <a:pt x="17109" y="245638"/>
                </a:cubicBezTo>
                <a:cubicBezTo>
                  <a:pt x="15698" y="248460"/>
                  <a:pt x="2293" y="147566"/>
                  <a:pt x="176" y="110171"/>
                </a:cubicBezTo>
                <a:cubicBezTo>
                  <a:pt x="-1941" y="72776"/>
                  <a:pt x="15698" y="2926"/>
                  <a:pt x="17109" y="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D7A416D2-C79C-D90E-1DD4-D3155440D110}"/>
              </a:ext>
            </a:extLst>
          </p:cNvPr>
          <p:cNvSpPr/>
          <p:nvPr/>
        </p:nvSpPr>
        <p:spPr>
          <a:xfrm>
            <a:off x="6370482" y="3172618"/>
            <a:ext cx="86534" cy="364245"/>
          </a:xfrm>
          <a:custGeom>
            <a:avLst/>
            <a:gdLst>
              <a:gd name="connsiteX0" fmla="*/ 685 w 86534"/>
              <a:gd name="connsiteY0" fmla="*/ 6615 h 364245"/>
              <a:gd name="connsiteX1" fmla="*/ 85351 w 86534"/>
              <a:gd name="connsiteY1" fmla="*/ 362215 h 364245"/>
              <a:gd name="connsiteX2" fmla="*/ 47251 w 86534"/>
              <a:gd name="connsiteY2" fmla="*/ 146315 h 364245"/>
              <a:gd name="connsiteX3" fmla="*/ 685 w 86534"/>
              <a:gd name="connsiteY3" fmla="*/ 6615 h 36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34" h="364245">
                <a:moveTo>
                  <a:pt x="685" y="6615"/>
                </a:moveTo>
                <a:cubicBezTo>
                  <a:pt x="7035" y="42598"/>
                  <a:pt x="77590" y="338932"/>
                  <a:pt x="85351" y="362215"/>
                </a:cubicBezTo>
                <a:cubicBezTo>
                  <a:pt x="93112" y="385498"/>
                  <a:pt x="60656" y="202054"/>
                  <a:pt x="47251" y="146315"/>
                </a:cubicBezTo>
                <a:cubicBezTo>
                  <a:pt x="33846" y="90576"/>
                  <a:pt x="-5665" y="-29368"/>
                  <a:pt x="685" y="66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9E20D201-EAB3-0C6F-EEF7-CE817CC99D23}"/>
              </a:ext>
            </a:extLst>
          </p:cNvPr>
          <p:cNvSpPr/>
          <p:nvPr/>
        </p:nvSpPr>
        <p:spPr>
          <a:xfrm>
            <a:off x="6271936" y="3048000"/>
            <a:ext cx="99312" cy="309033"/>
          </a:xfrm>
          <a:custGeom>
            <a:avLst/>
            <a:gdLst>
              <a:gd name="connsiteX0" fmla="*/ 99231 w 99312"/>
              <a:gd name="connsiteY0" fmla="*/ 0 h 309033"/>
              <a:gd name="connsiteX1" fmla="*/ 18797 w 99312"/>
              <a:gd name="connsiteY1" fmla="*/ 131233 h 309033"/>
              <a:gd name="connsiteX2" fmla="*/ 27264 w 99312"/>
              <a:gd name="connsiteY2" fmla="*/ 309033 h 309033"/>
              <a:gd name="connsiteX3" fmla="*/ 1864 w 99312"/>
              <a:gd name="connsiteY3" fmla="*/ 131233 h 309033"/>
              <a:gd name="connsiteX4" fmla="*/ 99231 w 99312"/>
              <a:gd name="connsiteY4" fmla="*/ 0 h 30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12" h="309033">
                <a:moveTo>
                  <a:pt x="99231" y="0"/>
                </a:moveTo>
                <a:cubicBezTo>
                  <a:pt x="102053" y="0"/>
                  <a:pt x="30791" y="79728"/>
                  <a:pt x="18797" y="131233"/>
                </a:cubicBezTo>
                <a:cubicBezTo>
                  <a:pt x="6803" y="182738"/>
                  <a:pt x="30086" y="309033"/>
                  <a:pt x="27264" y="309033"/>
                </a:cubicBezTo>
                <a:cubicBezTo>
                  <a:pt x="24442" y="309033"/>
                  <a:pt x="-8014" y="184855"/>
                  <a:pt x="1864" y="131233"/>
                </a:cubicBezTo>
                <a:cubicBezTo>
                  <a:pt x="11742" y="77611"/>
                  <a:pt x="96409" y="0"/>
                  <a:pt x="9923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73590BCA-7AC8-DAB0-2D65-521519140B5E}"/>
              </a:ext>
            </a:extLst>
          </p:cNvPr>
          <p:cNvSpPr/>
          <p:nvPr/>
        </p:nvSpPr>
        <p:spPr>
          <a:xfrm>
            <a:off x="6197529" y="3843452"/>
            <a:ext cx="56504" cy="374816"/>
          </a:xfrm>
          <a:custGeom>
            <a:avLst/>
            <a:gdLst>
              <a:gd name="connsiteX0" fmla="*/ 46638 w 56504"/>
              <a:gd name="connsiteY0" fmla="*/ 415 h 374816"/>
              <a:gd name="connsiteX1" fmla="*/ 17004 w 56504"/>
              <a:gd name="connsiteY1" fmla="*/ 148581 h 374816"/>
              <a:gd name="connsiteX2" fmla="*/ 38171 w 56504"/>
              <a:gd name="connsiteY2" fmla="*/ 317915 h 374816"/>
              <a:gd name="connsiteX3" fmla="*/ 55104 w 56504"/>
              <a:gd name="connsiteY3" fmla="*/ 368715 h 374816"/>
              <a:gd name="connsiteX4" fmla="*/ 71 w 56504"/>
              <a:gd name="connsiteY4" fmla="*/ 195148 h 374816"/>
              <a:gd name="connsiteX5" fmla="*/ 46638 w 56504"/>
              <a:gd name="connsiteY5" fmla="*/ 415 h 37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504" h="374816">
                <a:moveTo>
                  <a:pt x="46638" y="415"/>
                </a:moveTo>
                <a:cubicBezTo>
                  <a:pt x="49460" y="-7346"/>
                  <a:pt x="18415" y="95664"/>
                  <a:pt x="17004" y="148581"/>
                </a:cubicBezTo>
                <a:cubicBezTo>
                  <a:pt x="15593" y="201498"/>
                  <a:pt x="31821" y="281226"/>
                  <a:pt x="38171" y="317915"/>
                </a:cubicBezTo>
                <a:cubicBezTo>
                  <a:pt x="44521" y="354604"/>
                  <a:pt x="61454" y="389176"/>
                  <a:pt x="55104" y="368715"/>
                </a:cubicBezTo>
                <a:cubicBezTo>
                  <a:pt x="48754" y="348254"/>
                  <a:pt x="2188" y="250887"/>
                  <a:pt x="71" y="195148"/>
                </a:cubicBezTo>
                <a:cubicBezTo>
                  <a:pt x="-2046" y="139409"/>
                  <a:pt x="43816" y="8176"/>
                  <a:pt x="46638" y="4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A685396-12B5-413D-943D-DF9361319421}"/>
              </a:ext>
            </a:extLst>
          </p:cNvPr>
          <p:cNvSpPr/>
          <p:nvPr/>
        </p:nvSpPr>
        <p:spPr>
          <a:xfrm>
            <a:off x="6110629" y="4313652"/>
            <a:ext cx="95542" cy="110264"/>
          </a:xfrm>
          <a:custGeom>
            <a:avLst/>
            <a:gdLst>
              <a:gd name="connsiteX0" fmla="*/ 95438 w 95542"/>
              <a:gd name="connsiteY0" fmla="*/ 115 h 110264"/>
              <a:gd name="connsiteX1" fmla="*/ 27704 w 95542"/>
              <a:gd name="connsiteY1" fmla="*/ 55148 h 110264"/>
              <a:gd name="connsiteX2" fmla="*/ 2304 w 95542"/>
              <a:gd name="connsiteY2" fmla="*/ 110181 h 110264"/>
              <a:gd name="connsiteX3" fmla="*/ 10771 w 95542"/>
              <a:gd name="connsiteY3" fmla="*/ 42448 h 110264"/>
              <a:gd name="connsiteX4" fmla="*/ 95438 w 95542"/>
              <a:gd name="connsiteY4" fmla="*/ 115 h 11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42" h="110264">
                <a:moveTo>
                  <a:pt x="95438" y="115"/>
                </a:moveTo>
                <a:cubicBezTo>
                  <a:pt x="98260" y="2232"/>
                  <a:pt x="43226" y="36804"/>
                  <a:pt x="27704" y="55148"/>
                </a:cubicBezTo>
                <a:cubicBezTo>
                  <a:pt x="12182" y="73492"/>
                  <a:pt x="5126" y="112298"/>
                  <a:pt x="2304" y="110181"/>
                </a:cubicBezTo>
                <a:cubicBezTo>
                  <a:pt x="-518" y="108064"/>
                  <a:pt x="-3340" y="59381"/>
                  <a:pt x="10771" y="42448"/>
                </a:cubicBezTo>
                <a:cubicBezTo>
                  <a:pt x="24882" y="25515"/>
                  <a:pt x="92616" y="-2002"/>
                  <a:pt x="95438" y="1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262C329-3C20-9F36-3D82-21CB0E28FE16}"/>
              </a:ext>
            </a:extLst>
          </p:cNvPr>
          <p:cNvSpPr/>
          <p:nvPr/>
        </p:nvSpPr>
        <p:spPr>
          <a:xfrm>
            <a:off x="6743689" y="4512729"/>
            <a:ext cx="84809" cy="152721"/>
          </a:xfrm>
          <a:custGeom>
            <a:avLst/>
            <a:gdLst>
              <a:gd name="connsiteX0" fmla="*/ 11 w 84809"/>
              <a:gd name="connsiteY0" fmla="*/ 4 h 152721"/>
              <a:gd name="connsiteX1" fmla="*/ 38111 w 84809"/>
              <a:gd name="connsiteY1" fmla="*/ 88904 h 152721"/>
              <a:gd name="connsiteX2" fmla="*/ 38111 w 84809"/>
              <a:gd name="connsiteY2" fmla="*/ 118538 h 152721"/>
              <a:gd name="connsiteX3" fmla="*/ 38111 w 84809"/>
              <a:gd name="connsiteY3" fmla="*/ 152404 h 152721"/>
              <a:gd name="connsiteX4" fmla="*/ 55044 w 84809"/>
              <a:gd name="connsiteY4" fmla="*/ 97371 h 152721"/>
              <a:gd name="connsiteX5" fmla="*/ 84678 w 84809"/>
              <a:gd name="connsiteY5" fmla="*/ 46571 h 152721"/>
              <a:gd name="connsiteX6" fmla="*/ 42344 w 84809"/>
              <a:gd name="connsiteY6" fmla="*/ 84671 h 152721"/>
              <a:gd name="connsiteX7" fmla="*/ 11 w 84809"/>
              <a:gd name="connsiteY7" fmla="*/ 4 h 152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809" h="152721">
                <a:moveTo>
                  <a:pt x="11" y="4"/>
                </a:moveTo>
                <a:cubicBezTo>
                  <a:pt x="-694" y="709"/>
                  <a:pt x="31761" y="69148"/>
                  <a:pt x="38111" y="88904"/>
                </a:cubicBezTo>
                <a:cubicBezTo>
                  <a:pt x="44461" y="108660"/>
                  <a:pt x="38111" y="118538"/>
                  <a:pt x="38111" y="118538"/>
                </a:cubicBezTo>
                <a:cubicBezTo>
                  <a:pt x="38111" y="129121"/>
                  <a:pt x="35289" y="155932"/>
                  <a:pt x="38111" y="152404"/>
                </a:cubicBezTo>
                <a:cubicBezTo>
                  <a:pt x="40933" y="148876"/>
                  <a:pt x="47283" y="115010"/>
                  <a:pt x="55044" y="97371"/>
                </a:cubicBezTo>
                <a:cubicBezTo>
                  <a:pt x="62805" y="79732"/>
                  <a:pt x="86795" y="48688"/>
                  <a:pt x="84678" y="46571"/>
                </a:cubicBezTo>
                <a:cubicBezTo>
                  <a:pt x="82561" y="44454"/>
                  <a:pt x="51516" y="86788"/>
                  <a:pt x="42344" y="84671"/>
                </a:cubicBezTo>
                <a:cubicBezTo>
                  <a:pt x="33172" y="82554"/>
                  <a:pt x="716" y="-701"/>
                  <a:pt x="11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8D774BB-B3D4-8DE5-1C93-5BDC4512BCF1}"/>
              </a:ext>
            </a:extLst>
          </p:cNvPr>
          <p:cNvSpPr/>
          <p:nvPr/>
        </p:nvSpPr>
        <p:spPr>
          <a:xfrm>
            <a:off x="6557317" y="4618289"/>
            <a:ext cx="131874" cy="199714"/>
          </a:xfrm>
          <a:custGeom>
            <a:avLst/>
            <a:gdLst>
              <a:gd name="connsiteX0" fmla="*/ 116 w 131874"/>
              <a:gd name="connsiteY0" fmla="*/ 63778 h 199714"/>
              <a:gd name="connsiteX1" fmla="*/ 63616 w 131874"/>
              <a:gd name="connsiteY1" fmla="*/ 101878 h 199714"/>
              <a:gd name="connsiteX2" fmla="*/ 101716 w 131874"/>
              <a:gd name="connsiteY2" fmla="*/ 199244 h 199714"/>
              <a:gd name="connsiteX3" fmla="*/ 89016 w 131874"/>
              <a:gd name="connsiteY3" fmla="*/ 135744 h 199714"/>
              <a:gd name="connsiteX4" fmla="*/ 105950 w 131874"/>
              <a:gd name="connsiteY4" fmla="*/ 63778 h 199714"/>
              <a:gd name="connsiteX5" fmla="*/ 131350 w 131874"/>
              <a:gd name="connsiteY5" fmla="*/ 278 h 199714"/>
              <a:gd name="connsiteX6" fmla="*/ 80550 w 131874"/>
              <a:gd name="connsiteY6" fmla="*/ 89178 h 199714"/>
              <a:gd name="connsiteX7" fmla="*/ 116 w 131874"/>
              <a:gd name="connsiteY7" fmla="*/ 63778 h 19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874" h="199714">
                <a:moveTo>
                  <a:pt x="116" y="63778"/>
                </a:moveTo>
                <a:cubicBezTo>
                  <a:pt x="-2706" y="65895"/>
                  <a:pt x="46683" y="79300"/>
                  <a:pt x="63616" y="101878"/>
                </a:cubicBezTo>
                <a:cubicBezTo>
                  <a:pt x="80549" y="124456"/>
                  <a:pt x="97483" y="193600"/>
                  <a:pt x="101716" y="199244"/>
                </a:cubicBezTo>
                <a:cubicBezTo>
                  <a:pt x="105949" y="204888"/>
                  <a:pt x="88310" y="158322"/>
                  <a:pt x="89016" y="135744"/>
                </a:cubicBezTo>
                <a:cubicBezTo>
                  <a:pt x="89722" y="113166"/>
                  <a:pt x="98894" y="86356"/>
                  <a:pt x="105950" y="63778"/>
                </a:cubicBezTo>
                <a:cubicBezTo>
                  <a:pt x="113006" y="41200"/>
                  <a:pt x="135583" y="-3955"/>
                  <a:pt x="131350" y="278"/>
                </a:cubicBezTo>
                <a:cubicBezTo>
                  <a:pt x="127117" y="4511"/>
                  <a:pt x="95367" y="75067"/>
                  <a:pt x="80550" y="89178"/>
                </a:cubicBezTo>
                <a:cubicBezTo>
                  <a:pt x="65733" y="103289"/>
                  <a:pt x="2938" y="61661"/>
                  <a:pt x="116" y="637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7E24C887-80B8-A21A-A7C5-2E7875DCDD36}"/>
              </a:ext>
            </a:extLst>
          </p:cNvPr>
          <p:cNvSpPr/>
          <p:nvPr/>
        </p:nvSpPr>
        <p:spPr>
          <a:xfrm>
            <a:off x="6095993" y="3280816"/>
            <a:ext cx="80815" cy="190664"/>
          </a:xfrm>
          <a:custGeom>
            <a:avLst/>
            <a:gdLst>
              <a:gd name="connsiteX0" fmla="*/ 7 w 80815"/>
              <a:gd name="connsiteY0" fmla="*/ 17 h 190664"/>
              <a:gd name="connsiteX1" fmla="*/ 63507 w 80815"/>
              <a:gd name="connsiteY1" fmla="*/ 101617 h 190664"/>
              <a:gd name="connsiteX2" fmla="*/ 76207 w 80815"/>
              <a:gd name="connsiteY2" fmla="*/ 190517 h 190664"/>
              <a:gd name="connsiteX3" fmla="*/ 80440 w 80815"/>
              <a:gd name="connsiteY3" fmla="*/ 80451 h 190664"/>
              <a:gd name="connsiteX4" fmla="*/ 67740 w 80815"/>
              <a:gd name="connsiteY4" fmla="*/ 93151 h 190664"/>
              <a:gd name="connsiteX5" fmla="*/ 7 w 80815"/>
              <a:gd name="connsiteY5" fmla="*/ 17 h 19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5" h="190664">
                <a:moveTo>
                  <a:pt x="7" y="17"/>
                </a:moveTo>
                <a:cubicBezTo>
                  <a:pt x="-699" y="1428"/>
                  <a:pt x="50807" y="69867"/>
                  <a:pt x="63507" y="101617"/>
                </a:cubicBezTo>
                <a:cubicBezTo>
                  <a:pt x="76207" y="133367"/>
                  <a:pt x="73385" y="194045"/>
                  <a:pt x="76207" y="190517"/>
                </a:cubicBezTo>
                <a:cubicBezTo>
                  <a:pt x="79029" y="186989"/>
                  <a:pt x="81851" y="96679"/>
                  <a:pt x="80440" y="80451"/>
                </a:cubicBezTo>
                <a:cubicBezTo>
                  <a:pt x="79029" y="64223"/>
                  <a:pt x="76207" y="101618"/>
                  <a:pt x="67740" y="93151"/>
                </a:cubicBezTo>
                <a:cubicBezTo>
                  <a:pt x="59273" y="84684"/>
                  <a:pt x="713" y="-1394"/>
                  <a:pt x="7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2D94AA2-31AA-1282-F2F3-AD6B241A7256}"/>
              </a:ext>
            </a:extLst>
          </p:cNvPr>
          <p:cNvSpPr/>
          <p:nvPr/>
        </p:nvSpPr>
        <p:spPr>
          <a:xfrm>
            <a:off x="6103611" y="3466916"/>
            <a:ext cx="55896" cy="457750"/>
          </a:xfrm>
          <a:custGeom>
            <a:avLst/>
            <a:gdLst>
              <a:gd name="connsiteX0" fmla="*/ 55889 w 55896"/>
              <a:gd name="connsiteY0" fmla="*/ 184 h 457750"/>
              <a:gd name="connsiteX1" fmla="*/ 856 w 55896"/>
              <a:gd name="connsiteY1" fmla="*/ 139884 h 457750"/>
              <a:gd name="connsiteX2" fmla="*/ 22022 w 55896"/>
              <a:gd name="connsiteY2" fmla="*/ 448917 h 457750"/>
              <a:gd name="connsiteX3" fmla="*/ 17789 w 55896"/>
              <a:gd name="connsiteY3" fmla="*/ 355784 h 457750"/>
              <a:gd name="connsiteX4" fmla="*/ 22022 w 55896"/>
              <a:gd name="connsiteY4" fmla="*/ 169517 h 457750"/>
              <a:gd name="connsiteX5" fmla="*/ 5089 w 55896"/>
              <a:gd name="connsiteY5" fmla="*/ 165284 h 457750"/>
              <a:gd name="connsiteX6" fmla="*/ 55889 w 55896"/>
              <a:gd name="connsiteY6" fmla="*/ 184 h 45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96" h="457750">
                <a:moveTo>
                  <a:pt x="55889" y="184"/>
                </a:moveTo>
                <a:cubicBezTo>
                  <a:pt x="55183" y="-4049"/>
                  <a:pt x="6500" y="65095"/>
                  <a:pt x="856" y="139884"/>
                </a:cubicBezTo>
                <a:cubicBezTo>
                  <a:pt x="-4789" y="214673"/>
                  <a:pt x="19200" y="412934"/>
                  <a:pt x="22022" y="448917"/>
                </a:cubicBezTo>
                <a:cubicBezTo>
                  <a:pt x="24844" y="484900"/>
                  <a:pt x="17789" y="402351"/>
                  <a:pt x="17789" y="355784"/>
                </a:cubicBezTo>
                <a:cubicBezTo>
                  <a:pt x="17789" y="309217"/>
                  <a:pt x="24139" y="201267"/>
                  <a:pt x="22022" y="169517"/>
                </a:cubicBezTo>
                <a:cubicBezTo>
                  <a:pt x="19905" y="137767"/>
                  <a:pt x="3678" y="188567"/>
                  <a:pt x="5089" y="165284"/>
                </a:cubicBezTo>
                <a:cubicBezTo>
                  <a:pt x="6500" y="142001"/>
                  <a:pt x="56595" y="4417"/>
                  <a:pt x="55889" y="1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1740811-B9C1-4B87-23FC-773956CC53B0}"/>
              </a:ext>
            </a:extLst>
          </p:cNvPr>
          <p:cNvSpPr/>
          <p:nvPr/>
        </p:nvSpPr>
        <p:spPr>
          <a:xfrm>
            <a:off x="5507311" y="3276293"/>
            <a:ext cx="403248" cy="135960"/>
          </a:xfrm>
          <a:custGeom>
            <a:avLst/>
            <a:gdLst>
              <a:gd name="connsiteX0" fmla="*/ 256 w 403248"/>
              <a:gd name="connsiteY0" fmla="*/ 307 h 135960"/>
              <a:gd name="connsiteX1" fmla="*/ 296589 w 403248"/>
              <a:gd name="connsiteY1" fmla="*/ 46874 h 135960"/>
              <a:gd name="connsiteX2" fmla="*/ 398189 w 403248"/>
              <a:gd name="connsiteY2" fmla="*/ 135774 h 135960"/>
              <a:gd name="connsiteX3" fmla="*/ 351622 w 403248"/>
              <a:gd name="connsiteY3" fmla="*/ 68040 h 135960"/>
              <a:gd name="connsiteX4" fmla="*/ 256 w 403248"/>
              <a:gd name="connsiteY4" fmla="*/ 307 h 13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248" h="135960">
                <a:moveTo>
                  <a:pt x="256" y="307"/>
                </a:moveTo>
                <a:cubicBezTo>
                  <a:pt x="-8916" y="-3221"/>
                  <a:pt x="230267" y="24296"/>
                  <a:pt x="296589" y="46874"/>
                </a:cubicBezTo>
                <a:cubicBezTo>
                  <a:pt x="362911" y="69452"/>
                  <a:pt x="389017" y="132246"/>
                  <a:pt x="398189" y="135774"/>
                </a:cubicBezTo>
                <a:cubicBezTo>
                  <a:pt x="407361" y="139302"/>
                  <a:pt x="410183" y="92029"/>
                  <a:pt x="351622" y="68040"/>
                </a:cubicBezTo>
                <a:cubicBezTo>
                  <a:pt x="293061" y="44051"/>
                  <a:pt x="9428" y="3835"/>
                  <a:pt x="256" y="3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E28A9EA0-840D-5915-5FCC-DCBC693350F7}"/>
              </a:ext>
            </a:extLst>
          </p:cNvPr>
          <p:cNvSpPr/>
          <p:nvPr/>
        </p:nvSpPr>
        <p:spPr>
          <a:xfrm>
            <a:off x="6006943" y="3280612"/>
            <a:ext cx="61857" cy="241774"/>
          </a:xfrm>
          <a:custGeom>
            <a:avLst/>
            <a:gdLst>
              <a:gd name="connsiteX0" fmla="*/ 157 w 61857"/>
              <a:gd name="connsiteY0" fmla="*/ 221 h 241774"/>
              <a:gd name="connsiteX1" fmla="*/ 42490 w 61857"/>
              <a:gd name="connsiteY1" fmla="*/ 114521 h 241774"/>
              <a:gd name="connsiteX2" fmla="*/ 55190 w 61857"/>
              <a:gd name="connsiteY2" fmla="*/ 241521 h 241774"/>
              <a:gd name="connsiteX3" fmla="*/ 59424 w 61857"/>
              <a:gd name="connsiteY3" fmla="*/ 144155 h 241774"/>
              <a:gd name="connsiteX4" fmla="*/ 157 w 61857"/>
              <a:gd name="connsiteY4" fmla="*/ 221 h 2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57" h="241774">
                <a:moveTo>
                  <a:pt x="157" y="221"/>
                </a:moveTo>
                <a:cubicBezTo>
                  <a:pt x="-2665" y="-4718"/>
                  <a:pt x="33318" y="74304"/>
                  <a:pt x="42490" y="114521"/>
                </a:cubicBezTo>
                <a:cubicBezTo>
                  <a:pt x="51662" y="154738"/>
                  <a:pt x="52368" y="236582"/>
                  <a:pt x="55190" y="241521"/>
                </a:cubicBezTo>
                <a:cubicBezTo>
                  <a:pt x="58012" y="246460"/>
                  <a:pt x="65774" y="178022"/>
                  <a:pt x="59424" y="144155"/>
                </a:cubicBezTo>
                <a:cubicBezTo>
                  <a:pt x="53074" y="110288"/>
                  <a:pt x="2979" y="5160"/>
                  <a:pt x="157" y="2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7D6C80C5-EE7B-8C99-24F9-16E7E03DF3A6}"/>
              </a:ext>
            </a:extLst>
          </p:cNvPr>
          <p:cNvSpPr/>
          <p:nvPr/>
        </p:nvSpPr>
        <p:spPr>
          <a:xfrm>
            <a:off x="5125250" y="3302441"/>
            <a:ext cx="313467" cy="97072"/>
          </a:xfrm>
          <a:custGeom>
            <a:avLst/>
            <a:gdLst>
              <a:gd name="connsiteX0" fmla="*/ 1317 w 313467"/>
              <a:gd name="connsiteY0" fmla="*/ 96926 h 97072"/>
              <a:gd name="connsiteX1" fmla="*/ 306117 w 313467"/>
              <a:gd name="connsiteY1" fmla="*/ 3792 h 97072"/>
              <a:gd name="connsiteX2" fmla="*/ 200283 w 313467"/>
              <a:gd name="connsiteY2" fmla="*/ 24959 h 97072"/>
              <a:gd name="connsiteX3" fmla="*/ 1317 w 313467"/>
              <a:gd name="connsiteY3" fmla="*/ 96926 h 9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67" h="97072">
                <a:moveTo>
                  <a:pt x="1317" y="96926"/>
                </a:moveTo>
                <a:cubicBezTo>
                  <a:pt x="18956" y="93398"/>
                  <a:pt x="272956" y="15786"/>
                  <a:pt x="306117" y="3792"/>
                </a:cubicBezTo>
                <a:cubicBezTo>
                  <a:pt x="339278" y="-8203"/>
                  <a:pt x="252494" y="10848"/>
                  <a:pt x="200283" y="24959"/>
                </a:cubicBezTo>
                <a:cubicBezTo>
                  <a:pt x="148072" y="39070"/>
                  <a:pt x="-16322" y="100454"/>
                  <a:pt x="1317" y="969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3F8B1468-7C39-83F1-F8FD-3B10E1B45FA2}"/>
              </a:ext>
            </a:extLst>
          </p:cNvPr>
          <p:cNvSpPr/>
          <p:nvPr/>
        </p:nvSpPr>
        <p:spPr>
          <a:xfrm>
            <a:off x="6861363" y="3356178"/>
            <a:ext cx="324686" cy="64471"/>
          </a:xfrm>
          <a:custGeom>
            <a:avLst/>
            <a:gdLst>
              <a:gd name="connsiteX0" fmla="*/ 870 w 324686"/>
              <a:gd name="connsiteY0" fmla="*/ 26255 h 64471"/>
              <a:gd name="connsiteX1" fmla="*/ 157504 w 324686"/>
              <a:gd name="connsiteY1" fmla="*/ 855 h 64471"/>
              <a:gd name="connsiteX2" fmla="*/ 322604 w 324686"/>
              <a:gd name="connsiteY2" fmla="*/ 64355 h 64471"/>
              <a:gd name="connsiteX3" fmla="*/ 254870 w 324686"/>
              <a:gd name="connsiteY3" fmla="*/ 17789 h 64471"/>
              <a:gd name="connsiteX4" fmla="*/ 229470 w 324686"/>
              <a:gd name="connsiteY4" fmla="*/ 5089 h 64471"/>
              <a:gd name="connsiteX5" fmla="*/ 870 w 324686"/>
              <a:gd name="connsiteY5" fmla="*/ 26255 h 6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686" h="64471">
                <a:moveTo>
                  <a:pt x="870" y="26255"/>
                </a:moveTo>
                <a:cubicBezTo>
                  <a:pt x="-11124" y="25549"/>
                  <a:pt x="103882" y="-5495"/>
                  <a:pt x="157504" y="855"/>
                </a:cubicBezTo>
                <a:cubicBezTo>
                  <a:pt x="211126" y="7205"/>
                  <a:pt x="306376" y="61533"/>
                  <a:pt x="322604" y="64355"/>
                </a:cubicBezTo>
                <a:cubicBezTo>
                  <a:pt x="338832" y="67177"/>
                  <a:pt x="254870" y="17789"/>
                  <a:pt x="254870" y="17789"/>
                </a:cubicBezTo>
                <a:cubicBezTo>
                  <a:pt x="239348" y="7911"/>
                  <a:pt x="272509" y="4384"/>
                  <a:pt x="229470" y="5089"/>
                </a:cubicBezTo>
                <a:cubicBezTo>
                  <a:pt x="186431" y="5794"/>
                  <a:pt x="12864" y="26961"/>
                  <a:pt x="870" y="262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81C455E-FA71-8339-1243-3D6723CB353B}"/>
              </a:ext>
            </a:extLst>
          </p:cNvPr>
          <p:cNvSpPr/>
          <p:nvPr/>
        </p:nvSpPr>
        <p:spPr>
          <a:xfrm>
            <a:off x="6472598" y="3009856"/>
            <a:ext cx="64342" cy="402264"/>
          </a:xfrm>
          <a:custGeom>
            <a:avLst/>
            <a:gdLst>
              <a:gd name="connsiteX0" fmla="*/ 169 w 64342"/>
              <a:gd name="connsiteY0" fmla="*/ 44 h 402264"/>
              <a:gd name="connsiteX1" fmla="*/ 38269 w 64342"/>
              <a:gd name="connsiteY1" fmla="*/ 177844 h 402264"/>
              <a:gd name="connsiteX2" fmla="*/ 46735 w 64342"/>
              <a:gd name="connsiteY2" fmla="*/ 296377 h 402264"/>
              <a:gd name="connsiteX3" fmla="*/ 63669 w 64342"/>
              <a:gd name="connsiteY3" fmla="*/ 215944 h 402264"/>
              <a:gd name="connsiteX4" fmla="*/ 21335 w 64342"/>
              <a:gd name="connsiteY4" fmla="*/ 402211 h 402264"/>
              <a:gd name="connsiteX5" fmla="*/ 55202 w 64342"/>
              <a:gd name="connsiteY5" fmla="*/ 194777 h 402264"/>
              <a:gd name="connsiteX6" fmla="*/ 169 w 64342"/>
              <a:gd name="connsiteY6" fmla="*/ 44 h 40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42" h="402264">
                <a:moveTo>
                  <a:pt x="169" y="44"/>
                </a:moveTo>
                <a:cubicBezTo>
                  <a:pt x="-2653" y="-2778"/>
                  <a:pt x="30508" y="128455"/>
                  <a:pt x="38269" y="177844"/>
                </a:cubicBezTo>
                <a:cubicBezTo>
                  <a:pt x="46030" y="227233"/>
                  <a:pt x="42502" y="290027"/>
                  <a:pt x="46735" y="296377"/>
                </a:cubicBezTo>
                <a:cubicBezTo>
                  <a:pt x="50968" y="302727"/>
                  <a:pt x="67902" y="198305"/>
                  <a:pt x="63669" y="215944"/>
                </a:cubicBezTo>
                <a:cubicBezTo>
                  <a:pt x="59436" y="233583"/>
                  <a:pt x="22746" y="405739"/>
                  <a:pt x="21335" y="402211"/>
                </a:cubicBezTo>
                <a:cubicBezTo>
                  <a:pt x="19924" y="398683"/>
                  <a:pt x="55908" y="257572"/>
                  <a:pt x="55202" y="194777"/>
                </a:cubicBezTo>
                <a:cubicBezTo>
                  <a:pt x="54497" y="131983"/>
                  <a:pt x="2991" y="2866"/>
                  <a:pt x="169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01E335D-CC1B-869E-77E1-5ADFFCC6992A}"/>
              </a:ext>
            </a:extLst>
          </p:cNvPr>
          <p:cNvSpPr/>
          <p:nvPr/>
        </p:nvSpPr>
        <p:spPr>
          <a:xfrm>
            <a:off x="6713960" y="2950614"/>
            <a:ext cx="352730" cy="25505"/>
          </a:xfrm>
          <a:custGeom>
            <a:avLst/>
            <a:gdLst>
              <a:gd name="connsiteX0" fmla="*/ 107 w 352730"/>
              <a:gd name="connsiteY0" fmla="*/ 19 h 25505"/>
              <a:gd name="connsiteX1" fmla="*/ 182140 w 352730"/>
              <a:gd name="connsiteY1" fmla="*/ 25419 h 25505"/>
              <a:gd name="connsiteX2" fmla="*/ 139807 w 352730"/>
              <a:gd name="connsiteY2" fmla="*/ 8486 h 25505"/>
              <a:gd name="connsiteX3" fmla="*/ 351473 w 352730"/>
              <a:gd name="connsiteY3" fmla="*/ 12719 h 25505"/>
              <a:gd name="connsiteX4" fmla="*/ 224473 w 352730"/>
              <a:gd name="connsiteY4" fmla="*/ 16953 h 25505"/>
              <a:gd name="connsiteX5" fmla="*/ 156740 w 352730"/>
              <a:gd name="connsiteY5" fmla="*/ 21186 h 25505"/>
              <a:gd name="connsiteX6" fmla="*/ 107 w 352730"/>
              <a:gd name="connsiteY6" fmla="*/ 19 h 25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730" h="25505">
                <a:moveTo>
                  <a:pt x="107" y="19"/>
                </a:moveTo>
                <a:cubicBezTo>
                  <a:pt x="4340" y="725"/>
                  <a:pt x="158857" y="24008"/>
                  <a:pt x="182140" y="25419"/>
                </a:cubicBezTo>
                <a:cubicBezTo>
                  <a:pt x="205423" y="26830"/>
                  <a:pt x="111585" y="10603"/>
                  <a:pt x="139807" y="8486"/>
                </a:cubicBezTo>
                <a:cubicBezTo>
                  <a:pt x="168029" y="6369"/>
                  <a:pt x="337362" y="11308"/>
                  <a:pt x="351473" y="12719"/>
                </a:cubicBezTo>
                <a:cubicBezTo>
                  <a:pt x="365584" y="14130"/>
                  <a:pt x="256928" y="15542"/>
                  <a:pt x="224473" y="16953"/>
                </a:cubicBezTo>
                <a:cubicBezTo>
                  <a:pt x="192018" y="18364"/>
                  <a:pt x="195546" y="24008"/>
                  <a:pt x="156740" y="21186"/>
                </a:cubicBezTo>
                <a:cubicBezTo>
                  <a:pt x="117934" y="18364"/>
                  <a:pt x="-4126" y="-687"/>
                  <a:pt x="107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9FD0C08-C166-88F3-48B6-7F4D4AEFB6F6}"/>
              </a:ext>
            </a:extLst>
          </p:cNvPr>
          <p:cNvSpPr/>
          <p:nvPr/>
        </p:nvSpPr>
        <p:spPr>
          <a:xfrm>
            <a:off x="5197744" y="2894042"/>
            <a:ext cx="595455" cy="65088"/>
          </a:xfrm>
          <a:custGeom>
            <a:avLst/>
            <a:gdLst>
              <a:gd name="connsiteX0" fmla="*/ 789 w 595455"/>
              <a:gd name="connsiteY0" fmla="*/ 65058 h 65088"/>
              <a:gd name="connsiteX1" fmla="*/ 301356 w 595455"/>
              <a:gd name="connsiteY1" fmla="*/ 10025 h 65088"/>
              <a:gd name="connsiteX2" fmla="*/ 593456 w 595455"/>
              <a:gd name="connsiteY2" fmla="*/ 18491 h 65088"/>
              <a:gd name="connsiteX3" fmla="*/ 428356 w 595455"/>
              <a:gd name="connsiteY3" fmla="*/ 10025 h 65088"/>
              <a:gd name="connsiteX4" fmla="*/ 394489 w 595455"/>
              <a:gd name="connsiteY4" fmla="*/ 1558 h 65088"/>
              <a:gd name="connsiteX5" fmla="*/ 789 w 595455"/>
              <a:gd name="connsiteY5" fmla="*/ 65058 h 6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455" h="65088">
                <a:moveTo>
                  <a:pt x="789" y="65058"/>
                </a:moveTo>
                <a:cubicBezTo>
                  <a:pt x="-14733" y="66469"/>
                  <a:pt x="202578" y="17786"/>
                  <a:pt x="301356" y="10025"/>
                </a:cubicBezTo>
                <a:cubicBezTo>
                  <a:pt x="400134" y="2264"/>
                  <a:pt x="572289" y="18491"/>
                  <a:pt x="593456" y="18491"/>
                </a:cubicBezTo>
                <a:cubicBezTo>
                  <a:pt x="614623" y="18491"/>
                  <a:pt x="461517" y="12847"/>
                  <a:pt x="428356" y="10025"/>
                </a:cubicBezTo>
                <a:cubicBezTo>
                  <a:pt x="395195" y="7203"/>
                  <a:pt x="463633" y="-4086"/>
                  <a:pt x="394489" y="1558"/>
                </a:cubicBezTo>
                <a:cubicBezTo>
                  <a:pt x="325345" y="7202"/>
                  <a:pt x="16311" y="63647"/>
                  <a:pt x="789" y="650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54953976-7911-7D59-08FA-3E49FE58CFF7}"/>
              </a:ext>
            </a:extLst>
          </p:cNvPr>
          <p:cNvSpPr/>
          <p:nvPr/>
        </p:nvSpPr>
        <p:spPr>
          <a:xfrm>
            <a:off x="6680022" y="4673556"/>
            <a:ext cx="66873" cy="54074"/>
          </a:xfrm>
          <a:custGeom>
            <a:avLst/>
            <a:gdLst>
              <a:gd name="connsiteX0" fmla="*/ 66853 w 66873"/>
              <a:gd name="connsiteY0" fmla="*/ 44 h 54074"/>
              <a:gd name="connsiteX1" fmla="*/ 16053 w 66873"/>
              <a:gd name="connsiteY1" fmla="*/ 31794 h 54074"/>
              <a:gd name="connsiteX2" fmla="*/ 178 w 66873"/>
              <a:gd name="connsiteY2" fmla="*/ 54019 h 54074"/>
              <a:gd name="connsiteX3" fmla="*/ 9703 w 66873"/>
              <a:gd name="connsiteY3" fmla="*/ 25444 h 54074"/>
              <a:gd name="connsiteX4" fmla="*/ 66853 w 66873"/>
              <a:gd name="connsiteY4" fmla="*/ 44 h 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73" h="54074">
                <a:moveTo>
                  <a:pt x="66853" y="44"/>
                </a:moveTo>
                <a:cubicBezTo>
                  <a:pt x="67911" y="1102"/>
                  <a:pt x="27165" y="22798"/>
                  <a:pt x="16053" y="31794"/>
                </a:cubicBezTo>
                <a:cubicBezTo>
                  <a:pt x="4941" y="40790"/>
                  <a:pt x="1236" y="55077"/>
                  <a:pt x="178" y="54019"/>
                </a:cubicBezTo>
                <a:cubicBezTo>
                  <a:pt x="-880" y="52961"/>
                  <a:pt x="2824" y="33911"/>
                  <a:pt x="9703" y="25444"/>
                </a:cubicBezTo>
                <a:cubicBezTo>
                  <a:pt x="16582" y="16977"/>
                  <a:pt x="65795" y="-1014"/>
                  <a:pt x="66853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BA526B1-69EC-6637-E92F-FEC1DD28C1EB}"/>
              </a:ext>
            </a:extLst>
          </p:cNvPr>
          <p:cNvSpPr/>
          <p:nvPr/>
        </p:nvSpPr>
        <p:spPr>
          <a:xfrm>
            <a:off x="6381606" y="4636671"/>
            <a:ext cx="125112" cy="27415"/>
          </a:xfrm>
          <a:custGeom>
            <a:avLst/>
            <a:gdLst>
              <a:gd name="connsiteX0" fmla="*/ 144 w 125112"/>
              <a:gd name="connsiteY0" fmla="*/ 2004 h 27415"/>
              <a:gd name="connsiteX1" fmla="*/ 85869 w 125112"/>
              <a:gd name="connsiteY1" fmla="*/ 2004 h 27415"/>
              <a:gd name="connsiteX2" fmla="*/ 123969 w 125112"/>
              <a:gd name="connsiteY2" fmla="*/ 27404 h 27415"/>
              <a:gd name="connsiteX3" fmla="*/ 108094 w 125112"/>
              <a:gd name="connsiteY3" fmla="*/ 5179 h 27415"/>
              <a:gd name="connsiteX4" fmla="*/ 144 w 125112"/>
              <a:gd name="connsiteY4" fmla="*/ 2004 h 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12" h="27415">
                <a:moveTo>
                  <a:pt x="144" y="2004"/>
                </a:moveTo>
                <a:cubicBezTo>
                  <a:pt x="-3560" y="1475"/>
                  <a:pt x="65232" y="-2229"/>
                  <a:pt x="85869" y="2004"/>
                </a:cubicBezTo>
                <a:cubicBezTo>
                  <a:pt x="106506" y="6237"/>
                  <a:pt x="120265" y="26875"/>
                  <a:pt x="123969" y="27404"/>
                </a:cubicBezTo>
                <a:cubicBezTo>
                  <a:pt x="127673" y="27933"/>
                  <a:pt x="122381" y="9412"/>
                  <a:pt x="108094" y="5179"/>
                </a:cubicBezTo>
                <a:cubicBezTo>
                  <a:pt x="93807" y="946"/>
                  <a:pt x="3848" y="2533"/>
                  <a:pt x="144" y="20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19E1472-F487-A95D-C339-7220041C1189}"/>
              </a:ext>
            </a:extLst>
          </p:cNvPr>
          <p:cNvSpPr/>
          <p:nvPr/>
        </p:nvSpPr>
        <p:spPr>
          <a:xfrm>
            <a:off x="6625035" y="4870037"/>
            <a:ext cx="42472" cy="150514"/>
          </a:xfrm>
          <a:custGeom>
            <a:avLst/>
            <a:gdLst>
              <a:gd name="connsiteX0" fmla="*/ 1190 w 42472"/>
              <a:gd name="connsiteY0" fmla="*/ 413 h 150514"/>
              <a:gd name="connsiteX1" fmla="*/ 7540 w 42472"/>
              <a:gd name="connsiteY1" fmla="*/ 76613 h 150514"/>
              <a:gd name="connsiteX2" fmla="*/ 42465 w 42472"/>
              <a:gd name="connsiteY2" fmla="*/ 149638 h 150514"/>
              <a:gd name="connsiteX3" fmla="*/ 4365 w 42472"/>
              <a:gd name="connsiteY3" fmla="*/ 111538 h 150514"/>
              <a:gd name="connsiteX4" fmla="*/ 1190 w 42472"/>
              <a:gd name="connsiteY4" fmla="*/ 413 h 15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72" h="150514">
                <a:moveTo>
                  <a:pt x="1190" y="413"/>
                </a:moveTo>
                <a:cubicBezTo>
                  <a:pt x="1719" y="-5408"/>
                  <a:pt x="661" y="51742"/>
                  <a:pt x="7540" y="76613"/>
                </a:cubicBezTo>
                <a:cubicBezTo>
                  <a:pt x="14419" y="101484"/>
                  <a:pt x="42994" y="143817"/>
                  <a:pt x="42465" y="149638"/>
                </a:cubicBezTo>
                <a:cubicBezTo>
                  <a:pt x="41936" y="155459"/>
                  <a:pt x="11244" y="131117"/>
                  <a:pt x="4365" y="111538"/>
                </a:cubicBezTo>
                <a:cubicBezTo>
                  <a:pt x="-2514" y="91959"/>
                  <a:pt x="661" y="6234"/>
                  <a:pt x="1190" y="4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E2AA77E-3A9B-51F5-BFC3-9896D518B900}"/>
              </a:ext>
            </a:extLst>
          </p:cNvPr>
          <p:cNvSpPr/>
          <p:nvPr/>
        </p:nvSpPr>
        <p:spPr>
          <a:xfrm>
            <a:off x="6330950" y="4866823"/>
            <a:ext cx="47754" cy="159640"/>
          </a:xfrm>
          <a:custGeom>
            <a:avLst/>
            <a:gdLst>
              <a:gd name="connsiteX0" fmla="*/ 47625 w 47754"/>
              <a:gd name="connsiteY0" fmla="*/ 452 h 159640"/>
              <a:gd name="connsiteX1" fmla="*/ 41275 w 47754"/>
              <a:gd name="connsiteY1" fmla="*/ 63952 h 159640"/>
              <a:gd name="connsiteX2" fmla="*/ 0 w 47754"/>
              <a:gd name="connsiteY2" fmla="*/ 159202 h 159640"/>
              <a:gd name="connsiteX3" fmla="*/ 41275 w 47754"/>
              <a:gd name="connsiteY3" fmla="*/ 95702 h 159640"/>
              <a:gd name="connsiteX4" fmla="*/ 47625 w 47754"/>
              <a:gd name="connsiteY4" fmla="*/ 452 h 15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4" h="159640">
                <a:moveTo>
                  <a:pt x="47625" y="452"/>
                </a:moveTo>
                <a:cubicBezTo>
                  <a:pt x="47625" y="-4840"/>
                  <a:pt x="49213" y="37494"/>
                  <a:pt x="41275" y="63952"/>
                </a:cubicBezTo>
                <a:cubicBezTo>
                  <a:pt x="33337" y="90410"/>
                  <a:pt x="0" y="153910"/>
                  <a:pt x="0" y="159202"/>
                </a:cubicBezTo>
                <a:cubicBezTo>
                  <a:pt x="0" y="164494"/>
                  <a:pt x="33867" y="120573"/>
                  <a:pt x="41275" y="95702"/>
                </a:cubicBezTo>
                <a:cubicBezTo>
                  <a:pt x="48683" y="70831"/>
                  <a:pt x="47625" y="5744"/>
                  <a:pt x="47625" y="4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5F113F2-2606-BA7E-3B1C-3B8E25317DA5}"/>
              </a:ext>
            </a:extLst>
          </p:cNvPr>
          <p:cNvSpPr/>
          <p:nvPr/>
        </p:nvSpPr>
        <p:spPr>
          <a:xfrm>
            <a:off x="6514083" y="4844517"/>
            <a:ext cx="29965" cy="185253"/>
          </a:xfrm>
          <a:custGeom>
            <a:avLst/>
            <a:gdLst>
              <a:gd name="connsiteX0" fmla="*/ 7367 w 29965"/>
              <a:gd name="connsiteY0" fmla="*/ 533 h 185253"/>
              <a:gd name="connsiteX1" fmla="*/ 1017 w 29965"/>
              <a:gd name="connsiteY1" fmla="*/ 76733 h 185253"/>
              <a:gd name="connsiteX2" fmla="*/ 29592 w 29965"/>
              <a:gd name="connsiteY2" fmla="*/ 184683 h 185253"/>
              <a:gd name="connsiteX3" fmla="*/ 16892 w 29965"/>
              <a:gd name="connsiteY3" fmla="*/ 114833 h 185253"/>
              <a:gd name="connsiteX4" fmla="*/ 7367 w 29965"/>
              <a:gd name="connsiteY4" fmla="*/ 533 h 18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65" h="185253">
                <a:moveTo>
                  <a:pt x="7367" y="533"/>
                </a:moveTo>
                <a:cubicBezTo>
                  <a:pt x="4721" y="-5817"/>
                  <a:pt x="-2687" y="46041"/>
                  <a:pt x="1017" y="76733"/>
                </a:cubicBezTo>
                <a:cubicBezTo>
                  <a:pt x="4721" y="107425"/>
                  <a:pt x="26946" y="178333"/>
                  <a:pt x="29592" y="184683"/>
                </a:cubicBezTo>
                <a:cubicBezTo>
                  <a:pt x="32238" y="191033"/>
                  <a:pt x="20067" y="142879"/>
                  <a:pt x="16892" y="114833"/>
                </a:cubicBezTo>
                <a:cubicBezTo>
                  <a:pt x="13717" y="86787"/>
                  <a:pt x="10013" y="6883"/>
                  <a:pt x="7367" y="5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0057275F-F674-49E6-F825-3459C6B1C2D2}"/>
              </a:ext>
            </a:extLst>
          </p:cNvPr>
          <p:cNvSpPr/>
          <p:nvPr/>
        </p:nvSpPr>
        <p:spPr>
          <a:xfrm>
            <a:off x="6451548" y="4895804"/>
            <a:ext cx="29655" cy="155652"/>
          </a:xfrm>
          <a:custGeom>
            <a:avLst/>
            <a:gdLst>
              <a:gd name="connsiteX0" fmla="*/ 52 w 29655"/>
              <a:gd name="connsiteY0" fmla="*/ 46 h 155652"/>
              <a:gd name="connsiteX1" fmla="*/ 19102 w 29655"/>
              <a:gd name="connsiteY1" fmla="*/ 73071 h 155652"/>
              <a:gd name="connsiteX2" fmla="*/ 28627 w 29655"/>
              <a:gd name="connsiteY2" fmla="*/ 155621 h 155652"/>
              <a:gd name="connsiteX3" fmla="*/ 25452 w 29655"/>
              <a:gd name="connsiteY3" fmla="*/ 63546 h 155652"/>
              <a:gd name="connsiteX4" fmla="*/ 52 w 29655"/>
              <a:gd name="connsiteY4" fmla="*/ 46 h 15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55" h="155652">
                <a:moveTo>
                  <a:pt x="52" y="46"/>
                </a:moveTo>
                <a:cubicBezTo>
                  <a:pt x="-1006" y="1634"/>
                  <a:pt x="14340" y="47142"/>
                  <a:pt x="19102" y="73071"/>
                </a:cubicBezTo>
                <a:cubicBezTo>
                  <a:pt x="23864" y="99000"/>
                  <a:pt x="27569" y="157209"/>
                  <a:pt x="28627" y="155621"/>
                </a:cubicBezTo>
                <a:cubicBezTo>
                  <a:pt x="29685" y="154033"/>
                  <a:pt x="31273" y="88946"/>
                  <a:pt x="25452" y="63546"/>
                </a:cubicBezTo>
                <a:cubicBezTo>
                  <a:pt x="19631" y="38146"/>
                  <a:pt x="1110" y="-1542"/>
                  <a:pt x="52" y="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FD531D57-F391-463C-DDB4-92CCA1419679}"/>
              </a:ext>
            </a:extLst>
          </p:cNvPr>
          <p:cNvSpPr/>
          <p:nvPr/>
        </p:nvSpPr>
        <p:spPr>
          <a:xfrm>
            <a:off x="6159393" y="5140072"/>
            <a:ext cx="402037" cy="117739"/>
          </a:xfrm>
          <a:custGeom>
            <a:avLst/>
            <a:gdLst>
              <a:gd name="connsiteX0" fmla="*/ 107 w 402037"/>
              <a:gd name="connsiteY0" fmla="*/ 117728 h 117739"/>
              <a:gd name="connsiteX1" fmla="*/ 181082 w 402037"/>
              <a:gd name="connsiteY1" fmla="*/ 28828 h 117739"/>
              <a:gd name="connsiteX2" fmla="*/ 273157 w 402037"/>
              <a:gd name="connsiteY2" fmla="*/ 19303 h 117739"/>
              <a:gd name="connsiteX3" fmla="*/ 400157 w 402037"/>
              <a:gd name="connsiteY3" fmla="*/ 28828 h 117739"/>
              <a:gd name="connsiteX4" fmla="*/ 346182 w 402037"/>
              <a:gd name="connsiteY4" fmla="*/ 3428 h 117739"/>
              <a:gd name="connsiteX5" fmla="*/ 304907 w 402037"/>
              <a:gd name="connsiteY5" fmla="*/ 253 h 117739"/>
              <a:gd name="connsiteX6" fmla="*/ 225532 w 402037"/>
              <a:gd name="connsiteY6" fmla="*/ 3428 h 117739"/>
              <a:gd name="connsiteX7" fmla="*/ 247757 w 402037"/>
              <a:gd name="connsiteY7" fmla="*/ 12953 h 117739"/>
              <a:gd name="connsiteX8" fmla="*/ 155682 w 402037"/>
              <a:gd name="connsiteY8" fmla="*/ 22478 h 117739"/>
              <a:gd name="connsiteX9" fmla="*/ 107 w 402037"/>
              <a:gd name="connsiteY9" fmla="*/ 117728 h 11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037" h="117739">
                <a:moveTo>
                  <a:pt x="107" y="117728"/>
                </a:moveTo>
                <a:cubicBezTo>
                  <a:pt x="4340" y="118786"/>
                  <a:pt x="135574" y="45232"/>
                  <a:pt x="181082" y="28828"/>
                </a:cubicBezTo>
                <a:cubicBezTo>
                  <a:pt x="226590" y="12424"/>
                  <a:pt x="236645" y="19303"/>
                  <a:pt x="273157" y="19303"/>
                </a:cubicBezTo>
                <a:cubicBezTo>
                  <a:pt x="309669" y="19303"/>
                  <a:pt x="387986" y="31474"/>
                  <a:pt x="400157" y="28828"/>
                </a:cubicBezTo>
                <a:cubicBezTo>
                  <a:pt x="412328" y="26182"/>
                  <a:pt x="362057" y="8190"/>
                  <a:pt x="346182" y="3428"/>
                </a:cubicBezTo>
                <a:cubicBezTo>
                  <a:pt x="330307" y="-1334"/>
                  <a:pt x="325015" y="253"/>
                  <a:pt x="304907" y="253"/>
                </a:cubicBezTo>
                <a:cubicBezTo>
                  <a:pt x="284799" y="253"/>
                  <a:pt x="225532" y="3428"/>
                  <a:pt x="225532" y="3428"/>
                </a:cubicBezTo>
                <a:cubicBezTo>
                  <a:pt x="216007" y="5545"/>
                  <a:pt x="259399" y="9778"/>
                  <a:pt x="247757" y="12953"/>
                </a:cubicBezTo>
                <a:cubicBezTo>
                  <a:pt x="236115" y="16128"/>
                  <a:pt x="193253" y="5016"/>
                  <a:pt x="155682" y="22478"/>
                </a:cubicBezTo>
                <a:cubicBezTo>
                  <a:pt x="118111" y="39940"/>
                  <a:pt x="-4126" y="116670"/>
                  <a:pt x="107" y="1177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D00F1502-4B8B-8EA6-52FC-0416B8CA0BEC}"/>
              </a:ext>
            </a:extLst>
          </p:cNvPr>
          <p:cNvSpPr/>
          <p:nvPr/>
        </p:nvSpPr>
        <p:spPr>
          <a:xfrm>
            <a:off x="5914876" y="5207000"/>
            <a:ext cx="394161" cy="168275"/>
          </a:xfrm>
          <a:custGeom>
            <a:avLst/>
            <a:gdLst>
              <a:gd name="connsiteX0" fmla="*/ 149 w 394161"/>
              <a:gd name="connsiteY0" fmla="*/ 168275 h 168275"/>
              <a:gd name="connsiteX1" fmla="*/ 257324 w 394161"/>
              <a:gd name="connsiteY1" fmla="*/ 60325 h 168275"/>
              <a:gd name="connsiteX2" fmla="*/ 393849 w 394161"/>
              <a:gd name="connsiteY2" fmla="*/ 0 h 168275"/>
              <a:gd name="connsiteX3" fmla="*/ 222399 w 394161"/>
              <a:gd name="connsiteY3" fmla="*/ 60325 h 168275"/>
              <a:gd name="connsiteX4" fmla="*/ 149 w 394161"/>
              <a:gd name="connsiteY4" fmla="*/ 168275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161" h="168275">
                <a:moveTo>
                  <a:pt x="149" y="168275"/>
                </a:moveTo>
                <a:cubicBezTo>
                  <a:pt x="5970" y="168275"/>
                  <a:pt x="191707" y="88371"/>
                  <a:pt x="257324" y="60325"/>
                </a:cubicBezTo>
                <a:cubicBezTo>
                  <a:pt x="322941" y="32279"/>
                  <a:pt x="399670" y="0"/>
                  <a:pt x="393849" y="0"/>
                </a:cubicBezTo>
                <a:cubicBezTo>
                  <a:pt x="388028" y="0"/>
                  <a:pt x="284841" y="31750"/>
                  <a:pt x="222399" y="60325"/>
                </a:cubicBezTo>
                <a:cubicBezTo>
                  <a:pt x="159957" y="88900"/>
                  <a:pt x="-5672" y="168275"/>
                  <a:pt x="149" y="168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253A2B60-8DAC-BB55-AEAD-7C92DEF42348}"/>
              </a:ext>
            </a:extLst>
          </p:cNvPr>
          <p:cNvSpPr/>
          <p:nvPr/>
        </p:nvSpPr>
        <p:spPr>
          <a:xfrm>
            <a:off x="5751587" y="5375275"/>
            <a:ext cx="176258" cy="127023"/>
          </a:xfrm>
          <a:custGeom>
            <a:avLst/>
            <a:gdLst>
              <a:gd name="connsiteX0" fmla="*/ 176138 w 176258"/>
              <a:gd name="connsiteY0" fmla="*/ 0 h 127023"/>
              <a:gd name="connsiteX1" fmla="*/ 68188 w 176258"/>
              <a:gd name="connsiteY1" fmla="*/ 41275 h 127023"/>
              <a:gd name="connsiteX2" fmla="*/ 1513 w 176258"/>
              <a:gd name="connsiteY2" fmla="*/ 60325 h 127023"/>
              <a:gd name="connsiteX3" fmla="*/ 26913 w 176258"/>
              <a:gd name="connsiteY3" fmla="*/ 76200 h 127023"/>
              <a:gd name="connsiteX4" fmla="*/ 87238 w 176258"/>
              <a:gd name="connsiteY4" fmla="*/ 127000 h 127023"/>
              <a:gd name="connsiteX5" fmla="*/ 49138 w 176258"/>
              <a:gd name="connsiteY5" fmla="*/ 82550 h 127023"/>
              <a:gd name="connsiteX6" fmla="*/ 33263 w 176258"/>
              <a:gd name="connsiteY6" fmla="*/ 60325 h 127023"/>
              <a:gd name="connsiteX7" fmla="*/ 45963 w 176258"/>
              <a:gd name="connsiteY7" fmla="*/ 41275 h 127023"/>
              <a:gd name="connsiteX8" fmla="*/ 176138 w 176258"/>
              <a:gd name="connsiteY8" fmla="*/ 0 h 12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258" h="127023">
                <a:moveTo>
                  <a:pt x="176138" y="0"/>
                </a:moveTo>
                <a:cubicBezTo>
                  <a:pt x="179842" y="0"/>
                  <a:pt x="97292" y="31221"/>
                  <a:pt x="68188" y="41275"/>
                </a:cubicBezTo>
                <a:cubicBezTo>
                  <a:pt x="39084" y="51329"/>
                  <a:pt x="8392" y="54504"/>
                  <a:pt x="1513" y="60325"/>
                </a:cubicBezTo>
                <a:cubicBezTo>
                  <a:pt x="-5366" y="66146"/>
                  <a:pt x="12625" y="65088"/>
                  <a:pt x="26913" y="76200"/>
                </a:cubicBezTo>
                <a:cubicBezTo>
                  <a:pt x="41200" y="87313"/>
                  <a:pt x="83534" y="125942"/>
                  <a:pt x="87238" y="127000"/>
                </a:cubicBezTo>
                <a:cubicBezTo>
                  <a:pt x="90942" y="128058"/>
                  <a:pt x="58134" y="93662"/>
                  <a:pt x="49138" y="82550"/>
                </a:cubicBezTo>
                <a:cubicBezTo>
                  <a:pt x="40142" y="71438"/>
                  <a:pt x="33263" y="60325"/>
                  <a:pt x="33263" y="60325"/>
                </a:cubicBezTo>
                <a:cubicBezTo>
                  <a:pt x="32734" y="53446"/>
                  <a:pt x="27442" y="49212"/>
                  <a:pt x="45963" y="41275"/>
                </a:cubicBezTo>
                <a:cubicBezTo>
                  <a:pt x="64484" y="33338"/>
                  <a:pt x="172434" y="0"/>
                  <a:pt x="17613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DC44089D-50DC-5C9A-668E-BFD602B82399}"/>
              </a:ext>
            </a:extLst>
          </p:cNvPr>
          <p:cNvSpPr/>
          <p:nvPr/>
        </p:nvSpPr>
        <p:spPr>
          <a:xfrm>
            <a:off x="6094585" y="5187932"/>
            <a:ext cx="416744" cy="133523"/>
          </a:xfrm>
          <a:custGeom>
            <a:avLst/>
            <a:gdLst>
              <a:gd name="connsiteX0" fmla="*/ 1415 w 416744"/>
              <a:gd name="connsiteY0" fmla="*/ 133368 h 133523"/>
              <a:gd name="connsiteX1" fmla="*/ 236365 w 416744"/>
              <a:gd name="connsiteY1" fmla="*/ 60343 h 133523"/>
              <a:gd name="connsiteX2" fmla="*/ 395115 w 416744"/>
              <a:gd name="connsiteY2" fmla="*/ 53993 h 133523"/>
              <a:gd name="connsiteX3" fmla="*/ 404640 w 416744"/>
              <a:gd name="connsiteY3" fmla="*/ 18 h 133523"/>
              <a:gd name="connsiteX4" fmla="*/ 414165 w 416744"/>
              <a:gd name="connsiteY4" fmla="*/ 60343 h 133523"/>
              <a:gd name="connsiteX5" fmla="*/ 353840 w 416744"/>
              <a:gd name="connsiteY5" fmla="*/ 38118 h 133523"/>
              <a:gd name="connsiteX6" fmla="*/ 1415 w 416744"/>
              <a:gd name="connsiteY6" fmla="*/ 133368 h 13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44" h="133523">
                <a:moveTo>
                  <a:pt x="1415" y="133368"/>
                </a:moveTo>
                <a:cubicBezTo>
                  <a:pt x="-18164" y="137072"/>
                  <a:pt x="170748" y="73572"/>
                  <a:pt x="236365" y="60343"/>
                </a:cubicBezTo>
                <a:cubicBezTo>
                  <a:pt x="301982" y="47114"/>
                  <a:pt x="367069" y="64047"/>
                  <a:pt x="395115" y="53993"/>
                </a:cubicBezTo>
                <a:cubicBezTo>
                  <a:pt x="423161" y="43939"/>
                  <a:pt x="401465" y="-1040"/>
                  <a:pt x="404640" y="18"/>
                </a:cubicBezTo>
                <a:cubicBezTo>
                  <a:pt x="407815" y="1076"/>
                  <a:pt x="422632" y="53993"/>
                  <a:pt x="414165" y="60343"/>
                </a:cubicBezTo>
                <a:cubicBezTo>
                  <a:pt x="405698" y="66693"/>
                  <a:pt x="416811" y="28064"/>
                  <a:pt x="353840" y="38118"/>
                </a:cubicBezTo>
                <a:cubicBezTo>
                  <a:pt x="290869" y="48172"/>
                  <a:pt x="20994" y="129664"/>
                  <a:pt x="1415" y="133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C84D382-ABF6-58C6-379E-E9333EA71E9A}"/>
              </a:ext>
            </a:extLst>
          </p:cNvPr>
          <p:cNvSpPr/>
          <p:nvPr/>
        </p:nvSpPr>
        <p:spPr>
          <a:xfrm>
            <a:off x="6540218" y="5163615"/>
            <a:ext cx="222764" cy="190475"/>
          </a:xfrm>
          <a:custGeom>
            <a:avLst/>
            <a:gdLst>
              <a:gd name="connsiteX0" fmla="*/ 282 w 222764"/>
              <a:gd name="connsiteY0" fmla="*/ 21160 h 190475"/>
              <a:gd name="connsiteX1" fmla="*/ 133632 w 222764"/>
              <a:gd name="connsiteY1" fmla="*/ 17985 h 190475"/>
              <a:gd name="connsiteX2" fmla="*/ 152682 w 222764"/>
              <a:gd name="connsiteY2" fmla="*/ 14810 h 190475"/>
              <a:gd name="connsiteX3" fmla="*/ 187607 w 222764"/>
              <a:gd name="connsiteY3" fmla="*/ 75135 h 190475"/>
              <a:gd name="connsiteX4" fmla="*/ 181257 w 222764"/>
              <a:gd name="connsiteY4" fmla="*/ 52910 h 190475"/>
              <a:gd name="connsiteX5" fmla="*/ 222532 w 222764"/>
              <a:gd name="connsiteY5" fmla="*/ 189435 h 190475"/>
              <a:gd name="connsiteX6" fmla="*/ 197132 w 222764"/>
              <a:gd name="connsiteY6" fmla="*/ 110060 h 190475"/>
              <a:gd name="connsiteX7" fmla="*/ 178082 w 222764"/>
              <a:gd name="connsiteY7" fmla="*/ 5285 h 190475"/>
              <a:gd name="connsiteX8" fmla="*/ 282 w 222764"/>
              <a:gd name="connsiteY8" fmla="*/ 21160 h 1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64" h="190475">
                <a:moveTo>
                  <a:pt x="282" y="21160"/>
                </a:moveTo>
                <a:cubicBezTo>
                  <a:pt x="-7126" y="23277"/>
                  <a:pt x="133632" y="17985"/>
                  <a:pt x="133632" y="17985"/>
                </a:cubicBezTo>
                <a:cubicBezTo>
                  <a:pt x="159032" y="16927"/>
                  <a:pt x="143686" y="5285"/>
                  <a:pt x="152682" y="14810"/>
                </a:cubicBezTo>
                <a:cubicBezTo>
                  <a:pt x="161678" y="24335"/>
                  <a:pt x="182845" y="68785"/>
                  <a:pt x="187607" y="75135"/>
                </a:cubicBezTo>
                <a:cubicBezTo>
                  <a:pt x="192369" y="81485"/>
                  <a:pt x="175436" y="33860"/>
                  <a:pt x="181257" y="52910"/>
                </a:cubicBezTo>
                <a:cubicBezTo>
                  <a:pt x="187078" y="71960"/>
                  <a:pt x="219886" y="179910"/>
                  <a:pt x="222532" y="189435"/>
                </a:cubicBezTo>
                <a:cubicBezTo>
                  <a:pt x="225178" y="198960"/>
                  <a:pt x="204540" y="140752"/>
                  <a:pt x="197132" y="110060"/>
                </a:cubicBezTo>
                <a:cubicBezTo>
                  <a:pt x="189724" y="79368"/>
                  <a:pt x="208774" y="22748"/>
                  <a:pt x="178082" y="5285"/>
                </a:cubicBezTo>
                <a:cubicBezTo>
                  <a:pt x="147390" y="-12178"/>
                  <a:pt x="7690" y="19043"/>
                  <a:pt x="282" y="211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9A67CC9-5958-1B33-1401-67DFEA6E5B7E}"/>
              </a:ext>
            </a:extLst>
          </p:cNvPr>
          <p:cNvSpPr/>
          <p:nvPr/>
        </p:nvSpPr>
        <p:spPr>
          <a:xfrm>
            <a:off x="6543153" y="5210040"/>
            <a:ext cx="32911" cy="108644"/>
          </a:xfrm>
          <a:custGeom>
            <a:avLst/>
            <a:gdLst>
              <a:gd name="connsiteX0" fmla="*/ 22747 w 32911"/>
              <a:gd name="connsiteY0" fmla="*/ 135 h 108644"/>
              <a:gd name="connsiteX1" fmla="*/ 13222 w 32911"/>
              <a:gd name="connsiteY1" fmla="*/ 82685 h 108644"/>
              <a:gd name="connsiteX2" fmla="*/ 522 w 32911"/>
              <a:gd name="connsiteY2" fmla="*/ 108085 h 108644"/>
              <a:gd name="connsiteX3" fmla="*/ 32272 w 32911"/>
              <a:gd name="connsiteY3" fmla="*/ 63635 h 108644"/>
              <a:gd name="connsiteX4" fmla="*/ 22747 w 32911"/>
              <a:gd name="connsiteY4" fmla="*/ 135 h 10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11" h="108644">
                <a:moveTo>
                  <a:pt x="22747" y="135"/>
                </a:moveTo>
                <a:cubicBezTo>
                  <a:pt x="19572" y="3310"/>
                  <a:pt x="16926" y="64693"/>
                  <a:pt x="13222" y="82685"/>
                </a:cubicBezTo>
                <a:cubicBezTo>
                  <a:pt x="9518" y="100677"/>
                  <a:pt x="-2653" y="111260"/>
                  <a:pt x="522" y="108085"/>
                </a:cubicBezTo>
                <a:cubicBezTo>
                  <a:pt x="3697" y="104910"/>
                  <a:pt x="29097" y="76864"/>
                  <a:pt x="32272" y="63635"/>
                </a:cubicBezTo>
                <a:cubicBezTo>
                  <a:pt x="35447" y="50406"/>
                  <a:pt x="25922" y="-3040"/>
                  <a:pt x="22747" y="1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9D27BF6-32FB-4D6A-DB13-52226C9DEFF3}"/>
              </a:ext>
            </a:extLst>
          </p:cNvPr>
          <p:cNvSpPr/>
          <p:nvPr/>
        </p:nvSpPr>
        <p:spPr>
          <a:xfrm>
            <a:off x="6582477" y="5284545"/>
            <a:ext cx="213755" cy="123592"/>
          </a:xfrm>
          <a:custGeom>
            <a:avLst/>
            <a:gdLst>
              <a:gd name="connsiteX0" fmla="*/ 2473 w 213755"/>
              <a:gd name="connsiteY0" fmla="*/ 1830 h 123592"/>
              <a:gd name="connsiteX1" fmla="*/ 78673 w 213755"/>
              <a:gd name="connsiteY1" fmla="*/ 27230 h 123592"/>
              <a:gd name="connsiteX2" fmla="*/ 192973 w 213755"/>
              <a:gd name="connsiteY2" fmla="*/ 100255 h 123592"/>
              <a:gd name="connsiteX3" fmla="*/ 212023 w 213755"/>
              <a:gd name="connsiteY3" fmla="*/ 122480 h 123592"/>
              <a:gd name="connsiteX4" fmla="*/ 170748 w 213755"/>
              <a:gd name="connsiteY4" fmla="*/ 71680 h 123592"/>
              <a:gd name="connsiteX5" fmla="*/ 2473 w 213755"/>
              <a:gd name="connsiteY5" fmla="*/ 1830 h 123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55" h="123592">
                <a:moveTo>
                  <a:pt x="2473" y="1830"/>
                </a:moveTo>
                <a:cubicBezTo>
                  <a:pt x="-12873" y="-5578"/>
                  <a:pt x="46923" y="10826"/>
                  <a:pt x="78673" y="27230"/>
                </a:cubicBezTo>
                <a:cubicBezTo>
                  <a:pt x="110423" y="43634"/>
                  <a:pt x="192973" y="100255"/>
                  <a:pt x="192973" y="100255"/>
                </a:cubicBezTo>
                <a:cubicBezTo>
                  <a:pt x="215198" y="116130"/>
                  <a:pt x="215727" y="127242"/>
                  <a:pt x="212023" y="122480"/>
                </a:cubicBezTo>
                <a:cubicBezTo>
                  <a:pt x="208319" y="117718"/>
                  <a:pt x="200911" y="91259"/>
                  <a:pt x="170748" y="71680"/>
                </a:cubicBezTo>
                <a:cubicBezTo>
                  <a:pt x="140586" y="52101"/>
                  <a:pt x="17819" y="9238"/>
                  <a:pt x="2473" y="18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635A1C8-4AB3-C30C-8C15-D0932ADE90C3}"/>
              </a:ext>
            </a:extLst>
          </p:cNvPr>
          <p:cNvSpPr/>
          <p:nvPr/>
        </p:nvSpPr>
        <p:spPr>
          <a:xfrm>
            <a:off x="6746829" y="5362575"/>
            <a:ext cx="70507" cy="110321"/>
          </a:xfrm>
          <a:custGeom>
            <a:avLst/>
            <a:gdLst>
              <a:gd name="connsiteX0" fmla="*/ 44496 w 70507"/>
              <a:gd name="connsiteY0" fmla="*/ 0 h 110321"/>
              <a:gd name="connsiteX1" fmla="*/ 69896 w 70507"/>
              <a:gd name="connsiteY1" fmla="*/ 79375 h 110321"/>
              <a:gd name="connsiteX2" fmla="*/ 57196 w 70507"/>
              <a:gd name="connsiteY2" fmla="*/ 107950 h 110321"/>
              <a:gd name="connsiteX3" fmla="*/ 46 w 70507"/>
              <a:gd name="connsiteY3" fmla="*/ 107950 h 110321"/>
              <a:gd name="connsiteX4" fmla="*/ 47671 w 70507"/>
              <a:gd name="connsiteY4" fmla="*/ 101600 h 110321"/>
              <a:gd name="connsiteX5" fmla="*/ 57196 w 70507"/>
              <a:gd name="connsiteY5" fmla="*/ 79375 h 110321"/>
              <a:gd name="connsiteX6" fmla="*/ 44496 w 70507"/>
              <a:gd name="connsiteY6" fmla="*/ 0 h 1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507" h="110321">
                <a:moveTo>
                  <a:pt x="44496" y="0"/>
                </a:moveTo>
                <a:cubicBezTo>
                  <a:pt x="46613" y="0"/>
                  <a:pt x="67779" y="61383"/>
                  <a:pt x="69896" y="79375"/>
                </a:cubicBezTo>
                <a:cubicBezTo>
                  <a:pt x="72013" y="97367"/>
                  <a:pt x="68838" y="103188"/>
                  <a:pt x="57196" y="107950"/>
                </a:cubicBezTo>
                <a:cubicBezTo>
                  <a:pt x="45554" y="112712"/>
                  <a:pt x="1634" y="109008"/>
                  <a:pt x="46" y="107950"/>
                </a:cubicBezTo>
                <a:cubicBezTo>
                  <a:pt x="-1542" y="106892"/>
                  <a:pt x="38146" y="106363"/>
                  <a:pt x="47671" y="101600"/>
                </a:cubicBezTo>
                <a:cubicBezTo>
                  <a:pt x="57196" y="96837"/>
                  <a:pt x="58254" y="91546"/>
                  <a:pt x="57196" y="79375"/>
                </a:cubicBezTo>
                <a:cubicBezTo>
                  <a:pt x="56138" y="67204"/>
                  <a:pt x="42379" y="0"/>
                  <a:pt x="4449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4195C083-976C-9F2E-03E6-C1DB4E68FA57}"/>
              </a:ext>
            </a:extLst>
          </p:cNvPr>
          <p:cNvSpPr/>
          <p:nvPr/>
        </p:nvSpPr>
        <p:spPr>
          <a:xfrm>
            <a:off x="5816600" y="5467350"/>
            <a:ext cx="622377" cy="73046"/>
          </a:xfrm>
          <a:custGeom>
            <a:avLst/>
            <a:gdLst>
              <a:gd name="connsiteX0" fmla="*/ 0 w 622377"/>
              <a:gd name="connsiteY0" fmla="*/ 0 h 73046"/>
              <a:gd name="connsiteX1" fmla="*/ 352425 w 622377"/>
              <a:gd name="connsiteY1" fmla="*/ 19050 h 73046"/>
              <a:gd name="connsiteX2" fmla="*/ 530225 w 622377"/>
              <a:gd name="connsiteY2" fmla="*/ 50800 h 73046"/>
              <a:gd name="connsiteX3" fmla="*/ 485775 w 622377"/>
              <a:gd name="connsiteY3" fmla="*/ 31750 h 73046"/>
              <a:gd name="connsiteX4" fmla="*/ 622300 w 622377"/>
              <a:gd name="connsiteY4" fmla="*/ 73025 h 73046"/>
              <a:gd name="connsiteX5" fmla="*/ 504825 w 622377"/>
              <a:gd name="connsiteY5" fmla="*/ 25400 h 73046"/>
              <a:gd name="connsiteX6" fmla="*/ 469900 w 622377"/>
              <a:gd name="connsiteY6" fmla="*/ 19050 h 73046"/>
              <a:gd name="connsiteX7" fmla="*/ 0 w 622377"/>
              <a:gd name="connsiteY7" fmla="*/ 0 h 7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377" h="73046">
                <a:moveTo>
                  <a:pt x="0" y="0"/>
                </a:moveTo>
                <a:cubicBezTo>
                  <a:pt x="132027" y="5291"/>
                  <a:pt x="264054" y="10583"/>
                  <a:pt x="352425" y="19050"/>
                </a:cubicBezTo>
                <a:cubicBezTo>
                  <a:pt x="440796" y="27517"/>
                  <a:pt x="508000" y="48683"/>
                  <a:pt x="530225" y="50800"/>
                </a:cubicBezTo>
                <a:cubicBezTo>
                  <a:pt x="552450" y="52917"/>
                  <a:pt x="470429" y="28046"/>
                  <a:pt x="485775" y="31750"/>
                </a:cubicBezTo>
                <a:cubicBezTo>
                  <a:pt x="501121" y="35454"/>
                  <a:pt x="619125" y="74083"/>
                  <a:pt x="622300" y="73025"/>
                </a:cubicBezTo>
                <a:cubicBezTo>
                  <a:pt x="625475" y="71967"/>
                  <a:pt x="530225" y="34396"/>
                  <a:pt x="504825" y="25400"/>
                </a:cubicBezTo>
                <a:cubicBezTo>
                  <a:pt x="479425" y="16404"/>
                  <a:pt x="469900" y="19050"/>
                  <a:pt x="469900" y="19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A3EAA315-E8ED-3B07-021D-B11D3A6B29F0}"/>
              </a:ext>
            </a:extLst>
          </p:cNvPr>
          <p:cNvSpPr/>
          <p:nvPr/>
        </p:nvSpPr>
        <p:spPr>
          <a:xfrm>
            <a:off x="6445167" y="5499063"/>
            <a:ext cx="251178" cy="22385"/>
          </a:xfrm>
          <a:custGeom>
            <a:avLst/>
            <a:gdLst>
              <a:gd name="connsiteX0" fmla="*/ 83 w 251178"/>
              <a:gd name="connsiteY0" fmla="*/ 22262 h 22385"/>
              <a:gd name="connsiteX1" fmla="*/ 158833 w 251178"/>
              <a:gd name="connsiteY1" fmla="*/ 9562 h 22385"/>
              <a:gd name="connsiteX2" fmla="*/ 250908 w 251178"/>
              <a:gd name="connsiteY2" fmla="*/ 22262 h 22385"/>
              <a:gd name="connsiteX3" fmla="*/ 181058 w 251178"/>
              <a:gd name="connsiteY3" fmla="*/ 37 h 22385"/>
              <a:gd name="connsiteX4" fmla="*/ 83 w 251178"/>
              <a:gd name="connsiteY4" fmla="*/ 22262 h 2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178" h="22385">
                <a:moveTo>
                  <a:pt x="83" y="22262"/>
                </a:moveTo>
                <a:cubicBezTo>
                  <a:pt x="-3621" y="23849"/>
                  <a:pt x="117029" y="9562"/>
                  <a:pt x="158833" y="9562"/>
                </a:cubicBezTo>
                <a:cubicBezTo>
                  <a:pt x="200637" y="9562"/>
                  <a:pt x="247204" y="23849"/>
                  <a:pt x="250908" y="22262"/>
                </a:cubicBezTo>
                <a:cubicBezTo>
                  <a:pt x="254612" y="20675"/>
                  <a:pt x="219687" y="1095"/>
                  <a:pt x="181058" y="37"/>
                </a:cubicBezTo>
                <a:cubicBezTo>
                  <a:pt x="142429" y="-1021"/>
                  <a:pt x="3787" y="20675"/>
                  <a:pt x="83" y="222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FB84EEFB-ACA2-ACCD-DD83-2B171A43EA94}"/>
              </a:ext>
            </a:extLst>
          </p:cNvPr>
          <p:cNvSpPr/>
          <p:nvPr/>
        </p:nvSpPr>
        <p:spPr>
          <a:xfrm>
            <a:off x="6451566" y="5444799"/>
            <a:ext cx="285929" cy="28940"/>
          </a:xfrm>
          <a:custGeom>
            <a:avLst/>
            <a:gdLst>
              <a:gd name="connsiteX0" fmla="*/ 34 w 285929"/>
              <a:gd name="connsiteY0" fmla="*/ 28901 h 28940"/>
              <a:gd name="connsiteX1" fmla="*/ 196884 w 285929"/>
              <a:gd name="connsiteY1" fmla="*/ 326 h 28940"/>
              <a:gd name="connsiteX2" fmla="*/ 285784 w 285929"/>
              <a:gd name="connsiteY2" fmla="*/ 13026 h 28940"/>
              <a:gd name="connsiteX3" fmla="*/ 212759 w 285929"/>
              <a:gd name="connsiteY3" fmla="*/ 6676 h 28940"/>
              <a:gd name="connsiteX4" fmla="*/ 34 w 285929"/>
              <a:gd name="connsiteY4" fmla="*/ 28901 h 2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29" h="28940">
                <a:moveTo>
                  <a:pt x="34" y="28901"/>
                </a:moveTo>
                <a:cubicBezTo>
                  <a:pt x="-2612" y="27843"/>
                  <a:pt x="149259" y="2972"/>
                  <a:pt x="196884" y="326"/>
                </a:cubicBezTo>
                <a:cubicBezTo>
                  <a:pt x="244509" y="-2320"/>
                  <a:pt x="283138" y="11968"/>
                  <a:pt x="285784" y="13026"/>
                </a:cubicBezTo>
                <a:cubicBezTo>
                  <a:pt x="288430" y="14084"/>
                  <a:pt x="254563" y="4030"/>
                  <a:pt x="212759" y="6676"/>
                </a:cubicBezTo>
                <a:cubicBezTo>
                  <a:pt x="170955" y="9322"/>
                  <a:pt x="2680" y="29959"/>
                  <a:pt x="34" y="289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8CD59FD-9992-3B24-BA11-2FD98DFBDE40}"/>
              </a:ext>
            </a:extLst>
          </p:cNvPr>
          <p:cNvSpPr/>
          <p:nvPr/>
        </p:nvSpPr>
        <p:spPr>
          <a:xfrm>
            <a:off x="5847125" y="5482157"/>
            <a:ext cx="636551" cy="141438"/>
          </a:xfrm>
          <a:custGeom>
            <a:avLst/>
            <a:gdLst>
              <a:gd name="connsiteX0" fmla="*/ 1225 w 636551"/>
              <a:gd name="connsiteY0" fmla="*/ 1068 h 141438"/>
              <a:gd name="connsiteX1" fmla="*/ 290150 w 636551"/>
              <a:gd name="connsiteY1" fmla="*/ 74093 h 141438"/>
              <a:gd name="connsiteX2" fmla="*/ 464775 w 636551"/>
              <a:gd name="connsiteY2" fmla="*/ 140768 h 141438"/>
              <a:gd name="connsiteX3" fmla="*/ 636225 w 636551"/>
              <a:gd name="connsiteY3" fmla="*/ 109018 h 141438"/>
              <a:gd name="connsiteX4" fmla="*/ 506050 w 636551"/>
              <a:gd name="connsiteY4" fmla="*/ 118543 h 141438"/>
              <a:gd name="connsiteX5" fmla="*/ 436200 w 636551"/>
              <a:gd name="connsiteY5" fmla="*/ 115368 h 141438"/>
              <a:gd name="connsiteX6" fmla="*/ 194900 w 636551"/>
              <a:gd name="connsiteY6" fmla="*/ 35993 h 141438"/>
              <a:gd name="connsiteX7" fmla="*/ 1225 w 636551"/>
              <a:gd name="connsiteY7" fmla="*/ 1068 h 14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6551" h="141438">
                <a:moveTo>
                  <a:pt x="1225" y="1068"/>
                </a:moveTo>
                <a:cubicBezTo>
                  <a:pt x="17100" y="7418"/>
                  <a:pt x="212892" y="50810"/>
                  <a:pt x="290150" y="74093"/>
                </a:cubicBezTo>
                <a:cubicBezTo>
                  <a:pt x="367408" y="97376"/>
                  <a:pt x="407096" y="134947"/>
                  <a:pt x="464775" y="140768"/>
                </a:cubicBezTo>
                <a:cubicBezTo>
                  <a:pt x="522454" y="146589"/>
                  <a:pt x="629346" y="112722"/>
                  <a:pt x="636225" y="109018"/>
                </a:cubicBezTo>
                <a:cubicBezTo>
                  <a:pt x="643104" y="105314"/>
                  <a:pt x="539387" y="117485"/>
                  <a:pt x="506050" y="118543"/>
                </a:cubicBezTo>
                <a:cubicBezTo>
                  <a:pt x="472713" y="119601"/>
                  <a:pt x="488058" y="129126"/>
                  <a:pt x="436200" y="115368"/>
                </a:cubicBezTo>
                <a:cubicBezTo>
                  <a:pt x="384342" y="101610"/>
                  <a:pt x="262104" y="53985"/>
                  <a:pt x="194900" y="35993"/>
                </a:cubicBezTo>
                <a:cubicBezTo>
                  <a:pt x="127696" y="18001"/>
                  <a:pt x="-14650" y="-5282"/>
                  <a:pt x="1225" y="10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1828A99B-2208-0131-59C0-0A7DB6A93E60}"/>
              </a:ext>
            </a:extLst>
          </p:cNvPr>
          <p:cNvSpPr/>
          <p:nvPr/>
        </p:nvSpPr>
        <p:spPr>
          <a:xfrm>
            <a:off x="6476970" y="5537009"/>
            <a:ext cx="196503" cy="111730"/>
          </a:xfrm>
          <a:custGeom>
            <a:avLst/>
            <a:gdLst>
              <a:gd name="connsiteX0" fmla="*/ 30 w 196503"/>
              <a:gd name="connsiteY0" fmla="*/ 92266 h 111730"/>
              <a:gd name="connsiteX1" fmla="*/ 133380 w 196503"/>
              <a:gd name="connsiteY1" fmla="*/ 57341 h 111730"/>
              <a:gd name="connsiteX2" fmla="*/ 168305 w 196503"/>
              <a:gd name="connsiteY2" fmla="*/ 191 h 111730"/>
              <a:gd name="connsiteX3" fmla="*/ 187355 w 196503"/>
              <a:gd name="connsiteY3" fmla="*/ 41466 h 111730"/>
              <a:gd name="connsiteX4" fmla="*/ 190530 w 196503"/>
              <a:gd name="connsiteY4" fmla="*/ 111316 h 111730"/>
              <a:gd name="connsiteX5" fmla="*/ 193705 w 196503"/>
              <a:gd name="connsiteY5" fmla="*/ 6541 h 111730"/>
              <a:gd name="connsiteX6" fmla="*/ 146080 w 196503"/>
              <a:gd name="connsiteY6" fmla="*/ 25591 h 111730"/>
              <a:gd name="connsiteX7" fmla="*/ 30 w 196503"/>
              <a:gd name="connsiteY7" fmla="*/ 92266 h 11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503" h="111730">
                <a:moveTo>
                  <a:pt x="30" y="92266"/>
                </a:moveTo>
                <a:cubicBezTo>
                  <a:pt x="-2087" y="97558"/>
                  <a:pt x="105334" y="72687"/>
                  <a:pt x="133380" y="57341"/>
                </a:cubicBezTo>
                <a:cubicBezTo>
                  <a:pt x="161426" y="41995"/>
                  <a:pt x="159309" y="2837"/>
                  <a:pt x="168305" y="191"/>
                </a:cubicBezTo>
                <a:cubicBezTo>
                  <a:pt x="177301" y="-2455"/>
                  <a:pt x="183651" y="22945"/>
                  <a:pt x="187355" y="41466"/>
                </a:cubicBezTo>
                <a:cubicBezTo>
                  <a:pt x="191059" y="59987"/>
                  <a:pt x="189472" y="117137"/>
                  <a:pt x="190530" y="111316"/>
                </a:cubicBezTo>
                <a:cubicBezTo>
                  <a:pt x="191588" y="105495"/>
                  <a:pt x="201113" y="20828"/>
                  <a:pt x="193705" y="6541"/>
                </a:cubicBezTo>
                <a:cubicBezTo>
                  <a:pt x="186297" y="-7746"/>
                  <a:pt x="172009" y="13949"/>
                  <a:pt x="146080" y="25591"/>
                </a:cubicBezTo>
                <a:cubicBezTo>
                  <a:pt x="120151" y="37233"/>
                  <a:pt x="2147" y="86974"/>
                  <a:pt x="30" y="922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0319C527-D6FC-0CD5-8F00-FA49BAC431A1}"/>
              </a:ext>
            </a:extLst>
          </p:cNvPr>
          <p:cNvSpPr/>
          <p:nvPr/>
        </p:nvSpPr>
        <p:spPr>
          <a:xfrm>
            <a:off x="6302134" y="4612782"/>
            <a:ext cx="146499" cy="45049"/>
          </a:xfrm>
          <a:custGeom>
            <a:avLst/>
            <a:gdLst>
              <a:gd name="connsiteX0" fmla="*/ 241 w 146499"/>
              <a:gd name="connsiteY0" fmla="*/ 44943 h 45049"/>
              <a:gd name="connsiteX1" fmla="*/ 60566 w 146499"/>
              <a:gd name="connsiteY1" fmla="*/ 13193 h 45049"/>
              <a:gd name="connsiteX2" fmla="*/ 146291 w 146499"/>
              <a:gd name="connsiteY2" fmla="*/ 22718 h 45049"/>
              <a:gd name="connsiteX3" fmla="*/ 82791 w 146499"/>
              <a:gd name="connsiteY3" fmla="*/ 493 h 45049"/>
              <a:gd name="connsiteX4" fmla="*/ 241 w 146499"/>
              <a:gd name="connsiteY4" fmla="*/ 44943 h 4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99" h="45049">
                <a:moveTo>
                  <a:pt x="241" y="44943"/>
                </a:moveTo>
                <a:cubicBezTo>
                  <a:pt x="-3463" y="47060"/>
                  <a:pt x="36224" y="16897"/>
                  <a:pt x="60566" y="13193"/>
                </a:cubicBezTo>
                <a:cubicBezTo>
                  <a:pt x="84908" y="9489"/>
                  <a:pt x="142587" y="24835"/>
                  <a:pt x="146291" y="22718"/>
                </a:cubicBezTo>
                <a:cubicBezTo>
                  <a:pt x="149995" y="20601"/>
                  <a:pt x="103428" y="-3740"/>
                  <a:pt x="82791" y="493"/>
                </a:cubicBezTo>
                <a:cubicBezTo>
                  <a:pt x="62154" y="4726"/>
                  <a:pt x="3945" y="42826"/>
                  <a:pt x="241" y="449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85E93302-C67B-CF68-8A9E-72882FB42A35}"/>
              </a:ext>
            </a:extLst>
          </p:cNvPr>
          <p:cNvSpPr/>
          <p:nvPr/>
        </p:nvSpPr>
        <p:spPr>
          <a:xfrm>
            <a:off x="6504512" y="4625353"/>
            <a:ext cx="58726" cy="185826"/>
          </a:xfrm>
          <a:custGeom>
            <a:avLst/>
            <a:gdLst>
              <a:gd name="connsiteX0" fmla="*/ 16938 w 58726"/>
              <a:gd name="connsiteY0" fmla="*/ 622 h 185826"/>
              <a:gd name="connsiteX1" fmla="*/ 48688 w 58726"/>
              <a:gd name="connsiteY1" fmla="*/ 70472 h 185826"/>
              <a:gd name="connsiteX2" fmla="*/ 51863 w 58726"/>
              <a:gd name="connsiteY2" fmla="*/ 99047 h 185826"/>
              <a:gd name="connsiteX3" fmla="*/ 23288 w 58726"/>
              <a:gd name="connsiteY3" fmla="*/ 153022 h 185826"/>
              <a:gd name="connsiteX4" fmla="*/ 1063 w 58726"/>
              <a:gd name="connsiteY4" fmla="*/ 184772 h 185826"/>
              <a:gd name="connsiteX5" fmla="*/ 58213 w 58726"/>
              <a:gd name="connsiteY5" fmla="*/ 114922 h 185826"/>
              <a:gd name="connsiteX6" fmla="*/ 16938 w 58726"/>
              <a:gd name="connsiteY6" fmla="*/ 622 h 18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26" h="185826">
                <a:moveTo>
                  <a:pt x="16938" y="622"/>
                </a:moveTo>
                <a:cubicBezTo>
                  <a:pt x="15351" y="-6786"/>
                  <a:pt x="42867" y="54068"/>
                  <a:pt x="48688" y="70472"/>
                </a:cubicBezTo>
                <a:cubicBezTo>
                  <a:pt x="54509" y="86876"/>
                  <a:pt x="56096" y="85289"/>
                  <a:pt x="51863" y="99047"/>
                </a:cubicBezTo>
                <a:cubicBezTo>
                  <a:pt x="47630" y="112805"/>
                  <a:pt x="31755" y="138734"/>
                  <a:pt x="23288" y="153022"/>
                </a:cubicBezTo>
                <a:cubicBezTo>
                  <a:pt x="14821" y="167310"/>
                  <a:pt x="-4758" y="191122"/>
                  <a:pt x="1063" y="184772"/>
                </a:cubicBezTo>
                <a:cubicBezTo>
                  <a:pt x="6884" y="178422"/>
                  <a:pt x="52392" y="141380"/>
                  <a:pt x="58213" y="114922"/>
                </a:cubicBezTo>
                <a:cubicBezTo>
                  <a:pt x="64034" y="88464"/>
                  <a:pt x="18525" y="8030"/>
                  <a:pt x="16938" y="6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1145663A-8FFF-4B3E-7747-71AA30B8345F}"/>
              </a:ext>
            </a:extLst>
          </p:cNvPr>
          <p:cNvSpPr/>
          <p:nvPr/>
        </p:nvSpPr>
        <p:spPr>
          <a:xfrm>
            <a:off x="6524595" y="4629133"/>
            <a:ext cx="39131" cy="101657"/>
          </a:xfrm>
          <a:custGeom>
            <a:avLst/>
            <a:gdLst>
              <a:gd name="connsiteX0" fmla="*/ 30 w 39131"/>
              <a:gd name="connsiteY0" fmla="*/ 17 h 101657"/>
              <a:gd name="connsiteX1" fmla="*/ 31780 w 39131"/>
              <a:gd name="connsiteY1" fmla="*/ 63517 h 101657"/>
              <a:gd name="connsiteX2" fmla="*/ 38130 w 39131"/>
              <a:gd name="connsiteY2" fmla="*/ 101617 h 101657"/>
              <a:gd name="connsiteX3" fmla="*/ 38130 w 39131"/>
              <a:gd name="connsiteY3" fmla="*/ 69867 h 101657"/>
              <a:gd name="connsiteX4" fmla="*/ 30 w 39131"/>
              <a:gd name="connsiteY4" fmla="*/ 17 h 10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31" h="101657">
                <a:moveTo>
                  <a:pt x="30" y="17"/>
                </a:moveTo>
                <a:cubicBezTo>
                  <a:pt x="-1028" y="-1041"/>
                  <a:pt x="25430" y="46584"/>
                  <a:pt x="31780" y="63517"/>
                </a:cubicBezTo>
                <a:cubicBezTo>
                  <a:pt x="38130" y="80450"/>
                  <a:pt x="37072" y="100559"/>
                  <a:pt x="38130" y="101617"/>
                </a:cubicBezTo>
                <a:cubicBezTo>
                  <a:pt x="39188" y="102675"/>
                  <a:pt x="39717" y="82567"/>
                  <a:pt x="38130" y="69867"/>
                </a:cubicBezTo>
                <a:cubicBezTo>
                  <a:pt x="36543" y="57167"/>
                  <a:pt x="1088" y="1075"/>
                  <a:pt x="30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BDEBF4F-F5B8-D453-9989-A29B423B7F1A}"/>
              </a:ext>
            </a:extLst>
          </p:cNvPr>
          <p:cNvSpPr/>
          <p:nvPr/>
        </p:nvSpPr>
        <p:spPr>
          <a:xfrm>
            <a:off x="6080029" y="4622481"/>
            <a:ext cx="199437" cy="185676"/>
          </a:xfrm>
          <a:custGeom>
            <a:avLst/>
            <a:gdLst>
              <a:gd name="connsiteX0" fmla="*/ 6446 w 199437"/>
              <a:gd name="connsiteY0" fmla="*/ 319 h 185676"/>
              <a:gd name="connsiteX1" fmla="*/ 6446 w 199437"/>
              <a:gd name="connsiteY1" fmla="*/ 82869 h 185676"/>
              <a:gd name="connsiteX2" fmla="*/ 69946 w 199437"/>
              <a:gd name="connsiteY2" fmla="*/ 155894 h 185676"/>
              <a:gd name="connsiteX3" fmla="*/ 41371 w 199437"/>
              <a:gd name="connsiteY3" fmla="*/ 143194 h 185676"/>
              <a:gd name="connsiteX4" fmla="*/ 196946 w 199437"/>
              <a:gd name="connsiteY4" fmla="*/ 184469 h 185676"/>
              <a:gd name="connsiteX5" fmla="*/ 133446 w 199437"/>
              <a:gd name="connsiteY5" fmla="*/ 174944 h 185676"/>
              <a:gd name="connsiteX6" fmla="*/ 82646 w 199437"/>
              <a:gd name="connsiteY6" fmla="*/ 178119 h 185676"/>
              <a:gd name="connsiteX7" fmla="*/ 44546 w 199437"/>
              <a:gd name="connsiteY7" fmla="*/ 114619 h 185676"/>
              <a:gd name="connsiteX8" fmla="*/ 6446 w 199437"/>
              <a:gd name="connsiteY8" fmla="*/ 319 h 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437" h="185676">
                <a:moveTo>
                  <a:pt x="6446" y="319"/>
                </a:moveTo>
                <a:cubicBezTo>
                  <a:pt x="96" y="-4973"/>
                  <a:pt x="-4137" y="56940"/>
                  <a:pt x="6446" y="82869"/>
                </a:cubicBezTo>
                <a:cubicBezTo>
                  <a:pt x="17029" y="108798"/>
                  <a:pt x="64125" y="145840"/>
                  <a:pt x="69946" y="155894"/>
                </a:cubicBezTo>
                <a:cubicBezTo>
                  <a:pt x="75767" y="165948"/>
                  <a:pt x="20204" y="138432"/>
                  <a:pt x="41371" y="143194"/>
                </a:cubicBezTo>
                <a:cubicBezTo>
                  <a:pt x="62538" y="147956"/>
                  <a:pt x="181600" y="179177"/>
                  <a:pt x="196946" y="184469"/>
                </a:cubicBezTo>
                <a:cubicBezTo>
                  <a:pt x="212292" y="189761"/>
                  <a:pt x="152496" y="176002"/>
                  <a:pt x="133446" y="174944"/>
                </a:cubicBezTo>
                <a:cubicBezTo>
                  <a:pt x="114396" y="173886"/>
                  <a:pt x="97463" y="188173"/>
                  <a:pt x="82646" y="178119"/>
                </a:cubicBezTo>
                <a:cubicBezTo>
                  <a:pt x="67829" y="168065"/>
                  <a:pt x="54600" y="137902"/>
                  <a:pt x="44546" y="114619"/>
                </a:cubicBezTo>
                <a:cubicBezTo>
                  <a:pt x="34492" y="91336"/>
                  <a:pt x="12796" y="5611"/>
                  <a:pt x="6446" y="3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6B9A028F-8801-B40C-5C88-A829B49E9CA4}"/>
              </a:ext>
            </a:extLst>
          </p:cNvPr>
          <p:cNvSpPr/>
          <p:nvPr/>
        </p:nvSpPr>
        <p:spPr>
          <a:xfrm>
            <a:off x="6279604" y="4545822"/>
            <a:ext cx="271034" cy="54899"/>
          </a:xfrm>
          <a:custGeom>
            <a:avLst/>
            <a:gdLst>
              <a:gd name="connsiteX0" fmla="*/ 546 w 271034"/>
              <a:gd name="connsiteY0" fmla="*/ 54753 h 54899"/>
              <a:gd name="connsiteX1" fmla="*/ 118021 w 271034"/>
              <a:gd name="connsiteY1" fmla="*/ 16653 h 54899"/>
              <a:gd name="connsiteX2" fmla="*/ 270421 w 271034"/>
              <a:gd name="connsiteY2" fmla="*/ 13478 h 54899"/>
              <a:gd name="connsiteX3" fmla="*/ 165646 w 271034"/>
              <a:gd name="connsiteY3" fmla="*/ 778 h 54899"/>
              <a:gd name="connsiteX4" fmla="*/ 546 w 271034"/>
              <a:gd name="connsiteY4" fmla="*/ 54753 h 5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034" h="54899">
                <a:moveTo>
                  <a:pt x="546" y="54753"/>
                </a:moveTo>
                <a:cubicBezTo>
                  <a:pt x="-7391" y="57399"/>
                  <a:pt x="73042" y="23532"/>
                  <a:pt x="118021" y="16653"/>
                </a:cubicBezTo>
                <a:cubicBezTo>
                  <a:pt x="163000" y="9774"/>
                  <a:pt x="262484" y="16124"/>
                  <a:pt x="270421" y="13478"/>
                </a:cubicBezTo>
                <a:cubicBezTo>
                  <a:pt x="278358" y="10832"/>
                  <a:pt x="207450" y="-3455"/>
                  <a:pt x="165646" y="778"/>
                </a:cubicBezTo>
                <a:cubicBezTo>
                  <a:pt x="123842" y="5011"/>
                  <a:pt x="8483" y="52107"/>
                  <a:pt x="546" y="547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D4E181A9-2CF6-887B-C692-0A54DA8E2BFE}"/>
              </a:ext>
            </a:extLst>
          </p:cNvPr>
          <p:cNvSpPr/>
          <p:nvPr/>
        </p:nvSpPr>
        <p:spPr>
          <a:xfrm>
            <a:off x="6534068" y="4075588"/>
            <a:ext cx="59474" cy="211460"/>
          </a:xfrm>
          <a:custGeom>
            <a:avLst/>
            <a:gdLst>
              <a:gd name="connsiteX0" fmla="*/ 82 w 59474"/>
              <a:gd name="connsiteY0" fmla="*/ 1112 h 211460"/>
              <a:gd name="connsiteX1" fmla="*/ 57232 w 59474"/>
              <a:gd name="connsiteY1" fmla="*/ 207487 h 211460"/>
              <a:gd name="connsiteX2" fmla="*/ 44532 w 59474"/>
              <a:gd name="connsiteY2" fmla="*/ 128112 h 211460"/>
              <a:gd name="connsiteX3" fmla="*/ 82 w 59474"/>
              <a:gd name="connsiteY3" fmla="*/ 1112 h 2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74" h="211460">
                <a:moveTo>
                  <a:pt x="82" y="1112"/>
                </a:moveTo>
                <a:cubicBezTo>
                  <a:pt x="2199" y="14341"/>
                  <a:pt x="49824" y="186320"/>
                  <a:pt x="57232" y="207487"/>
                </a:cubicBezTo>
                <a:cubicBezTo>
                  <a:pt x="64640" y="228654"/>
                  <a:pt x="51940" y="159862"/>
                  <a:pt x="44532" y="128112"/>
                </a:cubicBezTo>
                <a:cubicBezTo>
                  <a:pt x="37124" y="96362"/>
                  <a:pt x="-2035" y="-12117"/>
                  <a:pt x="82" y="11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A9A943A-FD20-CB0A-D17B-53ACFAC1EBAF}"/>
              </a:ext>
            </a:extLst>
          </p:cNvPr>
          <p:cNvSpPr/>
          <p:nvPr/>
        </p:nvSpPr>
        <p:spPr>
          <a:xfrm>
            <a:off x="6591300" y="4364636"/>
            <a:ext cx="73501" cy="179394"/>
          </a:xfrm>
          <a:custGeom>
            <a:avLst/>
            <a:gdLst>
              <a:gd name="connsiteX0" fmla="*/ 19050 w 73501"/>
              <a:gd name="connsiteY0" fmla="*/ 989 h 179394"/>
              <a:gd name="connsiteX1" fmla="*/ 47625 w 73501"/>
              <a:gd name="connsiteY1" fmla="*/ 83539 h 179394"/>
              <a:gd name="connsiteX2" fmla="*/ 60325 w 73501"/>
              <a:gd name="connsiteY2" fmla="*/ 140689 h 179394"/>
              <a:gd name="connsiteX3" fmla="*/ 73025 w 73501"/>
              <a:gd name="connsiteY3" fmla="*/ 178789 h 179394"/>
              <a:gd name="connsiteX4" fmla="*/ 63500 w 73501"/>
              <a:gd name="connsiteY4" fmla="*/ 162914 h 179394"/>
              <a:gd name="connsiteX5" fmla="*/ 0 w 73501"/>
              <a:gd name="connsiteY5" fmla="*/ 147039 h 179394"/>
              <a:gd name="connsiteX6" fmla="*/ 63500 w 73501"/>
              <a:gd name="connsiteY6" fmla="*/ 143864 h 179394"/>
              <a:gd name="connsiteX7" fmla="*/ 19050 w 73501"/>
              <a:gd name="connsiteY7" fmla="*/ 989 h 17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01" h="179394">
                <a:moveTo>
                  <a:pt x="19050" y="989"/>
                </a:moveTo>
                <a:cubicBezTo>
                  <a:pt x="16404" y="-9065"/>
                  <a:pt x="40746" y="60256"/>
                  <a:pt x="47625" y="83539"/>
                </a:cubicBezTo>
                <a:cubicBezTo>
                  <a:pt x="54504" y="106822"/>
                  <a:pt x="56092" y="124814"/>
                  <a:pt x="60325" y="140689"/>
                </a:cubicBezTo>
                <a:cubicBezTo>
                  <a:pt x="64558" y="156564"/>
                  <a:pt x="73025" y="178789"/>
                  <a:pt x="73025" y="178789"/>
                </a:cubicBezTo>
                <a:cubicBezTo>
                  <a:pt x="73554" y="182493"/>
                  <a:pt x="75671" y="168206"/>
                  <a:pt x="63500" y="162914"/>
                </a:cubicBezTo>
                <a:cubicBezTo>
                  <a:pt x="51329" y="157622"/>
                  <a:pt x="0" y="150214"/>
                  <a:pt x="0" y="147039"/>
                </a:cubicBezTo>
                <a:cubicBezTo>
                  <a:pt x="0" y="143864"/>
                  <a:pt x="59267" y="162914"/>
                  <a:pt x="63500" y="143864"/>
                </a:cubicBezTo>
                <a:cubicBezTo>
                  <a:pt x="67733" y="124814"/>
                  <a:pt x="21696" y="11043"/>
                  <a:pt x="19050" y="9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962C3FBF-285F-E736-7788-F68F8A5909E4}"/>
              </a:ext>
            </a:extLst>
          </p:cNvPr>
          <p:cNvSpPr/>
          <p:nvPr/>
        </p:nvSpPr>
        <p:spPr>
          <a:xfrm>
            <a:off x="6647270" y="4511491"/>
            <a:ext cx="68444" cy="101823"/>
          </a:xfrm>
          <a:custGeom>
            <a:avLst/>
            <a:gdLst>
              <a:gd name="connsiteX0" fmla="*/ 67855 w 68444"/>
              <a:gd name="connsiteY0" fmla="*/ 184 h 101823"/>
              <a:gd name="connsiteX1" fmla="*/ 39280 w 68444"/>
              <a:gd name="connsiteY1" fmla="*/ 47809 h 101823"/>
              <a:gd name="connsiteX2" fmla="*/ 20230 w 68444"/>
              <a:gd name="connsiteY2" fmla="*/ 73209 h 101823"/>
              <a:gd name="connsiteX3" fmla="*/ 1180 w 68444"/>
              <a:gd name="connsiteY3" fmla="*/ 101784 h 101823"/>
              <a:gd name="connsiteX4" fmla="*/ 10705 w 68444"/>
              <a:gd name="connsiteY4" fmla="*/ 66859 h 101823"/>
              <a:gd name="connsiteX5" fmla="*/ 67855 w 68444"/>
              <a:gd name="connsiteY5" fmla="*/ 184 h 10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44" h="101823">
                <a:moveTo>
                  <a:pt x="67855" y="184"/>
                </a:moveTo>
                <a:cubicBezTo>
                  <a:pt x="72617" y="-2991"/>
                  <a:pt x="47217" y="35638"/>
                  <a:pt x="39280" y="47809"/>
                </a:cubicBezTo>
                <a:cubicBezTo>
                  <a:pt x="31343" y="59980"/>
                  <a:pt x="26580" y="64213"/>
                  <a:pt x="20230" y="73209"/>
                </a:cubicBezTo>
                <a:cubicBezTo>
                  <a:pt x="13880" y="82205"/>
                  <a:pt x="2768" y="102842"/>
                  <a:pt x="1180" y="101784"/>
                </a:cubicBezTo>
                <a:cubicBezTo>
                  <a:pt x="-408" y="100726"/>
                  <a:pt x="-2524" y="85909"/>
                  <a:pt x="10705" y="66859"/>
                </a:cubicBezTo>
                <a:cubicBezTo>
                  <a:pt x="23934" y="47809"/>
                  <a:pt x="63093" y="3359"/>
                  <a:pt x="67855" y="1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617EC90-5FDC-FD86-E532-6A5B772F0CBF}"/>
              </a:ext>
            </a:extLst>
          </p:cNvPr>
          <p:cNvSpPr/>
          <p:nvPr/>
        </p:nvSpPr>
        <p:spPr>
          <a:xfrm>
            <a:off x="6322683" y="4709931"/>
            <a:ext cx="139283" cy="26457"/>
          </a:xfrm>
          <a:custGeom>
            <a:avLst/>
            <a:gdLst>
              <a:gd name="connsiteX0" fmla="*/ 479 w 139283"/>
              <a:gd name="connsiteY0" fmla="*/ 25971 h 26457"/>
              <a:gd name="connsiteX1" fmla="*/ 65177 w 139283"/>
              <a:gd name="connsiteY1" fmla="*/ 92 h 26457"/>
              <a:gd name="connsiteX2" fmla="*/ 138502 w 139283"/>
              <a:gd name="connsiteY2" fmla="*/ 17344 h 26457"/>
              <a:gd name="connsiteX3" fmla="*/ 99683 w 139283"/>
              <a:gd name="connsiteY3" fmla="*/ 17344 h 26457"/>
              <a:gd name="connsiteX4" fmla="*/ 479 w 139283"/>
              <a:gd name="connsiteY4" fmla="*/ 25971 h 2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83" h="26457">
                <a:moveTo>
                  <a:pt x="479" y="25971"/>
                </a:moveTo>
                <a:cubicBezTo>
                  <a:pt x="-5272" y="23096"/>
                  <a:pt x="42173" y="1530"/>
                  <a:pt x="65177" y="92"/>
                </a:cubicBezTo>
                <a:cubicBezTo>
                  <a:pt x="88181" y="-1346"/>
                  <a:pt x="132751" y="14469"/>
                  <a:pt x="138502" y="17344"/>
                </a:cubicBezTo>
                <a:cubicBezTo>
                  <a:pt x="144253" y="20219"/>
                  <a:pt x="116936" y="16625"/>
                  <a:pt x="99683" y="17344"/>
                </a:cubicBezTo>
                <a:cubicBezTo>
                  <a:pt x="82430" y="18063"/>
                  <a:pt x="6230" y="28846"/>
                  <a:pt x="479" y="259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EF2CFC1F-2423-AA97-FEBF-F28D462FB61A}"/>
              </a:ext>
            </a:extLst>
          </p:cNvPr>
          <p:cNvSpPr/>
          <p:nvPr/>
        </p:nvSpPr>
        <p:spPr>
          <a:xfrm>
            <a:off x="5911349" y="3528277"/>
            <a:ext cx="69279" cy="292473"/>
          </a:xfrm>
          <a:custGeom>
            <a:avLst/>
            <a:gdLst>
              <a:gd name="connsiteX0" fmla="*/ 0 w 69279"/>
              <a:gd name="connsiteY0" fmla="*/ 321 h 292473"/>
              <a:gd name="connsiteX1" fmla="*/ 64502 w 69279"/>
              <a:gd name="connsiteY1" fmla="*/ 167265 h 292473"/>
              <a:gd name="connsiteX2" fmla="*/ 64502 w 69279"/>
              <a:gd name="connsiteY2" fmla="*/ 292473 h 292473"/>
              <a:gd name="connsiteX3" fmla="*/ 64502 w 69279"/>
              <a:gd name="connsiteY3" fmla="*/ 129323 h 292473"/>
              <a:gd name="connsiteX4" fmla="*/ 0 w 69279"/>
              <a:gd name="connsiteY4" fmla="*/ 321 h 29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" h="292473">
                <a:moveTo>
                  <a:pt x="0" y="321"/>
                </a:moveTo>
                <a:cubicBezTo>
                  <a:pt x="0" y="6645"/>
                  <a:pt x="53752" y="118573"/>
                  <a:pt x="64502" y="167265"/>
                </a:cubicBezTo>
                <a:cubicBezTo>
                  <a:pt x="75252" y="215957"/>
                  <a:pt x="64502" y="292473"/>
                  <a:pt x="64502" y="292473"/>
                </a:cubicBezTo>
                <a:cubicBezTo>
                  <a:pt x="64502" y="286149"/>
                  <a:pt x="73355" y="176118"/>
                  <a:pt x="64502" y="129323"/>
                </a:cubicBezTo>
                <a:cubicBezTo>
                  <a:pt x="55649" y="82528"/>
                  <a:pt x="0" y="-6003"/>
                  <a:pt x="0" y="3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B8C64F95-3919-AF9A-AD91-28B832729306}"/>
              </a:ext>
            </a:extLst>
          </p:cNvPr>
          <p:cNvSpPr/>
          <p:nvPr/>
        </p:nvSpPr>
        <p:spPr>
          <a:xfrm>
            <a:off x="5990837" y="3596893"/>
            <a:ext cx="42857" cy="185915"/>
          </a:xfrm>
          <a:custGeom>
            <a:avLst/>
            <a:gdLst>
              <a:gd name="connsiteX0" fmla="*/ 190 w 42857"/>
              <a:gd name="connsiteY0" fmla="*/ 0 h 185915"/>
              <a:gd name="connsiteX1" fmla="*/ 26750 w 42857"/>
              <a:gd name="connsiteY1" fmla="*/ 79678 h 185915"/>
              <a:gd name="connsiteX2" fmla="*/ 34338 w 42857"/>
              <a:gd name="connsiteY2" fmla="*/ 185915 h 185915"/>
              <a:gd name="connsiteX3" fmla="*/ 41926 w 42857"/>
              <a:gd name="connsiteY3" fmla="*/ 79678 h 185915"/>
              <a:gd name="connsiteX4" fmla="*/ 190 w 42857"/>
              <a:gd name="connsiteY4" fmla="*/ 0 h 18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57" h="185915">
                <a:moveTo>
                  <a:pt x="190" y="0"/>
                </a:moveTo>
                <a:cubicBezTo>
                  <a:pt x="-2339" y="0"/>
                  <a:pt x="21059" y="48692"/>
                  <a:pt x="26750" y="79678"/>
                </a:cubicBezTo>
                <a:cubicBezTo>
                  <a:pt x="32441" y="110664"/>
                  <a:pt x="31809" y="185915"/>
                  <a:pt x="34338" y="185915"/>
                </a:cubicBezTo>
                <a:cubicBezTo>
                  <a:pt x="36867" y="185915"/>
                  <a:pt x="45720" y="106237"/>
                  <a:pt x="41926" y="79678"/>
                </a:cubicBezTo>
                <a:cubicBezTo>
                  <a:pt x="38132" y="53119"/>
                  <a:pt x="2719" y="0"/>
                  <a:pt x="19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9788F652-90E6-1E95-F7F4-CA17DF4ECBBF}"/>
              </a:ext>
            </a:extLst>
          </p:cNvPr>
          <p:cNvSpPr/>
          <p:nvPr/>
        </p:nvSpPr>
        <p:spPr>
          <a:xfrm>
            <a:off x="6555813" y="3380254"/>
            <a:ext cx="31634" cy="175540"/>
          </a:xfrm>
          <a:custGeom>
            <a:avLst/>
            <a:gdLst>
              <a:gd name="connsiteX0" fmla="*/ 19520 w 31634"/>
              <a:gd name="connsiteY0" fmla="*/ 370 h 175540"/>
              <a:gd name="connsiteX1" fmla="*/ 11931 w 31634"/>
              <a:gd name="connsiteY1" fmla="*/ 117990 h 175540"/>
              <a:gd name="connsiteX2" fmla="*/ 549 w 31634"/>
              <a:gd name="connsiteY2" fmla="*/ 174903 h 175540"/>
              <a:gd name="connsiteX3" fmla="*/ 30902 w 31634"/>
              <a:gd name="connsiteY3" fmla="*/ 83842 h 175540"/>
              <a:gd name="connsiteX4" fmla="*/ 19520 w 31634"/>
              <a:gd name="connsiteY4" fmla="*/ 370 h 17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34" h="175540">
                <a:moveTo>
                  <a:pt x="19520" y="370"/>
                </a:moveTo>
                <a:cubicBezTo>
                  <a:pt x="16358" y="6061"/>
                  <a:pt x="15093" y="88901"/>
                  <a:pt x="11931" y="117990"/>
                </a:cubicBezTo>
                <a:cubicBezTo>
                  <a:pt x="8769" y="147079"/>
                  <a:pt x="-2613" y="180594"/>
                  <a:pt x="549" y="174903"/>
                </a:cubicBezTo>
                <a:cubicBezTo>
                  <a:pt x="3711" y="169212"/>
                  <a:pt x="27108" y="111666"/>
                  <a:pt x="30902" y="83842"/>
                </a:cubicBezTo>
                <a:cubicBezTo>
                  <a:pt x="34696" y="56018"/>
                  <a:pt x="22682" y="-5321"/>
                  <a:pt x="19520" y="3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F076CAE5-F02E-A25F-2549-1DDF13C23605}"/>
              </a:ext>
            </a:extLst>
          </p:cNvPr>
          <p:cNvSpPr/>
          <p:nvPr/>
        </p:nvSpPr>
        <p:spPr>
          <a:xfrm>
            <a:off x="6558285" y="3482867"/>
            <a:ext cx="96793" cy="353490"/>
          </a:xfrm>
          <a:custGeom>
            <a:avLst/>
            <a:gdLst>
              <a:gd name="connsiteX0" fmla="*/ 96726 w 96793"/>
              <a:gd name="connsiteY0" fmla="*/ 200 h 353490"/>
              <a:gd name="connsiteX1" fmla="*/ 17048 w 96793"/>
              <a:gd name="connsiteY1" fmla="*/ 197498 h 353490"/>
              <a:gd name="connsiteX2" fmla="*/ 20842 w 96793"/>
              <a:gd name="connsiteY2" fmla="*/ 353060 h 353490"/>
              <a:gd name="connsiteX3" fmla="*/ 1871 w 96793"/>
              <a:gd name="connsiteY3" fmla="*/ 235440 h 353490"/>
              <a:gd name="connsiteX4" fmla="*/ 96726 w 96793"/>
              <a:gd name="connsiteY4" fmla="*/ 200 h 35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93" h="353490">
                <a:moveTo>
                  <a:pt x="96726" y="200"/>
                </a:moveTo>
                <a:cubicBezTo>
                  <a:pt x="99255" y="-6124"/>
                  <a:pt x="29695" y="138688"/>
                  <a:pt x="17048" y="197498"/>
                </a:cubicBezTo>
                <a:cubicBezTo>
                  <a:pt x="4401" y="256308"/>
                  <a:pt x="23371" y="346736"/>
                  <a:pt x="20842" y="353060"/>
                </a:cubicBezTo>
                <a:cubicBezTo>
                  <a:pt x="18313" y="359384"/>
                  <a:pt x="-6982" y="294882"/>
                  <a:pt x="1871" y="235440"/>
                </a:cubicBezTo>
                <a:cubicBezTo>
                  <a:pt x="10724" y="175998"/>
                  <a:pt x="94197" y="6524"/>
                  <a:pt x="96726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A1DA7E08-7900-457E-D1A9-75963B80E94B}"/>
              </a:ext>
            </a:extLst>
          </p:cNvPr>
          <p:cNvSpPr/>
          <p:nvPr/>
        </p:nvSpPr>
        <p:spPr>
          <a:xfrm>
            <a:off x="6813441" y="2173904"/>
            <a:ext cx="356368" cy="850592"/>
          </a:xfrm>
          <a:custGeom>
            <a:avLst/>
            <a:gdLst>
              <a:gd name="connsiteX0" fmla="*/ 109 w 356368"/>
              <a:gd name="connsiteY0" fmla="*/ 971 h 850592"/>
              <a:gd name="connsiteX1" fmla="*/ 187434 w 356368"/>
              <a:gd name="connsiteY1" fmla="*/ 362921 h 850592"/>
              <a:gd name="connsiteX2" fmla="*/ 187434 w 356368"/>
              <a:gd name="connsiteY2" fmla="*/ 337521 h 850592"/>
              <a:gd name="connsiteX3" fmla="*/ 352534 w 356368"/>
              <a:gd name="connsiteY3" fmla="*/ 832821 h 850592"/>
              <a:gd name="connsiteX4" fmla="*/ 292209 w 356368"/>
              <a:gd name="connsiteY4" fmla="*/ 696296 h 850592"/>
              <a:gd name="connsiteX5" fmla="*/ 162034 w 356368"/>
              <a:gd name="connsiteY5" fmla="*/ 270846 h 850592"/>
              <a:gd name="connsiteX6" fmla="*/ 109 w 356368"/>
              <a:gd name="connsiteY6" fmla="*/ 971 h 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368" h="850592">
                <a:moveTo>
                  <a:pt x="109" y="971"/>
                </a:moveTo>
                <a:cubicBezTo>
                  <a:pt x="4342" y="16317"/>
                  <a:pt x="156213" y="306830"/>
                  <a:pt x="187434" y="362921"/>
                </a:cubicBezTo>
                <a:cubicBezTo>
                  <a:pt x="218655" y="419012"/>
                  <a:pt x="159917" y="259204"/>
                  <a:pt x="187434" y="337521"/>
                </a:cubicBezTo>
                <a:cubicBezTo>
                  <a:pt x="214951" y="415838"/>
                  <a:pt x="335072" y="773025"/>
                  <a:pt x="352534" y="832821"/>
                </a:cubicBezTo>
                <a:cubicBezTo>
                  <a:pt x="369996" y="892617"/>
                  <a:pt x="323959" y="789959"/>
                  <a:pt x="292209" y="696296"/>
                </a:cubicBezTo>
                <a:cubicBezTo>
                  <a:pt x="260459" y="602633"/>
                  <a:pt x="208601" y="386204"/>
                  <a:pt x="162034" y="270846"/>
                </a:cubicBezTo>
                <a:cubicBezTo>
                  <a:pt x="115467" y="155488"/>
                  <a:pt x="-4124" y="-14375"/>
                  <a:pt x="109" y="9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5E7587B7-770A-848C-5F8B-2C283A982012}"/>
              </a:ext>
            </a:extLst>
          </p:cNvPr>
          <p:cNvSpPr/>
          <p:nvPr/>
        </p:nvSpPr>
        <p:spPr>
          <a:xfrm>
            <a:off x="7169097" y="3038391"/>
            <a:ext cx="22557" cy="244826"/>
          </a:xfrm>
          <a:custGeom>
            <a:avLst/>
            <a:gdLst>
              <a:gd name="connsiteX0" fmla="*/ 53 w 22557"/>
              <a:gd name="connsiteY0" fmla="*/ 84 h 244826"/>
              <a:gd name="connsiteX1" fmla="*/ 22278 w 22557"/>
              <a:gd name="connsiteY1" fmla="*/ 155659 h 244826"/>
              <a:gd name="connsiteX2" fmla="*/ 12753 w 22557"/>
              <a:gd name="connsiteY2" fmla="*/ 244559 h 244826"/>
              <a:gd name="connsiteX3" fmla="*/ 15928 w 22557"/>
              <a:gd name="connsiteY3" fmla="*/ 177884 h 244826"/>
              <a:gd name="connsiteX4" fmla="*/ 53 w 22557"/>
              <a:gd name="connsiteY4" fmla="*/ 84 h 24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57" h="244826">
                <a:moveTo>
                  <a:pt x="53" y="84"/>
                </a:moveTo>
                <a:cubicBezTo>
                  <a:pt x="1111" y="-3620"/>
                  <a:pt x="20161" y="114913"/>
                  <a:pt x="22278" y="155659"/>
                </a:cubicBezTo>
                <a:cubicBezTo>
                  <a:pt x="24395" y="196405"/>
                  <a:pt x="13811" y="240855"/>
                  <a:pt x="12753" y="244559"/>
                </a:cubicBezTo>
                <a:cubicBezTo>
                  <a:pt x="11695" y="248263"/>
                  <a:pt x="18045" y="212809"/>
                  <a:pt x="15928" y="177884"/>
                </a:cubicBezTo>
                <a:cubicBezTo>
                  <a:pt x="13811" y="142959"/>
                  <a:pt x="-1005" y="3788"/>
                  <a:pt x="53" y="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63847F2C-23EA-C8F2-AEFB-8C1F5B6A0916}"/>
              </a:ext>
            </a:extLst>
          </p:cNvPr>
          <p:cNvSpPr/>
          <p:nvPr/>
        </p:nvSpPr>
        <p:spPr>
          <a:xfrm>
            <a:off x="7156450" y="3273367"/>
            <a:ext cx="42667" cy="289641"/>
          </a:xfrm>
          <a:custGeom>
            <a:avLst/>
            <a:gdLst>
              <a:gd name="connsiteX0" fmla="*/ 19050 w 42667"/>
              <a:gd name="connsiteY0" fmla="*/ 58 h 289641"/>
              <a:gd name="connsiteX1" fmla="*/ 38100 w 42667"/>
              <a:gd name="connsiteY1" fmla="*/ 101658 h 289641"/>
              <a:gd name="connsiteX2" fmla="*/ 0 w 42667"/>
              <a:gd name="connsiteY2" fmla="*/ 288983 h 289641"/>
              <a:gd name="connsiteX3" fmla="*/ 38100 w 42667"/>
              <a:gd name="connsiteY3" fmla="*/ 161983 h 289641"/>
              <a:gd name="connsiteX4" fmla="*/ 41275 w 42667"/>
              <a:gd name="connsiteY4" fmla="*/ 114358 h 289641"/>
              <a:gd name="connsiteX5" fmla="*/ 19050 w 42667"/>
              <a:gd name="connsiteY5" fmla="*/ 58 h 28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7" h="289641">
                <a:moveTo>
                  <a:pt x="19050" y="58"/>
                </a:moveTo>
                <a:cubicBezTo>
                  <a:pt x="18521" y="-2059"/>
                  <a:pt x="41275" y="53504"/>
                  <a:pt x="38100" y="101658"/>
                </a:cubicBezTo>
                <a:cubicBezTo>
                  <a:pt x="34925" y="149812"/>
                  <a:pt x="0" y="278929"/>
                  <a:pt x="0" y="288983"/>
                </a:cubicBezTo>
                <a:cubicBezTo>
                  <a:pt x="0" y="299037"/>
                  <a:pt x="31221" y="191087"/>
                  <a:pt x="38100" y="161983"/>
                </a:cubicBezTo>
                <a:cubicBezTo>
                  <a:pt x="44979" y="132879"/>
                  <a:pt x="42333" y="137641"/>
                  <a:pt x="41275" y="114358"/>
                </a:cubicBezTo>
                <a:cubicBezTo>
                  <a:pt x="40217" y="91075"/>
                  <a:pt x="19579" y="2175"/>
                  <a:pt x="19050" y="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9DD2E341-DE5C-D428-F5FB-47F917CC4041}"/>
              </a:ext>
            </a:extLst>
          </p:cNvPr>
          <p:cNvSpPr/>
          <p:nvPr/>
        </p:nvSpPr>
        <p:spPr>
          <a:xfrm>
            <a:off x="7171770" y="3800247"/>
            <a:ext cx="26091" cy="192193"/>
          </a:xfrm>
          <a:custGeom>
            <a:avLst/>
            <a:gdLst>
              <a:gd name="connsiteX0" fmla="*/ 555 w 26091"/>
              <a:gd name="connsiteY0" fmla="*/ 228 h 192193"/>
              <a:gd name="connsiteX1" fmla="*/ 25955 w 26091"/>
              <a:gd name="connsiteY1" fmla="*/ 184378 h 192193"/>
              <a:gd name="connsiteX2" fmla="*/ 10080 w 26091"/>
              <a:gd name="connsiteY2" fmla="*/ 146278 h 192193"/>
              <a:gd name="connsiteX3" fmla="*/ 555 w 26091"/>
              <a:gd name="connsiteY3" fmla="*/ 228 h 1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91" h="192193">
                <a:moveTo>
                  <a:pt x="555" y="228"/>
                </a:moveTo>
                <a:cubicBezTo>
                  <a:pt x="3201" y="6578"/>
                  <a:pt x="24368" y="160036"/>
                  <a:pt x="25955" y="184378"/>
                </a:cubicBezTo>
                <a:cubicBezTo>
                  <a:pt x="27543" y="208720"/>
                  <a:pt x="14842" y="170620"/>
                  <a:pt x="10080" y="146278"/>
                </a:cubicBezTo>
                <a:cubicBezTo>
                  <a:pt x="5318" y="121936"/>
                  <a:pt x="-2091" y="-6122"/>
                  <a:pt x="555" y="2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8E6D1CA2-1593-733A-7AE8-D9C4FE223FD2}"/>
              </a:ext>
            </a:extLst>
          </p:cNvPr>
          <p:cNvSpPr/>
          <p:nvPr/>
        </p:nvSpPr>
        <p:spPr>
          <a:xfrm>
            <a:off x="7215864" y="4065062"/>
            <a:ext cx="70761" cy="736003"/>
          </a:xfrm>
          <a:custGeom>
            <a:avLst/>
            <a:gdLst>
              <a:gd name="connsiteX0" fmla="*/ 911 w 70761"/>
              <a:gd name="connsiteY0" fmla="*/ 2113 h 736003"/>
              <a:gd name="connsiteX1" fmla="*/ 32661 w 70761"/>
              <a:gd name="connsiteY1" fmla="*/ 278338 h 736003"/>
              <a:gd name="connsiteX2" fmla="*/ 58061 w 70761"/>
              <a:gd name="connsiteY2" fmla="*/ 497413 h 736003"/>
              <a:gd name="connsiteX3" fmla="*/ 13611 w 70761"/>
              <a:gd name="connsiteY3" fmla="*/ 735538 h 736003"/>
              <a:gd name="connsiteX4" fmla="*/ 70761 w 70761"/>
              <a:gd name="connsiteY4" fmla="*/ 433913 h 736003"/>
              <a:gd name="connsiteX5" fmla="*/ 911 w 70761"/>
              <a:gd name="connsiteY5" fmla="*/ 2113 h 73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61" h="736003">
                <a:moveTo>
                  <a:pt x="911" y="2113"/>
                </a:moveTo>
                <a:cubicBezTo>
                  <a:pt x="-5439" y="-23816"/>
                  <a:pt x="23136" y="195788"/>
                  <a:pt x="32661" y="278338"/>
                </a:cubicBezTo>
                <a:cubicBezTo>
                  <a:pt x="42186" y="360888"/>
                  <a:pt x="61236" y="421213"/>
                  <a:pt x="58061" y="497413"/>
                </a:cubicBezTo>
                <a:cubicBezTo>
                  <a:pt x="54886" y="573613"/>
                  <a:pt x="11494" y="746121"/>
                  <a:pt x="13611" y="735538"/>
                </a:cubicBezTo>
                <a:cubicBezTo>
                  <a:pt x="15728" y="724955"/>
                  <a:pt x="70761" y="549800"/>
                  <a:pt x="70761" y="433913"/>
                </a:cubicBezTo>
                <a:cubicBezTo>
                  <a:pt x="70761" y="318026"/>
                  <a:pt x="7261" y="28042"/>
                  <a:pt x="911" y="2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E7A78803-F77F-E865-D4D1-28473A762987}"/>
              </a:ext>
            </a:extLst>
          </p:cNvPr>
          <p:cNvSpPr/>
          <p:nvPr/>
        </p:nvSpPr>
        <p:spPr>
          <a:xfrm>
            <a:off x="6992906" y="4743154"/>
            <a:ext cx="218775" cy="717654"/>
          </a:xfrm>
          <a:custGeom>
            <a:avLst/>
            <a:gdLst>
              <a:gd name="connsiteX0" fmla="*/ 217519 w 218775"/>
              <a:gd name="connsiteY0" fmla="*/ 296 h 717654"/>
              <a:gd name="connsiteX1" fmla="*/ 169894 w 218775"/>
              <a:gd name="connsiteY1" fmla="*/ 308271 h 717654"/>
              <a:gd name="connsiteX2" fmla="*/ 1619 w 218775"/>
              <a:gd name="connsiteY2" fmla="*/ 714671 h 717654"/>
              <a:gd name="connsiteX3" fmla="*/ 87344 w 218775"/>
              <a:gd name="connsiteY3" fmla="*/ 486071 h 717654"/>
              <a:gd name="connsiteX4" fmla="*/ 131794 w 218775"/>
              <a:gd name="connsiteY4" fmla="*/ 362246 h 717654"/>
              <a:gd name="connsiteX5" fmla="*/ 217519 w 218775"/>
              <a:gd name="connsiteY5" fmla="*/ 296 h 717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75" h="717654">
                <a:moveTo>
                  <a:pt x="217519" y="296"/>
                </a:moveTo>
                <a:cubicBezTo>
                  <a:pt x="223869" y="-8700"/>
                  <a:pt x="205877" y="189209"/>
                  <a:pt x="169894" y="308271"/>
                </a:cubicBezTo>
                <a:cubicBezTo>
                  <a:pt x="133911" y="427333"/>
                  <a:pt x="15377" y="685038"/>
                  <a:pt x="1619" y="714671"/>
                </a:cubicBezTo>
                <a:cubicBezTo>
                  <a:pt x="-12139" y="744304"/>
                  <a:pt x="65648" y="544808"/>
                  <a:pt x="87344" y="486071"/>
                </a:cubicBezTo>
                <a:cubicBezTo>
                  <a:pt x="109040" y="427334"/>
                  <a:pt x="110627" y="436858"/>
                  <a:pt x="131794" y="362246"/>
                </a:cubicBezTo>
                <a:cubicBezTo>
                  <a:pt x="152961" y="287634"/>
                  <a:pt x="211169" y="9292"/>
                  <a:pt x="217519" y="2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3ED844CD-D459-496B-2747-8470E0D7FB7E}"/>
              </a:ext>
            </a:extLst>
          </p:cNvPr>
          <p:cNvSpPr/>
          <p:nvPr/>
        </p:nvSpPr>
        <p:spPr>
          <a:xfrm>
            <a:off x="6689613" y="5501297"/>
            <a:ext cx="282914" cy="433119"/>
          </a:xfrm>
          <a:custGeom>
            <a:avLst/>
            <a:gdLst>
              <a:gd name="connsiteX0" fmla="*/ 282687 w 282914"/>
              <a:gd name="connsiteY0" fmla="*/ 978 h 433119"/>
              <a:gd name="connsiteX1" fmla="*/ 184262 w 282914"/>
              <a:gd name="connsiteY1" fmla="*/ 124803 h 433119"/>
              <a:gd name="connsiteX2" fmla="*/ 112 w 282914"/>
              <a:gd name="connsiteY2" fmla="*/ 432778 h 433119"/>
              <a:gd name="connsiteX3" fmla="*/ 158862 w 282914"/>
              <a:gd name="connsiteY3" fmla="*/ 181953 h 433119"/>
              <a:gd name="connsiteX4" fmla="*/ 282687 w 282914"/>
              <a:gd name="connsiteY4" fmla="*/ 978 h 43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14" h="433119">
                <a:moveTo>
                  <a:pt x="282687" y="978"/>
                </a:moveTo>
                <a:cubicBezTo>
                  <a:pt x="286920" y="-8547"/>
                  <a:pt x="231358" y="52836"/>
                  <a:pt x="184262" y="124803"/>
                </a:cubicBezTo>
                <a:cubicBezTo>
                  <a:pt x="137166" y="196770"/>
                  <a:pt x="4345" y="423253"/>
                  <a:pt x="112" y="432778"/>
                </a:cubicBezTo>
                <a:cubicBezTo>
                  <a:pt x="-4121" y="442303"/>
                  <a:pt x="112295" y="249686"/>
                  <a:pt x="158862" y="181953"/>
                </a:cubicBezTo>
                <a:cubicBezTo>
                  <a:pt x="205429" y="114220"/>
                  <a:pt x="278454" y="10503"/>
                  <a:pt x="282687" y="9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80B9C12-9B9C-A3F2-537E-991D61CAED9E}"/>
              </a:ext>
            </a:extLst>
          </p:cNvPr>
          <p:cNvSpPr/>
          <p:nvPr/>
        </p:nvSpPr>
        <p:spPr>
          <a:xfrm>
            <a:off x="6521395" y="5958464"/>
            <a:ext cx="98920" cy="296289"/>
          </a:xfrm>
          <a:custGeom>
            <a:avLst/>
            <a:gdLst>
              <a:gd name="connsiteX0" fmla="*/ 88955 w 98920"/>
              <a:gd name="connsiteY0" fmla="*/ 1011 h 296289"/>
              <a:gd name="connsiteX1" fmla="*/ 98480 w 98920"/>
              <a:gd name="connsiteY1" fmla="*/ 121661 h 296289"/>
              <a:gd name="connsiteX2" fmla="*/ 73080 w 98920"/>
              <a:gd name="connsiteY2" fmla="*/ 191511 h 296289"/>
              <a:gd name="connsiteX3" fmla="*/ 55 w 98920"/>
              <a:gd name="connsiteY3" fmla="*/ 296286 h 296289"/>
              <a:gd name="connsiteX4" fmla="*/ 85780 w 98920"/>
              <a:gd name="connsiteY4" fmla="*/ 194686 h 296289"/>
              <a:gd name="connsiteX5" fmla="*/ 88955 w 98920"/>
              <a:gd name="connsiteY5" fmla="*/ 1011 h 29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20" h="296289">
                <a:moveTo>
                  <a:pt x="88955" y="1011"/>
                </a:moveTo>
                <a:cubicBezTo>
                  <a:pt x="91072" y="-11160"/>
                  <a:pt x="101126" y="89911"/>
                  <a:pt x="98480" y="121661"/>
                </a:cubicBezTo>
                <a:cubicBezTo>
                  <a:pt x="95834" y="153411"/>
                  <a:pt x="89484" y="162407"/>
                  <a:pt x="73080" y="191511"/>
                </a:cubicBezTo>
                <a:cubicBezTo>
                  <a:pt x="56676" y="220615"/>
                  <a:pt x="-2062" y="295757"/>
                  <a:pt x="55" y="296286"/>
                </a:cubicBezTo>
                <a:cubicBezTo>
                  <a:pt x="2172" y="296815"/>
                  <a:pt x="67788" y="240194"/>
                  <a:pt x="85780" y="194686"/>
                </a:cubicBezTo>
                <a:cubicBezTo>
                  <a:pt x="103772" y="149178"/>
                  <a:pt x="86838" y="13182"/>
                  <a:pt x="88955" y="10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327B4FF8-349E-62AA-246C-BF26099F6B99}"/>
              </a:ext>
            </a:extLst>
          </p:cNvPr>
          <p:cNvSpPr/>
          <p:nvPr/>
        </p:nvSpPr>
        <p:spPr>
          <a:xfrm>
            <a:off x="5791193" y="6140379"/>
            <a:ext cx="744356" cy="155173"/>
          </a:xfrm>
          <a:custGeom>
            <a:avLst/>
            <a:gdLst>
              <a:gd name="connsiteX0" fmla="*/ 7 w 744356"/>
              <a:gd name="connsiteY0" fmla="*/ 71 h 155173"/>
              <a:gd name="connsiteX1" fmla="*/ 327032 w 744356"/>
              <a:gd name="connsiteY1" fmla="*/ 123896 h 155173"/>
              <a:gd name="connsiteX2" fmla="*/ 501657 w 744356"/>
              <a:gd name="connsiteY2" fmla="*/ 136596 h 155173"/>
              <a:gd name="connsiteX3" fmla="*/ 742957 w 744356"/>
              <a:gd name="connsiteY3" fmla="*/ 120721 h 155173"/>
              <a:gd name="connsiteX4" fmla="*/ 593732 w 744356"/>
              <a:gd name="connsiteY4" fmla="*/ 139771 h 155173"/>
              <a:gd name="connsiteX5" fmla="*/ 444507 w 744356"/>
              <a:gd name="connsiteY5" fmla="*/ 149296 h 155173"/>
              <a:gd name="connsiteX6" fmla="*/ 336557 w 744356"/>
              <a:gd name="connsiteY6" fmla="*/ 142946 h 155173"/>
              <a:gd name="connsiteX7" fmla="*/ 7 w 744356"/>
              <a:gd name="connsiteY7" fmla="*/ 71 h 15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4356" h="155173">
                <a:moveTo>
                  <a:pt x="7" y="71"/>
                </a:moveTo>
                <a:cubicBezTo>
                  <a:pt x="-1580" y="-3104"/>
                  <a:pt x="243424" y="101142"/>
                  <a:pt x="327032" y="123896"/>
                </a:cubicBezTo>
                <a:cubicBezTo>
                  <a:pt x="410640" y="146650"/>
                  <a:pt x="432336" y="137125"/>
                  <a:pt x="501657" y="136596"/>
                </a:cubicBezTo>
                <a:cubicBezTo>
                  <a:pt x="570978" y="136067"/>
                  <a:pt x="727611" y="120192"/>
                  <a:pt x="742957" y="120721"/>
                </a:cubicBezTo>
                <a:cubicBezTo>
                  <a:pt x="758303" y="121250"/>
                  <a:pt x="643474" y="135009"/>
                  <a:pt x="593732" y="139771"/>
                </a:cubicBezTo>
                <a:cubicBezTo>
                  <a:pt x="543990" y="144533"/>
                  <a:pt x="487369" y="148767"/>
                  <a:pt x="444507" y="149296"/>
                </a:cubicBezTo>
                <a:cubicBezTo>
                  <a:pt x="401645" y="149825"/>
                  <a:pt x="407994" y="165700"/>
                  <a:pt x="336557" y="142946"/>
                </a:cubicBezTo>
                <a:cubicBezTo>
                  <a:pt x="265120" y="120192"/>
                  <a:pt x="1594" y="3246"/>
                  <a:pt x="7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B5B66D3B-63A9-2CBD-1DA5-D34CEEEDB56B}"/>
              </a:ext>
            </a:extLst>
          </p:cNvPr>
          <p:cNvSpPr/>
          <p:nvPr/>
        </p:nvSpPr>
        <p:spPr>
          <a:xfrm>
            <a:off x="5041526" y="5724472"/>
            <a:ext cx="782298" cy="456857"/>
          </a:xfrm>
          <a:custGeom>
            <a:avLst/>
            <a:gdLst>
              <a:gd name="connsiteX0" fmla="*/ 374 w 782298"/>
              <a:gd name="connsiteY0" fmla="*/ 53 h 456857"/>
              <a:gd name="connsiteX1" fmla="*/ 378199 w 782298"/>
              <a:gd name="connsiteY1" fmla="*/ 260403 h 456857"/>
              <a:gd name="connsiteX2" fmla="*/ 759199 w 782298"/>
              <a:gd name="connsiteY2" fmla="*/ 447728 h 456857"/>
              <a:gd name="connsiteX3" fmla="*/ 708399 w 782298"/>
              <a:gd name="connsiteY3" fmla="*/ 412803 h 456857"/>
              <a:gd name="connsiteX4" fmla="*/ 448049 w 782298"/>
              <a:gd name="connsiteY4" fmla="*/ 282628 h 456857"/>
              <a:gd name="connsiteX5" fmla="*/ 374 w 782298"/>
              <a:gd name="connsiteY5" fmla="*/ 53 h 4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2298" h="456857">
                <a:moveTo>
                  <a:pt x="374" y="53"/>
                </a:moveTo>
                <a:cubicBezTo>
                  <a:pt x="-11268" y="-3651"/>
                  <a:pt x="251728" y="185791"/>
                  <a:pt x="378199" y="260403"/>
                </a:cubicBezTo>
                <a:cubicBezTo>
                  <a:pt x="504670" y="335015"/>
                  <a:pt x="704166" y="422328"/>
                  <a:pt x="759199" y="447728"/>
                </a:cubicBezTo>
                <a:cubicBezTo>
                  <a:pt x="814232" y="473128"/>
                  <a:pt x="760257" y="440320"/>
                  <a:pt x="708399" y="412803"/>
                </a:cubicBezTo>
                <a:cubicBezTo>
                  <a:pt x="656541" y="385286"/>
                  <a:pt x="560232" y="350890"/>
                  <a:pt x="448049" y="282628"/>
                </a:cubicBezTo>
                <a:cubicBezTo>
                  <a:pt x="335866" y="214366"/>
                  <a:pt x="12016" y="3757"/>
                  <a:pt x="374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AC232EA-719F-3387-2B90-EDE26C9BFB6A}"/>
              </a:ext>
            </a:extLst>
          </p:cNvPr>
          <p:cNvSpPr/>
          <p:nvPr/>
        </p:nvSpPr>
        <p:spPr>
          <a:xfrm>
            <a:off x="4422283" y="5314940"/>
            <a:ext cx="511651" cy="391594"/>
          </a:xfrm>
          <a:custGeom>
            <a:avLst/>
            <a:gdLst>
              <a:gd name="connsiteX0" fmla="*/ 3667 w 511651"/>
              <a:gd name="connsiteY0" fmla="*/ 3185 h 391594"/>
              <a:gd name="connsiteX1" fmla="*/ 257667 w 511651"/>
              <a:gd name="connsiteY1" fmla="*/ 266710 h 391594"/>
              <a:gd name="connsiteX2" fmla="*/ 502142 w 511651"/>
              <a:gd name="connsiteY2" fmla="*/ 384185 h 391594"/>
              <a:gd name="connsiteX3" fmla="*/ 429117 w 511651"/>
              <a:gd name="connsiteY3" fmla="*/ 352435 h 391594"/>
              <a:gd name="connsiteX4" fmla="*/ 127492 w 511651"/>
              <a:gd name="connsiteY4" fmla="*/ 133360 h 391594"/>
              <a:gd name="connsiteX5" fmla="*/ 3667 w 511651"/>
              <a:gd name="connsiteY5" fmla="*/ 3185 h 39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1651" h="391594">
                <a:moveTo>
                  <a:pt x="3667" y="3185"/>
                </a:moveTo>
                <a:cubicBezTo>
                  <a:pt x="25363" y="25410"/>
                  <a:pt x="174588" y="203210"/>
                  <a:pt x="257667" y="266710"/>
                </a:cubicBezTo>
                <a:cubicBezTo>
                  <a:pt x="340746" y="330210"/>
                  <a:pt x="473567" y="369898"/>
                  <a:pt x="502142" y="384185"/>
                </a:cubicBezTo>
                <a:cubicBezTo>
                  <a:pt x="530717" y="398472"/>
                  <a:pt x="491559" y="394239"/>
                  <a:pt x="429117" y="352435"/>
                </a:cubicBezTo>
                <a:cubicBezTo>
                  <a:pt x="366675" y="310631"/>
                  <a:pt x="194167" y="186277"/>
                  <a:pt x="127492" y="133360"/>
                </a:cubicBezTo>
                <a:cubicBezTo>
                  <a:pt x="60817" y="80443"/>
                  <a:pt x="-18029" y="-19040"/>
                  <a:pt x="3667" y="31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674719A-4695-7D55-484D-A8D3CDF67B13}"/>
              </a:ext>
            </a:extLst>
          </p:cNvPr>
          <p:cNvSpPr/>
          <p:nvPr/>
        </p:nvSpPr>
        <p:spPr>
          <a:xfrm>
            <a:off x="3841682" y="4695793"/>
            <a:ext cx="168399" cy="565206"/>
          </a:xfrm>
          <a:custGeom>
            <a:avLst/>
            <a:gdLst>
              <a:gd name="connsiteX0" fmla="*/ 68 w 168399"/>
              <a:gd name="connsiteY0" fmla="*/ 32 h 565206"/>
              <a:gd name="connsiteX1" fmla="*/ 73093 w 168399"/>
              <a:gd name="connsiteY1" fmla="*/ 250857 h 565206"/>
              <a:gd name="connsiteX2" fmla="*/ 168343 w 168399"/>
              <a:gd name="connsiteY2" fmla="*/ 565182 h 565206"/>
              <a:gd name="connsiteX3" fmla="*/ 85793 w 168399"/>
              <a:gd name="connsiteY3" fmla="*/ 266732 h 565206"/>
              <a:gd name="connsiteX4" fmla="*/ 68 w 168399"/>
              <a:gd name="connsiteY4" fmla="*/ 32 h 565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99" h="565206">
                <a:moveTo>
                  <a:pt x="68" y="32"/>
                </a:moveTo>
                <a:cubicBezTo>
                  <a:pt x="-2049" y="-2614"/>
                  <a:pt x="45047" y="156665"/>
                  <a:pt x="73093" y="250857"/>
                </a:cubicBezTo>
                <a:cubicBezTo>
                  <a:pt x="101139" y="345049"/>
                  <a:pt x="166226" y="562536"/>
                  <a:pt x="168343" y="565182"/>
                </a:cubicBezTo>
                <a:cubicBezTo>
                  <a:pt x="170460" y="567828"/>
                  <a:pt x="112780" y="358278"/>
                  <a:pt x="85793" y="266732"/>
                </a:cubicBezTo>
                <a:cubicBezTo>
                  <a:pt x="58806" y="175186"/>
                  <a:pt x="2185" y="2678"/>
                  <a:pt x="68" y="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407274D2-C10A-5240-3A59-6D48B439C776}"/>
              </a:ext>
            </a:extLst>
          </p:cNvPr>
          <p:cNvSpPr/>
          <p:nvPr/>
        </p:nvSpPr>
        <p:spPr>
          <a:xfrm>
            <a:off x="4411638" y="4919008"/>
            <a:ext cx="50634" cy="287701"/>
          </a:xfrm>
          <a:custGeom>
            <a:avLst/>
            <a:gdLst>
              <a:gd name="connsiteX0" fmla="*/ 20154 w 50634"/>
              <a:gd name="connsiteY0" fmla="*/ 464 h 287701"/>
              <a:gd name="connsiteX1" fmla="*/ 1866 w 50634"/>
              <a:gd name="connsiteY1" fmla="*/ 140672 h 287701"/>
              <a:gd name="connsiteX2" fmla="*/ 50634 w 50634"/>
              <a:gd name="connsiteY2" fmla="*/ 286976 h 287701"/>
              <a:gd name="connsiteX3" fmla="*/ 1866 w 50634"/>
              <a:gd name="connsiteY3" fmla="*/ 189440 h 287701"/>
              <a:gd name="connsiteX4" fmla="*/ 20154 w 50634"/>
              <a:gd name="connsiteY4" fmla="*/ 464 h 28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34" h="287701">
                <a:moveTo>
                  <a:pt x="20154" y="464"/>
                </a:moveTo>
                <a:cubicBezTo>
                  <a:pt x="20154" y="-7664"/>
                  <a:pt x="-3214" y="92920"/>
                  <a:pt x="1866" y="140672"/>
                </a:cubicBezTo>
                <a:cubicBezTo>
                  <a:pt x="6946" y="188424"/>
                  <a:pt x="50634" y="278848"/>
                  <a:pt x="50634" y="286976"/>
                </a:cubicBezTo>
                <a:cubicBezTo>
                  <a:pt x="50634" y="295104"/>
                  <a:pt x="11010" y="233128"/>
                  <a:pt x="1866" y="189440"/>
                </a:cubicBezTo>
                <a:cubicBezTo>
                  <a:pt x="-7278" y="145752"/>
                  <a:pt x="20154" y="8592"/>
                  <a:pt x="20154" y="4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BA643F8-3491-221B-A7B8-574AE08B6A29}"/>
              </a:ext>
            </a:extLst>
          </p:cNvPr>
          <p:cNvSpPr/>
          <p:nvPr/>
        </p:nvSpPr>
        <p:spPr>
          <a:xfrm>
            <a:off x="4340352" y="4015989"/>
            <a:ext cx="67190" cy="441620"/>
          </a:xfrm>
          <a:custGeom>
            <a:avLst/>
            <a:gdLst>
              <a:gd name="connsiteX0" fmla="*/ 67056 w 67190"/>
              <a:gd name="connsiteY0" fmla="*/ 1275 h 441620"/>
              <a:gd name="connsiteX1" fmla="*/ 18288 w 67190"/>
              <a:gd name="connsiteY1" fmla="*/ 184155 h 441620"/>
              <a:gd name="connsiteX2" fmla="*/ 54864 w 67190"/>
              <a:gd name="connsiteY2" fmla="*/ 440187 h 441620"/>
              <a:gd name="connsiteX3" fmla="*/ 0 w 67190"/>
              <a:gd name="connsiteY3" fmla="*/ 275595 h 441620"/>
              <a:gd name="connsiteX4" fmla="*/ 67056 w 67190"/>
              <a:gd name="connsiteY4" fmla="*/ 1275 h 44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90" h="441620">
                <a:moveTo>
                  <a:pt x="67056" y="1275"/>
                </a:moveTo>
                <a:cubicBezTo>
                  <a:pt x="70104" y="-13965"/>
                  <a:pt x="20320" y="111003"/>
                  <a:pt x="18288" y="184155"/>
                </a:cubicBezTo>
                <a:cubicBezTo>
                  <a:pt x="16256" y="257307"/>
                  <a:pt x="57912" y="424947"/>
                  <a:pt x="54864" y="440187"/>
                </a:cubicBezTo>
                <a:cubicBezTo>
                  <a:pt x="51816" y="455427"/>
                  <a:pt x="0" y="345699"/>
                  <a:pt x="0" y="275595"/>
                </a:cubicBezTo>
                <a:cubicBezTo>
                  <a:pt x="0" y="205491"/>
                  <a:pt x="64008" y="16515"/>
                  <a:pt x="67056" y="12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17DAC519-1638-D9AA-25F0-A70086C8D96A}"/>
              </a:ext>
            </a:extLst>
          </p:cNvPr>
          <p:cNvSpPr/>
          <p:nvPr/>
        </p:nvSpPr>
        <p:spPr>
          <a:xfrm>
            <a:off x="4458487" y="3716387"/>
            <a:ext cx="70843" cy="213962"/>
          </a:xfrm>
          <a:custGeom>
            <a:avLst/>
            <a:gdLst>
              <a:gd name="connsiteX0" fmla="*/ 70734 w 70843"/>
              <a:gd name="connsiteY0" fmla="*/ 34 h 213962"/>
              <a:gd name="connsiteX1" fmla="*/ 17260 w 70843"/>
              <a:gd name="connsiteY1" fmla="*/ 101634 h 213962"/>
              <a:gd name="connsiteX2" fmla="*/ 17260 w 70843"/>
              <a:gd name="connsiteY2" fmla="*/ 213929 h 213962"/>
              <a:gd name="connsiteX3" fmla="*/ 1218 w 70843"/>
              <a:gd name="connsiteY3" fmla="*/ 112329 h 213962"/>
              <a:gd name="connsiteX4" fmla="*/ 70734 w 70843"/>
              <a:gd name="connsiteY4" fmla="*/ 34 h 21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" h="213962">
                <a:moveTo>
                  <a:pt x="70734" y="34"/>
                </a:moveTo>
                <a:cubicBezTo>
                  <a:pt x="73408" y="-1748"/>
                  <a:pt x="26172" y="65985"/>
                  <a:pt x="17260" y="101634"/>
                </a:cubicBezTo>
                <a:cubicBezTo>
                  <a:pt x="8348" y="137283"/>
                  <a:pt x="19934" y="212147"/>
                  <a:pt x="17260" y="213929"/>
                </a:cubicBezTo>
                <a:cubicBezTo>
                  <a:pt x="14586" y="215711"/>
                  <a:pt x="-5021" y="146196"/>
                  <a:pt x="1218" y="112329"/>
                </a:cubicBezTo>
                <a:cubicBezTo>
                  <a:pt x="7457" y="78462"/>
                  <a:pt x="68060" y="1816"/>
                  <a:pt x="70734" y="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95B4E42B-BAF2-C0BC-F145-11F1E5C02D6B}"/>
              </a:ext>
            </a:extLst>
          </p:cNvPr>
          <p:cNvSpPr/>
          <p:nvPr/>
        </p:nvSpPr>
        <p:spPr>
          <a:xfrm>
            <a:off x="4341544" y="3233726"/>
            <a:ext cx="75880" cy="317088"/>
          </a:xfrm>
          <a:custGeom>
            <a:avLst/>
            <a:gdLst>
              <a:gd name="connsiteX0" fmla="*/ 43298 w 75880"/>
              <a:gd name="connsiteY0" fmla="*/ 1432 h 317088"/>
              <a:gd name="connsiteX1" fmla="*/ 21909 w 75880"/>
              <a:gd name="connsiteY1" fmla="*/ 119074 h 317088"/>
              <a:gd name="connsiteX2" fmla="*/ 32603 w 75880"/>
              <a:gd name="connsiteY2" fmla="*/ 199285 h 317088"/>
              <a:gd name="connsiteX3" fmla="*/ 75382 w 75880"/>
              <a:gd name="connsiteY3" fmla="*/ 316927 h 317088"/>
              <a:gd name="connsiteX4" fmla="*/ 519 w 75880"/>
              <a:gd name="connsiteY4" fmla="*/ 172548 h 317088"/>
              <a:gd name="connsiteX5" fmla="*/ 43298 w 75880"/>
              <a:gd name="connsiteY5" fmla="*/ 60253 h 317088"/>
              <a:gd name="connsiteX6" fmla="*/ 43298 w 75880"/>
              <a:gd name="connsiteY6" fmla="*/ 1432 h 31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880" h="317088">
                <a:moveTo>
                  <a:pt x="43298" y="1432"/>
                </a:moveTo>
                <a:cubicBezTo>
                  <a:pt x="39733" y="11235"/>
                  <a:pt x="23691" y="86099"/>
                  <a:pt x="21909" y="119074"/>
                </a:cubicBezTo>
                <a:cubicBezTo>
                  <a:pt x="20127" y="152049"/>
                  <a:pt x="23691" y="166310"/>
                  <a:pt x="32603" y="199285"/>
                </a:cubicBezTo>
                <a:cubicBezTo>
                  <a:pt x="41515" y="232261"/>
                  <a:pt x="80729" y="321383"/>
                  <a:pt x="75382" y="316927"/>
                </a:cubicBezTo>
                <a:cubicBezTo>
                  <a:pt x="70035" y="312471"/>
                  <a:pt x="5866" y="215327"/>
                  <a:pt x="519" y="172548"/>
                </a:cubicBezTo>
                <a:cubicBezTo>
                  <a:pt x="-4828" y="129769"/>
                  <a:pt x="32603" y="86099"/>
                  <a:pt x="43298" y="60253"/>
                </a:cubicBezTo>
                <a:cubicBezTo>
                  <a:pt x="53993" y="34407"/>
                  <a:pt x="46863" y="-8371"/>
                  <a:pt x="43298" y="14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48373A68-3F78-9045-3F84-BA524EDC2F77}"/>
              </a:ext>
            </a:extLst>
          </p:cNvPr>
          <p:cNvSpPr/>
          <p:nvPr/>
        </p:nvSpPr>
        <p:spPr>
          <a:xfrm>
            <a:off x="4890341" y="2517002"/>
            <a:ext cx="235913" cy="278658"/>
          </a:xfrm>
          <a:custGeom>
            <a:avLst/>
            <a:gdLst>
              <a:gd name="connsiteX0" fmla="*/ 219849 w 235913"/>
              <a:gd name="connsiteY0" fmla="*/ 1517 h 278658"/>
              <a:gd name="connsiteX1" fmla="*/ 219849 w 235913"/>
              <a:gd name="connsiteY1" fmla="*/ 121695 h 278658"/>
              <a:gd name="connsiteX2" fmla="*/ 393 w 235913"/>
              <a:gd name="connsiteY2" fmla="*/ 278449 h 278658"/>
              <a:gd name="connsiteX3" fmla="*/ 167597 w 235913"/>
              <a:gd name="connsiteY3" fmla="*/ 153046 h 278658"/>
              <a:gd name="connsiteX4" fmla="*/ 225074 w 235913"/>
              <a:gd name="connsiteY4" fmla="*/ 58993 h 278658"/>
              <a:gd name="connsiteX5" fmla="*/ 219849 w 235913"/>
              <a:gd name="connsiteY5" fmla="*/ 1517 h 27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913" h="278658">
                <a:moveTo>
                  <a:pt x="219849" y="1517"/>
                </a:moveTo>
                <a:cubicBezTo>
                  <a:pt x="218978" y="11967"/>
                  <a:pt x="256425" y="75540"/>
                  <a:pt x="219849" y="121695"/>
                </a:cubicBezTo>
                <a:cubicBezTo>
                  <a:pt x="183273" y="167850"/>
                  <a:pt x="9102" y="273224"/>
                  <a:pt x="393" y="278449"/>
                </a:cubicBezTo>
                <a:cubicBezTo>
                  <a:pt x="-8316" y="283674"/>
                  <a:pt x="130150" y="189622"/>
                  <a:pt x="167597" y="153046"/>
                </a:cubicBezTo>
                <a:cubicBezTo>
                  <a:pt x="205044" y="116470"/>
                  <a:pt x="216365" y="80765"/>
                  <a:pt x="225074" y="58993"/>
                </a:cubicBezTo>
                <a:cubicBezTo>
                  <a:pt x="233783" y="37221"/>
                  <a:pt x="220720" y="-8933"/>
                  <a:pt x="219849" y="15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D48047DC-7CB3-EAAF-4D3C-BC1643B1525F}"/>
              </a:ext>
            </a:extLst>
          </p:cNvPr>
          <p:cNvSpPr/>
          <p:nvPr/>
        </p:nvSpPr>
        <p:spPr>
          <a:xfrm>
            <a:off x="5576576" y="2001189"/>
            <a:ext cx="77066" cy="221398"/>
          </a:xfrm>
          <a:custGeom>
            <a:avLst/>
            <a:gdLst>
              <a:gd name="connsiteX0" fmla="*/ 77029 w 77066"/>
              <a:gd name="connsiteY0" fmla="*/ 41 h 221398"/>
              <a:gd name="connsiteX1" fmla="*/ 14327 w 77066"/>
              <a:gd name="connsiteY1" fmla="*/ 88868 h 221398"/>
              <a:gd name="connsiteX2" fmla="*/ 50903 w 77066"/>
              <a:gd name="connsiteY2" fmla="*/ 219497 h 221398"/>
              <a:gd name="connsiteX3" fmla="*/ 9102 w 77066"/>
              <a:gd name="connsiteY3" fmla="*/ 162020 h 221398"/>
              <a:gd name="connsiteX4" fmla="*/ 3877 w 77066"/>
              <a:gd name="connsiteY4" fmla="*/ 99318 h 221398"/>
              <a:gd name="connsiteX5" fmla="*/ 77029 w 77066"/>
              <a:gd name="connsiteY5" fmla="*/ 41 h 221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66" h="221398">
                <a:moveTo>
                  <a:pt x="77029" y="41"/>
                </a:moveTo>
                <a:cubicBezTo>
                  <a:pt x="78771" y="-1701"/>
                  <a:pt x="18681" y="52292"/>
                  <a:pt x="14327" y="88868"/>
                </a:cubicBezTo>
                <a:cubicBezTo>
                  <a:pt x="9973" y="125444"/>
                  <a:pt x="51774" y="207305"/>
                  <a:pt x="50903" y="219497"/>
                </a:cubicBezTo>
                <a:cubicBezTo>
                  <a:pt x="50032" y="231689"/>
                  <a:pt x="16940" y="182050"/>
                  <a:pt x="9102" y="162020"/>
                </a:cubicBezTo>
                <a:cubicBezTo>
                  <a:pt x="1264" y="141990"/>
                  <a:pt x="-3961" y="125444"/>
                  <a:pt x="3877" y="99318"/>
                </a:cubicBezTo>
                <a:cubicBezTo>
                  <a:pt x="11715" y="73192"/>
                  <a:pt x="75287" y="1783"/>
                  <a:pt x="77029" y="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6F80A2AD-4F00-5018-05CA-3DC6B71C9A48}"/>
              </a:ext>
            </a:extLst>
          </p:cNvPr>
          <p:cNvSpPr/>
          <p:nvPr/>
        </p:nvSpPr>
        <p:spPr>
          <a:xfrm>
            <a:off x="6310976" y="1964568"/>
            <a:ext cx="419262" cy="141165"/>
          </a:xfrm>
          <a:custGeom>
            <a:avLst/>
            <a:gdLst>
              <a:gd name="connsiteX0" fmla="*/ 997 w 419262"/>
              <a:gd name="connsiteY0" fmla="*/ 36662 h 141165"/>
              <a:gd name="connsiteX1" fmla="*/ 277929 w 419262"/>
              <a:gd name="connsiteY1" fmla="*/ 20986 h 141165"/>
              <a:gd name="connsiteX2" fmla="*/ 419008 w 419262"/>
              <a:gd name="connsiteY2" fmla="*/ 141165 h 141165"/>
              <a:gd name="connsiteX3" fmla="*/ 309280 w 419262"/>
              <a:gd name="connsiteY3" fmla="*/ 20986 h 141165"/>
              <a:gd name="connsiteX4" fmla="*/ 189102 w 419262"/>
              <a:gd name="connsiteY4" fmla="*/ 86 h 141165"/>
              <a:gd name="connsiteX5" fmla="*/ 997 w 419262"/>
              <a:gd name="connsiteY5" fmla="*/ 36662 h 14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262" h="141165">
                <a:moveTo>
                  <a:pt x="997" y="36662"/>
                </a:moveTo>
                <a:cubicBezTo>
                  <a:pt x="15801" y="40145"/>
                  <a:pt x="208261" y="3569"/>
                  <a:pt x="277929" y="20986"/>
                </a:cubicBezTo>
                <a:cubicBezTo>
                  <a:pt x="347597" y="38403"/>
                  <a:pt x="413783" y="141165"/>
                  <a:pt x="419008" y="141165"/>
                </a:cubicBezTo>
                <a:cubicBezTo>
                  <a:pt x="424233" y="141165"/>
                  <a:pt x="347598" y="44499"/>
                  <a:pt x="309280" y="20986"/>
                </a:cubicBezTo>
                <a:cubicBezTo>
                  <a:pt x="270962" y="-2527"/>
                  <a:pt x="237870" y="86"/>
                  <a:pt x="189102" y="86"/>
                </a:cubicBezTo>
                <a:cubicBezTo>
                  <a:pt x="140334" y="86"/>
                  <a:pt x="-13807" y="33179"/>
                  <a:pt x="997" y="366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C5A03FD5-6E6E-8129-4DF9-6CE209C14869}"/>
              </a:ext>
            </a:extLst>
          </p:cNvPr>
          <p:cNvSpPr/>
          <p:nvPr/>
        </p:nvSpPr>
        <p:spPr>
          <a:xfrm>
            <a:off x="5820402" y="1899005"/>
            <a:ext cx="406271" cy="29073"/>
          </a:xfrm>
          <a:custGeom>
            <a:avLst/>
            <a:gdLst>
              <a:gd name="connsiteX0" fmla="*/ 407 w 406271"/>
              <a:gd name="connsiteY0" fmla="*/ 29073 h 29073"/>
              <a:gd name="connsiteX1" fmla="*/ 387068 w 406271"/>
              <a:gd name="connsiteY1" fmla="*/ 2947 h 29073"/>
              <a:gd name="connsiteX2" fmla="*/ 313916 w 406271"/>
              <a:gd name="connsiteY2" fmla="*/ 2947 h 29073"/>
              <a:gd name="connsiteX3" fmla="*/ 407 w 406271"/>
              <a:gd name="connsiteY3" fmla="*/ 29073 h 29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271" h="29073">
                <a:moveTo>
                  <a:pt x="407" y="29073"/>
                </a:moveTo>
                <a:cubicBezTo>
                  <a:pt x="12599" y="29073"/>
                  <a:pt x="334816" y="7301"/>
                  <a:pt x="387068" y="2947"/>
                </a:cubicBezTo>
                <a:cubicBezTo>
                  <a:pt x="439320" y="-1407"/>
                  <a:pt x="374876" y="-536"/>
                  <a:pt x="313916" y="2947"/>
                </a:cubicBezTo>
                <a:cubicBezTo>
                  <a:pt x="252956" y="6430"/>
                  <a:pt x="-11785" y="29073"/>
                  <a:pt x="407" y="2907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276C2EDB-2D4E-EA3F-789E-5D5780DB8132}"/>
              </a:ext>
            </a:extLst>
          </p:cNvPr>
          <p:cNvSpPr/>
          <p:nvPr/>
        </p:nvSpPr>
        <p:spPr>
          <a:xfrm>
            <a:off x="4152926" y="3641639"/>
            <a:ext cx="82580" cy="495465"/>
          </a:xfrm>
          <a:custGeom>
            <a:avLst/>
            <a:gdLst>
              <a:gd name="connsiteX0" fmla="*/ 82524 w 82580"/>
              <a:gd name="connsiteY0" fmla="*/ 86 h 495465"/>
              <a:gd name="connsiteX1" fmla="*/ 15849 w 82580"/>
              <a:gd name="connsiteY1" fmla="*/ 250911 h 495465"/>
              <a:gd name="connsiteX2" fmla="*/ 15849 w 82580"/>
              <a:gd name="connsiteY2" fmla="*/ 495386 h 495465"/>
              <a:gd name="connsiteX3" fmla="*/ 3149 w 82580"/>
              <a:gd name="connsiteY3" fmla="*/ 225511 h 495465"/>
              <a:gd name="connsiteX4" fmla="*/ 82524 w 82580"/>
              <a:gd name="connsiteY4" fmla="*/ 86 h 4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80" h="495465">
                <a:moveTo>
                  <a:pt x="82524" y="86"/>
                </a:moveTo>
                <a:cubicBezTo>
                  <a:pt x="84641" y="4319"/>
                  <a:pt x="26961" y="168361"/>
                  <a:pt x="15849" y="250911"/>
                </a:cubicBezTo>
                <a:cubicBezTo>
                  <a:pt x="4737" y="333461"/>
                  <a:pt x="17966" y="499619"/>
                  <a:pt x="15849" y="495386"/>
                </a:cubicBezTo>
                <a:cubicBezTo>
                  <a:pt x="13732" y="491153"/>
                  <a:pt x="-7963" y="303828"/>
                  <a:pt x="3149" y="225511"/>
                </a:cubicBezTo>
                <a:cubicBezTo>
                  <a:pt x="14261" y="147194"/>
                  <a:pt x="80407" y="-4147"/>
                  <a:pt x="82524" y="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EB094CE-6B3F-5D15-CF13-70B79AAAAD69}"/>
              </a:ext>
            </a:extLst>
          </p:cNvPr>
          <p:cNvSpPr/>
          <p:nvPr/>
        </p:nvSpPr>
        <p:spPr>
          <a:xfrm>
            <a:off x="3187486" y="3374981"/>
            <a:ext cx="193002" cy="200131"/>
          </a:xfrm>
          <a:custGeom>
            <a:avLst/>
            <a:gdLst>
              <a:gd name="connsiteX0" fmla="*/ 214 w 193002"/>
              <a:gd name="connsiteY0" fmla="*/ 44 h 200131"/>
              <a:gd name="connsiteX1" fmla="*/ 139914 w 193002"/>
              <a:gd name="connsiteY1" fmla="*/ 104819 h 200131"/>
              <a:gd name="connsiteX2" fmla="*/ 187539 w 193002"/>
              <a:gd name="connsiteY2" fmla="*/ 200069 h 200131"/>
              <a:gd name="connsiteX3" fmla="*/ 174839 w 193002"/>
              <a:gd name="connsiteY3" fmla="*/ 117519 h 200131"/>
              <a:gd name="connsiteX4" fmla="*/ 214 w 193002"/>
              <a:gd name="connsiteY4" fmla="*/ 44 h 20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002" h="200131">
                <a:moveTo>
                  <a:pt x="214" y="44"/>
                </a:moveTo>
                <a:cubicBezTo>
                  <a:pt x="-5607" y="-2073"/>
                  <a:pt x="108693" y="71482"/>
                  <a:pt x="139914" y="104819"/>
                </a:cubicBezTo>
                <a:cubicBezTo>
                  <a:pt x="171135" y="138156"/>
                  <a:pt x="181718" y="197952"/>
                  <a:pt x="187539" y="200069"/>
                </a:cubicBezTo>
                <a:cubicBezTo>
                  <a:pt x="193360" y="202186"/>
                  <a:pt x="200239" y="149798"/>
                  <a:pt x="174839" y="117519"/>
                </a:cubicBezTo>
                <a:cubicBezTo>
                  <a:pt x="149439" y="85240"/>
                  <a:pt x="6035" y="2161"/>
                  <a:pt x="214" y="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031955C7-34A1-3D8B-9369-9B15F3457180}"/>
              </a:ext>
            </a:extLst>
          </p:cNvPr>
          <p:cNvSpPr/>
          <p:nvPr/>
        </p:nvSpPr>
        <p:spPr>
          <a:xfrm>
            <a:off x="2954218" y="3374541"/>
            <a:ext cx="236818" cy="13209"/>
          </a:xfrm>
          <a:custGeom>
            <a:avLst/>
            <a:gdLst>
              <a:gd name="connsiteX0" fmla="*/ 1707 w 236818"/>
              <a:gd name="connsiteY0" fmla="*/ 3659 h 13209"/>
              <a:gd name="connsiteX1" fmla="*/ 233482 w 236818"/>
              <a:gd name="connsiteY1" fmla="*/ 484 h 13209"/>
              <a:gd name="connsiteX2" fmla="*/ 131882 w 236818"/>
              <a:gd name="connsiteY2" fmla="*/ 13184 h 13209"/>
              <a:gd name="connsiteX3" fmla="*/ 1707 w 236818"/>
              <a:gd name="connsiteY3" fmla="*/ 3659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818" h="13209">
                <a:moveTo>
                  <a:pt x="1707" y="3659"/>
                </a:moveTo>
                <a:cubicBezTo>
                  <a:pt x="18640" y="1542"/>
                  <a:pt x="211786" y="-1103"/>
                  <a:pt x="233482" y="484"/>
                </a:cubicBezTo>
                <a:cubicBezTo>
                  <a:pt x="255178" y="2071"/>
                  <a:pt x="165219" y="12655"/>
                  <a:pt x="131882" y="13184"/>
                </a:cubicBezTo>
                <a:cubicBezTo>
                  <a:pt x="98545" y="13713"/>
                  <a:pt x="-15226" y="5776"/>
                  <a:pt x="1707" y="36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7D464AE0-7595-B293-581F-0486E946854C}"/>
              </a:ext>
            </a:extLst>
          </p:cNvPr>
          <p:cNvSpPr/>
          <p:nvPr/>
        </p:nvSpPr>
        <p:spPr>
          <a:xfrm>
            <a:off x="2942427" y="3346450"/>
            <a:ext cx="262868" cy="16414"/>
          </a:xfrm>
          <a:custGeom>
            <a:avLst/>
            <a:gdLst>
              <a:gd name="connsiteX0" fmla="*/ 798 w 262868"/>
              <a:gd name="connsiteY0" fmla="*/ 15875 h 16414"/>
              <a:gd name="connsiteX1" fmla="*/ 130973 w 262868"/>
              <a:gd name="connsiteY1" fmla="*/ 12700 h 16414"/>
              <a:gd name="connsiteX2" fmla="*/ 261148 w 262868"/>
              <a:gd name="connsiteY2" fmla="*/ 12700 h 16414"/>
              <a:gd name="connsiteX3" fmla="*/ 194473 w 262868"/>
              <a:gd name="connsiteY3" fmla="*/ 0 h 16414"/>
              <a:gd name="connsiteX4" fmla="*/ 798 w 262868"/>
              <a:gd name="connsiteY4" fmla="*/ 15875 h 1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68" h="16414">
                <a:moveTo>
                  <a:pt x="798" y="15875"/>
                </a:moveTo>
                <a:cubicBezTo>
                  <a:pt x="-9785" y="17992"/>
                  <a:pt x="87581" y="13229"/>
                  <a:pt x="130973" y="12700"/>
                </a:cubicBezTo>
                <a:cubicBezTo>
                  <a:pt x="174365" y="12171"/>
                  <a:pt x="250565" y="14817"/>
                  <a:pt x="261148" y="12700"/>
                </a:cubicBezTo>
                <a:cubicBezTo>
                  <a:pt x="271731" y="10583"/>
                  <a:pt x="231515" y="0"/>
                  <a:pt x="194473" y="0"/>
                </a:cubicBezTo>
                <a:cubicBezTo>
                  <a:pt x="157431" y="0"/>
                  <a:pt x="11381" y="13758"/>
                  <a:pt x="798" y="158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AA3762D-9C43-D477-4AC0-4907AF98FE53}"/>
              </a:ext>
            </a:extLst>
          </p:cNvPr>
          <p:cNvSpPr/>
          <p:nvPr/>
        </p:nvSpPr>
        <p:spPr>
          <a:xfrm>
            <a:off x="2836685" y="3432148"/>
            <a:ext cx="122543" cy="311570"/>
          </a:xfrm>
          <a:custGeom>
            <a:avLst/>
            <a:gdLst>
              <a:gd name="connsiteX0" fmla="*/ 122415 w 122543"/>
              <a:gd name="connsiteY0" fmla="*/ 27 h 311570"/>
              <a:gd name="connsiteX1" fmla="*/ 30340 w 122543"/>
              <a:gd name="connsiteY1" fmla="*/ 152427 h 311570"/>
              <a:gd name="connsiteX2" fmla="*/ 11290 w 122543"/>
              <a:gd name="connsiteY2" fmla="*/ 206402 h 311570"/>
              <a:gd name="connsiteX3" fmla="*/ 8115 w 122543"/>
              <a:gd name="connsiteY3" fmla="*/ 311177 h 311570"/>
              <a:gd name="connsiteX4" fmla="*/ 8115 w 122543"/>
              <a:gd name="connsiteY4" fmla="*/ 165127 h 311570"/>
              <a:gd name="connsiteX5" fmla="*/ 122415 w 122543"/>
              <a:gd name="connsiteY5" fmla="*/ 27 h 31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543" h="311570">
                <a:moveTo>
                  <a:pt x="122415" y="27"/>
                </a:moveTo>
                <a:cubicBezTo>
                  <a:pt x="126119" y="-2090"/>
                  <a:pt x="48861" y="118031"/>
                  <a:pt x="30340" y="152427"/>
                </a:cubicBezTo>
                <a:cubicBezTo>
                  <a:pt x="11819" y="186823"/>
                  <a:pt x="14994" y="179944"/>
                  <a:pt x="11290" y="206402"/>
                </a:cubicBezTo>
                <a:cubicBezTo>
                  <a:pt x="7586" y="232860"/>
                  <a:pt x="8644" y="318056"/>
                  <a:pt x="8115" y="311177"/>
                </a:cubicBezTo>
                <a:cubicBezTo>
                  <a:pt x="7586" y="304298"/>
                  <a:pt x="-9877" y="212223"/>
                  <a:pt x="8115" y="165127"/>
                </a:cubicBezTo>
                <a:cubicBezTo>
                  <a:pt x="26107" y="118031"/>
                  <a:pt x="118711" y="2144"/>
                  <a:pt x="122415" y="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BCDCF7A0-00ED-DB2D-5895-3785B3B191DE}"/>
              </a:ext>
            </a:extLst>
          </p:cNvPr>
          <p:cNvSpPr/>
          <p:nvPr/>
        </p:nvSpPr>
        <p:spPr>
          <a:xfrm>
            <a:off x="2781203" y="3387723"/>
            <a:ext cx="206539" cy="622377"/>
          </a:xfrm>
          <a:custGeom>
            <a:avLst/>
            <a:gdLst>
              <a:gd name="connsiteX0" fmla="*/ 206472 w 206539"/>
              <a:gd name="connsiteY0" fmla="*/ 2 h 622377"/>
              <a:gd name="connsiteX1" fmla="*/ 69947 w 206539"/>
              <a:gd name="connsiteY1" fmla="*/ 127002 h 622377"/>
              <a:gd name="connsiteX2" fmla="*/ 22322 w 206539"/>
              <a:gd name="connsiteY2" fmla="*/ 257177 h 622377"/>
              <a:gd name="connsiteX3" fmla="*/ 25497 w 206539"/>
              <a:gd name="connsiteY3" fmla="*/ 444502 h 622377"/>
              <a:gd name="connsiteX4" fmla="*/ 25497 w 206539"/>
              <a:gd name="connsiteY4" fmla="*/ 409577 h 622377"/>
              <a:gd name="connsiteX5" fmla="*/ 31847 w 206539"/>
              <a:gd name="connsiteY5" fmla="*/ 546102 h 622377"/>
              <a:gd name="connsiteX6" fmla="*/ 44547 w 206539"/>
              <a:gd name="connsiteY6" fmla="*/ 622302 h 622377"/>
              <a:gd name="connsiteX7" fmla="*/ 38197 w 206539"/>
              <a:gd name="connsiteY7" fmla="*/ 533402 h 622377"/>
              <a:gd name="connsiteX8" fmla="*/ 97 w 206539"/>
              <a:gd name="connsiteY8" fmla="*/ 387352 h 622377"/>
              <a:gd name="connsiteX9" fmla="*/ 50897 w 206539"/>
              <a:gd name="connsiteY9" fmla="*/ 130177 h 622377"/>
              <a:gd name="connsiteX10" fmla="*/ 206472 w 206539"/>
              <a:gd name="connsiteY10" fmla="*/ 2 h 6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6539" h="622377">
                <a:moveTo>
                  <a:pt x="206472" y="2"/>
                </a:moveTo>
                <a:cubicBezTo>
                  <a:pt x="209647" y="-527"/>
                  <a:pt x="100639" y="84140"/>
                  <a:pt x="69947" y="127002"/>
                </a:cubicBezTo>
                <a:cubicBezTo>
                  <a:pt x="39255" y="169864"/>
                  <a:pt x="29730" y="204260"/>
                  <a:pt x="22322" y="257177"/>
                </a:cubicBezTo>
                <a:cubicBezTo>
                  <a:pt x="14914" y="310094"/>
                  <a:pt x="24968" y="419102"/>
                  <a:pt x="25497" y="444502"/>
                </a:cubicBezTo>
                <a:cubicBezTo>
                  <a:pt x="26026" y="469902"/>
                  <a:pt x="24439" y="392644"/>
                  <a:pt x="25497" y="409577"/>
                </a:cubicBezTo>
                <a:cubicBezTo>
                  <a:pt x="26555" y="426510"/>
                  <a:pt x="28672" y="510648"/>
                  <a:pt x="31847" y="546102"/>
                </a:cubicBezTo>
                <a:cubicBezTo>
                  <a:pt x="35022" y="581556"/>
                  <a:pt x="43489" y="624419"/>
                  <a:pt x="44547" y="622302"/>
                </a:cubicBezTo>
                <a:cubicBezTo>
                  <a:pt x="45605" y="620185"/>
                  <a:pt x="45605" y="572560"/>
                  <a:pt x="38197" y="533402"/>
                </a:cubicBezTo>
                <a:cubicBezTo>
                  <a:pt x="30789" y="494244"/>
                  <a:pt x="-2020" y="454556"/>
                  <a:pt x="97" y="387352"/>
                </a:cubicBezTo>
                <a:cubicBezTo>
                  <a:pt x="2214" y="320148"/>
                  <a:pt x="17559" y="193148"/>
                  <a:pt x="50897" y="130177"/>
                </a:cubicBezTo>
                <a:cubicBezTo>
                  <a:pt x="84235" y="67206"/>
                  <a:pt x="203297" y="531"/>
                  <a:pt x="206472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C84292A4-FC39-38D1-C716-D78E34850E1F}"/>
              </a:ext>
            </a:extLst>
          </p:cNvPr>
          <p:cNvSpPr/>
          <p:nvPr/>
        </p:nvSpPr>
        <p:spPr>
          <a:xfrm>
            <a:off x="2853861" y="4044173"/>
            <a:ext cx="55076" cy="182556"/>
          </a:xfrm>
          <a:custGeom>
            <a:avLst/>
            <a:gdLst>
              <a:gd name="connsiteX0" fmla="*/ 464 w 55076"/>
              <a:gd name="connsiteY0" fmla="*/ 3952 h 182556"/>
              <a:gd name="connsiteX1" fmla="*/ 54439 w 55076"/>
              <a:gd name="connsiteY1" fmla="*/ 181752 h 182556"/>
              <a:gd name="connsiteX2" fmla="*/ 29039 w 55076"/>
              <a:gd name="connsiteY2" fmla="*/ 67452 h 182556"/>
              <a:gd name="connsiteX3" fmla="*/ 464 w 55076"/>
              <a:gd name="connsiteY3" fmla="*/ 3952 h 18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6" h="182556">
                <a:moveTo>
                  <a:pt x="464" y="3952"/>
                </a:moveTo>
                <a:cubicBezTo>
                  <a:pt x="4697" y="23002"/>
                  <a:pt x="49677" y="171169"/>
                  <a:pt x="54439" y="181752"/>
                </a:cubicBezTo>
                <a:cubicBezTo>
                  <a:pt x="59202" y="192335"/>
                  <a:pt x="35918" y="95498"/>
                  <a:pt x="29039" y="67452"/>
                </a:cubicBezTo>
                <a:cubicBezTo>
                  <a:pt x="22160" y="39406"/>
                  <a:pt x="-3769" y="-15098"/>
                  <a:pt x="464" y="39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6F5192A2-2F2C-54DC-45C2-542349E4516C}"/>
              </a:ext>
            </a:extLst>
          </p:cNvPr>
          <p:cNvSpPr/>
          <p:nvPr/>
        </p:nvSpPr>
        <p:spPr>
          <a:xfrm>
            <a:off x="2822543" y="4044933"/>
            <a:ext cx="254049" cy="523912"/>
          </a:xfrm>
          <a:custGeom>
            <a:avLst/>
            <a:gdLst>
              <a:gd name="connsiteX0" fmla="*/ 32 w 254049"/>
              <a:gd name="connsiteY0" fmla="*/ 17 h 523912"/>
              <a:gd name="connsiteX1" fmla="*/ 104807 w 254049"/>
              <a:gd name="connsiteY1" fmla="*/ 273067 h 523912"/>
              <a:gd name="connsiteX2" fmla="*/ 254032 w 254049"/>
              <a:gd name="connsiteY2" fmla="*/ 523892 h 523912"/>
              <a:gd name="connsiteX3" fmla="*/ 95282 w 254049"/>
              <a:gd name="connsiteY3" fmla="*/ 285767 h 523912"/>
              <a:gd name="connsiteX4" fmla="*/ 32 w 254049"/>
              <a:gd name="connsiteY4" fmla="*/ 17 h 52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9" h="523912">
                <a:moveTo>
                  <a:pt x="32" y="17"/>
                </a:moveTo>
                <a:cubicBezTo>
                  <a:pt x="1620" y="-2100"/>
                  <a:pt x="62474" y="185755"/>
                  <a:pt x="104807" y="273067"/>
                </a:cubicBezTo>
                <a:cubicBezTo>
                  <a:pt x="147140" y="360379"/>
                  <a:pt x="255620" y="521775"/>
                  <a:pt x="254032" y="523892"/>
                </a:cubicBezTo>
                <a:cubicBezTo>
                  <a:pt x="252444" y="526009"/>
                  <a:pt x="134969" y="365671"/>
                  <a:pt x="95282" y="285767"/>
                </a:cubicBezTo>
                <a:cubicBezTo>
                  <a:pt x="55595" y="205863"/>
                  <a:pt x="-1556" y="2134"/>
                  <a:pt x="32" y="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99AEF0A-281C-59D6-8E7C-527145B49626}"/>
              </a:ext>
            </a:extLst>
          </p:cNvPr>
          <p:cNvSpPr/>
          <p:nvPr/>
        </p:nvSpPr>
        <p:spPr>
          <a:xfrm>
            <a:off x="3184515" y="4695677"/>
            <a:ext cx="152444" cy="93269"/>
          </a:xfrm>
          <a:custGeom>
            <a:avLst/>
            <a:gdLst>
              <a:gd name="connsiteX0" fmla="*/ 10 w 152444"/>
              <a:gd name="connsiteY0" fmla="*/ 148 h 93269"/>
              <a:gd name="connsiteX1" fmla="*/ 104785 w 152444"/>
              <a:gd name="connsiteY1" fmla="*/ 76348 h 93269"/>
              <a:gd name="connsiteX2" fmla="*/ 152410 w 152444"/>
              <a:gd name="connsiteY2" fmla="*/ 92223 h 93269"/>
              <a:gd name="connsiteX3" fmla="*/ 98435 w 152444"/>
              <a:gd name="connsiteY3" fmla="*/ 57298 h 93269"/>
              <a:gd name="connsiteX4" fmla="*/ 10 w 152444"/>
              <a:gd name="connsiteY4" fmla="*/ 148 h 9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44" h="93269">
                <a:moveTo>
                  <a:pt x="10" y="148"/>
                </a:moveTo>
                <a:cubicBezTo>
                  <a:pt x="1068" y="3323"/>
                  <a:pt x="79385" y="61002"/>
                  <a:pt x="104785" y="76348"/>
                </a:cubicBezTo>
                <a:cubicBezTo>
                  <a:pt x="130185" y="91694"/>
                  <a:pt x="153468" y="95398"/>
                  <a:pt x="152410" y="92223"/>
                </a:cubicBezTo>
                <a:cubicBezTo>
                  <a:pt x="151352" y="89048"/>
                  <a:pt x="117485" y="68940"/>
                  <a:pt x="98435" y="57298"/>
                </a:cubicBezTo>
                <a:cubicBezTo>
                  <a:pt x="79385" y="45656"/>
                  <a:pt x="-1048" y="-3027"/>
                  <a:pt x="10" y="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D0DF0ACE-A083-E214-01CA-F0BE91B681DF}"/>
              </a:ext>
            </a:extLst>
          </p:cNvPr>
          <p:cNvSpPr/>
          <p:nvPr/>
        </p:nvSpPr>
        <p:spPr>
          <a:xfrm>
            <a:off x="3063502" y="4444596"/>
            <a:ext cx="133725" cy="241909"/>
          </a:xfrm>
          <a:custGeom>
            <a:avLst/>
            <a:gdLst>
              <a:gd name="connsiteX0" fmla="*/ 373 w 133725"/>
              <a:gd name="connsiteY0" fmla="*/ 404 h 241909"/>
              <a:gd name="connsiteX1" fmla="*/ 19423 w 133725"/>
              <a:gd name="connsiteY1" fmla="*/ 82954 h 241909"/>
              <a:gd name="connsiteX2" fmla="*/ 133723 w 133725"/>
              <a:gd name="connsiteY2" fmla="*/ 241704 h 241909"/>
              <a:gd name="connsiteX3" fmla="*/ 22598 w 133725"/>
              <a:gd name="connsiteY3" fmla="*/ 114704 h 241909"/>
              <a:gd name="connsiteX4" fmla="*/ 373 w 133725"/>
              <a:gd name="connsiteY4" fmla="*/ 404 h 24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25" h="241909">
                <a:moveTo>
                  <a:pt x="373" y="404"/>
                </a:moveTo>
                <a:cubicBezTo>
                  <a:pt x="-156" y="-4888"/>
                  <a:pt x="-2802" y="42737"/>
                  <a:pt x="19423" y="82954"/>
                </a:cubicBezTo>
                <a:cubicBezTo>
                  <a:pt x="41648" y="123171"/>
                  <a:pt x="133194" y="236412"/>
                  <a:pt x="133723" y="241704"/>
                </a:cubicBezTo>
                <a:cubicBezTo>
                  <a:pt x="134252" y="246996"/>
                  <a:pt x="44823" y="148571"/>
                  <a:pt x="22598" y="114704"/>
                </a:cubicBezTo>
                <a:cubicBezTo>
                  <a:pt x="373" y="80837"/>
                  <a:pt x="902" y="5696"/>
                  <a:pt x="373" y="4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51A815D-D133-F5E0-FD99-897E816806A4}"/>
              </a:ext>
            </a:extLst>
          </p:cNvPr>
          <p:cNvSpPr/>
          <p:nvPr/>
        </p:nvSpPr>
        <p:spPr>
          <a:xfrm>
            <a:off x="3413001" y="4648175"/>
            <a:ext cx="197688" cy="95592"/>
          </a:xfrm>
          <a:custGeom>
            <a:avLst/>
            <a:gdLst>
              <a:gd name="connsiteX0" fmla="*/ 124 w 197688"/>
              <a:gd name="connsiteY0" fmla="*/ 73050 h 95592"/>
              <a:gd name="connsiteX1" fmla="*/ 133474 w 197688"/>
              <a:gd name="connsiteY1" fmla="*/ 82575 h 95592"/>
              <a:gd name="connsiteX2" fmla="*/ 196974 w 197688"/>
              <a:gd name="connsiteY2" fmla="*/ 25 h 95592"/>
              <a:gd name="connsiteX3" fmla="*/ 158874 w 197688"/>
              <a:gd name="connsiteY3" fmla="*/ 92100 h 95592"/>
              <a:gd name="connsiteX4" fmla="*/ 124 w 197688"/>
              <a:gd name="connsiteY4" fmla="*/ 73050 h 9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8" h="95592">
                <a:moveTo>
                  <a:pt x="124" y="73050"/>
                </a:moveTo>
                <a:cubicBezTo>
                  <a:pt x="-4109" y="71463"/>
                  <a:pt x="100666" y="94746"/>
                  <a:pt x="133474" y="82575"/>
                </a:cubicBezTo>
                <a:cubicBezTo>
                  <a:pt x="166282" y="70404"/>
                  <a:pt x="192741" y="-1562"/>
                  <a:pt x="196974" y="25"/>
                </a:cubicBezTo>
                <a:cubicBezTo>
                  <a:pt x="201207" y="1612"/>
                  <a:pt x="186391" y="78342"/>
                  <a:pt x="158874" y="92100"/>
                </a:cubicBezTo>
                <a:cubicBezTo>
                  <a:pt x="131357" y="105858"/>
                  <a:pt x="4357" y="74637"/>
                  <a:pt x="124" y="73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EAB4931D-87C7-2BDF-D851-9543A81AD451}"/>
              </a:ext>
            </a:extLst>
          </p:cNvPr>
          <p:cNvSpPr/>
          <p:nvPr/>
        </p:nvSpPr>
        <p:spPr>
          <a:xfrm>
            <a:off x="3337678" y="4594001"/>
            <a:ext cx="333409" cy="187921"/>
          </a:xfrm>
          <a:custGeom>
            <a:avLst/>
            <a:gdLst>
              <a:gd name="connsiteX0" fmla="*/ 2422 w 333409"/>
              <a:gd name="connsiteY0" fmla="*/ 178024 h 187921"/>
              <a:gd name="connsiteX1" fmla="*/ 148472 w 333409"/>
              <a:gd name="connsiteY1" fmla="*/ 187549 h 187921"/>
              <a:gd name="connsiteX2" fmla="*/ 265947 w 333409"/>
              <a:gd name="connsiteY2" fmla="*/ 165324 h 187921"/>
              <a:gd name="connsiteX3" fmla="*/ 332622 w 333409"/>
              <a:gd name="connsiteY3" fmla="*/ 224 h 187921"/>
              <a:gd name="connsiteX4" fmla="*/ 300872 w 333409"/>
              <a:gd name="connsiteY4" fmla="*/ 130399 h 187921"/>
              <a:gd name="connsiteX5" fmla="*/ 275472 w 333409"/>
              <a:gd name="connsiteY5" fmla="*/ 162149 h 187921"/>
              <a:gd name="connsiteX6" fmla="*/ 2422 w 333409"/>
              <a:gd name="connsiteY6" fmla="*/ 178024 h 18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409" h="187921">
                <a:moveTo>
                  <a:pt x="2422" y="178024"/>
                </a:moveTo>
                <a:cubicBezTo>
                  <a:pt x="-18745" y="182257"/>
                  <a:pt x="104551" y="189666"/>
                  <a:pt x="148472" y="187549"/>
                </a:cubicBezTo>
                <a:cubicBezTo>
                  <a:pt x="192393" y="185432"/>
                  <a:pt x="235255" y="196545"/>
                  <a:pt x="265947" y="165324"/>
                </a:cubicBezTo>
                <a:cubicBezTo>
                  <a:pt x="296639" y="134103"/>
                  <a:pt x="326801" y="6045"/>
                  <a:pt x="332622" y="224"/>
                </a:cubicBezTo>
                <a:cubicBezTo>
                  <a:pt x="338443" y="-5597"/>
                  <a:pt x="310397" y="103412"/>
                  <a:pt x="300872" y="130399"/>
                </a:cubicBezTo>
                <a:cubicBezTo>
                  <a:pt x="291347" y="157386"/>
                  <a:pt x="323097" y="152095"/>
                  <a:pt x="275472" y="162149"/>
                </a:cubicBezTo>
                <a:cubicBezTo>
                  <a:pt x="227847" y="172203"/>
                  <a:pt x="23589" y="173791"/>
                  <a:pt x="2422" y="1780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C4A0EF69-D5E0-7689-FD45-17283F9437B1}"/>
              </a:ext>
            </a:extLst>
          </p:cNvPr>
          <p:cNvSpPr/>
          <p:nvPr/>
        </p:nvSpPr>
        <p:spPr>
          <a:xfrm>
            <a:off x="3025644" y="3397245"/>
            <a:ext cx="216754" cy="76205"/>
          </a:xfrm>
          <a:custGeom>
            <a:avLst/>
            <a:gdLst>
              <a:gd name="connsiteX0" fmla="*/ 131 w 216754"/>
              <a:gd name="connsiteY0" fmla="*/ 44455 h 76205"/>
              <a:gd name="connsiteX1" fmla="*/ 117606 w 216754"/>
              <a:gd name="connsiteY1" fmla="*/ 25405 h 76205"/>
              <a:gd name="connsiteX2" fmla="*/ 216031 w 216754"/>
              <a:gd name="connsiteY2" fmla="*/ 76205 h 76205"/>
              <a:gd name="connsiteX3" fmla="*/ 158881 w 216754"/>
              <a:gd name="connsiteY3" fmla="*/ 25405 h 76205"/>
              <a:gd name="connsiteX4" fmla="*/ 95381 w 216754"/>
              <a:gd name="connsiteY4" fmla="*/ 5 h 76205"/>
              <a:gd name="connsiteX5" fmla="*/ 131 w 216754"/>
              <a:gd name="connsiteY5" fmla="*/ 44455 h 7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54" h="76205">
                <a:moveTo>
                  <a:pt x="131" y="44455"/>
                </a:moveTo>
                <a:cubicBezTo>
                  <a:pt x="3835" y="48688"/>
                  <a:pt x="81623" y="20113"/>
                  <a:pt x="117606" y="25405"/>
                </a:cubicBezTo>
                <a:cubicBezTo>
                  <a:pt x="153589" y="30697"/>
                  <a:pt x="209152" y="76205"/>
                  <a:pt x="216031" y="76205"/>
                </a:cubicBezTo>
                <a:cubicBezTo>
                  <a:pt x="222910" y="76205"/>
                  <a:pt x="178989" y="38105"/>
                  <a:pt x="158881" y="25405"/>
                </a:cubicBezTo>
                <a:cubicBezTo>
                  <a:pt x="138773" y="12705"/>
                  <a:pt x="118664" y="534"/>
                  <a:pt x="95381" y="5"/>
                </a:cubicBezTo>
                <a:cubicBezTo>
                  <a:pt x="72098" y="-524"/>
                  <a:pt x="-3573" y="40222"/>
                  <a:pt x="131" y="4445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5233183F-8E10-6746-A4C5-0F0454ADBE75}"/>
              </a:ext>
            </a:extLst>
          </p:cNvPr>
          <p:cNvSpPr/>
          <p:nvPr/>
        </p:nvSpPr>
        <p:spPr>
          <a:xfrm>
            <a:off x="2872207" y="3466907"/>
            <a:ext cx="226600" cy="590393"/>
          </a:xfrm>
          <a:custGeom>
            <a:avLst/>
            <a:gdLst>
              <a:gd name="connsiteX0" fmla="*/ 226593 w 226600"/>
              <a:gd name="connsiteY0" fmla="*/ 193 h 590393"/>
              <a:gd name="connsiteX1" fmla="*/ 80543 w 226600"/>
              <a:gd name="connsiteY1" fmla="*/ 92268 h 590393"/>
              <a:gd name="connsiteX2" fmla="*/ 1168 w 226600"/>
              <a:gd name="connsiteY2" fmla="*/ 162118 h 590393"/>
              <a:gd name="connsiteX3" fmla="*/ 32918 w 226600"/>
              <a:gd name="connsiteY3" fmla="*/ 155768 h 590393"/>
              <a:gd name="connsiteX4" fmla="*/ 29743 w 226600"/>
              <a:gd name="connsiteY4" fmla="*/ 162118 h 590393"/>
              <a:gd name="connsiteX5" fmla="*/ 7518 w 226600"/>
              <a:gd name="connsiteY5" fmla="*/ 330393 h 590393"/>
              <a:gd name="connsiteX6" fmla="*/ 7518 w 226600"/>
              <a:gd name="connsiteY6" fmla="*/ 479618 h 590393"/>
              <a:gd name="connsiteX7" fmla="*/ 32918 w 226600"/>
              <a:gd name="connsiteY7" fmla="*/ 581218 h 590393"/>
              <a:gd name="connsiteX8" fmla="*/ 32918 w 226600"/>
              <a:gd name="connsiteY8" fmla="*/ 539943 h 590393"/>
              <a:gd name="connsiteX9" fmla="*/ 10693 w 226600"/>
              <a:gd name="connsiteY9" fmla="*/ 177993 h 590393"/>
              <a:gd name="connsiteX10" fmla="*/ 23393 w 226600"/>
              <a:gd name="connsiteY10" fmla="*/ 117668 h 590393"/>
              <a:gd name="connsiteX11" fmla="*/ 112293 w 226600"/>
              <a:gd name="connsiteY11" fmla="*/ 35118 h 590393"/>
              <a:gd name="connsiteX12" fmla="*/ 74193 w 226600"/>
              <a:gd name="connsiteY12" fmla="*/ 66868 h 590393"/>
              <a:gd name="connsiteX13" fmla="*/ 226593 w 226600"/>
              <a:gd name="connsiteY13" fmla="*/ 193 h 59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600" h="590393">
                <a:moveTo>
                  <a:pt x="226593" y="193"/>
                </a:moveTo>
                <a:cubicBezTo>
                  <a:pt x="227651" y="4426"/>
                  <a:pt x="118114" y="65280"/>
                  <a:pt x="80543" y="92268"/>
                </a:cubicBezTo>
                <a:cubicBezTo>
                  <a:pt x="42972" y="119256"/>
                  <a:pt x="9105" y="151535"/>
                  <a:pt x="1168" y="162118"/>
                </a:cubicBezTo>
                <a:cubicBezTo>
                  <a:pt x="-6769" y="172701"/>
                  <a:pt x="28156" y="155768"/>
                  <a:pt x="32918" y="155768"/>
                </a:cubicBezTo>
                <a:cubicBezTo>
                  <a:pt x="37680" y="155768"/>
                  <a:pt x="33976" y="133014"/>
                  <a:pt x="29743" y="162118"/>
                </a:cubicBezTo>
                <a:cubicBezTo>
                  <a:pt x="25510" y="191222"/>
                  <a:pt x="11222" y="277476"/>
                  <a:pt x="7518" y="330393"/>
                </a:cubicBezTo>
                <a:cubicBezTo>
                  <a:pt x="3814" y="383310"/>
                  <a:pt x="3285" y="437814"/>
                  <a:pt x="7518" y="479618"/>
                </a:cubicBezTo>
                <a:cubicBezTo>
                  <a:pt x="11751" y="521422"/>
                  <a:pt x="28685" y="571164"/>
                  <a:pt x="32918" y="581218"/>
                </a:cubicBezTo>
                <a:cubicBezTo>
                  <a:pt x="37151" y="591272"/>
                  <a:pt x="36622" y="607147"/>
                  <a:pt x="32918" y="539943"/>
                </a:cubicBezTo>
                <a:cubicBezTo>
                  <a:pt x="29214" y="472739"/>
                  <a:pt x="12280" y="248372"/>
                  <a:pt x="10693" y="177993"/>
                </a:cubicBezTo>
                <a:cubicBezTo>
                  <a:pt x="9106" y="107614"/>
                  <a:pt x="6460" y="141481"/>
                  <a:pt x="23393" y="117668"/>
                </a:cubicBezTo>
                <a:cubicBezTo>
                  <a:pt x="40326" y="93856"/>
                  <a:pt x="103826" y="43585"/>
                  <a:pt x="112293" y="35118"/>
                </a:cubicBezTo>
                <a:cubicBezTo>
                  <a:pt x="120760" y="26651"/>
                  <a:pt x="59376" y="71101"/>
                  <a:pt x="74193" y="66868"/>
                </a:cubicBezTo>
                <a:cubicBezTo>
                  <a:pt x="89010" y="62635"/>
                  <a:pt x="225535" y="-4040"/>
                  <a:pt x="226593" y="1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015E7A10-CEC5-5E34-DDA5-B26F52B5509E}"/>
              </a:ext>
            </a:extLst>
          </p:cNvPr>
          <p:cNvSpPr/>
          <p:nvPr/>
        </p:nvSpPr>
        <p:spPr>
          <a:xfrm>
            <a:off x="3143229" y="3447914"/>
            <a:ext cx="149388" cy="156172"/>
          </a:xfrm>
          <a:custGeom>
            <a:avLst/>
            <a:gdLst>
              <a:gd name="connsiteX0" fmla="*/ 21 w 149388"/>
              <a:gd name="connsiteY0" fmla="*/ 136 h 156172"/>
              <a:gd name="connsiteX1" fmla="*/ 114321 w 149388"/>
              <a:gd name="connsiteY1" fmla="*/ 114436 h 156172"/>
              <a:gd name="connsiteX2" fmla="*/ 149246 w 149388"/>
              <a:gd name="connsiteY2" fmla="*/ 155711 h 156172"/>
              <a:gd name="connsiteX3" fmla="*/ 104796 w 149388"/>
              <a:gd name="connsiteY3" fmla="*/ 92211 h 156172"/>
              <a:gd name="connsiteX4" fmla="*/ 21 w 149388"/>
              <a:gd name="connsiteY4" fmla="*/ 136 h 15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88" h="156172">
                <a:moveTo>
                  <a:pt x="21" y="136"/>
                </a:moveTo>
                <a:cubicBezTo>
                  <a:pt x="1608" y="3840"/>
                  <a:pt x="89450" y="88507"/>
                  <a:pt x="114321" y="114436"/>
                </a:cubicBezTo>
                <a:cubicBezTo>
                  <a:pt x="139192" y="140365"/>
                  <a:pt x="150833" y="159415"/>
                  <a:pt x="149246" y="155711"/>
                </a:cubicBezTo>
                <a:cubicBezTo>
                  <a:pt x="147659" y="152007"/>
                  <a:pt x="123317" y="115494"/>
                  <a:pt x="104796" y="92211"/>
                </a:cubicBezTo>
                <a:cubicBezTo>
                  <a:pt x="86275" y="68928"/>
                  <a:pt x="-1566" y="-3568"/>
                  <a:pt x="21" y="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C50D93A-4103-DDD2-91D7-D5421808F998}"/>
              </a:ext>
            </a:extLst>
          </p:cNvPr>
          <p:cNvSpPr/>
          <p:nvPr/>
        </p:nvSpPr>
        <p:spPr>
          <a:xfrm>
            <a:off x="3143074" y="3469479"/>
            <a:ext cx="136888" cy="277021"/>
          </a:xfrm>
          <a:custGeom>
            <a:avLst/>
            <a:gdLst>
              <a:gd name="connsiteX0" fmla="*/ 176 w 136888"/>
              <a:gd name="connsiteY0" fmla="*/ 796 h 277021"/>
              <a:gd name="connsiteX1" fmla="*/ 108126 w 136888"/>
              <a:gd name="connsiteY1" fmla="*/ 118271 h 277021"/>
              <a:gd name="connsiteX2" fmla="*/ 117651 w 136888"/>
              <a:gd name="connsiteY2" fmla="*/ 181771 h 277021"/>
              <a:gd name="connsiteX3" fmla="*/ 50976 w 136888"/>
              <a:gd name="connsiteY3" fmla="*/ 277021 h 277021"/>
              <a:gd name="connsiteX4" fmla="*/ 136701 w 136888"/>
              <a:gd name="connsiteY4" fmla="*/ 181771 h 277021"/>
              <a:gd name="connsiteX5" fmla="*/ 176 w 136888"/>
              <a:gd name="connsiteY5" fmla="*/ 796 h 27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888" h="277021">
                <a:moveTo>
                  <a:pt x="176" y="796"/>
                </a:moveTo>
                <a:cubicBezTo>
                  <a:pt x="-4587" y="-9787"/>
                  <a:pt x="88547" y="88109"/>
                  <a:pt x="108126" y="118271"/>
                </a:cubicBezTo>
                <a:cubicBezTo>
                  <a:pt x="127705" y="148434"/>
                  <a:pt x="127176" y="155313"/>
                  <a:pt x="117651" y="181771"/>
                </a:cubicBezTo>
                <a:cubicBezTo>
                  <a:pt x="108126" y="208229"/>
                  <a:pt x="47801" y="277021"/>
                  <a:pt x="50976" y="277021"/>
                </a:cubicBezTo>
                <a:cubicBezTo>
                  <a:pt x="54151" y="277021"/>
                  <a:pt x="141463" y="226750"/>
                  <a:pt x="136701" y="181771"/>
                </a:cubicBezTo>
                <a:cubicBezTo>
                  <a:pt x="131939" y="136792"/>
                  <a:pt x="4939" y="11379"/>
                  <a:pt x="176" y="7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B99BBD2B-16BD-7862-F60E-1007F28898D6}"/>
              </a:ext>
            </a:extLst>
          </p:cNvPr>
          <p:cNvSpPr/>
          <p:nvPr/>
        </p:nvSpPr>
        <p:spPr>
          <a:xfrm>
            <a:off x="2905661" y="3609924"/>
            <a:ext cx="142425" cy="587357"/>
          </a:xfrm>
          <a:custGeom>
            <a:avLst/>
            <a:gdLst>
              <a:gd name="connsiteX0" fmla="*/ 142339 w 142425"/>
              <a:gd name="connsiteY0" fmla="*/ 51 h 587357"/>
              <a:gd name="connsiteX1" fmla="*/ 62964 w 142425"/>
              <a:gd name="connsiteY1" fmla="*/ 123876 h 587357"/>
              <a:gd name="connsiteX2" fmla="*/ 2639 w 142425"/>
              <a:gd name="connsiteY2" fmla="*/ 279451 h 587357"/>
              <a:gd name="connsiteX3" fmla="*/ 12164 w 142425"/>
              <a:gd name="connsiteY3" fmla="*/ 260401 h 587357"/>
              <a:gd name="connsiteX4" fmla="*/ 24864 w 142425"/>
              <a:gd name="connsiteY4" fmla="*/ 406451 h 587357"/>
              <a:gd name="connsiteX5" fmla="*/ 97889 w 142425"/>
              <a:gd name="connsiteY5" fmla="*/ 584251 h 587357"/>
              <a:gd name="connsiteX6" fmla="*/ 66139 w 142425"/>
              <a:gd name="connsiteY6" fmla="*/ 501701 h 587357"/>
              <a:gd name="connsiteX7" fmla="*/ 12164 w 142425"/>
              <a:gd name="connsiteY7" fmla="*/ 279451 h 587357"/>
              <a:gd name="connsiteX8" fmla="*/ 78839 w 142425"/>
              <a:gd name="connsiteY8" fmla="*/ 63551 h 587357"/>
              <a:gd name="connsiteX9" fmla="*/ 47089 w 142425"/>
              <a:gd name="connsiteY9" fmla="*/ 108001 h 587357"/>
              <a:gd name="connsiteX10" fmla="*/ 142339 w 142425"/>
              <a:gd name="connsiteY10" fmla="*/ 51 h 58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425" h="587357">
                <a:moveTo>
                  <a:pt x="142339" y="51"/>
                </a:moveTo>
                <a:cubicBezTo>
                  <a:pt x="144985" y="2697"/>
                  <a:pt x="86247" y="77309"/>
                  <a:pt x="62964" y="123876"/>
                </a:cubicBezTo>
                <a:cubicBezTo>
                  <a:pt x="39681" y="170443"/>
                  <a:pt x="2639" y="279451"/>
                  <a:pt x="2639" y="279451"/>
                </a:cubicBezTo>
                <a:cubicBezTo>
                  <a:pt x="-5828" y="302205"/>
                  <a:pt x="8460" y="239234"/>
                  <a:pt x="12164" y="260401"/>
                </a:cubicBezTo>
                <a:cubicBezTo>
                  <a:pt x="15868" y="281568"/>
                  <a:pt x="10576" y="352476"/>
                  <a:pt x="24864" y="406451"/>
                </a:cubicBezTo>
                <a:cubicBezTo>
                  <a:pt x="39151" y="460426"/>
                  <a:pt x="91010" y="568376"/>
                  <a:pt x="97889" y="584251"/>
                </a:cubicBezTo>
                <a:cubicBezTo>
                  <a:pt x="104768" y="600126"/>
                  <a:pt x="80426" y="552501"/>
                  <a:pt x="66139" y="501701"/>
                </a:cubicBezTo>
                <a:cubicBezTo>
                  <a:pt x="51852" y="450901"/>
                  <a:pt x="10047" y="352476"/>
                  <a:pt x="12164" y="279451"/>
                </a:cubicBezTo>
                <a:cubicBezTo>
                  <a:pt x="14281" y="206426"/>
                  <a:pt x="73018" y="92126"/>
                  <a:pt x="78839" y="63551"/>
                </a:cubicBezTo>
                <a:cubicBezTo>
                  <a:pt x="84660" y="34976"/>
                  <a:pt x="39681" y="117526"/>
                  <a:pt x="47089" y="108001"/>
                </a:cubicBezTo>
                <a:cubicBezTo>
                  <a:pt x="54497" y="98476"/>
                  <a:pt x="139693" y="-2595"/>
                  <a:pt x="142339" y="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BC2ECB3-372A-4D89-771C-08C401EFC02C}"/>
              </a:ext>
            </a:extLst>
          </p:cNvPr>
          <p:cNvSpPr/>
          <p:nvPr/>
        </p:nvSpPr>
        <p:spPr>
          <a:xfrm>
            <a:off x="2968373" y="3676440"/>
            <a:ext cx="82814" cy="489175"/>
          </a:xfrm>
          <a:custGeom>
            <a:avLst/>
            <a:gdLst>
              <a:gd name="connsiteX0" fmla="*/ 82802 w 82814"/>
              <a:gd name="connsiteY0" fmla="*/ 210 h 489175"/>
              <a:gd name="connsiteX1" fmla="*/ 3427 w 82814"/>
              <a:gd name="connsiteY1" fmla="*/ 149435 h 489175"/>
              <a:gd name="connsiteX2" fmla="*/ 16127 w 82814"/>
              <a:gd name="connsiteY2" fmla="*/ 352635 h 489175"/>
              <a:gd name="connsiteX3" fmla="*/ 32002 w 82814"/>
              <a:gd name="connsiteY3" fmla="*/ 343110 h 489175"/>
              <a:gd name="connsiteX4" fmla="*/ 70102 w 82814"/>
              <a:gd name="connsiteY4" fmla="*/ 489160 h 489175"/>
              <a:gd name="connsiteX5" fmla="*/ 38352 w 82814"/>
              <a:gd name="connsiteY5" fmla="*/ 333585 h 489175"/>
              <a:gd name="connsiteX6" fmla="*/ 9777 w 82814"/>
              <a:gd name="connsiteY6" fmla="*/ 181185 h 489175"/>
              <a:gd name="connsiteX7" fmla="*/ 82802 w 82814"/>
              <a:gd name="connsiteY7" fmla="*/ 210 h 48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14" h="489175">
                <a:moveTo>
                  <a:pt x="82802" y="210"/>
                </a:moveTo>
                <a:cubicBezTo>
                  <a:pt x="81744" y="-5081"/>
                  <a:pt x="14539" y="90698"/>
                  <a:pt x="3427" y="149435"/>
                </a:cubicBezTo>
                <a:cubicBezTo>
                  <a:pt x="-7685" y="208172"/>
                  <a:pt x="11364" y="320356"/>
                  <a:pt x="16127" y="352635"/>
                </a:cubicBezTo>
                <a:cubicBezTo>
                  <a:pt x="20889" y="384914"/>
                  <a:pt x="23006" y="320356"/>
                  <a:pt x="32002" y="343110"/>
                </a:cubicBezTo>
                <a:cubicBezTo>
                  <a:pt x="40998" y="365864"/>
                  <a:pt x="69044" y="490748"/>
                  <a:pt x="70102" y="489160"/>
                </a:cubicBezTo>
                <a:cubicBezTo>
                  <a:pt x="71160" y="487572"/>
                  <a:pt x="48406" y="384914"/>
                  <a:pt x="38352" y="333585"/>
                </a:cubicBezTo>
                <a:cubicBezTo>
                  <a:pt x="28298" y="282256"/>
                  <a:pt x="1840" y="235689"/>
                  <a:pt x="9777" y="181185"/>
                </a:cubicBezTo>
                <a:cubicBezTo>
                  <a:pt x="17714" y="126681"/>
                  <a:pt x="83860" y="5501"/>
                  <a:pt x="82802" y="2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11CB267C-F042-ED57-DD26-B70164F1CB54}"/>
              </a:ext>
            </a:extLst>
          </p:cNvPr>
          <p:cNvSpPr/>
          <p:nvPr/>
        </p:nvSpPr>
        <p:spPr>
          <a:xfrm>
            <a:off x="3159117" y="3692409"/>
            <a:ext cx="231796" cy="114702"/>
          </a:xfrm>
          <a:custGeom>
            <a:avLst/>
            <a:gdLst>
              <a:gd name="connsiteX0" fmla="*/ 8 w 231796"/>
              <a:gd name="connsiteY0" fmla="*/ 114416 h 114702"/>
              <a:gd name="connsiteX1" fmla="*/ 133358 w 231796"/>
              <a:gd name="connsiteY1" fmla="*/ 35041 h 114702"/>
              <a:gd name="connsiteX2" fmla="*/ 231783 w 231796"/>
              <a:gd name="connsiteY2" fmla="*/ 111241 h 114702"/>
              <a:gd name="connsiteX3" fmla="*/ 127008 w 231796"/>
              <a:gd name="connsiteY3" fmla="*/ 116 h 114702"/>
              <a:gd name="connsiteX4" fmla="*/ 8 w 231796"/>
              <a:gd name="connsiteY4" fmla="*/ 114416 h 11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96" h="114702">
                <a:moveTo>
                  <a:pt x="8" y="114416"/>
                </a:moveTo>
                <a:cubicBezTo>
                  <a:pt x="1066" y="120237"/>
                  <a:pt x="94729" y="35570"/>
                  <a:pt x="133358" y="35041"/>
                </a:cubicBezTo>
                <a:cubicBezTo>
                  <a:pt x="171987" y="34512"/>
                  <a:pt x="232841" y="117062"/>
                  <a:pt x="231783" y="111241"/>
                </a:cubicBezTo>
                <a:cubicBezTo>
                  <a:pt x="230725" y="105420"/>
                  <a:pt x="161933" y="4349"/>
                  <a:pt x="127008" y="116"/>
                </a:cubicBezTo>
                <a:cubicBezTo>
                  <a:pt x="92083" y="-4117"/>
                  <a:pt x="-1050" y="108595"/>
                  <a:pt x="8" y="1144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454DAED-7B6B-8CC7-913A-7933508D7AEE}"/>
              </a:ext>
            </a:extLst>
          </p:cNvPr>
          <p:cNvSpPr/>
          <p:nvPr/>
        </p:nvSpPr>
        <p:spPr>
          <a:xfrm>
            <a:off x="3320201" y="3511525"/>
            <a:ext cx="48554" cy="257939"/>
          </a:xfrm>
          <a:custGeom>
            <a:avLst/>
            <a:gdLst>
              <a:gd name="connsiteX0" fmla="*/ 4024 w 48554"/>
              <a:gd name="connsiteY0" fmla="*/ 25 h 257939"/>
              <a:gd name="connsiteX1" fmla="*/ 10374 w 48554"/>
              <a:gd name="connsiteY1" fmla="*/ 114325 h 257939"/>
              <a:gd name="connsiteX2" fmla="*/ 48474 w 48554"/>
              <a:gd name="connsiteY2" fmla="*/ 257200 h 257939"/>
              <a:gd name="connsiteX3" fmla="*/ 19899 w 48554"/>
              <a:gd name="connsiteY3" fmla="*/ 168300 h 257939"/>
              <a:gd name="connsiteX4" fmla="*/ 849 w 48554"/>
              <a:gd name="connsiteY4" fmla="*/ 123850 h 257939"/>
              <a:gd name="connsiteX5" fmla="*/ 4024 w 48554"/>
              <a:gd name="connsiteY5" fmla="*/ 25 h 25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54" h="257939">
                <a:moveTo>
                  <a:pt x="4024" y="25"/>
                </a:moveTo>
                <a:cubicBezTo>
                  <a:pt x="5611" y="-1562"/>
                  <a:pt x="2966" y="71463"/>
                  <a:pt x="10374" y="114325"/>
                </a:cubicBezTo>
                <a:cubicBezTo>
                  <a:pt x="17782" y="157187"/>
                  <a:pt x="46887" y="248204"/>
                  <a:pt x="48474" y="257200"/>
                </a:cubicBezTo>
                <a:cubicBezTo>
                  <a:pt x="50061" y="266196"/>
                  <a:pt x="27837" y="190525"/>
                  <a:pt x="19899" y="168300"/>
                </a:cubicBezTo>
                <a:cubicBezTo>
                  <a:pt x="11962" y="146075"/>
                  <a:pt x="3495" y="147133"/>
                  <a:pt x="849" y="123850"/>
                </a:cubicBezTo>
                <a:cubicBezTo>
                  <a:pt x="-1797" y="100567"/>
                  <a:pt x="2437" y="1612"/>
                  <a:pt x="4024" y="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69B781A-CA4C-5C94-1564-AEADCD57669C}"/>
              </a:ext>
            </a:extLst>
          </p:cNvPr>
          <p:cNvSpPr/>
          <p:nvPr/>
        </p:nvSpPr>
        <p:spPr>
          <a:xfrm>
            <a:off x="3033476" y="3787631"/>
            <a:ext cx="209201" cy="209771"/>
          </a:xfrm>
          <a:custGeom>
            <a:avLst/>
            <a:gdLst>
              <a:gd name="connsiteX0" fmla="*/ 33574 w 209201"/>
              <a:gd name="connsiteY0" fmla="*/ 144 h 209771"/>
              <a:gd name="connsiteX1" fmla="*/ 84374 w 209201"/>
              <a:gd name="connsiteY1" fmla="*/ 57294 h 209771"/>
              <a:gd name="connsiteX2" fmla="*/ 176449 w 209201"/>
              <a:gd name="connsiteY2" fmla="*/ 60469 h 209771"/>
              <a:gd name="connsiteX3" fmla="*/ 208199 w 209201"/>
              <a:gd name="connsiteY3" fmla="*/ 35069 h 209771"/>
              <a:gd name="connsiteX4" fmla="*/ 144699 w 209201"/>
              <a:gd name="connsiteY4" fmla="*/ 73169 h 209771"/>
              <a:gd name="connsiteX5" fmla="*/ 17699 w 209201"/>
              <a:gd name="connsiteY5" fmla="*/ 95394 h 209771"/>
              <a:gd name="connsiteX6" fmla="*/ 4999 w 209201"/>
              <a:gd name="connsiteY6" fmla="*/ 209694 h 209771"/>
              <a:gd name="connsiteX7" fmla="*/ 55799 w 209201"/>
              <a:gd name="connsiteY7" fmla="*/ 76344 h 209771"/>
              <a:gd name="connsiteX8" fmla="*/ 33574 w 209201"/>
              <a:gd name="connsiteY8" fmla="*/ 144 h 20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201" h="209771">
                <a:moveTo>
                  <a:pt x="33574" y="144"/>
                </a:moveTo>
                <a:cubicBezTo>
                  <a:pt x="38336" y="-3031"/>
                  <a:pt x="60562" y="47240"/>
                  <a:pt x="84374" y="57294"/>
                </a:cubicBezTo>
                <a:cubicBezTo>
                  <a:pt x="108186" y="67348"/>
                  <a:pt x="155811" y="64173"/>
                  <a:pt x="176449" y="60469"/>
                </a:cubicBezTo>
                <a:cubicBezTo>
                  <a:pt x="197087" y="56765"/>
                  <a:pt x="213491" y="32952"/>
                  <a:pt x="208199" y="35069"/>
                </a:cubicBezTo>
                <a:cubicBezTo>
                  <a:pt x="202907" y="37186"/>
                  <a:pt x="176449" y="63115"/>
                  <a:pt x="144699" y="73169"/>
                </a:cubicBezTo>
                <a:cubicBezTo>
                  <a:pt x="112949" y="83223"/>
                  <a:pt x="40982" y="72640"/>
                  <a:pt x="17699" y="95394"/>
                </a:cubicBezTo>
                <a:cubicBezTo>
                  <a:pt x="-5584" y="118148"/>
                  <a:pt x="-1351" y="212869"/>
                  <a:pt x="4999" y="209694"/>
                </a:cubicBezTo>
                <a:cubicBezTo>
                  <a:pt x="11349" y="206519"/>
                  <a:pt x="50507" y="108094"/>
                  <a:pt x="55799" y="76344"/>
                </a:cubicBezTo>
                <a:cubicBezTo>
                  <a:pt x="61091" y="44594"/>
                  <a:pt x="28812" y="3319"/>
                  <a:pt x="33574" y="1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BD27AFA-4A96-9426-7E93-C4E01E76FFDE}"/>
              </a:ext>
            </a:extLst>
          </p:cNvPr>
          <p:cNvSpPr/>
          <p:nvPr/>
        </p:nvSpPr>
        <p:spPr>
          <a:xfrm>
            <a:off x="3282125" y="3795618"/>
            <a:ext cx="103608" cy="304751"/>
          </a:xfrm>
          <a:custGeom>
            <a:avLst/>
            <a:gdLst>
              <a:gd name="connsiteX0" fmla="*/ 45275 w 103608"/>
              <a:gd name="connsiteY0" fmla="*/ 1682 h 304751"/>
              <a:gd name="connsiteX1" fmla="*/ 64325 w 103608"/>
              <a:gd name="connsiteY1" fmla="*/ 119157 h 304751"/>
              <a:gd name="connsiteX2" fmla="*/ 45275 w 103608"/>
              <a:gd name="connsiteY2" fmla="*/ 189007 h 304751"/>
              <a:gd name="connsiteX3" fmla="*/ 825 w 103608"/>
              <a:gd name="connsiteY3" fmla="*/ 303307 h 304751"/>
              <a:gd name="connsiteX4" fmla="*/ 23050 w 103608"/>
              <a:gd name="connsiteY4" fmla="*/ 246157 h 304751"/>
              <a:gd name="connsiteX5" fmla="*/ 102425 w 103608"/>
              <a:gd name="connsiteY5" fmla="*/ 141382 h 304751"/>
              <a:gd name="connsiteX6" fmla="*/ 70675 w 103608"/>
              <a:gd name="connsiteY6" fmla="*/ 195357 h 304751"/>
              <a:gd name="connsiteX7" fmla="*/ 70675 w 103608"/>
              <a:gd name="connsiteY7" fmla="*/ 58832 h 304751"/>
              <a:gd name="connsiteX8" fmla="*/ 45275 w 103608"/>
              <a:gd name="connsiteY8" fmla="*/ 1682 h 30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08" h="304751">
                <a:moveTo>
                  <a:pt x="45275" y="1682"/>
                </a:moveTo>
                <a:cubicBezTo>
                  <a:pt x="44217" y="11736"/>
                  <a:pt x="64325" y="87936"/>
                  <a:pt x="64325" y="119157"/>
                </a:cubicBezTo>
                <a:cubicBezTo>
                  <a:pt x="64325" y="150378"/>
                  <a:pt x="55858" y="158315"/>
                  <a:pt x="45275" y="189007"/>
                </a:cubicBezTo>
                <a:cubicBezTo>
                  <a:pt x="34692" y="219699"/>
                  <a:pt x="825" y="303307"/>
                  <a:pt x="825" y="303307"/>
                </a:cubicBezTo>
                <a:cubicBezTo>
                  <a:pt x="-2879" y="312832"/>
                  <a:pt x="6117" y="273145"/>
                  <a:pt x="23050" y="246157"/>
                </a:cubicBezTo>
                <a:cubicBezTo>
                  <a:pt x="39983" y="219170"/>
                  <a:pt x="94488" y="149849"/>
                  <a:pt x="102425" y="141382"/>
                </a:cubicBezTo>
                <a:cubicBezTo>
                  <a:pt x="110363" y="132915"/>
                  <a:pt x="75967" y="209115"/>
                  <a:pt x="70675" y="195357"/>
                </a:cubicBezTo>
                <a:cubicBezTo>
                  <a:pt x="65383" y="181599"/>
                  <a:pt x="71733" y="88994"/>
                  <a:pt x="70675" y="58832"/>
                </a:cubicBezTo>
                <a:cubicBezTo>
                  <a:pt x="69617" y="28670"/>
                  <a:pt x="46333" y="-8372"/>
                  <a:pt x="45275" y="16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00F78F9-FFBF-1535-39CF-DA6D553A6960}"/>
              </a:ext>
            </a:extLst>
          </p:cNvPr>
          <p:cNvSpPr/>
          <p:nvPr/>
        </p:nvSpPr>
        <p:spPr>
          <a:xfrm>
            <a:off x="3089357" y="4228435"/>
            <a:ext cx="280930" cy="178621"/>
          </a:xfrm>
          <a:custGeom>
            <a:avLst/>
            <a:gdLst>
              <a:gd name="connsiteX0" fmla="*/ 3093 w 280930"/>
              <a:gd name="connsiteY0" fmla="*/ 665 h 178621"/>
              <a:gd name="connsiteX1" fmla="*/ 76118 w 280930"/>
              <a:gd name="connsiteY1" fmla="*/ 64165 h 178621"/>
              <a:gd name="connsiteX2" fmla="*/ 180893 w 280930"/>
              <a:gd name="connsiteY2" fmla="*/ 86390 h 178621"/>
              <a:gd name="connsiteX3" fmla="*/ 104693 w 280930"/>
              <a:gd name="connsiteY3" fmla="*/ 89565 h 178621"/>
              <a:gd name="connsiteX4" fmla="*/ 279318 w 280930"/>
              <a:gd name="connsiteY4" fmla="*/ 178465 h 178621"/>
              <a:gd name="connsiteX5" fmla="*/ 180893 w 280930"/>
              <a:gd name="connsiteY5" fmla="*/ 108615 h 178621"/>
              <a:gd name="connsiteX6" fmla="*/ 3093 w 280930"/>
              <a:gd name="connsiteY6" fmla="*/ 665 h 17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30" h="178621">
                <a:moveTo>
                  <a:pt x="3093" y="665"/>
                </a:moveTo>
                <a:cubicBezTo>
                  <a:pt x="-14369" y="-6743"/>
                  <a:pt x="46485" y="49877"/>
                  <a:pt x="76118" y="64165"/>
                </a:cubicBezTo>
                <a:cubicBezTo>
                  <a:pt x="105751" y="78453"/>
                  <a:pt x="176131" y="82157"/>
                  <a:pt x="180893" y="86390"/>
                </a:cubicBezTo>
                <a:cubicBezTo>
                  <a:pt x="185655" y="90623"/>
                  <a:pt x="88289" y="74219"/>
                  <a:pt x="104693" y="89565"/>
                </a:cubicBezTo>
                <a:cubicBezTo>
                  <a:pt x="121097" y="104911"/>
                  <a:pt x="266618" y="175290"/>
                  <a:pt x="279318" y="178465"/>
                </a:cubicBezTo>
                <a:cubicBezTo>
                  <a:pt x="292018" y="181640"/>
                  <a:pt x="226931" y="135603"/>
                  <a:pt x="180893" y="108615"/>
                </a:cubicBezTo>
                <a:cubicBezTo>
                  <a:pt x="134855" y="81627"/>
                  <a:pt x="20555" y="8073"/>
                  <a:pt x="3093" y="6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0960D9D5-880B-2C18-5636-D1B622378F7A}"/>
              </a:ext>
            </a:extLst>
          </p:cNvPr>
          <p:cNvSpPr/>
          <p:nvPr/>
        </p:nvSpPr>
        <p:spPr>
          <a:xfrm>
            <a:off x="3407416" y="3955916"/>
            <a:ext cx="134395" cy="380573"/>
          </a:xfrm>
          <a:custGeom>
            <a:avLst/>
            <a:gdLst>
              <a:gd name="connsiteX0" fmla="*/ 34284 w 134395"/>
              <a:gd name="connsiteY0" fmla="*/ 134 h 380573"/>
              <a:gd name="connsiteX1" fmla="*/ 18409 w 134395"/>
              <a:gd name="connsiteY1" fmla="*/ 136659 h 380573"/>
              <a:gd name="connsiteX2" fmla="*/ 21584 w 134395"/>
              <a:gd name="connsiteY2" fmla="*/ 263659 h 380573"/>
              <a:gd name="connsiteX3" fmla="*/ 5709 w 134395"/>
              <a:gd name="connsiteY3" fmla="*/ 219209 h 380573"/>
              <a:gd name="connsiteX4" fmla="*/ 132709 w 134395"/>
              <a:gd name="connsiteY4" fmla="*/ 377959 h 380573"/>
              <a:gd name="connsiteX5" fmla="*/ 75559 w 134395"/>
              <a:gd name="connsiteY5" fmla="*/ 314459 h 380573"/>
              <a:gd name="connsiteX6" fmla="*/ 31109 w 134395"/>
              <a:gd name="connsiteY6" fmla="*/ 266834 h 380573"/>
              <a:gd name="connsiteX7" fmla="*/ 5709 w 134395"/>
              <a:gd name="connsiteY7" fmla="*/ 79509 h 380573"/>
              <a:gd name="connsiteX8" fmla="*/ 2534 w 134395"/>
              <a:gd name="connsiteY8" fmla="*/ 162059 h 380573"/>
              <a:gd name="connsiteX9" fmla="*/ 34284 w 134395"/>
              <a:gd name="connsiteY9" fmla="*/ 134 h 38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5" h="380573">
                <a:moveTo>
                  <a:pt x="34284" y="134"/>
                </a:moveTo>
                <a:cubicBezTo>
                  <a:pt x="36930" y="-4099"/>
                  <a:pt x="20526" y="92738"/>
                  <a:pt x="18409" y="136659"/>
                </a:cubicBezTo>
                <a:cubicBezTo>
                  <a:pt x="16292" y="180580"/>
                  <a:pt x="23701" y="249901"/>
                  <a:pt x="21584" y="263659"/>
                </a:cubicBezTo>
                <a:cubicBezTo>
                  <a:pt x="19467" y="277417"/>
                  <a:pt x="-12812" y="200159"/>
                  <a:pt x="5709" y="219209"/>
                </a:cubicBezTo>
                <a:cubicBezTo>
                  <a:pt x="24230" y="238259"/>
                  <a:pt x="121067" y="362084"/>
                  <a:pt x="132709" y="377959"/>
                </a:cubicBezTo>
                <a:cubicBezTo>
                  <a:pt x="144351" y="393834"/>
                  <a:pt x="92492" y="332980"/>
                  <a:pt x="75559" y="314459"/>
                </a:cubicBezTo>
                <a:cubicBezTo>
                  <a:pt x="58626" y="295938"/>
                  <a:pt x="42751" y="305992"/>
                  <a:pt x="31109" y="266834"/>
                </a:cubicBezTo>
                <a:cubicBezTo>
                  <a:pt x="19467" y="227676"/>
                  <a:pt x="10472" y="96972"/>
                  <a:pt x="5709" y="79509"/>
                </a:cubicBezTo>
                <a:cubicBezTo>
                  <a:pt x="946" y="62046"/>
                  <a:pt x="-641" y="169467"/>
                  <a:pt x="2534" y="162059"/>
                </a:cubicBezTo>
                <a:cubicBezTo>
                  <a:pt x="5709" y="154651"/>
                  <a:pt x="31638" y="4367"/>
                  <a:pt x="34284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0636F59D-FF23-D004-7C39-372C21A09F88}"/>
              </a:ext>
            </a:extLst>
          </p:cNvPr>
          <p:cNvSpPr/>
          <p:nvPr/>
        </p:nvSpPr>
        <p:spPr>
          <a:xfrm>
            <a:off x="3422110" y="3996958"/>
            <a:ext cx="96199" cy="307003"/>
          </a:xfrm>
          <a:custGeom>
            <a:avLst/>
            <a:gdLst>
              <a:gd name="connsiteX0" fmla="*/ 540 w 96199"/>
              <a:gd name="connsiteY0" fmla="*/ 367 h 307003"/>
              <a:gd name="connsiteX1" fmla="*/ 48165 w 96199"/>
              <a:gd name="connsiteY1" fmla="*/ 117842 h 307003"/>
              <a:gd name="connsiteX2" fmla="*/ 64040 w 96199"/>
              <a:gd name="connsiteY2" fmla="*/ 197217 h 307003"/>
              <a:gd name="connsiteX3" fmla="*/ 64040 w 96199"/>
              <a:gd name="connsiteY3" fmla="*/ 305167 h 307003"/>
              <a:gd name="connsiteX4" fmla="*/ 76740 w 96199"/>
              <a:gd name="connsiteY4" fmla="*/ 254367 h 307003"/>
              <a:gd name="connsiteX5" fmla="*/ 95790 w 96199"/>
              <a:gd name="connsiteY5" fmla="*/ 117842 h 307003"/>
              <a:gd name="connsiteX6" fmla="*/ 83090 w 96199"/>
              <a:gd name="connsiteY6" fmla="*/ 159117 h 307003"/>
              <a:gd name="connsiteX7" fmla="*/ 540 w 96199"/>
              <a:gd name="connsiteY7" fmla="*/ 367 h 3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99" h="307003">
                <a:moveTo>
                  <a:pt x="540" y="367"/>
                </a:moveTo>
                <a:cubicBezTo>
                  <a:pt x="-5281" y="-6512"/>
                  <a:pt x="37582" y="85034"/>
                  <a:pt x="48165" y="117842"/>
                </a:cubicBezTo>
                <a:cubicBezTo>
                  <a:pt x="58748" y="150650"/>
                  <a:pt x="61394" y="165996"/>
                  <a:pt x="64040" y="197217"/>
                </a:cubicBezTo>
                <a:cubicBezTo>
                  <a:pt x="66686" y="228438"/>
                  <a:pt x="61923" y="295642"/>
                  <a:pt x="64040" y="305167"/>
                </a:cubicBezTo>
                <a:cubicBezTo>
                  <a:pt x="66157" y="314692"/>
                  <a:pt x="71448" y="285588"/>
                  <a:pt x="76740" y="254367"/>
                </a:cubicBezTo>
                <a:cubicBezTo>
                  <a:pt x="82032" y="223146"/>
                  <a:pt x="94732" y="133717"/>
                  <a:pt x="95790" y="117842"/>
                </a:cubicBezTo>
                <a:cubicBezTo>
                  <a:pt x="96848" y="101967"/>
                  <a:pt x="96848" y="171817"/>
                  <a:pt x="83090" y="159117"/>
                </a:cubicBezTo>
                <a:cubicBezTo>
                  <a:pt x="69332" y="146417"/>
                  <a:pt x="6361" y="7246"/>
                  <a:pt x="540" y="3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DAD65549-1C88-A57C-2ACC-F855A3B158FD}"/>
              </a:ext>
            </a:extLst>
          </p:cNvPr>
          <p:cNvSpPr/>
          <p:nvPr/>
        </p:nvSpPr>
        <p:spPr>
          <a:xfrm>
            <a:off x="3098644" y="4190961"/>
            <a:ext cx="470518" cy="261682"/>
          </a:xfrm>
          <a:custGeom>
            <a:avLst/>
            <a:gdLst>
              <a:gd name="connsiteX0" fmla="*/ 156 w 470518"/>
              <a:gd name="connsiteY0" fmla="*/ 39 h 261682"/>
              <a:gd name="connsiteX1" fmla="*/ 190656 w 470518"/>
              <a:gd name="connsiteY1" fmla="*/ 73064 h 261682"/>
              <a:gd name="connsiteX2" fmla="*/ 285906 w 470518"/>
              <a:gd name="connsiteY2" fmla="*/ 165139 h 261682"/>
              <a:gd name="connsiteX3" fmla="*/ 250981 w 470518"/>
              <a:gd name="connsiteY3" fmla="*/ 161964 h 261682"/>
              <a:gd name="connsiteX4" fmla="*/ 419256 w 470518"/>
              <a:gd name="connsiteY4" fmla="*/ 238164 h 261682"/>
              <a:gd name="connsiteX5" fmla="*/ 460531 w 470518"/>
              <a:gd name="connsiteY5" fmla="*/ 200064 h 261682"/>
              <a:gd name="connsiteX6" fmla="*/ 431956 w 470518"/>
              <a:gd name="connsiteY6" fmla="*/ 149264 h 261682"/>
              <a:gd name="connsiteX7" fmla="*/ 470056 w 470518"/>
              <a:gd name="connsiteY7" fmla="*/ 238164 h 261682"/>
              <a:gd name="connsiteX8" fmla="*/ 400206 w 470518"/>
              <a:gd name="connsiteY8" fmla="*/ 250864 h 261682"/>
              <a:gd name="connsiteX9" fmla="*/ 212881 w 470518"/>
              <a:gd name="connsiteY9" fmla="*/ 98464 h 261682"/>
              <a:gd name="connsiteX10" fmla="*/ 57306 w 470518"/>
              <a:gd name="connsiteY10" fmla="*/ 88939 h 261682"/>
              <a:gd name="connsiteX11" fmla="*/ 155731 w 470518"/>
              <a:gd name="connsiteY11" fmla="*/ 82589 h 261682"/>
              <a:gd name="connsiteX12" fmla="*/ 156 w 470518"/>
              <a:gd name="connsiteY12" fmla="*/ 39 h 26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0518" h="261682">
                <a:moveTo>
                  <a:pt x="156" y="39"/>
                </a:moveTo>
                <a:cubicBezTo>
                  <a:pt x="5977" y="-1549"/>
                  <a:pt x="143031" y="45547"/>
                  <a:pt x="190656" y="73064"/>
                </a:cubicBezTo>
                <a:cubicBezTo>
                  <a:pt x="238281" y="100581"/>
                  <a:pt x="275852" y="150322"/>
                  <a:pt x="285906" y="165139"/>
                </a:cubicBezTo>
                <a:cubicBezTo>
                  <a:pt x="295960" y="179956"/>
                  <a:pt x="228756" y="149793"/>
                  <a:pt x="250981" y="161964"/>
                </a:cubicBezTo>
                <a:cubicBezTo>
                  <a:pt x="273206" y="174135"/>
                  <a:pt x="384331" y="231814"/>
                  <a:pt x="419256" y="238164"/>
                </a:cubicBezTo>
                <a:cubicBezTo>
                  <a:pt x="454181" y="244514"/>
                  <a:pt x="458414" y="214881"/>
                  <a:pt x="460531" y="200064"/>
                </a:cubicBezTo>
                <a:cubicBezTo>
                  <a:pt x="462648" y="185247"/>
                  <a:pt x="430369" y="142914"/>
                  <a:pt x="431956" y="149264"/>
                </a:cubicBezTo>
                <a:cubicBezTo>
                  <a:pt x="433544" y="155614"/>
                  <a:pt x="475348" y="221231"/>
                  <a:pt x="470056" y="238164"/>
                </a:cubicBezTo>
                <a:cubicBezTo>
                  <a:pt x="464764" y="255097"/>
                  <a:pt x="443068" y="274147"/>
                  <a:pt x="400206" y="250864"/>
                </a:cubicBezTo>
                <a:cubicBezTo>
                  <a:pt x="357344" y="227581"/>
                  <a:pt x="270031" y="125451"/>
                  <a:pt x="212881" y="98464"/>
                </a:cubicBezTo>
                <a:cubicBezTo>
                  <a:pt x="155731" y="71477"/>
                  <a:pt x="66831" y="91585"/>
                  <a:pt x="57306" y="88939"/>
                </a:cubicBezTo>
                <a:cubicBezTo>
                  <a:pt x="47781" y="86293"/>
                  <a:pt x="158906" y="95289"/>
                  <a:pt x="155731" y="82589"/>
                </a:cubicBezTo>
                <a:cubicBezTo>
                  <a:pt x="152556" y="69889"/>
                  <a:pt x="-5665" y="1627"/>
                  <a:pt x="156" y="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D972DB38-CE2C-3943-461D-11895B129F56}"/>
              </a:ext>
            </a:extLst>
          </p:cNvPr>
          <p:cNvSpPr/>
          <p:nvPr/>
        </p:nvSpPr>
        <p:spPr>
          <a:xfrm>
            <a:off x="3007666" y="4216949"/>
            <a:ext cx="257500" cy="332844"/>
          </a:xfrm>
          <a:custGeom>
            <a:avLst/>
            <a:gdLst>
              <a:gd name="connsiteX0" fmla="*/ 2234 w 257500"/>
              <a:gd name="connsiteY0" fmla="*/ 2626 h 332844"/>
              <a:gd name="connsiteX1" fmla="*/ 129234 w 257500"/>
              <a:gd name="connsiteY1" fmla="*/ 82001 h 332844"/>
              <a:gd name="connsiteX2" fmla="*/ 230834 w 257500"/>
              <a:gd name="connsiteY2" fmla="*/ 189951 h 332844"/>
              <a:gd name="connsiteX3" fmla="*/ 237184 w 257500"/>
              <a:gd name="connsiteY3" fmla="*/ 332826 h 332844"/>
              <a:gd name="connsiteX4" fmla="*/ 243534 w 257500"/>
              <a:gd name="connsiteY4" fmla="*/ 180426 h 332844"/>
              <a:gd name="connsiteX5" fmla="*/ 2234 w 257500"/>
              <a:gd name="connsiteY5" fmla="*/ 2626 h 33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500" h="332844">
                <a:moveTo>
                  <a:pt x="2234" y="2626"/>
                </a:moveTo>
                <a:cubicBezTo>
                  <a:pt x="-16816" y="-13778"/>
                  <a:pt x="91134" y="50780"/>
                  <a:pt x="129234" y="82001"/>
                </a:cubicBezTo>
                <a:cubicBezTo>
                  <a:pt x="167334" y="113222"/>
                  <a:pt x="212842" y="148147"/>
                  <a:pt x="230834" y="189951"/>
                </a:cubicBezTo>
                <a:cubicBezTo>
                  <a:pt x="248826" y="231755"/>
                  <a:pt x="235067" y="334414"/>
                  <a:pt x="237184" y="332826"/>
                </a:cubicBezTo>
                <a:cubicBezTo>
                  <a:pt x="239301" y="331238"/>
                  <a:pt x="277401" y="235459"/>
                  <a:pt x="243534" y="180426"/>
                </a:cubicBezTo>
                <a:cubicBezTo>
                  <a:pt x="209667" y="125393"/>
                  <a:pt x="21284" y="19030"/>
                  <a:pt x="2234" y="26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EF50A180-8956-8A5F-874D-B0C3D1DFCD80}"/>
              </a:ext>
            </a:extLst>
          </p:cNvPr>
          <p:cNvSpPr/>
          <p:nvPr/>
        </p:nvSpPr>
        <p:spPr>
          <a:xfrm>
            <a:off x="2951952" y="4104116"/>
            <a:ext cx="159905" cy="275176"/>
          </a:xfrm>
          <a:custGeom>
            <a:avLst/>
            <a:gdLst>
              <a:gd name="connsiteX0" fmla="*/ 7148 w 159905"/>
              <a:gd name="connsiteY0" fmla="*/ 1159 h 275176"/>
              <a:gd name="connsiteX1" fmla="*/ 10323 w 159905"/>
              <a:gd name="connsiteY1" fmla="*/ 99584 h 275176"/>
              <a:gd name="connsiteX2" fmla="*/ 92873 w 159905"/>
              <a:gd name="connsiteY2" fmla="*/ 229759 h 275176"/>
              <a:gd name="connsiteX3" fmla="*/ 99223 w 159905"/>
              <a:gd name="connsiteY3" fmla="*/ 274209 h 275176"/>
              <a:gd name="connsiteX4" fmla="*/ 159548 w 159905"/>
              <a:gd name="connsiteY4" fmla="*/ 194834 h 275176"/>
              <a:gd name="connsiteX5" fmla="*/ 121448 w 159905"/>
              <a:gd name="connsiteY5" fmla="*/ 226584 h 275176"/>
              <a:gd name="connsiteX6" fmla="*/ 64298 w 159905"/>
              <a:gd name="connsiteY6" fmla="*/ 166259 h 275176"/>
              <a:gd name="connsiteX7" fmla="*/ 7148 w 159905"/>
              <a:gd name="connsiteY7" fmla="*/ 1159 h 27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05" h="275176">
                <a:moveTo>
                  <a:pt x="7148" y="1159"/>
                </a:moveTo>
                <a:cubicBezTo>
                  <a:pt x="-1848" y="-9953"/>
                  <a:pt x="-3964" y="61484"/>
                  <a:pt x="10323" y="99584"/>
                </a:cubicBezTo>
                <a:cubicBezTo>
                  <a:pt x="24610" y="137684"/>
                  <a:pt x="78056" y="200655"/>
                  <a:pt x="92873" y="229759"/>
                </a:cubicBezTo>
                <a:cubicBezTo>
                  <a:pt x="107690" y="258863"/>
                  <a:pt x="88111" y="280030"/>
                  <a:pt x="99223" y="274209"/>
                </a:cubicBezTo>
                <a:cubicBezTo>
                  <a:pt x="110335" y="268388"/>
                  <a:pt x="155844" y="202771"/>
                  <a:pt x="159548" y="194834"/>
                </a:cubicBezTo>
                <a:cubicBezTo>
                  <a:pt x="163252" y="186897"/>
                  <a:pt x="137323" y="231346"/>
                  <a:pt x="121448" y="226584"/>
                </a:cubicBezTo>
                <a:cubicBezTo>
                  <a:pt x="105573" y="221822"/>
                  <a:pt x="82819" y="197480"/>
                  <a:pt x="64298" y="166259"/>
                </a:cubicBezTo>
                <a:cubicBezTo>
                  <a:pt x="45777" y="135038"/>
                  <a:pt x="16144" y="12271"/>
                  <a:pt x="7148" y="11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6BC42A1F-F1B0-76B5-259B-ECF60BF4E8A3}"/>
              </a:ext>
            </a:extLst>
          </p:cNvPr>
          <p:cNvSpPr/>
          <p:nvPr/>
        </p:nvSpPr>
        <p:spPr>
          <a:xfrm>
            <a:off x="3578555" y="4110829"/>
            <a:ext cx="111912" cy="533584"/>
          </a:xfrm>
          <a:custGeom>
            <a:avLst/>
            <a:gdLst>
              <a:gd name="connsiteX0" fmla="*/ 9195 w 111912"/>
              <a:gd name="connsiteY0" fmla="*/ 796 h 533584"/>
              <a:gd name="connsiteX1" fmla="*/ 18720 w 111912"/>
              <a:gd name="connsiteY1" fmla="*/ 146846 h 533584"/>
              <a:gd name="connsiteX2" fmla="*/ 69520 w 111912"/>
              <a:gd name="connsiteY2" fmla="*/ 356396 h 533584"/>
              <a:gd name="connsiteX3" fmla="*/ 69520 w 111912"/>
              <a:gd name="connsiteY3" fmla="*/ 289721 h 533584"/>
              <a:gd name="connsiteX4" fmla="*/ 110795 w 111912"/>
              <a:gd name="connsiteY4" fmla="*/ 527846 h 533584"/>
              <a:gd name="connsiteX5" fmla="*/ 91745 w 111912"/>
              <a:gd name="connsiteY5" fmla="*/ 438946 h 533584"/>
              <a:gd name="connsiteX6" fmla="*/ 6020 w 111912"/>
              <a:gd name="connsiteY6" fmla="*/ 210346 h 533584"/>
              <a:gd name="connsiteX7" fmla="*/ 9195 w 111912"/>
              <a:gd name="connsiteY7" fmla="*/ 796 h 533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2" h="533584">
                <a:moveTo>
                  <a:pt x="9195" y="796"/>
                </a:moveTo>
                <a:cubicBezTo>
                  <a:pt x="11312" y="-9787"/>
                  <a:pt x="8666" y="87579"/>
                  <a:pt x="18720" y="146846"/>
                </a:cubicBezTo>
                <a:cubicBezTo>
                  <a:pt x="28774" y="206113"/>
                  <a:pt x="61053" y="332584"/>
                  <a:pt x="69520" y="356396"/>
                </a:cubicBezTo>
                <a:cubicBezTo>
                  <a:pt x="77987" y="380208"/>
                  <a:pt x="62641" y="261146"/>
                  <a:pt x="69520" y="289721"/>
                </a:cubicBezTo>
                <a:cubicBezTo>
                  <a:pt x="76399" y="318296"/>
                  <a:pt x="107091" y="502975"/>
                  <a:pt x="110795" y="527846"/>
                </a:cubicBezTo>
                <a:cubicBezTo>
                  <a:pt x="114499" y="552717"/>
                  <a:pt x="109208" y="491863"/>
                  <a:pt x="91745" y="438946"/>
                </a:cubicBezTo>
                <a:cubicBezTo>
                  <a:pt x="74283" y="386029"/>
                  <a:pt x="20307" y="284429"/>
                  <a:pt x="6020" y="210346"/>
                </a:cubicBezTo>
                <a:cubicBezTo>
                  <a:pt x="-8267" y="136263"/>
                  <a:pt x="7078" y="11379"/>
                  <a:pt x="9195" y="7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71D0CA3-75D1-9023-3BDD-B6BDFAC10546}"/>
              </a:ext>
            </a:extLst>
          </p:cNvPr>
          <p:cNvSpPr/>
          <p:nvPr/>
        </p:nvSpPr>
        <p:spPr>
          <a:xfrm>
            <a:off x="3279365" y="4351124"/>
            <a:ext cx="267252" cy="287795"/>
          </a:xfrm>
          <a:custGeom>
            <a:avLst/>
            <a:gdLst>
              <a:gd name="connsiteX0" fmla="*/ 410 w 267252"/>
              <a:gd name="connsiteY0" fmla="*/ 1801 h 287795"/>
              <a:gd name="connsiteX1" fmla="*/ 41685 w 267252"/>
              <a:gd name="connsiteY1" fmla="*/ 87526 h 287795"/>
              <a:gd name="connsiteX2" fmla="*/ 48035 w 267252"/>
              <a:gd name="connsiteY2" fmla="*/ 154201 h 287795"/>
              <a:gd name="connsiteX3" fmla="*/ 60735 w 267252"/>
              <a:gd name="connsiteY3" fmla="*/ 179601 h 287795"/>
              <a:gd name="connsiteX4" fmla="*/ 171860 w 267252"/>
              <a:gd name="connsiteY4" fmla="*/ 195476 h 287795"/>
              <a:gd name="connsiteX5" fmla="*/ 108360 w 267252"/>
              <a:gd name="connsiteY5" fmla="*/ 236751 h 287795"/>
              <a:gd name="connsiteX6" fmla="*/ 175035 w 267252"/>
              <a:gd name="connsiteY6" fmla="*/ 217701 h 287795"/>
              <a:gd name="connsiteX7" fmla="*/ 267110 w 267252"/>
              <a:gd name="connsiteY7" fmla="*/ 287551 h 287795"/>
              <a:gd name="connsiteX8" fmla="*/ 152810 w 267252"/>
              <a:gd name="connsiteY8" fmla="*/ 189126 h 287795"/>
              <a:gd name="connsiteX9" fmla="*/ 70260 w 267252"/>
              <a:gd name="connsiteY9" fmla="*/ 173251 h 287795"/>
              <a:gd name="connsiteX10" fmla="*/ 410 w 267252"/>
              <a:gd name="connsiteY10" fmla="*/ 1801 h 28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7252" h="287795">
                <a:moveTo>
                  <a:pt x="410" y="1801"/>
                </a:moveTo>
                <a:cubicBezTo>
                  <a:pt x="-4353" y="-12487"/>
                  <a:pt x="33748" y="62126"/>
                  <a:pt x="41685" y="87526"/>
                </a:cubicBezTo>
                <a:cubicBezTo>
                  <a:pt x="49622" y="112926"/>
                  <a:pt x="44860" y="138855"/>
                  <a:pt x="48035" y="154201"/>
                </a:cubicBezTo>
                <a:cubicBezTo>
                  <a:pt x="51210" y="169547"/>
                  <a:pt x="40098" y="172722"/>
                  <a:pt x="60735" y="179601"/>
                </a:cubicBezTo>
                <a:cubicBezTo>
                  <a:pt x="81372" y="186480"/>
                  <a:pt x="163923" y="185951"/>
                  <a:pt x="171860" y="195476"/>
                </a:cubicBezTo>
                <a:cubicBezTo>
                  <a:pt x="179797" y="205001"/>
                  <a:pt x="107831" y="233047"/>
                  <a:pt x="108360" y="236751"/>
                </a:cubicBezTo>
                <a:cubicBezTo>
                  <a:pt x="108889" y="240455"/>
                  <a:pt x="148577" y="209234"/>
                  <a:pt x="175035" y="217701"/>
                </a:cubicBezTo>
                <a:cubicBezTo>
                  <a:pt x="201493" y="226168"/>
                  <a:pt x="270814" y="292313"/>
                  <a:pt x="267110" y="287551"/>
                </a:cubicBezTo>
                <a:cubicBezTo>
                  <a:pt x="263406" y="282789"/>
                  <a:pt x="185618" y="208176"/>
                  <a:pt x="152810" y="189126"/>
                </a:cubicBezTo>
                <a:cubicBezTo>
                  <a:pt x="120002" y="170076"/>
                  <a:pt x="88781" y="200768"/>
                  <a:pt x="70260" y="173251"/>
                </a:cubicBezTo>
                <a:cubicBezTo>
                  <a:pt x="51739" y="145734"/>
                  <a:pt x="5173" y="16089"/>
                  <a:pt x="410" y="18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78729AB0-3877-66C1-7503-88616C934EFA}"/>
              </a:ext>
            </a:extLst>
          </p:cNvPr>
          <p:cNvSpPr/>
          <p:nvPr/>
        </p:nvSpPr>
        <p:spPr>
          <a:xfrm>
            <a:off x="3409163" y="4444929"/>
            <a:ext cx="195615" cy="133441"/>
          </a:xfrm>
          <a:custGeom>
            <a:avLst/>
            <a:gdLst>
              <a:gd name="connsiteX0" fmla="*/ 787 w 195615"/>
              <a:gd name="connsiteY0" fmla="*/ 71 h 133441"/>
              <a:gd name="connsiteX1" fmla="*/ 102387 w 195615"/>
              <a:gd name="connsiteY1" fmla="*/ 73096 h 133441"/>
              <a:gd name="connsiteX2" fmla="*/ 191287 w 195615"/>
              <a:gd name="connsiteY2" fmla="*/ 25471 h 133441"/>
              <a:gd name="connsiteX3" fmla="*/ 181762 w 195615"/>
              <a:gd name="connsiteY3" fmla="*/ 133421 h 133441"/>
              <a:gd name="connsiteX4" fmla="*/ 181762 w 195615"/>
              <a:gd name="connsiteY4" fmla="*/ 34996 h 133441"/>
              <a:gd name="connsiteX5" fmla="*/ 159537 w 195615"/>
              <a:gd name="connsiteY5" fmla="*/ 88971 h 133441"/>
              <a:gd name="connsiteX6" fmla="*/ 787 w 195615"/>
              <a:gd name="connsiteY6" fmla="*/ 71 h 133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615" h="133441">
                <a:moveTo>
                  <a:pt x="787" y="71"/>
                </a:moveTo>
                <a:cubicBezTo>
                  <a:pt x="-8738" y="-2575"/>
                  <a:pt x="70637" y="68863"/>
                  <a:pt x="102387" y="73096"/>
                </a:cubicBezTo>
                <a:cubicBezTo>
                  <a:pt x="134137" y="77329"/>
                  <a:pt x="178058" y="15417"/>
                  <a:pt x="191287" y="25471"/>
                </a:cubicBezTo>
                <a:cubicBezTo>
                  <a:pt x="204516" y="35525"/>
                  <a:pt x="183349" y="131834"/>
                  <a:pt x="181762" y="133421"/>
                </a:cubicBezTo>
                <a:cubicBezTo>
                  <a:pt x="180175" y="135008"/>
                  <a:pt x="185466" y="42404"/>
                  <a:pt x="181762" y="34996"/>
                </a:cubicBezTo>
                <a:cubicBezTo>
                  <a:pt x="178058" y="27588"/>
                  <a:pt x="184937" y="92675"/>
                  <a:pt x="159537" y="88971"/>
                </a:cubicBezTo>
                <a:cubicBezTo>
                  <a:pt x="134137" y="85267"/>
                  <a:pt x="10312" y="2717"/>
                  <a:pt x="787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A0706C9-F8A1-A70A-72F1-E9E36FEB8F40}"/>
              </a:ext>
            </a:extLst>
          </p:cNvPr>
          <p:cNvSpPr/>
          <p:nvPr/>
        </p:nvSpPr>
        <p:spPr>
          <a:xfrm>
            <a:off x="3047997" y="3602111"/>
            <a:ext cx="146058" cy="93827"/>
          </a:xfrm>
          <a:custGeom>
            <a:avLst/>
            <a:gdLst>
              <a:gd name="connsiteX0" fmla="*/ 3 w 146058"/>
              <a:gd name="connsiteY0" fmla="*/ 14214 h 93827"/>
              <a:gd name="connsiteX1" fmla="*/ 85728 w 146058"/>
              <a:gd name="connsiteY1" fmla="*/ 4689 h 93827"/>
              <a:gd name="connsiteX2" fmla="*/ 146053 w 146058"/>
              <a:gd name="connsiteY2" fmla="*/ 93589 h 93827"/>
              <a:gd name="connsiteX3" fmla="*/ 88903 w 146058"/>
              <a:gd name="connsiteY3" fmla="*/ 30089 h 93827"/>
              <a:gd name="connsiteX4" fmla="*/ 3 w 146058"/>
              <a:gd name="connsiteY4" fmla="*/ 14214 h 93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8" h="93827">
                <a:moveTo>
                  <a:pt x="3" y="14214"/>
                </a:moveTo>
                <a:cubicBezTo>
                  <a:pt x="-526" y="9981"/>
                  <a:pt x="61386" y="-8540"/>
                  <a:pt x="85728" y="4689"/>
                </a:cubicBezTo>
                <a:cubicBezTo>
                  <a:pt x="110070" y="17918"/>
                  <a:pt x="145524" y="89356"/>
                  <a:pt x="146053" y="93589"/>
                </a:cubicBezTo>
                <a:cubicBezTo>
                  <a:pt x="146582" y="97822"/>
                  <a:pt x="106365" y="44376"/>
                  <a:pt x="88903" y="30089"/>
                </a:cubicBezTo>
                <a:cubicBezTo>
                  <a:pt x="71441" y="15802"/>
                  <a:pt x="532" y="18447"/>
                  <a:pt x="3" y="142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B6CF04C-B394-49E6-2E5D-41EA42626E3D}"/>
              </a:ext>
            </a:extLst>
          </p:cNvPr>
          <p:cNvSpPr/>
          <p:nvPr/>
        </p:nvSpPr>
        <p:spPr>
          <a:xfrm>
            <a:off x="3085530" y="3946517"/>
            <a:ext cx="42045" cy="203232"/>
          </a:xfrm>
          <a:custGeom>
            <a:avLst/>
            <a:gdLst>
              <a:gd name="connsiteX0" fmla="*/ 41845 w 42045"/>
              <a:gd name="connsiteY0" fmla="*/ 8 h 203232"/>
              <a:gd name="connsiteX1" fmla="*/ 16445 w 42045"/>
              <a:gd name="connsiteY1" fmla="*/ 136533 h 203232"/>
              <a:gd name="connsiteX2" fmla="*/ 19620 w 42045"/>
              <a:gd name="connsiteY2" fmla="*/ 203208 h 203232"/>
              <a:gd name="connsiteX3" fmla="*/ 570 w 42045"/>
              <a:gd name="connsiteY3" fmla="*/ 130183 h 203232"/>
              <a:gd name="connsiteX4" fmla="*/ 41845 w 42045"/>
              <a:gd name="connsiteY4" fmla="*/ 8 h 20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45" h="203232">
                <a:moveTo>
                  <a:pt x="41845" y="8"/>
                </a:moveTo>
                <a:cubicBezTo>
                  <a:pt x="44491" y="1066"/>
                  <a:pt x="20149" y="102666"/>
                  <a:pt x="16445" y="136533"/>
                </a:cubicBezTo>
                <a:cubicBezTo>
                  <a:pt x="12741" y="170400"/>
                  <a:pt x="22266" y="204266"/>
                  <a:pt x="19620" y="203208"/>
                </a:cubicBezTo>
                <a:cubicBezTo>
                  <a:pt x="16974" y="202150"/>
                  <a:pt x="-3663" y="159816"/>
                  <a:pt x="570" y="130183"/>
                </a:cubicBezTo>
                <a:cubicBezTo>
                  <a:pt x="4803" y="100550"/>
                  <a:pt x="39199" y="-1050"/>
                  <a:pt x="41845" y="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7C499381-5914-7E97-6369-DB9DE2B61E21}"/>
              </a:ext>
            </a:extLst>
          </p:cNvPr>
          <p:cNvSpPr/>
          <p:nvPr/>
        </p:nvSpPr>
        <p:spPr>
          <a:xfrm>
            <a:off x="3174846" y="3940128"/>
            <a:ext cx="75767" cy="191432"/>
          </a:xfrm>
          <a:custGeom>
            <a:avLst/>
            <a:gdLst>
              <a:gd name="connsiteX0" fmla="*/ 154 w 75767"/>
              <a:gd name="connsiteY0" fmla="*/ 47 h 191432"/>
              <a:gd name="connsiteX1" fmla="*/ 54129 w 75767"/>
              <a:gd name="connsiteY1" fmla="*/ 92122 h 191432"/>
              <a:gd name="connsiteX2" fmla="*/ 63654 w 75767"/>
              <a:gd name="connsiteY2" fmla="*/ 146097 h 191432"/>
              <a:gd name="connsiteX3" fmla="*/ 66829 w 75767"/>
              <a:gd name="connsiteY3" fmla="*/ 190547 h 191432"/>
              <a:gd name="connsiteX4" fmla="*/ 73179 w 75767"/>
              <a:gd name="connsiteY4" fmla="*/ 104822 h 191432"/>
              <a:gd name="connsiteX5" fmla="*/ 154 w 75767"/>
              <a:gd name="connsiteY5" fmla="*/ 47 h 19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67" h="191432">
                <a:moveTo>
                  <a:pt x="154" y="47"/>
                </a:moveTo>
                <a:cubicBezTo>
                  <a:pt x="-3021" y="-2070"/>
                  <a:pt x="43546" y="67780"/>
                  <a:pt x="54129" y="92122"/>
                </a:cubicBezTo>
                <a:cubicBezTo>
                  <a:pt x="64712" y="116464"/>
                  <a:pt x="61537" y="129693"/>
                  <a:pt x="63654" y="146097"/>
                </a:cubicBezTo>
                <a:cubicBezTo>
                  <a:pt x="65771" y="162501"/>
                  <a:pt x="65242" y="197426"/>
                  <a:pt x="66829" y="190547"/>
                </a:cubicBezTo>
                <a:cubicBezTo>
                  <a:pt x="68416" y="183668"/>
                  <a:pt x="81116" y="134455"/>
                  <a:pt x="73179" y="104822"/>
                </a:cubicBezTo>
                <a:cubicBezTo>
                  <a:pt x="65242" y="75189"/>
                  <a:pt x="3329" y="2164"/>
                  <a:pt x="154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4B708B4-DD02-067A-CCA0-C4F9912F790F}"/>
              </a:ext>
            </a:extLst>
          </p:cNvPr>
          <p:cNvSpPr/>
          <p:nvPr/>
        </p:nvSpPr>
        <p:spPr>
          <a:xfrm>
            <a:off x="3253866" y="3943181"/>
            <a:ext cx="175679" cy="403396"/>
          </a:xfrm>
          <a:custGeom>
            <a:avLst/>
            <a:gdLst>
              <a:gd name="connsiteX0" fmla="*/ 175134 w 175679"/>
              <a:gd name="connsiteY0" fmla="*/ 169 h 403396"/>
              <a:gd name="connsiteX1" fmla="*/ 152909 w 175679"/>
              <a:gd name="connsiteY1" fmla="*/ 101769 h 403396"/>
              <a:gd name="connsiteX2" fmla="*/ 89409 w 175679"/>
              <a:gd name="connsiteY2" fmla="*/ 177969 h 403396"/>
              <a:gd name="connsiteX3" fmla="*/ 509 w 175679"/>
              <a:gd name="connsiteY3" fmla="*/ 222419 h 403396"/>
              <a:gd name="connsiteX4" fmla="*/ 51309 w 175679"/>
              <a:gd name="connsiteY4" fmla="*/ 238294 h 403396"/>
              <a:gd name="connsiteX5" fmla="*/ 13209 w 175679"/>
              <a:gd name="connsiteY5" fmla="*/ 257344 h 403396"/>
              <a:gd name="connsiteX6" fmla="*/ 48134 w 175679"/>
              <a:gd name="connsiteY6" fmla="*/ 273219 h 403396"/>
              <a:gd name="connsiteX7" fmla="*/ 3684 w 175679"/>
              <a:gd name="connsiteY7" fmla="*/ 301794 h 403396"/>
              <a:gd name="connsiteX8" fmla="*/ 41784 w 175679"/>
              <a:gd name="connsiteY8" fmla="*/ 308144 h 403396"/>
              <a:gd name="connsiteX9" fmla="*/ 140209 w 175679"/>
              <a:gd name="connsiteY9" fmla="*/ 403394 h 403396"/>
              <a:gd name="connsiteX10" fmla="*/ 54484 w 175679"/>
              <a:gd name="connsiteY10" fmla="*/ 304969 h 403396"/>
              <a:gd name="connsiteX11" fmla="*/ 79884 w 175679"/>
              <a:gd name="connsiteY11" fmla="*/ 212894 h 403396"/>
              <a:gd name="connsiteX12" fmla="*/ 57659 w 175679"/>
              <a:gd name="connsiteY12" fmla="*/ 244644 h 403396"/>
              <a:gd name="connsiteX13" fmla="*/ 108459 w 175679"/>
              <a:gd name="connsiteY13" fmla="*/ 181144 h 403396"/>
              <a:gd name="connsiteX14" fmla="*/ 140209 w 175679"/>
              <a:gd name="connsiteY14" fmla="*/ 250994 h 403396"/>
              <a:gd name="connsiteX15" fmla="*/ 133859 w 175679"/>
              <a:gd name="connsiteY15" fmla="*/ 127169 h 403396"/>
              <a:gd name="connsiteX16" fmla="*/ 175134 w 175679"/>
              <a:gd name="connsiteY16" fmla="*/ 169 h 40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5679" h="403396">
                <a:moveTo>
                  <a:pt x="175134" y="169"/>
                </a:moveTo>
                <a:cubicBezTo>
                  <a:pt x="178309" y="-4064"/>
                  <a:pt x="167197" y="72136"/>
                  <a:pt x="152909" y="101769"/>
                </a:cubicBezTo>
                <a:cubicBezTo>
                  <a:pt x="138621" y="131402"/>
                  <a:pt x="114809" y="157861"/>
                  <a:pt x="89409" y="177969"/>
                </a:cubicBezTo>
                <a:cubicBezTo>
                  <a:pt x="64009" y="198077"/>
                  <a:pt x="6859" y="212365"/>
                  <a:pt x="509" y="222419"/>
                </a:cubicBezTo>
                <a:cubicBezTo>
                  <a:pt x="-5841" y="232473"/>
                  <a:pt x="49192" y="232473"/>
                  <a:pt x="51309" y="238294"/>
                </a:cubicBezTo>
                <a:cubicBezTo>
                  <a:pt x="53426" y="244115"/>
                  <a:pt x="13738" y="251523"/>
                  <a:pt x="13209" y="257344"/>
                </a:cubicBezTo>
                <a:cubicBezTo>
                  <a:pt x="12680" y="263165"/>
                  <a:pt x="49721" y="265811"/>
                  <a:pt x="48134" y="273219"/>
                </a:cubicBezTo>
                <a:cubicBezTo>
                  <a:pt x="46547" y="280627"/>
                  <a:pt x="4742" y="295973"/>
                  <a:pt x="3684" y="301794"/>
                </a:cubicBezTo>
                <a:cubicBezTo>
                  <a:pt x="2626" y="307615"/>
                  <a:pt x="19030" y="291211"/>
                  <a:pt x="41784" y="308144"/>
                </a:cubicBezTo>
                <a:cubicBezTo>
                  <a:pt x="64538" y="325077"/>
                  <a:pt x="138092" y="403923"/>
                  <a:pt x="140209" y="403394"/>
                </a:cubicBezTo>
                <a:cubicBezTo>
                  <a:pt x="142326" y="402865"/>
                  <a:pt x="64538" y="336719"/>
                  <a:pt x="54484" y="304969"/>
                </a:cubicBezTo>
                <a:cubicBezTo>
                  <a:pt x="44430" y="273219"/>
                  <a:pt x="79355" y="222948"/>
                  <a:pt x="79884" y="212894"/>
                </a:cubicBezTo>
                <a:cubicBezTo>
                  <a:pt x="80413" y="202840"/>
                  <a:pt x="52896" y="249936"/>
                  <a:pt x="57659" y="244644"/>
                </a:cubicBezTo>
                <a:cubicBezTo>
                  <a:pt x="62421" y="239352"/>
                  <a:pt x="94701" y="180086"/>
                  <a:pt x="108459" y="181144"/>
                </a:cubicBezTo>
                <a:cubicBezTo>
                  <a:pt x="122217" y="182202"/>
                  <a:pt x="135976" y="259990"/>
                  <a:pt x="140209" y="250994"/>
                </a:cubicBezTo>
                <a:cubicBezTo>
                  <a:pt x="144442" y="241998"/>
                  <a:pt x="126451" y="170031"/>
                  <a:pt x="133859" y="127169"/>
                </a:cubicBezTo>
                <a:cubicBezTo>
                  <a:pt x="141267" y="84307"/>
                  <a:pt x="171959" y="4402"/>
                  <a:pt x="175134" y="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DF00D3B6-EAA5-888A-2587-75D4E8840BEC}"/>
              </a:ext>
            </a:extLst>
          </p:cNvPr>
          <p:cNvSpPr/>
          <p:nvPr/>
        </p:nvSpPr>
        <p:spPr>
          <a:xfrm>
            <a:off x="5835050" y="1800513"/>
            <a:ext cx="925071" cy="165271"/>
          </a:xfrm>
          <a:custGeom>
            <a:avLst/>
            <a:gdLst>
              <a:gd name="connsiteX0" fmla="*/ 1306 w 925071"/>
              <a:gd name="connsiteY0" fmla="*/ 65 h 165271"/>
              <a:gd name="connsiteX1" fmla="*/ 565750 w 925071"/>
              <a:gd name="connsiteY1" fmla="*/ 50865 h 165271"/>
              <a:gd name="connsiteX2" fmla="*/ 554461 w 925071"/>
              <a:gd name="connsiteY2" fmla="*/ 11354 h 165271"/>
              <a:gd name="connsiteX3" fmla="*/ 921350 w 925071"/>
              <a:gd name="connsiteY3" fmla="*/ 163754 h 165271"/>
              <a:gd name="connsiteX4" fmla="*/ 729439 w 925071"/>
              <a:gd name="connsiteY4" fmla="*/ 84731 h 165271"/>
              <a:gd name="connsiteX5" fmla="*/ 492372 w 925071"/>
              <a:gd name="connsiteY5" fmla="*/ 5709 h 165271"/>
              <a:gd name="connsiteX6" fmla="*/ 520594 w 925071"/>
              <a:gd name="connsiteY6" fmla="*/ 39576 h 165271"/>
              <a:gd name="connsiteX7" fmla="*/ 351261 w 925071"/>
              <a:gd name="connsiteY7" fmla="*/ 65 h 165271"/>
              <a:gd name="connsiteX8" fmla="*/ 407706 w 925071"/>
              <a:gd name="connsiteY8" fmla="*/ 39576 h 165271"/>
              <a:gd name="connsiteX9" fmla="*/ 1306 w 925071"/>
              <a:gd name="connsiteY9" fmla="*/ 65 h 16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071" h="165271">
                <a:moveTo>
                  <a:pt x="1306" y="65"/>
                </a:moveTo>
                <a:cubicBezTo>
                  <a:pt x="27647" y="1946"/>
                  <a:pt x="473558" y="48984"/>
                  <a:pt x="565750" y="50865"/>
                </a:cubicBezTo>
                <a:cubicBezTo>
                  <a:pt x="657942" y="52746"/>
                  <a:pt x="495194" y="-7461"/>
                  <a:pt x="554461" y="11354"/>
                </a:cubicBezTo>
                <a:cubicBezTo>
                  <a:pt x="613728" y="30169"/>
                  <a:pt x="921350" y="163754"/>
                  <a:pt x="921350" y="163754"/>
                </a:cubicBezTo>
                <a:cubicBezTo>
                  <a:pt x="950513" y="175983"/>
                  <a:pt x="800935" y="111072"/>
                  <a:pt x="729439" y="84731"/>
                </a:cubicBezTo>
                <a:cubicBezTo>
                  <a:pt x="657943" y="58390"/>
                  <a:pt x="492372" y="5709"/>
                  <a:pt x="492372" y="5709"/>
                </a:cubicBezTo>
                <a:cubicBezTo>
                  <a:pt x="457565" y="-1817"/>
                  <a:pt x="544113" y="40517"/>
                  <a:pt x="520594" y="39576"/>
                </a:cubicBezTo>
                <a:cubicBezTo>
                  <a:pt x="497076" y="38635"/>
                  <a:pt x="370076" y="65"/>
                  <a:pt x="351261" y="65"/>
                </a:cubicBezTo>
                <a:cubicBezTo>
                  <a:pt x="332446" y="65"/>
                  <a:pt x="460387" y="41457"/>
                  <a:pt x="407706" y="39576"/>
                </a:cubicBezTo>
                <a:cubicBezTo>
                  <a:pt x="355025" y="37695"/>
                  <a:pt x="-25035" y="-1816"/>
                  <a:pt x="1306" y="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439722D1-2026-5061-1983-FE433850EF92}"/>
              </a:ext>
            </a:extLst>
          </p:cNvPr>
          <p:cNvSpPr/>
          <p:nvPr/>
        </p:nvSpPr>
        <p:spPr>
          <a:xfrm>
            <a:off x="5118339" y="1518154"/>
            <a:ext cx="1194734" cy="643704"/>
          </a:xfrm>
          <a:custGeom>
            <a:avLst/>
            <a:gdLst>
              <a:gd name="connsiteX0" fmla="*/ 1192150 w 1194734"/>
              <a:gd name="connsiteY0" fmla="*/ 202 h 643704"/>
              <a:gd name="connsiteX1" fmla="*/ 785750 w 1194734"/>
              <a:gd name="connsiteY1" fmla="*/ 175179 h 643704"/>
              <a:gd name="connsiteX2" fmla="*/ 294683 w 1194734"/>
              <a:gd name="connsiteY2" fmla="*/ 400957 h 643704"/>
              <a:gd name="connsiteX3" fmla="*/ 537394 w 1194734"/>
              <a:gd name="connsiteY3" fmla="*/ 248557 h 643704"/>
              <a:gd name="connsiteX4" fmla="*/ 1172 w 1194734"/>
              <a:gd name="connsiteY4" fmla="*/ 643668 h 643704"/>
              <a:gd name="connsiteX5" fmla="*/ 401928 w 1194734"/>
              <a:gd name="connsiteY5" fmla="*/ 271135 h 643704"/>
              <a:gd name="connsiteX6" fmla="*/ 684150 w 1194734"/>
              <a:gd name="connsiteY6" fmla="*/ 113090 h 643704"/>
              <a:gd name="connsiteX7" fmla="*/ 475305 w 1194734"/>
              <a:gd name="connsiteY7" fmla="*/ 265490 h 643704"/>
              <a:gd name="connsiteX8" fmla="*/ 780105 w 1194734"/>
              <a:gd name="connsiteY8" fmla="*/ 141313 h 643704"/>
              <a:gd name="connsiteX9" fmla="*/ 588194 w 1194734"/>
              <a:gd name="connsiteY9" fmla="*/ 209046 h 643704"/>
              <a:gd name="connsiteX10" fmla="*/ 1192150 w 1194734"/>
              <a:gd name="connsiteY10" fmla="*/ 202 h 6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734" h="643704">
                <a:moveTo>
                  <a:pt x="1192150" y="202"/>
                </a:moveTo>
                <a:cubicBezTo>
                  <a:pt x="1225076" y="-5442"/>
                  <a:pt x="935328" y="108387"/>
                  <a:pt x="785750" y="175179"/>
                </a:cubicBezTo>
                <a:cubicBezTo>
                  <a:pt x="636172" y="241972"/>
                  <a:pt x="336076" y="388727"/>
                  <a:pt x="294683" y="400957"/>
                </a:cubicBezTo>
                <a:cubicBezTo>
                  <a:pt x="253290" y="413187"/>
                  <a:pt x="586312" y="208105"/>
                  <a:pt x="537394" y="248557"/>
                </a:cubicBezTo>
                <a:cubicBezTo>
                  <a:pt x="488476" y="289009"/>
                  <a:pt x="23750" y="639905"/>
                  <a:pt x="1172" y="643668"/>
                </a:cubicBezTo>
                <a:cubicBezTo>
                  <a:pt x="-21406" y="647431"/>
                  <a:pt x="288098" y="359565"/>
                  <a:pt x="401928" y="271135"/>
                </a:cubicBezTo>
                <a:cubicBezTo>
                  <a:pt x="515758" y="182705"/>
                  <a:pt x="671921" y="114031"/>
                  <a:pt x="684150" y="113090"/>
                </a:cubicBezTo>
                <a:cubicBezTo>
                  <a:pt x="696379" y="112149"/>
                  <a:pt x="459312" y="260786"/>
                  <a:pt x="475305" y="265490"/>
                </a:cubicBezTo>
                <a:cubicBezTo>
                  <a:pt x="491297" y="270194"/>
                  <a:pt x="761290" y="150720"/>
                  <a:pt x="780105" y="141313"/>
                </a:cubicBezTo>
                <a:cubicBezTo>
                  <a:pt x="798920" y="131906"/>
                  <a:pt x="524224" y="228802"/>
                  <a:pt x="588194" y="209046"/>
                </a:cubicBezTo>
                <a:cubicBezTo>
                  <a:pt x="652164" y="189290"/>
                  <a:pt x="1159224" y="5846"/>
                  <a:pt x="1192150" y="2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46F9257-9549-2E87-8D34-1B559875C747}"/>
              </a:ext>
            </a:extLst>
          </p:cNvPr>
          <p:cNvSpPr/>
          <p:nvPr/>
        </p:nvSpPr>
        <p:spPr>
          <a:xfrm>
            <a:off x="4689842" y="1935774"/>
            <a:ext cx="604648" cy="815014"/>
          </a:xfrm>
          <a:custGeom>
            <a:avLst/>
            <a:gdLst>
              <a:gd name="connsiteX0" fmla="*/ 604647 w 604648"/>
              <a:gd name="connsiteY0" fmla="*/ 270 h 815014"/>
              <a:gd name="connsiteX1" fmla="*/ 147447 w 604648"/>
              <a:gd name="connsiteY1" fmla="*/ 502626 h 815014"/>
              <a:gd name="connsiteX2" fmla="*/ 277269 w 604648"/>
              <a:gd name="connsiteY2" fmla="*/ 401026 h 815014"/>
              <a:gd name="connsiteX3" fmla="*/ 691 w 604648"/>
              <a:gd name="connsiteY3" fmla="*/ 813070 h 815014"/>
              <a:gd name="connsiteX4" fmla="*/ 203891 w 604648"/>
              <a:gd name="connsiteY4" fmla="*/ 542137 h 815014"/>
              <a:gd name="connsiteX5" fmla="*/ 373225 w 604648"/>
              <a:gd name="connsiteY5" fmla="*/ 220404 h 815014"/>
              <a:gd name="connsiteX6" fmla="*/ 153091 w 604648"/>
              <a:gd name="connsiteY6" fmla="*/ 429248 h 815014"/>
              <a:gd name="connsiteX7" fmla="*/ 604647 w 604648"/>
              <a:gd name="connsiteY7" fmla="*/ 270 h 815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648" h="815014">
                <a:moveTo>
                  <a:pt x="604647" y="270"/>
                </a:moveTo>
                <a:cubicBezTo>
                  <a:pt x="603706" y="12500"/>
                  <a:pt x="202010" y="435833"/>
                  <a:pt x="147447" y="502626"/>
                </a:cubicBezTo>
                <a:cubicBezTo>
                  <a:pt x="92884" y="569419"/>
                  <a:pt x="301728" y="349285"/>
                  <a:pt x="277269" y="401026"/>
                </a:cubicBezTo>
                <a:cubicBezTo>
                  <a:pt x="252810" y="452767"/>
                  <a:pt x="12921" y="789552"/>
                  <a:pt x="691" y="813070"/>
                </a:cubicBezTo>
                <a:cubicBezTo>
                  <a:pt x="-11539" y="836589"/>
                  <a:pt x="141802" y="640915"/>
                  <a:pt x="203891" y="542137"/>
                </a:cubicBezTo>
                <a:cubicBezTo>
                  <a:pt x="265980" y="443359"/>
                  <a:pt x="381692" y="239219"/>
                  <a:pt x="373225" y="220404"/>
                </a:cubicBezTo>
                <a:cubicBezTo>
                  <a:pt x="364758" y="201589"/>
                  <a:pt x="118284" y="464055"/>
                  <a:pt x="153091" y="429248"/>
                </a:cubicBezTo>
                <a:cubicBezTo>
                  <a:pt x="187898" y="394441"/>
                  <a:pt x="605588" y="-11960"/>
                  <a:pt x="604647" y="2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B75AB80-527D-10C2-E809-ACAEC1308F1B}"/>
              </a:ext>
            </a:extLst>
          </p:cNvPr>
          <p:cNvSpPr/>
          <p:nvPr/>
        </p:nvSpPr>
        <p:spPr>
          <a:xfrm>
            <a:off x="3889941" y="2466390"/>
            <a:ext cx="992509" cy="1020809"/>
          </a:xfrm>
          <a:custGeom>
            <a:avLst/>
            <a:gdLst>
              <a:gd name="connsiteX0" fmla="*/ 992503 w 992509"/>
              <a:gd name="connsiteY0" fmla="*/ 232 h 1020809"/>
              <a:gd name="connsiteX1" fmla="*/ 507081 w 992509"/>
              <a:gd name="connsiteY1" fmla="*/ 355832 h 1020809"/>
              <a:gd name="connsiteX2" fmla="*/ 281303 w 992509"/>
              <a:gd name="connsiteY2" fmla="*/ 559032 h 1020809"/>
              <a:gd name="connsiteX3" fmla="*/ 394192 w 992509"/>
              <a:gd name="connsiteY3" fmla="*/ 457432 h 1020809"/>
              <a:gd name="connsiteX4" fmla="*/ 4726 w 992509"/>
              <a:gd name="connsiteY4" fmla="*/ 1016232 h 1020809"/>
              <a:gd name="connsiteX5" fmla="*/ 190992 w 992509"/>
              <a:gd name="connsiteY5" fmla="*/ 705788 h 1020809"/>
              <a:gd name="connsiteX6" fmla="*/ 382903 w 992509"/>
              <a:gd name="connsiteY6" fmla="*/ 406632 h 1020809"/>
              <a:gd name="connsiteX7" fmla="*/ 66815 w 992509"/>
              <a:gd name="connsiteY7" fmla="*/ 728366 h 1020809"/>
              <a:gd name="connsiteX8" fmla="*/ 653837 w 992509"/>
              <a:gd name="connsiteY8" fmla="*/ 209077 h 1020809"/>
              <a:gd name="connsiteX9" fmla="*/ 518370 w 992509"/>
              <a:gd name="connsiteY9" fmla="*/ 299388 h 1020809"/>
              <a:gd name="connsiteX10" fmla="*/ 992503 w 992509"/>
              <a:gd name="connsiteY10" fmla="*/ 232 h 10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509" h="1020809">
                <a:moveTo>
                  <a:pt x="992503" y="232"/>
                </a:moveTo>
                <a:cubicBezTo>
                  <a:pt x="990622" y="9639"/>
                  <a:pt x="625614" y="262699"/>
                  <a:pt x="507081" y="355832"/>
                </a:cubicBezTo>
                <a:cubicBezTo>
                  <a:pt x="388548" y="448965"/>
                  <a:pt x="281303" y="559032"/>
                  <a:pt x="281303" y="559032"/>
                </a:cubicBezTo>
                <a:cubicBezTo>
                  <a:pt x="262488" y="575965"/>
                  <a:pt x="440288" y="381232"/>
                  <a:pt x="394192" y="457432"/>
                </a:cubicBezTo>
                <a:cubicBezTo>
                  <a:pt x="348096" y="533632"/>
                  <a:pt x="38593" y="974839"/>
                  <a:pt x="4726" y="1016232"/>
                </a:cubicBezTo>
                <a:cubicBezTo>
                  <a:pt x="-29141" y="1057625"/>
                  <a:pt x="127962" y="807388"/>
                  <a:pt x="190992" y="705788"/>
                </a:cubicBezTo>
                <a:cubicBezTo>
                  <a:pt x="254021" y="604188"/>
                  <a:pt x="403599" y="402869"/>
                  <a:pt x="382903" y="406632"/>
                </a:cubicBezTo>
                <a:cubicBezTo>
                  <a:pt x="362207" y="410395"/>
                  <a:pt x="21659" y="761292"/>
                  <a:pt x="66815" y="728366"/>
                </a:cubicBezTo>
                <a:cubicBezTo>
                  <a:pt x="111971" y="695440"/>
                  <a:pt x="578578" y="280573"/>
                  <a:pt x="653837" y="209077"/>
                </a:cubicBezTo>
                <a:cubicBezTo>
                  <a:pt x="729096" y="137581"/>
                  <a:pt x="466629" y="329492"/>
                  <a:pt x="518370" y="299388"/>
                </a:cubicBezTo>
                <a:cubicBezTo>
                  <a:pt x="570111" y="269284"/>
                  <a:pt x="994384" y="-9175"/>
                  <a:pt x="992503" y="2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12545AD-AA43-0CE4-684A-8F84A364B931}"/>
              </a:ext>
            </a:extLst>
          </p:cNvPr>
          <p:cNvSpPr/>
          <p:nvPr/>
        </p:nvSpPr>
        <p:spPr>
          <a:xfrm>
            <a:off x="3951062" y="3406846"/>
            <a:ext cx="217085" cy="1349089"/>
          </a:xfrm>
          <a:custGeom>
            <a:avLst/>
            <a:gdLst>
              <a:gd name="connsiteX0" fmla="*/ 214538 w 217085"/>
              <a:gd name="connsiteY0" fmla="*/ 2398 h 1349089"/>
              <a:gd name="connsiteX1" fmla="*/ 118582 w 217085"/>
              <a:gd name="connsiteY1" fmla="*/ 278976 h 1349089"/>
              <a:gd name="connsiteX2" fmla="*/ 16982 w 217085"/>
              <a:gd name="connsiteY2" fmla="*/ 549910 h 1349089"/>
              <a:gd name="connsiteX3" fmla="*/ 79071 w 217085"/>
              <a:gd name="connsiteY3" fmla="*/ 448310 h 1349089"/>
              <a:gd name="connsiteX4" fmla="*/ 49 w 217085"/>
              <a:gd name="connsiteY4" fmla="*/ 860354 h 1349089"/>
              <a:gd name="connsiteX5" fmla="*/ 79071 w 217085"/>
              <a:gd name="connsiteY5" fmla="*/ 696665 h 1349089"/>
              <a:gd name="connsiteX6" fmla="*/ 56494 w 217085"/>
              <a:gd name="connsiteY6" fmla="*/ 1334487 h 1349089"/>
              <a:gd name="connsiteX7" fmla="*/ 67782 w 217085"/>
              <a:gd name="connsiteY7" fmla="*/ 1103065 h 1349089"/>
              <a:gd name="connsiteX8" fmla="*/ 62138 w 217085"/>
              <a:gd name="connsiteY8" fmla="*/ 640221 h 1349089"/>
              <a:gd name="connsiteX9" fmla="*/ 49 w 217085"/>
              <a:gd name="connsiteY9" fmla="*/ 894221 h 1349089"/>
              <a:gd name="connsiteX10" fmla="*/ 73427 w 217085"/>
              <a:gd name="connsiteY10" fmla="*/ 278976 h 1349089"/>
              <a:gd name="connsiteX11" fmla="*/ 11338 w 217085"/>
              <a:gd name="connsiteY11" fmla="*/ 442665 h 1349089"/>
              <a:gd name="connsiteX12" fmla="*/ 214538 w 217085"/>
              <a:gd name="connsiteY12" fmla="*/ 2398 h 134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7085" h="1349089">
                <a:moveTo>
                  <a:pt x="214538" y="2398"/>
                </a:moveTo>
                <a:cubicBezTo>
                  <a:pt x="232412" y="-24884"/>
                  <a:pt x="151508" y="187724"/>
                  <a:pt x="118582" y="278976"/>
                </a:cubicBezTo>
                <a:cubicBezTo>
                  <a:pt x="85656" y="370228"/>
                  <a:pt x="23567" y="521688"/>
                  <a:pt x="16982" y="549910"/>
                </a:cubicBezTo>
                <a:cubicBezTo>
                  <a:pt x="10397" y="578132"/>
                  <a:pt x="81893" y="396569"/>
                  <a:pt x="79071" y="448310"/>
                </a:cubicBezTo>
                <a:cubicBezTo>
                  <a:pt x="76249" y="500051"/>
                  <a:pt x="49" y="818962"/>
                  <a:pt x="49" y="860354"/>
                </a:cubicBezTo>
                <a:cubicBezTo>
                  <a:pt x="49" y="901746"/>
                  <a:pt x="69663" y="617643"/>
                  <a:pt x="79071" y="696665"/>
                </a:cubicBezTo>
                <a:cubicBezTo>
                  <a:pt x="88479" y="775687"/>
                  <a:pt x="58375" y="1266754"/>
                  <a:pt x="56494" y="1334487"/>
                </a:cubicBezTo>
                <a:cubicBezTo>
                  <a:pt x="54613" y="1402220"/>
                  <a:pt x="66841" y="1218776"/>
                  <a:pt x="67782" y="1103065"/>
                </a:cubicBezTo>
                <a:cubicBezTo>
                  <a:pt x="68723" y="987354"/>
                  <a:pt x="73427" y="675028"/>
                  <a:pt x="62138" y="640221"/>
                </a:cubicBezTo>
                <a:cubicBezTo>
                  <a:pt x="50849" y="605414"/>
                  <a:pt x="-1832" y="954428"/>
                  <a:pt x="49" y="894221"/>
                </a:cubicBezTo>
                <a:cubicBezTo>
                  <a:pt x="1930" y="834014"/>
                  <a:pt x="71546" y="354235"/>
                  <a:pt x="73427" y="278976"/>
                </a:cubicBezTo>
                <a:cubicBezTo>
                  <a:pt x="75308" y="203717"/>
                  <a:pt x="-11240" y="482176"/>
                  <a:pt x="11338" y="442665"/>
                </a:cubicBezTo>
                <a:cubicBezTo>
                  <a:pt x="33916" y="403154"/>
                  <a:pt x="196664" y="29680"/>
                  <a:pt x="214538" y="23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F192D501-95F7-F1F8-2C01-9BC437583B86}"/>
              </a:ext>
            </a:extLst>
          </p:cNvPr>
          <p:cNvSpPr/>
          <p:nvPr/>
        </p:nvSpPr>
        <p:spPr>
          <a:xfrm>
            <a:off x="3713324" y="3386658"/>
            <a:ext cx="328141" cy="1202919"/>
          </a:xfrm>
          <a:custGeom>
            <a:avLst/>
            <a:gdLst>
              <a:gd name="connsiteX0" fmla="*/ 328098 w 328141"/>
              <a:gd name="connsiteY0" fmla="*/ 9 h 1202919"/>
              <a:gd name="connsiteX1" fmla="*/ 141832 w 328141"/>
              <a:gd name="connsiteY1" fmla="*/ 423342 h 1202919"/>
              <a:gd name="connsiteX2" fmla="*/ 720 w 328141"/>
              <a:gd name="connsiteY2" fmla="*/ 936986 h 1202919"/>
              <a:gd name="connsiteX3" fmla="*/ 85387 w 328141"/>
              <a:gd name="connsiteY3" fmla="*/ 677342 h 1202919"/>
              <a:gd name="connsiteX4" fmla="*/ 51520 w 328141"/>
              <a:gd name="connsiteY4" fmla="*/ 1196631 h 1202919"/>
              <a:gd name="connsiteX5" fmla="*/ 68454 w 328141"/>
              <a:gd name="connsiteY5" fmla="*/ 931342 h 1202919"/>
              <a:gd name="connsiteX6" fmla="*/ 124898 w 328141"/>
              <a:gd name="connsiteY6" fmla="*/ 434631 h 1202919"/>
              <a:gd name="connsiteX7" fmla="*/ 328098 w 328141"/>
              <a:gd name="connsiteY7" fmla="*/ 9 h 120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141" h="1202919">
                <a:moveTo>
                  <a:pt x="328098" y="9"/>
                </a:moveTo>
                <a:cubicBezTo>
                  <a:pt x="330920" y="-1872"/>
                  <a:pt x="196395" y="267179"/>
                  <a:pt x="141832" y="423342"/>
                </a:cubicBezTo>
                <a:cubicBezTo>
                  <a:pt x="87269" y="579505"/>
                  <a:pt x="10127" y="894653"/>
                  <a:pt x="720" y="936986"/>
                </a:cubicBezTo>
                <a:cubicBezTo>
                  <a:pt x="-8687" y="979319"/>
                  <a:pt x="76920" y="634068"/>
                  <a:pt x="85387" y="677342"/>
                </a:cubicBezTo>
                <a:cubicBezTo>
                  <a:pt x="93854" y="720616"/>
                  <a:pt x="54342" y="1154298"/>
                  <a:pt x="51520" y="1196631"/>
                </a:cubicBezTo>
                <a:cubicBezTo>
                  <a:pt x="48698" y="1238964"/>
                  <a:pt x="56224" y="1058342"/>
                  <a:pt x="68454" y="931342"/>
                </a:cubicBezTo>
                <a:cubicBezTo>
                  <a:pt x="80684" y="804342"/>
                  <a:pt x="82565" y="582327"/>
                  <a:pt x="124898" y="434631"/>
                </a:cubicBezTo>
                <a:cubicBezTo>
                  <a:pt x="167231" y="286935"/>
                  <a:pt x="325276" y="1890"/>
                  <a:pt x="328098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17A2FF5D-1FC2-1A84-695F-E7522604168F}"/>
              </a:ext>
            </a:extLst>
          </p:cNvPr>
          <p:cNvSpPr/>
          <p:nvPr/>
        </p:nvSpPr>
        <p:spPr>
          <a:xfrm>
            <a:off x="3395479" y="3541186"/>
            <a:ext cx="582989" cy="648998"/>
          </a:xfrm>
          <a:custGeom>
            <a:avLst/>
            <a:gdLst>
              <a:gd name="connsiteX0" fmla="*/ 8121 w 582989"/>
              <a:gd name="connsiteY0" fmla="*/ 144636 h 648998"/>
              <a:gd name="connsiteX1" fmla="*/ 216965 w 582989"/>
              <a:gd name="connsiteY1" fmla="*/ 285747 h 648998"/>
              <a:gd name="connsiteX2" fmla="*/ 295988 w 582989"/>
              <a:gd name="connsiteY2" fmla="*/ 297036 h 648998"/>
              <a:gd name="connsiteX3" fmla="*/ 578210 w 582989"/>
              <a:gd name="connsiteY3" fmla="*/ 3525 h 648998"/>
              <a:gd name="connsiteX4" fmla="*/ 465321 w 582989"/>
              <a:gd name="connsiteY4" fmla="*/ 144636 h 648998"/>
              <a:gd name="connsiteX5" fmla="*/ 358077 w 582989"/>
              <a:gd name="connsiteY5" fmla="*/ 291392 h 648998"/>
              <a:gd name="connsiteX6" fmla="*/ 295988 w 582989"/>
              <a:gd name="connsiteY6" fmla="*/ 646992 h 648998"/>
              <a:gd name="connsiteX7" fmla="*/ 335499 w 582989"/>
              <a:gd name="connsiteY7" fmla="*/ 432503 h 648998"/>
              <a:gd name="connsiteX8" fmla="*/ 324210 w 582989"/>
              <a:gd name="connsiteY8" fmla="*/ 359125 h 648998"/>
              <a:gd name="connsiteX9" fmla="*/ 256477 w 582989"/>
              <a:gd name="connsiteY9" fmla="*/ 319614 h 648998"/>
              <a:gd name="connsiteX10" fmla="*/ 256477 w 582989"/>
              <a:gd name="connsiteY10" fmla="*/ 455081 h 648998"/>
              <a:gd name="connsiteX11" fmla="*/ 228254 w 582989"/>
              <a:gd name="connsiteY11" fmla="*/ 280103 h 648998"/>
              <a:gd name="connsiteX12" fmla="*/ 58921 w 582989"/>
              <a:gd name="connsiteY12" fmla="*/ 184147 h 648998"/>
              <a:gd name="connsiteX13" fmla="*/ 8121 w 582989"/>
              <a:gd name="connsiteY13" fmla="*/ 144636 h 64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989" h="648998">
                <a:moveTo>
                  <a:pt x="8121" y="144636"/>
                </a:moveTo>
                <a:cubicBezTo>
                  <a:pt x="34462" y="161569"/>
                  <a:pt x="168987" y="260347"/>
                  <a:pt x="216965" y="285747"/>
                </a:cubicBezTo>
                <a:cubicBezTo>
                  <a:pt x="264943" y="311147"/>
                  <a:pt x="235781" y="344073"/>
                  <a:pt x="295988" y="297036"/>
                </a:cubicBezTo>
                <a:cubicBezTo>
                  <a:pt x="356196" y="249999"/>
                  <a:pt x="549988" y="28925"/>
                  <a:pt x="578210" y="3525"/>
                </a:cubicBezTo>
                <a:cubicBezTo>
                  <a:pt x="606432" y="-21875"/>
                  <a:pt x="502010" y="96658"/>
                  <a:pt x="465321" y="144636"/>
                </a:cubicBezTo>
                <a:cubicBezTo>
                  <a:pt x="428632" y="192614"/>
                  <a:pt x="386299" y="207666"/>
                  <a:pt x="358077" y="291392"/>
                </a:cubicBezTo>
                <a:cubicBezTo>
                  <a:pt x="329855" y="375118"/>
                  <a:pt x="299751" y="623474"/>
                  <a:pt x="295988" y="646992"/>
                </a:cubicBezTo>
                <a:cubicBezTo>
                  <a:pt x="292225" y="670510"/>
                  <a:pt x="330795" y="480481"/>
                  <a:pt x="335499" y="432503"/>
                </a:cubicBezTo>
                <a:cubicBezTo>
                  <a:pt x="340203" y="384525"/>
                  <a:pt x="337380" y="377940"/>
                  <a:pt x="324210" y="359125"/>
                </a:cubicBezTo>
                <a:cubicBezTo>
                  <a:pt x="311040" y="340310"/>
                  <a:pt x="267766" y="303621"/>
                  <a:pt x="256477" y="319614"/>
                </a:cubicBezTo>
                <a:cubicBezTo>
                  <a:pt x="245188" y="335607"/>
                  <a:pt x="261181" y="461666"/>
                  <a:pt x="256477" y="455081"/>
                </a:cubicBezTo>
                <a:cubicBezTo>
                  <a:pt x="251773" y="448496"/>
                  <a:pt x="261180" y="325259"/>
                  <a:pt x="228254" y="280103"/>
                </a:cubicBezTo>
                <a:cubicBezTo>
                  <a:pt x="195328" y="234947"/>
                  <a:pt x="92788" y="206725"/>
                  <a:pt x="58921" y="184147"/>
                </a:cubicBezTo>
                <a:cubicBezTo>
                  <a:pt x="25054" y="161569"/>
                  <a:pt x="-18220" y="127703"/>
                  <a:pt x="8121" y="1446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466CC85C-A0D6-2466-821D-67CC5E9A0AD2}"/>
              </a:ext>
            </a:extLst>
          </p:cNvPr>
          <p:cNvSpPr/>
          <p:nvPr/>
        </p:nvSpPr>
        <p:spPr>
          <a:xfrm>
            <a:off x="3844524" y="864955"/>
            <a:ext cx="1971255" cy="300921"/>
          </a:xfrm>
          <a:custGeom>
            <a:avLst/>
            <a:gdLst>
              <a:gd name="connsiteX0" fmla="*/ 1958629 w 1971255"/>
              <a:gd name="connsiteY0" fmla="*/ 300457 h 300921"/>
              <a:gd name="connsiteX1" fmla="*/ 1217547 w 1971255"/>
              <a:gd name="connsiteY1" fmla="*/ 127139 h 300921"/>
              <a:gd name="connsiteX2" fmla="*/ 476464 w 1971255"/>
              <a:gd name="connsiteY2" fmla="*/ 103233 h 300921"/>
              <a:gd name="connsiteX3" fmla="*/ 28229 w 1971255"/>
              <a:gd name="connsiteY3" fmla="*/ 216786 h 300921"/>
              <a:gd name="connsiteX4" fmla="*/ 1289264 w 1971255"/>
              <a:gd name="connsiteY4" fmla="*/ 7610 h 300921"/>
              <a:gd name="connsiteX5" fmla="*/ 619900 w 1971255"/>
              <a:gd name="connsiteY5" fmla="*/ 49445 h 300921"/>
              <a:gd name="connsiteX6" fmla="*/ 1510394 w 1971255"/>
              <a:gd name="connsiteY6" fmla="*/ 85304 h 300921"/>
              <a:gd name="connsiteX7" fmla="*/ 1259382 w 1971255"/>
              <a:gd name="connsiteY7" fmla="*/ 121163 h 300921"/>
              <a:gd name="connsiteX8" fmla="*/ 1653829 w 1971255"/>
              <a:gd name="connsiteY8" fmla="*/ 174951 h 300921"/>
              <a:gd name="connsiteX9" fmla="*/ 1958629 w 1971255"/>
              <a:gd name="connsiteY9" fmla="*/ 300457 h 3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1255" h="300921">
                <a:moveTo>
                  <a:pt x="1958629" y="300457"/>
                </a:moveTo>
                <a:cubicBezTo>
                  <a:pt x="1885915" y="292488"/>
                  <a:pt x="1464574" y="160010"/>
                  <a:pt x="1217547" y="127139"/>
                </a:cubicBezTo>
                <a:cubicBezTo>
                  <a:pt x="970520" y="94268"/>
                  <a:pt x="674684" y="88292"/>
                  <a:pt x="476464" y="103233"/>
                </a:cubicBezTo>
                <a:cubicBezTo>
                  <a:pt x="278244" y="118174"/>
                  <a:pt x="-107238" y="232723"/>
                  <a:pt x="28229" y="216786"/>
                </a:cubicBezTo>
                <a:cubicBezTo>
                  <a:pt x="163696" y="200849"/>
                  <a:pt x="1190652" y="35500"/>
                  <a:pt x="1289264" y="7610"/>
                </a:cubicBezTo>
                <a:cubicBezTo>
                  <a:pt x="1387876" y="-20280"/>
                  <a:pt x="583045" y="36496"/>
                  <a:pt x="619900" y="49445"/>
                </a:cubicBezTo>
                <a:cubicBezTo>
                  <a:pt x="656755" y="62394"/>
                  <a:pt x="1403814" y="73351"/>
                  <a:pt x="1510394" y="85304"/>
                </a:cubicBezTo>
                <a:cubicBezTo>
                  <a:pt x="1616974" y="97257"/>
                  <a:pt x="1235476" y="106222"/>
                  <a:pt x="1259382" y="121163"/>
                </a:cubicBezTo>
                <a:cubicBezTo>
                  <a:pt x="1283288" y="136104"/>
                  <a:pt x="1536292" y="138096"/>
                  <a:pt x="1653829" y="174951"/>
                </a:cubicBezTo>
                <a:cubicBezTo>
                  <a:pt x="1771366" y="211806"/>
                  <a:pt x="2031343" y="308426"/>
                  <a:pt x="1958629" y="300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47C4311-D53E-2A5F-AA7E-2B74887204CB}"/>
              </a:ext>
            </a:extLst>
          </p:cNvPr>
          <p:cNvSpPr/>
          <p:nvPr/>
        </p:nvSpPr>
        <p:spPr>
          <a:xfrm>
            <a:off x="2850688" y="1146620"/>
            <a:ext cx="890584" cy="945150"/>
          </a:xfrm>
          <a:custGeom>
            <a:avLst/>
            <a:gdLst>
              <a:gd name="connsiteX0" fmla="*/ 872653 w 890584"/>
              <a:gd name="connsiteY0" fmla="*/ 12815 h 945150"/>
              <a:gd name="connsiteX1" fmla="*/ 543947 w 890584"/>
              <a:gd name="connsiteY1" fmla="*/ 227968 h 945150"/>
              <a:gd name="connsiteX2" fmla="*/ 88 w 890584"/>
              <a:gd name="connsiteY2" fmla="*/ 945145 h 945150"/>
              <a:gd name="connsiteX3" fmla="*/ 585783 w 890584"/>
              <a:gd name="connsiteY3" fmla="*/ 216015 h 945150"/>
              <a:gd name="connsiteX4" fmla="*/ 818865 w 890584"/>
              <a:gd name="connsiteY4" fmla="*/ 42698 h 945150"/>
              <a:gd name="connsiteX5" fmla="*/ 872653 w 890584"/>
              <a:gd name="connsiteY5" fmla="*/ 12815 h 94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0584" h="945150">
                <a:moveTo>
                  <a:pt x="872653" y="12815"/>
                </a:moveTo>
                <a:cubicBezTo>
                  <a:pt x="826833" y="43693"/>
                  <a:pt x="689374" y="72580"/>
                  <a:pt x="543947" y="227968"/>
                </a:cubicBezTo>
                <a:cubicBezTo>
                  <a:pt x="398520" y="383356"/>
                  <a:pt x="-6885" y="947137"/>
                  <a:pt x="88" y="945145"/>
                </a:cubicBezTo>
                <a:cubicBezTo>
                  <a:pt x="7061" y="943153"/>
                  <a:pt x="449320" y="366423"/>
                  <a:pt x="585783" y="216015"/>
                </a:cubicBezTo>
                <a:cubicBezTo>
                  <a:pt x="722246" y="65607"/>
                  <a:pt x="770057" y="72580"/>
                  <a:pt x="818865" y="42698"/>
                </a:cubicBezTo>
                <a:cubicBezTo>
                  <a:pt x="867673" y="12816"/>
                  <a:pt x="918473" y="-18063"/>
                  <a:pt x="872653" y="128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4CDC88AA-C5E4-3B50-C5E9-23B52E6F2CB0}"/>
              </a:ext>
            </a:extLst>
          </p:cNvPr>
          <p:cNvSpPr/>
          <p:nvPr/>
        </p:nvSpPr>
        <p:spPr>
          <a:xfrm>
            <a:off x="2754292" y="1958660"/>
            <a:ext cx="305893" cy="1735297"/>
          </a:xfrm>
          <a:custGeom>
            <a:avLst/>
            <a:gdLst>
              <a:gd name="connsiteX0" fmla="*/ 305661 w 305893"/>
              <a:gd name="connsiteY0" fmla="*/ 1622 h 1735297"/>
              <a:gd name="connsiteX1" fmla="*/ 66602 w 305893"/>
              <a:gd name="connsiteY1" fmla="*/ 443881 h 1735297"/>
              <a:gd name="connsiteX2" fmla="*/ 18790 w 305893"/>
              <a:gd name="connsiteY2" fmla="*/ 1202893 h 1735297"/>
              <a:gd name="connsiteX3" fmla="*/ 24767 w 305893"/>
              <a:gd name="connsiteY3" fmla="*/ 1065434 h 1735297"/>
              <a:gd name="connsiteX4" fmla="*/ 861 w 305893"/>
              <a:gd name="connsiteY4" fmla="*/ 1710893 h 1735297"/>
              <a:gd name="connsiteX5" fmla="*/ 24767 w 305893"/>
              <a:gd name="connsiteY5" fmla="*/ 1501716 h 1735297"/>
              <a:gd name="connsiteX6" fmla="*/ 18790 w 305893"/>
              <a:gd name="connsiteY6" fmla="*/ 593293 h 1735297"/>
              <a:gd name="connsiteX7" fmla="*/ 305661 w 305893"/>
              <a:gd name="connsiteY7" fmla="*/ 1622 h 173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93" h="1735297">
                <a:moveTo>
                  <a:pt x="305661" y="1622"/>
                </a:moveTo>
                <a:cubicBezTo>
                  <a:pt x="313630" y="-23280"/>
                  <a:pt x="114414" y="243669"/>
                  <a:pt x="66602" y="443881"/>
                </a:cubicBezTo>
                <a:cubicBezTo>
                  <a:pt x="18790" y="644093"/>
                  <a:pt x="25762" y="1099301"/>
                  <a:pt x="18790" y="1202893"/>
                </a:cubicBezTo>
                <a:cubicBezTo>
                  <a:pt x="11818" y="1306485"/>
                  <a:pt x="27755" y="980767"/>
                  <a:pt x="24767" y="1065434"/>
                </a:cubicBezTo>
                <a:cubicBezTo>
                  <a:pt x="21779" y="1150101"/>
                  <a:pt x="861" y="1638179"/>
                  <a:pt x="861" y="1710893"/>
                </a:cubicBezTo>
                <a:cubicBezTo>
                  <a:pt x="861" y="1783607"/>
                  <a:pt x="21779" y="1687983"/>
                  <a:pt x="24767" y="1501716"/>
                </a:cubicBezTo>
                <a:cubicBezTo>
                  <a:pt x="27755" y="1315449"/>
                  <a:pt x="-28026" y="837332"/>
                  <a:pt x="18790" y="593293"/>
                </a:cubicBezTo>
                <a:cubicBezTo>
                  <a:pt x="65606" y="349254"/>
                  <a:pt x="297692" y="26524"/>
                  <a:pt x="305661" y="16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597F029-2DD2-A744-DA98-ED70DF9955DE}"/>
              </a:ext>
            </a:extLst>
          </p:cNvPr>
          <p:cNvSpPr/>
          <p:nvPr/>
        </p:nvSpPr>
        <p:spPr>
          <a:xfrm>
            <a:off x="2732355" y="3498076"/>
            <a:ext cx="233556" cy="980919"/>
          </a:xfrm>
          <a:custGeom>
            <a:avLst/>
            <a:gdLst>
              <a:gd name="connsiteX0" fmla="*/ 52680 w 233556"/>
              <a:gd name="connsiteY0" fmla="*/ 4136 h 980919"/>
              <a:gd name="connsiteX1" fmla="*/ 4869 w 233556"/>
              <a:gd name="connsiteY1" fmla="*/ 308936 h 980919"/>
              <a:gd name="connsiteX2" fmla="*/ 4869 w 233556"/>
              <a:gd name="connsiteY2" fmla="*/ 518112 h 980919"/>
              <a:gd name="connsiteX3" fmla="*/ 4869 w 233556"/>
              <a:gd name="connsiteY3" fmla="*/ 368700 h 980919"/>
              <a:gd name="connsiteX4" fmla="*/ 70610 w 233556"/>
              <a:gd name="connsiteY4" fmla="*/ 697406 h 980919"/>
              <a:gd name="connsiteX5" fmla="*/ 10845 w 233556"/>
              <a:gd name="connsiteY5" fmla="*/ 536042 h 980919"/>
              <a:gd name="connsiteX6" fmla="*/ 220021 w 233556"/>
              <a:gd name="connsiteY6" fmla="*/ 960371 h 980919"/>
              <a:gd name="connsiteX7" fmla="*/ 190139 w 233556"/>
              <a:gd name="connsiteY7" fmla="*/ 876700 h 980919"/>
              <a:gd name="connsiteX8" fmla="*/ 4869 w 233556"/>
              <a:gd name="connsiteY8" fmla="*/ 547995 h 980919"/>
              <a:gd name="connsiteX9" fmla="*/ 52680 w 233556"/>
              <a:gd name="connsiteY9" fmla="*/ 4136 h 98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556" h="980919">
                <a:moveTo>
                  <a:pt x="52680" y="4136"/>
                </a:moveTo>
                <a:cubicBezTo>
                  <a:pt x="52680" y="-35707"/>
                  <a:pt x="12837" y="223273"/>
                  <a:pt x="4869" y="308936"/>
                </a:cubicBezTo>
                <a:cubicBezTo>
                  <a:pt x="-3099" y="394599"/>
                  <a:pt x="4869" y="518112"/>
                  <a:pt x="4869" y="518112"/>
                </a:cubicBezTo>
                <a:cubicBezTo>
                  <a:pt x="4869" y="528073"/>
                  <a:pt x="-6088" y="338818"/>
                  <a:pt x="4869" y="368700"/>
                </a:cubicBezTo>
                <a:cubicBezTo>
                  <a:pt x="15826" y="398582"/>
                  <a:pt x="69614" y="669516"/>
                  <a:pt x="70610" y="697406"/>
                </a:cubicBezTo>
                <a:cubicBezTo>
                  <a:pt x="71606" y="725296"/>
                  <a:pt x="-14057" y="492215"/>
                  <a:pt x="10845" y="536042"/>
                </a:cubicBezTo>
                <a:cubicBezTo>
                  <a:pt x="35747" y="579869"/>
                  <a:pt x="190139" y="903595"/>
                  <a:pt x="220021" y="960371"/>
                </a:cubicBezTo>
                <a:cubicBezTo>
                  <a:pt x="249903" y="1017147"/>
                  <a:pt x="225998" y="945429"/>
                  <a:pt x="190139" y="876700"/>
                </a:cubicBezTo>
                <a:cubicBezTo>
                  <a:pt x="154280" y="807971"/>
                  <a:pt x="26783" y="688442"/>
                  <a:pt x="4869" y="547995"/>
                </a:cubicBezTo>
                <a:cubicBezTo>
                  <a:pt x="-17045" y="407548"/>
                  <a:pt x="52680" y="43979"/>
                  <a:pt x="52680" y="4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9D5EED6-964C-1C41-9406-0829130158C0}"/>
              </a:ext>
            </a:extLst>
          </p:cNvPr>
          <p:cNvSpPr/>
          <p:nvPr/>
        </p:nvSpPr>
        <p:spPr>
          <a:xfrm>
            <a:off x="5942905" y="1353938"/>
            <a:ext cx="846739" cy="337720"/>
          </a:xfrm>
          <a:custGeom>
            <a:avLst/>
            <a:gdLst>
              <a:gd name="connsiteX0" fmla="*/ 3683 w 846739"/>
              <a:gd name="connsiteY0" fmla="*/ 2721 h 337720"/>
              <a:gd name="connsiteX1" fmla="*/ 619260 w 846739"/>
              <a:gd name="connsiteY1" fmla="*/ 265686 h 337720"/>
              <a:gd name="connsiteX2" fmla="*/ 577424 w 846739"/>
              <a:gd name="connsiteY2" fmla="*/ 223850 h 337720"/>
              <a:gd name="connsiteX3" fmla="*/ 840389 w 846739"/>
              <a:gd name="connsiteY3" fmla="*/ 337403 h 337720"/>
              <a:gd name="connsiteX4" fmla="*/ 732813 w 846739"/>
              <a:gd name="connsiteY4" fmla="*/ 253733 h 337720"/>
              <a:gd name="connsiteX5" fmla="*/ 380201 w 846739"/>
              <a:gd name="connsiteY5" fmla="*/ 134203 h 337720"/>
              <a:gd name="connsiteX6" fmla="*/ 3683 w 846739"/>
              <a:gd name="connsiteY6" fmla="*/ 2721 h 33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739" h="337720">
                <a:moveTo>
                  <a:pt x="3683" y="2721"/>
                </a:moveTo>
                <a:cubicBezTo>
                  <a:pt x="43526" y="24635"/>
                  <a:pt x="523637" y="228831"/>
                  <a:pt x="619260" y="265686"/>
                </a:cubicBezTo>
                <a:cubicBezTo>
                  <a:pt x="714883" y="302541"/>
                  <a:pt x="540569" y="211897"/>
                  <a:pt x="577424" y="223850"/>
                </a:cubicBezTo>
                <a:cubicBezTo>
                  <a:pt x="614279" y="235803"/>
                  <a:pt x="814491" y="332423"/>
                  <a:pt x="840389" y="337403"/>
                </a:cubicBezTo>
                <a:cubicBezTo>
                  <a:pt x="866287" y="342383"/>
                  <a:pt x="809511" y="287600"/>
                  <a:pt x="732813" y="253733"/>
                </a:cubicBezTo>
                <a:cubicBezTo>
                  <a:pt x="656115" y="219866"/>
                  <a:pt x="502719" y="171058"/>
                  <a:pt x="380201" y="134203"/>
                </a:cubicBezTo>
                <a:cubicBezTo>
                  <a:pt x="257683" y="97348"/>
                  <a:pt x="-36160" y="-19193"/>
                  <a:pt x="3683" y="27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385F1B-1B03-7B20-245E-A605A2C793D1}"/>
              </a:ext>
            </a:extLst>
          </p:cNvPr>
          <p:cNvSpPr/>
          <p:nvPr/>
        </p:nvSpPr>
        <p:spPr>
          <a:xfrm>
            <a:off x="6273240" y="1404623"/>
            <a:ext cx="884530" cy="1544078"/>
          </a:xfrm>
          <a:custGeom>
            <a:avLst/>
            <a:gdLst>
              <a:gd name="connsiteX0" fmla="*/ 1100 w 884530"/>
              <a:gd name="connsiteY0" fmla="*/ 1024 h 1544078"/>
              <a:gd name="connsiteX1" fmla="*/ 463164 w 884530"/>
              <a:gd name="connsiteY1" fmla="*/ 492271 h 1544078"/>
              <a:gd name="connsiteX2" fmla="*/ 414526 w 884530"/>
              <a:gd name="connsiteY2" fmla="*/ 448496 h 1544078"/>
              <a:gd name="connsiteX3" fmla="*/ 696628 w 884530"/>
              <a:gd name="connsiteY3" fmla="*/ 876513 h 1544078"/>
              <a:gd name="connsiteX4" fmla="*/ 652854 w 884530"/>
              <a:gd name="connsiteY4" fmla="*/ 823011 h 1544078"/>
              <a:gd name="connsiteX5" fmla="*/ 784177 w 884530"/>
              <a:gd name="connsiteY5" fmla="*/ 1139160 h 1544078"/>
              <a:gd name="connsiteX6" fmla="*/ 876590 w 884530"/>
              <a:gd name="connsiteY6" fmla="*/ 1523403 h 1544078"/>
              <a:gd name="connsiteX7" fmla="*/ 861998 w 884530"/>
              <a:gd name="connsiteY7" fmla="*/ 1430990 h 1544078"/>
              <a:gd name="connsiteX8" fmla="*/ 720947 w 884530"/>
              <a:gd name="connsiteY8" fmla="*/ 915424 h 1544078"/>
              <a:gd name="connsiteX9" fmla="*/ 424254 w 884530"/>
              <a:gd name="connsiteY9" fmla="*/ 370675 h 1544078"/>
              <a:gd name="connsiteX10" fmla="*/ 575032 w 884530"/>
              <a:gd name="connsiteY10" fmla="*/ 652777 h 1544078"/>
              <a:gd name="connsiteX11" fmla="*/ 263747 w 884530"/>
              <a:gd name="connsiteY11" fmla="*/ 307445 h 1544078"/>
              <a:gd name="connsiteX12" fmla="*/ 331841 w 884530"/>
              <a:gd name="connsiteY12" fmla="*/ 360947 h 1544078"/>
              <a:gd name="connsiteX13" fmla="*/ 1100 w 884530"/>
              <a:gd name="connsiteY13" fmla="*/ 1024 h 154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530" h="1544078">
                <a:moveTo>
                  <a:pt x="1100" y="1024"/>
                </a:moveTo>
                <a:cubicBezTo>
                  <a:pt x="22987" y="22911"/>
                  <a:pt x="394260" y="417692"/>
                  <a:pt x="463164" y="492271"/>
                </a:cubicBezTo>
                <a:cubicBezTo>
                  <a:pt x="532068" y="566850"/>
                  <a:pt x="375615" y="384456"/>
                  <a:pt x="414526" y="448496"/>
                </a:cubicBezTo>
                <a:cubicBezTo>
                  <a:pt x="453437" y="512536"/>
                  <a:pt x="656907" y="814094"/>
                  <a:pt x="696628" y="876513"/>
                </a:cubicBezTo>
                <a:cubicBezTo>
                  <a:pt x="736349" y="938932"/>
                  <a:pt x="638263" y="779237"/>
                  <a:pt x="652854" y="823011"/>
                </a:cubicBezTo>
                <a:cubicBezTo>
                  <a:pt x="667445" y="866785"/>
                  <a:pt x="746888" y="1022428"/>
                  <a:pt x="784177" y="1139160"/>
                </a:cubicBezTo>
                <a:cubicBezTo>
                  <a:pt x="821466" y="1255892"/>
                  <a:pt x="863620" y="1474765"/>
                  <a:pt x="876590" y="1523403"/>
                </a:cubicBezTo>
                <a:cubicBezTo>
                  <a:pt x="889560" y="1572041"/>
                  <a:pt x="887939" y="1532320"/>
                  <a:pt x="861998" y="1430990"/>
                </a:cubicBezTo>
                <a:cubicBezTo>
                  <a:pt x="836058" y="1329660"/>
                  <a:pt x="793904" y="1092143"/>
                  <a:pt x="720947" y="915424"/>
                </a:cubicBezTo>
                <a:cubicBezTo>
                  <a:pt x="647990" y="738705"/>
                  <a:pt x="448573" y="414450"/>
                  <a:pt x="424254" y="370675"/>
                </a:cubicBezTo>
                <a:cubicBezTo>
                  <a:pt x="399935" y="326901"/>
                  <a:pt x="601783" y="663315"/>
                  <a:pt x="575032" y="652777"/>
                </a:cubicBezTo>
                <a:cubicBezTo>
                  <a:pt x="548281" y="642239"/>
                  <a:pt x="304279" y="356083"/>
                  <a:pt x="263747" y="307445"/>
                </a:cubicBezTo>
                <a:cubicBezTo>
                  <a:pt x="223215" y="258807"/>
                  <a:pt x="373184" y="407153"/>
                  <a:pt x="331841" y="360947"/>
                </a:cubicBezTo>
                <a:cubicBezTo>
                  <a:pt x="290499" y="314741"/>
                  <a:pt x="-20787" y="-20863"/>
                  <a:pt x="1100" y="10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94878A87-050E-3F2D-3EBF-6B3560B1AD78}"/>
              </a:ext>
            </a:extLst>
          </p:cNvPr>
          <p:cNvSpPr/>
          <p:nvPr/>
        </p:nvSpPr>
        <p:spPr>
          <a:xfrm>
            <a:off x="5562880" y="921502"/>
            <a:ext cx="1092156" cy="588260"/>
          </a:xfrm>
          <a:custGeom>
            <a:avLst/>
            <a:gdLst>
              <a:gd name="connsiteX0" fmla="*/ 6205 w 1092156"/>
              <a:gd name="connsiteY0" fmla="*/ 2626 h 588260"/>
              <a:gd name="connsiteX1" fmla="*/ 565546 w 1092156"/>
              <a:gd name="connsiteY1" fmla="*/ 343094 h 588260"/>
              <a:gd name="connsiteX2" fmla="*/ 502316 w 1092156"/>
              <a:gd name="connsiteY2" fmla="*/ 270136 h 588260"/>
              <a:gd name="connsiteX3" fmla="*/ 1076248 w 1092156"/>
              <a:gd name="connsiteY3" fmla="*/ 581421 h 588260"/>
              <a:gd name="connsiteX4" fmla="*/ 901150 w 1092156"/>
              <a:gd name="connsiteY4" fmla="*/ 474417 h 588260"/>
              <a:gd name="connsiteX5" fmla="*/ 575273 w 1092156"/>
              <a:gd name="connsiteY5" fmla="*/ 347958 h 588260"/>
              <a:gd name="connsiteX6" fmla="*/ 283443 w 1092156"/>
              <a:gd name="connsiteY6" fmla="*/ 192315 h 588260"/>
              <a:gd name="connsiteX7" fmla="*/ 6205 w 1092156"/>
              <a:gd name="connsiteY7" fmla="*/ 2626 h 58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2156" h="588260">
                <a:moveTo>
                  <a:pt x="6205" y="2626"/>
                </a:moveTo>
                <a:cubicBezTo>
                  <a:pt x="53222" y="27756"/>
                  <a:pt x="482861" y="298509"/>
                  <a:pt x="565546" y="343094"/>
                </a:cubicBezTo>
                <a:cubicBezTo>
                  <a:pt x="648231" y="387679"/>
                  <a:pt x="417199" y="230415"/>
                  <a:pt x="502316" y="270136"/>
                </a:cubicBezTo>
                <a:cubicBezTo>
                  <a:pt x="587433" y="309857"/>
                  <a:pt x="1009776" y="547374"/>
                  <a:pt x="1076248" y="581421"/>
                </a:cubicBezTo>
                <a:cubicBezTo>
                  <a:pt x="1142720" y="615468"/>
                  <a:pt x="984646" y="513327"/>
                  <a:pt x="901150" y="474417"/>
                </a:cubicBezTo>
                <a:cubicBezTo>
                  <a:pt x="817654" y="435507"/>
                  <a:pt x="678224" y="394975"/>
                  <a:pt x="575273" y="347958"/>
                </a:cubicBezTo>
                <a:cubicBezTo>
                  <a:pt x="472322" y="300941"/>
                  <a:pt x="375045" y="245006"/>
                  <a:pt x="283443" y="192315"/>
                </a:cubicBezTo>
                <a:cubicBezTo>
                  <a:pt x="191841" y="139624"/>
                  <a:pt x="-40812" y="-22504"/>
                  <a:pt x="6205" y="26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6779D999-F9AB-E7CB-2436-77325C755A1E}"/>
              </a:ext>
            </a:extLst>
          </p:cNvPr>
          <p:cNvSpPr/>
          <p:nvPr/>
        </p:nvSpPr>
        <p:spPr>
          <a:xfrm>
            <a:off x="6482100" y="1451394"/>
            <a:ext cx="697050" cy="1555746"/>
          </a:xfrm>
          <a:custGeom>
            <a:avLst/>
            <a:gdLst>
              <a:gd name="connsiteX0" fmla="*/ 1385 w 697050"/>
              <a:gd name="connsiteY0" fmla="*/ 2891 h 1555746"/>
              <a:gd name="connsiteX1" fmla="*/ 473177 w 697050"/>
              <a:gd name="connsiteY1" fmla="*/ 479546 h 1555746"/>
              <a:gd name="connsiteX2" fmla="*/ 336989 w 697050"/>
              <a:gd name="connsiteY2" fmla="*/ 338495 h 1555746"/>
              <a:gd name="connsiteX3" fmla="*/ 521815 w 697050"/>
              <a:gd name="connsiteY3" fmla="*/ 596278 h 1555746"/>
              <a:gd name="connsiteX4" fmla="*/ 589909 w 697050"/>
              <a:gd name="connsiteY4" fmla="*/ 922155 h 1555746"/>
              <a:gd name="connsiteX5" fmla="*/ 589909 w 697050"/>
              <a:gd name="connsiteY5" fmla="*/ 756785 h 1555746"/>
              <a:gd name="connsiteX6" fmla="*/ 662866 w 697050"/>
              <a:gd name="connsiteY6" fmla="*/ 1179938 h 1555746"/>
              <a:gd name="connsiteX7" fmla="*/ 696913 w 697050"/>
              <a:gd name="connsiteY7" fmla="*/ 1549589 h 1555746"/>
              <a:gd name="connsiteX8" fmla="*/ 672594 w 697050"/>
              <a:gd name="connsiteY8" fmla="*/ 1364763 h 1555746"/>
              <a:gd name="connsiteX9" fmla="*/ 619091 w 697050"/>
              <a:gd name="connsiteY9" fmla="*/ 785968 h 1555746"/>
              <a:gd name="connsiteX10" fmla="*/ 512087 w 697050"/>
              <a:gd name="connsiteY10" fmla="*/ 503866 h 1555746"/>
              <a:gd name="connsiteX11" fmla="*/ 536406 w 697050"/>
              <a:gd name="connsiteY11" fmla="*/ 567095 h 1555746"/>
              <a:gd name="connsiteX12" fmla="*/ 298079 w 697050"/>
              <a:gd name="connsiteY12" fmla="*/ 187717 h 1555746"/>
              <a:gd name="connsiteX13" fmla="*/ 327262 w 697050"/>
              <a:gd name="connsiteY13" fmla="*/ 275266 h 1555746"/>
              <a:gd name="connsiteX14" fmla="*/ 1385 w 697050"/>
              <a:gd name="connsiteY14" fmla="*/ 2891 h 155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7050" h="1555746">
                <a:moveTo>
                  <a:pt x="1385" y="2891"/>
                </a:moveTo>
                <a:cubicBezTo>
                  <a:pt x="25704" y="36938"/>
                  <a:pt x="417243" y="423612"/>
                  <a:pt x="473177" y="479546"/>
                </a:cubicBezTo>
                <a:cubicBezTo>
                  <a:pt x="529111" y="535480"/>
                  <a:pt x="328883" y="319040"/>
                  <a:pt x="336989" y="338495"/>
                </a:cubicBezTo>
                <a:cubicBezTo>
                  <a:pt x="345095" y="357950"/>
                  <a:pt x="479662" y="499001"/>
                  <a:pt x="521815" y="596278"/>
                </a:cubicBezTo>
                <a:cubicBezTo>
                  <a:pt x="563968" y="693555"/>
                  <a:pt x="578560" y="895404"/>
                  <a:pt x="589909" y="922155"/>
                </a:cubicBezTo>
                <a:cubicBezTo>
                  <a:pt x="601258" y="948906"/>
                  <a:pt x="577750" y="713821"/>
                  <a:pt x="589909" y="756785"/>
                </a:cubicBezTo>
                <a:cubicBezTo>
                  <a:pt x="602068" y="799749"/>
                  <a:pt x="645032" y="1047804"/>
                  <a:pt x="662866" y="1179938"/>
                </a:cubicBezTo>
                <a:cubicBezTo>
                  <a:pt x="680700" y="1312072"/>
                  <a:pt x="695292" y="1518785"/>
                  <a:pt x="696913" y="1549589"/>
                </a:cubicBezTo>
                <a:cubicBezTo>
                  <a:pt x="698534" y="1580393"/>
                  <a:pt x="685564" y="1492033"/>
                  <a:pt x="672594" y="1364763"/>
                </a:cubicBezTo>
                <a:cubicBezTo>
                  <a:pt x="659624" y="1237493"/>
                  <a:pt x="645842" y="929451"/>
                  <a:pt x="619091" y="785968"/>
                </a:cubicBezTo>
                <a:cubicBezTo>
                  <a:pt x="592340" y="642485"/>
                  <a:pt x="525868" y="540345"/>
                  <a:pt x="512087" y="503866"/>
                </a:cubicBezTo>
                <a:cubicBezTo>
                  <a:pt x="498306" y="467387"/>
                  <a:pt x="572074" y="619786"/>
                  <a:pt x="536406" y="567095"/>
                </a:cubicBezTo>
                <a:cubicBezTo>
                  <a:pt x="500738" y="514404"/>
                  <a:pt x="332936" y="236355"/>
                  <a:pt x="298079" y="187717"/>
                </a:cubicBezTo>
                <a:cubicBezTo>
                  <a:pt x="263222" y="139079"/>
                  <a:pt x="374279" y="304449"/>
                  <a:pt x="327262" y="275266"/>
                </a:cubicBezTo>
                <a:cubicBezTo>
                  <a:pt x="280245" y="246083"/>
                  <a:pt x="-22934" y="-31156"/>
                  <a:pt x="1385" y="28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A462885A-E893-65F3-3768-C74469FAA754}"/>
              </a:ext>
            </a:extLst>
          </p:cNvPr>
          <p:cNvSpPr/>
          <p:nvPr/>
        </p:nvSpPr>
        <p:spPr>
          <a:xfrm>
            <a:off x="2459318" y="4428172"/>
            <a:ext cx="529061" cy="1191348"/>
          </a:xfrm>
          <a:custGeom>
            <a:avLst/>
            <a:gdLst>
              <a:gd name="connsiteX0" fmla="*/ 528357 w 529061"/>
              <a:gd name="connsiteY0" fmla="*/ 953 h 1191348"/>
              <a:gd name="connsiteX1" fmla="*/ 185457 w 529061"/>
              <a:gd name="connsiteY1" fmla="*/ 467678 h 1191348"/>
              <a:gd name="connsiteX2" fmla="*/ 401357 w 529061"/>
              <a:gd name="connsiteY2" fmla="*/ 197803 h 1191348"/>
              <a:gd name="connsiteX3" fmla="*/ 226732 w 529061"/>
              <a:gd name="connsiteY3" fmla="*/ 512128 h 1191348"/>
              <a:gd name="connsiteX4" fmla="*/ 14007 w 529061"/>
              <a:gd name="connsiteY4" fmla="*/ 1159828 h 1191348"/>
              <a:gd name="connsiteX5" fmla="*/ 45757 w 529061"/>
              <a:gd name="connsiteY5" fmla="*/ 1016953 h 1191348"/>
              <a:gd name="connsiteX6" fmla="*/ 252132 w 529061"/>
              <a:gd name="connsiteY6" fmla="*/ 378778 h 1191348"/>
              <a:gd name="connsiteX7" fmla="*/ 201332 w 529061"/>
              <a:gd name="connsiteY7" fmla="*/ 486728 h 1191348"/>
              <a:gd name="connsiteX8" fmla="*/ 360082 w 529061"/>
              <a:gd name="connsiteY8" fmla="*/ 156528 h 1191348"/>
              <a:gd name="connsiteX9" fmla="*/ 277532 w 529061"/>
              <a:gd name="connsiteY9" fmla="*/ 340678 h 1191348"/>
              <a:gd name="connsiteX10" fmla="*/ 528357 w 529061"/>
              <a:gd name="connsiteY10" fmla="*/ 953 h 119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061" h="1191348">
                <a:moveTo>
                  <a:pt x="528357" y="953"/>
                </a:moveTo>
                <a:cubicBezTo>
                  <a:pt x="513011" y="22120"/>
                  <a:pt x="206624" y="434870"/>
                  <a:pt x="185457" y="467678"/>
                </a:cubicBezTo>
                <a:cubicBezTo>
                  <a:pt x="164290" y="500486"/>
                  <a:pt x="394478" y="190395"/>
                  <a:pt x="401357" y="197803"/>
                </a:cubicBezTo>
                <a:cubicBezTo>
                  <a:pt x="408236" y="205211"/>
                  <a:pt x="291290" y="351791"/>
                  <a:pt x="226732" y="512128"/>
                </a:cubicBezTo>
                <a:cubicBezTo>
                  <a:pt x="162174" y="672465"/>
                  <a:pt x="44169" y="1075691"/>
                  <a:pt x="14007" y="1159828"/>
                </a:cubicBezTo>
                <a:cubicBezTo>
                  <a:pt x="-16155" y="1243965"/>
                  <a:pt x="6070" y="1147128"/>
                  <a:pt x="45757" y="1016953"/>
                </a:cubicBezTo>
                <a:cubicBezTo>
                  <a:pt x="85444" y="886778"/>
                  <a:pt x="226203" y="467149"/>
                  <a:pt x="252132" y="378778"/>
                </a:cubicBezTo>
                <a:cubicBezTo>
                  <a:pt x="278061" y="290407"/>
                  <a:pt x="183340" y="523770"/>
                  <a:pt x="201332" y="486728"/>
                </a:cubicBezTo>
                <a:cubicBezTo>
                  <a:pt x="219324" y="449686"/>
                  <a:pt x="347382" y="180870"/>
                  <a:pt x="360082" y="156528"/>
                </a:cubicBezTo>
                <a:cubicBezTo>
                  <a:pt x="372782" y="132186"/>
                  <a:pt x="251603" y="363432"/>
                  <a:pt x="277532" y="340678"/>
                </a:cubicBezTo>
                <a:cubicBezTo>
                  <a:pt x="303461" y="317924"/>
                  <a:pt x="543703" y="-20214"/>
                  <a:pt x="528357" y="9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8310A9D6-A04F-CE9F-AA70-2325912F16EB}"/>
              </a:ext>
            </a:extLst>
          </p:cNvPr>
          <p:cNvSpPr/>
          <p:nvPr/>
        </p:nvSpPr>
        <p:spPr>
          <a:xfrm>
            <a:off x="2221310" y="5579212"/>
            <a:ext cx="278485" cy="1484143"/>
          </a:xfrm>
          <a:custGeom>
            <a:avLst/>
            <a:gdLst>
              <a:gd name="connsiteX0" fmla="*/ 277415 w 278485"/>
              <a:gd name="connsiteY0" fmla="*/ 2438 h 1484143"/>
              <a:gd name="connsiteX1" fmla="*/ 10715 w 278485"/>
              <a:gd name="connsiteY1" fmla="*/ 821588 h 1484143"/>
              <a:gd name="connsiteX2" fmla="*/ 213915 w 278485"/>
              <a:gd name="connsiteY2" fmla="*/ 231038 h 1484143"/>
              <a:gd name="connsiteX3" fmla="*/ 58340 w 278485"/>
              <a:gd name="connsiteY3" fmla="*/ 999388 h 1484143"/>
              <a:gd name="connsiteX4" fmla="*/ 1190 w 278485"/>
              <a:gd name="connsiteY4" fmla="*/ 1462938 h 1484143"/>
              <a:gd name="connsiteX5" fmla="*/ 29765 w 278485"/>
              <a:gd name="connsiteY5" fmla="*/ 1307363 h 1484143"/>
              <a:gd name="connsiteX6" fmla="*/ 144065 w 278485"/>
              <a:gd name="connsiteY6" fmla="*/ 450113 h 1484143"/>
              <a:gd name="connsiteX7" fmla="*/ 105965 w 278485"/>
              <a:gd name="connsiteY7" fmla="*/ 564413 h 1484143"/>
              <a:gd name="connsiteX8" fmla="*/ 277415 w 278485"/>
              <a:gd name="connsiteY8" fmla="*/ 2438 h 148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85" h="1484143">
                <a:moveTo>
                  <a:pt x="277415" y="2438"/>
                </a:moveTo>
                <a:cubicBezTo>
                  <a:pt x="261540" y="45300"/>
                  <a:pt x="21298" y="783488"/>
                  <a:pt x="10715" y="821588"/>
                </a:cubicBezTo>
                <a:cubicBezTo>
                  <a:pt x="132" y="859688"/>
                  <a:pt x="205978" y="201405"/>
                  <a:pt x="213915" y="231038"/>
                </a:cubicBezTo>
                <a:cubicBezTo>
                  <a:pt x="221852" y="260671"/>
                  <a:pt x="93794" y="794071"/>
                  <a:pt x="58340" y="999388"/>
                </a:cubicBezTo>
                <a:cubicBezTo>
                  <a:pt x="22886" y="1204705"/>
                  <a:pt x="5952" y="1411609"/>
                  <a:pt x="1190" y="1462938"/>
                </a:cubicBezTo>
                <a:cubicBezTo>
                  <a:pt x="-3572" y="1514267"/>
                  <a:pt x="5953" y="1476167"/>
                  <a:pt x="29765" y="1307363"/>
                </a:cubicBezTo>
                <a:cubicBezTo>
                  <a:pt x="53577" y="1138559"/>
                  <a:pt x="131365" y="573938"/>
                  <a:pt x="144065" y="450113"/>
                </a:cubicBezTo>
                <a:cubicBezTo>
                  <a:pt x="156765" y="326288"/>
                  <a:pt x="84269" y="633734"/>
                  <a:pt x="105965" y="564413"/>
                </a:cubicBezTo>
                <a:cubicBezTo>
                  <a:pt x="127661" y="495092"/>
                  <a:pt x="293290" y="-40424"/>
                  <a:pt x="277415" y="24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4AB44521-32AE-29F1-FDC3-63F32B37245B}"/>
              </a:ext>
            </a:extLst>
          </p:cNvPr>
          <p:cNvSpPr/>
          <p:nvPr/>
        </p:nvSpPr>
        <p:spPr>
          <a:xfrm>
            <a:off x="2132490" y="6711664"/>
            <a:ext cx="103677" cy="1483822"/>
          </a:xfrm>
          <a:custGeom>
            <a:avLst/>
            <a:gdLst>
              <a:gd name="connsiteX0" fmla="*/ 102710 w 103677"/>
              <a:gd name="connsiteY0" fmla="*/ 3461 h 1483822"/>
              <a:gd name="connsiteX1" fmla="*/ 4285 w 103677"/>
              <a:gd name="connsiteY1" fmla="*/ 854361 h 1483822"/>
              <a:gd name="connsiteX2" fmla="*/ 16985 w 103677"/>
              <a:gd name="connsiteY2" fmla="*/ 752761 h 1483822"/>
              <a:gd name="connsiteX3" fmla="*/ 10635 w 103677"/>
              <a:gd name="connsiteY3" fmla="*/ 1432211 h 1483822"/>
              <a:gd name="connsiteX4" fmla="*/ 16985 w 103677"/>
              <a:gd name="connsiteY4" fmla="*/ 1317911 h 1483822"/>
              <a:gd name="connsiteX5" fmla="*/ 74135 w 103677"/>
              <a:gd name="connsiteY5" fmla="*/ 378111 h 1483822"/>
              <a:gd name="connsiteX6" fmla="*/ 55085 w 103677"/>
              <a:gd name="connsiteY6" fmla="*/ 546386 h 1483822"/>
              <a:gd name="connsiteX7" fmla="*/ 102710 w 103677"/>
              <a:gd name="connsiteY7" fmla="*/ 3461 h 1483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77" h="1483822">
                <a:moveTo>
                  <a:pt x="102710" y="3461"/>
                </a:moveTo>
                <a:cubicBezTo>
                  <a:pt x="94243" y="54790"/>
                  <a:pt x="18573" y="729478"/>
                  <a:pt x="4285" y="854361"/>
                </a:cubicBezTo>
                <a:cubicBezTo>
                  <a:pt x="-10003" y="979244"/>
                  <a:pt x="15927" y="656453"/>
                  <a:pt x="16985" y="752761"/>
                </a:cubicBezTo>
                <a:cubicBezTo>
                  <a:pt x="18043" y="849069"/>
                  <a:pt x="10635" y="1338019"/>
                  <a:pt x="10635" y="1432211"/>
                </a:cubicBezTo>
                <a:cubicBezTo>
                  <a:pt x="10635" y="1526403"/>
                  <a:pt x="6402" y="1493594"/>
                  <a:pt x="16985" y="1317911"/>
                </a:cubicBezTo>
                <a:cubicBezTo>
                  <a:pt x="27568" y="1142228"/>
                  <a:pt x="67785" y="506698"/>
                  <a:pt x="74135" y="378111"/>
                </a:cubicBezTo>
                <a:cubicBezTo>
                  <a:pt x="80485" y="249524"/>
                  <a:pt x="48735" y="605123"/>
                  <a:pt x="55085" y="546386"/>
                </a:cubicBezTo>
                <a:cubicBezTo>
                  <a:pt x="61435" y="487649"/>
                  <a:pt x="111177" y="-47868"/>
                  <a:pt x="102710" y="34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3D4F24AD-3166-3B7C-7878-90E03BAF2D18}"/>
              </a:ext>
            </a:extLst>
          </p:cNvPr>
          <p:cNvSpPr/>
          <p:nvPr/>
        </p:nvSpPr>
        <p:spPr>
          <a:xfrm>
            <a:off x="3448425" y="4904652"/>
            <a:ext cx="62456" cy="1511602"/>
          </a:xfrm>
          <a:custGeom>
            <a:avLst/>
            <a:gdLst>
              <a:gd name="connsiteX0" fmla="*/ 39842 w 62456"/>
              <a:gd name="connsiteY0" fmla="*/ 11659 h 1511602"/>
              <a:gd name="connsiteX1" fmla="*/ 62419 w 62456"/>
              <a:gd name="connsiteY1" fmla="*/ 1044592 h 1511602"/>
              <a:gd name="connsiteX2" fmla="*/ 34197 w 62456"/>
              <a:gd name="connsiteY2" fmla="*/ 728504 h 1511602"/>
              <a:gd name="connsiteX3" fmla="*/ 331 w 62456"/>
              <a:gd name="connsiteY3" fmla="*/ 1501792 h 1511602"/>
              <a:gd name="connsiteX4" fmla="*/ 17264 w 62456"/>
              <a:gd name="connsiteY4" fmla="*/ 1123615 h 1511602"/>
              <a:gd name="connsiteX5" fmla="*/ 22908 w 62456"/>
              <a:gd name="connsiteY5" fmla="*/ 525304 h 1511602"/>
              <a:gd name="connsiteX6" fmla="*/ 39842 w 62456"/>
              <a:gd name="connsiteY6" fmla="*/ 11659 h 15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56" h="1511602">
                <a:moveTo>
                  <a:pt x="39842" y="11659"/>
                </a:moveTo>
                <a:cubicBezTo>
                  <a:pt x="46427" y="98207"/>
                  <a:pt x="63360" y="925118"/>
                  <a:pt x="62419" y="1044592"/>
                </a:cubicBezTo>
                <a:cubicBezTo>
                  <a:pt x="61478" y="1164066"/>
                  <a:pt x="44545" y="652304"/>
                  <a:pt x="34197" y="728504"/>
                </a:cubicBezTo>
                <a:cubicBezTo>
                  <a:pt x="23849" y="804704"/>
                  <a:pt x="3153" y="1435940"/>
                  <a:pt x="331" y="1501792"/>
                </a:cubicBezTo>
                <a:cubicBezTo>
                  <a:pt x="-2491" y="1567644"/>
                  <a:pt x="13501" y="1286363"/>
                  <a:pt x="17264" y="1123615"/>
                </a:cubicBezTo>
                <a:cubicBezTo>
                  <a:pt x="21027" y="960867"/>
                  <a:pt x="14441" y="707808"/>
                  <a:pt x="22908" y="525304"/>
                </a:cubicBezTo>
                <a:cubicBezTo>
                  <a:pt x="31375" y="342800"/>
                  <a:pt x="33257" y="-74889"/>
                  <a:pt x="39842" y="116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47A8A005-A8D9-6D9B-8391-A3D60491260E}"/>
              </a:ext>
            </a:extLst>
          </p:cNvPr>
          <p:cNvSpPr/>
          <p:nvPr/>
        </p:nvSpPr>
        <p:spPr>
          <a:xfrm>
            <a:off x="3435245" y="5735112"/>
            <a:ext cx="64626" cy="716551"/>
          </a:xfrm>
          <a:custGeom>
            <a:avLst/>
            <a:gdLst>
              <a:gd name="connsiteX0" fmla="*/ 64311 w 64626"/>
              <a:gd name="connsiteY0" fmla="*/ 5288 h 716551"/>
              <a:gd name="connsiteX1" fmla="*/ 30444 w 64626"/>
              <a:gd name="connsiteY1" fmla="*/ 693910 h 716551"/>
              <a:gd name="connsiteX2" fmla="*/ 24799 w 64626"/>
              <a:gd name="connsiteY2" fmla="*/ 530221 h 716551"/>
              <a:gd name="connsiteX3" fmla="*/ 2222 w 64626"/>
              <a:gd name="connsiteY3" fmla="*/ 327021 h 716551"/>
              <a:gd name="connsiteX4" fmla="*/ 7866 w 64626"/>
              <a:gd name="connsiteY4" fmla="*/ 372177 h 716551"/>
              <a:gd name="connsiteX5" fmla="*/ 64311 w 64626"/>
              <a:gd name="connsiteY5" fmla="*/ 5288 h 7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26" h="716551">
                <a:moveTo>
                  <a:pt x="64311" y="5288"/>
                </a:moveTo>
                <a:cubicBezTo>
                  <a:pt x="68074" y="58910"/>
                  <a:pt x="37029" y="606421"/>
                  <a:pt x="30444" y="693910"/>
                </a:cubicBezTo>
                <a:cubicBezTo>
                  <a:pt x="23859" y="781399"/>
                  <a:pt x="29503" y="591369"/>
                  <a:pt x="24799" y="530221"/>
                </a:cubicBezTo>
                <a:cubicBezTo>
                  <a:pt x="20095" y="469073"/>
                  <a:pt x="5044" y="353362"/>
                  <a:pt x="2222" y="327021"/>
                </a:cubicBezTo>
                <a:cubicBezTo>
                  <a:pt x="-600" y="300680"/>
                  <a:pt x="-2482" y="422036"/>
                  <a:pt x="7866" y="372177"/>
                </a:cubicBezTo>
                <a:cubicBezTo>
                  <a:pt x="18214" y="322318"/>
                  <a:pt x="60548" y="-48334"/>
                  <a:pt x="64311" y="52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89D58E47-75B6-0716-7C8C-9DBDE846F647}"/>
              </a:ext>
            </a:extLst>
          </p:cNvPr>
          <p:cNvSpPr/>
          <p:nvPr/>
        </p:nvSpPr>
        <p:spPr>
          <a:xfrm>
            <a:off x="5482915" y="6363992"/>
            <a:ext cx="116549" cy="1550642"/>
          </a:xfrm>
          <a:custGeom>
            <a:avLst/>
            <a:gdLst>
              <a:gd name="connsiteX0" fmla="*/ 116374 w 116549"/>
              <a:gd name="connsiteY0" fmla="*/ 25519 h 1550642"/>
              <a:gd name="connsiteX1" fmla="*/ 54285 w 116549"/>
              <a:gd name="connsiteY1" fmla="*/ 561741 h 1550642"/>
              <a:gd name="connsiteX2" fmla="*/ 37352 w 116549"/>
              <a:gd name="connsiteY2" fmla="*/ 877830 h 1550642"/>
              <a:gd name="connsiteX3" fmla="*/ 37352 w 116549"/>
              <a:gd name="connsiteY3" fmla="*/ 804452 h 1550642"/>
              <a:gd name="connsiteX4" fmla="*/ 20418 w 116549"/>
              <a:gd name="connsiteY4" fmla="*/ 1239075 h 1550642"/>
              <a:gd name="connsiteX5" fmla="*/ 20418 w 116549"/>
              <a:gd name="connsiteY5" fmla="*/ 1543875 h 1550642"/>
              <a:gd name="connsiteX6" fmla="*/ 3485 w 116549"/>
              <a:gd name="connsiteY6" fmla="*/ 1380186 h 1550642"/>
              <a:gd name="connsiteX7" fmla="*/ 9129 w 116549"/>
              <a:gd name="connsiteY7" fmla="*/ 623830 h 1550642"/>
              <a:gd name="connsiteX8" fmla="*/ 3485 w 116549"/>
              <a:gd name="connsiteY8" fmla="*/ 770586 h 1550642"/>
              <a:gd name="connsiteX9" fmla="*/ 71218 w 116549"/>
              <a:gd name="connsiteY9" fmla="*/ 155341 h 1550642"/>
              <a:gd name="connsiteX10" fmla="*/ 116374 w 116549"/>
              <a:gd name="connsiteY10" fmla="*/ 25519 h 155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549" h="1550642">
                <a:moveTo>
                  <a:pt x="116374" y="25519"/>
                </a:moveTo>
                <a:cubicBezTo>
                  <a:pt x="113552" y="93252"/>
                  <a:pt x="67455" y="419689"/>
                  <a:pt x="54285" y="561741"/>
                </a:cubicBezTo>
                <a:cubicBezTo>
                  <a:pt x="41115" y="703793"/>
                  <a:pt x="40174" y="837378"/>
                  <a:pt x="37352" y="877830"/>
                </a:cubicBezTo>
                <a:cubicBezTo>
                  <a:pt x="34530" y="918282"/>
                  <a:pt x="40174" y="744245"/>
                  <a:pt x="37352" y="804452"/>
                </a:cubicBezTo>
                <a:cubicBezTo>
                  <a:pt x="34530" y="864659"/>
                  <a:pt x="23240" y="1115838"/>
                  <a:pt x="20418" y="1239075"/>
                </a:cubicBezTo>
                <a:cubicBezTo>
                  <a:pt x="17596" y="1362312"/>
                  <a:pt x="23240" y="1520357"/>
                  <a:pt x="20418" y="1543875"/>
                </a:cubicBezTo>
                <a:cubicBezTo>
                  <a:pt x="17596" y="1567393"/>
                  <a:pt x="5366" y="1533527"/>
                  <a:pt x="3485" y="1380186"/>
                </a:cubicBezTo>
                <a:cubicBezTo>
                  <a:pt x="1604" y="1226845"/>
                  <a:pt x="9129" y="725430"/>
                  <a:pt x="9129" y="623830"/>
                </a:cubicBezTo>
                <a:cubicBezTo>
                  <a:pt x="9129" y="522230"/>
                  <a:pt x="-6863" y="848667"/>
                  <a:pt x="3485" y="770586"/>
                </a:cubicBezTo>
                <a:cubicBezTo>
                  <a:pt x="13833" y="692505"/>
                  <a:pt x="55225" y="277637"/>
                  <a:pt x="71218" y="155341"/>
                </a:cubicBezTo>
                <a:cubicBezTo>
                  <a:pt x="87211" y="33045"/>
                  <a:pt x="119196" y="-42214"/>
                  <a:pt x="116374" y="255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0884C562-F8E4-88E1-8020-3570DB4E0265}"/>
              </a:ext>
            </a:extLst>
          </p:cNvPr>
          <p:cNvSpPr/>
          <p:nvPr/>
        </p:nvSpPr>
        <p:spPr>
          <a:xfrm>
            <a:off x="3854516" y="5729031"/>
            <a:ext cx="346685" cy="442004"/>
          </a:xfrm>
          <a:custGeom>
            <a:avLst/>
            <a:gdLst>
              <a:gd name="connsiteX0" fmla="*/ 640 w 346685"/>
              <a:gd name="connsiteY0" fmla="*/ 80 h 442004"/>
              <a:gd name="connsiteX1" fmla="*/ 164328 w 346685"/>
              <a:gd name="connsiteY1" fmla="*/ 197636 h 442004"/>
              <a:gd name="connsiteX2" fmla="*/ 339306 w 346685"/>
              <a:gd name="connsiteY2" fmla="*/ 434702 h 442004"/>
              <a:gd name="connsiteX3" fmla="*/ 305440 w 346685"/>
              <a:gd name="connsiteY3" fmla="*/ 366969 h 442004"/>
              <a:gd name="connsiteX4" fmla="*/ 226417 w 346685"/>
              <a:gd name="connsiteY4" fmla="*/ 220213 h 442004"/>
              <a:gd name="connsiteX5" fmla="*/ 640 w 346685"/>
              <a:gd name="connsiteY5" fmla="*/ 80 h 44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685" h="442004">
                <a:moveTo>
                  <a:pt x="640" y="80"/>
                </a:moveTo>
                <a:cubicBezTo>
                  <a:pt x="-9708" y="-3683"/>
                  <a:pt x="107884" y="125199"/>
                  <a:pt x="164328" y="197636"/>
                </a:cubicBezTo>
                <a:cubicBezTo>
                  <a:pt x="220772" y="270073"/>
                  <a:pt x="315787" y="406480"/>
                  <a:pt x="339306" y="434702"/>
                </a:cubicBezTo>
                <a:cubicBezTo>
                  <a:pt x="362825" y="462924"/>
                  <a:pt x="324255" y="402717"/>
                  <a:pt x="305440" y="366969"/>
                </a:cubicBezTo>
                <a:cubicBezTo>
                  <a:pt x="286625" y="331221"/>
                  <a:pt x="272513" y="279480"/>
                  <a:pt x="226417" y="220213"/>
                </a:cubicBezTo>
                <a:cubicBezTo>
                  <a:pt x="180321" y="160946"/>
                  <a:pt x="10988" y="3843"/>
                  <a:pt x="640" y="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2FA83FDA-010F-FED9-DFF1-137166B2B1EA}"/>
              </a:ext>
            </a:extLst>
          </p:cNvPr>
          <p:cNvSpPr/>
          <p:nvPr/>
        </p:nvSpPr>
        <p:spPr>
          <a:xfrm>
            <a:off x="4719119" y="6159119"/>
            <a:ext cx="445936" cy="653725"/>
          </a:xfrm>
          <a:custGeom>
            <a:avLst/>
            <a:gdLst>
              <a:gd name="connsiteX0" fmla="*/ 22214 w 445936"/>
              <a:gd name="connsiteY0" fmla="*/ 21548 h 653725"/>
              <a:gd name="connsiteX1" fmla="*/ 366525 w 445936"/>
              <a:gd name="connsiteY1" fmla="*/ 269903 h 653725"/>
              <a:gd name="connsiteX2" fmla="*/ 372170 w 445936"/>
              <a:gd name="connsiteY2" fmla="*/ 427948 h 653725"/>
              <a:gd name="connsiteX3" fmla="*/ 417325 w 445936"/>
              <a:gd name="connsiteY3" fmla="*/ 653725 h 653725"/>
              <a:gd name="connsiteX4" fmla="*/ 406037 w 445936"/>
              <a:gd name="connsiteY4" fmla="*/ 427948 h 653725"/>
              <a:gd name="connsiteX5" fmla="*/ 445548 w 445936"/>
              <a:gd name="connsiteY5" fmla="*/ 275548 h 653725"/>
              <a:gd name="connsiteX6" fmla="*/ 377814 w 445936"/>
              <a:gd name="connsiteY6" fmla="*/ 269903 h 653725"/>
              <a:gd name="connsiteX7" fmla="*/ 73014 w 445936"/>
              <a:gd name="connsiteY7" fmla="*/ 38481 h 653725"/>
              <a:gd name="connsiteX8" fmla="*/ 22214 w 445936"/>
              <a:gd name="connsiteY8" fmla="*/ 21548 h 65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936" h="653725">
                <a:moveTo>
                  <a:pt x="22214" y="21548"/>
                </a:moveTo>
                <a:cubicBezTo>
                  <a:pt x="71133" y="60118"/>
                  <a:pt x="308199" y="202170"/>
                  <a:pt x="366525" y="269903"/>
                </a:cubicBezTo>
                <a:cubicBezTo>
                  <a:pt x="424851" y="337636"/>
                  <a:pt x="363703" y="363978"/>
                  <a:pt x="372170" y="427948"/>
                </a:cubicBezTo>
                <a:cubicBezTo>
                  <a:pt x="380637" y="491918"/>
                  <a:pt x="411681" y="653725"/>
                  <a:pt x="417325" y="653725"/>
                </a:cubicBezTo>
                <a:cubicBezTo>
                  <a:pt x="422969" y="653725"/>
                  <a:pt x="401333" y="490977"/>
                  <a:pt x="406037" y="427948"/>
                </a:cubicBezTo>
                <a:cubicBezTo>
                  <a:pt x="410741" y="364919"/>
                  <a:pt x="450252" y="301889"/>
                  <a:pt x="445548" y="275548"/>
                </a:cubicBezTo>
                <a:cubicBezTo>
                  <a:pt x="440844" y="249207"/>
                  <a:pt x="439903" y="309414"/>
                  <a:pt x="377814" y="269903"/>
                </a:cubicBezTo>
                <a:cubicBezTo>
                  <a:pt x="315725" y="230392"/>
                  <a:pt x="134162" y="76111"/>
                  <a:pt x="73014" y="38481"/>
                </a:cubicBezTo>
                <a:cubicBezTo>
                  <a:pt x="11866" y="851"/>
                  <a:pt x="-26705" y="-17022"/>
                  <a:pt x="22214" y="215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4E9B4F3-DAFA-7753-1AC7-1E427013F669}"/>
              </a:ext>
            </a:extLst>
          </p:cNvPr>
          <p:cNvSpPr/>
          <p:nvPr/>
        </p:nvSpPr>
        <p:spPr>
          <a:xfrm>
            <a:off x="5365622" y="6371122"/>
            <a:ext cx="188515" cy="922760"/>
          </a:xfrm>
          <a:custGeom>
            <a:avLst/>
            <a:gdLst>
              <a:gd name="connsiteX0" fmla="*/ 188511 w 188515"/>
              <a:gd name="connsiteY0" fmla="*/ 103056 h 922760"/>
              <a:gd name="connsiteX1" fmla="*/ 7889 w 188515"/>
              <a:gd name="connsiteY1" fmla="*/ 1456 h 922760"/>
              <a:gd name="connsiteX2" fmla="*/ 30467 w 188515"/>
              <a:gd name="connsiteY2" fmla="*/ 193367 h 922760"/>
              <a:gd name="connsiteX3" fmla="*/ 13534 w 188515"/>
              <a:gd name="connsiteY3" fmla="*/ 436078 h 922760"/>
              <a:gd name="connsiteX4" fmla="*/ 53045 w 188515"/>
              <a:gd name="connsiteY4" fmla="*/ 921500 h 922760"/>
              <a:gd name="connsiteX5" fmla="*/ 41756 w 188515"/>
              <a:gd name="connsiteY5" fmla="*/ 560256 h 922760"/>
              <a:gd name="connsiteX6" fmla="*/ 13534 w 188515"/>
              <a:gd name="connsiteY6" fmla="*/ 63545 h 922760"/>
              <a:gd name="connsiteX7" fmla="*/ 188511 w 188515"/>
              <a:gd name="connsiteY7" fmla="*/ 103056 h 92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515" h="922760">
                <a:moveTo>
                  <a:pt x="188511" y="103056"/>
                </a:moveTo>
                <a:cubicBezTo>
                  <a:pt x="187570" y="92708"/>
                  <a:pt x="34230" y="-13596"/>
                  <a:pt x="7889" y="1456"/>
                </a:cubicBezTo>
                <a:cubicBezTo>
                  <a:pt x="-18452" y="16508"/>
                  <a:pt x="29526" y="120930"/>
                  <a:pt x="30467" y="193367"/>
                </a:cubicBezTo>
                <a:cubicBezTo>
                  <a:pt x="31408" y="265804"/>
                  <a:pt x="9771" y="314723"/>
                  <a:pt x="13534" y="436078"/>
                </a:cubicBezTo>
                <a:cubicBezTo>
                  <a:pt x="17297" y="557433"/>
                  <a:pt x="48341" y="900804"/>
                  <a:pt x="53045" y="921500"/>
                </a:cubicBezTo>
                <a:cubicBezTo>
                  <a:pt x="57749" y="942196"/>
                  <a:pt x="48341" y="703249"/>
                  <a:pt x="41756" y="560256"/>
                </a:cubicBezTo>
                <a:cubicBezTo>
                  <a:pt x="35171" y="417263"/>
                  <a:pt x="-3399" y="142567"/>
                  <a:pt x="13534" y="63545"/>
                </a:cubicBezTo>
                <a:cubicBezTo>
                  <a:pt x="30467" y="-15477"/>
                  <a:pt x="189452" y="113404"/>
                  <a:pt x="188511" y="1030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184830ED-952D-FDB5-AAA3-43D415307FE9}"/>
              </a:ext>
            </a:extLst>
          </p:cNvPr>
          <p:cNvSpPr/>
          <p:nvPr/>
        </p:nvSpPr>
        <p:spPr>
          <a:xfrm>
            <a:off x="4498136" y="6422633"/>
            <a:ext cx="501029" cy="820365"/>
          </a:xfrm>
          <a:custGeom>
            <a:avLst/>
            <a:gdLst>
              <a:gd name="connsiteX0" fmla="*/ 486 w 501029"/>
              <a:gd name="connsiteY0" fmla="*/ 745 h 820365"/>
              <a:gd name="connsiteX1" fmla="*/ 260131 w 501029"/>
              <a:gd name="connsiteY1" fmla="*/ 243456 h 820365"/>
              <a:gd name="connsiteX2" fmla="*/ 497197 w 501029"/>
              <a:gd name="connsiteY2" fmla="*/ 813545 h 820365"/>
              <a:gd name="connsiteX3" fmla="*/ 401242 w 501029"/>
              <a:gd name="connsiteY3" fmla="*/ 542611 h 820365"/>
              <a:gd name="connsiteX4" fmla="*/ 327864 w 501029"/>
              <a:gd name="connsiteY4" fmla="*/ 311189 h 820365"/>
              <a:gd name="connsiteX5" fmla="*/ 486 w 501029"/>
              <a:gd name="connsiteY5" fmla="*/ 745 h 82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29" h="820365">
                <a:moveTo>
                  <a:pt x="486" y="745"/>
                </a:moveTo>
                <a:cubicBezTo>
                  <a:pt x="-10803" y="-10544"/>
                  <a:pt x="177346" y="107989"/>
                  <a:pt x="260131" y="243456"/>
                </a:cubicBezTo>
                <a:cubicBezTo>
                  <a:pt x="342916" y="378923"/>
                  <a:pt x="473679" y="763686"/>
                  <a:pt x="497197" y="813545"/>
                </a:cubicBezTo>
                <a:cubicBezTo>
                  <a:pt x="520715" y="863404"/>
                  <a:pt x="429464" y="626337"/>
                  <a:pt x="401242" y="542611"/>
                </a:cubicBezTo>
                <a:cubicBezTo>
                  <a:pt x="373020" y="458885"/>
                  <a:pt x="387131" y="399618"/>
                  <a:pt x="327864" y="311189"/>
                </a:cubicBezTo>
                <a:cubicBezTo>
                  <a:pt x="268597" y="222760"/>
                  <a:pt x="11775" y="12034"/>
                  <a:pt x="486" y="7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F16DC2F7-9345-ACA5-E220-D5ACF06E2FF9}"/>
              </a:ext>
            </a:extLst>
          </p:cNvPr>
          <p:cNvSpPr/>
          <p:nvPr/>
        </p:nvSpPr>
        <p:spPr>
          <a:xfrm>
            <a:off x="3668283" y="5496961"/>
            <a:ext cx="99030" cy="894664"/>
          </a:xfrm>
          <a:custGeom>
            <a:avLst/>
            <a:gdLst>
              <a:gd name="connsiteX0" fmla="*/ 606 w 99030"/>
              <a:gd name="connsiteY0" fmla="*/ 728 h 894664"/>
              <a:gd name="connsiteX1" fmla="*/ 57050 w 99030"/>
              <a:gd name="connsiteY1" fmla="*/ 328106 h 894664"/>
              <a:gd name="connsiteX2" fmla="*/ 85273 w 99030"/>
              <a:gd name="connsiteY2" fmla="*/ 886906 h 894664"/>
              <a:gd name="connsiteX3" fmla="*/ 79628 w 99030"/>
              <a:gd name="connsiteY3" fmla="*/ 638550 h 894664"/>
              <a:gd name="connsiteX4" fmla="*/ 96561 w 99030"/>
              <a:gd name="connsiteY4" fmla="*/ 412772 h 894664"/>
              <a:gd name="connsiteX5" fmla="*/ 606 w 99030"/>
              <a:gd name="connsiteY5" fmla="*/ 728 h 89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030" h="894664">
                <a:moveTo>
                  <a:pt x="606" y="728"/>
                </a:moveTo>
                <a:cubicBezTo>
                  <a:pt x="-5979" y="-13383"/>
                  <a:pt x="42939" y="180410"/>
                  <a:pt x="57050" y="328106"/>
                </a:cubicBezTo>
                <a:cubicBezTo>
                  <a:pt x="71161" y="475802"/>
                  <a:pt x="81510" y="835165"/>
                  <a:pt x="85273" y="886906"/>
                </a:cubicBezTo>
                <a:cubicBezTo>
                  <a:pt x="89036" y="938647"/>
                  <a:pt x="77747" y="717572"/>
                  <a:pt x="79628" y="638550"/>
                </a:cubicBezTo>
                <a:cubicBezTo>
                  <a:pt x="81509" y="559528"/>
                  <a:pt x="106909" y="521898"/>
                  <a:pt x="96561" y="412772"/>
                </a:cubicBezTo>
                <a:cubicBezTo>
                  <a:pt x="86213" y="303646"/>
                  <a:pt x="7191" y="14839"/>
                  <a:pt x="606" y="7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CF84C1B-6863-9DC2-94A0-B7449C6D2CAA}"/>
              </a:ext>
            </a:extLst>
          </p:cNvPr>
          <p:cNvSpPr/>
          <p:nvPr/>
        </p:nvSpPr>
        <p:spPr>
          <a:xfrm>
            <a:off x="4027650" y="5660936"/>
            <a:ext cx="583105" cy="480182"/>
          </a:xfrm>
          <a:custGeom>
            <a:avLst/>
            <a:gdLst>
              <a:gd name="connsiteX0" fmla="*/ 47639 w 583105"/>
              <a:gd name="connsiteY0" fmla="*/ 62531 h 480182"/>
              <a:gd name="connsiteX1" fmla="*/ 572572 w 583105"/>
              <a:gd name="connsiteY1" fmla="*/ 474575 h 480182"/>
              <a:gd name="connsiteX2" fmla="*/ 375017 w 583105"/>
              <a:gd name="connsiteY2" fmla="*/ 288308 h 480182"/>
              <a:gd name="connsiteX3" fmla="*/ 87150 w 583105"/>
              <a:gd name="connsiteY3" fmla="*/ 102042 h 480182"/>
              <a:gd name="connsiteX4" fmla="*/ 25061 w 583105"/>
              <a:gd name="connsiteY4" fmla="*/ 6086 h 480182"/>
              <a:gd name="connsiteX5" fmla="*/ 47639 w 583105"/>
              <a:gd name="connsiteY5" fmla="*/ 62531 h 48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3105" h="480182">
                <a:moveTo>
                  <a:pt x="47639" y="62531"/>
                </a:moveTo>
                <a:cubicBezTo>
                  <a:pt x="138891" y="140612"/>
                  <a:pt x="518009" y="436946"/>
                  <a:pt x="572572" y="474575"/>
                </a:cubicBezTo>
                <a:cubicBezTo>
                  <a:pt x="627135" y="512204"/>
                  <a:pt x="455921" y="350397"/>
                  <a:pt x="375017" y="288308"/>
                </a:cubicBezTo>
                <a:cubicBezTo>
                  <a:pt x="294113" y="226219"/>
                  <a:pt x="145476" y="149079"/>
                  <a:pt x="87150" y="102042"/>
                </a:cubicBezTo>
                <a:cubicBezTo>
                  <a:pt x="28824" y="55005"/>
                  <a:pt x="26002" y="13612"/>
                  <a:pt x="25061" y="6086"/>
                </a:cubicBezTo>
                <a:cubicBezTo>
                  <a:pt x="24120" y="-1440"/>
                  <a:pt x="-43613" y="-15550"/>
                  <a:pt x="47639" y="625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8DD2BCE-27FE-9A6B-A403-2ED3ED74FD1A}"/>
              </a:ext>
            </a:extLst>
          </p:cNvPr>
          <p:cNvSpPr/>
          <p:nvPr/>
        </p:nvSpPr>
        <p:spPr>
          <a:xfrm>
            <a:off x="5038954" y="6592690"/>
            <a:ext cx="155064" cy="965834"/>
          </a:xfrm>
          <a:custGeom>
            <a:avLst/>
            <a:gdLst>
              <a:gd name="connsiteX0" fmla="*/ 41046 w 155064"/>
              <a:gd name="connsiteY0" fmla="*/ 21 h 965834"/>
              <a:gd name="connsiteX1" fmla="*/ 29757 w 155064"/>
              <a:gd name="connsiteY1" fmla="*/ 428999 h 965834"/>
              <a:gd name="connsiteX2" fmla="*/ 153935 w 155064"/>
              <a:gd name="connsiteY2" fmla="*/ 953932 h 965834"/>
              <a:gd name="connsiteX3" fmla="*/ 86202 w 155064"/>
              <a:gd name="connsiteY3" fmla="*/ 767666 h 965834"/>
              <a:gd name="connsiteX4" fmla="*/ 1535 w 155064"/>
              <a:gd name="connsiteY4" fmla="*/ 445932 h 965834"/>
              <a:gd name="connsiteX5" fmla="*/ 41046 w 155064"/>
              <a:gd name="connsiteY5" fmla="*/ 21 h 96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064" h="965834">
                <a:moveTo>
                  <a:pt x="41046" y="21"/>
                </a:moveTo>
                <a:cubicBezTo>
                  <a:pt x="45750" y="-2801"/>
                  <a:pt x="10942" y="270014"/>
                  <a:pt x="29757" y="428999"/>
                </a:cubicBezTo>
                <a:cubicBezTo>
                  <a:pt x="48572" y="587984"/>
                  <a:pt x="144528" y="897488"/>
                  <a:pt x="153935" y="953932"/>
                </a:cubicBezTo>
                <a:cubicBezTo>
                  <a:pt x="163343" y="1010377"/>
                  <a:pt x="111602" y="852333"/>
                  <a:pt x="86202" y="767666"/>
                </a:cubicBezTo>
                <a:cubicBezTo>
                  <a:pt x="60802" y="682999"/>
                  <a:pt x="11883" y="569169"/>
                  <a:pt x="1535" y="445932"/>
                </a:cubicBezTo>
                <a:cubicBezTo>
                  <a:pt x="-8813" y="322695"/>
                  <a:pt x="36342" y="2843"/>
                  <a:pt x="41046" y="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FA415AE8-E47A-D272-E97A-3062C747CC19}"/>
              </a:ext>
            </a:extLst>
          </p:cNvPr>
          <p:cNvSpPr/>
          <p:nvPr/>
        </p:nvSpPr>
        <p:spPr>
          <a:xfrm>
            <a:off x="4914883" y="6123035"/>
            <a:ext cx="477409" cy="179044"/>
          </a:xfrm>
          <a:custGeom>
            <a:avLst/>
            <a:gdLst>
              <a:gd name="connsiteX0" fmla="*/ 1428 w 477409"/>
              <a:gd name="connsiteY0" fmla="*/ 1187 h 179044"/>
              <a:gd name="connsiteX1" fmla="*/ 464273 w 477409"/>
              <a:gd name="connsiteY1" fmla="*/ 176165 h 179044"/>
              <a:gd name="connsiteX2" fmla="*/ 323161 w 477409"/>
              <a:gd name="connsiteY2" fmla="*/ 102787 h 179044"/>
              <a:gd name="connsiteX3" fmla="*/ 1428 w 477409"/>
              <a:gd name="connsiteY3" fmla="*/ 1187 h 17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409" h="179044">
                <a:moveTo>
                  <a:pt x="1428" y="1187"/>
                </a:moveTo>
                <a:cubicBezTo>
                  <a:pt x="24947" y="13417"/>
                  <a:pt x="410651" y="159232"/>
                  <a:pt x="464273" y="176165"/>
                </a:cubicBezTo>
                <a:cubicBezTo>
                  <a:pt x="517895" y="193098"/>
                  <a:pt x="394657" y="131009"/>
                  <a:pt x="323161" y="102787"/>
                </a:cubicBezTo>
                <a:cubicBezTo>
                  <a:pt x="251665" y="74565"/>
                  <a:pt x="-22091" y="-11043"/>
                  <a:pt x="1428" y="11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90A8C67F-706C-FA58-A097-381BA1312AEA}"/>
              </a:ext>
            </a:extLst>
          </p:cNvPr>
          <p:cNvSpPr/>
          <p:nvPr/>
        </p:nvSpPr>
        <p:spPr>
          <a:xfrm>
            <a:off x="5287923" y="6163599"/>
            <a:ext cx="982379" cy="276618"/>
          </a:xfrm>
          <a:custGeom>
            <a:avLst/>
            <a:gdLst>
              <a:gd name="connsiteX0" fmla="*/ 115 w 982379"/>
              <a:gd name="connsiteY0" fmla="*/ 134 h 276618"/>
              <a:gd name="connsiteX1" fmla="*/ 493601 w 982379"/>
              <a:gd name="connsiteY1" fmla="*/ 213011 h 276618"/>
              <a:gd name="connsiteX2" fmla="*/ 982248 w 982379"/>
              <a:gd name="connsiteY2" fmla="*/ 271068 h 276618"/>
              <a:gd name="connsiteX3" fmla="*/ 537144 w 982379"/>
              <a:gd name="connsiteY3" fmla="*/ 246877 h 276618"/>
              <a:gd name="connsiteX4" fmla="*/ 115 w 982379"/>
              <a:gd name="connsiteY4" fmla="*/ 134 h 2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379" h="276618">
                <a:moveTo>
                  <a:pt x="115" y="134"/>
                </a:moveTo>
                <a:cubicBezTo>
                  <a:pt x="-7142" y="-5510"/>
                  <a:pt x="329912" y="167855"/>
                  <a:pt x="493601" y="213011"/>
                </a:cubicBezTo>
                <a:cubicBezTo>
                  <a:pt x="657290" y="258167"/>
                  <a:pt x="974991" y="265424"/>
                  <a:pt x="982248" y="271068"/>
                </a:cubicBezTo>
                <a:cubicBezTo>
                  <a:pt x="989505" y="276712"/>
                  <a:pt x="695188" y="287194"/>
                  <a:pt x="537144" y="246877"/>
                </a:cubicBezTo>
                <a:cubicBezTo>
                  <a:pt x="379100" y="206560"/>
                  <a:pt x="7372" y="5778"/>
                  <a:pt x="115" y="13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1677227F-4585-51F1-3345-2EAD024E506A}"/>
              </a:ext>
            </a:extLst>
          </p:cNvPr>
          <p:cNvSpPr/>
          <p:nvPr/>
        </p:nvSpPr>
        <p:spPr>
          <a:xfrm>
            <a:off x="3054902" y="6266136"/>
            <a:ext cx="339797" cy="905592"/>
          </a:xfrm>
          <a:custGeom>
            <a:avLst/>
            <a:gdLst>
              <a:gd name="connsiteX0" fmla="*/ 339173 w 339797"/>
              <a:gd name="connsiteY0" fmla="*/ 4489 h 905592"/>
              <a:gd name="connsiteX1" fmla="*/ 256623 w 339797"/>
              <a:gd name="connsiteY1" fmla="*/ 74339 h 905592"/>
              <a:gd name="connsiteX2" fmla="*/ 161373 w 339797"/>
              <a:gd name="connsiteY2" fmla="*/ 471214 h 905592"/>
              <a:gd name="connsiteX3" fmla="*/ 170898 w 339797"/>
              <a:gd name="connsiteY3" fmla="*/ 423589 h 905592"/>
              <a:gd name="connsiteX4" fmla="*/ 5798 w 339797"/>
              <a:gd name="connsiteY4" fmla="*/ 880789 h 905592"/>
              <a:gd name="connsiteX5" fmla="*/ 43898 w 339797"/>
              <a:gd name="connsiteY5" fmla="*/ 810939 h 905592"/>
              <a:gd name="connsiteX6" fmla="*/ 107398 w 339797"/>
              <a:gd name="connsiteY6" fmla="*/ 525189 h 905592"/>
              <a:gd name="connsiteX7" fmla="*/ 212173 w 339797"/>
              <a:gd name="connsiteY7" fmla="*/ 137839 h 905592"/>
              <a:gd name="connsiteX8" fmla="*/ 339173 w 339797"/>
              <a:gd name="connsiteY8" fmla="*/ 4489 h 9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797" h="905592">
                <a:moveTo>
                  <a:pt x="339173" y="4489"/>
                </a:moveTo>
                <a:cubicBezTo>
                  <a:pt x="346581" y="-6094"/>
                  <a:pt x="286256" y="-3448"/>
                  <a:pt x="256623" y="74339"/>
                </a:cubicBezTo>
                <a:cubicBezTo>
                  <a:pt x="226990" y="152126"/>
                  <a:pt x="175660" y="413006"/>
                  <a:pt x="161373" y="471214"/>
                </a:cubicBezTo>
                <a:cubicBezTo>
                  <a:pt x="147086" y="529422"/>
                  <a:pt x="196827" y="355327"/>
                  <a:pt x="170898" y="423589"/>
                </a:cubicBezTo>
                <a:cubicBezTo>
                  <a:pt x="144969" y="491851"/>
                  <a:pt x="26965" y="816231"/>
                  <a:pt x="5798" y="880789"/>
                </a:cubicBezTo>
                <a:cubicBezTo>
                  <a:pt x="-15369" y="945347"/>
                  <a:pt x="26965" y="870206"/>
                  <a:pt x="43898" y="810939"/>
                </a:cubicBezTo>
                <a:cubicBezTo>
                  <a:pt x="60831" y="751672"/>
                  <a:pt x="79352" y="637372"/>
                  <a:pt x="107398" y="525189"/>
                </a:cubicBezTo>
                <a:cubicBezTo>
                  <a:pt x="135444" y="413006"/>
                  <a:pt x="178835" y="222506"/>
                  <a:pt x="212173" y="137839"/>
                </a:cubicBezTo>
                <a:cubicBezTo>
                  <a:pt x="245510" y="53172"/>
                  <a:pt x="331765" y="15072"/>
                  <a:pt x="339173" y="44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97417F7E-BA59-4481-AF64-D06451ED52EF}"/>
              </a:ext>
            </a:extLst>
          </p:cNvPr>
          <p:cNvSpPr/>
          <p:nvPr/>
        </p:nvSpPr>
        <p:spPr>
          <a:xfrm>
            <a:off x="3350813" y="6235699"/>
            <a:ext cx="1079890" cy="908672"/>
          </a:xfrm>
          <a:custGeom>
            <a:avLst/>
            <a:gdLst>
              <a:gd name="connsiteX0" fmla="*/ 14687 w 1079890"/>
              <a:gd name="connsiteY0" fmla="*/ 1 h 908672"/>
              <a:gd name="connsiteX1" fmla="*/ 30562 w 1079890"/>
              <a:gd name="connsiteY1" fmla="*/ 171451 h 908672"/>
              <a:gd name="connsiteX2" fmla="*/ 316312 w 1079890"/>
              <a:gd name="connsiteY2" fmla="*/ 409576 h 908672"/>
              <a:gd name="connsiteX3" fmla="*/ 316312 w 1079890"/>
              <a:gd name="connsiteY3" fmla="*/ 384176 h 908672"/>
              <a:gd name="connsiteX4" fmla="*/ 1056087 w 1079890"/>
              <a:gd name="connsiteY4" fmla="*/ 889001 h 908672"/>
              <a:gd name="connsiteX5" fmla="*/ 837012 w 1079890"/>
              <a:gd name="connsiteY5" fmla="*/ 758826 h 908672"/>
              <a:gd name="connsiteX6" fmla="*/ 230587 w 1079890"/>
              <a:gd name="connsiteY6" fmla="*/ 320676 h 908672"/>
              <a:gd name="connsiteX7" fmla="*/ 33737 w 1079890"/>
              <a:gd name="connsiteY7" fmla="*/ 231776 h 908672"/>
              <a:gd name="connsiteX8" fmla="*/ 71837 w 1079890"/>
              <a:gd name="connsiteY8" fmla="*/ 247651 h 908672"/>
              <a:gd name="connsiteX9" fmla="*/ 1987 w 1079890"/>
              <a:gd name="connsiteY9" fmla="*/ 168276 h 908672"/>
              <a:gd name="connsiteX10" fmla="*/ 14687 w 1079890"/>
              <a:gd name="connsiteY10" fmla="*/ 1 h 90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9890" h="908672">
                <a:moveTo>
                  <a:pt x="14687" y="1"/>
                </a:moveTo>
                <a:cubicBezTo>
                  <a:pt x="19450" y="530"/>
                  <a:pt x="-19709" y="103189"/>
                  <a:pt x="30562" y="171451"/>
                </a:cubicBezTo>
                <a:cubicBezTo>
                  <a:pt x="80833" y="239713"/>
                  <a:pt x="268687" y="374122"/>
                  <a:pt x="316312" y="409576"/>
                </a:cubicBezTo>
                <a:cubicBezTo>
                  <a:pt x="363937" y="445030"/>
                  <a:pt x="193016" y="304272"/>
                  <a:pt x="316312" y="384176"/>
                </a:cubicBezTo>
                <a:cubicBezTo>
                  <a:pt x="439608" y="464080"/>
                  <a:pt x="969304" y="826559"/>
                  <a:pt x="1056087" y="889001"/>
                </a:cubicBezTo>
                <a:cubicBezTo>
                  <a:pt x="1142870" y="951443"/>
                  <a:pt x="974595" y="853547"/>
                  <a:pt x="837012" y="758826"/>
                </a:cubicBezTo>
                <a:cubicBezTo>
                  <a:pt x="699429" y="664105"/>
                  <a:pt x="364466" y="408518"/>
                  <a:pt x="230587" y="320676"/>
                </a:cubicBezTo>
                <a:cubicBezTo>
                  <a:pt x="96708" y="232834"/>
                  <a:pt x="60195" y="243947"/>
                  <a:pt x="33737" y="231776"/>
                </a:cubicBezTo>
                <a:cubicBezTo>
                  <a:pt x="7279" y="219605"/>
                  <a:pt x="77129" y="258234"/>
                  <a:pt x="71837" y="247651"/>
                </a:cubicBezTo>
                <a:cubicBezTo>
                  <a:pt x="66545" y="237068"/>
                  <a:pt x="9395" y="202672"/>
                  <a:pt x="1987" y="168276"/>
                </a:cubicBezTo>
                <a:cubicBezTo>
                  <a:pt x="-5421" y="133880"/>
                  <a:pt x="9924" y="-528"/>
                  <a:pt x="1468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8B19373-19C8-A2A5-A14D-35B7135DAF6E}"/>
              </a:ext>
            </a:extLst>
          </p:cNvPr>
          <p:cNvSpPr/>
          <p:nvPr/>
        </p:nvSpPr>
        <p:spPr>
          <a:xfrm>
            <a:off x="3393051" y="6364947"/>
            <a:ext cx="1008160" cy="694084"/>
          </a:xfrm>
          <a:custGeom>
            <a:avLst/>
            <a:gdLst>
              <a:gd name="connsiteX0" fmla="*/ 7374 w 1008160"/>
              <a:gd name="connsiteY0" fmla="*/ 4103 h 694084"/>
              <a:gd name="connsiteX1" fmla="*/ 696349 w 1008160"/>
              <a:gd name="connsiteY1" fmla="*/ 483528 h 694084"/>
              <a:gd name="connsiteX2" fmla="*/ 1007499 w 1008160"/>
              <a:gd name="connsiteY2" fmla="*/ 693078 h 694084"/>
              <a:gd name="connsiteX3" fmla="*/ 766199 w 1008160"/>
              <a:gd name="connsiteY3" fmla="*/ 550203 h 694084"/>
              <a:gd name="connsiteX4" fmla="*/ 356624 w 1008160"/>
              <a:gd name="connsiteY4" fmla="*/ 267628 h 694084"/>
              <a:gd name="connsiteX5" fmla="*/ 7374 w 1008160"/>
              <a:gd name="connsiteY5" fmla="*/ 4103 h 6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160" h="694084">
                <a:moveTo>
                  <a:pt x="7374" y="4103"/>
                </a:moveTo>
                <a:cubicBezTo>
                  <a:pt x="63995" y="40086"/>
                  <a:pt x="529662" y="368699"/>
                  <a:pt x="696349" y="483528"/>
                </a:cubicBezTo>
                <a:cubicBezTo>
                  <a:pt x="863036" y="598357"/>
                  <a:pt x="995857" y="681966"/>
                  <a:pt x="1007499" y="693078"/>
                </a:cubicBezTo>
                <a:cubicBezTo>
                  <a:pt x="1019141" y="704191"/>
                  <a:pt x="874678" y="621111"/>
                  <a:pt x="766199" y="550203"/>
                </a:cubicBezTo>
                <a:cubicBezTo>
                  <a:pt x="657720" y="479295"/>
                  <a:pt x="478332" y="357057"/>
                  <a:pt x="356624" y="267628"/>
                </a:cubicBezTo>
                <a:cubicBezTo>
                  <a:pt x="234916" y="178199"/>
                  <a:pt x="-49247" y="-31880"/>
                  <a:pt x="7374" y="41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372EC85-F2EE-0322-2023-024A9AA1D2EE}"/>
              </a:ext>
            </a:extLst>
          </p:cNvPr>
          <p:cNvSpPr/>
          <p:nvPr/>
        </p:nvSpPr>
        <p:spPr>
          <a:xfrm>
            <a:off x="4461519" y="7175210"/>
            <a:ext cx="789612" cy="664993"/>
          </a:xfrm>
          <a:custGeom>
            <a:avLst/>
            <a:gdLst>
              <a:gd name="connsiteX0" fmla="*/ 8881 w 789612"/>
              <a:gd name="connsiteY0" fmla="*/ 9815 h 664993"/>
              <a:gd name="connsiteX1" fmla="*/ 764531 w 789612"/>
              <a:gd name="connsiteY1" fmla="*/ 644815 h 664993"/>
              <a:gd name="connsiteX2" fmla="*/ 586731 w 789612"/>
              <a:gd name="connsiteY2" fmla="*/ 486065 h 664993"/>
              <a:gd name="connsiteX3" fmla="*/ 364481 w 789612"/>
              <a:gd name="connsiteY3" fmla="*/ 273340 h 664993"/>
              <a:gd name="connsiteX4" fmla="*/ 8881 w 789612"/>
              <a:gd name="connsiteY4" fmla="*/ 9815 h 66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612" h="664993">
                <a:moveTo>
                  <a:pt x="8881" y="9815"/>
                </a:moveTo>
                <a:cubicBezTo>
                  <a:pt x="75556" y="71728"/>
                  <a:pt x="668223" y="565440"/>
                  <a:pt x="764531" y="644815"/>
                </a:cubicBezTo>
                <a:cubicBezTo>
                  <a:pt x="860839" y="724190"/>
                  <a:pt x="653406" y="547978"/>
                  <a:pt x="586731" y="486065"/>
                </a:cubicBezTo>
                <a:cubicBezTo>
                  <a:pt x="520056" y="424153"/>
                  <a:pt x="459202" y="350598"/>
                  <a:pt x="364481" y="273340"/>
                </a:cubicBezTo>
                <a:cubicBezTo>
                  <a:pt x="269760" y="196082"/>
                  <a:pt x="-57794" y="-52098"/>
                  <a:pt x="8881" y="98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F815C15F-3479-7D20-DA54-A0137D5FCC8D}"/>
              </a:ext>
            </a:extLst>
          </p:cNvPr>
          <p:cNvSpPr/>
          <p:nvPr/>
        </p:nvSpPr>
        <p:spPr>
          <a:xfrm>
            <a:off x="4391025" y="7035800"/>
            <a:ext cx="1481038" cy="1265620"/>
          </a:xfrm>
          <a:custGeom>
            <a:avLst/>
            <a:gdLst>
              <a:gd name="connsiteX0" fmla="*/ 0 w 1481038"/>
              <a:gd name="connsiteY0" fmla="*/ 0 h 1265620"/>
              <a:gd name="connsiteX1" fmla="*/ 892175 w 1481038"/>
              <a:gd name="connsiteY1" fmla="*/ 742950 h 1265620"/>
              <a:gd name="connsiteX2" fmla="*/ 1470025 w 1481038"/>
              <a:gd name="connsiteY2" fmla="*/ 1257300 h 1265620"/>
              <a:gd name="connsiteX3" fmla="*/ 1250950 w 1481038"/>
              <a:gd name="connsiteY3" fmla="*/ 1047750 h 1265620"/>
              <a:gd name="connsiteX4" fmla="*/ 993775 w 1481038"/>
              <a:gd name="connsiteY4" fmla="*/ 869950 h 1265620"/>
              <a:gd name="connsiteX5" fmla="*/ 568325 w 1481038"/>
              <a:gd name="connsiteY5" fmla="*/ 485775 h 1265620"/>
              <a:gd name="connsiteX6" fmla="*/ 0 w 1481038"/>
              <a:gd name="connsiteY6" fmla="*/ 0 h 126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038" h="1265620">
                <a:moveTo>
                  <a:pt x="0" y="0"/>
                </a:moveTo>
                <a:cubicBezTo>
                  <a:pt x="53975" y="42862"/>
                  <a:pt x="647171" y="533400"/>
                  <a:pt x="892175" y="742950"/>
                </a:cubicBezTo>
                <a:cubicBezTo>
                  <a:pt x="1137179" y="952500"/>
                  <a:pt x="1410229" y="1206500"/>
                  <a:pt x="1470025" y="1257300"/>
                </a:cubicBezTo>
                <a:cubicBezTo>
                  <a:pt x="1529821" y="1308100"/>
                  <a:pt x="1330325" y="1112308"/>
                  <a:pt x="1250950" y="1047750"/>
                </a:cubicBezTo>
                <a:cubicBezTo>
                  <a:pt x="1171575" y="983192"/>
                  <a:pt x="1107546" y="963613"/>
                  <a:pt x="993775" y="869950"/>
                </a:cubicBezTo>
                <a:cubicBezTo>
                  <a:pt x="880004" y="776288"/>
                  <a:pt x="731837" y="626004"/>
                  <a:pt x="568325" y="485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98D9AF21-0E8C-1385-1A33-E21184303927}"/>
              </a:ext>
            </a:extLst>
          </p:cNvPr>
          <p:cNvSpPr/>
          <p:nvPr/>
        </p:nvSpPr>
        <p:spPr>
          <a:xfrm>
            <a:off x="5610078" y="7026080"/>
            <a:ext cx="451610" cy="1291721"/>
          </a:xfrm>
          <a:custGeom>
            <a:avLst/>
            <a:gdLst>
              <a:gd name="connsiteX0" fmla="*/ 147 w 451610"/>
              <a:gd name="connsiteY0" fmla="*/ 195 h 1291721"/>
              <a:gd name="connsiteX1" fmla="*/ 292247 w 451610"/>
              <a:gd name="connsiteY1" fmla="*/ 517720 h 1291721"/>
              <a:gd name="connsiteX2" fmla="*/ 377972 w 451610"/>
              <a:gd name="connsiteY2" fmla="*/ 879670 h 1291721"/>
              <a:gd name="connsiteX3" fmla="*/ 365272 w 451610"/>
              <a:gd name="connsiteY3" fmla="*/ 822520 h 1291721"/>
              <a:gd name="connsiteX4" fmla="*/ 450997 w 451610"/>
              <a:gd name="connsiteY4" fmla="*/ 1286070 h 1291721"/>
              <a:gd name="connsiteX5" fmla="*/ 400197 w 451610"/>
              <a:gd name="connsiteY5" fmla="*/ 1047945 h 1291721"/>
              <a:gd name="connsiteX6" fmla="*/ 333522 w 451610"/>
              <a:gd name="connsiteY6" fmla="*/ 578045 h 1291721"/>
              <a:gd name="connsiteX7" fmla="*/ 147 w 451610"/>
              <a:gd name="connsiteY7" fmla="*/ 195 h 129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610" h="1291721">
                <a:moveTo>
                  <a:pt x="147" y="195"/>
                </a:moveTo>
                <a:cubicBezTo>
                  <a:pt x="-6732" y="-9859"/>
                  <a:pt x="229276" y="371141"/>
                  <a:pt x="292247" y="517720"/>
                </a:cubicBezTo>
                <a:cubicBezTo>
                  <a:pt x="355218" y="664299"/>
                  <a:pt x="365801" y="828870"/>
                  <a:pt x="377972" y="879670"/>
                </a:cubicBezTo>
                <a:cubicBezTo>
                  <a:pt x="390143" y="930470"/>
                  <a:pt x="353101" y="754787"/>
                  <a:pt x="365272" y="822520"/>
                </a:cubicBezTo>
                <a:cubicBezTo>
                  <a:pt x="377443" y="890253"/>
                  <a:pt x="445176" y="1248499"/>
                  <a:pt x="450997" y="1286070"/>
                </a:cubicBezTo>
                <a:cubicBezTo>
                  <a:pt x="456818" y="1323641"/>
                  <a:pt x="419776" y="1165949"/>
                  <a:pt x="400197" y="1047945"/>
                </a:cubicBezTo>
                <a:cubicBezTo>
                  <a:pt x="380618" y="929941"/>
                  <a:pt x="396493" y="752670"/>
                  <a:pt x="333522" y="578045"/>
                </a:cubicBezTo>
                <a:cubicBezTo>
                  <a:pt x="270551" y="403420"/>
                  <a:pt x="7026" y="10249"/>
                  <a:pt x="147" y="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002420F1-F4A7-273E-3224-E7D726001689}"/>
              </a:ext>
            </a:extLst>
          </p:cNvPr>
          <p:cNvSpPr/>
          <p:nvPr/>
        </p:nvSpPr>
        <p:spPr>
          <a:xfrm>
            <a:off x="5597525" y="6908800"/>
            <a:ext cx="599295" cy="1456254"/>
          </a:xfrm>
          <a:custGeom>
            <a:avLst/>
            <a:gdLst>
              <a:gd name="connsiteX0" fmla="*/ 0 w 599295"/>
              <a:gd name="connsiteY0" fmla="*/ 0 h 1456254"/>
              <a:gd name="connsiteX1" fmla="*/ 387350 w 599295"/>
              <a:gd name="connsiteY1" fmla="*/ 612775 h 1456254"/>
              <a:gd name="connsiteX2" fmla="*/ 593725 w 599295"/>
              <a:gd name="connsiteY2" fmla="*/ 1431925 h 1456254"/>
              <a:gd name="connsiteX3" fmla="*/ 527050 w 599295"/>
              <a:gd name="connsiteY3" fmla="*/ 1184275 h 1456254"/>
              <a:gd name="connsiteX4" fmla="*/ 384175 w 599295"/>
              <a:gd name="connsiteY4" fmla="*/ 609600 h 1456254"/>
              <a:gd name="connsiteX5" fmla="*/ 0 w 599295"/>
              <a:gd name="connsiteY5" fmla="*/ 0 h 145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295" h="1456254">
                <a:moveTo>
                  <a:pt x="0" y="0"/>
                </a:moveTo>
                <a:cubicBezTo>
                  <a:pt x="529" y="529"/>
                  <a:pt x="288396" y="374121"/>
                  <a:pt x="387350" y="612775"/>
                </a:cubicBezTo>
                <a:cubicBezTo>
                  <a:pt x="486304" y="851429"/>
                  <a:pt x="570442" y="1336675"/>
                  <a:pt x="593725" y="1431925"/>
                </a:cubicBezTo>
                <a:cubicBezTo>
                  <a:pt x="617008" y="1527175"/>
                  <a:pt x="561975" y="1321329"/>
                  <a:pt x="527050" y="1184275"/>
                </a:cubicBezTo>
                <a:cubicBezTo>
                  <a:pt x="492125" y="1047221"/>
                  <a:pt x="467783" y="803804"/>
                  <a:pt x="384175" y="609600"/>
                </a:cubicBezTo>
                <a:cubicBezTo>
                  <a:pt x="300567" y="415396"/>
                  <a:pt x="-529" y="-529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64BAA119-3947-4205-B2D6-67BACA428549}"/>
              </a:ext>
            </a:extLst>
          </p:cNvPr>
          <p:cNvSpPr/>
          <p:nvPr/>
        </p:nvSpPr>
        <p:spPr>
          <a:xfrm>
            <a:off x="5841945" y="7346519"/>
            <a:ext cx="222409" cy="518286"/>
          </a:xfrm>
          <a:custGeom>
            <a:avLst/>
            <a:gdLst>
              <a:gd name="connsiteX0" fmla="*/ 55 w 222409"/>
              <a:gd name="connsiteY0" fmla="*/ 431 h 518286"/>
              <a:gd name="connsiteX1" fmla="*/ 139755 w 222409"/>
              <a:gd name="connsiteY1" fmla="*/ 263956 h 518286"/>
              <a:gd name="connsiteX2" fmla="*/ 222305 w 222409"/>
              <a:gd name="connsiteY2" fmla="*/ 517956 h 518286"/>
              <a:gd name="connsiteX3" fmla="*/ 123880 w 222409"/>
              <a:gd name="connsiteY3" fmla="*/ 209981 h 518286"/>
              <a:gd name="connsiteX4" fmla="*/ 55 w 222409"/>
              <a:gd name="connsiteY4" fmla="*/ 431 h 51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09" h="518286">
                <a:moveTo>
                  <a:pt x="55" y="431"/>
                </a:moveTo>
                <a:cubicBezTo>
                  <a:pt x="2701" y="9427"/>
                  <a:pt x="102713" y="177702"/>
                  <a:pt x="139755" y="263956"/>
                </a:cubicBezTo>
                <a:cubicBezTo>
                  <a:pt x="176797" y="350210"/>
                  <a:pt x="224951" y="526952"/>
                  <a:pt x="222305" y="517956"/>
                </a:cubicBezTo>
                <a:cubicBezTo>
                  <a:pt x="219659" y="508960"/>
                  <a:pt x="157218" y="294648"/>
                  <a:pt x="123880" y="209981"/>
                </a:cubicBezTo>
                <a:cubicBezTo>
                  <a:pt x="90543" y="125314"/>
                  <a:pt x="-2591" y="-8565"/>
                  <a:pt x="55" y="4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6F96949-721C-7991-B1ED-6DDBCD50CA6D}"/>
              </a:ext>
            </a:extLst>
          </p:cNvPr>
          <p:cNvSpPr/>
          <p:nvPr/>
        </p:nvSpPr>
        <p:spPr>
          <a:xfrm>
            <a:off x="5572099" y="7050932"/>
            <a:ext cx="415770" cy="1341514"/>
          </a:xfrm>
          <a:custGeom>
            <a:avLst/>
            <a:gdLst>
              <a:gd name="connsiteX0" fmla="*/ 26 w 415770"/>
              <a:gd name="connsiteY0" fmla="*/ 743 h 1341514"/>
              <a:gd name="connsiteX1" fmla="*/ 79401 w 415770"/>
              <a:gd name="connsiteY1" fmla="*/ 673843 h 1341514"/>
              <a:gd name="connsiteX2" fmla="*/ 63526 w 415770"/>
              <a:gd name="connsiteY2" fmla="*/ 584943 h 1341514"/>
              <a:gd name="connsiteX3" fmla="*/ 127026 w 415770"/>
              <a:gd name="connsiteY3" fmla="*/ 975468 h 1341514"/>
              <a:gd name="connsiteX4" fmla="*/ 171476 w 415770"/>
              <a:gd name="connsiteY4" fmla="*/ 1111993 h 1341514"/>
              <a:gd name="connsiteX5" fmla="*/ 114326 w 415770"/>
              <a:gd name="connsiteY5" fmla="*/ 1010393 h 1341514"/>
              <a:gd name="connsiteX6" fmla="*/ 412776 w 415770"/>
              <a:gd name="connsiteY6" fmla="*/ 1337418 h 1341514"/>
              <a:gd name="connsiteX7" fmla="*/ 260376 w 415770"/>
              <a:gd name="connsiteY7" fmla="*/ 1185018 h 1341514"/>
              <a:gd name="connsiteX8" fmla="*/ 136551 w 415770"/>
              <a:gd name="connsiteY8" fmla="*/ 1051668 h 1341514"/>
              <a:gd name="connsiteX9" fmla="*/ 60351 w 415770"/>
              <a:gd name="connsiteY9" fmla="*/ 673843 h 1341514"/>
              <a:gd name="connsiteX10" fmla="*/ 104801 w 415770"/>
              <a:gd name="connsiteY10" fmla="*/ 718293 h 1341514"/>
              <a:gd name="connsiteX11" fmla="*/ 92101 w 415770"/>
              <a:gd name="connsiteY11" fmla="*/ 343643 h 1341514"/>
              <a:gd name="connsiteX12" fmla="*/ 88926 w 415770"/>
              <a:gd name="connsiteY12" fmla="*/ 537318 h 1341514"/>
              <a:gd name="connsiteX13" fmla="*/ 26 w 415770"/>
              <a:gd name="connsiteY13" fmla="*/ 743 h 134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5770" h="1341514">
                <a:moveTo>
                  <a:pt x="26" y="743"/>
                </a:moveTo>
                <a:cubicBezTo>
                  <a:pt x="-1561" y="23497"/>
                  <a:pt x="68818" y="576476"/>
                  <a:pt x="79401" y="673843"/>
                </a:cubicBezTo>
                <a:cubicBezTo>
                  <a:pt x="89984" y="771210"/>
                  <a:pt x="55589" y="534672"/>
                  <a:pt x="63526" y="584943"/>
                </a:cubicBezTo>
                <a:cubicBezTo>
                  <a:pt x="71463" y="635214"/>
                  <a:pt x="109034" y="887626"/>
                  <a:pt x="127026" y="975468"/>
                </a:cubicBezTo>
                <a:cubicBezTo>
                  <a:pt x="145018" y="1063310"/>
                  <a:pt x="173593" y="1106172"/>
                  <a:pt x="171476" y="1111993"/>
                </a:cubicBezTo>
                <a:cubicBezTo>
                  <a:pt x="169359" y="1117814"/>
                  <a:pt x="74109" y="972822"/>
                  <a:pt x="114326" y="1010393"/>
                </a:cubicBezTo>
                <a:cubicBezTo>
                  <a:pt x="154543" y="1047964"/>
                  <a:pt x="388434" y="1308314"/>
                  <a:pt x="412776" y="1337418"/>
                </a:cubicBezTo>
                <a:cubicBezTo>
                  <a:pt x="437118" y="1366522"/>
                  <a:pt x="306414" y="1232643"/>
                  <a:pt x="260376" y="1185018"/>
                </a:cubicBezTo>
                <a:cubicBezTo>
                  <a:pt x="214339" y="1137393"/>
                  <a:pt x="169888" y="1136864"/>
                  <a:pt x="136551" y="1051668"/>
                </a:cubicBezTo>
                <a:cubicBezTo>
                  <a:pt x="103214" y="966472"/>
                  <a:pt x="65643" y="729405"/>
                  <a:pt x="60351" y="673843"/>
                </a:cubicBezTo>
                <a:cubicBezTo>
                  <a:pt x="55059" y="618281"/>
                  <a:pt x="99509" y="773326"/>
                  <a:pt x="104801" y="718293"/>
                </a:cubicBezTo>
                <a:cubicBezTo>
                  <a:pt x="110093" y="663260"/>
                  <a:pt x="94747" y="373805"/>
                  <a:pt x="92101" y="343643"/>
                </a:cubicBezTo>
                <a:cubicBezTo>
                  <a:pt x="89455" y="313481"/>
                  <a:pt x="102155" y="590235"/>
                  <a:pt x="88926" y="537318"/>
                </a:cubicBezTo>
                <a:cubicBezTo>
                  <a:pt x="75697" y="484401"/>
                  <a:pt x="1613" y="-22011"/>
                  <a:pt x="26" y="7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BBB5C594-FD80-DF1F-7FAF-E2702843CC43}"/>
              </a:ext>
            </a:extLst>
          </p:cNvPr>
          <p:cNvSpPr/>
          <p:nvPr/>
        </p:nvSpPr>
        <p:spPr>
          <a:xfrm>
            <a:off x="6213384" y="8369059"/>
            <a:ext cx="84003" cy="531217"/>
          </a:xfrm>
          <a:custGeom>
            <a:avLst/>
            <a:gdLst>
              <a:gd name="connsiteX0" fmla="*/ 91 w 84003"/>
              <a:gd name="connsiteY0" fmla="*/ 241 h 531217"/>
              <a:gd name="connsiteX1" fmla="*/ 79466 w 84003"/>
              <a:gd name="connsiteY1" fmla="*/ 378066 h 531217"/>
              <a:gd name="connsiteX2" fmla="*/ 73116 w 84003"/>
              <a:gd name="connsiteY2" fmla="*/ 530466 h 531217"/>
              <a:gd name="connsiteX3" fmla="*/ 63591 w 84003"/>
              <a:gd name="connsiteY3" fmla="*/ 324091 h 531217"/>
              <a:gd name="connsiteX4" fmla="*/ 91 w 84003"/>
              <a:gd name="connsiteY4" fmla="*/ 241 h 5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03" h="531217">
                <a:moveTo>
                  <a:pt x="91" y="241"/>
                </a:moveTo>
                <a:cubicBezTo>
                  <a:pt x="2737" y="9237"/>
                  <a:pt x="67295" y="289695"/>
                  <a:pt x="79466" y="378066"/>
                </a:cubicBezTo>
                <a:cubicBezTo>
                  <a:pt x="91637" y="466437"/>
                  <a:pt x="75762" y="539462"/>
                  <a:pt x="73116" y="530466"/>
                </a:cubicBezTo>
                <a:cubicBezTo>
                  <a:pt x="70470" y="521470"/>
                  <a:pt x="74174" y="411933"/>
                  <a:pt x="63591" y="324091"/>
                </a:cubicBezTo>
                <a:cubicBezTo>
                  <a:pt x="53008" y="236249"/>
                  <a:pt x="-2555" y="-8755"/>
                  <a:pt x="91" y="2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C2C3BD5-0447-C7BD-12E1-7A6BF12137C4}"/>
              </a:ext>
            </a:extLst>
          </p:cNvPr>
          <p:cNvSpPr/>
          <p:nvPr/>
        </p:nvSpPr>
        <p:spPr>
          <a:xfrm>
            <a:off x="5924490" y="8322866"/>
            <a:ext cx="359146" cy="573532"/>
          </a:xfrm>
          <a:custGeom>
            <a:avLst/>
            <a:gdLst>
              <a:gd name="connsiteX0" fmla="*/ 60 w 359146"/>
              <a:gd name="connsiteY0" fmla="*/ 14684 h 573532"/>
              <a:gd name="connsiteX1" fmla="*/ 193735 w 359146"/>
              <a:gd name="connsiteY1" fmla="*/ 24209 h 573532"/>
              <a:gd name="connsiteX2" fmla="*/ 187385 w 359146"/>
              <a:gd name="connsiteY2" fmla="*/ 87709 h 573532"/>
              <a:gd name="connsiteX3" fmla="*/ 247710 w 359146"/>
              <a:gd name="connsiteY3" fmla="*/ 208359 h 573532"/>
              <a:gd name="connsiteX4" fmla="*/ 231835 w 359146"/>
              <a:gd name="connsiteY4" fmla="*/ 163909 h 573532"/>
              <a:gd name="connsiteX5" fmla="*/ 346135 w 359146"/>
              <a:gd name="connsiteY5" fmla="*/ 509984 h 573532"/>
              <a:gd name="connsiteX6" fmla="*/ 320735 w 359146"/>
              <a:gd name="connsiteY6" fmla="*/ 459184 h 573532"/>
              <a:gd name="connsiteX7" fmla="*/ 358835 w 359146"/>
              <a:gd name="connsiteY7" fmla="*/ 573484 h 573532"/>
              <a:gd name="connsiteX8" fmla="*/ 295335 w 359146"/>
              <a:gd name="connsiteY8" fmla="*/ 471884 h 573532"/>
              <a:gd name="connsiteX9" fmla="*/ 203260 w 359146"/>
              <a:gd name="connsiteY9" fmla="*/ 354409 h 573532"/>
              <a:gd name="connsiteX10" fmla="*/ 327085 w 359146"/>
              <a:gd name="connsiteY10" fmla="*/ 509984 h 573532"/>
              <a:gd name="connsiteX11" fmla="*/ 292160 w 359146"/>
              <a:gd name="connsiteY11" fmla="*/ 341709 h 573532"/>
              <a:gd name="connsiteX12" fmla="*/ 222310 w 359146"/>
              <a:gd name="connsiteY12" fmla="*/ 97234 h 573532"/>
              <a:gd name="connsiteX13" fmla="*/ 225485 w 359146"/>
              <a:gd name="connsiteY13" fmla="*/ 1984 h 573532"/>
              <a:gd name="connsiteX14" fmla="*/ 215960 w 359146"/>
              <a:gd name="connsiteY14" fmla="*/ 30559 h 573532"/>
              <a:gd name="connsiteX15" fmla="*/ 60 w 359146"/>
              <a:gd name="connsiteY15" fmla="*/ 14684 h 57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9146" h="573532">
                <a:moveTo>
                  <a:pt x="60" y="14684"/>
                </a:moveTo>
                <a:cubicBezTo>
                  <a:pt x="-3644" y="13626"/>
                  <a:pt x="162514" y="12038"/>
                  <a:pt x="193735" y="24209"/>
                </a:cubicBezTo>
                <a:cubicBezTo>
                  <a:pt x="224956" y="36380"/>
                  <a:pt x="178389" y="57017"/>
                  <a:pt x="187385" y="87709"/>
                </a:cubicBezTo>
                <a:cubicBezTo>
                  <a:pt x="196381" y="118401"/>
                  <a:pt x="240302" y="195659"/>
                  <a:pt x="247710" y="208359"/>
                </a:cubicBezTo>
                <a:cubicBezTo>
                  <a:pt x="255118" y="221059"/>
                  <a:pt x="215431" y="113638"/>
                  <a:pt x="231835" y="163909"/>
                </a:cubicBezTo>
                <a:cubicBezTo>
                  <a:pt x="248239" y="214180"/>
                  <a:pt x="331318" y="460772"/>
                  <a:pt x="346135" y="509984"/>
                </a:cubicBezTo>
                <a:cubicBezTo>
                  <a:pt x="360952" y="559196"/>
                  <a:pt x="318618" y="448601"/>
                  <a:pt x="320735" y="459184"/>
                </a:cubicBezTo>
                <a:cubicBezTo>
                  <a:pt x="322852" y="469767"/>
                  <a:pt x="363068" y="571367"/>
                  <a:pt x="358835" y="573484"/>
                </a:cubicBezTo>
                <a:cubicBezTo>
                  <a:pt x="354602" y="575601"/>
                  <a:pt x="321264" y="508397"/>
                  <a:pt x="295335" y="471884"/>
                </a:cubicBezTo>
                <a:cubicBezTo>
                  <a:pt x="269406" y="435371"/>
                  <a:pt x="197968" y="348059"/>
                  <a:pt x="203260" y="354409"/>
                </a:cubicBezTo>
                <a:cubicBezTo>
                  <a:pt x="208552" y="360759"/>
                  <a:pt x="312268" y="512101"/>
                  <a:pt x="327085" y="509984"/>
                </a:cubicBezTo>
                <a:cubicBezTo>
                  <a:pt x="341902" y="507867"/>
                  <a:pt x="309622" y="410501"/>
                  <a:pt x="292160" y="341709"/>
                </a:cubicBezTo>
                <a:cubicBezTo>
                  <a:pt x="274698" y="272917"/>
                  <a:pt x="233422" y="153855"/>
                  <a:pt x="222310" y="97234"/>
                </a:cubicBezTo>
                <a:cubicBezTo>
                  <a:pt x="211198" y="40613"/>
                  <a:pt x="226543" y="13096"/>
                  <a:pt x="225485" y="1984"/>
                </a:cubicBezTo>
                <a:cubicBezTo>
                  <a:pt x="224427" y="-9128"/>
                  <a:pt x="247710" y="30030"/>
                  <a:pt x="215960" y="30559"/>
                </a:cubicBezTo>
                <a:cubicBezTo>
                  <a:pt x="184210" y="31088"/>
                  <a:pt x="3764" y="15742"/>
                  <a:pt x="60" y="146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68BD161-366E-14B4-6778-3A0D600AE421}"/>
              </a:ext>
            </a:extLst>
          </p:cNvPr>
          <p:cNvSpPr/>
          <p:nvPr/>
        </p:nvSpPr>
        <p:spPr>
          <a:xfrm>
            <a:off x="5954133" y="8277223"/>
            <a:ext cx="208660" cy="204170"/>
          </a:xfrm>
          <a:custGeom>
            <a:avLst/>
            <a:gdLst>
              <a:gd name="connsiteX0" fmla="*/ 173617 w 208660"/>
              <a:gd name="connsiteY0" fmla="*/ 2 h 204170"/>
              <a:gd name="connsiteX1" fmla="*/ 56142 w 208660"/>
              <a:gd name="connsiteY1" fmla="*/ 114302 h 204170"/>
              <a:gd name="connsiteX2" fmla="*/ 68842 w 208660"/>
              <a:gd name="connsiteY2" fmla="*/ 155577 h 204170"/>
              <a:gd name="connsiteX3" fmla="*/ 125992 w 208660"/>
              <a:gd name="connsiteY3" fmla="*/ 193677 h 204170"/>
              <a:gd name="connsiteX4" fmla="*/ 21217 w 208660"/>
              <a:gd name="connsiteY4" fmla="*/ 203202 h 204170"/>
              <a:gd name="connsiteX5" fmla="*/ 208542 w 208660"/>
              <a:gd name="connsiteY5" fmla="*/ 196852 h 204170"/>
              <a:gd name="connsiteX6" fmla="*/ 49792 w 208660"/>
              <a:gd name="connsiteY6" fmla="*/ 200027 h 204170"/>
              <a:gd name="connsiteX7" fmla="*/ 65667 w 208660"/>
              <a:gd name="connsiteY7" fmla="*/ 130177 h 204170"/>
              <a:gd name="connsiteX8" fmla="*/ 2167 w 208660"/>
              <a:gd name="connsiteY8" fmla="*/ 117477 h 204170"/>
              <a:gd name="connsiteX9" fmla="*/ 173617 w 208660"/>
              <a:gd name="connsiteY9" fmla="*/ 2 h 204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660" h="204170">
                <a:moveTo>
                  <a:pt x="173617" y="2"/>
                </a:moveTo>
                <a:cubicBezTo>
                  <a:pt x="182613" y="-527"/>
                  <a:pt x="73604" y="88373"/>
                  <a:pt x="56142" y="114302"/>
                </a:cubicBezTo>
                <a:cubicBezTo>
                  <a:pt x="38680" y="140231"/>
                  <a:pt x="57200" y="142348"/>
                  <a:pt x="68842" y="155577"/>
                </a:cubicBezTo>
                <a:cubicBezTo>
                  <a:pt x="80484" y="168806"/>
                  <a:pt x="133929" y="185740"/>
                  <a:pt x="125992" y="193677"/>
                </a:cubicBezTo>
                <a:cubicBezTo>
                  <a:pt x="118055" y="201614"/>
                  <a:pt x="21217" y="203202"/>
                  <a:pt x="21217" y="203202"/>
                </a:cubicBezTo>
                <a:lnTo>
                  <a:pt x="208542" y="196852"/>
                </a:lnTo>
                <a:cubicBezTo>
                  <a:pt x="213305" y="196323"/>
                  <a:pt x="73604" y="211140"/>
                  <a:pt x="49792" y="200027"/>
                </a:cubicBezTo>
                <a:cubicBezTo>
                  <a:pt x="25979" y="188915"/>
                  <a:pt x="73604" y="143935"/>
                  <a:pt x="65667" y="130177"/>
                </a:cubicBezTo>
                <a:cubicBezTo>
                  <a:pt x="57729" y="116419"/>
                  <a:pt x="-13179" y="132823"/>
                  <a:pt x="2167" y="117477"/>
                </a:cubicBezTo>
                <a:cubicBezTo>
                  <a:pt x="17513" y="102131"/>
                  <a:pt x="164621" y="531"/>
                  <a:pt x="173617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32F056D7-2583-FC9C-8554-9D86A42F7B63}"/>
              </a:ext>
            </a:extLst>
          </p:cNvPr>
          <p:cNvSpPr/>
          <p:nvPr/>
        </p:nvSpPr>
        <p:spPr>
          <a:xfrm>
            <a:off x="6086399" y="8489072"/>
            <a:ext cx="160058" cy="379698"/>
          </a:xfrm>
          <a:custGeom>
            <a:avLst/>
            <a:gdLst>
              <a:gd name="connsiteX0" fmla="*/ 76 w 160058"/>
              <a:gd name="connsiteY0" fmla="*/ 878 h 379698"/>
              <a:gd name="connsiteX1" fmla="*/ 123901 w 160058"/>
              <a:gd name="connsiteY1" fmla="*/ 251703 h 379698"/>
              <a:gd name="connsiteX2" fmla="*/ 158826 w 160058"/>
              <a:gd name="connsiteY2" fmla="*/ 378703 h 379698"/>
              <a:gd name="connsiteX3" fmla="*/ 146126 w 160058"/>
              <a:gd name="connsiteY3" fmla="*/ 299328 h 379698"/>
              <a:gd name="connsiteX4" fmla="*/ 88976 w 160058"/>
              <a:gd name="connsiteY4" fmla="*/ 99303 h 379698"/>
              <a:gd name="connsiteX5" fmla="*/ 104851 w 160058"/>
              <a:gd name="connsiteY5" fmla="*/ 165978 h 379698"/>
              <a:gd name="connsiteX6" fmla="*/ 76 w 160058"/>
              <a:gd name="connsiteY6" fmla="*/ 878 h 37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8" h="379698">
                <a:moveTo>
                  <a:pt x="76" y="878"/>
                </a:moveTo>
                <a:cubicBezTo>
                  <a:pt x="3251" y="15165"/>
                  <a:pt x="97443" y="188732"/>
                  <a:pt x="123901" y="251703"/>
                </a:cubicBezTo>
                <a:cubicBezTo>
                  <a:pt x="150359" y="314674"/>
                  <a:pt x="155122" y="370766"/>
                  <a:pt x="158826" y="378703"/>
                </a:cubicBezTo>
                <a:cubicBezTo>
                  <a:pt x="162530" y="386640"/>
                  <a:pt x="157768" y="345895"/>
                  <a:pt x="146126" y="299328"/>
                </a:cubicBezTo>
                <a:cubicBezTo>
                  <a:pt x="134484" y="252761"/>
                  <a:pt x="95855" y="121528"/>
                  <a:pt x="88976" y="99303"/>
                </a:cubicBezTo>
                <a:cubicBezTo>
                  <a:pt x="82097" y="77078"/>
                  <a:pt x="116493" y="180794"/>
                  <a:pt x="104851" y="165978"/>
                </a:cubicBezTo>
                <a:cubicBezTo>
                  <a:pt x="93209" y="151162"/>
                  <a:pt x="-3099" y="-13409"/>
                  <a:pt x="76" y="8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4A425439-C86F-4BA0-F431-0CF4C56D0FAF}"/>
              </a:ext>
            </a:extLst>
          </p:cNvPr>
          <p:cNvSpPr/>
          <p:nvPr/>
        </p:nvSpPr>
        <p:spPr>
          <a:xfrm>
            <a:off x="6108672" y="8594583"/>
            <a:ext cx="244537" cy="381143"/>
          </a:xfrm>
          <a:custGeom>
            <a:avLst/>
            <a:gdLst>
              <a:gd name="connsiteX0" fmla="*/ 28 w 244537"/>
              <a:gd name="connsiteY0" fmla="*/ 142 h 381143"/>
              <a:gd name="connsiteX1" fmla="*/ 15903 w 244537"/>
              <a:gd name="connsiteY1" fmla="*/ 127142 h 381143"/>
              <a:gd name="connsiteX2" fmla="*/ 98453 w 244537"/>
              <a:gd name="connsiteY2" fmla="*/ 241442 h 381143"/>
              <a:gd name="connsiteX3" fmla="*/ 73053 w 244537"/>
              <a:gd name="connsiteY3" fmla="*/ 219217 h 381143"/>
              <a:gd name="connsiteX4" fmla="*/ 244503 w 244537"/>
              <a:gd name="connsiteY4" fmla="*/ 381142 h 381143"/>
              <a:gd name="connsiteX5" fmla="*/ 57178 w 244537"/>
              <a:gd name="connsiteY5" fmla="*/ 216042 h 381143"/>
              <a:gd name="connsiteX6" fmla="*/ 12728 w 244537"/>
              <a:gd name="connsiteY6" fmla="*/ 152542 h 381143"/>
              <a:gd name="connsiteX7" fmla="*/ 28 w 244537"/>
              <a:gd name="connsiteY7" fmla="*/ 142 h 38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537" h="381143">
                <a:moveTo>
                  <a:pt x="28" y="142"/>
                </a:moveTo>
                <a:cubicBezTo>
                  <a:pt x="557" y="-4091"/>
                  <a:pt x="-501" y="86925"/>
                  <a:pt x="15903" y="127142"/>
                </a:cubicBezTo>
                <a:cubicBezTo>
                  <a:pt x="32307" y="167359"/>
                  <a:pt x="88928" y="226096"/>
                  <a:pt x="98453" y="241442"/>
                </a:cubicBezTo>
                <a:cubicBezTo>
                  <a:pt x="107978" y="256788"/>
                  <a:pt x="48711" y="195934"/>
                  <a:pt x="73053" y="219217"/>
                </a:cubicBezTo>
                <a:cubicBezTo>
                  <a:pt x="97395" y="242500"/>
                  <a:pt x="247149" y="381671"/>
                  <a:pt x="244503" y="381142"/>
                </a:cubicBezTo>
                <a:cubicBezTo>
                  <a:pt x="241857" y="380613"/>
                  <a:pt x="95807" y="254142"/>
                  <a:pt x="57178" y="216042"/>
                </a:cubicBezTo>
                <a:cubicBezTo>
                  <a:pt x="18549" y="177942"/>
                  <a:pt x="19078" y="183234"/>
                  <a:pt x="12728" y="152542"/>
                </a:cubicBezTo>
                <a:cubicBezTo>
                  <a:pt x="6378" y="121850"/>
                  <a:pt x="-501" y="4375"/>
                  <a:pt x="28" y="1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1503EF38-313C-64B1-0A65-1DF7884FC0AC}"/>
              </a:ext>
            </a:extLst>
          </p:cNvPr>
          <p:cNvSpPr/>
          <p:nvPr/>
        </p:nvSpPr>
        <p:spPr>
          <a:xfrm>
            <a:off x="5969588" y="8488320"/>
            <a:ext cx="142384" cy="481457"/>
          </a:xfrm>
          <a:custGeom>
            <a:avLst/>
            <a:gdLst>
              <a:gd name="connsiteX0" fmla="*/ 142287 w 142384"/>
              <a:gd name="connsiteY0" fmla="*/ 1630 h 481457"/>
              <a:gd name="connsiteX1" fmla="*/ 72437 w 142384"/>
              <a:gd name="connsiteY1" fmla="*/ 160380 h 481457"/>
              <a:gd name="connsiteX2" fmla="*/ 18462 w 142384"/>
              <a:gd name="connsiteY2" fmla="*/ 293730 h 481457"/>
              <a:gd name="connsiteX3" fmla="*/ 37512 w 142384"/>
              <a:gd name="connsiteY3" fmla="*/ 274680 h 481457"/>
              <a:gd name="connsiteX4" fmla="*/ 2587 w 142384"/>
              <a:gd name="connsiteY4" fmla="*/ 328655 h 481457"/>
              <a:gd name="connsiteX5" fmla="*/ 31162 w 142384"/>
              <a:gd name="connsiteY5" fmla="*/ 401680 h 481457"/>
              <a:gd name="connsiteX6" fmla="*/ 2587 w 142384"/>
              <a:gd name="connsiteY6" fmla="*/ 357230 h 481457"/>
              <a:gd name="connsiteX7" fmla="*/ 110537 w 142384"/>
              <a:gd name="connsiteY7" fmla="*/ 481055 h 481457"/>
              <a:gd name="connsiteX8" fmla="*/ 37512 w 142384"/>
              <a:gd name="connsiteY8" fmla="*/ 392155 h 481457"/>
              <a:gd name="connsiteX9" fmla="*/ 56562 w 142384"/>
              <a:gd name="connsiteY9" fmla="*/ 265155 h 481457"/>
              <a:gd name="connsiteX10" fmla="*/ 142287 w 142384"/>
              <a:gd name="connsiteY10" fmla="*/ 1630 h 48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384" h="481457">
                <a:moveTo>
                  <a:pt x="142287" y="1630"/>
                </a:moveTo>
                <a:cubicBezTo>
                  <a:pt x="144933" y="-15833"/>
                  <a:pt x="93074" y="111697"/>
                  <a:pt x="72437" y="160380"/>
                </a:cubicBezTo>
                <a:cubicBezTo>
                  <a:pt x="51799" y="209063"/>
                  <a:pt x="24283" y="274680"/>
                  <a:pt x="18462" y="293730"/>
                </a:cubicBezTo>
                <a:cubicBezTo>
                  <a:pt x="12641" y="312780"/>
                  <a:pt x="40158" y="268859"/>
                  <a:pt x="37512" y="274680"/>
                </a:cubicBezTo>
                <a:cubicBezTo>
                  <a:pt x="34866" y="280501"/>
                  <a:pt x="3645" y="307488"/>
                  <a:pt x="2587" y="328655"/>
                </a:cubicBezTo>
                <a:cubicBezTo>
                  <a:pt x="1529" y="349822"/>
                  <a:pt x="31162" y="396918"/>
                  <a:pt x="31162" y="401680"/>
                </a:cubicBezTo>
                <a:cubicBezTo>
                  <a:pt x="31162" y="406442"/>
                  <a:pt x="-10642" y="344001"/>
                  <a:pt x="2587" y="357230"/>
                </a:cubicBezTo>
                <a:cubicBezTo>
                  <a:pt x="15816" y="370459"/>
                  <a:pt x="104716" y="475234"/>
                  <a:pt x="110537" y="481055"/>
                </a:cubicBezTo>
                <a:cubicBezTo>
                  <a:pt x="116358" y="486876"/>
                  <a:pt x="46508" y="428138"/>
                  <a:pt x="37512" y="392155"/>
                </a:cubicBezTo>
                <a:cubicBezTo>
                  <a:pt x="28516" y="356172"/>
                  <a:pt x="38041" y="324951"/>
                  <a:pt x="56562" y="265155"/>
                </a:cubicBezTo>
                <a:cubicBezTo>
                  <a:pt x="75083" y="205359"/>
                  <a:pt x="139641" y="19093"/>
                  <a:pt x="142287" y="16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CCF73738-65EA-9A2A-27E4-A782DEABDC03}"/>
              </a:ext>
            </a:extLst>
          </p:cNvPr>
          <p:cNvSpPr/>
          <p:nvPr/>
        </p:nvSpPr>
        <p:spPr>
          <a:xfrm>
            <a:off x="5816892" y="8434885"/>
            <a:ext cx="282542" cy="444470"/>
          </a:xfrm>
          <a:custGeom>
            <a:avLst/>
            <a:gdLst>
              <a:gd name="connsiteX0" fmla="*/ 282283 w 282542"/>
              <a:gd name="connsiteY0" fmla="*/ 1090 h 444470"/>
              <a:gd name="connsiteX1" fmla="*/ 155283 w 282542"/>
              <a:gd name="connsiteY1" fmla="*/ 293190 h 444470"/>
              <a:gd name="connsiteX2" fmla="*/ 110833 w 282542"/>
              <a:gd name="connsiteY2" fmla="*/ 388440 h 444470"/>
              <a:gd name="connsiteX3" fmla="*/ 91783 w 282542"/>
              <a:gd name="connsiteY3" fmla="*/ 429715 h 444470"/>
              <a:gd name="connsiteX4" fmla="*/ 2883 w 282542"/>
              <a:gd name="connsiteY4" fmla="*/ 439240 h 444470"/>
              <a:gd name="connsiteX5" fmla="*/ 212433 w 282542"/>
              <a:gd name="connsiteY5" fmla="*/ 442415 h 444470"/>
              <a:gd name="connsiteX6" fmla="*/ 155283 w 282542"/>
              <a:gd name="connsiteY6" fmla="*/ 407490 h 444470"/>
              <a:gd name="connsiteX7" fmla="*/ 129883 w 282542"/>
              <a:gd name="connsiteY7" fmla="*/ 347165 h 444470"/>
              <a:gd name="connsiteX8" fmla="*/ 250533 w 282542"/>
              <a:gd name="connsiteY8" fmla="*/ 137615 h 444470"/>
              <a:gd name="connsiteX9" fmla="*/ 129883 w 282542"/>
              <a:gd name="connsiteY9" fmla="*/ 340815 h 444470"/>
              <a:gd name="connsiteX10" fmla="*/ 187033 w 282542"/>
              <a:gd name="connsiteY10" fmla="*/ 197940 h 444470"/>
              <a:gd name="connsiteX11" fmla="*/ 282283 w 282542"/>
              <a:gd name="connsiteY11" fmla="*/ 1090 h 44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542" h="444470">
                <a:moveTo>
                  <a:pt x="282283" y="1090"/>
                </a:moveTo>
                <a:cubicBezTo>
                  <a:pt x="276991" y="16965"/>
                  <a:pt x="183858" y="228632"/>
                  <a:pt x="155283" y="293190"/>
                </a:cubicBezTo>
                <a:cubicBezTo>
                  <a:pt x="126708" y="357748"/>
                  <a:pt x="121416" y="365686"/>
                  <a:pt x="110833" y="388440"/>
                </a:cubicBezTo>
                <a:cubicBezTo>
                  <a:pt x="100250" y="411194"/>
                  <a:pt x="109775" y="421248"/>
                  <a:pt x="91783" y="429715"/>
                </a:cubicBezTo>
                <a:cubicBezTo>
                  <a:pt x="73791" y="438182"/>
                  <a:pt x="-17225" y="437123"/>
                  <a:pt x="2883" y="439240"/>
                </a:cubicBezTo>
                <a:cubicBezTo>
                  <a:pt x="22991" y="441357"/>
                  <a:pt x="187033" y="447707"/>
                  <a:pt x="212433" y="442415"/>
                </a:cubicBezTo>
                <a:cubicBezTo>
                  <a:pt x="237833" y="437123"/>
                  <a:pt x="169041" y="423365"/>
                  <a:pt x="155283" y="407490"/>
                </a:cubicBezTo>
                <a:cubicBezTo>
                  <a:pt x="141525" y="391615"/>
                  <a:pt x="114008" y="392144"/>
                  <a:pt x="129883" y="347165"/>
                </a:cubicBezTo>
                <a:cubicBezTo>
                  <a:pt x="145758" y="302186"/>
                  <a:pt x="250533" y="138673"/>
                  <a:pt x="250533" y="137615"/>
                </a:cubicBezTo>
                <a:cubicBezTo>
                  <a:pt x="250533" y="136557"/>
                  <a:pt x="140466" y="330761"/>
                  <a:pt x="129883" y="340815"/>
                </a:cubicBezTo>
                <a:cubicBezTo>
                  <a:pt x="119300" y="350869"/>
                  <a:pt x="163750" y="248740"/>
                  <a:pt x="187033" y="197940"/>
                </a:cubicBezTo>
                <a:cubicBezTo>
                  <a:pt x="210316" y="147140"/>
                  <a:pt x="287575" y="-14785"/>
                  <a:pt x="282283" y="10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2AAD12DE-5091-1B2E-4D23-A20C015E5993}"/>
              </a:ext>
            </a:extLst>
          </p:cNvPr>
          <p:cNvSpPr/>
          <p:nvPr/>
        </p:nvSpPr>
        <p:spPr>
          <a:xfrm>
            <a:off x="5135082" y="8796387"/>
            <a:ext cx="801654" cy="182782"/>
          </a:xfrm>
          <a:custGeom>
            <a:avLst/>
            <a:gdLst>
              <a:gd name="connsiteX0" fmla="*/ 8418 w 801654"/>
              <a:gd name="connsiteY0" fmla="*/ 30113 h 182782"/>
              <a:gd name="connsiteX1" fmla="*/ 452918 w 801654"/>
              <a:gd name="connsiteY1" fmla="*/ 20588 h 182782"/>
              <a:gd name="connsiteX2" fmla="*/ 795818 w 801654"/>
              <a:gd name="connsiteY2" fmla="*/ 179338 h 182782"/>
              <a:gd name="connsiteX3" fmla="*/ 659293 w 801654"/>
              <a:gd name="connsiteY3" fmla="*/ 122188 h 182782"/>
              <a:gd name="connsiteX4" fmla="*/ 532293 w 801654"/>
              <a:gd name="connsiteY4" fmla="*/ 33288 h 182782"/>
              <a:gd name="connsiteX5" fmla="*/ 398943 w 801654"/>
              <a:gd name="connsiteY5" fmla="*/ 1538 h 182782"/>
              <a:gd name="connsiteX6" fmla="*/ 176693 w 801654"/>
              <a:gd name="connsiteY6" fmla="*/ 7888 h 182782"/>
              <a:gd name="connsiteX7" fmla="*/ 8418 w 801654"/>
              <a:gd name="connsiteY7" fmla="*/ 30113 h 18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1654" h="182782">
                <a:moveTo>
                  <a:pt x="8418" y="30113"/>
                </a:moveTo>
                <a:cubicBezTo>
                  <a:pt x="54455" y="32230"/>
                  <a:pt x="321685" y="-4283"/>
                  <a:pt x="452918" y="20588"/>
                </a:cubicBezTo>
                <a:cubicBezTo>
                  <a:pt x="584151" y="45459"/>
                  <a:pt x="761422" y="162405"/>
                  <a:pt x="795818" y="179338"/>
                </a:cubicBezTo>
                <a:cubicBezTo>
                  <a:pt x="830214" y="196271"/>
                  <a:pt x="703214" y="146530"/>
                  <a:pt x="659293" y="122188"/>
                </a:cubicBezTo>
                <a:cubicBezTo>
                  <a:pt x="615372" y="97846"/>
                  <a:pt x="575685" y="53396"/>
                  <a:pt x="532293" y="33288"/>
                </a:cubicBezTo>
                <a:cubicBezTo>
                  <a:pt x="488901" y="13180"/>
                  <a:pt x="458210" y="5771"/>
                  <a:pt x="398943" y="1538"/>
                </a:cubicBezTo>
                <a:cubicBezTo>
                  <a:pt x="339676" y="-2695"/>
                  <a:pt x="235960" y="2596"/>
                  <a:pt x="176693" y="7888"/>
                </a:cubicBezTo>
                <a:cubicBezTo>
                  <a:pt x="117426" y="13180"/>
                  <a:pt x="-37619" y="27996"/>
                  <a:pt x="8418" y="301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EE4D650C-77D8-005D-7AD6-41D4DFCB156A}"/>
              </a:ext>
            </a:extLst>
          </p:cNvPr>
          <p:cNvSpPr/>
          <p:nvPr/>
        </p:nvSpPr>
        <p:spPr>
          <a:xfrm>
            <a:off x="5038274" y="8740682"/>
            <a:ext cx="271316" cy="544724"/>
          </a:xfrm>
          <a:custGeom>
            <a:avLst/>
            <a:gdLst>
              <a:gd name="connsiteX0" fmla="*/ 451 w 271316"/>
              <a:gd name="connsiteY0" fmla="*/ 93 h 544724"/>
              <a:gd name="connsiteX1" fmla="*/ 143326 w 271316"/>
              <a:gd name="connsiteY1" fmla="*/ 231868 h 544724"/>
              <a:gd name="connsiteX2" fmla="*/ 267151 w 271316"/>
              <a:gd name="connsiteY2" fmla="*/ 536668 h 544724"/>
              <a:gd name="connsiteX3" fmla="*/ 229051 w 271316"/>
              <a:gd name="connsiteY3" fmla="*/ 435068 h 544724"/>
              <a:gd name="connsiteX4" fmla="*/ 102051 w 271316"/>
              <a:gd name="connsiteY4" fmla="*/ 206468 h 544724"/>
              <a:gd name="connsiteX5" fmla="*/ 451 w 271316"/>
              <a:gd name="connsiteY5" fmla="*/ 93 h 5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316" h="544724">
                <a:moveTo>
                  <a:pt x="451" y="93"/>
                </a:moveTo>
                <a:cubicBezTo>
                  <a:pt x="7330" y="4326"/>
                  <a:pt x="98876" y="142439"/>
                  <a:pt x="143326" y="231868"/>
                </a:cubicBezTo>
                <a:cubicBezTo>
                  <a:pt x="187776" y="321297"/>
                  <a:pt x="252863" y="502801"/>
                  <a:pt x="267151" y="536668"/>
                </a:cubicBezTo>
                <a:cubicBezTo>
                  <a:pt x="281439" y="570535"/>
                  <a:pt x="256568" y="490101"/>
                  <a:pt x="229051" y="435068"/>
                </a:cubicBezTo>
                <a:cubicBezTo>
                  <a:pt x="201534" y="380035"/>
                  <a:pt x="136976" y="275789"/>
                  <a:pt x="102051" y="206468"/>
                </a:cubicBezTo>
                <a:cubicBezTo>
                  <a:pt x="67126" y="137147"/>
                  <a:pt x="-6428" y="-4140"/>
                  <a:pt x="451" y="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252EE9D-4176-BABD-D161-11D51ABF5C30}"/>
              </a:ext>
            </a:extLst>
          </p:cNvPr>
          <p:cNvSpPr/>
          <p:nvPr/>
        </p:nvSpPr>
        <p:spPr>
          <a:xfrm>
            <a:off x="5231973" y="8747005"/>
            <a:ext cx="671622" cy="146208"/>
          </a:xfrm>
          <a:custGeom>
            <a:avLst/>
            <a:gdLst>
              <a:gd name="connsiteX0" fmla="*/ 6777 w 671622"/>
              <a:gd name="connsiteY0" fmla="*/ 28695 h 146208"/>
              <a:gd name="connsiteX1" fmla="*/ 368727 w 671622"/>
              <a:gd name="connsiteY1" fmla="*/ 25520 h 146208"/>
              <a:gd name="connsiteX2" fmla="*/ 670352 w 671622"/>
              <a:gd name="connsiteY2" fmla="*/ 146170 h 146208"/>
              <a:gd name="connsiteX3" fmla="*/ 463977 w 671622"/>
              <a:gd name="connsiteY3" fmla="*/ 38220 h 146208"/>
              <a:gd name="connsiteX4" fmla="*/ 156002 w 671622"/>
              <a:gd name="connsiteY4" fmla="*/ 120 h 146208"/>
              <a:gd name="connsiteX5" fmla="*/ 6777 w 671622"/>
              <a:gd name="connsiteY5" fmla="*/ 28695 h 14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622" h="146208">
                <a:moveTo>
                  <a:pt x="6777" y="28695"/>
                </a:moveTo>
                <a:cubicBezTo>
                  <a:pt x="42231" y="32928"/>
                  <a:pt x="258131" y="5941"/>
                  <a:pt x="368727" y="25520"/>
                </a:cubicBezTo>
                <a:cubicBezTo>
                  <a:pt x="479323" y="45099"/>
                  <a:pt x="654477" y="144053"/>
                  <a:pt x="670352" y="146170"/>
                </a:cubicBezTo>
                <a:cubicBezTo>
                  <a:pt x="686227" y="148287"/>
                  <a:pt x="549702" y="62562"/>
                  <a:pt x="463977" y="38220"/>
                </a:cubicBezTo>
                <a:cubicBezTo>
                  <a:pt x="378252" y="13878"/>
                  <a:pt x="229027" y="2237"/>
                  <a:pt x="156002" y="120"/>
                </a:cubicBezTo>
                <a:cubicBezTo>
                  <a:pt x="82977" y="-1997"/>
                  <a:pt x="-28677" y="24462"/>
                  <a:pt x="6777" y="286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D42CE08B-6F42-1136-BD70-123FA7A93E36}"/>
              </a:ext>
            </a:extLst>
          </p:cNvPr>
          <p:cNvSpPr/>
          <p:nvPr/>
        </p:nvSpPr>
        <p:spPr>
          <a:xfrm>
            <a:off x="4581442" y="8299421"/>
            <a:ext cx="752607" cy="1057909"/>
          </a:xfrm>
          <a:custGeom>
            <a:avLst/>
            <a:gdLst>
              <a:gd name="connsiteX0" fmla="*/ 83 w 752607"/>
              <a:gd name="connsiteY0" fmla="*/ 29 h 1057909"/>
              <a:gd name="connsiteX1" fmla="*/ 428708 w 752607"/>
              <a:gd name="connsiteY1" fmla="*/ 514379 h 1057909"/>
              <a:gd name="connsiteX2" fmla="*/ 746208 w 752607"/>
              <a:gd name="connsiteY2" fmla="*/ 1041429 h 1057909"/>
              <a:gd name="connsiteX3" fmla="*/ 622383 w 752607"/>
              <a:gd name="connsiteY3" fmla="*/ 885854 h 1057909"/>
              <a:gd name="connsiteX4" fmla="*/ 393783 w 752607"/>
              <a:gd name="connsiteY4" fmla="*/ 492154 h 1057909"/>
              <a:gd name="connsiteX5" fmla="*/ 83 w 752607"/>
              <a:gd name="connsiteY5" fmla="*/ 29 h 105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2607" h="1057909">
                <a:moveTo>
                  <a:pt x="83" y="29"/>
                </a:moveTo>
                <a:cubicBezTo>
                  <a:pt x="5904" y="3733"/>
                  <a:pt x="304354" y="340812"/>
                  <a:pt x="428708" y="514379"/>
                </a:cubicBezTo>
                <a:cubicBezTo>
                  <a:pt x="553062" y="687946"/>
                  <a:pt x="713929" y="979517"/>
                  <a:pt x="746208" y="1041429"/>
                </a:cubicBezTo>
                <a:cubicBezTo>
                  <a:pt x="778487" y="1103341"/>
                  <a:pt x="681121" y="977400"/>
                  <a:pt x="622383" y="885854"/>
                </a:cubicBezTo>
                <a:cubicBezTo>
                  <a:pt x="563646" y="794308"/>
                  <a:pt x="494854" y="638204"/>
                  <a:pt x="393783" y="492154"/>
                </a:cubicBezTo>
                <a:cubicBezTo>
                  <a:pt x="292712" y="346104"/>
                  <a:pt x="-5738" y="-3675"/>
                  <a:pt x="83" y="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09DE3DF3-88CF-9B62-8E95-39C2D2A1B4A6}"/>
              </a:ext>
            </a:extLst>
          </p:cNvPr>
          <p:cNvSpPr/>
          <p:nvPr/>
        </p:nvSpPr>
        <p:spPr>
          <a:xfrm>
            <a:off x="4300302" y="8038761"/>
            <a:ext cx="932541" cy="1203842"/>
          </a:xfrm>
          <a:custGeom>
            <a:avLst/>
            <a:gdLst>
              <a:gd name="connsiteX0" fmla="*/ 1823 w 932541"/>
              <a:gd name="connsiteY0" fmla="*/ 3514 h 1203842"/>
              <a:gd name="connsiteX1" fmla="*/ 614598 w 932541"/>
              <a:gd name="connsiteY1" fmla="*/ 746464 h 1203842"/>
              <a:gd name="connsiteX2" fmla="*/ 932098 w 932541"/>
              <a:gd name="connsiteY2" fmla="*/ 1203664 h 1203842"/>
              <a:gd name="connsiteX3" fmla="*/ 678098 w 932541"/>
              <a:gd name="connsiteY3" fmla="*/ 797264 h 1203842"/>
              <a:gd name="connsiteX4" fmla="*/ 433623 w 932541"/>
              <a:gd name="connsiteY4" fmla="*/ 479764 h 1203842"/>
              <a:gd name="connsiteX5" fmla="*/ 1823 w 932541"/>
              <a:gd name="connsiteY5" fmla="*/ 3514 h 120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2541" h="1203842">
                <a:moveTo>
                  <a:pt x="1823" y="3514"/>
                </a:moveTo>
                <a:cubicBezTo>
                  <a:pt x="31985" y="47964"/>
                  <a:pt x="459552" y="546439"/>
                  <a:pt x="614598" y="746464"/>
                </a:cubicBezTo>
                <a:cubicBezTo>
                  <a:pt x="769644" y="946489"/>
                  <a:pt x="921515" y="1195197"/>
                  <a:pt x="932098" y="1203664"/>
                </a:cubicBezTo>
                <a:cubicBezTo>
                  <a:pt x="942681" y="1212131"/>
                  <a:pt x="761177" y="917914"/>
                  <a:pt x="678098" y="797264"/>
                </a:cubicBezTo>
                <a:cubicBezTo>
                  <a:pt x="595019" y="676614"/>
                  <a:pt x="543160" y="610997"/>
                  <a:pt x="433623" y="479764"/>
                </a:cubicBezTo>
                <a:cubicBezTo>
                  <a:pt x="324086" y="348531"/>
                  <a:pt x="-28339" y="-40936"/>
                  <a:pt x="1823" y="35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BB001AB3-7202-EF2F-E552-93793D58DF3B}"/>
              </a:ext>
            </a:extLst>
          </p:cNvPr>
          <p:cNvSpPr/>
          <p:nvPr/>
        </p:nvSpPr>
        <p:spPr>
          <a:xfrm>
            <a:off x="3059624" y="7155748"/>
            <a:ext cx="538855" cy="418673"/>
          </a:xfrm>
          <a:custGeom>
            <a:avLst/>
            <a:gdLst>
              <a:gd name="connsiteX0" fmla="*/ 7426 w 538855"/>
              <a:gd name="connsiteY0" fmla="*/ 3877 h 418673"/>
              <a:gd name="connsiteX1" fmla="*/ 534476 w 538855"/>
              <a:gd name="connsiteY1" fmla="*/ 413452 h 418673"/>
              <a:gd name="connsiteX2" fmla="*/ 245551 w 538855"/>
              <a:gd name="connsiteY2" fmla="*/ 219777 h 418673"/>
              <a:gd name="connsiteX3" fmla="*/ 7426 w 538855"/>
              <a:gd name="connsiteY3" fmla="*/ 3877 h 41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55" h="418673">
                <a:moveTo>
                  <a:pt x="7426" y="3877"/>
                </a:moveTo>
                <a:cubicBezTo>
                  <a:pt x="55580" y="36156"/>
                  <a:pt x="494789" y="377469"/>
                  <a:pt x="534476" y="413452"/>
                </a:cubicBezTo>
                <a:cubicBezTo>
                  <a:pt x="574163" y="449435"/>
                  <a:pt x="333393" y="290156"/>
                  <a:pt x="245551" y="219777"/>
                </a:cubicBezTo>
                <a:cubicBezTo>
                  <a:pt x="157709" y="149398"/>
                  <a:pt x="-40728" y="-28402"/>
                  <a:pt x="7426" y="38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AAA9BC4F-407F-E4A7-D9D1-93C037F0658A}"/>
              </a:ext>
            </a:extLst>
          </p:cNvPr>
          <p:cNvSpPr/>
          <p:nvPr/>
        </p:nvSpPr>
        <p:spPr>
          <a:xfrm>
            <a:off x="3532347" y="7526867"/>
            <a:ext cx="904114" cy="582120"/>
          </a:xfrm>
          <a:custGeom>
            <a:avLst/>
            <a:gdLst>
              <a:gd name="connsiteX0" fmla="*/ 71278 w 904114"/>
              <a:gd name="connsiteY0" fmla="*/ 13758 h 582120"/>
              <a:gd name="connsiteX1" fmla="*/ 452278 w 904114"/>
              <a:gd name="connsiteY1" fmla="*/ 201083 h 582120"/>
              <a:gd name="connsiteX2" fmla="*/ 893603 w 904114"/>
              <a:gd name="connsiteY2" fmla="*/ 572558 h 582120"/>
              <a:gd name="connsiteX3" fmla="*/ 776128 w 904114"/>
              <a:gd name="connsiteY3" fmla="*/ 480483 h 582120"/>
              <a:gd name="connsiteX4" fmla="*/ 385603 w 904114"/>
              <a:gd name="connsiteY4" fmla="*/ 169333 h 582120"/>
              <a:gd name="connsiteX5" fmla="*/ 223678 w 904114"/>
              <a:gd name="connsiteY5" fmla="*/ 42333 h 582120"/>
              <a:gd name="connsiteX6" fmla="*/ 14128 w 904114"/>
              <a:gd name="connsiteY6" fmla="*/ 16933 h 582120"/>
              <a:gd name="connsiteX7" fmla="*/ 71278 w 904114"/>
              <a:gd name="connsiteY7" fmla="*/ 13758 h 58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4114" h="582120">
                <a:moveTo>
                  <a:pt x="71278" y="13758"/>
                </a:moveTo>
                <a:cubicBezTo>
                  <a:pt x="144303" y="44450"/>
                  <a:pt x="315224" y="107950"/>
                  <a:pt x="452278" y="201083"/>
                </a:cubicBezTo>
                <a:cubicBezTo>
                  <a:pt x="589332" y="294216"/>
                  <a:pt x="839628" y="525991"/>
                  <a:pt x="893603" y="572558"/>
                </a:cubicBezTo>
                <a:cubicBezTo>
                  <a:pt x="947578" y="619125"/>
                  <a:pt x="776128" y="480483"/>
                  <a:pt x="776128" y="480483"/>
                </a:cubicBezTo>
                <a:lnTo>
                  <a:pt x="385603" y="169333"/>
                </a:lnTo>
                <a:cubicBezTo>
                  <a:pt x="293528" y="96308"/>
                  <a:pt x="285590" y="67733"/>
                  <a:pt x="223678" y="42333"/>
                </a:cubicBezTo>
                <a:cubicBezTo>
                  <a:pt x="161766" y="16933"/>
                  <a:pt x="42703" y="21166"/>
                  <a:pt x="14128" y="16933"/>
                </a:cubicBezTo>
                <a:cubicBezTo>
                  <a:pt x="-14447" y="12700"/>
                  <a:pt x="-1747" y="-16934"/>
                  <a:pt x="71278" y="137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FDD0079-DD21-9162-DAEE-F4D188310BF1}"/>
              </a:ext>
            </a:extLst>
          </p:cNvPr>
          <p:cNvSpPr/>
          <p:nvPr/>
        </p:nvSpPr>
        <p:spPr>
          <a:xfrm>
            <a:off x="3562305" y="7486644"/>
            <a:ext cx="897091" cy="738679"/>
          </a:xfrm>
          <a:custGeom>
            <a:avLst/>
            <a:gdLst>
              <a:gd name="connsiteX0" fmla="*/ 45 w 897091"/>
              <a:gd name="connsiteY0" fmla="*/ 6 h 738679"/>
              <a:gd name="connsiteX1" fmla="*/ 361995 w 897091"/>
              <a:gd name="connsiteY1" fmla="*/ 234956 h 738679"/>
              <a:gd name="connsiteX2" fmla="*/ 860470 w 897091"/>
              <a:gd name="connsiteY2" fmla="*/ 708031 h 738679"/>
              <a:gd name="connsiteX3" fmla="*/ 806495 w 897091"/>
              <a:gd name="connsiteY3" fmla="*/ 641356 h 738679"/>
              <a:gd name="connsiteX4" fmla="*/ 384220 w 897091"/>
              <a:gd name="connsiteY4" fmla="*/ 228606 h 738679"/>
              <a:gd name="connsiteX5" fmla="*/ 45 w 897091"/>
              <a:gd name="connsiteY5" fmla="*/ 6 h 73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091" h="738679">
                <a:moveTo>
                  <a:pt x="45" y="6"/>
                </a:moveTo>
                <a:cubicBezTo>
                  <a:pt x="-3659" y="1064"/>
                  <a:pt x="218591" y="116952"/>
                  <a:pt x="361995" y="234956"/>
                </a:cubicBezTo>
                <a:cubicBezTo>
                  <a:pt x="505399" y="352960"/>
                  <a:pt x="786387" y="640298"/>
                  <a:pt x="860470" y="708031"/>
                </a:cubicBezTo>
                <a:cubicBezTo>
                  <a:pt x="934553" y="775764"/>
                  <a:pt x="885870" y="721260"/>
                  <a:pt x="806495" y="641356"/>
                </a:cubicBezTo>
                <a:cubicBezTo>
                  <a:pt x="727120" y="561452"/>
                  <a:pt x="518099" y="332852"/>
                  <a:pt x="384220" y="228606"/>
                </a:cubicBezTo>
                <a:cubicBezTo>
                  <a:pt x="250341" y="124360"/>
                  <a:pt x="3749" y="-1052"/>
                  <a:pt x="45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FF28481A-27D0-C39E-6AFF-7AEA995FD880}"/>
              </a:ext>
            </a:extLst>
          </p:cNvPr>
          <p:cNvSpPr/>
          <p:nvPr/>
        </p:nvSpPr>
        <p:spPr>
          <a:xfrm>
            <a:off x="3143726" y="6777582"/>
            <a:ext cx="414832" cy="719006"/>
          </a:xfrm>
          <a:custGeom>
            <a:avLst/>
            <a:gdLst>
              <a:gd name="connsiteX0" fmla="*/ 94774 w 414832"/>
              <a:gd name="connsiteY0" fmla="*/ 1043 h 719006"/>
              <a:gd name="connsiteX1" fmla="*/ 47149 w 414832"/>
              <a:gd name="connsiteY1" fmla="*/ 245518 h 719006"/>
              <a:gd name="connsiteX2" fmla="*/ 170974 w 414832"/>
              <a:gd name="connsiteY2" fmla="*/ 464593 h 719006"/>
              <a:gd name="connsiteX3" fmla="*/ 91599 w 414832"/>
              <a:gd name="connsiteY3" fmla="*/ 397918 h 719006"/>
              <a:gd name="connsiteX4" fmla="*/ 377349 w 414832"/>
              <a:gd name="connsiteY4" fmla="*/ 677318 h 719006"/>
              <a:gd name="connsiteX5" fmla="*/ 310674 w 414832"/>
              <a:gd name="connsiteY5" fmla="*/ 563018 h 719006"/>
              <a:gd name="connsiteX6" fmla="*/ 412274 w 414832"/>
              <a:gd name="connsiteY6" fmla="*/ 718593 h 719006"/>
              <a:gd name="connsiteX7" fmla="*/ 183674 w 414832"/>
              <a:gd name="connsiteY7" fmla="*/ 505868 h 719006"/>
              <a:gd name="connsiteX8" fmla="*/ 5874 w 414832"/>
              <a:gd name="connsiteY8" fmla="*/ 280443 h 719006"/>
              <a:gd name="connsiteX9" fmla="*/ 40799 w 414832"/>
              <a:gd name="connsiteY9" fmla="*/ 321718 h 719006"/>
              <a:gd name="connsiteX10" fmla="*/ 21749 w 414832"/>
              <a:gd name="connsiteY10" fmla="*/ 162968 h 719006"/>
              <a:gd name="connsiteX11" fmla="*/ 94774 w 414832"/>
              <a:gd name="connsiteY11" fmla="*/ 1043 h 71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4832" h="719006">
                <a:moveTo>
                  <a:pt x="94774" y="1043"/>
                </a:moveTo>
                <a:cubicBezTo>
                  <a:pt x="99007" y="14801"/>
                  <a:pt x="34449" y="168260"/>
                  <a:pt x="47149" y="245518"/>
                </a:cubicBezTo>
                <a:cubicBezTo>
                  <a:pt x="59849" y="322776"/>
                  <a:pt x="163566" y="439193"/>
                  <a:pt x="170974" y="464593"/>
                </a:cubicBezTo>
                <a:cubicBezTo>
                  <a:pt x="178382" y="489993"/>
                  <a:pt x="57203" y="362464"/>
                  <a:pt x="91599" y="397918"/>
                </a:cubicBezTo>
                <a:cubicBezTo>
                  <a:pt x="125995" y="433372"/>
                  <a:pt x="340837" y="649801"/>
                  <a:pt x="377349" y="677318"/>
                </a:cubicBezTo>
                <a:cubicBezTo>
                  <a:pt x="413861" y="704835"/>
                  <a:pt x="304853" y="556139"/>
                  <a:pt x="310674" y="563018"/>
                </a:cubicBezTo>
                <a:cubicBezTo>
                  <a:pt x="316495" y="569897"/>
                  <a:pt x="433441" y="728118"/>
                  <a:pt x="412274" y="718593"/>
                </a:cubicBezTo>
                <a:cubicBezTo>
                  <a:pt x="391107" y="709068"/>
                  <a:pt x="251407" y="578893"/>
                  <a:pt x="183674" y="505868"/>
                </a:cubicBezTo>
                <a:cubicBezTo>
                  <a:pt x="115941" y="432843"/>
                  <a:pt x="29686" y="311135"/>
                  <a:pt x="5874" y="280443"/>
                </a:cubicBezTo>
                <a:cubicBezTo>
                  <a:pt x="-17938" y="249751"/>
                  <a:pt x="38153" y="341297"/>
                  <a:pt x="40799" y="321718"/>
                </a:cubicBezTo>
                <a:cubicBezTo>
                  <a:pt x="43445" y="302139"/>
                  <a:pt x="8520" y="212710"/>
                  <a:pt x="21749" y="162968"/>
                </a:cubicBezTo>
                <a:cubicBezTo>
                  <a:pt x="34978" y="113226"/>
                  <a:pt x="90541" y="-12715"/>
                  <a:pt x="94774" y="10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47A3B03-F4AD-ACB3-7E82-69C6863C8905}"/>
              </a:ext>
            </a:extLst>
          </p:cNvPr>
          <p:cNvSpPr/>
          <p:nvPr/>
        </p:nvSpPr>
        <p:spPr>
          <a:xfrm>
            <a:off x="5298810" y="7924323"/>
            <a:ext cx="339027" cy="278066"/>
          </a:xfrm>
          <a:custGeom>
            <a:avLst/>
            <a:gdLst>
              <a:gd name="connsiteX0" fmla="*/ 265 w 339027"/>
              <a:gd name="connsiteY0" fmla="*/ 477 h 278066"/>
              <a:gd name="connsiteX1" fmla="*/ 320940 w 339027"/>
              <a:gd name="connsiteY1" fmla="*/ 267177 h 278066"/>
              <a:gd name="connsiteX2" fmla="*/ 266965 w 339027"/>
              <a:gd name="connsiteY2" fmla="*/ 203677 h 278066"/>
              <a:gd name="connsiteX3" fmla="*/ 265 w 339027"/>
              <a:gd name="connsiteY3" fmla="*/ 477 h 27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027" h="278066">
                <a:moveTo>
                  <a:pt x="265" y="477"/>
                </a:moveTo>
                <a:cubicBezTo>
                  <a:pt x="9261" y="11060"/>
                  <a:pt x="276490" y="233310"/>
                  <a:pt x="320940" y="267177"/>
                </a:cubicBezTo>
                <a:cubicBezTo>
                  <a:pt x="365390" y="301044"/>
                  <a:pt x="320411" y="249185"/>
                  <a:pt x="266965" y="203677"/>
                </a:cubicBezTo>
                <a:cubicBezTo>
                  <a:pt x="213519" y="158169"/>
                  <a:pt x="-8731" y="-10106"/>
                  <a:pt x="265" y="4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693D015F-A535-2A21-B253-C75001B4A56B}"/>
              </a:ext>
            </a:extLst>
          </p:cNvPr>
          <p:cNvSpPr/>
          <p:nvPr/>
        </p:nvSpPr>
        <p:spPr>
          <a:xfrm>
            <a:off x="5759450" y="8274050"/>
            <a:ext cx="242623" cy="546880"/>
          </a:xfrm>
          <a:custGeom>
            <a:avLst/>
            <a:gdLst>
              <a:gd name="connsiteX0" fmla="*/ 0 w 242623"/>
              <a:gd name="connsiteY0" fmla="*/ 0 h 546880"/>
              <a:gd name="connsiteX1" fmla="*/ 190500 w 242623"/>
              <a:gd name="connsiteY1" fmla="*/ 171450 h 546880"/>
              <a:gd name="connsiteX2" fmla="*/ 190500 w 242623"/>
              <a:gd name="connsiteY2" fmla="*/ 282575 h 546880"/>
              <a:gd name="connsiteX3" fmla="*/ 234950 w 242623"/>
              <a:gd name="connsiteY3" fmla="*/ 279400 h 546880"/>
              <a:gd name="connsiteX4" fmla="*/ 139700 w 242623"/>
              <a:gd name="connsiteY4" fmla="*/ 542925 h 546880"/>
              <a:gd name="connsiteX5" fmla="*/ 177800 w 242623"/>
              <a:gd name="connsiteY5" fmla="*/ 428625 h 546880"/>
              <a:gd name="connsiteX6" fmla="*/ 219075 w 242623"/>
              <a:gd name="connsiteY6" fmla="*/ 301625 h 546880"/>
              <a:gd name="connsiteX7" fmla="*/ 241300 w 242623"/>
              <a:gd name="connsiteY7" fmla="*/ 241300 h 546880"/>
              <a:gd name="connsiteX8" fmla="*/ 180975 w 242623"/>
              <a:gd name="connsiteY8" fmla="*/ 180975 h 546880"/>
              <a:gd name="connsiteX9" fmla="*/ 206375 w 242623"/>
              <a:gd name="connsiteY9" fmla="*/ 212725 h 546880"/>
              <a:gd name="connsiteX10" fmla="*/ 0 w 242623"/>
              <a:gd name="connsiteY10" fmla="*/ 0 h 54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623" h="546880">
                <a:moveTo>
                  <a:pt x="0" y="0"/>
                </a:moveTo>
                <a:cubicBezTo>
                  <a:pt x="79375" y="62177"/>
                  <a:pt x="158750" y="124354"/>
                  <a:pt x="190500" y="171450"/>
                </a:cubicBezTo>
                <a:cubicBezTo>
                  <a:pt x="222250" y="218546"/>
                  <a:pt x="183092" y="264583"/>
                  <a:pt x="190500" y="282575"/>
                </a:cubicBezTo>
                <a:cubicBezTo>
                  <a:pt x="197908" y="300567"/>
                  <a:pt x="243417" y="236008"/>
                  <a:pt x="234950" y="279400"/>
                </a:cubicBezTo>
                <a:cubicBezTo>
                  <a:pt x="226483" y="322792"/>
                  <a:pt x="149225" y="518054"/>
                  <a:pt x="139700" y="542925"/>
                </a:cubicBezTo>
                <a:cubicBezTo>
                  <a:pt x="130175" y="567796"/>
                  <a:pt x="164571" y="468842"/>
                  <a:pt x="177800" y="428625"/>
                </a:cubicBezTo>
                <a:cubicBezTo>
                  <a:pt x="191029" y="388408"/>
                  <a:pt x="208492" y="332846"/>
                  <a:pt x="219075" y="301625"/>
                </a:cubicBezTo>
                <a:cubicBezTo>
                  <a:pt x="229658" y="270404"/>
                  <a:pt x="247650" y="261408"/>
                  <a:pt x="241300" y="241300"/>
                </a:cubicBezTo>
                <a:cubicBezTo>
                  <a:pt x="234950" y="221192"/>
                  <a:pt x="186796" y="185737"/>
                  <a:pt x="180975" y="180975"/>
                </a:cubicBezTo>
                <a:cubicBezTo>
                  <a:pt x="175154" y="176213"/>
                  <a:pt x="206375" y="212725"/>
                  <a:pt x="206375" y="2127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9F2EA087-D73D-9472-5429-00C64F512E48}"/>
              </a:ext>
            </a:extLst>
          </p:cNvPr>
          <p:cNvSpPr/>
          <p:nvPr/>
        </p:nvSpPr>
        <p:spPr>
          <a:xfrm>
            <a:off x="5724524" y="7315197"/>
            <a:ext cx="217780" cy="790334"/>
          </a:xfrm>
          <a:custGeom>
            <a:avLst/>
            <a:gdLst>
              <a:gd name="connsiteX0" fmla="*/ 1 w 217780"/>
              <a:gd name="connsiteY0" fmla="*/ 3 h 790334"/>
              <a:gd name="connsiteX1" fmla="*/ 196851 w 217780"/>
              <a:gd name="connsiteY1" fmla="*/ 371478 h 790334"/>
              <a:gd name="connsiteX2" fmla="*/ 209551 w 217780"/>
              <a:gd name="connsiteY2" fmla="*/ 777878 h 790334"/>
              <a:gd name="connsiteX3" fmla="*/ 209551 w 217780"/>
              <a:gd name="connsiteY3" fmla="*/ 657228 h 790334"/>
              <a:gd name="connsiteX4" fmla="*/ 200026 w 217780"/>
              <a:gd name="connsiteY4" fmla="*/ 365128 h 790334"/>
              <a:gd name="connsiteX5" fmla="*/ 1 w 217780"/>
              <a:gd name="connsiteY5" fmla="*/ 3 h 79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780" h="790334">
                <a:moveTo>
                  <a:pt x="1" y="3"/>
                </a:moveTo>
                <a:cubicBezTo>
                  <a:pt x="-528" y="1061"/>
                  <a:pt x="161926" y="241832"/>
                  <a:pt x="196851" y="371478"/>
                </a:cubicBezTo>
                <a:cubicBezTo>
                  <a:pt x="231776" y="501124"/>
                  <a:pt x="207434" y="730253"/>
                  <a:pt x="209551" y="777878"/>
                </a:cubicBezTo>
                <a:cubicBezTo>
                  <a:pt x="211668" y="825503"/>
                  <a:pt x="211139" y="726020"/>
                  <a:pt x="209551" y="657228"/>
                </a:cubicBezTo>
                <a:cubicBezTo>
                  <a:pt x="207963" y="588436"/>
                  <a:pt x="234422" y="475724"/>
                  <a:pt x="200026" y="365128"/>
                </a:cubicBezTo>
                <a:cubicBezTo>
                  <a:pt x="165630" y="254532"/>
                  <a:pt x="530" y="-1055"/>
                  <a:pt x="1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1221EBE-4A8F-6B9A-A602-13A17495ADFB}"/>
              </a:ext>
            </a:extLst>
          </p:cNvPr>
          <p:cNvSpPr/>
          <p:nvPr/>
        </p:nvSpPr>
        <p:spPr>
          <a:xfrm>
            <a:off x="6020410" y="7777566"/>
            <a:ext cx="96543" cy="507787"/>
          </a:xfrm>
          <a:custGeom>
            <a:avLst/>
            <a:gdLst>
              <a:gd name="connsiteX0" fmla="*/ 2565 w 96543"/>
              <a:gd name="connsiteY0" fmla="*/ 26584 h 507787"/>
              <a:gd name="connsiteX1" fmla="*/ 21615 w 96543"/>
              <a:gd name="connsiteY1" fmla="*/ 77384 h 507787"/>
              <a:gd name="connsiteX2" fmla="*/ 94640 w 96543"/>
              <a:gd name="connsiteY2" fmla="*/ 493309 h 507787"/>
              <a:gd name="connsiteX3" fmla="*/ 69240 w 96543"/>
              <a:gd name="connsiteY3" fmla="*/ 379009 h 507787"/>
              <a:gd name="connsiteX4" fmla="*/ 2565 w 96543"/>
              <a:gd name="connsiteY4" fmla="*/ 26584 h 50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543" h="507787">
                <a:moveTo>
                  <a:pt x="2565" y="26584"/>
                </a:moveTo>
                <a:cubicBezTo>
                  <a:pt x="-5372" y="-23687"/>
                  <a:pt x="6269" y="-404"/>
                  <a:pt x="21615" y="77384"/>
                </a:cubicBezTo>
                <a:cubicBezTo>
                  <a:pt x="36961" y="155172"/>
                  <a:pt x="86703" y="443038"/>
                  <a:pt x="94640" y="493309"/>
                </a:cubicBezTo>
                <a:cubicBezTo>
                  <a:pt x="102577" y="543580"/>
                  <a:pt x="84057" y="452563"/>
                  <a:pt x="69240" y="379009"/>
                </a:cubicBezTo>
                <a:cubicBezTo>
                  <a:pt x="54423" y="305455"/>
                  <a:pt x="10502" y="76855"/>
                  <a:pt x="2565" y="265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E67C27A1-5B2E-4529-5B56-DA1DD3112461}"/>
              </a:ext>
            </a:extLst>
          </p:cNvPr>
          <p:cNvSpPr/>
          <p:nvPr/>
        </p:nvSpPr>
        <p:spPr>
          <a:xfrm>
            <a:off x="6172034" y="8380059"/>
            <a:ext cx="92094" cy="361093"/>
          </a:xfrm>
          <a:custGeom>
            <a:avLst/>
            <a:gdLst>
              <a:gd name="connsiteX0" fmla="*/ 166 w 92094"/>
              <a:gd name="connsiteY0" fmla="*/ 1941 h 361093"/>
              <a:gd name="connsiteX1" fmla="*/ 89066 w 92094"/>
              <a:gd name="connsiteY1" fmla="*/ 354366 h 361093"/>
              <a:gd name="connsiteX2" fmla="*/ 66841 w 92094"/>
              <a:gd name="connsiteY2" fmla="*/ 217841 h 361093"/>
              <a:gd name="connsiteX3" fmla="*/ 166 w 92094"/>
              <a:gd name="connsiteY3" fmla="*/ 1941 h 36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94" h="361093">
                <a:moveTo>
                  <a:pt x="166" y="1941"/>
                </a:moveTo>
                <a:cubicBezTo>
                  <a:pt x="3870" y="24695"/>
                  <a:pt x="77953" y="318383"/>
                  <a:pt x="89066" y="354366"/>
                </a:cubicBezTo>
                <a:cubicBezTo>
                  <a:pt x="100179" y="390349"/>
                  <a:pt x="77953" y="272874"/>
                  <a:pt x="66841" y="217841"/>
                </a:cubicBezTo>
                <a:cubicBezTo>
                  <a:pt x="55729" y="162808"/>
                  <a:pt x="-3538" y="-20813"/>
                  <a:pt x="166" y="19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08E487BE-49A9-15DB-C73F-FBE151DF3FA0}"/>
              </a:ext>
            </a:extLst>
          </p:cNvPr>
          <p:cNvSpPr/>
          <p:nvPr/>
        </p:nvSpPr>
        <p:spPr>
          <a:xfrm>
            <a:off x="4352277" y="6158183"/>
            <a:ext cx="110279" cy="493730"/>
          </a:xfrm>
          <a:custGeom>
            <a:avLst/>
            <a:gdLst>
              <a:gd name="connsiteX0" fmla="*/ 648 w 110279"/>
              <a:gd name="connsiteY0" fmla="*/ 7667 h 493730"/>
              <a:gd name="connsiteX1" fmla="*/ 108598 w 110279"/>
              <a:gd name="connsiteY1" fmla="*/ 490267 h 493730"/>
              <a:gd name="connsiteX2" fmla="*/ 64148 w 110279"/>
              <a:gd name="connsiteY2" fmla="*/ 214042 h 493730"/>
              <a:gd name="connsiteX3" fmla="*/ 648 w 110279"/>
              <a:gd name="connsiteY3" fmla="*/ 7667 h 49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79" h="493730">
                <a:moveTo>
                  <a:pt x="648" y="7667"/>
                </a:moveTo>
                <a:cubicBezTo>
                  <a:pt x="8056" y="53705"/>
                  <a:pt x="98015" y="455871"/>
                  <a:pt x="108598" y="490267"/>
                </a:cubicBezTo>
                <a:cubicBezTo>
                  <a:pt x="119181" y="524663"/>
                  <a:pt x="76848" y="293417"/>
                  <a:pt x="64148" y="214042"/>
                </a:cubicBezTo>
                <a:cubicBezTo>
                  <a:pt x="51448" y="134667"/>
                  <a:pt x="-6760" y="-38371"/>
                  <a:pt x="648" y="76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355A2FB-809C-7409-7737-8D188DCAE5D7}"/>
              </a:ext>
            </a:extLst>
          </p:cNvPr>
          <p:cNvSpPr/>
          <p:nvPr/>
        </p:nvSpPr>
        <p:spPr>
          <a:xfrm>
            <a:off x="3570850" y="4933774"/>
            <a:ext cx="24655" cy="1053478"/>
          </a:xfrm>
          <a:custGeom>
            <a:avLst/>
            <a:gdLst>
              <a:gd name="connsiteX0" fmla="*/ 9321 w 24655"/>
              <a:gd name="connsiteY0" fmla="*/ 6936 h 1053478"/>
              <a:gd name="connsiteX1" fmla="*/ 1947 w 24655"/>
              <a:gd name="connsiteY1" fmla="*/ 748042 h 1053478"/>
              <a:gd name="connsiteX2" fmla="*/ 1947 w 24655"/>
              <a:gd name="connsiteY2" fmla="*/ 1043010 h 1053478"/>
              <a:gd name="connsiteX3" fmla="*/ 24069 w 24655"/>
              <a:gd name="connsiteY3" fmla="*/ 412516 h 1053478"/>
              <a:gd name="connsiteX4" fmla="*/ 9321 w 24655"/>
              <a:gd name="connsiteY4" fmla="*/ 6936 h 105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5" h="1053478">
                <a:moveTo>
                  <a:pt x="9321" y="6936"/>
                </a:moveTo>
                <a:cubicBezTo>
                  <a:pt x="5634" y="62857"/>
                  <a:pt x="3176" y="575363"/>
                  <a:pt x="1947" y="748042"/>
                </a:cubicBezTo>
                <a:cubicBezTo>
                  <a:pt x="718" y="920721"/>
                  <a:pt x="-1740" y="1098931"/>
                  <a:pt x="1947" y="1043010"/>
                </a:cubicBezTo>
                <a:cubicBezTo>
                  <a:pt x="5634" y="987089"/>
                  <a:pt x="20382" y="578435"/>
                  <a:pt x="24069" y="412516"/>
                </a:cubicBezTo>
                <a:cubicBezTo>
                  <a:pt x="27756" y="246597"/>
                  <a:pt x="13008" y="-48985"/>
                  <a:pt x="9321" y="69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9DB4ED03-5F89-69AF-2B45-A38DEA27A753}"/>
              </a:ext>
            </a:extLst>
          </p:cNvPr>
          <p:cNvSpPr/>
          <p:nvPr/>
        </p:nvSpPr>
        <p:spPr>
          <a:xfrm>
            <a:off x="3810683" y="4805948"/>
            <a:ext cx="506398" cy="1002056"/>
          </a:xfrm>
          <a:custGeom>
            <a:avLst/>
            <a:gdLst>
              <a:gd name="connsiteX0" fmla="*/ 1775 w 506398"/>
              <a:gd name="connsiteY0" fmla="*/ 2026 h 1002056"/>
              <a:gd name="connsiteX1" fmla="*/ 49707 w 506398"/>
              <a:gd name="connsiteY1" fmla="*/ 341239 h 1002056"/>
              <a:gd name="connsiteX2" fmla="*/ 175069 w 506398"/>
              <a:gd name="connsiteY2" fmla="*/ 555091 h 1002056"/>
              <a:gd name="connsiteX3" fmla="*/ 149259 w 506398"/>
              <a:gd name="connsiteY3" fmla="*/ 532968 h 1002056"/>
              <a:gd name="connsiteX4" fmla="*/ 495846 w 506398"/>
              <a:gd name="connsiteY4" fmla="*/ 986481 h 1002056"/>
              <a:gd name="connsiteX5" fmla="*/ 388920 w 506398"/>
              <a:gd name="connsiteY5" fmla="*/ 861120 h 1002056"/>
              <a:gd name="connsiteX6" fmla="*/ 105014 w 506398"/>
              <a:gd name="connsiteY6" fmla="*/ 510846 h 1002056"/>
              <a:gd name="connsiteX7" fmla="*/ 1775 w 506398"/>
              <a:gd name="connsiteY7" fmla="*/ 2026 h 100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398" h="1002056">
                <a:moveTo>
                  <a:pt x="1775" y="2026"/>
                </a:moveTo>
                <a:cubicBezTo>
                  <a:pt x="-7443" y="-26242"/>
                  <a:pt x="20825" y="249062"/>
                  <a:pt x="49707" y="341239"/>
                </a:cubicBezTo>
                <a:cubicBezTo>
                  <a:pt x="78589" y="433416"/>
                  <a:pt x="158477" y="523136"/>
                  <a:pt x="175069" y="555091"/>
                </a:cubicBezTo>
                <a:cubicBezTo>
                  <a:pt x="191661" y="587046"/>
                  <a:pt x="95796" y="461070"/>
                  <a:pt x="149259" y="532968"/>
                </a:cubicBezTo>
                <a:cubicBezTo>
                  <a:pt x="202722" y="604866"/>
                  <a:pt x="455903" y="931789"/>
                  <a:pt x="495846" y="986481"/>
                </a:cubicBezTo>
                <a:cubicBezTo>
                  <a:pt x="535790" y="1041173"/>
                  <a:pt x="454059" y="940393"/>
                  <a:pt x="388920" y="861120"/>
                </a:cubicBezTo>
                <a:cubicBezTo>
                  <a:pt x="323781" y="781848"/>
                  <a:pt x="170153" y="647883"/>
                  <a:pt x="105014" y="510846"/>
                </a:cubicBezTo>
                <a:cubicBezTo>
                  <a:pt x="39875" y="373809"/>
                  <a:pt x="10993" y="30294"/>
                  <a:pt x="1775" y="202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FBA26DD2-FED6-9338-60EE-794E15AE4D9B}"/>
              </a:ext>
            </a:extLst>
          </p:cNvPr>
          <p:cNvSpPr/>
          <p:nvPr/>
        </p:nvSpPr>
        <p:spPr>
          <a:xfrm>
            <a:off x="4498026" y="5792424"/>
            <a:ext cx="716301" cy="309918"/>
          </a:xfrm>
          <a:custGeom>
            <a:avLst/>
            <a:gdLst>
              <a:gd name="connsiteX0" fmla="*/ 232 w 716301"/>
              <a:gd name="connsiteY0" fmla="*/ 5 h 309918"/>
              <a:gd name="connsiteX1" fmla="*/ 453745 w 716301"/>
              <a:gd name="connsiteY1" fmla="*/ 250728 h 309918"/>
              <a:gd name="connsiteX2" fmla="*/ 715529 w 716301"/>
              <a:gd name="connsiteY2" fmla="*/ 309721 h 309918"/>
              <a:gd name="connsiteX3" fmla="*/ 516426 w 716301"/>
              <a:gd name="connsiteY3" fmla="*/ 258102 h 309918"/>
              <a:gd name="connsiteX4" fmla="*/ 232 w 716301"/>
              <a:gd name="connsiteY4" fmla="*/ 5 h 309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301" h="309918">
                <a:moveTo>
                  <a:pt x="232" y="5"/>
                </a:moveTo>
                <a:cubicBezTo>
                  <a:pt x="-10215" y="-1224"/>
                  <a:pt x="334529" y="199109"/>
                  <a:pt x="453745" y="250728"/>
                </a:cubicBezTo>
                <a:cubicBezTo>
                  <a:pt x="572961" y="302347"/>
                  <a:pt x="705082" y="308492"/>
                  <a:pt x="715529" y="309721"/>
                </a:cubicBezTo>
                <a:cubicBezTo>
                  <a:pt x="725976" y="310950"/>
                  <a:pt x="628883" y="307878"/>
                  <a:pt x="516426" y="258102"/>
                </a:cubicBezTo>
                <a:cubicBezTo>
                  <a:pt x="403970" y="208326"/>
                  <a:pt x="10679" y="1234"/>
                  <a:pt x="232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20CB7A72-FF4A-E050-F7F1-3929E6ED866F}"/>
              </a:ext>
            </a:extLst>
          </p:cNvPr>
          <p:cNvSpPr/>
          <p:nvPr/>
        </p:nvSpPr>
        <p:spPr>
          <a:xfrm>
            <a:off x="5073639" y="4488158"/>
            <a:ext cx="206679" cy="217962"/>
          </a:xfrm>
          <a:custGeom>
            <a:avLst/>
            <a:gdLst>
              <a:gd name="connsiteX0" fmla="*/ 166 w 206679"/>
              <a:gd name="connsiteY0" fmla="*/ 208 h 217962"/>
              <a:gd name="connsiteX1" fmla="*/ 161859 w 206679"/>
              <a:gd name="connsiteY1" fmla="*/ 106144 h 217962"/>
              <a:gd name="connsiteX2" fmla="*/ 189737 w 206679"/>
              <a:gd name="connsiteY2" fmla="*/ 217657 h 217962"/>
              <a:gd name="connsiteX3" fmla="*/ 195312 w 206679"/>
              <a:gd name="connsiteY3" fmla="*/ 134022 h 217962"/>
              <a:gd name="connsiteX4" fmla="*/ 166 w 206679"/>
              <a:gd name="connsiteY4" fmla="*/ 208 h 21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79" h="217962">
                <a:moveTo>
                  <a:pt x="166" y="208"/>
                </a:moveTo>
                <a:cubicBezTo>
                  <a:pt x="-5409" y="-4438"/>
                  <a:pt x="130264" y="69903"/>
                  <a:pt x="161859" y="106144"/>
                </a:cubicBezTo>
                <a:cubicBezTo>
                  <a:pt x="193454" y="142385"/>
                  <a:pt x="184162" y="213011"/>
                  <a:pt x="189737" y="217657"/>
                </a:cubicBezTo>
                <a:cubicBezTo>
                  <a:pt x="195312" y="222303"/>
                  <a:pt x="221331" y="173051"/>
                  <a:pt x="195312" y="134022"/>
                </a:cubicBezTo>
                <a:cubicBezTo>
                  <a:pt x="169293" y="94993"/>
                  <a:pt x="5741" y="4854"/>
                  <a:pt x="166" y="2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B02F7FF-4A0F-F767-74C6-4FE3552B98AD}"/>
              </a:ext>
            </a:extLst>
          </p:cNvPr>
          <p:cNvSpPr/>
          <p:nvPr/>
        </p:nvSpPr>
        <p:spPr>
          <a:xfrm>
            <a:off x="5653407" y="4309764"/>
            <a:ext cx="113532" cy="200910"/>
          </a:xfrm>
          <a:custGeom>
            <a:avLst/>
            <a:gdLst>
              <a:gd name="connsiteX0" fmla="*/ 261 w 113532"/>
              <a:gd name="connsiteY0" fmla="*/ 182 h 200910"/>
              <a:gd name="connsiteX1" fmla="*/ 72744 w 113532"/>
              <a:gd name="connsiteY1" fmla="*/ 83816 h 200910"/>
              <a:gd name="connsiteX2" fmla="*/ 111773 w 113532"/>
              <a:gd name="connsiteY2" fmla="*/ 200904 h 200910"/>
              <a:gd name="connsiteX3" fmla="*/ 106198 w 113532"/>
              <a:gd name="connsiteY3" fmla="*/ 89392 h 200910"/>
              <a:gd name="connsiteX4" fmla="*/ 100622 w 113532"/>
              <a:gd name="connsiteY4" fmla="*/ 106119 h 200910"/>
              <a:gd name="connsiteX5" fmla="*/ 261 w 113532"/>
              <a:gd name="connsiteY5" fmla="*/ 182 h 20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2" h="200910">
                <a:moveTo>
                  <a:pt x="261" y="182"/>
                </a:moveTo>
                <a:cubicBezTo>
                  <a:pt x="-4385" y="-3535"/>
                  <a:pt x="54159" y="50362"/>
                  <a:pt x="72744" y="83816"/>
                </a:cubicBezTo>
                <a:cubicBezTo>
                  <a:pt x="91329" y="117270"/>
                  <a:pt x="106197" y="199975"/>
                  <a:pt x="111773" y="200904"/>
                </a:cubicBezTo>
                <a:cubicBezTo>
                  <a:pt x="117349" y="201833"/>
                  <a:pt x="108056" y="105189"/>
                  <a:pt x="106198" y="89392"/>
                </a:cubicBezTo>
                <a:cubicBezTo>
                  <a:pt x="104340" y="73595"/>
                  <a:pt x="116420" y="119129"/>
                  <a:pt x="100622" y="106119"/>
                </a:cubicBezTo>
                <a:cubicBezTo>
                  <a:pt x="84825" y="93109"/>
                  <a:pt x="4907" y="3899"/>
                  <a:pt x="261" y="1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F525A197-8A13-6B83-0FF9-3682C04537CC}"/>
              </a:ext>
            </a:extLst>
          </p:cNvPr>
          <p:cNvSpPr/>
          <p:nvPr/>
        </p:nvSpPr>
        <p:spPr>
          <a:xfrm>
            <a:off x="5001064" y="3993879"/>
            <a:ext cx="268601" cy="65165"/>
          </a:xfrm>
          <a:custGeom>
            <a:avLst/>
            <a:gdLst>
              <a:gd name="connsiteX0" fmla="*/ 258 w 268601"/>
              <a:gd name="connsiteY0" fmla="*/ 9409 h 65165"/>
              <a:gd name="connsiteX1" fmla="*/ 156375 w 268601"/>
              <a:gd name="connsiteY1" fmla="*/ 3833 h 65165"/>
              <a:gd name="connsiteX2" fmla="*/ 267887 w 268601"/>
              <a:gd name="connsiteY2" fmla="*/ 65165 h 65165"/>
              <a:gd name="connsiteX3" fmla="*/ 195404 w 268601"/>
              <a:gd name="connsiteY3" fmla="*/ 3833 h 65165"/>
              <a:gd name="connsiteX4" fmla="*/ 258 w 268601"/>
              <a:gd name="connsiteY4" fmla="*/ 9409 h 65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01" h="65165">
                <a:moveTo>
                  <a:pt x="258" y="9409"/>
                </a:moveTo>
                <a:cubicBezTo>
                  <a:pt x="-6247" y="9409"/>
                  <a:pt x="111770" y="-5460"/>
                  <a:pt x="156375" y="3833"/>
                </a:cubicBezTo>
                <a:cubicBezTo>
                  <a:pt x="200980" y="13126"/>
                  <a:pt x="261382" y="65165"/>
                  <a:pt x="267887" y="65165"/>
                </a:cubicBezTo>
                <a:cubicBezTo>
                  <a:pt x="274392" y="65165"/>
                  <a:pt x="235363" y="14984"/>
                  <a:pt x="195404" y="3833"/>
                </a:cubicBezTo>
                <a:cubicBezTo>
                  <a:pt x="155445" y="-7318"/>
                  <a:pt x="6763" y="9409"/>
                  <a:pt x="258" y="94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7C555876-C55A-B506-150E-471EFEB93A0E}"/>
              </a:ext>
            </a:extLst>
          </p:cNvPr>
          <p:cNvSpPr/>
          <p:nvPr/>
        </p:nvSpPr>
        <p:spPr>
          <a:xfrm>
            <a:off x="6951525" y="4633323"/>
            <a:ext cx="157870" cy="100642"/>
          </a:xfrm>
          <a:custGeom>
            <a:avLst/>
            <a:gdLst>
              <a:gd name="connsiteX0" fmla="*/ 1260 w 157870"/>
              <a:gd name="connsiteY0" fmla="*/ 9 h 100642"/>
              <a:gd name="connsiteX1" fmla="*/ 40290 w 157870"/>
              <a:gd name="connsiteY1" fmla="*/ 83643 h 100642"/>
              <a:gd name="connsiteX2" fmla="*/ 157377 w 157870"/>
              <a:gd name="connsiteY2" fmla="*/ 100370 h 100642"/>
              <a:gd name="connsiteX3" fmla="*/ 79319 w 157870"/>
              <a:gd name="connsiteY3" fmla="*/ 89218 h 100642"/>
              <a:gd name="connsiteX4" fmla="*/ 1260 w 157870"/>
              <a:gd name="connsiteY4" fmla="*/ 9 h 10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870" h="100642">
                <a:moveTo>
                  <a:pt x="1260" y="9"/>
                </a:moveTo>
                <a:cubicBezTo>
                  <a:pt x="-5245" y="-920"/>
                  <a:pt x="14271" y="66916"/>
                  <a:pt x="40290" y="83643"/>
                </a:cubicBezTo>
                <a:cubicBezTo>
                  <a:pt x="66309" y="100370"/>
                  <a:pt x="157377" y="100370"/>
                  <a:pt x="157377" y="100370"/>
                </a:cubicBezTo>
                <a:cubicBezTo>
                  <a:pt x="163882" y="101299"/>
                  <a:pt x="104409" y="100369"/>
                  <a:pt x="79319" y="89218"/>
                </a:cubicBezTo>
                <a:cubicBezTo>
                  <a:pt x="54229" y="78067"/>
                  <a:pt x="7765" y="938"/>
                  <a:pt x="1260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32BDD144-6970-BB6E-D2D8-A9327E8546DC}"/>
              </a:ext>
            </a:extLst>
          </p:cNvPr>
          <p:cNvSpPr/>
          <p:nvPr/>
        </p:nvSpPr>
        <p:spPr>
          <a:xfrm>
            <a:off x="6988707" y="4175994"/>
            <a:ext cx="64452" cy="111857"/>
          </a:xfrm>
          <a:custGeom>
            <a:avLst/>
            <a:gdLst>
              <a:gd name="connsiteX0" fmla="*/ 64439 w 64452"/>
              <a:gd name="connsiteY0" fmla="*/ 138 h 111857"/>
              <a:gd name="connsiteX1" fmla="*/ 8683 w 64452"/>
              <a:gd name="connsiteY1" fmla="*/ 55894 h 111857"/>
              <a:gd name="connsiteX2" fmla="*/ 3108 w 64452"/>
              <a:gd name="connsiteY2" fmla="*/ 111650 h 111857"/>
              <a:gd name="connsiteX3" fmla="*/ 3108 w 64452"/>
              <a:gd name="connsiteY3" fmla="*/ 72621 h 111857"/>
              <a:gd name="connsiteX4" fmla="*/ 64439 w 64452"/>
              <a:gd name="connsiteY4" fmla="*/ 138 h 11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2" h="111857">
                <a:moveTo>
                  <a:pt x="64439" y="138"/>
                </a:moveTo>
                <a:cubicBezTo>
                  <a:pt x="65368" y="-2650"/>
                  <a:pt x="18905" y="37309"/>
                  <a:pt x="8683" y="55894"/>
                </a:cubicBezTo>
                <a:cubicBezTo>
                  <a:pt x="-1539" y="74479"/>
                  <a:pt x="4037" y="108862"/>
                  <a:pt x="3108" y="111650"/>
                </a:cubicBezTo>
                <a:cubicBezTo>
                  <a:pt x="2179" y="114438"/>
                  <a:pt x="-3397" y="88418"/>
                  <a:pt x="3108" y="72621"/>
                </a:cubicBezTo>
                <a:cubicBezTo>
                  <a:pt x="9613" y="56824"/>
                  <a:pt x="63510" y="2926"/>
                  <a:pt x="64439" y="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1508489D-A5BC-A41A-E118-A486B0A9AFD1}"/>
              </a:ext>
            </a:extLst>
          </p:cNvPr>
          <p:cNvSpPr/>
          <p:nvPr/>
        </p:nvSpPr>
        <p:spPr>
          <a:xfrm>
            <a:off x="7175777" y="4298759"/>
            <a:ext cx="22529" cy="150668"/>
          </a:xfrm>
          <a:custGeom>
            <a:avLst/>
            <a:gdLst>
              <a:gd name="connsiteX0" fmla="*/ 33 w 22529"/>
              <a:gd name="connsiteY0" fmla="*/ 36 h 150668"/>
              <a:gd name="connsiteX1" fmla="*/ 22335 w 22529"/>
              <a:gd name="connsiteY1" fmla="*/ 100397 h 150668"/>
              <a:gd name="connsiteX2" fmla="*/ 11184 w 22529"/>
              <a:gd name="connsiteY2" fmla="*/ 150578 h 150668"/>
              <a:gd name="connsiteX3" fmla="*/ 16760 w 22529"/>
              <a:gd name="connsiteY3" fmla="*/ 89246 h 150668"/>
              <a:gd name="connsiteX4" fmla="*/ 33 w 22529"/>
              <a:gd name="connsiteY4" fmla="*/ 36 h 15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29" h="150668">
                <a:moveTo>
                  <a:pt x="33" y="36"/>
                </a:moveTo>
                <a:cubicBezTo>
                  <a:pt x="962" y="1894"/>
                  <a:pt x="20477" y="75307"/>
                  <a:pt x="22335" y="100397"/>
                </a:cubicBezTo>
                <a:cubicBezTo>
                  <a:pt x="24194" y="125487"/>
                  <a:pt x="12113" y="152436"/>
                  <a:pt x="11184" y="150578"/>
                </a:cubicBezTo>
                <a:cubicBezTo>
                  <a:pt x="10255" y="148720"/>
                  <a:pt x="15831" y="110619"/>
                  <a:pt x="16760" y="89246"/>
                </a:cubicBezTo>
                <a:cubicBezTo>
                  <a:pt x="17689" y="67873"/>
                  <a:pt x="-896" y="-1822"/>
                  <a:pt x="33" y="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2C174766-2FED-1F0C-BA91-2AA9C6595DAA}"/>
              </a:ext>
            </a:extLst>
          </p:cNvPr>
          <p:cNvSpPr/>
          <p:nvPr/>
        </p:nvSpPr>
        <p:spPr>
          <a:xfrm>
            <a:off x="4655586" y="4121607"/>
            <a:ext cx="239953" cy="65689"/>
          </a:xfrm>
          <a:custGeom>
            <a:avLst/>
            <a:gdLst>
              <a:gd name="connsiteX0" fmla="*/ 48 w 239953"/>
              <a:gd name="connsiteY0" fmla="*/ 4344 h 65689"/>
              <a:gd name="connsiteX1" fmla="*/ 156165 w 239953"/>
              <a:gd name="connsiteY1" fmla="*/ 9920 h 65689"/>
              <a:gd name="connsiteX2" fmla="*/ 239799 w 239953"/>
              <a:gd name="connsiteY2" fmla="*/ 65676 h 65689"/>
              <a:gd name="connsiteX3" fmla="*/ 172892 w 239953"/>
              <a:gd name="connsiteY3" fmla="*/ 4344 h 65689"/>
              <a:gd name="connsiteX4" fmla="*/ 48 w 239953"/>
              <a:gd name="connsiteY4" fmla="*/ 4344 h 6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53" h="65689">
                <a:moveTo>
                  <a:pt x="48" y="4344"/>
                </a:moveTo>
                <a:cubicBezTo>
                  <a:pt x="-2740" y="5273"/>
                  <a:pt x="116207" y="-302"/>
                  <a:pt x="156165" y="9920"/>
                </a:cubicBezTo>
                <a:cubicBezTo>
                  <a:pt x="196124" y="20142"/>
                  <a:pt x="237011" y="66605"/>
                  <a:pt x="239799" y="65676"/>
                </a:cubicBezTo>
                <a:cubicBezTo>
                  <a:pt x="242587" y="64747"/>
                  <a:pt x="207275" y="13637"/>
                  <a:pt x="172892" y="4344"/>
                </a:cubicBezTo>
                <a:cubicBezTo>
                  <a:pt x="138509" y="-4949"/>
                  <a:pt x="2836" y="3415"/>
                  <a:pt x="48" y="4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6625676-36A8-A149-CE48-BDA2717B5928}"/>
              </a:ext>
            </a:extLst>
          </p:cNvPr>
          <p:cNvSpPr/>
          <p:nvPr/>
        </p:nvSpPr>
        <p:spPr>
          <a:xfrm>
            <a:off x="4683512" y="4577346"/>
            <a:ext cx="156117" cy="111349"/>
          </a:xfrm>
          <a:custGeom>
            <a:avLst/>
            <a:gdLst>
              <a:gd name="connsiteX0" fmla="*/ 0 w 156117"/>
              <a:gd name="connsiteY0" fmla="*/ 230 h 111349"/>
              <a:gd name="connsiteX1" fmla="*/ 78059 w 156117"/>
              <a:gd name="connsiteY1" fmla="*/ 78288 h 111349"/>
              <a:gd name="connsiteX2" fmla="*/ 156117 w 156117"/>
              <a:gd name="connsiteY2" fmla="*/ 95015 h 111349"/>
              <a:gd name="connsiteX3" fmla="*/ 78059 w 156117"/>
              <a:gd name="connsiteY3" fmla="*/ 106166 h 111349"/>
              <a:gd name="connsiteX4" fmla="*/ 0 w 156117"/>
              <a:gd name="connsiteY4" fmla="*/ 230 h 11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117" h="111349">
                <a:moveTo>
                  <a:pt x="0" y="230"/>
                </a:moveTo>
                <a:cubicBezTo>
                  <a:pt x="0" y="-4416"/>
                  <a:pt x="52040" y="62491"/>
                  <a:pt x="78059" y="78288"/>
                </a:cubicBezTo>
                <a:cubicBezTo>
                  <a:pt x="104079" y="94086"/>
                  <a:pt x="156117" y="90369"/>
                  <a:pt x="156117" y="95015"/>
                </a:cubicBezTo>
                <a:cubicBezTo>
                  <a:pt x="156117" y="99661"/>
                  <a:pt x="100361" y="121034"/>
                  <a:pt x="78059" y="106166"/>
                </a:cubicBezTo>
                <a:cubicBezTo>
                  <a:pt x="55757" y="91298"/>
                  <a:pt x="0" y="4876"/>
                  <a:pt x="0" y="2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B3AA5743-A691-DE9F-7560-7BE3758D6B79}"/>
              </a:ext>
            </a:extLst>
          </p:cNvPr>
          <p:cNvSpPr/>
          <p:nvPr/>
        </p:nvSpPr>
        <p:spPr>
          <a:xfrm>
            <a:off x="5307697" y="5190794"/>
            <a:ext cx="83933" cy="161920"/>
          </a:xfrm>
          <a:custGeom>
            <a:avLst/>
            <a:gdLst>
              <a:gd name="connsiteX0" fmla="*/ 283 w 83933"/>
              <a:gd name="connsiteY0" fmla="*/ 99 h 161920"/>
              <a:gd name="connsiteX1" fmla="*/ 56040 w 83933"/>
              <a:gd name="connsiteY1" fmla="*/ 94884 h 161920"/>
              <a:gd name="connsiteX2" fmla="*/ 39313 w 83933"/>
              <a:gd name="connsiteY2" fmla="*/ 161791 h 161920"/>
              <a:gd name="connsiteX3" fmla="*/ 83918 w 83933"/>
              <a:gd name="connsiteY3" fmla="*/ 78157 h 161920"/>
              <a:gd name="connsiteX4" fmla="*/ 283 w 83933"/>
              <a:gd name="connsiteY4" fmla="*/ 99 h 16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33" h="161920">
                <a:moveTo>
                  <a:pt x="283" y="99"/>
                </a:moveTo>
                <a:cubicBezTo>
                  <a:pt x="-4363" y="2887"/>
                  <a:pt x="49535" y="67935"/>
                  <a:pt x="56040" y="94884"/>
                </a:cubicBezTo>
                <a:cubicBezTo>
                  <a:pt x="62545" y="121833"/>
                  <a:pt x="34667" y="164579"/>
                  <a:pt x="39313" y="161791"/>
                </a:cubicBezTo>
                <a:cubicBezTo>
                  <a:pt x="43959" y="159003"/>
                  <a:pt x="84847" y="102318"/>
                  <a:pt x="83918" y="78157"/>
                </a:cubicBezTo>
                <a:cubicBezTo>
                  <a:pt x="82989" y="53996"/>
                  <a:pt x="4929" y="-2689"/>
                  <a:pt x="283" y="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31252D86-EFAD-0372-28F2-802A71ED3187}"/>
              </a:ext>
            </a:extLst>
          </p:cNvPr>
          <p:cNvSpPr/>
          <p:nvPr/>
        </p:nvSpPr>
        <p:spPr>
          <a:xfrm>
            <a:off x="6099717" y="5930957"/>
            <a:ext cx="284761" cy="34945"/>
          </a:xfrm>
          <a:custGeom>
            <a:avLst/>
            <a:gdLst>
              <a:gd name="connsiteX0" fmla="*/ 0 w 284761"/>
              <a:gd name="connsiteY0" fmla="*/ 34945 h 34945"/>
              <a:gd name="connsiteX1" fmla="*/ 189571 w 284761"/>
              <a:gd name="connsiteY1" fmla="*/ 1492 h 34945"/>
              <a:gd name="connsiteX2" fmla="*/ 284356 w 284761"/>
              <a:gd name="connsiteY2" fmla="*/ 7067 h 34945"/>
              <a:gd name="connsiteX3" fmla="*/ 156117 w 284761"/>
              <a:gd name="connsiteY3" fmla="*/ 18219 h 34945"/>
              <a:gd name="connsiteX4" fmla="*/ 0 w 284761"/>
              <a:gd name="connsiteY4" fmla="*/ 34945 h 3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61" h="34945">
                <a:moveTo>
                  <a:pt x="0" y="34945"/>
                </a:moveTo>
                <a:cubicBezTo>
                  <a:pt x="71089" y="20541"/>
                  <a:pt x="142178" y="6138"/>
                  <a:pt x="189571" y="1492"/>
                </a:cubicBezTo>
                <a:cubicBezTo>
                  <a:pt x="236964" y="-3154"/>
                  <a:pt x="289932" y="4279"/>
                  <a:pt x="284356" y="7067"/>
                </a:cubicBezTo>
                <a:cubicBezTo>
                  <a:pt x="278780" y="9855"/>
                  <a:pt x="156117" y="18219"/>
                  <a:pt x="156117" y="18219"/>
                </a:cubicBezTo>
                <a:lnTo>
                  <a:pt x="0" y="349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623BEDA3-239F-3079-0A1D-90249B672C50}"/>
              </a:ext>
            </a:extLst>
          </p:cNvPr>
          <p:cNvSpPr/>
          <p:nvPr/>
        </p:nvSpPr>
        <p:spPr>
          <a:xfrm>
            <a:off x="6028256" y="2249636"/>
            <a:ext cx="63378" cy="138522"/>
          </a:xfrm>
          <a:custGeom>
            <a:avLst/>
            <a:gdLst>
              <a:gd name="connsiteX0" fmla="*/ 63358 w 63378"/>
              <a:gd name="connsiteY0" fmla="*/ 183 h 138522"/>
              <a:gd name="connsiteX1" fmla="*/ 10731 w 63378"/>
              <a:gd name="connsiteY1" fmla="*/ 79124 h 138522"/>
              <a:gd name="connsiteX2" fmla="*/ 4153 w 63378"/>
              <a:gd name="connsiteY2" fmla="*/ 138329 h 138522"/>
              <a:gd name="connsiteX3" fmla="*/ 4153 w 63378"/>
              <a:gd name="connsiteY3" fmla="*/ 59388 h 138522"/>
              <a:gd name="connsiteX4" fmla="*/ 63358 w 63378"/>
              <a:gd name="connsiteY4" fmla="*/ 183 h 13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78" h="138522">
                <a:moveTo>
                  <a:pt x="63358" y="183"/>
                </a:moveTo>
                <a:cubicBezTo>
                  <a:pt x="64454" y="3472"/>
                  <a:pt x="20598" y="56100"/>
                  <a:pt x="10731" y="79124"/>
                </a:cubicBezTo>
                <a:cubicBezTo>
                  <a:pt x="864" y="102148"/>
                  <a:pt x="5249" y="141618"/>
                  <a:pt x="4153" y="138329"/>
                </a:cubicBezTo>
                <a:cubicBezTo>
                  <a:pt x="3057" y="135040"/>
                  <a:pt x="-4618" y="80219"/>
                  <a:pt x="4153" y="59388"/>
                </a:cubicBezTo>
                <a:cubicBezTo>
                  <a:pt x="12924" y="38557"/>
                  <a:pt x="62262" y="-3106"/>
                  <a:pt x="63358" y="1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40DEE756-70AA-3E04-64D9-BC42353414D4}"/>
              </a:ext>
            </a:extLst>
          </p:cNvPr>
          <p:cNvSpPr/>
          <p:nvPr/>
        </p:nvSpPr>
        <p:spPr>
          <a:xfrm>
            <a:off x="5762609" y="2473440"/>
            <a:ext cx="59780" cy="164628"/>
          </a:xfrm>
          <a:custGeom>
            <a:avLst/>
            <a:gdLst>
              <a:gd name="connsiteX0" fmla="*/ 85 w 59780"/>
              <a:gd name="connsiteY0" fmla="*/ 45 h 164628"/>
              <a:gd name="connsiteX1" fmla="*/ 46133 w 59780"/>
              <a:gd name="connsiteY1" fmla="*/ 111878 h 164628"/>
              <a:gd name="connsiteX2" fmla="*/ 46133 w 59780"/>
              <a:gd name="connsiteY2" fmla="*/ 164505 h 164628"/>
              <a:gd name="connsiteX3" fmla="*/ 59290 w 59780"/>
              <a:gd name="connsiteY3" fmla="*/ 98721 h 164628"/>
              <a:gd name="connsiteX4" fmla="*/ 85 w 59780"/>
              <a:gd name="connsiteY4" fmla="*/ 45 h 16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0" h="164628">
                <a:moveTo>
                  <a:pt x="85" y="45"/>
                </a:moveTo>
                <a:cubicBezTo>
                  <a:pt x="-2108" y="2238"/>
                  <a:pt x="38458" y="84468"/>
                  <a:pt x="46133" y="111878"/>
                </a:cubicBezTo>
                <a:cubicBezTo>
                  <a:pt x="53808" y="139288"/>
                  <a:pt x="43940" y="166698"/>
                  <a:pt x="46133" y="164505"/>
                </a:cubicBezTo>
                <a:cubicBezTo>
                  <a:pt x="48326" y="162312"/>
                  <a:pt x="62579" y="121745"/>
                  <a:pt x="59290" y="98721"/>
                </a:cubicBezTo>
                <a:cubicBezTo>
                  <a:pt x="56001" y="75697"/>
                  <a:pt x="2278" y="-2148"/>
                  <a:pt x="85" y="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AAF9339-26C1-2947-D3C7-A3C825AFC528}"/>
              </a:ext>
            </a:extLst>
          </p:cNvPr>
          <p:cNvSpPr/>
          <p:nvPr/>
        </p:nvSpPr>
        <p:spPr>
          <a:xfrm>
            <a:off x="6670407" y="2417004"/>
            <a:ext cx="68424" cy="207800"/>
          </a:xfrm>
          <a:custGeom>
            <a:avLst/>
            <a:gdLst>
              <a:gd name="connsiteX0" fmla="*/ 108 w 68424"/>
              <a:gd name="connsiteY0" fmla="*/ 3854 h 207800"/>
              <a:gd name="connsiteX1" fmla="*/ 52735 w 68424"/>
              <a:gd name="connsiteY1" fmla="*/ 122265 h 207800"/>
              <a:gd name="connsiteX2" fmla="*/ 65892 w 68424"/>
              <a:gd name="connsiteY2" fmla="*/ 207784 h 207800"/>
              <a:gd name="connsiteX3" fmla="*/ 65892 w 68424"/>
              <a:gd name="connsiteY3" fmla="*/ 115687 h 207800"/>
              <a:gd name="connsiteX4" fmla="*/ 39579 w 68424"/>
              <a:gd name="connsiteY4" fmla="*/ 36746 h 207800"/>
              <a:gd name="connsiteX5" fmla="*/ 108 w 68424"/>
              <a:gd name="connsiteY5" fmla="*/ 3854 h 20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424" h="207800">
                <a:moveTo>
                  <a:pt x="108" y="3854"/>
                </a:moveTo>
                <a:cubicBezTo>
                  <a:pt x="2301" y="18107"/>
                  <a:pt x="41771" y="88277"/>
                  <a:pt x="52735" y="122265"/>
                </a:cubicBezTo>
                <a:cubicBezTo>
                  <a:pt x="63699" y="156253"/>
                  <a:pt x="63699" y="208880"/>
                  <a:pt x="65892" y="207784"/>
                </a:cubicBezTo>
                <a:cubicBezTo>
                  <a:pt x="68085" y="206688"/>
                  <a:pt x="70278" y="144193"/>
                  <a:pt x="65892" y="115687"/>
                </a:cubicBezTo>
                <a:cubicBezTo>
                  <a:pt x="61506" y="87181"/>
                  <a:pt x="39579" y="36746"/>
                  <a:pt x="39579" y="36746"/>
                </a:cubicBezTo>
                <a:cubicBezTo>
                  <a:pt x="29712" y="18107"/>
                  <a:pt x="-2085" y="-10399"/>
                  <a:pt x="108" y="38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8B99D730-66DB-EA93-0152-AFBA118B6265}"/>
              </a:ext>
            </a:extLst>
          </p:cNvPr>
          <p:cNvSpPr/>
          <p:nvPr/>
        </p:nvSpPr>
        <p:spPr>
          <a:xfrm>
            <a:off x="5262734" y="2746335"/>
            <a:ext cx="388126" cy="69302"/>
          </a:xfrm>
          <a:custGeom>
            <a:avLst/>
            <a:gdLst>
              <a:gd name="connsiteX0" fmla="*/ 0 w 388126"/>
              <a:gd name="connsiteY0" fmla="*/ 69228 h 69302"/>
              <a:gd name="connsiteX1" fmla="*/ 276293 w 388126"/>
              <a:gd name="connsiteY1" fmla="*/ 3443 h 69302"/>
              <a:gd name="connsiteX2" fmla="*/ 388126 w 388126"/>
              <a:gd name="connsiteY2" fmla="*/ 10022 h 69302"/>
              <a:gd name="connsiteX3" fmla="*/ 276293 w 388126"/>
              <a:gd name="connsiteY3" fmla="*/ 16600 h 69302"/>
              <a:gd name="connsiteX4" fmla="*/ 0 w 388126"/>
              <a:gd name="connsiteY4" fmla="*/ 69228 h 6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26" h="69302">
                <a:moveTo>
                  <a:pt x="0" y="69228"/>
                </a:moveTo>
                <a:cubicBezTo>
                  <a:pt x="0" y="67035"/>
                  <a:pt x="211605" y="13311"/>
                  <a:pt x="276293" y="3443"/>
                </a:cubicBezTo>
                <a:cubicBezTo>
                  <a:pt x="340981" y="-6425"/>
                  <a:pt x="388126" y="7829"/>
                  <a:pt x="388126" y="10022"/>
                </a:cubicBezTo>
                <a:cubicBezTo>
                  <a:pt x="388126" y="12215"/>
                  <a:pt x="334402" y="8925"/>
                  <a:pt x="276293" y="16600"/>
                </a:cubicBezTo>
                <a:cubicBezTo>
                  <a:pt x="218184" y="24275"/>
                  <a:pt x="0" y="71421"/>
                  <a:pt x="0" y="692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BF84C83-A502-F857-FD6C-CBF098E083B1}"/>
              </a:ext>
            </a:extLst>
          </p:cNvPr>
          <p:cNvSpPr/>
          <p:nvPr/>
        </p:nvSpPr>
        <p:spPr>
          <a:xfrm>
            <a:off x="6279664" y="2716453"/>
            <a:ext cx="48798" cy="121607"/>
          </a:xfrm>
          <a:custGeom>
            <a:avLst/>
            <a:gdLst>
              <a:gd name="connsiteX0" fmla="*/ 48773 w 48798"/>
              <a:gd name="connsiteY0" fmla="*/ 433 h 121607"/>
              <a:gd name="connsiteX1" fmla="*/ 2724 w 48798"/>
              <a:gd name="connsiteY1" fmla="*/ 118845 h 121607"/>
              <a:gd name="connsiteX2" fmla="*/ 9303 w 48798"/>
              <a:gd name="connsiteY2" fmla="*/ 79374 h 121607"/>
              <a:gd name="connsiteX3" fmla="*/ 48773 w 48798"/>
              <a:gd name="connsiteY3" fmla="*/ 433 h 12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98" h="121607">
                <a:moveTo>
                  <a:pt x="48773" y="433"/>
                </a:moveTo>
                <a:cubicBezTo>
                  <a:pt x="47676" y="7012"/>
                  <a:pt x="2724" y="118845"/>
                  <a:pt x="2724" y="118845"/>
                </a:cubicBezTo>
                <a:cubicBezTo>
                  <a:pt x="-3854" y="132002"/>
                  <a:pt x="2725" y="94724"/>
                  <a:pt x="9303" y="79374"/>
                </a:cubicBezTo>
                <a:cubicBezTo>
                  <a:pt x="15881" y="64024"/>
                  <a:pt x="49870" y="-6146"/>
                  <a:pt x="48773" y="4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C5BE51B6-DE9A-AA7F-B502-7FCC0B291FB7}"/>
              </a:ext>
            </a:extLst>
          </p:cNvPr>
          <p:cNvSpPr/>
          <p:nvPr/>
        </p:nvSpPr>
        <p:spPr>
          <a:xfrm>
            <a:off x="6499461" y="2651102"/>
            <a:ext cx="73778" cy="230245"/>
          </a:xfrm>
          <a:custGeom>
            <a:avLst/>
            <a:gdLst>
              <a:gd name="connsiteX0" fmla="*/ 15 w 73778"/>
              <a:gd name="connsiteY0" fmla="*/ 0 h 230245"/>
              <a:gd name="connsiteX1" fmla="*/ 65799 w 73778"/>
              <a:gd name="connsiteY1" fmla="*/ 171039 h 230245"/>
              <a:gd name="connsiteX2" fmla="*/ 52643 w 73778"/>
              <a:gd name="connsiteY2" fmla="*/ 230245 h 230245"/>
              <a:gd name="connsiteX3" fmla="*/ 72378 w 73778"/>
              <a:gd name="connsiteY3" fmla="*/ 171039 h 230245"/>
              <a:gd name="connsiteX4" fmla="*/ 15 w 73778"/>
              <a:gd name="connsiteY4" fmla="*/ 0 h 23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78" h="230245">
                <a:moveTo>
                  <a:pt x="15" y="0"/>
                </a:moveTo>
                <a:cubicBezTo>
                  <a:pt x="-1081" y="0"/>
                  <a:pt x="57028" y="132665"/>
                  <a:pt x="65799" y="171039"/>
                </a:cubicBezTo>
                <a:cubicBezTo>
                  <a:pt x="74570" y="209413"/>
                  <a:pt x="51547" y="230245"/>
                  <a:pt x="52643" y="230245"/>
                </a:cubicBezTo>
                <a:cubicBezTo>
                  <a:pt x="53739" y="230245"/>
                  <a:pt x="80053" y="202835"/>
                  <a:pt x="72378" y="171039"/>
                </a:cubicBezTo>
                <a:cubicBezTo>
                  <a:pt x="64703" y="139243"/>
                  <a:pt x="1111" y="0"/>
                  <a:pt x="1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C99450E5-F7C7-3A68-F036-554F3FA4EDFF}"/>
              </a:ext>
            </a:extLst>
          </p:cNvPr>
          <p:cNvSpPr/>
          <p:nvPr/>
        </p:nvSpPr>
        <p:spPr>
          <a:xfrm>
            <a:off x="4818241" y="3522993"/>
            <a:ext cx="221219" cy="130842"/>
          </a:xfrm>
          <a:custGeom>
            <a:avLst/>
            <a:gdLst>
              <a:gd name="connsiteX0" fmla="*/ 166135 w 221219"/>
              <a:gd name="connsiteY0" fmla="*/ 136 h 130842"/>
              <a:gd name="connsiteX1" fmla="*/ 219924 w 221219"/>
              <a:gd name="connsiteY1" fmla="*/ 103231 h 130842"/>
              <a:gd name="connsiteX2" fmla="*/ 193030 w 221219"/>
              <a:gd name="connsiteY2" fmla="*/ 107713 h 130842"/>
              <a:gd name="connsiteX3" fmla="*/ 72006 w 221219"/>
              <a:gd name="connsiteY3" fmla="*/ 71854 h 130842"/>
              <a:gd name="connsiteX4" fmla="*/ 288 w 221219"/>
              <a:gd name="connsiteY4" fmla="*/ 53925 h 130842"/>
              <a:gd name="connsiteX5" fmla="*/ 45112 w 221219"/>
              <a:gd name="connsiteY5" fmla="*/ 71854 h 130842"/>
              <a:gd name="connsiteX6" fmla="*/ 206477 w 221219"/>
              <a:gd name="connsiteY6" fmla="*/ 130125 h 130842"/>
              <a:gd name="connsiteX7" fmla="*/ 166135 w 221219"/>
              <a:gd name="connsiteY7" fmla="*/ 136 h 13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9" h="130842">
                <a:moveTo>
                  <a:pt x="166135" y="136"/>
                </a:moveTo>
                <a:cubicBezTo>
                  <a:pt x="168376" y="-4346"/>
                  <a:pt x="219924" y="103231"/>
                  <a:pt x="219924" y="103231"/>
                </a:cubicBezTo>
                <a:cubicBezTo>
                  <a:pt x="224407" y="121161"/>
                  <a:pt x="217683" y="112942"/>
                  <a:pt x="193030" y="107713"/>
                </a:cubicBezTo>
                <a:cubicBezTo>
                  <a:pt x="168377" y="102484"/>
                  <a:pt x="104130" y="80819"/>
                  <a:pt x="72006" y="71854"/>
                </a:cubicBezTo>
                <a:cubicBezTo>
                  <a:pt x="39882" y="62889"/>
                  <a:pt x="4770" y="53925"/>
                  <a:pt x="288" y="53925"/>
                </a:cubicBezTo>
                <a:cubicBezTo>
                  <a:pt x="-4194" y="53925"/>
                  <a:pt x="45112" y="71854"/>
                  <a:pt x="45112" y="71854"/>
                </a:cubicBezTo>
                <a:cubicBezTo>
                  <a:pt x="79477" y="84554"/>
                  <a:pt x="183318" y="137595"/>
                  <a:pt x="206477" y="130125"/>
                </a:cubicBezTo>
                <a:cubicBezTo>
                  <a:pt x="229636" y="122655"/>
                  <a:pt x="163894" y="4618"/>
                  <a:pt x="166135" y="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FB51CBA7-9B5B-50DB-4D12-DB231A28D535}"/>
              </a:ext>
            </a:extLst>
          </p:cNvPr>
          <p:cNvSpPr/>
          <p:nvPr/>
        </p:nvSpPr>
        <p:spPr>
          <a:xfrm>
            <a:off x="5770571" y="5245504"/>
            <a:ext cx="128839" cy="147795"/>
          </a:xfrm>
          <a:custGeom>
            <a:avLst/>
            <a:gdLst>
              <a:gd name="connsiteX0" fmla="*/ 5881 w 128839"/>
              <a:gd name="connsiteY0" fmla="*/ 6 h 147795"/>
              <a:gd name="connsiteX1" fmla="*/ 30461 w 128839"/>
              <a:gd name="connsiteY1" fmla="*/ 98328 h 147795"/>
              <a:gd name="connsiteX2" fmla="*/ 128784 w 128839"/>
              <a:gd name="connsiteY2" fmla="*/ 88496 h 147795"/>
              <a:gd name="connsiteX3" fmla="*/ 15713 w 128839"/>
              <a:gd name="connsiteY3" fmla="*/ 147490 h 147795"/>
              <a:gd name="connsiteX4" fmla="*/ 25545 w 128839"/>
              <a:gd name="connsiteY4" fmla="*/ 113077 h 147795"/>
              <a:gd name="connsiteX5" fmla="*/ 964 w 128839"/>
              <a:gd name="connsiteY5" fmla="*/ 93412 h 147795"/>
              <a:gd name="connsiteX6" fmla="*/ 5881 w 128839"/>
              <a:gd name="connsiteY6" fmla="*/ 6 h 14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839" h="147795">
                <a:moveTo>
                  <a:pt x="5881" y="6"/>
                </a:moveTo>
                <a:cubicBezTo>
                  <a:pt x="10797" y="825"/>
                  <a:pt x="9977" y="83580"/>
                  <a:pt x="30461" y="98328"/>
                </a:cubicBezTo>
                <a:cubicBezTo>
                  <a:pt x="50945" y="113076"/>
                  <a:pt x="131242" y="80302"/>
                  <a:pt x="128784" y="88496"/>
                </a:cubicBezTo>
                <a:cubicBezTo>
                  <a:pt x="126326" y="96690"/>
                  <a:pt x="32919" y="143393"/>
                  <a:pt x="15713" y="147490"/>
                </a:cubicBezTo>
                <a:cubicBezTo>
                  <a:pt x="-1493" y="151587"/>
                  <a:pt x="25545" y="113077"/>
                  <a:pt x="25545" y="113077"/>
                </a:cubicBezTo>
                <a:cubicBezTo>
                  <a:pt x="23087" y="104064"/>
                  <a:pt x="3422" y="105702"/>
                  <a:pt x="964" y="93412"/>
                </a:cubicBezTo>
                <a:cubicBezTo>
                  <a:pt x="-1494" y="81122"/>
                  <a:pt x="965" y="-813"/>
                  <a:pt x="5881" y="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3D55626-5834-4BEF-FBCE-A2B65D6BBBFE}"/>
              </a:ext>
            </a:extLst>
          </p:cNvPr>
          <p:cNvSpPr/>
          <p:nvPr/>
        </p:nvSpPr>
        <p:spPr>
          <a:xfrm>
            <a:off x="5692828" y="5329020"/>
            <a:ext cx="54172" cy="191876"/>
          </a:xfrm>
          <a:custGeom>
            <a:avLst/>
            <a:gdLst>
              <a:gd name="connsiteX0" fmla="*/ 54127 w 54172"/>
              <a:gd name="connsiteY0" fmla="*/ 64 h 191876"/>
              <a:gd name="connsiteX1" fmla="*/ 9882 w 54172"/>
              <a:gd name="connsiteY1" fmla="*/ 98386 h 191876"/>
              <a:gd name="connsiteX2" fmla="*/ 39378 w 54172"/>
              <a:gd name="connsiteY2" fmla="*/ 191793 h 191876"/>
              <a:gd name="connsiteX3" fmla="*/ 49 w 54172"/>
              <a:gd name="connsiteY3" fmla="*/ 113135 h 191876"/>
              <a:gd name="connsiteX4" fmla="*/ 54127 w 54172"/>
              <a:gd name="connsiteY4" fmla="*/ 64 h 19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2" h="191876">
                <a:moveTo>
                  <a:pt x="54127" y="64"/>
                </a:moveTo>
                <a:cubicBezTo>
                  <a:pt x="55766" y="-2394"/>
                  <a:pt x="12340" y="66431"/>
                  <a:pt x="9882" y="98386"/>
                </a:cubicBezTo>
                <a:cubicBezTo>
                  <a:pt x="7424" y="130341"/>
                  <a:pt x="41017" y="189335"/>
                  <a:pt x="39378" y="191793"/>
                </a:cubicBezTo>
                <a:cubicBezTo>
                  <a:pt x="37739" y="194251"/>
                  <a:pt x="-1590" y="141812"/>
                  <a:pt x="49" y="113135"/>
                </a:cubicBezTo>
                <a:cubicBezTo>
                  <a:pt x="1688" y="84458"/>
                  <a:pt x="52488" y="2522"/>
                  <a:pt x="54127" y="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5DE8028-0207-0175-B7EB-A5CB55B005FB}"/>
              </a:ext>
            </a:extLst>
          </p:cNvPr>
          <p:cNvSpPr/>
          <p:nvPr/>
        </p:nvSpPr>
        <p:spPr>
          <a:xfrm>
            <a:off x="6848081" y="5294294"/>
            <a:ext cx="69283" cy="158083"/>
          </a:xfrm>
          <a:custGeom>
            <a:avLst/>
            <a:gdLst>
              <a:gd name="connsiteX0" fmla="*/ 87 w 69283"/>
              <a:gd name="connsiteY0" fmla="*/ 377 h 158083"/>
              <a:gd name="connsiteX1" fmla="*/ 54164 w 69283"/>
              <a:gd name="connsiteY1" fmla="*/ 93783 h 158083"/>
              <a:gd name="connsiteX2" fmla="*/ 39416 w 69283"/>
              <a:gd name="connsiteY2" fmla="*/ 157693 h 158083"/>
              <a:gd name="connsiteX3" fmla="*/ 68913 w 69283"/>
              <a:gd name="connsiteY3" fmla="*/ 64287 h 158083"/>
              <a:gd name="connsiteX4" fmla="*/ 87 w 69283"/>
              <a:gd name="connsiteY4" fmla="*/ 377 h 15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83" h="158083">
                <a:moveTo>
                  <a:pt x="87" y="377"/>
                </a:moveTo>
                <a:cubicBezTo>
                  <a:pt x="-2371" y="5293"/>
                  <a:pt x="47609" y="67564"/>
                  <a:pt x="54164" y="93783"/>
                </a:cubicBezTo>
                <a:cubicBezTo>
                  <a:pt x="60719" y="120002"/>
                  <a:pt x="36958" y="162609"/>
                  <a:pt x="39416" y="157693"/>
                </a:cubicBezTo>
                <a:cubicBezTo>
                  <a:pt x="41874" y="152777"/>
                  <a:pt x="73010" y="88868"/>
                  <a:pt x="68913" y="64287"/>
                </a:cubicBezTo>
                <a:cubicBezTo>
                  <a:pt x="64816" y="39706"/>
                  <a:pt x="2545" y="-4539"/>
                  <a:pt x="87" y="3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49338DF0-2A15-A730-E824-2D50E1B92CAC}"/>
              </a:ext>
            </a:extLst>
          </p:cNvPr>
          <p:cNvSpPr/>
          <p:nvPr/>
        </p:nvSpPr>
        <p:spPr>
          <a:xfrm>
            <a:off x="5613903" y="5272077"/>
            <a:ext cx="58341" cy="128609"/>
          </a:xfrm>
          <a:custGeom>
            <a:avLst/>
            <a:gdLst>
              <a:gd name="connsiteX0" fmla="*/ 58235 w 58341"/>
              <a:gd name="connsiteY0" fmla="*/ 11 h 128609"/>
              <a:gd name="connsiteX1" fmla="*/ 15372 w 58341"/>
              <a:gd name="connsiteY1" fmla="*/ 66686 h 128609"/>
              <a:gd name="connsiteX2" fmla="*/ 15372 w 58341"/>
              <a:gd name="connsiteY2" fmla="*/ 128598 h 128609"/>
              <a:gd name="connsiteX3" fmla="*/ 1085 w 58341"/>
              <a:gd name="connsiteY3" fmla="*/ 61923 h 128609"/>
              <a:gd name="connsiteX4" fmla="*/ 58235 w 58341"/>
              <a:gd name="connsiteY4" fmla="*/ 11 h 12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41" h="128609">
                <a:moveTo>
                  <a:pt x="58235" y="11"/>
                </a:moveTo>
                <a:cubicBezTo>
                  <a:pt x="60616" y="805"/>
                  <a:pt x="22516" y="45255"/>
                  <a:pt x="15372" y="66686"/>
                </a:cubicBezTo>
                <a:cubicBezTo>
                  <a:pt x="8228" y="88117"/>
                  <a:pt x="17753" y="129392"/>
                  <a:pt x="15372" y="128598"/>
                </a:cubicBezTo>
                <a:cubicBezTo>
                  <a:pt x="12991" y="127804"/>
                  <a:pt x="-4471" y="82560"/>
                  <a:pt x="1085" y="61923"/>
                </a:cubicBezTo>
                <a:cubicBezTo>
                  <a:pt x="6641" y="41286"/>
                  <a:pt x="55854" y="-783"/>
                  <a:pt x="58235" y="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C81E6AE2-33C6-F171-2262-5C7856B91BDE}"/>
              </a:ext>
            </a:extLst>
          </p:cNvPr>
          <p:cNvSpPr/>
          <p:nvPr/>
        </p:nvSpPr>
        <p:spPr>
          <a:xfrm>
            <a:off x="6362690" y="5333920"/>
            <a:ext cx="25418" cy="108154"/>
          </a:xfrm>
          <a:custGeom>
            <a:avLst/>
            <a:gdLst>
              <a:gd name="connsiteX0" fmla="*/ 10 w 25418"/>
              <a:gd name="connsiteY0" fmla="*/ 80 h 108154"/>
              <a:gd name="connsiteX1" fmla="*/ 22235 w 25418"/>
              <a:gd name="connsiteY1" fmla="*/ 66755 h 108154"/>
              <a:gd name="connsiteX2" fmla="*/ 15885 w 25418"/>
              <a:gd name="connsiteY2" fmla="*/ 108030 h 108154"/>
              <a:gd name="connsiteX3" fmla="*/ 25410 w 25418"/>
              <a:gd name="connsiteY3" fmla="*/ 54055 h 108154"/>
              <a:gd name="connsiteX4" fmla="*/ 10 w 25418"/>
              <a:gd name="connsiteY4" fmla="*/ 80 h 10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08154">
                <a:moveTo>
                  <a:pt x="10" y="80"/>
                </a:moveTo>
                <a:cubicBezTo>
                  <a:pt x="-519" y="2197"/>
                  <a:pt x="19589" y="48763"/>
                  <a:pt x="22235" y="66755"/>
                </a:cubicBezTo>
                <a:cubicBezTo>
                  <a:pt x="24881" y="84747"/>
                  <a:pt x="15356" y="110147"/>
                  <a:pt x="15885" y="108030"/>
                </a:cubicBezTo>
                <a:cubicBezTo>
                  <a:pt x="16414" y="105913"/>
                  <a:pt x="24881" y="69930"/>
                  <a:pt x="25410" y="54055"/>
                </a:cubicBezTo>
                <a:cubicBezTo>
                  <a:pt x="25939" y="38180"/>
                  <a:pt x="539" y="-2037"/>
                  <a:pt x="10" y="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E2E337D7-4AAF-EC23-2C6B-6ADA87E62689}"/>
              </a:ext>
            </a:extLst>
          </p:cNvPr>
          <p:cNvSpPr/>
          <p:nvPr/>
        </p:nvSpPr>
        <p:spPr>
          <a:xfrm>
            <a:off x="6126383" y="5340209"/>
            <a:ext cx="15463" cy="99397"/>
          </a:xfrm>
          <a:custGeom>
            <a:avLst/>
            <a:gdLst>
              <a:gd name="connsiteX0" fmla="*/ 4542 w 15463"/>
              <a:gd name="connsiteY0" fmla="*/ 141 h 99397"/>
              <a:gd name="connsiteX1" fmla="*/ 14067 w 15463"/>
              <a:gd name="connsiteY1" fmla="*/ 79516 h 99397"/>
              <a:gd name="connsiteX2" fmla="*/ 14067 w 15463"/>
              <a:gd name="connsiteY2" fmla="*/ 98566 h 99397"/>
              <a:gd name="connsiteX3" fmla="*/ 1367 w 15463"/>
              <a:gd name="connsiteY3" fmla="*/ 60466 h 99397"/>
              <a:gd name="connsiteX4" fmla="*/ 4542 w 15463"/>
              <a:gd name="connsiteY4" fmla="*/ 141 h 9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3" h="99397">
                <a:moveTo>
                  <a:pt x="4542" y="141"/>
                </a:moveTo>
                <a:cubicBezTo>
                  <a:pt x="6659" y="3316"/>
                  <a:pt x="12480" y="63112"/>
                  <a:pt x="14067" y="79516"/>
                </a:cubicBezTo>
                <a:cubicBezTo>
                  <a:pt x="15654" y="95920"/>
                  <a:pt x="16184" y="101741"/>
                  <a:pt x="14067" y="98566"/>
                </a:cubicBezTo>
                <a:cubicBezTo>
                  <a:pt x="11950" y="95391"/>
                  <a:pt x="5071" y="72637"/>
                  <a:pt x="1367" y="60466"/>
                </a:cubicBezTo>
                <a:cubicBezTo>
                  <a:pt x="-2337" y="48295"/>
                  <a:pt x="2425" y="-3034"/>
                  <a:pt x="4542" y="1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82000170-4267-A596-8B4F-B51AED819E28}"/>
              </a:ext>
            </a:extLst>
          </p:cNvPr>
          <p:cNvSpPr/>
          <p:nvPr/>
        </p:nvSpPr>
        <p:spPr>
          <a:xfrm>
            <a:off x="6499172" y="5318001"/>
            <a:ext cx="22287" cy="136759"/>
          </a:xfrm>
          <a:custGeom>
            <a:avLst/>
            <a:gdLst>
              <a:gd name="connsiteX0" fmla="*/ 53 w 22287"/>
              <a:gd name="connsiteY0" fmla="*/ 124 h 136759"/>
              <a:gd name="connsiteX1" fmla="*/ 15928 w 22287"/>
              <a:gd name="connsiteY1" fmla="*/ 60449 h 136759"/>
              <a:gd name="connsiteX2" fmla="*/ 12753 w 22287"/>
              <a:gd name="connsiteY2" fmla="*/ 136649 h 136759"/>
              <a:gd name="connsiteX3" fmla="*/ 22278 w 22287"/>
              <a:gd name="connsiteY3" fmla="*/ 76324 h 136759"/>
              <a:gd name="connsiteX4" fmla="*/ 53 w 22287"/>
              <a:gd name="connsiteY4" fmla="*/ 124 h 13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7" h="136759">
                <a:moveTo>
                  <a:pt x="53" y="124"/>
                </a:moveTo>
                <a:cubicBezTo>
                  <a:pt x="-1005" y="-2522"/>
                  <a:pt x="13811" y="37695"/>
                  <a:pt x="15928" y="60449"/>
                </a:cubicBezTo>
                <a:cubicBezTo>
                  <a:pt x="18045" y="83203"/>
                  <a:pt x="11695" y="134003"/>
                  <a:pt x="12753" y="136649"/>
                </a:cubicBezTo>
                <a:cubicBezTo>
                  <a:pt x="13811" y="139295"/>
                  <a:pt x="21749" y="93786"/>
                  <a:pt x="22278" y="76324"/>
                </a:cubicBezTo>
                <a:cubicBezTo>
                  <a:pt x="22807" y="58862"/>
                  <a:pt x="1111" y="2770"/>
                  <a:pt x="53" y="1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A2C9A074-FAB9-3225-8970-E49F73BF6D4D}"/>
              </a:ext>
            </a:extLst>
          </p:cNvPr>
          <p:cNvSpPr/>
          <p:nvPr/>
        </p:nvSpPr>
        <p:spPr>
          <a:xfrm>
            <a:off x="6372165" y="5352989"/>
            <a:ext cx="210788" cy="92136"/>
          </a:xfrm>
          <a:custGeom>
            <a:avLst/>
            <a:gdLst>
              <a:gd name="connsiteX0" fmla="*/ 60 w 210788"/>
              <a:gd name="connsiteY0" fmla="*/ 92136 h 92136"/>
              <a:gd name="connsiteX1" fmla="*/ 168335 w 210788"/>
              <a:gd name="connsiteY1" fmla="*/ 76261 h 92136"/>
              <a:gd name="connsiteX2" fmla="*/ 196910 w 210788"/>
              <a:gd name="connsiteY2" fmla="*/ 47686 h 92136"/>
              <a:gd name="connsiteX3" fmla="*/ 203260 w 210788"/>
              <a:gd name="connsiteY3" fmla="*/ 61 h 92136"/>
              <a:gd name="connsiteX4" fmla="*/ 206435 w 210788"/>
              <a:gd name="connsiteY4" fmla="*/ 38161 h 92136"/>
              <a:gd name="connsiteX5" fmla="*/ 206435 w 210788"/>
              <a:gd name="connsiteY5" fmla="*/ 60386 h 92136"/>
              <a:gd name="connsiteX6" fmla="*/ 149285 w 210788"/>
              <a:gd name="connsiteY6" fmla="*/ 76261 h 92136"/>
              <a:gd name="connsiteX7" fmla="*/ 60 w 210788"/>
              <a:gd name="connsiteY7" fmla="*/ 92136 h 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788" h="92136">
                <a:moveTo>
                  <a:pt x="60" y="92136"/>
                </a:moveTo>
                <a:cubicBezTo>
                  <a:pt x="3235" y="92136"/>
                  <a:pt x="135527" y="83669"/>
                  <a:pt x="168335" y="76261"/>
                </a:cubicBezTo>
                <a:cubicBezTo>
                  <a:pt x="201143" y="68853"/>
                  <a:pt x="191089" y="60386"/>
                  <a:pt x="196910" y="47686"/>
                </a:cubicBezTo>
                <a:cubicBezTo>
                  <a:pt x="202731" y="34986"/>
                  <a:pt x="201673" y="1648"/>
                  <a:pt x="203260" y="61"/>
                </a:cubicBezTo>
                <a:cubicBezTo>
                  <a:pt x="204847" y="-1526"/>
                  <a:pt x="205906" y="28107"/>
                  <a:pt x="206435" y="38161"/>
                </a:cubicBezTo>
                <a:cubicBezTo>
                  <a:pt x="206964" y="48215"/>
                  <a:pt x="215960" y="54036"/>
                  <a:pt x="206435" y="60386"/>
                </a:cubicBezTo>
                <a:cubicBezTo>
                  <a:pt x="196910" y="66736"/>
                  <a:pt x="178389" y="70969"/>
                  <a:pt x="149285" y="76261"/>
                </a:cubicBezTo>
                <a:cubicBezTo>
                  <a:pt x="120181" y="81553"/>
                  <a:pt x="-3115" y="92136"/>
                  <a:pt x="60" y="92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47682D62-D806-A8BD-7D99-2C96D2A99C5B}"/>
              </a:ext>
            </a:extLst>
          </p:cNvPr>
          <p:cNvSpPr/>
          <p:nvPr/>
        </p:nvSpPr>
        <p:spPr>
          <a:xfrm>
            <a:off x="5949455" y="5397475"/>
            <a:ext cx="478417" cy="54030"/>
          </a:xfrm>
          <a:custGeom>
            <a:avLst/>
            <a:gdLst>
              <a:gd name="connsiteX0" fmla="*/ 495 w 478417"/>
              <a:gd name="connsiteY0" fmla="*/ 9550 h 54030"/>
              <a:gd name="connsiteX1" fmla="*/ 270370 w 478417"/>
              <a:gd name="connsiteY1" fmla="*/ 12725 h 54030"/>
              <a:gd name="connsiteX2" fmla="*/ 476745 w 478417"/>
              <a:gd name="connsiteY2" fmla="*/ 54000 h 54030"/>
              <a:gd name="connsiteX3" fmla="*/ 359270 w 478417"/>
              <a:gd name="connsiteY3" fmla="*/ 19075 h 54030"/>
              <a:gd name="connsiteX4" fmla="*/ 206870 w 478417"/>
              <a:gd name="connsiteY4" fmla="*/ 25 h 54030"/>
              <a:gd name="connsiteX5" fmla="*/ 495 w 478417"/>
              <a:gd name="connsiteY5" fmla="*/ 9550 h 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417" h="54030">
                <a:moveTo>
                  <a:pt x="495" y="9550"/>
                </a:moveTo>
                <a:cubicBezTo>
                  <a:pt x="11078" y="11667"/>
                  <a:pt x="190995" y="5317"/>
                  <a:pt x="270370" y="12725"/>
                </a:cubicBezTo>
                <a:cubicBezTo>
                  <a:pt x="349745" y="20133"/>
                  <a:pt x="461928" y="52942"/>
                  <a:pt x="476745" y="54000"/>
                </a:cubicBezTo>
                <a:cubicBezTo>
                  <a:pt x="491562" y="55058"/>
                  <a:pt x="404249" y="28071"/>
                  <a:pt x="359270" y="19075"/>
                </a:cubicBezTo>
                <a:cubicBezTo>
                  <a:pt x="314291" y="10079"/>
                  <a:pt x="261903" y="554"/>
                  <a:pt x="206870" y="25"/>
                </a:cubicBezTo>
                <a:cubicBezTo>
                  <a:pt x="151837" y="-504"/>
                  <a:pt x="-10088" y="7433"/>
                  <a:pt x="495" y="95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8350A098-8BCB-1CBB-EBEF-959944C32FD0}"/>
              </a:ext>
            </a:extLst>
          </p:cNvPr>
          <p:cNvSpPr/>
          <p:nvPr/>
        </p:nvSpPr>
        <p:spPr>
          <a:xfrm>
            <a:off x="6383478" y="5318110"/>
            <a:ext cx="39577" cy="130213"/>
          </a:xfrm>
          <a:custGeom>
            <a:avLst/>
            <a:gdLst>
              <a:gd name="connsiteX0" fmla="*/ 39547 w 39577"/>
              <a:gd name="connsiteY0" fmla="*/ 15 h 130213"/>
              <a:gd name="connsiteX1" fmla="*/ 7797 w 39577"/>
              <a:gd name="connsiteY1" fmla="*/ 73040 h 130213"/>
              <a:gd name="connsiteX2" fmla="*/ 1447 w 39577"/>
              <a:gd name="connsiteY2" fmla="*/ 130190 h 130213"/>
              <a:gd name="connsiteX3" fmla="*/ 1447 w 39577"/>
              <a:gd name="connsiteY3" fmla="*/ 79390 h 130213"/>
              <a:gd name="connsiteX4" fmla="*/ 39547 w 39577"/>
              <a:gd name="connsiteY4" fmla="*/ 15 h 13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77" h="130213">
                <a:moveTo>
                  <a:pt x="39547" y="15"/>
                </a:moveTo>
                <a:cubicBezTo>
                  <a:pt x="40605" y="-1043"/>
                  <a:pt x="14147" y="51344"/>
                  <a:pt x="7797" y="73040"/>
                </a:cubicBezTo>
                <a:cubicBezTo>
                  <a:pt x="1447" y="94736"/>
                  <a:pt x="2505" y="129132"/>
                  <a:pt x="1447" y="130190"/>
                </a:cubicBezTo>
                <a:cubicBezTo>
                  <a:pt x="389" y="131248"/>
                  <a:pt x="-1199" y="96853"/>
                  <a:pt x="1447" y="79390"/>
                </a:cubicBezTo>
                <a:cubicBezTo>
                  <a:pt x="4093" y="61927"/>
                  <a:pt x="38489" y="1073"/>
                  <a:pt x="39547" y="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64C4D506-641C-E9DD-AF54-B8EE6A647EBF}"/>
              </a:ext>
            </a:extLst>
          </p:cNvPr>
          <p:cNvSpPr/>
          <p:nvPr/>
        </p:nvSpPr>
        <p:spPr>
          <a:xfrm>
            <a:off x="6024936" y="5273364"/>
            <a:ext cx="464863" cy="75504"/>
          </a:xfrm>
          <a:custGeom>
            <a:avLst/>
            <a:gdLst>
              <a:gd name="connsiteX0" fmla="*/ 440 w 464863"/>
              <a:gd name="connsiteY0" fmla="*/ 75504 h 75504"/>
              <a:gd name="connsiteX1" fmla="*/ 442771 w 464863"/>
              <a:gd name="connsiteY1" fmla="*/ 8597 h 75504"/>
              <a:gd name="connsiteX2" fmla="*/ 360996 w 464863"/>
              <a:gd name="connsiteY2" fmla="*/ 8597 h 75504"/>
              <a:gd name="connsiteX3" fmla="*/ 440 w 464863"/>
              <a:gd name="connsiteY3" fmla="*/ 75504 h 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863" h="75504">
                <a:moveTo>
                  <a:pt x="440" y="75504"/>
                </a:moveTo>
                <a:cubicBezTo>
                  <a:pt x="14069" y="75504"/>
                  <a:pt x="382678" y="19748"/>
                  <a:pt x="442771" y="8597"/>
                </a:cubicBezTo>
                <a:cubicBezTo>
                  <a:pt x="502864" y="-2554"/>
                  <a:pt x="428523" y="-3174"/>
                  <a:pt x="360996" y="8597"/>
                </a:cubicBezTo>
                <a:cubicBezTo>
                  <a:pt x="293469" y="20368"/>
                  <a:pt x="-13189" y="75504"/>
                  <a:pt x="440" y="755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11B5914-AAE7-600B-7AB5-B2F5C1EFED0C}"/>
              </a:ext>
            </a:extLst>
          </p:cNvPr>
          <p:cNvSpPr/>
          <p:nvPr/>
        </p:nvSpPr>
        <p:spPr>
          <a:xfrm>
            <a:off x="6113378" y="5307642"/>
            <a:ext cx="406876" cy="30413"/>
          </a:xfrm>
          <a:custGeom>
            <a:avLst/>
            <a:gdLst>
              <a:gd name="connsiteX0" fmla="*/ 1207 w 406876"/>
              <a:gd name="connsiteY0" fmla="*/ 30075 h 30413"/>
              <a:gd name="connsiteX1" fmla="*/ 395217 w 406876"/>
              <a:gd name="connsiteY1" fmla="*/ 338 h 30413"/>
              <a:gd name="connsiteX2" fmla="*/ 276271 w 406876"/>
              <a:gd name="connsiteY2" fmla="*/ 15207 h 30413"/>
              <a:gd name="connsiteX3" fmla="*/ 1207 w 406876"/>
              <a:gd name="connsiteY3" fmla="*/ 30075 h 3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876" h="30413">
                <a:moveTo>
                  <a:pt x="1207" y="30075"/>
                </a:moveTo>
                <a:cubicBezTo>
                  <a:pt x="21031" y="27597"/>
                  <a:pt x="349373" y="2816"/>
                  <a:pt x="395217" y="338"/>
                </a:cubicBezTo>
                <a:cubicBezTo>
                  <a:pt x="441061" y="-2140"/>
                  <a:pt x="341320" y="9631"/>
                  <a:pt x="276271" y="15207"/>
                </a:cubicBezTo>
                <a:cubicBezTo>
                  <a:pt x="211222" y="20783"/>
                  <a:pt x="-18617" y="32553"/>
                  <a:pt x="1207" y="3007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9916388C-D256-79C0-FF1F-5202E3357127}"/>
              </a:ext>
            </a:extLst>
          </p:cNvPr>
          <p:cNvSpPr/>
          <p:nvPr/>
        </p:nvSpPr>
        <p:spPr>
          <a:xfrm>
            <a:off x="6448898" y="5311269"/>
            <a:ext cx="186159" cy="60746"/>
          </a:xfrm>
          <a:custGeom>
            <a:avLst/>
            <a:gdLst>
              <a:gd name="connsiteX0" fmla="*/ 224 w 186159"/>
              <a:gd name="connsiteY0" fmla="*/ 429 h 60746"/>
              <a:gd name="connsiteX1" fmla="*/ 178643 w 186159"/>
              <a:gd name="connsiteY1" fmla="*/ 59902 h 60746"/>
              <a:gd name="connsiteX2" fmla="*/ 141473 w 186159"/>
              <a:gd name="connsiteY2" fmla="*/ 33882 h 60746"/>
              <a:gd name="connsiteX3" fmla="*/ 224 w 186159"/>
              <a:gd name="connsiteY3" fmla="*/ 429 h 6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159" h="60746">
                <a:moveTo>
                  <a:pt x="224" y="429"/>
                </a:moveTo>
                <a:cubicBezTo>
                  <a:pt x="6419" y="4766"/>
                  <a:pt x="155102" y="54327"/>
                  <a:pt x="178643" y="59902"/>
                </a:cubicBezTo>
                <a:cubicBezTo>
                  <a:pt x="202184" y="65477"/>
                  <a:pt x="165014" y="41936"/>
                  <a:pt x="141473" y="33882"/>
                </a:cubicBezTo>
                <a:cubicBezTo>
                  <a:pt x="117932" y="25828"/>
                  <a:pt x="-5971" y="-3908"/>
                  <a:pt x="224" y="4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4DB90FB-52CF-2918-B8EA-975D1879A2AD}"/>
              </a:ext>
            </a:extLst>
          </p:cNvPr>
          <p:cNvSpPr/>
          <p:nvPr/>
        </p:nvSpPr>
        <p:spPr>
          <a:xfrm>
            <a:off x="5750369" y="5360011"/>
            <a:ext cx="316157" cy="111591"/>
          </a:xfrm>
          <a:custGeom>
            <a:avLst/>
            <a:gdLst>
              <a:gd name="connsiteX0" fmla="*/ 315894 w 316157"/>
              <a:gd name="connsiteY0" fmla="*/ 9 h 111591"/>
              <a:gd name="connsiteX1" fmla="*/ 204382 w 316157"/>
              <a:gd name="connsiteY1" fmla="*/ 40896 h 111591"/>
              <a:gd name="connsiteX2" fmla="*/ 7377 w 316157"/>
              <a:gd name="connsiteY2" fmla="*/ 66916 h 111591"/>
              <a:gd name="connsiteX3" fmla="*/ 44548 w 316157"/>
              <a:gd name="connsiteY3" fmla="*/ 70633 h 111591"/>
              <a:gd name="connsiteX4" fmla="*/ 70568 w 316157"/>
              <a:gd name="connsiteY4" fmla="*/ 111521 h 111591"/>
              <a:gd name="connsiteX5" fmla="*/ 126324 w 316157"/>
              <a:gd name="connsiteY5" fmla="*/ 59482 h 111591"/>
              <a:gd name="connsiteX6" fmla="*/ 163494 w 316157"/>
              <a:gd name="connsiteY6" fmla="*/ 78067 h 111591"/>
              <a:gd name="connsiteX7" fmla="*/ 163494 w 316157"/>
              <a:gd name="connsiteY7" fmla="*/ 104087 h 111591"/>
              <a:gd name="connsiteX8" fmla="*/ 234119 w 316157"/>
              <a:gd name="connsiteY8" fmla="*/ 44613 h 111591"/>
              <a:gd name="connsiteX9" fmla="*/ 315894 w 316157"/>
              <a:gd name="connsiteY9" fmla="*/ 9 h 11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157" h="111591">
                <a:moveTo>
                  <a:pt x="315894" y="9"/>
                </a:moveTo>
                <a:cubicBezTo>
                  <a:pt x="310938" y="-610"/>
                  <a:pt x="255801" y="29745"/>
                  <a:pt x="204382" y="40896"/>
                </a:cubicBezTo>
                <a:cubicBezTo>
                  <a:pt x="152962" y="52047"/>
                  <a:pt x="34016" y="61960"/>
                  <a:pt x="7377" y="66916"/>
                </a:cubicBezTo>
                <a:cubicBezTo>
                  <a:pt x="-19262" y="71872"/>
                  <a:pt x="34016" y="63199"/>
                  <a:pt x="44548" y="70633"/>
                </a:cubicBezTo>
                <a:cubicBezTo>
                  <a:pt x="55080" y="78067"/>
                  <a:pt x="56939" y="113379"/>
                  <a:pt x="70568" y="111521"/>
                </a:cubicBezTo>
                <a:cubicBezTo>
                  <a:pt x="84197" y="109663"/>
                  <a:pt x="110836" y="65058"/>
                  <a:pt x="126324" y="59482"/>
                </a:cubicBezTo>
                <a:cubicBezTo>
                  <a:pt x="141812" y="53906"/>
                  <a:pt x="157299" y="70633"/>
                  <a:pt x="163494" y="78067"/>
                </a:cubicBezTo>
                <a:cubicBezTo>
                  <a:pt x="169689" y="85501"/>
                  <a:pt x="151723" y="109663"/>
                  <a:pt x="163494" y="104087"/>
                </a:cubicBezTo>
                <a:cubicBezTo>
                  <a:pt x="175265" y="98511"/>
                  <a:pt x="213675" y="60101"/>
                  <a:pt x="234119" y="44613"/>
                </a:cubicBezTo>
                <a:cubicBezTo>
                  <a:pt x="254563" y="29125"/>
                  <a:pt x="320850" y="628"/>
                  <a:pt x="315894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7203A491-6716-9C93-4090-5F69449108DC}"/>
              </a:ext>
            </a:extLst>
          </p:cNvPr>
          <p:cNvSpPr/>
          <p:nvPr/>
        </p:nvSpPr>
        <p:spPr>
          <a:xfrm>
            <a:off x="6521064" y="5348660"/>
            <a:ext cx="263282" cy="96915"/>
          </a:xfrm>
          <a:custGeom>
            <a:avLst/>
            <a:gdLst>
              <a:gd name="connsiteX0" fmla="*/ 24702 w 263282"/>
              <a:gd name="connsiteY0" fmla="*/ 208 h 96915"/>
              <a:gd name="connsiteX1" fmla="*/ 113912 w 263282"/>
              <a:gd name="connsiteY1" fmla="*/ 41096 h 96915"/>
              <a:gd name="connsiteX2" fmla="*/ 173385 w 263282"/>
              <a:gd name="connsiteY2" fmla="*/ 70833 h 96915"/>
              <a:gd name="connsiteX3" fmla="*/ 262595 w 263282"/>
              <a:gd name="connsiteY3" fmla="*/ 44813 h 96915"/>
              <a:gd name="connsiteX4" fmla="*/ 214273 w 263282"/>
              <a:gd name="connsiteY4" fmla="*/ 70833 h 96915"/>
              <a:gd name="connsiteX5" fmla="*/ 206838 w 263282"/>
              <a:gd name="connsiteY5" fmla="*/ 96852 h 96915"/>
              <a:gd name="connsiteX6" fmla="*/ 162234 w 263282"/>
              <a:gd name="connsiteY6" fmla="*/ 78267 h 96915"/>
              <a:gd name="connsiteX7" fmla="*/ 2399 w 263282"/>
              <a:gd name="connsiteY7" fmla="*/ 81984 h 96915"/>
              <a:gd name="connsiteX8" fmla="*/ 61873 w 263282"/>
              <a:gd name="connsiteY8" fmla="*/ 74550 h 96915"/>
              <a:gd name="connsiteX9" fmla="*/ 84175 w 263282"/>
              <a:gd name="connsiteY9" fmla="*/ 59681 h 96915"/>
              <a:gd name="connsiteX10" fmla="*/ 24702 w 263282"/>
              <a:gd name="connsiteY10" fmla="*/ 208 h 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282" h="96915">
                <a:moveTo>
                  <a:pt x="24702" y="208"/>
                </a:moveTo>
                <a:cubicBezTo>
                  <a:pt x="29658" y="-2889"/>
                  <a:pt x="89132" y="29325"/>
                  <a:pt x="113912" y="41096"/>
                </a:cubicBezTo>
                <a:cubicBezTo>
                  <a:pt x="138692" y="52867"/>
                  <a:pt x="148605" y="70214"/>
                  <a:pt x="173385" y="70833"/>
                </a:cubicBezTo>
                <a:cubicBezTo>
                  <a:pt x="198165" y="71452"/>
                  <a:pt x="255780" y="44813"/>
                  <a:pt x="262595" y="44813"/>
                </a:cubicBezTo>
                <a:cubicBezTo>
                  <a:pt x="269410" y="44813"/>
                  <a:pt x="223566" y="62160"/>
                  <a:pt x="214273" y="70833"/>
                </a:cubicBezTo>
                <a:cubicBezTo>
                  <a:pt x="204980" y="79506"/>
                  <a:pt x="215511" y="95613"/>
                  <a:pt x="206838" y="96852"/>
                </a:cubicBezTo>
                <a:cubicBezTo>
                  <a:pt x="198165" y="98091"/>
                  <a:pt x="196307" y="80745"/>
                  <a:pt x="162234" y="78267"/>
                </a:cubicBezTo>
                <a:cubicBezTo>
                  <a:pt x="128161" y="75789"/>
                  <a:pt x="19126" y="82604"/>
                  <a:pt x="2399" y="81984"/>
                </a:cubicBezTo>
                <a:cubicBezTo>
                  <a:pt x="-14328" y="81365"/>
                  <a:pt x="61873" y="74550"/>
                  <a:pt x="61873" y="74550"/>
                </a:cubicBezTo>
                <a:cubicBezTo>
                  <a:pt x="75502" y="70833"/>
                  <a:pt x="85414" y="65876"/>
                  <a:pt x="84175" y="59681"/>
                </a:cubicBezTo>
                <a:cubicBezTo>
                  <a:pt x="82936" y="53486"/>
                  <a:pt x="19746" y="3305"/>
                  <a:pt x="24702" y="20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8737A657-4B01-F975-DC98-AD2ADEA08846}"/>
              </a:ext>
            </a:extLst>
          </p:cNvPr>
          <p:cNvSpPr/>
          <p:nvPr/>
        </p:nvSpPr>
        <p:spPr>
          <a:xfrm>
            <a:off x="4649178" y="3083743"/>
            <a:ext cx="279384" cy="186979"/>
          </a:xfrm>
          <a:custGeom>
            <a:avLst/>
            <a:gdLst>
              <a:gd name="connsiteX0" fmla="*/ 279283 w 279384"/>
              <a:gd name="connsiteY0" fmla="*/ 420 h 186979"/>
              <a:gd name="connsiteX1" fmla="*/ 82971 w 279384"/>
              <a:gd name="connsiteY1" fmla="*/ 119240 h 186979"/>
              <a:gd name="connsiteX2" fmla="*/ 314 w 279384"/>
              <a:gd name="connsiteY2" fmla="*/ 186399 h 186979"/>
              <a:gd name="connsiteX3" fmla="*/ 108802 w 279384"/>
              <a:gd name="connsiteY3" fmla="*/ 83077 h 186979"/>
              <a:gd name="connsiteX4" fmla="*/ 279283 w 279384"/>
              <a:gd name="connsiteY4" fmla="*/ 420 h 18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384" h="186979">
                <a:moveTo>
                  <a:pt x="279283" y="420"/>
                </a:moveTo>
                <a:cubicBezTo>
                  <a:pt x="274978" y="6447"/>
                  <a:pt x="129466" y="88244"/>
                  <a:pt x="82971" y="119240"/>
                </a:cubicBezTo>
                <a:cubicBezTo>
                  <a:pt x="36476" y="150236"/>
                  <a:pt x="-3991" y="192426"/>
                  <a:pt x="314" y="186399"/>
                </a:cubicBezTo>
                <a:cubicBezTo>
                  <a:pt x="4619" y="180372"/>
                  <a:pt x="68334" y="111490"/>
                  <a:pt x="108802" y="83077"/>
                </a:cubicBezTo>
                <a:cubicBezTo>
                  <a:pt x="149270" y="54664"/>
                  <a:pt x="283588" y="-5607"/>
                  <a:pt x="279283" y="4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A243D63A-51F8-B7CE-D117-719EFB43FB4C}"/>
              </a:ext>
            </a:extLst>
          </p:cNvPr>
          <p:cNvSpPr/>
          <p:nvPr/>
        </p:nvSpPr>
        <p:spPr>
          <a:xfrm>
            <a:off x="4515016" y="3227958"/>
            <a:ext cx="62159" cy="219211"/>
          </a:xfrm>
          <a:custGeom>
            <a:avLst/>
            <a:gdLst>
              <a:gd name="connsiteX0" fmla="*/ 51818 w 62159"/>
              <a:gd name="connsiteY0" fmla="*/ 856 h 219211"/>
              <a:gd name="connsiteX1" fmla="*/ 5323 w 62159"/>
              <a:gd name="connsiteY1" fmla="*/ 99011 h 219211"/>
              <a:gd name="connsiteX2" fmla="*/ 62150 w 62159"/>
              <a:gd name="connsiteY2" fmla="*/ 217832 h 219211"/>
              <a:gd name="connsiteX3" fmla="*/ 157 w 62159"/>
              <a:gd name="connsiteY3" fmla="*/ 155839 h 219211"/>
              <a:gd name="connsiteX4" fmla="*/ 51818 w 62159"/>
              <a:gd name="connsiteY4" fmla="*/ 856 h 21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59" h="219211">
                <a:moveTo>
                  <a:pt x="51818" y="856"/>
                </a:moveTo>
                <a:cubicBezTo>
                  <a:pt x="52679" y="-8615"/>
                  <a:pt x="3601" y="62848"/>
                  <a:pt x="5323" y="99011"/>
                </a:cubicBezTo>
                <a:cubicBezTo>
                  <a:pt x="7045" y="135174"/>
                  <a:pt x="63011" y="208361"/>
                  <a:pt x="62150" y="217832"/>
                </a:cubicBezTo>
                <a:cubicBezTo>
                  <a:pt x="61289" y="227303"/>
                  <a:pt x="3601" y="185975"/>
                  <a:pt x="157" y="155839"/>
                </a:cubicBezTo>
                <a:cubicBezTo>
                  <a:pt x="-3287" y="125703"/>
                  <a:pt x="50957" y="10327"/>
                  <a:pt x="51818" y="8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DA877EA5-084F-4837-11AF-F53F5BD98E30}"/>
              </a:ext>
            </a:extLst>
          </p:cNvPr>
          <p:cNvSpPr/>
          <p:nvPr/>
        </p:nvSpPr>
        <p:spPr>
          <a:xfrm>
            <a:off x="5448141" y="3799554"/>
            <a:ext cx="520464" cy="57025"/>
          </a:xfrm>
          <a:custGeom>
            <a:avLst/>
            <a:gdLst>
              <a:gd name="connsiteX0" fmla="*/ 0 w 520464"/>
              <a:gd name="connsiteY0" fmla="*/ 22561 h 57025"/>
              <a:gd name="connsiteX1" fmla="*/ 309901 w 520464"/>
              <a:gd name="connsiteY1" fmla="*/ 7258 h 57025"/>
              <a:gd name="connsiteX2" fmla="*/ 432331 w 520464"/>
              <a:gd name="connsiteY2" fmla="*/ 3432 h 57025"/>
              <a:gd name="connsiteX3" fmla="*/ 520328 w 520464"/>
              <a:gd name="connsiteY3" fmla="*/ 56995 h 57025"/>
              <a:gd name="connsiteX4" fmla="*/ 451461 w 520464"/>
              <a:gd name="connsiteY4" fmla="*/ 11084 h 57025"/>
              <a:gd name="connsiteX5" fmla="*/ 409375 w 520464"/>
              <a:gd name="connsiteY5" fmla="*/ 11084 h 57025"/>
              <a:gd name="connsiteX6" fmla="*/ 0 w 520464"/>
              <a:gd name="connsiteY6" fmla="*/ 22561 h 5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464" h="57025">
                <a:moveTo>
                  <a:pt x="0" y="22561"/>
                </a:moveTo>
                <a:lnTo>
                  <a:pt x="309901" y="7258"/>
                </a:lnTo>
                <a:cubicBezTo>
                  <a:pt x="381956" y="4070"/>
                  <a:pt x="397260" y="-4858"/>
                  <a:pt x="432331" y="3432"/>
                </a:cubicBezTo>
                <a:cubicBezTo>
                  <a:pt x="467402" y="11722"/>
                  <a:pt x="517140" y="55720"/>
                  <a:pt x="520328" y="56995"/>
                </a:cubicBezTo>
                <a:cubicBezTo>
                  <a:pt x="523516" y="58270"/>
                  <a:pt x="469953" y="18736"/>
                  <a:pt x="451461" y="11084"/>
                </a:cubicBezTo>
                <a:cubicBezTo>
                  <a:pt x="432969" y="3432"/>
                  <a:pt x="409375" y="11084"/>
                  <a:pt x="409375" y="11084"/>
                </a:cubicBezTo>
                <a:lnTo>
                  <a:pt x="0" y="225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539E2075-AFA2-09B4-866B-4938DF9A75CB}"/>
              </a:ext>
            </a:extLst>
          </p:cNvPr>
          <p:cNvSpPr/>
          <p:nvPr/>
        </p:nvSpPr>
        <p:spPr>
          <a:xfrm>
            <a:off x="6721510" y="3829767"/>
            <a:ext cx="304132" cy="34480"/>
          </a:xfrm>
          <a:custGeom>
            <a:avLst/>
            <a:gdLst>
              <a:gd name="connsiteX0" fmla="*/ 669 w 304132"/>
              <a:gd name="connsiteY0" fmla="*/ 19130 h 34480"/>
              <a:gd name="connsiteX1" fmla="*/ 149881 w 304132"/>
              <a:gd name="connsiteY1" fmla="*/ 7652 h 34480"/>
              <a:gd name="connsiteX2" fmla="*/ 302918 w 304132"/>
              <a:gd name="connsiteY2" fmla="*/ 34434 h 34480"/>
              <a:gd name="connsiteX3" fmla="*/ 211096 w 304132"/>
              <a:gd name="connsiteY3" fmla="*/ 0 h 34480"/>
              <a:gd name="connsiteX4" fmla="*/ 669 w 304132"/>
              <a:gd name="connsiteY4" fmla="*/ 19130 h 3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32" h="34480">
                <a:moveTo>
                  <a:pt x="669" y="19130"/>
                </a:moveTo>
                <a:cubicBezTo>
                  <a:pt x="-9534" y="20405"/>
                  <a:pt x="99506" y="5101"/>
                  <a:pt x="149881" y="7652"/>
                </a:cubicBezTo>
                <a:cubicBezTo>
                  <a:pt x="200256" y="10203"/>
                  <a:pt x="292716" y="35709"/>
                  <a:pt x="302918" y="34434"/>
                </a:cubicBezTo>
                <a:cubicBezTo>
                  <a:pt x="313121" y="33159"/>
                  <a:pt x="257007" y="3826"/>
                  <a:pt x="211096" y="0"/>
                </a:cubicBezTo>
                <a:lnTo>
                  <a:pt x="669" y="191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F07F53CA-F3A6-6281-712A-E43435C20938}"/>
              </a:ext>
            </a:extLst>
          </p:cNvPr>
          <p:cNvSpPr/>
          <p:nvPr/>
        </p:nvSpPr>
        <p:spPr>
          <a:xfrm>
            <a:off x="6809935" y="3867930"/>
            <a:ext cx="280117" cy="53709"/>
          </a:xfrm>
          <a:custGeom>
            <a:avLst/>
            <a:gdLst>
              <a:gd name="connsiteX0" fmla="*/ 241 w 280117"/>
              <a:gd name="connsiteY0" fmla="*/ 97 h 53709"/>
              <a:gd name="connsiteX1" fmla="*/ 126497 w 280117"/>
              <a:gd name="connsiteY1" fmla="*/ 26878 h 53709"/>
              <a:gd name="connsiteX2" fmla="*/ 203016 w 280117"/>
              <a:gd name="connsiteY2" fmla="*/ 26878 h 53709"/>
              <a:gd name="connsiteX3" fmla="*/ 279534 w 280117"/>
              <a:gd name="connsiteY3" fmla="*/ 53660 h 53709"/>
              <a:gd name="connsiteX4" fmla="*/ 160930 w 280117"/>
              <a:gd name="connsiteY4" fmla="*/ 19226 h 53709"/>
              <a:gd name="connsiteX5" fmla="*/ 241 w 280117"/>
              <a:gd name="connsiteY5" fmla="*/ 97 h 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7" h="53709">
                <a:moveTo>
                  <a:pt x="241" y="97"/>
                </a:moveTo>
                <a:cubicBezTo>
                  <a:pt x="-5498" y="1372"/>
                  <a:pt x="92701" y="22415"/>
                  <a:pt x="126497" y="26878"/>
                </a:cubicBezTo>
                <a:cubicBezTo>
                  <a:pt x="160293" y="31341"/>
                  <a:pt x="177510" y="22414"/>
                  <a:pt x="203016" y="26878"/>
                </a:cubicBezTo>
                <a:cubicBezTo>
                  <a:pt x="228522" y="31342"/>
                  <a:pt x="286548" y="54935"/>
                  <a:pt x="279534" y="53660"/>
                </a:cubicBezTo>
                <a:cubicBezTo>
                  <a:pt x="272520" y="52385"/>
                  <a:pt x="206204" y="28153"/>
                  <a:pt x="160930" y="19226"/>
                </a:cubicBezTo>
                <a:cubicBezTo>
                  <a:pt x="115657" y="10299"/>
                  <a:pt x="5980" y="-1178"/>
                  <a:pt x="241" y="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0C63BD1A-4AF4-644D-37DD-0D7524AC1F12}"/>
              </a:ext>
            </a:extLst>
          </p:cNvPr>
          <p:cNvSpPr/>
          <p:nvPr/>
        </p:nvSpPr>
        <p:spPr>
          <a:xfrm>
            <a:off x="6710625" y="3883331"/>
            <a:ext cx="118680" cy="76518"/>
          </a:xfrm>
          <a:custGeom>
            <a:avLst/>
            <a:gdLst>
              <a:gd name="connsiteX0" fmla="*/ 76 w 118680"/>
              <a:gd name="connsiteY0" fmla="*/ 0 h 76518"/>
              <a:gd name="connsiteX1" fmla="*/ 99551 w 118680"/>
              <a:gd name="connsiteY1" fmla="*/ 38259 h 76518"/>
              <a:gd name="connsiteX2" fmla="*/ 30684 w 118680"/>
              <a:gd name="connsiteY2" fmla="*/ 76518 h 76518"/>
              <a:gd name="connsiteX3" fmla="*/ 118680 w 118680"/>
              <a:gd name="connsiteY3" fmla="*/ 38259 h 76518"/>
              <a:gd name="connsiteX4" fmla="*/ 76 w 118680"/>
              <a:gd name="connsiteY4" fmla="*/ 0 h 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0" h="76518">
                <a:moveTo>
                  <a:pt x="76" y="0"/>
                </a:moveTo>
                <a:cubicBezTo>
                  <a:pt x="-3112" y="0"/>
                  <a:pt x="94450" y="25506"/>
                  <a:pt x="99551" y="38259"/>
                </a:cubicBezTo>
                <a:cubicBezTo>
                  <a:pt x="104652" y="51012"/>
                  <a:pt x="27496" y="76518"/>
                  <a:pt x="30684" y="76518"/>
                </a:cubicBezTo>
                <a:cubicBezTo>
                  <a:pt x="33872" y="76518"/>
                  <a:pt x="118680" y="47186"/>
                  <a:pt x="118680" y="38259"/>
                </a:cubicBezTo>
                <a:cubicBezTo>
                  <a:pt x="118680" y="29332"/>
                  <a:pt x="3264" y="0"/>
                  <a:pt x="7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C791ECE6-A865-39F0-70DD-00C732D3D444}"/>
              </a:ext>
            </a:extLst>
          </p:cNvPr>
          <p:cNvSpPr/>
          <p:nvPr/>
        </p:nvSpPr>
        <p:spPr>
          <a:xfrm>
            <a:off x="6866252" y="3917135"/>
            <a:ext cx="184127" cy="23678"/>
          </a:xfrm>
          <a:custGeom>
            <a:avLst/>
            <a:gdLst>
              <a:gd name="connsiteX0" fmla="*/ 1313 w 184127"/>
              <a:gd name="connsiteY0" fmla="*/ 629 h 23678"/>
              <a:gd name="connsiteX1" fmla="*/ 181132 w 184127"/>
              <a:gd name="connsiteY1" fmla="*/ 23585 h 23678"/>
              <a:gd name="connsiteX2" fmla="*/ 104613 w 184127"/>
              <a:gd name="connsiteY2" fmla="*/ 8281 h 23678"/>
              <a:gd name="connsiteX3" fmla="*/ 1313 w 184127"/>
              <a:gd name="connsiteY3" fmla="*/ 629 h 2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27" h="23678">
                <a:moveTo>
                  <a:pt x="1313" y="629"/>
                </a:moveTo>
                <a:cubicBezTo>
                  <a:pt x="14066" y="3180"/>
                  <a:pt x="163915" y="22310"/>
                  <a:pt x="181132" y="23585"/>
                </a:cubicBezTo>
                <a:cubicBezTo>
                  <a:pt x="198349" y="24860"/>
                  <a:pt x="137134" y="12745"/>
                  <a:pt x="104613" y="8281"/>
                </a:cubicBezTo>
                <a:cubicBezTo>
                  <a:pt x="72093" y="3817"/>
                  <a:pt x="-11440" y="-1922"/>
                  <a:pt x="1313" y="6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E2C13A1-2D98-E25E-E934-08A07465581E}"/>
              </a:ext>
            </a:extLst>
          </p:cNvPr>
          <p:cNvSpPr/>
          <p:nvPr/>
        </p:nvSpPr>
        <p:spPr>
          <a:xfrm>
            <a:off x="6797884" y="3928952"/>
            <a:ext cx="235596" cy="78493"/>
          </a:xfrm>
          <a:custGeom>
            <a:avLst/>
            <a:gdLst>
              <a:gd name="connsiteX0" fmla="*/ 54377 w 235596"/>
              <a:gd name="connsiteY0" fmla="*/ 290 h 78493"/>
              <a:gd name="connsiteX1" fmla="*/ 814 w 235596"/>
              <a:gd name="connsiteY1" fmla="*/ 76809 h 78493"/>
              <a:gd name="connsiteX2" fmla="*/ 31421 w 235596"/>
              <a:gd name="connsiteY2" fmla="*/ 53853 h 78493"/>
              <a:gd name="connsiteX3" fmla="*/ 150026 w 235596"/>
              <a:gd name="connsiteY3" fmla="*/ 61505 h 78493"/>
              <a:gd name="connsiteX4" fmla="*/ 234196 w 235596"/>
              <a:gd name="connsiteY4" fmla="*/ 42375 h 78493"/>
              <a:gd name="connsiteX5" fmla="*/ 81159 w 235596"/>
              <a:gd name="connsiteY5" fmla="*/ 53853 h 78493"/>
              <a:gd name="connsiteX6" fmla="*/ 23770 w 235596"/>
              <a:gd name="connsiteY6" fmla="*/ 50027 h 78493"/>
              <a:gd name="connsiteX7" fmla="*/ 54377 w 235596"/>
              <a:gd name="connsiteY7" fmla="*/ 290 h 7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596" h="78493">
                <a:moveTo>
                  <a:pt x="54377" y="290"/>
                </a:moveTo>
                <a:cubicBezTo>
                  <a:pt x="50551" y="4754"/>
                  <a:pt x="4640" y="67882"/>
                  <a:pt x="814" y="76809"/>
                </a:cubicBezTo>
                <a:cubicBezTo>
                  <a:pt x="-3012" y="85736"/>
                  <a:pt x="6552" y="56404"/>
                  <a:pt x="31421" y="53853"/>
                </a:cubicBezTo>
                <a:cubicBezTo>
                  <a:pt x="56290" y="51302"/>
                  <a:pt x="116230" y="63418"/>
                  <a:pt x="150026" y="61505"/>
                </a:cubicBezTo>
                <a:cubicBezTo>
                  <a:pt x="183822" y="59592"/>
                  <a:pt x="245674" y="43650"/>
                  <a:pt x="234196" y="42375"/>
                </a:cubicBezTo>
                <a:cubicBezTo>
                  <a:pt x="222718" y="41100"/>
                  <a:pt x="116230" y="52578"/>
                  <a:pt x="81159" y="53853"/>
                </a:cubicBezTo>
                <a:cubicBezTo>
                  <a:pt x="46088" y="55128"/>
                  <a:pt x="29509" y="55766"/>
                  <a:pt x="23770" y="50027"/>
                </a:cubicBezTo>
                <a:cubicBezTo>
                  <a:pt x="18031" y="44288"/>
                  <a:pt x="58203" y="-4174"/>
                  <a:pt x="54377" y="2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4A559C60-A690-253F-02AB-D3EA2E2CE7D8}"/>
              </a:ext>
            </a:extLst>
          </p:cNvPr>
          <p:cNvSpPr/>
          <p:nvPr/>
        </p:nvSpPr>
        <p:spPr>
          <a:xfrm>
            <a:off x="6055623" y="3975104"/>
            <a:ext cx="39145" cy="126394"/>
          </a:xfrm>
          <a:custGeom>
            <a:avLst/>
            <a:gdLst>
              <a:gd name="connsiteX0" fmla="*/ 12320 w 39145"/>
              <a:gd name="connsiteY0" fmla="*/ 49 h 126394"/>
              <a:gd name="connsiteX1" fmla="*/ 8494 w 39145"/>
              <a:gd name="connsiteY1" fmla="*/ 72742 h 126394"/>
              <a:gd name="connsiteX2" fmla="*/ 39102 w 39145"/>
              <a:gd name="connsiteY2" fmla="*/ 126305 h 126394"/>
              <a:gd name="connsiteX3" fmla="*/ 842 w 39145"/>
              <a:gd name="connsiteY3" fmla="*/ 84220 h 126394"/>
              <a:gd name="connsiteX4" fmla="*/ 12320 w 39145"/>
              <a:gd name="connsiteY4" fmla="*/ 49 h 12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5" h="126394">
                <a:moveTo>
                  <a:pt x="12320" y="49"/>
                </a:moveTo>
                <a:cubicBezTo>
                  <a:pt x="13595" y="-1864"/>
                  <a:pt x="4030" y="51699"/>
                  <a:pt x="8494" y="72742"/>
                </a:cubicBezTo>
                <a:cubicBezTo>
                  <a:pt x="12958" y="93785"/>
                  <a:pt x="40377" y="124392"/>
                  <a:pt x="39102" y="126305"/>
                </a:cubicBezTo>
                <a:cubicBezTo>
                  <a:pt x="37827" y="128218"/>
                  <a:pt x="5306" y="98886"/>
                  <a:pt x="842" y="84220"/>
                </a:cubicBezTo>
                <a:cubicBezTo>
                  <a:pt x="-3622" y="69554"/>
                  <a:pt x="11045" y="1962"/>
                  <a:pt x="12320" y="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A6696F7-806C-303F-D903-9CF097F0B983}"/>
              </a:ext>
            </a:extLst>
          </p:cNvPr>
          <p:cNvSpPr/>
          <p:nvPr/>
        </p:nvSpPr>
        <p:spPr>
          <a:xfrm>
            <a:off x="6036951" y="3787372"/>
            <a:ext cx="39022" cy="172725"/>
          </a:xfrm>
          <a:custGeom>
            <a:avLst/>
            <a:gdLst>
              <a:gd name="connsiteX0" fmla="*/ 38644 w 39022"/>
              <a:gd name="connsiteY0" fmla="*/ 310 h 172725"/>
              <a:gd name="connsiteX1" fmla="*/ 19514 w 39022"/>
              <a:gd name="connsiteY1" fmla="*/ 69177 h 172725"/>
              <a:gd name="connsiteX2" fmla="*/ 11862 w 39022"/>
              <a:gd name="connsiteY2" fmla="*/ 172477 h 172725"/>
              <a:gd name="connsiteX3" fmla="*/ 385 w 39022"/>
              <a:gd name="connsiteY3" fmla="*/ 95959 h 172725"/>
              <a:gd name="connsiteX4" fmla="*/ 38644 w 39022"/>
              <a:gd name="connsiteY4" fmla="*/ 310 h 17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2" h="172725">
                <a:moveTo>
                  <a:pt x="38644" y="310"/>
                </a:moveTo>
                <a:cubicBezTo>
                  <a:pt x="41832" y="-4154"/>
                  <a:pt x="23978" y="40483"/>
                  <a:pt x="19514" y="69177"/>
                </a:cubicBezTo>
                <a:cubicBezTo>
                  <a:pt x="15050" y="97871"/>
                  <a:pt x="15050" y="168013"/>
                  <a:pt x="11862" y="172477"/>
                </a:cubicBezTo>
                <a:cubicBezTo>
                  <a:pt x="8674" y="176941"/>
                  <a:pt x="-2166" y="120190"/>
                  <a:pt x="385" y="95959"/>
                </a:cubicBezTo>
                <a:cubicBezTo>
                  <a:pt x="2936" y="71728"/>
                  <a:pt x="35456" y="4774"/>
                  <a:pt x="38644" y="3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D8F8F7DC-7100-476D-672F-E0B6C3D870F3}"/>
              </a:ext>
            </a:extLst>
          </p:cNvPr>
          <p:cNvSpPr/>
          <p:nvPr/>
        </p:nvSpPr>
        <p:spPr>
          <a:xfrm>
            <a:off x="5054061" y="3215757"/>
            <a:ext cx="672766" cy="59130"/>
          </a:xfrm>
          <a:custGeom>
            <a:avLst/>
            <a:gdLst>
              <a:gd name="connsiteX0" fmla="*/ 1720 w 672766"/>
              <a:gd name="connsiteY0" fmla="*/ 59071 h 59130"/>
              <a:gd name="connsiteX1" fmla="*/ 288799 w 672766"/>
              <a:gd name="connsiteY1" fmla="*/ 16541 h 59130"/>
              <a:gd name="connsiteX2" fmla="*/ 474869 w 672766"/>
              <a:gd name="connsiteY2" fmla="*/ 21857 h 59130"/>
              <a:gd name="connsiteX3" fmla="*/ 384492 w 672766"/>
              <a:gd name="connsiteY3" fmla="*/ 21857 h 59130"/>
              <a:gd name="connsiteX4" fmla="*/ 666255 w 672766"/>
              <a:gd name="connsiteY4" fmla="*/ 592 h 59130"/>
              <a:gd name="connsiteX5" fmla="*/ 570562 w 672766"/>
              <a:gd name="connsiteY5" fmla="*/ 5908 h 59130"/>
              <a:gd name="connsiteX6" fmla="*/ 432339 w 672766"/>
              <a:gd name="connsiteY6" fmla="*/ 5908 h 59130"/>
              <a:gd name="connsiteX7" fmla="*/ 1720 w 672766"/>
              <a:gd name="connsiteY7" fmla="*/ 59071 h 59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766" h="59130">
                <a:moveTo>
                  <a:pt x="1720" y="59071"/>
                </a:moveTo>
                <a:cubicBezTo>
                  <a:pt x="-22203" y="60843"/>
                  <a:pt x="209941" y="22743"/>
                  <a:pt x="288799" y="16541"/>
                </a:cubicBezTo>
                <a:cubicBezTo>
                  <a:pt x="367657" y="10339"/>
                  <a:pt x="458920" y="20971"/>
                  <a:pt x="474869" y="21857"/>
                </a:cubicBezTo>
                <a:cubicBezTo>
                  <a:pt x="490818" y="22743"/>
                  <a:pt x="352594" y="25401"/>
                  <a:pt x="384492" y="21857"/>
                </a:cubicBezTo>
                <a:cubicBezTo>
                  <a:pt x="416390" y="18313"/>
                  <a:pt x="635243" y="3250"/>
                  <a:pt x="666255" y="592"/>
                </a:cubicBezTo>
                <a:cubicBezTo>
                  <a:pt x="697267" y="-2066"/>
                  <a:pt x="609548" y="5022"/>
                  <a:pt x="570562" y="5908"/>
                </a:cubicBezTo>
                <a:cubicBezTo>
                  <a:pt x="531576" y="6794"/>
                  <a:pt x="525374" y="-2066"/>
                  <a:pt x="432339" y="5908"/>
                </a:cubicBezTo>
                <a:cubicBezTo>
                  <a:pt x="339304" y="13882"/>
                  <a:pt x="25643" y="57299"/>
                  <a:pt x="1720" y="590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B900BE3-1A9F-63CE-1B83-20670AB1DC6A}"/>
              </a:ext>
            </a:extLst>
          </p:cNvPr>
          <p:cNvSpPr/>
          <p:nvPr/>
        </p:nvSpPr>
        <p:spPr>
          <a:xfrm>
            <a:off x="5810474" y="3215749"/>
            <a:ext cx="142125" cy="181353"/>
          </a:xfrm>
          <a:custGeom>
            <a:avLst/>
            <a:gdLst>
              <a:gd name="connsiteX0" fmla="*/ 219 w 142125"/>
              <a:gd name="connsiteY0" fmla="*/ 600 h 181353"/>
              <a:gd name="connsiteX1" fmla="*/ 106545 w 142125"/>
              <a:gd name="connsiteY1" fmla="*/ 69711 h 181353"/>
              <a:gd name="connsiteX2" fmla="*/ 111861 w 142125"/>
              <a:gd name="connsiteY2" fmla="*/ 112242 h 181353"/>
              <a:gd name="connsiteX3" fmla="*/ 117177 w 142125"/>
              <a:gd name="connsiteY3" fmla="*/ 181353 h 181353"/>
              <a:gd name="connsiteX4" fmla="*/ 138442 w 142125"/>
              <a:gd name="connsiteY4" fmla="*/ 112242 h 181353"/>
              <a:gd name="connsiteX5" fmla="*/ 219 w 142125"/>
              <a:gd name="connsiteY5" fmla="*/ 600 h 1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125" h="181353">
                <a:moveTo>
                  <a:pt x="219" y="600"/>
                </a:moveTo>
                <a:cubicBezTo>
                  <a:pt x="-5097" y="-6488"/>
                  <a:pt x="87938" y="51104"/>
                  <a:pt x="106545" y="69711"/>
                </a:cubicBezTo>
                <a:cubicBezTo>
                  <a:pt x="125152" y="88318"/>
                  <a:pt x="110089" y="93635"/>
                  <a:pt x="111861" y="112242"/>
                </a:cubicBezTo>
                <a:cubicBezTo>
                  <a:pt x="113633" y="130849"/>
                  <a:pt x="112747" y="181353"/>
                  <a:pt x="117177" y="181353"/>
                </a:cubicBezTo>
                <a:cubicBezTo>
                  <a:pt x="121607" y="181353"/>
                  <a:pt x="152619" y="138823"/>
                  <a:pt x="138442" y="112242"/>
                </a:cubicBezTo>
                <a:cubicBezTo>
                  <a:pt x="124265" y="85661"/>
                  <a:pt x="5535" y="7688"/>
                  <a:pt x="219" y="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5F373EDC-80FE-1ADD-5A40-382E23414A58}"/>
              </a:ext>
            </a:extLst>
          </p:cNvPr>
          <p:cNvSpPr/>
          <p:nvPr/>
        </p:nvSpPr>
        <p:spPr>
          <a:xfrm>
            <a:off x="4688915" y="3221256"/>
            <a:ext cx="335201" cy="112105"/>
          </a:xfrm>
          <a:custGeom>
            <a:avLst/>
            <a:gdLst>
              <a:gd name="connsiteX0" fmla="*/ 43 w 335201"/>
              <a:gd name="connsiteY0" fmla="*/ 112051 h 112105"/>
              <a:gd name="connsiteX1" fmla="*/ 170164 w 335201"/>
              <a:gd name="connsiteY1" fmla="*/ 64204 h 112105"/>
              <a:gd name="connsiteX2" fmla="*/ 334969 w 335201"/>
              <a:gd name="connsiteY2" fmla="*/ 64204 h 112105"/>
              <a:gd name="connsiteX3" fmla="*/ 207378 w 335201"/>
              <a:gd name="connsiteY3" fmla="*/ 409 h 112105"/>
              <a:gd name="connsiteX4" fmla="*/ 249908 w 335201"/>
              <a:gd name="connsiteY4" fmla="*/ 37623 h 112105"/>
              <a:gd name="connsiteX5" fmla="*/ 154215 w 335201"/>
              <a:gd name="connsiteY5" fmla="*/ 53572 h 112105"/>
              <a:gd name="connsiteX6" fmla="*/ 43 w 335201"/>
              <a:gd name="connsiteY6" fmla="*/ 112051 h 11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01" h="112105">
                <a:moveTo>
                  <a:pt x="43" y="112051"/>
                </a:moveTo>
                <a:cubicBezTo>
                  <a:pt x="2701" y="113823"/>
                  <a:pt x="114343" y="72178"/>
                  <a:pt x="170164" y="64204"/>
                </a:cubicBezTo>
                <a:cubicBezTo>
                  <a:pt x="225985" y="56229"/>
                  <a:pt x="328767" y="74836"/>
                  <a:pt x="334969" y="64204"/>
                </a:cubicBezTo>
                <a:cubicBezTo>
                  <a:pt x="341171" y="53571"/>
                  <a:pt x="221555" y="4839"/>
                  <a:pt x="207378" y="409"/>
                </a:cubicBezTo>
                <a:cubicBezTo>
                  <a:pt x="193201" y="-4021"/>
                  <a:pt x="258768" y="28763"/>
                  <a:pt x="249908" y="37623"/>
                </a:cubicBezTo>
                <a:cubicBezTo>
                  <a:pt x="241048" y="46483"/>
                  <a:pt x="191429" y="45598"/>
                  <a:pt x="154215" y="53572"/>
                </a:cubicBezTo>
                <a:cubicBezTo>
                  <a:pt x="117001" y="61546"/>
                  <a:pt x="-2615" y="110279"/>
                  <a:pt x="43" y="1120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0034A3C-21E4-DB72-D0A5-2BA2DC61D6E0}"/>
              </a:ext>
            </a:extLst>
          </p:cNvPr>
          <p:cNvSpPr/>
          <p:nvPr/>
        </p:nvSpPr>
        <p:spPr>
          <a:xfrm>
            <a:off x="6778221" y="3316592"/>
            <a:ext cx="228662" cy="54157"/>
          </a:xfrm>
          <a:custGeom>
            <a:avLst/>
            <a:gdLst>
              <a:gd name="connsiteX0" fmla="*/ 35 w 228662"/>
              <a:gd name="connsiteY0" fmla="*/ 53929 h 54157"/>
              <a:gd name="connsiteX1" fmla="*/ 101044 w 228662"/>
              <a:gd name="connsiteY1" fmla="*/ 11399 h 54157"/>
              <a:gd name="connsiteX2" fmla="*/ 228635 w 228662"/>
              <a:gd name="connsiteY2" fmla="*/ 766 h 54157"/>
              <a:gd name="connsiteX3" fmla="*/ 111677 w 228662"/>
              <a:gd name="connsiteY3" fmla="*/ 27348 h 54157"/>
              <a:gd name="connsiteX4" fmla="*/ 35 w 228662"/>
              <a:gd name="connsiteY4" fmla="*/ 53929 h 5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62" h="54157">
                <a:moveTo>
                  <a:pt x="35" y="53929"/>
                </a:moveTo>
                <a:cubicBezTo>
                  <a:pt x="-1737" y="51271"/>
                  <a:pt x="62944" y="20259"/>
                  <a:pt x="101044" y="11399"/>
                </a:cubicBezTo>
                <a:cubicBezTo>
                  <a:pt x="139144" y="2538"/>
                  <a:pt x="226863" y="-1892"/>
                  <a:pt x="228635" y="766"/>
                </a:cubicBezTo>
                <a:cubicBezTo>
                  <a:pt x="230407" y="3424"/>
                  <a:pt x="145347" y="19374"/>
                  <a:pt x="111677" y="27348"/>
                </a:cubicBezTo>
                <a:cubicBezTo>
                  <a:pt x="78007" y="35322"/>
                  <a:pt x="1807" y="56587"/>
                  <a:pt x="35" y="539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1DE26465-F116-6570-B50E-ABDC608E4A03}"/>
              </a:ext>
            </a:extLst>
          </p:cNvPr>
          <p:cNvSpPr/>
          <p:nvPr/>
        </p:nvSpPr>
        <p:spPr>
          <a:xfrm>
            <a:off x="6878551" y="3232077"/>
            <a:ext cx="294680" cy="48132"/>
          </a:xfrm>
          <a:custGeom>
            <a:avLst/>
            <a:gdLst>
              <a:gd name="connsiteX0" fmla="*/ 714 w 294680"/>
              <a:gd name="connsiteY0" fmla="*/ 48067 h 48132"/>
              <a:gd name="connsiteX1" fmla="*/ 149570 w 294680"/>
              <a:gd name="connsiteY1" fmla="*/ 10853 h 48132"/>
              <a:gd name="connsiteX2" fmla="*/ 293109 w 294680"/>
              <a:gd name="connsiteY2" fmla="*/ 21486 h 48132"/>
              <a:gd name="connsiteX3" fmla="*/ 213365 w 294680"/>
              <a:gd name="connsiteY3" fmla="*/ 221 h 48132"/>
              <a:gd name="connsiteX4" fmla="*/ 714 w 294680"/>
              <a:gd name="connsiteY4" fmla="*/ 48067 h 4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80" h="48132">
                <a:moveTo>
                  <a:pt x="714" y="48067"/>
                </a:moveTo>
                <a:cubicBezTo>
                  <a:pt x="-9919" y="49839"/>
                  <a:pt x="100838" y="15283"/>
                  <a:pt x="149570" y="10853"/>
                </a:cubicBezTo>
                <a:cubicBezTo>
                  <a:pt x="198302" y="6423"/>
                  <a:pt x="282476" y="23258"/>
                  <a:pt x="293109" y="21486"/>
                </a:cubicBezTo>
                <a:cubicBezTo>
                  <a:pt x="303742" y="19714"/>
                  <a:pt x="258553" y="-2437"/>
                  <a:pt x="213365" y="221"/>
                </a:cubicBezTo>
                <a:cubicBezTo>
                  <a:pt x="168177" y="2879"/>
                  <a:pt x="11347" y="46295"/>
                  <a:pt x="714" y="480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2C80703E-B263-4DAF-FBBE-E7EA903B05D9}"/>
              </a:ext>
            </a:extLst>
          </p:cNvPr>
          <p:cNvSpPr/>
          <p:nvPr/>
        </p:nvSpPr>
        <p:spPr>
          <a:xfrm>
            <a:off x="4016506" y="4863223"/>
            <a:ext cx="149470" cy="345507"/>
          </a:xfrm>
          <a:custGeom>
            <a:avLst/>
            <a:gdLst>
              <a:gd name="connsiteX0" fmla="*/ 81 w 149470"/>
              <a:gd name="connsiteY0" fmla="*/ 30 h 345507"/>
              <a:gd name="connsiteX1" fmla="*/ 122001 w 149470"/>
              <a:gd name="connsiteY1" fmla="*/ 189684 h 345507"/>
              <a:gd name="connsiteX2" fmla="*/ 135547 w 149470"/>
              <a:gd name="connsiteY2" fmla="*/ 345470 h 345507"/>
              <a:gd name="connsiteX3" fmla="*/ 142321 w 149470"/>
              <a:gd name="connsiteY3" fmla="*/ 176137 h 345507"/>
              <a:gd name="connsiteX4" fmla="*/ 81 w 149470"/>
              <a:gd name="connsiteY4" fmla="*/ 30 h 34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70" h="345507">
                <a:moveTo>
                  <a:pt x="81" y="30"/>
                </a:moveTo>
                <a:cubicBezTo>
                  <a:pt x="-3306" y="2288"/>
                  <a:pt x="99423" y="132111"/>
                  <a:pt x="122001" y="189684"/>
                </a:cubicBezTo>
                <a:cubicBezTo>
                  <a:pt x="144579" y="247257"/>
                  <a:pt x="132160" y="347728"/>
                  <a:pt x="135547" y="345470"/>
                </a:cubicBezTo>
                <a:cubicBezTo>
                  <a:pt x="138934" y="343212"/>
                  <a:pt x="160383" y="231452"/>
                  <a:pt x="142321" y="176137"/>
                </a:cubicBezTo>
                <a:cubicBezTo>
                  <a:pt x="124259" y="120822"/>
                  <a:pt x="3468" y="-2228"/>
                  <a:pt x="81" y="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260D7BFC-1CF9-B775-0CE9-104BC760E64E}"/>
              </a:ext>
            </a:extLst>
          </p:cNvPr>
          <p:cNvSpPr/>
          <p:nvPr/>
        </p:nvSpPr>
        <p:spPr>
          <a:xfrm>
            <a:off x="4280747" y="5321489"/>
            <a:ext cx="393131" cy="90455"/>
          </a:xfrm>
          <a:custGeom>
            <a:avLst/>
            <a:gdLst>
              <a:gd name="connsiteX0" fmla="*/ 0 w 393131"/>
              <a:gd name="connsiteY0" fmla="*/ 90404 h 90455"/>
              <a:gd name="connsiteX1" fmla="*/ 209973 w 393131"/>
              <a:gd name="connsiteY1" fmla="*/ 15898 h 90455"/>
              <a:gd name="connsiteX2" fmla="*/ 392853 w 393131"/>
              <a:gd name="connsiteY2" fmla="*/ 63311 h 90455"/>
              <a:gd name="connsiteX3" fmla="*/ 250613 w 393131"/>
              <a:gd name="connsiteY3" fmla="*/ 22671 h 90455"/>
              <a:gd name="connsiteX4" fmla="*/ 209973 w 393131"/>
              <a:gd name="connsiteY4" fmla="*/ 2351 h 90455"/>
              <a:gd name="connsiteX5" fmla="*/ 0 w 393131"/>
              <a:gd name="connsiteY5" fmla="*/ 90404 h 9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31" h="90455">
                <a:moveTo>
                  <a:pt x="0" y="90404"/>
                </a:moveTo>
                <a:cubicBezTo>
                  <a:pt x="0" y="92662"/>
                  <a:pt x="144498" y="20413"/>
                  <a:pt x="209973" y="15898"/>
                </a:cubicBezTo>
                <a:cubicBezTo>
                  <a:pt x="275449" y="11382"/>
                  <a:pt x="386080" y="62182"/>
                  <a:pt x="392853" y="63311"/>
                </a:cubicBezTo>
                <a:cubicBezTo>
                  <a:pt x="399626" y="64440"/>
                  <a:pt x="281093" y="32831"/>
                  <a:pt x="250613" y="22671"/>
                </a:cubicBezTo>
                <a:cubicBezTo>
                  <a:pt x="220133" y="12511"/>
                  <a:pt x="255129" y="-6680"/>
                  <a:pt x="209973" y="2351"/>
                </a:cubicBezTo>
                <a:cubicBezTo>
                  <a:pt x="164818" y="11382"/>
                  <a:pt x="0" y="88146"/>
                  <a:pt x="0" y="904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1D7304B-CC81-4D24-3F00-2B07B325DC4E}"/>
              </a:ext>
            </a:extLst>
          </p:cNvPr>
          <p:cNvSpPr/>
          <p:nvPr/>
        </p:nvSpPr>
        <p:spPr>
          <a:xfrm>
            <a:off x="5162460" y="3360857"/>
            <a:ext cx="674834" cy="100710"/>
          </a:xfrm>
          <a:custGeom>
            <a:avLst/>
            <a:gdLst>
              <a:gd name="connsiteX0" fmla="*/ 2439 w 674834"/>
              <a:gd name="connsiteY0" fmla="*/ 100502 h 100710"/>
              <a:gd name="connsiteX1" fmla="*/ 227907 w 674834"/>
              <a:gd name="connsiteY1" fmla="*/ 46222 h 100710"/>
              <a:gd name="connsiteX2" fmla="*/ 399096 w 674834"/>
              <a:gd name="connsiteY2" fmla="*/ 294 h 100710"/>
              <a:gd name="connsiteX3" fmla="*/ 478428 w 674834"/>
              <a:gd name="connsiteY3" fmla="*/ 25346 h 100710"/>
              <a:gd name="connsiteX4" fmla="*/ 461726 w 674834"/>
              <a:gd name="connsiteY4" fmla="*/ 16995 h 100710"/>
              <a:gd name="connsiteX5" fmla="*/ 674669 w 674834"/>
              <a:gd name="connsiteY5" fmla="*/ 87976 h 100710"/>
              <a:gd name="connsiteX6" fmla="*/ 495129 w 674834"/>
              <a:gd name="connsiteY6" fmla="*/ 46222 h 100710"/>
              <a:gd name="connsiteX7" fmla="*/ 382395 w 674834"/>
              <a:gd name="connsiteY7" fmla="*/ 25346 h 100710"/>
              <a:gd name="connsiteX8" fmla="*/ 2439 w 674834"/>
              <a:gd name="connsiteY8" fmla="*/ 100502 h 10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4834" h="100710">
                <a:moveTo>
                  <a:pt x="2439" y="100502"/>
                </a:moveTo>
                <a:cubicBezTo>
                  <a:pt x="-23309" y="103981"/>
                  <a:pt x="161798" y="62923"/>
                  <a:pt x="227907" y="46222"/>
                </a:cubicBezTo>
                <a:cubicBezTo>
                  <a:pt x="294016" y="29521"/>
                  <a:pt x="357342" y="3773"/>
                  <a:pt x="399096" y="294"/>
                </a:cubicBezTo>
                <a:cubicBezTo>
                  <a:pt x="440850" y="-3185"/>
                  <a:pt x="478428" y="25346"/>
                  <a:pt x="478428" y="25346"/>
                </a:cubicBezTo>
                <a:cubicBezTo>
                  <a:pt x="488866" y="28129"/>
                  <a:pt x="429019" y="6557"/>
                  <a:pt x="461726" y="16995"/>
                </a:cubicBezTo>
                <a:cubicBezTo>
                  <a:pt x="494433" y="27433"/>
                  <a:pt x="669102" y="83105"/>
                  <a:pt x="674669" y="87976"/>
                </a:cubicBezTo>
                <a:cubicBezTo>
                  <a:pt x="680236" y="92847"/>
                  <a:pt x="543841" y="56660"/>
                  <a:pt x="495129" y="46222"/>
                </a:cubicBezTo>
                <a:cubicBezTo>
                  <a:pt x="446417" y="35784"/>
                  <a:pt x="457551" y="14908"/>
                  <a:pt x="382395" y="25346"/>
                </a:cubicBezTo>
                <a:cubicBezTo>
                  <a:pt x="307239" y="35784"/>
                  <a:pt x="28187" y="97023"/>
                  <a:pt x="2439" y="1005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EE36B034-73CB-F42B-3782-DE7BAE4E7D07}"/>
              </a:ext>
            </a:extLst>
          </p:cNvPr>
          <p:cNvSpPr/>
          <p:nvPr/>
        </p:nvSpPr>
        <p:spPr>
          <a:xfrm>
            <a:off x="6796665" y="3448044"/>
            <a:ext cx="225449" cy="48845"/>
          </a:xfrm>
          <a:custGeom>
            <a:avLst/>
            <a:gdLst>
              <a:gd name="connsiteX0" fmla="*/ 793 w 225449"/>
              <a:gd name="connsiteY0" fmla="*/ 46718 h 48845"/>
              <a:gd name="connsiteX1" fmla="*/ 92650 w 225449"/>
              <a:gd name="connsiteY1" fmla="*/ 4964 h 48845"/>
              <a:gd name="connsiteX2" fmla="*/ 222086 w 225449"/>
              <a:gd name="connsiteY2" fmla="*/ 789 h 48845"/>
              <a:gd name="connsiteX3" fmla="*/ 176157 w 225449"/>
              <a:gd name="connsiteY3" fmla="*/ 4964 h 48845"/>
              <a:gd name="connsiteX4" fmla="*/ 55072 w 225449"/>
              <a:gd name="connsiteY4" fmla="*/ 38367 h 48845"/>
              <a:gd name="connsiteX5" fmla="*/ 793 w 225449"/>
              <a:gd name="connsiteY5" fmla="*/ 46718 h 4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49" h="48845">
                <a:moveTo>
                  <a:pt x="793" y="46718"/>
                </a:moveTo>
                <a:cubicBezTo>
                  <a:pt x="7056" y="41151"/>
                  <a:pt x="55768" y="12619"/>
                  <a:pt x="92650" y="4964"/>
                </a:cubicBezTo>
                <a:cubicBezTo>
                  <a:pt x="129532" y="-2691"/>
                  <a:pt x="208168" y="789"/>
                  <a:pt x="222086" y="789"/>
                </a:cubicBezTo>
                <a:cubicBezTo>
                  <a:pt x="236004" y="789"/>
                  <a:pt x="203993" y="-1299"/>
                  <a:pt x="176157" y="4964"/>
                </a:cubicBezTo>
                <a:cubicBezTo>
                  <a:pt x="148321" y="11227"/>
                  <a:pt x="83603" y="30712"/>
                  <a:pt x="55072" y="38367"/>
                </a:cubicBezTo>
                <a:cubicBezTo>
                  <a:pt x="26541" y="46022"/>
                  <a:pt x="-5470" y="52285"/>
                  <a:pt x="793" y="467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BE37CC2-4133-6B60-56F2-1A9B2B7AE922}"/>
              </a:ext>
            </a:extLst>
          </p:cNvPr>
          <p:cNvSpPr/>
          <p:nvPr/>
        </p:nvSpPr>
        <p:spPr>
          <a:xfrm>
            <a:off x="3550879" y="4348476"/>
            <a:ext cx="266888" cy="625798"/>
          </a:xfrm>
          <a:custGeom>
            <a:avLst/>
            <a:gdLst>
              <a:gd name="connsiteX0" fmla="*/ 189 w 266888"/>
              <a:gd name="connsiteY0" fmla="*/ 259035 h 625798"/>
              <a:gd name="connsiteX1" fmla="*/ 168865 w 266888"/>
              <a:gd name="connsiteY1" fmla="*/ 401077 h 625798"/>
              <a:gd name="connsiteX2" fmla="*/ 239886 w 266888"/>
              <a:gd name="connsiteY2" fmla="*/ 587508 h 625798"/>
              <a:gd name="connsiteX3" fmla="*/ 248764 w 266888"/>
              <a:gd name="connsiteY3" fmla="*/ 623019 h 625798"/>
              <a:gd name="connsiteX4" fmla="*/ 231008 w 266888"/>
              <a:gd name="connsiteY4" fmla="*/ 543120 h 625798"/>
              <a:gd name="connsiteX5" fmla="*/ 266519 w 266888"/>
              <a:gd name="connsiteY5" fmla="*/ 1582 h 625798"/>
              <a:gd name="connsiteX6" fmla="*/ 204375 w 266888"/>
              <a:gd name="connsiteY6" fmla="*/ 374444 h 625798"/>
              <a:gd name="connsiteX7" fmla="*/ 189 w 266888"/>
              <a:gd name="connsiteY7" fmla="*/ 259035 h 6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6888" h="625798">
                <a:moveTo>
                  <a:pt x="189" y="259035"/>
                </a:moveTo>
                <a:cubicBezTo>
                  <a:pt x="-5729" y="263474"/>
                  <a:pt x="128916" y="346332"/>
                  <a:pt x="168865" y="401077"/>
                </a:cubicBezTo>
                <a:cubicBezTo>
                  <a:pt x="208815" y="455823"/>
                  <a:pt x="226570" y="550518"/>
                  <a:pt x="239886" y="587508"/>
                </a:cubicBezTo>
                <a:cubicBezTo>
                  <a:pt x="253202" y="624498"/>
                  <a:pt x="250244" y="630417"/>
                  <a:pt x="248764" y="623019"/>
                </a:cubicBezTo>
                <a:cubicBezTo>
                  <a:pt x="247284" y="615621"/>
                  <a:pt x="228049" y="646693"/>
                  <a:pt x="231008" y="543120"/>
                </a:cubicBezTo>
                <a:cubicBezTo>
                  <a:pt x="233967" y="439547"/>
                  <a:pt x="270958" y="29695"/>
                  <a:pt x="266519" y="1582"/>
                </a:cubicBezTo>
                <a:cubicBezTo>
                  <a:pt x="262080" y="-26531"/>
                  <a:pt x="242845" y="328576"/>
                  <a:pt x="204375" y="374444"/>
                </a:cubicBezTo>
                <a:cubicBezTo>
                  <a:pt x="165905" y="420312"/>
                  <a:pt x="6107" y="254596"/>
                  <a:pt x="189" y="25903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81BE40AB-9C1A-CD04-EE45-0503C2285827}"/>
              </a:ext>
            </a:extLst>
          </p:cNvPr>
          <p:cNvSpPr/>
          <p:nvPr/>
        </p:nvSpPr>
        <p:spPr>
          <a:xfrm>
            <a:off x="5734975" y="4127617"/>
            <a:ext cx="168346" cy="257952"/>
          </a:xfrm>
          <a:custGeom>
            <a:avLst/>
            <a:gdLst>
              <a:gd name="connsiteX0" fmla="*/ 44388 w 168346"/>
              <a:gd name="connsiteY0" fmla="*/ 27133 h 257952"/>
              <a:gd name="connsiteX1" fmla="*/ 159798 w 168346"/>
              <a:gd name="connsiteY1" fmla="*/ 169175 h 257952"/>
              <a:gd name="connsiteX2" fmla="*/ 159798 w 168346"/>
              <a:gd name="connsiteY2" fmla="*/ 257952 h 257952"/>
              <a:gd name="connsiteX3" fmla="*/ 159798 w 168346"/>
              <a:gd name="connsiteY3" fmla="*/ 133665 h 257952"/>
              <a:gd name="connsiteX4" fmla="*/ 88776 w 168346"/>
              <a:gd name="connsiteY4" fmla="*/ 53766 h 257952"/>
              <a:gd name="connsiteX5" fmla="*/ 0 w 168346"/>
              <a:gd name="connsiteY5" fmla="*/ 500 h 257952"/>
              <a:gd name="connsiteX6" fmla="*/ 44388 w 168346"/>
              <a:gd name="connsiteY6" fmla="*/ 27133 h 25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346" h="257952">
                <a:moveTo>
                  <a:pt x="44388" y="27133"/>
                </a:moveTo>
                <a:cubicBezTo>
                  <a:pt x="71021" y="55246"/>
                  <a:pt x="140563" y="130705"/>
                  <a:pt x="159798" y="169175"/>
                </a:cubicBezTo>
                <a:cubicBezTo>
                  <a:pt x="179033" y="207645"/>
                  <a:pt x="159798" y="257952"/>
                  <a:pt x="159798" y="257952"/>
                </a:cubicBezTo>
                <a:cubicBezTo>
                  <a:pt x="159798" y="252034"/>
                  <a:pt x="171635" y="167696"/>
                  <a:pt x="159798" y="133665"/>
                </a:cubicBezTo>
                <a:cubicBezTo>
                  <a:pt x="147961" y="99634"/>
                  <a:pt x="115409" y="75960"/>
                  <a:pt x="88776" y="53766"/>
                </a:cubicBezTo>
                <a:cubicBezTo>
                  <a:pt x="62143" y="31572"/>
                  <a:pt x="0" y="1980"/>
                  <a:pt x="0" y="500"/>
                </a:cubicBezTo>
                <a:cubicBezTo>
                  <a:pt x="0" y="-980"/>
                  <a:pt x="17755" y="-980"/>
                  <a:pt x="44388" y="271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BEFB63B8-A13C-57AA-9127-3C4D8FC4E7B9}"/>
              </a:ext>
            </a:extLst>
          </p:cNvPr>
          <p:cNvSpPr/>
          <p:nvPr/>
        </p:nvSpPr>
        <p:spPr>
          <a:xfrm>
            <a:off x="5646083" y="4554177"/>
            <a:ext cx="81994" cy="222145"/>
          </a:xfrm>
          <a:custGeom>
            <a:avLst/>
            <a:gdLst>
              <a:gd name="connsiteX0" fmla="*/ 115 w 81994"/>
              <a:gd name="connsiteY0" fmla="*/ 68 h 222145"/>
              <a:gd name="connsiteX1" fmla="*/ 62259 w 81994"/>
              <a:gd name="connsiteY1" fmla="*/ 142110 h 222145"/>
              <a:gd name="connsiteX2" fmla="*/ 62259 w 81994"/>
              <a:gd name="connsiteY2" fmla="*/ 222009 h 222145"/>
              <a:gd name="connsiteX3" fmla="*/ 80014 w 81994"/>
              <a:gd name="connsiteY3" fmla="*/ 124355 h 222145"/>
              <a:gd name="connsiteX4" fmla="*/ 115 w 81994"/>
              <a:gd name="connsiteY4" fmla="*/ 68 h 22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94" h="222145">
                <a:moveTo>
                  <a:pt x="115" y="68"/>
                </a:moveTo>
                <a:cubicBezTo>
                  <a:pt x="-2844" y="3027"/>
                  <a:pt x="51902" y="105120"/>
                  <a:pt x="62259" y="142110"/>
                </a:cubicBezTo>
                <a:cubicBezTo>
                  <a:pt x="72616" y="179100"/>
                  <a:pt x="59300" y="224968"/>
                  <a:pt x="62259" y="222009"/>
                </a:cubicBezTo>
                <a:cubicBezTo>
                  <a:pt x="65218" y="219050"/>
                  <a:pt x="88892" y="158386"/>
                  <a:pt x="80014" y="124355"/>
                </a:cubicBezTo>
                <a:cubicBezTo>
                  <a:pt x="71136" y="90324"/>
                  <a:pt x="3074" y="-2891"/>
                  <a:pt x="115" y="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148296EF-864C-1BC7-DFF3-7DC69E94A185}"/>
              </a:ext>
            </a:extLst>
          </p:cNvPr>
          <p:cNvSpPr/>
          <p:nvPr/>
        </p:nvSpPr>
        <p:spPr>
          <a:xfrm>
            <a:off x="5202217" y="8840836"/>
            <a:ext cx="335535" cy="665837"/>
          </a:xfrm>
          <a:custGeom>
            <a:avLst/>
            <a:gdLst>
              <a:gd name="connsiteX0" fmla="*/ 1608 w 335535"/>
              <a:gd name="connsiteY0" fmla="*/ 4714 h 665837"/>
              <a:gd name="connsiteX1" fmla="*/ 328633 w 335535"/>
              <a:gd name="connsiteY1" fmla="*/ 655589 h 665837"/>
              <a:gd name="connsiteX2" fmla="*/ 207983 w 335535"/>
              <a:gd name="connsiteY2" fmla="*/ 376189 h 665837"/>
              <a:gd name="connsiteX3" fmla="*/ 1608 w 335535"/>
              <a:gd name="connsiteY3" fmla="*/ 4714 h 66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535" h="665837">
                <a:moveTo>
                  <a:pt x="1608" y="4714"/>
                </a:moveTo>
                <a:cubicBezTo>
                  <a:pt x="21716" y="51281"/>
                  <a:pt x="294237" y="593677"/>
                  <a:pt x="328633" y="655589"/>
                </a:cubicBezTo>
                <a:cubicBezTo>
                  <a:pt x="363029" y="717502"/>
                  <a:pt x="260370" y="483081"/>
                  <a:pt x="207983" y="376189"/>
                </a:cubicBezTo>
                <a:cubicBezTo>
                  <a:pt x="155596" y="269297"/>
                  <a:pt x="-18500" y="-41853"/>
                  <a:pt x="1608" y="47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20F19F7-A507-A141-859E-18CBF032BE92}"/>
              </a:ext>
            </a:extLst>
          </p:cNvPr>
          <p:cNvSpPr/>
          <p:nvPr/>
        </p:nvSpPr>
        <p:spPr>
          <a:xfrm>
            <a:off x="5149850" y="8807450"/>
            <a:ext cx="399448" cy="791928"/>
          </a:xfrm>
          <a:custGeom>
            <a:avLst/>
            <a:gdLst>
              <a:gd name="connsiteX0" fmla="*/ 0 w 399448"/>
              <a:gd name="connsiteY0" fmla="*/ 0 h 791928"/>
              <a:gd name="connsiteX1" fmla="*/ 390525 w 399448"/>
              <a:gd name="connsiteY1" fmla="*/ 768350 h 791928"/>
              <a:gd name="connsiteX2" fmla="*/ 260350 w 399448"/>
              <a:gd name="connsiteY2" fmla="*/ 561975 h 791928"/>
              <a:gd name="connsiteX3" fmla="*/ 107950 w 399448"/>
              <a:gd name="connsiteY3" fmla="*/ 225425 h 791928"/>
              <a:gd name="connsiteX4" fmla="*/ 0 w 399448"/>
              <a:gd name="connsiteY4" fmla="*/ 0 h 79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8" h="791928">
                <a:moveTo>
                  <a:pt x="0" y="0"/>
                </a:moveTo>
                <a:cubicBezTo>
                  <a:pt x="173566" y="337344"/>
                  <a:pt x="347133" y="674688"/>
                  <a:pt x="390525" y="768350"/>
                </a:cubicBezTo>
                <a:cubicBezTo>
                  <a:pt x="433917" y="862012"/>
                  <a:pt x="307446" y="652463"/>
                  <a:pt x="260350" y="561975"/>
                </a:cubicBezTo>
                <a:cubicBezTo>
                  <a:pt x="213254" y="471488"/>
                  <a:pt x="107950" y="225425"/>
                  <a:pt x="107950" y="225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2A989106-B417-8AEB-8A54-C0CF65D1171D}"/>
              </a:ext>
            </a:extLst>
          </p:cNvPr>
          <p:cNvSpPr/>
          <p:nvPr/>
        </p:nvSpPr>
        <p:spPr>
          <a:xfrm>
            <a:off x="5564202" y="9619036"/>
            <a:ext cx="550874" cy="641411"/>
          </a:xfrm>
          <a:custGeom>
            <a:avLst/>
            <a:gdLst>
              <a:gd name="connsiteX0" fmla="*/ 7923 w 550874"/>
              <a:gd name="connsiteY0" fmla="*/ 7564 h 641411"/>
              <a:gd name="connsiteX1" fmla="*/ 528623 w 550874"/>
              <a:gd name="connsiteY1" fmla="*/ 613989 h 641411"/>
              <a:gd name="connsiteX2" fmla="*/ 436548 w 550874"/>
              <a:gd name="connsiteY2" fmla="*/ 518739 h 641411"/>
              <a:gd name="connsiteX3" fmla="*/ 265098 w 550874"/>
              <a:gd name="connsiteY3" fmla="*/ 350464 h 641411"/>
              <a:gd name="connsiteX4" fmla="*/ 293673 w 550874"/>
              <a:gd name="connsiteY4" fmla="*/ 379039 h 641411"/>
              <a:gd name="connsiteX5" fmla="*/ 217473 w 550874"/>
              <a:gd name="connsiteY5" fmla="*/ 280614 h 641411"/>
              <a:gd name="connsiteX6" fmla="*/ 7923 w 550874"/>
              <a:gd name="connsiteY6" fmla="*/ 7564 h 6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874" h="641411">
                <a:moveTo>
                  <a:pt x="7923" y="7564"/>
                </a:moveTo>
                <a:cubicBezTo>
                  <a:pt x="59781" y="63126"/>
                  <a:pt x="457186" y="528793"/>
                  <a:pt x="528623" y="613989"/>
                </a:cubicBezTo>
                <a:cubicBezTo>
                  <a:pt x="600060" y="699185"/>
                  <a:pt x="480469" y="562660"/>
                  <a:pt x="436548" y="518739"/>
                </a:cubicBezTo>
                <a:cubicBezTo>
                  <a:pt x="392627" y="474818"/>
                  <a:pt x="288911" y="373747"/>
                  <a:pt x="265098" y="350464"/>
                </a:cubicBezTo>
                <a:cubicBezTo>
                  <a:pt x="241286" y="327181"/>
                  <a:pt x="301611" y="390681"/>
                  <a:pt x="293673" y="379039"/>
                </a:cubicBezTo>
                <a:cubicBezTo>
                  <a:pt x="285736" y="367397"/>
                  <a:pt x="260865" y="342527"/>
                  <a:pt x="217473" y="280614"/>
                </a:cubicBezTo>
                <a:cubicBezTo>
                  <a:pt x="174081" y="218702"/>
                  <a:pt x="-43935" y="-47998"/>
                  <a:pt x="7923" y="756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270638EB-883C-2798-983A-7DA174E187C9}"/>
              </a:ext>
            </a:extLst>
          </p:cNvPr>
          <p:cNvSpPr/>
          <p:nvPr/>
        </p:nvSpPr>
        <p:spPr>
          <a:xfrm>
            <a:off x="6397384" y="8914533"/>
            <a:ext cx="127918" cy="428152"/>
          </a:xfrm>
          <a:custGeom>
            <a:avLst/>
            <a:gdLst>
              <a:gd name="connsiteX0" fmla="*/ 241 w 127918"/>
              <a:gd name="connsiteY0" fmla="*/ 867 h 428152"/>
              <a:gd name="connsiteX1" fmla="*/ 95491 w 127918"/>
              <a:gd name="connsiteY1" fmla="*/ 96117 h 428152"/>
              <a:gd name="connsiteX2" fmla="*/ 105016 w 127918"/>
              <a:gd name="connsiteY2" fmla="*/ 248517 h 428152"/>
              <a:gd name="connsiteX3" fmla="*/ 117716 w 127918"/>
              <a:gd name="connsiteY3" fmla="*/ 207242 h 428152"/>
              <a:gd name="connsiteX4" fmla="*/ 85966 w 127918"/>
              <a:gd name="connsiteY4" fmla="*/ 350117 h 428152"/>
              <a:gd name="connsiteX5" fmla="*/ 73266 w 127918"/>
              <a:gd name="connsiteY5" fmla="*/ 426317 h 428152"/>
              <a:gd name="connsiteX6" fmla="*/ 70091 w 127918"/>
              <a:gd name="connsiteY6" fmla="*/ 381867 h 428152"/>
              <a:gd name="connsiteX7" fmla="*/ 127241 w 127918"/>
              <a:gd name="connsiteY7" fmla="*/ 150092 h 428152"/>
              <a:gd name="connsiteX8" fmla="*/ 241 w 127918"/>
              <a:gd name="connsiteY8" fmla="*/ 867 h 42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18" h="428152">
                <a:moveTo>
                  <a:pt x="241" y="867"/>
                </a:moveTo>
                <a:cubicBezTo>
                  <a:pt x="-5051" y="-8129"/>
                  <a:pt x="78029" y="54842"/>
                  <a:pt x="95491" y="96117"/>
                </a:cubicBezTo>
                <a:cubicBezTo>
                  <a:pt x="112954" y="137392"/>
                  <a:pt x="101312" y="229996"/>
                  <a:pt x="105016" y="248517"/>
                </a:cubicBezTo>
                <a:cubicBezTo>
                  <a:pt x="108720" y="267038"/>
                  <a:pt x="120891" y="190309"/>
                  <a:pt x="117716" y="207242"/>
                </a:cubicBezTo>
                <a:cubicBezTo>
                  <a:pt x="114541" y="224175"/>
                  <a:pt x="93374" y="313605"/>
                  <a:pt x="85966" y="350117"/>
                </a:cubicBezTo>
                <a:cubicBezTo>
                  <a:pt x="78558" y="386629"/>
                  <a:pt x="75912" y="421025"/>
                  <a:pt x="73266" y="426317"/>
                </a:cubicBezTo>
                <a:cubicBezTo>
                  <a:pt x="70620" y="431609"/>
                  <a:pt x="61095" y="427904"/>
                  <a:pt x="70091" y="381867"/>
                </a:cubicBezTo>
                <a:cubicBezTo>
                  <a:pt x="79087" y="335830"/>
                  <a:pt x="134649" y="211475"/>
                  <a:pt x="127241" y="150092"/>
                </a:cubicBezTo>
                <a:cubicBezTo>
                  <a:pt x="119833" y="88709"/>
                  <a:pt x="5533" y="9863"/>
                  <a:pt x="241" y="8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636D1899-9689-F9FA-D7F1-2D76F9EA354D}"/>
              </a:ext>
            </a:extLst>
          </p:cNvPr>
          <p:cNvSpPr/>
          <p:nvPr/>
        </p:nvSpPr>
        <p:spPr>
          <a:xfrm>
            <a:off x="6349588" y="8566052"/>
            <a:ext cx="92632" cy="392233"/>
          </a:xfrm>
          <a:custGeom>
            <a:avLst/>
            <a:gdLst>
              <a:gd name="connsiteX0" fmla="*/ 92487 w 92632"/>
              <a:gd name="connsiteY0" fmla="*/ 98 h 392233"/>
              <a:gd name="connsiteX1" fmla="*/ 9937 w 92632"/>
              <a:gd name="connsiteY1" fmla="*/ 149323 h 392233"/>
              <a:gd name="connsiteX2" fmla="*/ 63912 w 92632"/>
              <a:gd name="connsiteY2" fmla="*/ 104873 h 392233"/>
              <a:gd name="connsiteX3" fmla="*/ 16287 w 92632"/>
              <a:gd name="connsiteY3" fmla="*/ 222348 h 392233"/>
              <a:gd name="connsiteX4" fmla="*/ 412 w 92632"/>
              <a:gd name="connsiteY4" fmla="*/ 292198 h 392233"/>
              <a:gd name="connsiteX5" fmla="*/ 6762 w 92632"/>
              <a:gd name="connsiteY5" fmla="*/ 387448 h 392233"/>
              <a:gd name="connsiteX6" fmla="*/ 28987 w 92632"/>
              <a:gd name="connsiteY6" fmla="*/ 130273 h 392233"/>
              <a:gd name="connsiteX7" fmla="*/ 92487 w 92632"/>
              <a:gd name="connsiteY7" fmla="*/ 98 h 392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632" h="392233">
                <a:moveTo>
                  <a:pt x="92487" y="98"/>
                </a:moveTo>
                <a:cubicBezTo>
                  <a:pt x="89312" y="3273"/>
                  <a:pt x="14700" y="131860"/>
                  <a:pt x="9937" y="149323"/>
                </a:cubicBezTo>
                <a:cubicBezTo>
                  <a:pt x="5174" y="166786"/>
                  <a:pt x="62854" y="92702"/>
                  <a:pt x="63912" y="104873"/>
                </a:cubicBezTo>
                <a:cubicBezTo>
                  <a:pt x="64970" y="117044"/>
                  <a:pt x="26870" y="191127"/>
                  <a:pt x="16287" y="222348"/>
                </a:cubicBezTo>
                <a:cubicBezTo>
                  <a:pt x="5704" y="253569"/>
                  <a:pt x="1999" y="264681"/>
                  <a:pt x="412" y="292198"/>
                </a:cubicBezTo>
                <a:cubicBezTo>
                  <a:pt x="-1175" y="319715"/>
                  <a:pt x="2000" y="414435"/>
                  <a:pt x="6762" y="387448"/>
                </a:cubicBezTo>
                <a:cubicBezTo>
                  <a:pt x="11524" y="360461"/>
                  <a:pt x="12054" y="189010"/>
                  <a:pt x="28987" y="130273"/>
                </a:cubicBezTo>
                <a:cubicBezTo>
                  <a:pt x="45920" y="71536"/>
                  <a:pt x="95662" y="-3077"/>
                  <a:pt x="92487" y="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E8C33F8-04C0-03A1-BE80-C8CE945F0766}"/>
              </a:ext>
            </a:extLst>
          </p:cNvPr>
          <p:cNvSpPr/>
          <p:nvPr/>
        </p:nvSpPr>
        <p:spPr>
          <a:xfrm>
            <a:off x="6384828" y="8318250"/>
            <a:ext cx="397037" cy="346541"/>
          </a:xfrm>
          <a:custGeom>
            <a:avLst/>
            <a:gdLst>
              <a:gd name="connsiteX0" fmla="*/ 396972 w 397037"/>
              <a:gd name="connsiteY0" fmla="*/ 250 h 346541"/>
              <a:gd name="connsiteX1" fmla="*/ 165197 w 397037"/>
              <a:gd name="connsiteY1" fmla="*/ 181225 h 346541"/>
              <a:gd name="connsiteX2" fmla="*/ 97 w 397037"/>
              <a:gd name="connsiteY2" fmla="*/ 346325 h 346541"/>
              <a:gd name="connsiteX3" fmla="*/ 187422 w 397037"/>
              <a:gd name="connsiteY3" fmla="*/ 146300 h 346541"/>
              <a:gd name="connsiteX4" fmla="*/ 396972 w 397037"/>
              <a:gd name="connsiteY4" fmla="*/ 250 h 34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037" h="346541">
                <a:moveTo>
                  <a:pt x="396972" y="250"/>
                </a:moveTo>
                <a:cubicBezTo>
                  <a:pt x="393268" y="6071"/>
                  <a:pt x="231343" y="123546"/>
                  <a:pt x="165197" y="181225"/>
                </a:cubicBezTo>
                <a:cubicBezTo>
                  <a:pt x="99051" y="238904"/>
                  <a:pt x="-3607" y="352146"/>
                  <a:pt x="97" y="346325"/>
                </a:cubicBezTo>
                <a:cubicBezTo>
                  <a:pt x="3801" y="340504"/>
                  <a:pt x="128155" y="201333"/>
                  <a:pt x="187422" y="146300"/>
                </a:cubicBezTo>
                <a:cubicBezTo>
                  <a:pt x="246689" y="91267"/>
                  <a:pt x="400676" y="-5571"/>
                  <a:pt x="396972" y="2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2D7A3AA-6577-67CD-D6B7-CBDE64174F6D}"/>
              </a:ext>
            </a:extLst>
          </p:cNvPr>
          <p:cNvSpPr/>
          <p:nvPr/>
        </p:nvSpPr>
        <p:spPr>
          <a:xfrm>
            <a:off x="5668632" y="9701548"/>
            <a:ext cx="459731" cy="522125"/>
          </a:xfrm>
          <a:custGeom>
            <a:avLst/>
            <a:gdLst>
              <a:gd name="connsiteX0" fmla="*/ 1918 w 459731"/>
              <a:gd name="connsiteY0" fmla="*/ 1252 h 522125"/>
              <a:gd name="connsiteX1" fmla="*/ 370218 w 459731"/>
              <a:gd name="connsiteY1" fmla="*/ 356852 h 522125"/>
              <a:gd name="connsiteX2" fmla="*/ 322593 w 459731"/>
              <a:gd name="connsiteY2" fmla="*/ 331452 h 522125"/>
              <a:gd name="connsiteX3" fmla="*/ 459118 w 459731"/>
              <a:gd name="connsiteY3" fmla="*/ 521952 h 522125"/>
              <a:gd name="connsiteX4" fmla="*/ 367043 w 459731"/>
              <a:gd name="connsiteY4" fmla="*/ 363202 h 522125"/>
              <a:gd name="connsiteX5" fmla="*/ 230518 w 459731"/>
              <a:gd name="connsiteY5" fmla="*/ 242552 h 522125"/>
              <a:gd name="connsiteX6" fmla="*/ 1918 w 459731"/>
              <a:gd name="connsiteY6" fmla="*/ 1252 h 5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731" h="522125">
                <a:moveTo>
                  <a:pt x="1918" y="1252"/>
                </a:moveTo>
                <a:cubicBezTo>
                  <a:pt x="25201" y="20302"/>
                  <a:pt x="316772" y="301819"/>
                  <a:pt x="370218" y="356852"/>
                </a:cubicBezTo>
                <a:cubicBezTo>
                  <a:pt x="423664" y="411885"/>
                  <a:pt x="307776" y="303935"/>
                  <a:pt x="322593" y="331452"/>
                </a:cubicBezTo>
                <a:cubicBezTo>
                  <a:pt x="337410" y="358969"/>
                  <a:pt x="451710" y="516660"/>
                  <a:pt x="459118" y="521952"/>
                </a:cubicBezTo>
                <a:cubicBezTo>
                  <a:pt x="466526" y="527244"/>
                  <a:pt x="405143" y="409769"/>
                  <a:pt x="367043" y="363202"/>
                </a:cubicBezTo>
                <a:cubicBezTo>
                  <a:pt x="328943" y="316635"/>
                  <a:pt x="287139" y="299173"/>
                  <a:pt x="230518" y="242552"/>
                </a:cubicBezTo>
                <a:cubicBezTo>
                  <a:pt x="173897" y="185931"/>
                  <a:pt x="-21365" y="-17798"/>
                  <a:pt x="1918" y="12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30AECC2-4336-90BD-EF8F-32B1DE2874ED}"/>
              </a:ext>
            </a:extLst>
          </p:cNvPr>
          <p:cNvSpPr/>
          <p:nvPr/>
        </p:nvSpPr>
        <p:spPr>
          <a:xfrm>
            <a:off x="6279118" y="9320548"/>
            <a:ext cx="74154" cy="542082"/>
          </a:xfrm>
          <a:custGeom>
            <a:avLst/>
            <a:gdLst>
              <a:gd name="connsiteX0" fmla="*/ 74057 w 74154"/>
              <a:gd name="connsiteY0" fmla="*/ 1252 h 542082"/>
              <a:gd name="connsiteX1" fmla="*/ 16907 w 74154"/>
              <a:gd name="connsiteY1" fmla="*/ 213977 h 542082"/>
              <a:gd name="connsiteX2" fmla="*/ 26432 w 74154"/>
              <a:gd name="connsiteY2" fmla="*/ 541002 h 542082"/>
              <a:gd name="connsiteX3" fmla="*/ 1032 w 74154"/>
              <a:gd name="connsiteY3" fmla="*/ 309227 h 542082"/>
              <a:gd name="connsiteX4" fmla="*/ 74057 w 74154"/>
              <a:gd name="connsiteY4" fmla="*/ 1252 h 54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54" h="542082">
                <a:moveTo>
                  <a:pt x="74057" y="1252"/>
                </a:moveTo>
                <a:cubicBezTo>
                  <a:pt x="76703" y="-14623"/>
                  <a:pt x="24844" y="124019"/>
                  <a:pt x="16907" y="213977"/>
                </a:cubicBezTo>
                <a:cubicBezTo>
                  <a:pt x="8970" y="303935"/>
                  <a:pt x="29078" y="525127"/>
                  <a:pt x="26432" y="541002"/>
                </a:cubicBezTo>
                <a:cubicBezTo>
                  <a:pt x="23786" y="556877"/>
                  <a:pt x="-5847" y="393894"/>
                  <a:pt x="1032" y="309227"/>
                </a:cubicBezTo>
                <a:cubicBezTo>
                  <a:pt x="7911" y="224560"/>
                  <a:pt x="71411" y="17127"/>
                  <a:pt x="74057" y="12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A0CE4C78-9602-98C3-D63D-158DAFA3BD5F}"/>
              </a:ext>
            </a:extLst>
          </p:cNvPr>
          <p:cNvSpPr/>
          <p:nvPr/>
        </p:nvSpPr>
        <p:spPr>
          <a:xfrm>
            <a:off x="6124505" y="9890124"/>
            <a:ext cx="168515" cy="323852"/>
          </a:xfrm>
          <a:custGeom>
            <a:avLst/>
            <a:gdLst>
              <a:gd name="connsiteX0" fmla="*/ 168345 w 168515"/>
              <a:gd name="connsiteY0" fmla="*/ 1 h 323852"/>
              <a:gd name="connsiteX1" fmla="*/ 114370 w 168515"/>
              <a:gd name="connsiteY1" fmla="*/ 158751 h 323852"/>
              <a:gd name="connsiteX2" fmla="*/ 70 w 168515"/>
              <a:gd name="connsiteY2" fmla="*/ 323851 h 323852"/>
              <a:gd name="connsiteX3" fmla="*/ 98495 w 168515"/>
              <a:gd name="connsiteY3" fmla="*/ 161926 h 323852"/>
              <a:gd name="connsiteX4" fmla="*/ 168345 w 168515"/>
              <a:gd name="connsiteY4" fmla="*/ 1 h 32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15" h="323852">
                <a:moveTo>
                  <a:pt x="168345" y="1"/>
                </a:moveTo>
                <a:cubicBezTo>
                  <a:pt x="170991" y="-528"/>
                  <a:pt x="142416" y="104776"/>
                  <a:pt x="114370" y="158751"/>
                </a:cubicBezTo>
                <a:cubicBezTo>
                  <a:pt x="86324" y="212726"/>
                  <a:pt x="2716" y="323322"/>
                  <a:pt x="70" y="323851"/>
                </a:cubicBezTo>
                <a:cubicBezTo>
                  <a:pt x="-2576" y="324380"/>
                  <a:pt x="70449" y="216959"/>
                  <a:pt x="98495" y="161926"/>
                </a:cubicBezTo>
                <a:cubicBezTo>
                  <a:pt x="126541" y="106893"/>
                  <a:pt x="165699" y="530"/>
                  <a:pt x="16834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37D603D5-D3FE-DC88-BDE8-367C71D7D20B}"/>
              </a:ext>
            </a:extLst>
          </p:cNvPr>
          <p:cNvSpPr/>
          <p:nvPr/>
        </p:nvSpPr>
        <p:spPr>
          <a:xfrm>
            <a:off x="6130056" y="9924801"/>
            <a:ext cx="204822" cy="311811"/>
          </a:xfrm>
          <a:custGeom>
            <a:avLst/>
            <a:gdLst>
              <a:gd name="connsiteX0" fmla="*/ 204069 w 204822"/>
              <a:gd name="connsiteY0" fmla="*/ 249 h 311811"/>
              <a:gd name="connsiteX1" fmla="*/ 121519 w 204822"/>
              <a:gd name="connsiteY1" fmla="*/ 162174 h 311811"/>
              <a:gd name="connsiteX2" fmla="*/ 869 w 204822"/>
              <a:gd name="connsiteY2" fmla="*/ 311399 h 311811"/>
              <a:gd name="connsiteX3" fmla="*/ 73894 w 204822"/>
              <a:gd name="connsiteY3" fmla="*/ 200274 h 311811"/>
              <a:gd name="connsiteX4" fmla="*/ 204069 w 204822"/>
              <a:gd name="connsiteY4" fmla="*/ 249 h 31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822" h="311811">
                <a:moveTo>
                  <a:pt x="204069" y="249"/>
                </a:moveTo>
                <a:cubicBezTo>
                  <a:pt x="212006" y="-6101"/>
                  <a:pt x="155386" y="110316"/>
                  <a:pt x="121519" y="162174"/>
                </a:cubicBezTo>
                <a:cubicBezTo>
                  <a:pt x="87652" y="214032"/>
                  <a:pt x="8806" y="305049"/>
                  <a:pt x="869" y="311399"/>
                </a:cubicBezTo>
                <a:cubicBezTo>
                  <a:pt x="-7068" y="317749"/>
                  <a:pt x="41086" y="249487"/>
                  <a:pt x="73894" y="200274"/>
                </a:cubicBezTo>
                <a:cubicBezTo>
                  <a:pt x="106702" y="151062"/>
                  <a:pt x="196132" y="6599"/>
                  <a:pt x="204069" y="24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E34D056B-8C21-AA15-D770-901362F00B28}"/>
              </a:ext>
            </a:extLst>
          </p:cNvPr>
          <p:cNvSpPr/>
          <p:nvPr/>
        </p:nvSpPr>
        <p:spPr>
          <a:xfrm>
            <a:off x="6063581" y="8651680"/>
            <a:ext cx="110703" cy="318963"/>
          </a:xfrm>
          <a:custGeom>
            <a:avLst/>
            <a:gdLst>
              <a:gd name="connsiteX0" fmla="*/ 51469 w 110703"/>
              <a:gd name="connsiteY0" fmla="*/ 195 h 318963"/>
              <a:gd name="connsiteX1" fmla="*/ 64169 w 110703"/>
              <a:gd name="connsiteY1" fmla="*/ 171645 h 318963"/>
              <a:gd name="connsiteX2" fmla="*/ 108619 w 110703"/>
              <a:gd name="connsiteY2" fmla="*/ 311345 h 318963"/>
              <a:gd name="connsiteX3" fmla="*/ 92744 w 110703"/>
              <a:gd name="connsiteY3" fmla="*/ 282770 h 318963"/>
              <a:gd name="connsiteX4" fmla="*/ 669 w 110703"/>
              <a:gd name="connsiteY4" fmla="*/ 133545 h 318963"/>
              <a:gd name="connsiteX5" fmla="*/ 51469 w 110703"/>
              <a:gd name="connsiteY5" fmla="*/ 206570 h 318963"/>
              <a:gd name="connsiteX6" fmla="*/ 51469 w 110703"/>
              <a:gd name="connsiteY6" fmla="*/ 195 h 31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703" h="318963">
                <a:moveTo>
                  <a:pt x="51469" y="195"/>
                </a:moveTo>
                <a:cubicBezTo>
                  <a:pt x="53586" y="-5626"/>
                  <a:pt x="54644" y="119787"/>
                  <a:pt x="64169" y="171645"/>
                </a:cubicBezTo>
                <a:cubicBezTo>
                  <a:pt x="73694" y="223503"/>
                  <a:pt x="103856" y="292824"/>
                  <a:pt x="108619" y="311345"/>
                </a:cubicBezTo>
                <a:cubicBezTo>
                  <a:pt x="113382" y="329866"/>
                  <a:pt x="110736" y="312403"/>
                  <a:pt x="92744" y="282770"/>
                </a:cubicBezTo>
                <a:cubicBezTo>
                  <a:pt x="74752" y="253137"/>
                  <a:pt x="7548" y="146245"/>
                  <a:pt x="669" y="133545"/>
                </a:cubicBezTo>
                <a:cubicBezTo>
                  <a:pt x="-6210" y="120845"/>
                  <a:pt x="41944" y="226149"/>
                  <a:pt x="51469" y="206570"/>
                </a:cubicBezTo>
                <a:cubicBezTo>
                  <a:pt x="60994" y="186991"/>
                  <a:pt x="49352" y="6016"/>
                  <a:pt x="51469" y="1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0E1E4021-7EAC-EE85-96BB-39ACE42C1B5A}"/>
              </a:ext>
            </a:extLst>
          </p:cNvPr>
          <p:cNvSpPr/>
          <p:nvPr/>
        </p:nvSpPr>
        <p:spPr>
          <a:xfrm>
            <a:off x="6225911" y="8990911"/>
            <a:ext cx="187027" cy="305539"/>
          </a:xfrm>
          <a:custGeom>
            <a:avLst/>
            <a:gdLst>
              <a:gd name="connsiteX0" fmla="*/ 264 w 187027"/>
              <a:gd name="connsiteY0" fmla="*/ 689 h 305539"/>
              <a:gd name="connsiteX1" fmla="*/ 143139 w 187027"/>
              <a:gd name="connsiteY1" fmla="*/ 95939 h 305539"/>
              <a:gd name="connsiteX2" fmla="*/ 120914 w 187027"/>
              <a:gd name="connsiteY2" fmla="*/ 76889 h 305539"/>
              <a:gd name="connsiteX3" fmla="*/ 178064 w 187027"/>
              <a:gd name="connsiteY3" fmla="*/ 168964 h 305539"/>
              <a:gd name="connsiteX4" fmla="*/ 133614 w 187027"/>
              <a:gd name="connsiteY4" fmla="*/ 305489 h 305539"/>
              <a:gd name="connsiteX5" fmla="*/ 184414 w 187027"/>
              <a:gd name="connsiteY5" fmla="*/ 153089 h 305539"/>
              <a:gd name="connsiteX6" fmla="*/ 264 w 187027"/>
              <a:gd name="connsiteY6" fmla="*/ 689 h 30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027" h="305539">
                <a:moveTo>
                  <a:pt x="264" y="689"/>
                </a:moveTo>
                <a:cubicBezTo>
                  <a:pt x="-6615" y="-8836"/>
                  <a:pt x="123031" y="83239"/>
                  <a:pt x="143139" y="95939"/>
                </a:cubicBezTo>
                <a:cubicBezTo>
                  <a:pt x="163247" y="108639"/>
                  <a:pt x="115093" y="64718"/>
                  <a:pt x="120914" y="76889"/>
                </a:cubicBezTo>
                <a:cubicBezTo>
                  <a:pt x="126735" y="89060"/>
                  <a:pt x="175947" y="130864"/>
                  <a:pt x="178064" y="168964"/>
                </a:cubicBezTo>
                <a:cubicBezTo>
                  <a:pt x="180181" y="207064"/>
                  <a:pt x="132556" y="308135"/>
                  <a:pt x="133614" y="305489"/>
                </a:cubicBezTo>
                <a:cubicBezTo>
                  <a:pt x="134672" y="302843"/>
                  <a:pt x="200818" y="201772"/>
                  <a:pt x="184414" y="153089"/>
                </a:cubicBezTo>
                <a:cubicBezTo>
                  <a:pt x="168010" y="104406"/>
                  <a:pt x="7143" y="10214"/>
                  <a:pt x="264" y="6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D055446-EC8B-00C8-3291-B3D961F02899}"/>
              </a:ext>
            </a:extLst>
          </p:cNvPr>
          <p:cNvSpPr/>
          <p:nvPr/>
        </p:nvSpPr>
        <p:spPr>
          <a:xfrm>
            <a:off x="6340018" y="8961794"/>
            <a:ext cx="118268" cy="560032"/>
          </a:xfrm>
          <a:custGeom>
            <a:avLst/>
            <a:gdLst>
              <a:gd name="connsiteX0" fmla="*/ 457 w 118268"/>
              <a:gd name="connsiteY0" fmla="*/ 1231 h 560032"/>
              <a:gd name="connsiteX1" fmla="*/ 95707 w 118268"/>
              <a:gd name="connsiteY1" fmla="*/ 80606 h 560032"/>
              <a:gd name="connsiteX2" fmla="*/ 105232 w 118268"/>
              <a:gd name="connsiteY2" fmla="*/ 255231 h 560032"/>
              <a:gd name="connsiteX3" fmla="*/ 105232 w 118268"/>
              <a:gd name="connsiteY3" fmla="*/ 213956 h 560032"/>
              <a:gd name="connsiteX4" fmla="*/ 54432 w 118268"/>
              <a:gd name="connsiteY4" fmla="*/ 334606 h 560032"/>
              <a:gd name="connsiteX5" fmla="*/ 16332 w 118268"/>
              <a:gd name="connsiteY5" fmla="*/ 560031 h 560032"/>
              <a:gd name="connsiteX6" fmla="*/ 32207 w 118268"/>
              <a:gd name="connsiteY6" fmla="*/ 337781 h 560032"/>
              <a:gd name="connsiteX7" fmla="*/ 117932 w 118268"/>
              <a:gd name="connsiteY7" fmla="*/ 217131 h 560032"/>
              <a:gd name="connsiteX8" fmla="*/ 60782 w 118268"/>
              <a:gd name="connsiteY8" fmla="*/ 45681 h 560032"/>
              <a:gd name="connsiteX9" fmla="*/ 457 w 118268"/>
              <a:gd name="connsiteY9" fmla="*/ 1231 h 56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268" h="560032">
                <a:moveTo>
                  <a:pt x="457" y="1231"/>
                </a:moveTo>
                <a:cubicBezTo>
                  <a:pt x="6278" y="7052"/>
                  <a:pt x="78245" y="38273"/>
                  <a:pt x="95707" y="80606"/>
                </a:cubicBezTo>
                <a:cubicBezTo>
                  <a:pt x="113169" y="122939"/>
                  <a:pt x="103645" y="233006"/>
                  <a:pt x="105232" y="255231"/>
                </a:cubicBezTo>
                <a:cubicBezTo>
                  <a:pt x="106819" y="277456"/>
                  <a:pt x="113699" y="200727"/>
                  <a:pt x="105232" y="213956"/>
                </a:cubicBezTo>
                <a:cubicBezTo>
                  <a:pt x="96765" y="227185"/>
                  <a:pt x="69249" y="276927"/>
                  <a:pt x="54432" y="334606"/>
                </a:cubicBezTo>
                <a:cubicBezTo>
                  <a:pt x="39615" y="392285"/>
                  <a:pt x="20036" y="559502"/>
                  <a:pt x="16332" y="560031"/>
                </a:cubicBezTo>
                <a:cubicBezTo>
                  <a:pt x="12628" y="560560"/>
                  <a:pt x="15274" y="394931"/>
                  <a:pt x="32207" y="337781"/>
                </a:cubicBezTo>
                <a:cubicBezTo>
                  <a:pt x="49140" y="280631"/>
                  <a:pt x="113170" y="265814"/>
                  <a:pt x="117932" y="217131"/>
                </a:cubicBezTo>
                <a:cubicBezTo>
                  <a:pt x="122695" y="168448"/>
                  <a:pt x="75599" y="81135"/>
                  <a:pt x="60782" y="45681"/>
                </a:cubicBezTo>
                <a:cubicBezTo>
                  <a:pt x="45965" y="10227"/>
                  <a:pt x="-5364" y="-4590"/>
                  <a:pt x="457" y="1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A73C4377-8062-DACD-2058-1CDBDE4C2054}"/>
              </a:ext>
            </a:extLst>
          </p:cNvPr>
          <p:cNvSpPr/>
          <p:nvPr/>
        </p:nvSpPr>
        <p:spPr>
          <a:xfrm>
            <a:off x="6342228" y="9549746"/>
            <a:ext cx="49069" cy="559653"/>
          </a:xfrm>
          <a:custGeom>
            <a:avLst/>
            <a:gdLst>
              <a:gd name="connsiteX0" fmla="*/ 20472 w 49069"/>
              <a:gd name="connsiteY0" fmla="*/ 654 h 559653"/>
              <a:gd name="connsiteX1" fmla="*/ 17297 w 49069"/>
              <a:gd name="connsiteY1" fmla="*/ 219729 h 559653"/>
              <a:gd name="connsiteX2" fmla="*/ 7772 w 49069"/>
              <a:gd name="connsiteY2" fmla="*/ 337204 h 559653"/>
              <a:gd name="connsiteX3" fmla="*/ 49047 w 49069"/>
              <a:gd name="connsiteY3" fmla="*/ 559454 h 559653"/>
              <a:gd name="connsiteX4" fmla="*/ 1422 w 49069"/>
              <a:gd name="connsiteY4" fmla="*/ 295929 h 559653"/>
              <a:gd name="connsiteX5" fmla="*/ 20472 w 49069"/>
              <a:gd name="connsiteY5" fmla="*/ 654 h 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69" h="559653">
                <a:moveTo>
                  <a:pt x="20472" y="654"/>
                </a:moveTo>
                <a:cubicBezTo>
                  <a:pt x="23118" y="-12046"/>
                  <a:pt x="19414" y="163637"/>
                  <a:pt x="17297" y="219729"/>
                </a:cubicBezTo>
                <a:cubicBezTo>
                  <a:pt x="15180" y="275821"/>
                  <a:pt x="2480" y="280583"/>
                  <a:pt x="7772" y="337204"/>
                </a:cubicBezTo>
                <a:cubicBezTo>
                  <a:pt x="13064" y="393825"/>
                  <a:pt x="50105" y="566333"/>
                  <a:pt x="49047" y="559454"/>
                </a:cubicBezTo>
                <a:cubicBezTo>
                  <a:pt x="47989" y="552575"/>
                  <a:pt x="8830" y="383242"/>
                  <a:pt x="1422" y="295929"/>
                </a:cubicBezTo>
                <a:cubicBezTo>
                  <a:pt x="-5986" y="208617"/>
                  <a:pt x="17826" y="13354"/>
                  <a:pt x="20472" y="6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B0B4ED8-059F-00B2-0576-F04C96C29D5D}"/>
              </a:ext>
            </a:extLst>
          </p:cNvPr>
          <p:cNvSpPr/>
          <p:nvPr/>
        </p:nvSpPr>
        <p:spPr>
          <a:xfrm>
            <a:off x="5797411" y="8966195"/>
            <a:ext cx="548570" cy="64864"/>
          </a:xfrm>
          <a:custGeom>
            <a:avLst/>
            <a:gdLst>
              <a:gd name="connsiteX0" fmla="*/ 139 w 548570"/>
              <a:gd name="connsiteY0" fmla="*/ 63505 h 64864"/>
              <a:gd name="connsiteX1" fmla="*/ 343039 w 548570"/>
              <a:gd name="connsiteY1" fmla="*/ 22230 h 64864"/>
              <a:gd name="connsiteX2" fmla="*/ 241439 w 548570"/>
              <a:gd name="connsiteY2" fmla="*/ 47630 h 64864"/>
              <a:gd name="connsiteX3" fmla="*/ 546239 w 548570"/>
              <a:gd name="connsiteY3" fmla="*/ 5 h 64864"/>
              <a:gd name="connsiteX4" fmla="*/ 377964 w 548570"/>
              <a:gd name="connsiteY4" fmla="*/ 44455 h 64864"/>
              <a:gd name="connsiteX5" fmla="*/ 301764 w 548570"/>
              <a:gd name="connsiteY5" fmla="*/ 53980 h 64864"/>
              <a:gd name="connsiteX6" fmla="*/ 139 w 548570"/>
              <a:gd name="connsiteY6" fmla="*/ 63505 h 6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570" h="64864">
                <a:moveTo>
                  <a:pt x="139" y="63505"/>
                </a:moveTo>
                <a:cubicBezTo>
                  <a:pt x="7018" y="58213"/>
                  <a:pt x="302822" y="24876"/>
                  <a:pt x="343039" y="22230"/>
                </a:cubicBezTo>
                <a:cubicBezTo>
                  <a:pt x="383256" y="19584"/>
                  <a:pt x="207572" y="51334"/>
                  <a:pt x="241439" y="47630"/>
                </a:cubicBezTo>
                <a:cubicBezTo>
                  <a:pt x="275306" y="43926"/>
                  <a:pt x="523485" y="534"/>
                  <a:pt x="546239" y="5"/>
                </a:cubicBezTo>
                <a:cubicBezTo>
                  <a:pt x="568993" y="-524"/>
                  <a:pt x="418710" y="35459"/>
                  <a:pt x="377964" y="44455"/>
                </a:cubicBezTo>
                <a:cubicBezTo>
                  <a:pt x="337218" y="53451"/>
                  <a:pt x="360502" y="50805"/>
                  <a:pt x="301764" y="53980"/>
                </a:cubicBezTo>
                <a:cubicBezTo>
                  <a:pt x="243027" y="57155"/>
                  <a:pt x="-6740" y="68797"/>
                  <a:pt x="139" y="635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702973D-C821-F9C6-C13E-5030A79ABFD7}"/>
              </a:ext>
            </a:extLst>
          </p:cNvPr>
          <p:cNvSpPr/>
          <p:nvPr/>
        </p:nvSpPr>
        <p:spPr>
          <a:xfrm>
            <a:off x="6292734" y="9126248"/>
            <a:ext cx="81497" cy="278244"/>
          </a:xfrm>
          <a:custGeom>
            <a:avLst/>
            <a:gdLst>
              <a:gd name="connsiteX0" fmla="*/ 116 w 81497"/>
              <a:gd name="connsiteY0" fmla="*/ 1877 h 278244"/>
              <a:gd name="connsiteX1" fmla="*/ 47741 w 81497"/>
              <a:gd name="connsiteY1" fmla="*/ 68552 h 278244"/>
              <a:gd name="connsiteX2" fmla="*/ 41391 w 81497"/>
              <a:gd name="connsiteY2" fmla="*/ 201902 h 278244"/>
              <a:gd name="connsiteX3" fmla="*/ 44566 w 81497"/>
              <a:gd name="connsiteY3" fmla="*/ 154277 h 278244"/>
              <a:gd name="connsiteX4" fmla="*/ 22341 w 81497"/>
              <a:gd name="connsiteY4" fmla="*/ 278102 h 278244"/>
              <a:gd name="connsiteX5" fmla="*/ 79491 w 81497"/>
              <a:gd name="connsiteY5" fmla="*/ 125702 h 278244"/>
              <a:gd name="connsiteX6" fmla="*/ 63616 w 81497"/>
              <a:gd name="connsiteY6" fmla="*/ 138402 h 278244"/>
              <a:gd name="connsiteX7" fmla="*/ 116 w 81497"/>
              <a:gd name="connsiteY7" fmla="*/ 1877 h 27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7" h="278244">
                <a:moveTo>
                  <a:pt x="116" y="1877"/>
                </a:moveTo>
                <a:cubicBezTo>
                  <a:pt x="-2530" y="-9765"/>
                  <a:pt x="40862" y="35214"/>
                  <a:pt x="47741" y="68552"/>
                </a:cubicBezTo>
                <a:cubicBezTo>
                  <a:pt x="54620" y="101890"/>
                  <a:pt x="41920" y="187615"/>
                  <a:pt x="41391" y="201902"/>
                </a:cubicBezTo>
                <a:cubicBezTo>
                  <a:pt x="40862" y="216190"/>
                  <a:pt x="47741" y="141577"/>
                  <a:pt x="44566" y="154277"/>
                </a:cubicBezTo>
                <a:cubicBezTo>
                  <a:pt x="41391" y="166977"/>
                  <a:pt x="16520" y="282864"/>
                  <a:pt x="22341" y="278102"/>
                </a:cubicBezTo>
                <a:cubicBezTo>
                  <a:pt x="28162" y="273340"/>
                  <a:pt x="79491" y="125702"/>
                  <a:pt x="79491" y="125702"/>
                </a:cubicBezTo>
                <a:cubicBezTo>
                  <a:pt x="86370" y="102419"/>
                  <a:pt x="74199" y="154277"/>
                  <a:pt x="63616" y="138402"/>
                </a:cubicBezTo>
                <a:cubicBezTo>
                  <a:pt x="53033" y="122527"/>
                  <a:pt x="2762" y="13519"/>
                  <a:pt x="116" y="18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985280-5803-A0E8-4377-204C6C9D517F}"/>
              </a:ext>
            </a:extLst>
          </p:cNvPr>
          <p:cNvSpPr/>
          <p:nvPr/>
        </p:nvSpPr>
        <p:spPr>
          <a:xfrm>
            <a:off x="5732186" y="9213817"/>
            <a:ext cx="340138" cy="76270"/>
          </a:xfrm>
          <a:custGeom>
            <a:avLst/>
            <a:gdLst>
              <a:gd name="connsiteX0" fmla="*/ 1864 w 340138"/>
              <a:gd name="connsiteY0" fmla="*/ 76233 h 76270"/>
              <a:gd name="connsiteX1" fmla="*/ 214589 w 340138"/>
              <a:gd name="connsiteY1" fmla="*/ 9558 h 76270"/>
              <a:gd name="connsiteX2" fmla="*/ 128864 w 340138"/>
              <a:gd name="connsiteY2" fmla="*/ 25433 h 76270"/>
              <a:gd name="connsiteX3" fmla="*/ 338414 w 340138"/>
              <a:gd name="connsiteY3" fmla="*/ 9558 h 76270"/>
              <a:gd name="connsiteX4" fmla="*/ 220939 w 340138"/>
              <a:gd name="connsiteY4" fmla="*/ 33 h 76270"/>
              <a:gd name="connsiteX5" fmla="*/ 87589 w 340138"/>
              <a:gd name="connsiteY5" fmla="*/ 12733 h 76270"/>
              <a:gd name="connsiteX6" fmla="*/ 109814 w 340138"/>
              <a:gd name="connsiteY6" fmla="*/ 19083 h 76270"/>
              <a:gd name="connsiteX7" fmla="*/ 1864 w 340138"/>
              <a:gd name="connsiteY7" fmla="*/ 76233 h 7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138" h="76270">
                <a:moveTo>
                  <a:pt x="1864" y="76233"/>
                </a:moveTo>
                <a:cubicBezTo>
                  <a:pt x="19326" y="74646"/>
                  <a:pt x="193422" y="18025"/>
                  <a:pt x="214589" y="9558"/>
                </a:cubicBezTo>
                <a:cubicBezTo>
                  <a:pt x="235756" y="1091"/>
                  <a:pt x="108227" y="25433"/>
                  <a:pt x="128864" y="25433"/>
                </a:cubicBezTo>
                <a:cubicBezTo>
                  <a:pt x="149501" y="25433"/>
                  <a:pt x="323068" y="13791"/>
                  <a:pt x="338414" y="9558"/>
                </a:cubicBezTo>
                <a:cubicBezTo>
                  <a:pt x="353760" y="5325"/>
                  <a:pt x="262743" y="-496"/>
                  <a:pt x="220939" y="33"/>
                </a:cubicBezTo>
                <a:cubicBezTo>
                  <a:pt x="179135" y="562"/>
                  <a:pt x="106110" y="9558"/>
                  <a:pt x="87589" y="12733"/>
                </a:cubicBezTo>
                <a:cubicBezTo>
                  <a:pt x="69068" y="15908"/>
                  <a:pt x="124631" y="10087"/>
                  <a:pt x="109814" y="19083"/>
                </a:cubicBezTo>
                <a:cubicBezTo>
                  <a:pt x="94997" y="28079"/>
                  <a:pt x="-15598" y="77820"/>
                  <a:pt x="1864" y="762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997ABA5-AA0E-48AD-47B0-FFB4C566AA3D}"/>
              </a:ext>
            </a:extLst>
          </p:cNvPr>
          <p:cNvSpPr/>
          <p:nvPr/>
        </p:nvSpPr>
        <p:spPr>
          <a:xfrm>
            <a:off x="6006726" y="9093187"/>
            <a:ext cx="365840" cy="171479"/>
          </a:xfrm>
          <a:custGeom>
            <a:avLst/>
            <a:gdLst>
              <a:gd name="connsiteX0" fmla="*/ 365499 w 365840"/>
              <a:gd name="connsiteY0" fmla="*/ 13 h 171479"/>
              <a:gd name="connsiteX1" fmla="*/ 197224 w 365840"/>
              <a:gd name="connsiteY1" fmla="*/ 88913 h 171479"/>
              <a:gd name="connsiteX2" fmla="*/ 374 w 365840"/>
              <a:gd name="connsiteY2" fmla="*/ 171463 h 171479"/>
              <a:gd name="connsiteX3" fmla="*/ 152774 w 365840"/>
              <a:gd name="connsiteY3" fmla="*/ 95263 h 171479"/>
              <a:gd name="connsiteX4" fmla="*/ 365499 w 365840"/>
              <a:gd name="connsiteY4" fmla="*/ 13 h 17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40" h="171479">
                <a:moveTo>
                  <a:pt x="365499" y="13"/>
                </a:moveTo>
                <a:cubicBezTo>
                  <a:pt x="372907" y="-1045"/>
                  <a:pt x="258078" y="60338"/>
                  <a:pt x="197224" y="88913"/>
                </a:cubicBezTo>
                <a:cubicBezTo>
                  <a:pt x="136370" y="117488"/>
                  <a:pt x="7782" y="170405"/>
                  <a:pt x="374" y="171463"/>
                </a:cubicBezTo>
                <a:cubicBezTo>
                  <a:pt x="-7034" y="172521"/>
                  <a:pt x="97212" y="122250"/>
                  <a:pt x="152774" y="95263"/>
                </a:cubicBezTo>
                <a:cubicBezTo>
                  <a:pt x="208336" y="68276"/>
                  <a:pt x="358091" y="1071"/>
                  <a:pt x="365499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7C27F049-F4D3-336C-C808-F60F6AFB5F60}"/>
              </a:ext>
            </a:extLst>
          </p:cNvPr>
          <p:cNvSpPr/>
          <p:nvPr/>
        </p:nvSpPr>
        <p:spPr>
          <a:xfrm>
            <a:off x="5837402" y="9251738"/>
            <a:ext cx="236719" cy="257727"/>
          </a:xfrm>
          <a:custGeom>
            <a:avLst/>
            <a:gdLst>
              <a:gd name="connsiteX0" fmla="*/ 236373 w 236719"/>
              <a:gd name="connsiteY0" fmla="*/ 212 h 257727"/>
              <a:gd name="connsiteX1" fmla="*/ 77623 w 236719"/>
              <a:gd name="connsiteY1" fmla="*/ 19262 h 257727"/>
              <a:gd name="connsiteX2" fmla="*/ 20473 w 236719"/>
              <a:gd name="connsiteY2" fmla="*/ 79587 h 257727"/>
              <a:gd name="connsiteX3" fmla="*/ 20473 w 236719"/>
              <a:gd name="connsiteY3" fmla="*/ 133562 h 257727"/>
              <a:gd name="connsiteX4" fmla="*/ 122073 w 236719"/>
              <a:gd name="connsiteY4" fmla="*/ 254212 h 257727"/>
              <a:gd name="connsiteX5" fmla="*/ 83973 w 236719"/>
              <a:gd name="connsiteY5" fmla="*/ 219287 h 257727"/>
              <a:gd name="connsiteX6" fmla="*/ 4598 w 236719"/>
              <a:gd name="connsiteY6" fmla="*/ 155787 h 257727"/>
              <a:gd name="connsiteX7" fmla="*/ 29998 w 236719"/>
              <a:gd name="connsiteY7" fmla="*/ 28787 h 257727"/>
              <a:gd name="connsiteX8" fmla="*/ 236373 w 236719"/>
              <a:gd name="connsiteY8" fmla="*/ 212 h 25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719" h="257727">
                <a:moveTo>
                  <a:pt x="236373" y="212"/>
                </a:moveTo>
                <a:cubicBezTo>
                  <a:pt x="244311" y="-1376"/>
                  <a:pt x="113606" y="6033"/>
                  <a:pt x="77623" y="19262"/>
                </a:cubicBezTo>
                <a:cubicBezTo>
                  <a:pt x="41640" y="32491"/>
                  <a:pt x="29998" y="60537"/>
                  <a:pt x="20473" y="79587"/>
                </a:cubicBezTo>
                <a:cubicBezTo>
                  <a:pt x="10948" y="98637"/>
                  <a:pt x="3540" y="104458"/>
                  <a:pt x="20473" y="133562"/>
                </a:cubicBezTo>
                <a:cubicBezTo>
                  <a:pt x="37406" y="162666"/>
                  <a:pt x="111490" y="239925"/>
                  <a:pt x="122073" y="254212"/>
                </a:cubicBezTo>
                <a:cubicBezTo>
                  <a:pt x="132656" y="268500"/>
                  <a:pt x="103552" y="235691"/>
                  <a:pt x="83973" y="219287"/>
                </a:cubicBezTo>
                <a:cubicBezTo>
                  <a:pt x="64394" y="202883"/>
                  <a:pt x="13594" y="187537"/>
                  <a:pt x="4598" y="155787"/>
                </a:cubicBezTo>
                <a:cubicBezTo>
                  <a:pt x="-4398" y="124037"/>
                  <a:pt x="-2281" y="54187"/>
                  <a:pt x="29998" y="28787"/>
                </a:cubicBezTo>
                <a:cubicBezTo>
                  <a:pt x="62277" y="3387"/>
                  <a:pt x="228435" y="1800"/>
                  <a:pt x="236373" y="2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DF6B3A8A-4ACF-4B4A-B08F-AA368194AA47}"/>
              </a:ext>
            </a:extLst>
          </p:cNvPr>
          <p:cNvSpPr/>
          <p:nvPr/>
        </p:nvSpPr>
        <p:spPr>
          <a:xfrm>
            <a:off x="5765083" y="9327064"/>
            <a:ext cx="262590" cy="576596"/>
          </a:xfrm>
          <a:custGeom>
            <a:avLst/>
            <a:gdLst>
              <a:gd name="connsiteX0" fmla="*/ 10242 w 262590"/>
              <a:gd name="connsiteY0" fmla="*/ 4261 h 576596"/>
              <a:gd name="connsiteX1" fmla="*/ 7067 w 262590"/>
              <a:gd name="connsiteY1" fmla="*/ 70936 h 576596"/>
              <a:gd name="connsiteX2" fmla="*/ 108667 w 262590"/>
              <a:gd name="connsiteY2" fmla="*/ 305886 h 576596"/>
              <a:gd name="connsiteX3" fmla="*/ 95967 w 262590"/>
              <a:gd name="connsiteY3" fmla="*/ 255086 h 576596"/>
              <a:gd name="connsiteX4" fmla="*/ 261067 w 262590"/>
              <a:gd name="connsiteY4" fmla="*/ 575761 h 576596"/>
              <a:gd name="connsiteX5" fmla="*/ 178517 w 262590"/>
              <a:gd name="connsiteY5" fmla="*/ 350336 h 576596"/>
              <a:gd name="connsiteX6" fmla="*/ 184867 w 262590"/>
              <a:gd name="connsiteY6" fmla="*/ 420186 h 576596"/>
              <a:gd name="connsiteX7" fmla="*/ 67392 w 262590"/>
              <a:gd name="connsiteY7" fmla="*/ 232861 h 576596"/>
              <a:gd name="connsiteX8" fmla="*/ 22942 w 262590"/>
              <a:gd name="connsiteY8" fmla="*/ 169361 h 576596"/>
              <a:gd name="connsiteX9" fmla="*/ 10242 w 262590"/>
              <a:gd name="connsiteY9" fmla="*/ 4261 h 57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590" h="576596">
                <a:moveTo>
                  <a:pt x="10242" y="4261"/>
                </a:moveTo>
                <a:cubicBezTo>
                  <a:pt x="7596" y="-12143"/>
                  <a:pt x="-9337" y="20665"/>
                  <a:pt x="7067" y="70936"/>
                </a:cubicBezTo>
                <a:cubicBezTo>
                  <a:pt x="23471" y="121207"/>
                  <a:pt x="93850" y="275194"/>
                  <a:pt x="108667" y="305886"/>
                </a:cubicBezTo>
                <a:cubicBezTo>
                  <a:pt x="123484" y="336578"/>
                  <a:pt x="70567" y="210107"/>
                  <a:pt x="95967" y="255086"/>
                </a:cubicBezTo>
                <a:cubicBezTo>
                  <a:pt x="121367" y="300065"/>
                  <a:pt x="247309" y="559886"/>
                  <a:pt x="261067" y="575761"/>
                </a:cubicBezTo>
                <a:cubicBezTo>
                  <a:pt x="274825" y="591636"/>
                  <a:pt x="191217" y="376265"/>
                  <a:pt x="178517" y="350336"/>
                </a:cubicBezTo>
                <a:cubicBezTo>
                  <a:pt x="165817" y="324407"/>
                  <a:pt x="203388" y="439765"/>
                  <a:pt x="184867" y="420186"/>
                </a:cubicBezTo>
                <a:cubicBezTo>
                  <a:pt x="166346" y="400607"/>
                  <a:pt x="94380" y="274665"/>
                  <a:pt x="67392" y="232861"/>
                </a:cubicBezTo>
                <a:cubicBezTo>
                  <a:pt x="40405" y="191057"/>
                  <a:pt x="32996" y="203228"/>
                  <a:pt x="22942" y="169361"/>
                </a:cubicBezTo>
                <a:cubicBezTo>
                  <a:pt x="12888" y="135494"/>
                  <a:pt x="12888" y="20665"/>
                  <a:pt x="10242" y="42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7FFEB706-434E-9A8C-2963-A09785E378B8}"/>
              </a:ext>
            </a:extLst>
          </p:cNvPr>
          <p:cNvSpPr/>
          <p:nvPr/>
        </p:nvSpPr>
        <p:spPr>
          <a:xfrm>
            <a:off x="6026101" y="9559578"/>
            <a:ext cx="221212" cy="480744"/>
          </a:xfrm>
          <a:custGeom>
            <a:avLst/>
            <a:gdLst>
              <a:gd name="connsiteX0" fmla="*/ 49 w 221212"/>
              <a:gd name="connsiteY0" fmla="*/ 347 h 480744"/>
              <a:gd name="connsiteX1" fmla="*/ 69899 w 221212"/>
              <a:gd name="connsiteY1" fmla="*/ 165447 h 480744"/>
              <a:gd name="connsiteX2" fmla="*/ 117524 w 221212"/>
              <a:gd name="connsiteY2" fmla="*/ 359122 h 480744"/>
              <a:gd name="connsiteX3" fmla="*/ 107999 w 221212"/>
              <a:gd name="connsiteY3" fmla="*/ 321022 h 480744"/>
              <a:gd name="connsiteX4" fmla="*/ 219124 w 221212"/>
              <a:gd name="connsiteY4" fmla="*/ 476597 h 480744"/>
              <a:gd name="connsiteX5" fmla="*/ 171499 w 221212"/>
              <a:gd name="connsiteY5" fmla="*/ 416272 h 480744"/>
              <a:gd name="connsiteX6" fmla="*/ 60374 w 221212"/>
              <a:gd name="connsiteY6" fmla="*/ 209897 h 480744"/>
              <a:gd name="connsiteX7" fmla="*/ 49 w 221212"/>
              <a:gd name="connsiteY7" fmla="*/ 347 h 48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212" h="480744">
                <a:moveTo>
                  <a:pt x="49" y="347"/>
                </a:moveTo>
                <a:cubicBezTo>
                  <a:pt x="1636" y="-7061"/>
                  <a:pt x="50320" y="105651"/>
                  <a:pt x="69899" y="165447"/>
                </a:cubicBezTo>
                <a:cubicBezTo>
                  <a:pt x="89478" y="225243"/>
                  <a:pt x="111174" y="333193"/>
                  <a:pt x="117524" y="359122"/>
                </a:cubicBezTo>
                <a:cubicBezTo>
                  <a:pt x="123874" y="385051"/>
                  <a:pt x="91066" y="301443"/>
                  <a:pt x="107999" y="321022"/>
                </a:cubicBezTo>
                <a:cubicBezTo>
                  <a:pt x="124932" y="340601"/>
                  <a:pt x="208541" y="460722"/>
                  <a:pt x="219124" y="476597"/>
                </a:cubicBezTo>
                <a:cubicBezTo>
                  <a:pt x="229707" y="492472"/>
                  <a:pt x="197957" y="460722"/>
                  <a:pt x="171499" y="416272"/>
                </a:cubicBezTo>
                <a:cubicBezTo>
                  <a:pt x="145041" y="371822"/>
                  <a:pt x="85245" y="274455"/>
                  <a:pt x="60374" y="209897"/>
                </a:cubicBezTo>
                <a:cubicBezTo>
                  <a:pt x="35503" y="145339"/>
                  <a:pt x="-1538" y="7755"/>
                  <a:pt x="49" y="3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47602BA-4ADF-5ED7-4880-81B2949E10AA}"/>
              </a:ext>
            </a:extLst>
          </p:cNvPr>
          <p:cNvSpPr/>
          <p:nvPr/>
        </p:nvSpPr>
        <p:spPr>
          <a:xfrm>
            <a:off x="6883308" y="8330719"/>
            <a:ext cx="489185" cy="816723"/>
          </a:xfrm>
          <a:custGeom>
            <a:avLst/>
            <a:gdLst>
              <a:gd name="connsiteX0" fmla="*/ 92 w 489185"/>
              <a:gd name="connsiteY0" fmla="*/ 481 h 816723"/>
              <a:gd name="connsiteX1" fmla="*/ 206467 w 489185"/>
              <a:gd name="connsiteY1" fmla="*/ 270356 h 816723"/>
              <a:gd name="connsiteX2" fmla="*/ 184242 w 489185"/>
              <a:gd name="connsiteY2" fmla="*/ 238606 h 816723"/>
              <a:gd name="connsiteX3" fmla="*/ 333467 w 489185"/>
              <a:gd name="connsiteY3" fmla="*/ 470381 h 816723"/>
              <a:gd name="connsiteX4" fmla="*/ 289017 w 489185"/>
              <a:gd name="connsiteY4" fmla="*/ 413231 h 816723"/>
              <a:gd name="connsiteX5" fmla="*/ 393792 w 489185"/>
              <a:gd name="connsiteY5" fmla="*/ 667231 h 816723"/>
              <a:gd name="connsiteX6" fmla="*/ 393792 w 489185"/>
              <a:gd name="connsiteY6" fmla="*/ 606906 h 816723"/>
              <a:gd name="connsiteX7" fmla="*/ 489042 w 489185"/>
              <a:gd name="connsiteY7" fmla="*/ 816456 h 816723"/>
              <a:gd name="connsiteX8" fmla="*/ 412842 w 489185"/>
              <a:gd name="connsiteY8" fmla="*/ 645006 h 816723"/>
              <a:gd name="connsiteX9" fmla="*/ 314417 w 489185"/>
              <a:gd name="connsiteY9" fmla="*/ 397356 h 816723"/>
              <a:gd name="connsiteX10" fmla="*/ 346167 w 489185"/>
              <a:gd name="connsiteY10" fmla="*/ 438631 h 816723"/>
              <a:gd name="connsiteX11" fmla="*/ 228692 w 489185"/>
              <a:gd name="connsiteY11" fmla="*/ 251306 h 816723"/>
              <a:gd name="connsiteX12" fmla="*/ 269967 w 489185"/>
              <a:gd name="connsiteY12" fmla="*/ 302106 h 816723"/>
              <a:gd name="connsiteX13" fmla="*/ 181067 w 489185"/>
              <a:gd name="connsiteY13" fmla="*/ 206856 h 816723"/>
              <a:gd name="connsiteX14" fmla="*/ 92 w 489185"/>
              <a:gd name="connsiteY14" fmla="*/ 481 h 8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9185" h="816723">
                <a:moveTo>
                  <a:pt x="92" y="481"/>
                </a:moveTo>
                <a:cubicBezTo>
                  <a:pt x="4325" y="11064"/>
                  <a:pt x="175775" y="230669"/>
                  <a:pt x="206467" y="270356"/>
                </a:cubicBezTo>
                <a:cubicBezTo>
                  <a:pt x="237159" y="310044"/>
                  <a:pt x="163075" y="205269"/>
                  <a:pt x="184242" y="238606"/>
                </a:cubicBezTo>
                <a:cubicBezTo>
                  <a:pt x="205409" y="271943"/>
                  <a:pt x="316004" y="441277"/>
                  <a:pt x="333467" y="470381"/>
                </a:cubicBezTo>
                <a:cubicBezTo>
                  <a:pt x="350930" y="499485"/>
                  <a:pt x="278963" y="380423"/>
                  <a:pt x="289017" y="413231"/>
                </a:cubicBezTo>
                <a:cubicBezTo>
                  <a:pt x="299071" y="446039"/>
                  <a:pt x="376330" y="634952"/>
                  <a:pt x="393792" y="667231"/>
                </a:cubicBezTo>
                <a:cubicBezTo>
                  <a:pt x="411254" y="699510"/>
                  <a:pt x="377917" y="582035"/>
                  <a:pt x="393792" y="606906"/>
                </a:cubicBezTo>
                <a:cubicBezTo>
                  <a:pt x="409667" y="631777"/>
                  <a:pt x="485867" y="810106"/>
                  <a:pt x="489042" y="816456"/>
                </a:cubicBezTo>
                <a:cubicBezTo>
                  <a:pt x="492217" y="822806"/>
                  <a:pt x="441946" y="714856"/>
                  <a:pt x="412842" y="645006"/>
                </a:cubicBezTo>
                <a:cubicBezTo>
                  <a:pt x="383738" y="575156"/>
                  <a:pt x="325530" y="431752"/>
                  <a:pt x="314417" y="397356"/>
                </a:cubicBezTo>
                <a:cubicBezTo>
                  <a:pt x="303304" y="362960"/>
                  <a:pt x="360454" y="462973"/>
                  <a:pt x="346167" y="438631"/>
                </a:cubicBezTo>
                <a:cubicBezTo>
                  <a:pt x="331880" y="414289"/>
                  <a:pt x="241392" y="274060"/>
                  <a:pt x="228692" y="251306"/>
                </a:cubicBezTo>
                <a:cubicBezTo>
                  <a:pt x="215992" y="228552"/>
                  <a:pt x="277905" y="309514"/>
                  <a:pt x="269967" y="302106"/>
                </a:cubicBezTo>
                <a:cubicBezTo>
                  <a:pt x="262030" y="294698"/>
                  <a:pt x="223400" y="257127"/>
                  <a:pt x="181067" y="206856"/>
                </a:cubicBezTo>
                <a:cubicBezTo>
                  <a:pt x="138734" y="156585"/>
                  <a:pt x="-4141" y="-10102"/>
                  <a:pt x="92" y="4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6F39963B-B2E8-2651-5A4A-1FCF0EC97391}"/>
              </a:ext>
            </a:extLst>
          </p:cNvPr>
          <p:cNvSpPr/>
          <p:nvPr/>
        </p:nvSpPr>
        <p:spPr>
          <a:xfrm>
            <a:off x="7353294" y="9127457"/>
            <a:ext cx="200750" cy="541078"/>
          </a:xfrm>
          <a:custGeom>
            <a:avLst/>
            <a:gdLst>
              <a:gd name="connsiteX0" fmla="*/ 6 w 200750"/>
              <a:gd name="connsiteY0" fmla="*/ 668 h 541078"/>
              <a:gd name="connsiteX1" fmla="*/ 152406 w 200750"/>
              <a:gd name="connsiteY1" fmla="*/ 413418 h 541078"/>
              <a:gd name="connsiteX2" fmla="*/ 200031 w 200750"/>
              <a:gd name="connsiteY2" fmla="*/ 540418 h 541078"/>
              <a:gd name="connsiteX3" fmla="*/ 177806 w 200750"/>
              <a:gd name="connsiteY3" fmla="*/ 454693 h 541078"/>
              <a:gd name="connsiteX4" fmla="*/ 133356 w 200750"/>
              <a:gd name="connsiteY4" fmla="*/ 273718 h 541078"/>
              <a:gd name="connsiteX5" fmla="*/ 146056 w 200750"/>
              <a:gd name="connsiteY5" fmla="*/ 314993 h 541078"/>
              <a:gd name="connsiteX6" fmla="*/ 6 w 200750"/>
              <a:gd name="connsiteY6" fmla="*/ 668 h 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750" h="541078">
                <a:moveTo>
                  <a:pt x="6" y="668"/>
                </a:moveTo>
                <a:cubicBezTo>
                  <a:pt x="1064" y="17072"/>
                  <a:pt x="119069" y="323460"/>
                  <a:pt x="152406" y="413418"/>
                </a:cubicBezTo>
                <a:cubicBezTo>
                  <a:pt x="185743" y="503376"/>
                  <a:pt x="195798" y="533539"/>
                  <a:pt x="200031" y="540418"/>
                </a:cubicBezTo>
                <a:cubicBezTo>
                  <a:pt x="204264" y="547297"/>
                  <a:pt x="188919" y="499143"/>
                  <a:pt x="177806" y="454693"/>
                </a:cubicBezTo>
                <a:cubicBezTo>
                  <a:pt x="166693" y="410243"/>
                  <a:pt x="138648" y="297001"/>
                  <a:pt x="133356" y="273718"/>
                </a:cubicBezTo>
                <a:cubicBezTo>
                  <a:pt x="128064" y="250435"/>
                  <a:pt x="164048" y="355210"/>
                  <a:pt x="146056" y="314993"/>
                </a:cubicBezTo>
                <a:cubicBezTo>
                  <a:pt x="128064" y="274776"/>
                  <a:pt x="-1052" y="-15736"/>
                  <a:pt x="6" y="6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9A9FFE6B-4F10-FBE1-2F0A-31A7D5AC699D}"/>
              </a:ext>
            </a:extLst>
          </p:cNvPr>
          <p:cNvSpPr/>
          <p:nvPr/>
        </p:nvSpPr>
        <p:spPr>
          <a:xfrm>
            <a:off x="6450951" y="9207675"/>
            <a:ext cx="351084" cy="375385"/>
          </a:xfrm>
          <a:custGeom>
            <a:avLst/>
            <a:gdLst>
              <a:gd name="connsiteX0" fmla="*/ 649 w 351084"/>
              <a:gd name="connsiteY0" fmla="*/ 139525 h 375385"/>
              <a:gd name="connsiteX1" fmla="*/ 143524 w 351084"/>
              <a:gd name="connsiteY1" fmla="*/ 25225 h 375385"/>
              <a:gd name="connsiteX2" fmla="*/ 229249 w 351084"/>
              <a:gd name="connsiteY2" fmla="*/ 60150 h 375385"/>
              <a:gd name="connsiteX3" fmla="*/ 200674 w 351084"/>
              <a:gd name="connsiteY3" fmla="*/ 34750 h 375385"/>
              <a:gd name="connsiteX4" fmla="*/ 308624 w 351084"/>
              <a:gd name="connsiteY4" fmla="*/ 158575 h 375385"/>
              <a:gd name="connsiteX5" fmla="*/ 314974 w 351084"/>
              <a:gd name="connsiteY5" fmla="*/ 225250 h 375385"/>
              <a:gd name="connsiteX6" fmla="*/ 305449 w 351084"/>
              <a:gd name="connsiteY6" fmla="*/ 177625 h 375385"/>
              <a:gd name="connsiteX7" fmla="*/ 314974 w 351084"/>
              <a:gd name="connsiteY7" fmla="*/ 374475 h 375385"/>
              <a:gd name="connsiteX8" fmla="*/ 308624 w 351084"/>
              <a:gd name="connsiteY8" fmla="*/ 247475 h 375385"/>
              <a:gd name="connsiteX9" fmla="*/ 346724 w 351084"/>
              <a:gd name="connsiteY9" fmla="*/ 161750 h 375385"/>
              <a:gd name="connsiteX10" fmla="*/ 191149 w 351084"/>
              <a:gd name="connsiteY10" fmla="*/ 3000 h 375385"/>
              <a:gd name="connsiteX11" fmla="*/ 86374 w 351084"/>
              <a:gd name="connsiteY11" fmla="*/ 53800 h 375385"/>
              <a:gd name="connsiteX12" fmla="*/ 89549 w 351084"/>
              <a:gd name="connsiteY12" fmla="*/ 37925 h 375385"/>
              <a:gd name="connsiteX13" fmla="*/ 649 w 351084"/>
              <a:gd name="connsiteY13" fmla="*/ 139525 h 37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1084" h="375385">
                <a:moveTo>
                  <a:pt x="649" y="139525"/>
                </a:moveTo>
                <a:cubicBezTo>
                  <a:pt x="9645" y="137408"/>
                  <a:pt x="105424" y="38454"/>
                  <a:pt x="143524" y="25225"/>
                </a:cubicBezTo>
                <a:cubicBezTo>
                  <a:pt x="181624" y="11996"/>
                  <a:pt x="219724" y="58562"/>
                  <a:pt x="229249" y="60150"/>
                </a:cubicBezTo>
                <a:cubicBezTo>
                  <a:pt x="238774" y="61737"/>
                  <a:pt x="187445" y="18346"/>
                  <a:pt x="200674" y="34750"/>
                </a:cubicBezTo>
                <a:cubicBezTo>
                  <a:pt x="213903" y="51154"/>
                  <a:pt x="289574" y="126825"/>
                  <a:pt x="308624" y="158575"/>
                </a:cubicBezTo>
                <a:cubicBezTo>
                  <a:pt x="327674" y="190325"/>
                  <a:pt x="315503" y="222075"/>
                  <a:pt x="314974" y="225250"/>
                </a:cubicBezTo>
                <a:cubicBezTo>
                  <a:pt x="314445" y="228425"/>
                  <a:pt x="305449" y="152754"/>
                  <a:pt x="305449" y="177625"/>
                </a:cubicBezTo>
                <a:cubicBezTo>
                  <a:pt x="305449" y="202496"/>
                  <a:pt x="314445" y="362833"/>
                  <a:pt x="314974" y="374475"/>
                </a:cubicBezTo>
                <a:cubicBezTo>
                  <a:pt x="315503" y="386117"/>
                  <a:pt x="303332" y="282929"/>
                  <a:pt x="308624" y="247475"/>
                </a:cubicBezTo>
                <a:cubicBezTo>
                  <a:pt x="313916" y="212021"/>
                  <a:pt x="366303" y="202496"/>
                  <a:pt x="346724" y="161750"/>
                </a:cubicBezTo>
                <a:cubicBezTo>
                  <a:pt x="327145" y="121004"/>
                  <a:pt x="234541" y="20992"/>
                  <a:pt x="191149" y="3000"/>
                </a:cubicBezTo>
                <a:cubicBezTo>
                  <a:pt x="147757" y="-14992"/>
                  <a:pt x="86374" y="53800"/>
                  <a:pt x="86374" y="53800"/>
                </a:cubicBezTo>
                <a:cubicBezTo>
                  <a:pt x="69441" y="59621"/>
                  <a:pt x="100132" y="26813"/>
                  <a:pt x="89549" y="37925"/>
                </a:cubicBezTo>
                <a:cubicBezTo>
                  <a:pt x="78966" y="49037"/>
                  <a:pt x="-8347" y="141642"/>
                  <a:pt x="649" y="1395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E533CA5D-3AAD-DDD8-9C6E-7742FF5FB392}"/>
              </a:ext>
            </a:extLst>
          </p:cNvPr>
          <p:cNvSpPr/>
          <p:nvPr/>
        </p:nvSpPr>
        <p:spPr>
          <a:xfrm>
            <a:off x="6548797" y="8853757"/>
            <a:ext cx="469859" cy="157222"/>
          </a:xfrm>
          <a:custGeom>
            <a:avLst/>
            <a:gdLst>
              <a:gd name="connsiteX0" fmla="*/ 4403 w 469859"/>
              <a:gd name="connsiteY0" fmla="*/ 156893 h 157222"/>
              <a:gd name="connsiteX1" fmla="*/ 159978 w 469859"/>
              <a:gd name="connsiteY1" fmla="*/ 45768 h 157222"/>
              <a:gd name="connsiteX2" fmla="*/ 458428 w 469859"/>
              <a:gd name="connsiteY2" fmla="*/ 1318 h 157222"/>
              <a:gd name="connsiteX3" fmla="*/ 382228 w 469859"/>
              <a:gd name="connsiteY3" fmla="*/ 10843 h 157222"/>
              <a:gd name="connsiteX4" fmla="*/ 140928 w 469859"/>
              <a:gd name="connsiteY4" fmla="*/ 1318 h 157222"/>
              <a:gd name="connsiteX5" fmla="*/ 220303 w 469859"/>
              <a:gd name="connsiteY5" fmla="*/ 20368 h 157222"/>
              <a:gd name="connsiteX6" fmla="*/ 55203 w 469859"/>
              <a:gd name="connsiteY6" fmla="*/ 77518 h 157222"/>
              <a:gd name="connsiteX7" fmla="*/ 4403 w 469859"/>
              <a:gd name="connsiteY7" fmla="*/ 156893 h 15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859" h="157222">
                <a:moveTo>
                  <a:pt x="4403" y="156893"/>
                </a:moveTo>
                <a:cubicBezTo>
                  <a:pt x="21865" y="151601"/>
                  <a:pt x="84307" y="71697"/>
                  <a:pt x="159978" y="45768"/>
                </a:cubicBezTo>
                <a:cubicBezTo>
                  <a:pt x="235649" y="19839"/>
                  <a:pt x="421386" y="7139"/>
                  <a:pt x="458428" y="1318"/>
                </a:cubicBezTo>
                <a:cubicBezTo>
                  <a:pt x="495470" y="-4503"/>
                  <a:pt x="435145" y="10843"/>
                  <a:pt x="382228" y="10843"/>
                </a:cubicBezTo>
                <a:cubicBezTo>
                  <a:pt x="329311" y="10843"/>
                  <a:pt x="167915" y="-269"/>
                  <a:pt x="140928" y="1318"/>
                </a:cubicBezTo>
                <a:cubicBezTo>
                  <a:pt x="113941" y="2905"/>
                  <a:pt x="234591" y="7668"/>
                  <a:pt x="220303" y="20368"/>
                </a:cubicBezTo>
                <a:cubicBezTo>
                  <a:pt x="206016" y="33068"/>
                  <a:pt x="85366" y="52647"/>
                  <a:pt x="55203" y="77518"/>
                </a:cubicBezTo>
                <a:cubicBezTo>
                  <a:pt x="25041" y="102389"/>
                  <a:pt x="-13059" y="162185"/>
                  <a:pt x="4403" y="1568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B8BAE741-8FA4-C55E-2647-F4DA04CA3D65}"/>
              </a:ext>
            </a:extLst>
          </p:cNvPr>
          <p:cNvSpPr/>
          <p:nvPr/>
        </p:nvSpPr>
        <p:spPr>
          <a:xfrm>
            <a:off x="6561977" y="9099433"/>
            <a:ext cx="567516" cy="325565"/>
          </a:xfrm>
          <a:custGeom>
            <a:avLst/>
            <a:gdLst>
              <a:gd name="connsiteX0" fmla="*/ 748 w 567516"/>
              <a:gd name="connsiteY0" fmla="*/ 117 h 325565"/>
              <a:gd name="connsiteX1" fmla="*/ 181723 w 567516"/>
              <a:gd name="connsiteY1" fmla="*/ 28692 h 325565"/>
              <a:gd name="connsiteX2" fmla="*/ 394448 w 567516"/>
              <a:gd name="connsiteY2" fmla="*/ 142992 h 325565"/>
              <a:gd name="connsiteX3" fmla="*/ 346823 w 567516"/>
              <a:gd name="connsiteY3" fmla="*/ 130292 h 325565"/>
              <a:gd name="connsiteX4" fmla="*/ 565898 w 567516"/>
              <a:gd name="connsiteY4" fmla="*/ 323967 h 325565"/>
              <a:gd name="connsiteX5" fmla="*/ 442073 w 567516"/>
              <a:gd name="connsiteY5" fmla="*/ 216017 h 325565"/>
              <a:gd name="connsiteX6" fmla="*/ 359523 w 567516"/>
              <a:gd name="connsiteY6" fmla="*/ 101717 h 325565"/>
              <a:gd name="connsiteX7" fmla="*/ 251573 w 567516"/>
              <a:gd name="connsiteY7" fmla="*/ 35042 h 325565"/>
              <a:gd name="connsiteX8" fmla="*/ 748 w 567516"/>
              <a:gd name="connsiteY8" fmla="*/ 117 h 32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516" h="325565">
                <a:moveTo>
                  <a:pt x="748" y="117"/>
                </a:moveTo>
                <a:cubicBezTo>
                  <a:pt x="-10894" y="-941"/>
                  <a:pt x="116106" y="4880"/>
                  <a:pt x="181723" y="28692"/>
                </a:cubicBezTo>
                <a:cubicBezTo>
                  <a:pt x="247340" y="52504"/>
                  <a:pt x="366931" y="126059"/>
                  <a:pt x="394448" y="142992"/>
                </a:cubicBezTo>
                <a:cubicBezTo>
                  <a:pt x="421965" y="159925"/>
                  <a:pt x="318248" y="100130"/>
                  <a:pt x="346823" y="130292"/>
                </a:cubicBezTo>
                <a:cubicBezTo>
                  <a:pt x="375398" y="160454"/>
                  <a:pt x="550023" y="309680"/>
                  <a:pt x="565898" y="323967"/>
                </a:cubicBezTo>
                <a:cubicBezTo>
                  <a:pt x="581773" y="338255"/>
                  <a:pt x="476469" y="253059"/>
                  <a:pt x="442073" y="216017"/>
                </a:cubicBezTo>
                <a:cubicBezTo>
                  <a:pt x="407677" y="178975"/>
                  <a:pt x="391273" y="131879"/>
                  <a:pt x="359523" y="101717"/>
                </a:cubicBezTo>
                <a:cubicBezTo>
                  <a:pt x="327773" y="71555"/>
                  <a:pt x="304490" y="50917"/>
                  <a:pt x="251573" y="35042"/>
                </a:cubicBezTo>
                <a:cubicBezTo>
                  <a:pt x="198656" y="19167"/>
                  <a:pt x="12390" y="1175"/>
                  <a:pt x="748" y="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3C92E13-EFD8-F87E-6E14-2A4C6EAF07CD}"/>
              </a:ext>
            </a:extLst>
          </p:cNvPr>
          <p:cNvSpPr/>
          <p:nvPr/>
        </p:nvSpPr>
        <p:spPr>
          <a:xfrm>
            <a:off x="7156248" y="9604265"/>
            <a:ext cx="414872" cy="85907"/>
          </a:xfrm>
          <a:custGeom>
            <a:avLst/>
            <a:gdLst>
              <a:gd name="connsiteX0" fmla="*/ 202 w 414872"/>
              <a:gd name="connsiteY0" fmla="*/ 54085 h 85907"/>
              <a:gd name="connsiteX1" fmla="*/ 231977 w 414872"/>
              <a:gd name="connsiteY1" fmla="*/ 15985 h 85907"/>
              <a:gd name="connsiteX2" fmla="*/ 412952 w 414872"/>
              <a:gd name="connsiteY2" fmla="*/ 85835 h 85907"/>
              <a:gd name="connsiteX3" fmla="*/ 324052 w 414872"/>
              <a:gd name="connsiteY3" fmla="*/ 28685 h 85907"/>
              <a:gd name="connsiteX4" fmla="*/ 273252 w 414872"/>
              <a:gd name="connsiteY4" fmla="*/ 110 h 85907"/>
              <a:gd name="connsiteX5" fmla="*/ 202 w 414872"/>
              <a:gd name="connsiteY5" fmla="*/ 54085 h 8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872" h="85907">
                <a:moveTo>
                  <a:pt x="202" y="54085"/>
                </a:moveTo>
                <a:cubicBezTo>
                  <a:pt x="-6677" y="56731"/>
                  <a:pt x="163185" y="10693"/>
                  <a:pt x="231977" y="15985"/>
                </a:cubicBezTo>
                <a:cubicBezTo>
                  <a:pt x="300769" y="21277"/>
                  <a:pt x="397606" y="83718"/>
                  <a:pt x="412952" y="85835"/>
                </a:cubicBezTo>
                <a:cubicBezTo>
                  <a:pt x="428298" y="87952"/>
                  <a:pt x="347335" y="42972"/>
                  <a:pt x="324052" y="28685"/>
                </a:cubicBezTo>
                <a:cubicBezTo>
                  <a:pt x="300769" y="14398"/>
                  <a:pt x="320877" y="-1477"/>
                  <a:pt x="273252" y="110"/>
                </a:cubicBezTo>
                <a:cubicBezTo>
                  <a:pt x="225627" y="1697"/>
                  <a:pt x="7081" y="51439"/>
                  <a:pt x="202" y="540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3B68C021-8D5B-1D6F-0985-0C6F1424F6FD}"/>
              </a:ext>
            </a:extLst>
          </p:cNvPr>
          <p:cNvSpPr/>
          <p:nvPr/>
        </p:nvSpPr>
        <p:spPr>
          <a:xfrm>
            <a:off x="7105633" y="9654768"/>
            <a:ext cx="445468" cy="86136"/>
          </a:xfrm>
          <a:custGeom>
            <a:avLst/>
            <a:gdLst>
              <a:gd name="connsiteX0" fmla="*/ 17 w 445468"/>
              <a:gd name="connsiteY0" fmla="*/ 19457 h 86136"/>
              <a:gd name="connsiteX1" fmla="*/ 254017 w 445468"/>
              <a:gd name="connsiteY1" fmla="*/ 19457 h 86136"/>
              <a:gd name="connsiteX2" fmla="*/ 444517 w 445468"/>
              <a:gd name="connsiteY2" fmla="*/ 86132 h 86136"/>
              <a:gd name="connsiteX3" fmla="*/ 323867 w 445468"/>
              <a:gd name="connsiteY3" fmla="*/ 22632 h 86136"/>
              <a:gd name="connsiteX4" fmla="*/ 241317 w 445468"/>
              <a:gd name="connsiteY4" fmla="*/ 407 h 86136"/>
              <a:gd name="connsiteX5" fmla="*/ 17 w 445468"/>
              <a:gd name="connsiteY5" fmla="*/ 19457 h 8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468" h="86136">
                <a:moveTo>
                  <a:pt x="17" y="19457"/>
                </a:moveTo>
                <a:cubicBezTo>
                  <a:pt x="2134" y="22632"/>
                  <a:pt x="179934" y="8344"/>
                  <a:pt x="254017" y="19457"/>
                </a:cubicBezTo>
                <a:cubicBezTo>
                  <a:pt x="328100" y="30570"/>
                  <a:pt x="432875" y="85603"/>
                  <a:pt x="444517" y="86132"/>
                </a:cubicBezTo>
                <a:cubicBezTo>
                  <a:pt x="456159" y="86661"/>
                  <a:pt x="357734" y="36920"/>
                  <a:pt x="323867" y="22632"/>
                </a:cubicBezTo>
                <a:cubicBezTo>
                  <a:pt x="290000" y="8344"/>
                  <a:pt x="293175" y="-2239"/>
                  <a:pt x="241317" y="407"/>
                </a:cubicBezTo>
                <a:cubicBezTo>
                  <a:pt x="189459" y="3053"/>
                  <a:pt x="-2100" y="16282"/>
                  <a:pt x="17" y="194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A7E2A9A-928C-377C-23F9-26F9675E185C}"/>
              </a:ext>
            </a:extLst>
          </p:cNvPr>
          <p:cNvSpPr/>
          <p:nvPr/>
        </p:nvSpPr>
        <p:spPr>
          <a:xfrm>
            <a:off x="6543539" y="8863602"/>
            <a:ext cx="479591" cy="217001"/>
          </a:xfrm>
          <a:custGeom>
            <a:avLst/>
            <a:gdLst>
              <a:gd name="connsiteX0" fmla="*/ 136 w 479591"/>
              <a:gd name="connsiteY0" fmla="*/ 216898 h 217001"/>
              <a:gd name="connsiteX1" fmla="*/ 250961 w 479591"/>
              <a:gd name="connsiteY1" fmla="*/ 74023 h 217001"/>
              <a:gd name="connsiteX2" fmla="*/ 479561 w 479591"/>
              <a:gd name="connsiteY2" fmla="*/ 998 h 217001"/>
              <a:gd name="connsiteX3" fmla="*/ 266836 w 479591"/>
              <a:gd name="connsiteY3" fmla="*/ 35923 h 217001"/>
              <a:gd name="connsiteX4" fmla="*/ 216036 w 479591"/>
              <a:gd name="connsiteY4" fmla="*/ 96248 h 217001"/>
              <a:gd name="connsiteX5" fmla="*/ 136 w 479591"/>
              <a:gd name="connsiteY5" fmla="*/ 216898 h 21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591" h="217001">
                <a:moveTo>
                  <a:pt x="136" y="216898"/>
                </a:moveTo>
                <a:cubicBezTo>
                  <a:pt x="5957" y="213194"/>
                  <a:pt x="171057" y="110006"/>
                  <a:pt x="250961" y="74023"/>
                </a:cubicBezTo>
                <a:cubicBezTo>
                  <a:pt x="330865" y="38040"/>
                  <a:pt x="476915" y="7348"/>
                  <a:pt x="479561" y="998"/>
                </a:cubicBezTo>
                <a:cubicBezTo>
                  <a:pt x="482207" y="-5352"/>
                  <a:pt x="310757" y="20048"/>
                  <a:pt x="266836" y="35923"/>
                </a:cubicBezTo>
                <a:cubicBezTo>
                  <a:pt x="222915" y="51798"/>
                  <a:pt x="255724" y="68202"/>
                  <a:pt x="216036" y="96248"/>
                </a:cubicBezTo>
                <a:cubicBezTo>
                  <a:pt x="176349" y="124294"/>
                  <a:pt x="-5685" y="220602"/>
                  <a:pt x="136" y="21689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00F001F1-E18C-E376-FE1A-65A3FE996569}"/>
              </a:ext>
            </a:extLst>
          </p:cNvPr>
          <p:cNvSpPr/>
          <p:nvPr/>
        </p:nvSpPr>
        <p:spPr>
          <a:xfrm>
            <a:off x="6826183" y="8997240"/>
            <a:ext cx="484468" cy="42643"/>
          </a:xfrm>
          <a:custGeom>
            <a:avLst/>
            <a:gdLst>
              <a:gd name="connsiteX0" fmla="*/ 67 w 484468"/>
              <a:gd name="connsiteY0" fmla="*/ 41985 h 42643"/>
              <a:gd name="connsiteX1" fmla="*/ 292167 w 484468"/>
              <a:gd name="connsiteY1" fmla="*/ 26110 h 42643"/>
              <a:gd name="connsiteX2" fmla="*/ 142942 w 484468"/>
              <a:gd name="connsiteY2" fmla="*/ 26110 h 42643"/>
              <a:gd name="connsiteX3" fmla="*/ 482667 w 484468"/>
              <a:gd name="connsiteY3" fmla="*/ 16585 h 42643"/>
              <a:gd name="connsiteX4" fmla="*/ 266767 w 484468"/>
              <a:gd name="connsiteY4" fmla="*/ 710 h 42643"/>
              <a:gd name="connsiteX5" fmla="*/ 67 w 484468"/>
              <a:gd name="connsiteY5" fmla="*/ 41985 h 4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468" h="42643">
                <a:moveTo>
                  <a:pt x="67" y="41985"/>
                </a:moveTo>
                <a:cubicBezTo>
                  <a:pt x="4300" y="46218"/>
                  <a:pt x="268355" y="28756"/>
                  <a:pt x="292167" y="26110"/>
                </a:cubicBezTo>
                <a:cubicBezTo>
                  <a:pt x="315979" y="23464"/>
                  <a:pt x="111192" y="27698"/>
                  <a:pt x="142942" y="26110"/>
                </a:cubicBezTo>
                <a:cubicBezTo>
                  <a:pt x="174692" y="24522"/>
                  <a:pt x="462030" y="20818"/>
                  <a:pt x="482667" y="16585"/>
                </a:cubicBezTo>
                <a:cubicBezTo>
                  <a:pt x="503304" y="12352"/>
                  <a:pt x="341379" y="-3523"/>
                  <a:pt x="266767" y="710"/>
                </a:cubicBezTo>
                <a:cubicBezTo>
                  <a:pt x="192155" y="4943"/>
                  <a:pt x="-4166" y="37752"/>
                  <a:pt x="67" y="419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494DBF3-B2B0-6464-A2D9-33854118D05C}"/>
              </a:ext>
            </a:extLst>
          </p:cNvPr>
          <p:cNvSpPr/>
          <p:nvPr/>
        </p:nvSpPr>
        <p:spPr>
          <a:xfrm>
            <a:off x="6667232" y="9280516"/>
            <a:ext cx="230524" cy="904949"/>
          </a:xfrm>
          <a:custGeom>
            <a:avLst/>
            <a:gdLst>
              <a:gd name="connsiteX0" fmla="*/ 268 w 230524"/>
              <a:gd name="connsiteY0" fmla="*/ 9 h 904949"/>
              <a:gd name="connsiteX1" fmla="*/ 57418 w 230524"/>
              <a:gd name="connsiteY1" fmla="*/ 304809 h 904949"/>
              <a:gd name="connsiteX2" fmla="*/ 152668 w 230524"/>
              <a:gd name="connsiteY2" fmla="*/ 631834 h 904949"/>
              <a:gd name="connsiteX3" fmla="*/ 143143 w 230524"/>
              <a:gd name="connsiteY3" fmla="*/ 603259 h 904949"/>
              <a:gd name="connsiteX4" fmla="*/ 190768 w 230524"/>
              <a:gd name="connsiteY4" fmla="*/ 682634 h 904949"/>
              <a:gd name="connsiteX5" fmla="*/ 193943 w 230524"/>
              <a:gd name="connsiteY5" fmla="*/ 904884 h 904949"/>
              <a:gd name="connsiteX6" fmla="*/ 222518 w 230524"/>
              <a:gd name="connsiteY6" fmla="*/ 708034 h 904949"/>
              <a:gd name="connsiteX7" fmla="*/ 222518 w 230524"/>
              <a:gd name="connsiteY7" fmla="*/ 727084 h 904949"/>
              <a:gd name="connsiteX8" fmla="*/ 130443 w 230524"/>
              <a:gd name="connsiteY8" fmla="*/ 574684 h 904949"/>
              <a:gd name="connsiteX9" fmla="*/ 133618 w 230524"/>
              <a:gd name="connsiteY9" fmla="*/ 628659 h 904949"/>
              <a:gd name="connsiteX10" fmla="*/ 73293 w 230524"/>
              <a:gd name="connsiteY10" fmla="*/ 403234 h 904949"/>
              <a:gd name="connsiteX11" fmla="*/ 79643 w 230524"/>
              <a:gd name="connsiteY11" fmla="*/ 314334 h 904949"/>
              <a:gd name="connsiteX12" fmla="*/ 268 w 230524"/>
              <a:gd name="connsiteY12" fmla="*/ 9 h 90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24" h="904949">
                <a:moveTo>
                  <a:pt x="268" y="9"/>
                </a:moveTo>
                <a:cubicBezTo>
                  <a:pt x="-3436" y="-1578"/>
                  <a:pt x="32018" y="199505"/>
                  <a:pt x="57418" y="304809"/>
                </a:cubicBezTo>
                <a:cubicBezTo>
                  <a:pt x="82818" y="410113"/>
                  <a:pt x="138381" y="582092"/>
                  <a:pt x="152668" y="631834"/>
                </a:cubicBezTo>
                <a:cubicBezTo>
                  <a:pt x="166956" y="681576"/>
                  <a:pt x="136793" y="594792"/>
                  <a:pt x="143143" y="603259"/>
                </a:cubicBezTo>
                <a:cubicBezTo>
                  <a:pt x="149493" y="611726"/>
                  <a:pt x="182301" y="632363"/>
                  <a:pt x="190768" y="682634"/>
                </a:cubicBezTo>
                <a:cubicBezTo>
                  <a:pt x="199235" y="732905"/>
                  <a:pt x="188651" y="900651"/>
                  <a:pt x="193943" y="904884"/>
                </a:cubicBezTo>
                <a:cubicBezTo>
                  <a:pt x="199235" y="909117"/>
                  <a:pt x="222518" y="708034"/>
                  <a:pt x="222518" y="708034"/>
                </a:cubicBezTo>
                <a:cubicBezTo>
                  <a:pt x="227280" y="678401"/>
                  <a:pt x="237864" y="749309"/>
                  <a:pt x="222518" y="727084"/>
                </a:cubicBezTo>
                <a:cubicBezTo>
                  <a:pt x="207172" y="704859"/>
                  <a:pt x="145260" y="591088"/>
                  <a:pt x="130443" y="574684"/>
                </a:cubicBezTo>
                <a:cubicBezTo>
                  <a:pt x="115626" y="558280"/>
                  <a:pt x="143143" y="657234"/>
                  <a:pt x="133618" y="628659"/>
                </a:cubicBezTo>
                <a:cubicBezTo>
                  <a:pt x="124093" y="600084"/>
                  <a:pt x="82289" y="455621"/>
                  <a:pt x="73293" y="403234"/>
                </a:cubicBezTo>
                <a:cubicBezTo>
                  <a:pt x="64297" y="350847"/>
                  <a:pt x="90226" y="385771"/>
                  <a:pt x="79643" y="314334"/>
                </a:cubicBezTo>
                <a:cubicBezTo>
                  <a:pt x="69060" y="242897"/>
                  <a:pt x="3972" y="1596"/>
                  <a:pt x="268" y="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9DF1BE1-0E46-0FDC-9484-1EA8B28800F4}"/>
              </a:ext>
            </a:extLst>
          </p:cNvPr>
          <p:cNvSpPr/>
          <p:nvPr/>
        </p:nvSpPr>
        <p:spPr>
          <a:xfrm>
            <a:off x="6499173" y="9270511"/>
            <a:ext cx="129050" cy="294472"/>
          </a:xfrm>
          <a:custGeom>
            <a:avLst/>
            <a:gdLst>
              <a:gd name="connsiteX0" fmla="*/ 120702 w 129050"/>
              <a:gd name="connsiteY0" fmla="*/ 489 h 294472"/>
              <a:gd name="connsiteX1" fmla="*/ 98477 w 129050"/>
              <a:gd name="connsiteY1" fmla="*/ 203689 h 294472"/>
              <a:gd name="connsiteX2" fmla="*/ 111177 w 129050"/>
              <a:gd name="connsiteY2" fmla="*/ 286239 h 294472"/>
              <a:gd name="connsiteX3" fmla="*/ 52 w 129050"/>
              <a:gd name="connsiteY3" fmla="*/ 279889 h 294472"/>
              <a:gd name="connsiteX4" fmla="*/ 127052 w 129050"/>
              <a:gd name="connsiteY4" fmla="*/ 286239 h 294472"/>
              <a:gd name="connsiteX5" fmla="*/ 79427 w 129050"/>
              <a:gd name="connsiteY5" fmla="*/ 149714 h 294472"/>
              <a:gd name="connsiteX6" fmla="*/ 120702 w 129050"/>
              <a:gd name="connsiteY6" fmla="*/ 489 h 29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050" h="294472">
                <a:moveTo>
                  <a:pt x="120702" y="489"/>
                </a:moveTo>
                <a:cubicBezTo>
                  <a:pt x="123877" y="9485"/>
                  <a:pt x="100064" y="156064"/>
                  <a:pt x="98477" y="203689"/>
                </a:cubicBezTo>
                <a:cubicBezTo>
                  <a:pt x="96890" y="251314"/>
                  <a:pt x="127581" y="273539"/>
                  <a:pt x="111177" y="286239"/>
                </a:cubicBezTo>
                <a:cubicBezTo>
                  <a:pt x="94773" y="298939"/>
                  <a:pt x="-2594" y="279889"/>
                  <a:pt x="52" y="279889"/>
                </a:cubicBezTo>
                <a:cubicBezTo>
                  <a:pt x="2698" y="279889"/>
                  <a:pt x="113823" y="307935"/>
                  <a:pt x="127052" y="286239"/>
                </a:cubicBezTo>
                <a:cubicBezTo>
                  <a:pt x="140281" y="264543"/>
                  <a:pt x="83660" y="190460"/>
                  <a:pt x="79427" y="149714"/>
                </a:cubicBezTo>
                <a:cubicBezTo>
                  <a:pt x="75194" y="108968"/>
                  <a:pt x="117527" y="-8507"/>
                  <a:pt x="120702" y="4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8BEFFDA-5D7B-B8F5-42AA-2431706938D4}"/>
              </a:ext>
            </a:extLst>
          </p:cNvPr>
          <p:cNvSpPr/>
          <p:nvPr/>
        </p:nvSpPr>
        <p:spPr>
          <a:xfrm>
            <a:off x="6429620" y="9283640"/>
            <a:ext cx="263259" cy="733354"/>
          </a:xfrm>
          <a:custGeom>
            <a:avLst/>
            <a:gdLst>
              <a:gd name="connsiteX0" fmla="*/ 28330 w 263259"/>
              <a:gd name="connsiteY0" fmla="*/ 60 h 733354"/>
              <a:gd name="connsiteX1" fmla="*/ 2930 w 263259"/>
              <a:gd name="connsiteY1" fmla="*/ 108010 h 733354"/>
              <a:gd name="connsiteX2" fmla="*/ 110880 w 263259"/>
              <a:gd name="connsiteY2" fmla="*/ 485835 h 733354"/>
              <a:gd name="connsiteX3" fmla="*/ 104530 w 263259"/>
              <a:gd name="connsiteY3" fmla="*/ 425510 h 733354"/>
              <a:gd name="connsiteX4" fmla="*/ 260105 w 263259"/>
              <a:gd name="connsiteY4" fmla="*/ 727135 h 733354"/>
              <a:gd name="connsiteX5" fmla="*/ 202955 w 263259"/>
              <a:gd name="connsiteY5" fmla="*/ 616010 h 733354"/>
              <a:gd name="connsiteX6" fmla="*/ 129930 w 263259"/>
              <a:gd name="connsiteY6" fmla="*/ 457260 h 733354"/>
              <a:gd name="connsiteX7" fmla="*/ 66430 w 263259"/>
              <a:gd name="connsiteY7" fmla="*/ 301685 h 733354"/>
              <a:gd name="connsiteX8" fmla="*/ 2930 w 263259"/>
              <a:gd name="connsiteY8" fmla="*/ 95310 h 733354"/>
              <a:gd name="connsiteX9" fmla="*/ 28330 w 263259"/>
              <a:gd name="connsiteY9" fmla="*/ 60 h 73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259" h="733354">
                <a:moveTo>
                  <a:pt x="28330" y="60"/>
                </a:moveTo>
                <a:cubicBezTo>
                  <a:pt x="28330" y="2177"/>
                  <a:pt x="-10828" y="27048"/>
                  <a:pt x="2930" y="108010"/>
                </a:cubicBezTo>
                <a:cubicBezTo>
                  <a:pt x="16688" y="188973"/>
                  <a:pt x="93947" y="432918"/>
                  <a:pt x="110880" y="485835"/>
                </a:cubicBezTo>
                <a:cubicBezTo>
                  <a:pt x="127813" y="538752"/>
                  <a:pt x="79659" y="385293"/>
                  <a:pt x="104530" y="425510"/>
                </a:cubicBezTo>
                <a:cubicBezTo>
                  <a:pt x="129401" y="465727"/>
                  <a:pt x="260105" y="727135"/>
                  <a:pt x="260105" y="727135"/>
                </a:cubicBezTo>
                <a:cubicBezTo>
                  <a:pt x="276509" y="758885"/>
                  <a:pt x="224651" y="660989"/>
                  <a:pt x="202955" y="616010"/>
                </a:cubicBezTo>
                <a:cubicBezTo>
                  <a:pt x="181259" y="571031"/>
                  <a:pt x="152684" y="509648"/>
                  <a:pt x="129930" y="457260"/>
                </a:cubicBezTo>
                <a:cubicBezTo>
                  <a:pt x="107176" y="404873"/>
                  <a:pt x="87597" y="362010"/>
                  <a:pt x="66430" y="301685"/>
                </a:cubicBezTo>
                <a:cubicBezTo>
                  <a:pt x="45263" y="241360"/>
                  <a:pt x="10338" y="138702"/>
                  <a:pt x="2930" y="95310"/>
                </a:cubicBezTo>
                <a:cubicBezTo>
                  <a:pt x="-4478" y="51918"/>
                  <a:pt x="28330" y="-2057"/>
                  <a:pt x="28330" y="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7FCB42E3-9CA5-8328-D81F-066C9DEB1CD7}"/>
              </a:ext>
            </a:extLst>
          </p:cNvPr>
          <p:cNvSpPr/>
          <p:nvPr/>
        </p:nvSpPr>
        <p:spPr>
          <a:xfrm>
            <a:off x="6408903" y="9425514"/>
            <a:ext cx="188989" cy="677352"/>
          </a:xfrm>
          <a:custGeom>
            <a:avLst/>
            <a:gdLst>
              <a:gd name="connsiteX0" fmla="*/ 4597 w 188989"/>
              <a:gd name="connsiteY0" fmla="*/ 7411 h 677352"/>
              <a:gd name="connsiteX1" fmla="*/ 39522 w 188989"/>
              <a:gd name="connsiteY1" fmla="*/ 191561 h 677352"/>
              <a:gd name="connsiteX2" fmla="*/ 137947 w 188989"/>
              <a:gd name="connsiteY2" fmla="*/ 515411 h 677352"/>
              <a:gd name="connsiteX3" fmla="*/ 115722 w 188989"/>
              <a:gd name="connsiteY3" fmla="*/ 451911 h 677352"/>
              <a:gd name="connsiteX4" fmla="*/ 188747 w 188989"/>
              <a:gd name="connsiteY4" fmla="*/ 677336 h 677352"/>
              <a:gd name="connsiteX5" fmla="*/ 134772 w 188989"/>
              <a:gd name="connsiteY5" fmla="*/ 439211 h 677352"/>
              <a:gd name="connsiteX6" fmla="*/ 4597 w 188989"/>
              <a:gd name="connsiteY6" fmla="*/ 7411 h 6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989" h="677352">
                <a:moveTo>
                  <a:pt x="4597" y="7411"/>
                </a:moveTo>
                <a:cubicBezTo>
                  <a:pt x="-11278" y="-33864"/>
                  <a:pt x="17297" y="106894"/>
                  <a:pt x="39522" y="191561"/>
                </a:cubicBezTo>
                <a:cubicBezTo>
                  <a:pt x="61747" y="276228"/>
                  <a:pt x="125247" y="472019"/>
                  <a:pt x="137947" y="515411"/>
                </a:cubicBezTo>
                <a:cubicBezTo>
                  <a:pt x="150647" y="558803"/>
                  <a:pt x="107255" y="424923"/>
                  <a:pt x="115722" y="451911"/>
                </a:cubicBezTo>
                <a:cubicBezTo>
                  <a:pt x="124189" y="478899"/>
                  <a:pt x="185572" y="679453"/>
                  <a:pt x="188747" y="677336"/>
                </a:cubicBezTo>
                <a:cubicBezTo>
                  <a:pt x="191922" y="675219"/>
                  <a:pt x="163347" y="544515"/>
                  <a:pt x="134772" y="439211"/>
                </a:cubicBezTo>
                <a:cubicBezTo>
                  <a:pt x="106197" y="333907"/>
                  <a:pt x="20472" y="48686"/>
                  <a:pt x="4597" y="74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D5A1D30-7BA4-B03F-6941-BCA275764CB2}"/>
              </a:ext>
            </a:extLst>
          </p:cNvPr>
          <p:cNvSpPr/>
          <p:nvPr/>
        </p:nvSpPr>
        <p:spPr>
          <a:xfrm>
            <a:off x="6099175" y="9183789"/>
            <a:ext cx="184857" cy="334861"/>
          </a:xfrm>
          <a:custGeom>
            <a:avLst/>
            <a:gdLst>
              <a:gd name="connsiteX0" fmla="*/ 158750 w 184857"/>
              <a:gd name="connsiteY0" fmla="*/ 1486 h 334861"/>
              <a:gd name="connsiteX1" fmla="*/ 180975 w 184857"/>
              <a:gd name="connsiteY1" fmla="*/ 87211 h 334861"/>
              <a:gd name="connsiteX2" fmla="*/ 66675 w 184857"/>
              <a:gd name="connsiteY2" fmla="*/ 261836 h 334861"/>
              <a:gd name="connsiteX3" fmla="*/ 0 w 184857"/>
              <a:gd name="connsiteY3" fmla="*/ 334861 h 334861"/>
              <a:gd name="connsiteX4" fmla="*/ 165100 w 184857"/>
              <a:gd name="connsiteY4" fmla="*/ 153886 h 334861"/>
              <a:gd name="connsiteX5" fmla="*/ 158750 w 184857"/>
              <a:gd name="connsiteY5" fmla="*/ 1486 h 33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857" h="334861">
                <a:moveTo>
                  <a:pt x="158750" y="1486"/>
                </a:moveTo>
                <a:cubicBezTo>
                  <a:pt x="161396" y="-9627"/>
                  <a:pt x="196321" y="43819"/>
                  <a:pt x="180975" y="87211"/>
                </a:cubicBezTo>
                <a:cubicBezTo>
                  <a:pt x="165629" y="130603"/>
                  <a:pt x="96837" y="220561"/>
                  <a:pt x="66675" y="261836"/>
                </a:cubicBezTo>
                <a:cubicBezTo>
                  <a:pt x="36513" y="303111"/>
                  <a:pt x="0" y="334861"/>
                  <a:pt x="0" y="334861"/>
                </a:cubicBezTo>
                <a:cubicBezTo>
                  <a:pt x="16404" y="316869"/>
                  <a:pt x="136525" y="207332"/>
                  <a:pt x="165100" y="153886"/>
                </a:cubicBezTo>
                <a:cubicBezTo>
                  <a:pt x="193675" y="100440"/>
                  <a:pt x="156104" y="12599"/>
                  <a:pt x="158750" y="14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8EBE2C3-3E9B-001C-FB9D-D34CF0DED3D6}"/>
              </a:ext>
            </a:extLst>
          </p:cNvPr>
          <p:cNvSpPr/>
          <p:nvPr/>
        </p:nvSpPr>
        <p:spPr>
          <a:xfrm>
            <a:off x="6107974" y="9493179"/>
            <a:ext cx="139715" cy="488717"/>
          </a:xfrm>
          <a:custGeom>
            <a:avLst/>
            <a:gdLst>
              <a:gd name="connsiteX0" fmla="*/ 64226 w 139715"/>
              <a:gd name="connsiteY0" fmla="*/ 71 h 488717"/>
              <a:gd name="connsiteX1" fmla="*/ 22951 w 139715"/>
              <a:gd name="connsiteY1" fmla="*/ 152471 h 488717"/>
              <a:gd name="connsiteX2" fmla="*/ 86451 w 139715"/>
              <a:gd name="connsiteY2" fmla="*/ 311221 h 488717"/>
              <a:gd name="connsiteX3" fmla="*/ 57876 w 139715"/>
              <a:gd name="connsiteY3" fmla="*/ 273121 h 488717"/>
              <a:gd name="connsiteX4" fmla="*/ 137251 w 139715"/>
              <a:gd name="connsiteY4" fmla="*/ 485846 h 488717"/>
              <a:gd name="connsiteX5" fmla="*/ 108676 w 139715"/>
              <a:gd name="connsiteY5" fmla="*/ 381071 h 488717"/>
              <a:gd name="connsiteX6" fmla="*/ 726 w 139715"/>
              <a:gd name="connsiteY6" fmla="*/ 171521 h 488717"/>
              <a:gd name="connsiteX7" fmla="*/ 64226 w 139715"/>
              <a:gd name="connsiteY7" fmla="*/ 71 h 488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715" h="488717">
                <a:moveTo>
                  <a:pt x="64226" y="71"/>
                </a:moveTo>
                <a:cubicBezTo>
                  <a:pt x="67930" y="-3104"/>
                  <a:pt x="19247" y="100613"/>
                  <a:pt x="22951" y="152471"/>
                </a:cubicBezTo>
                <a:cubicBezTo>
                  <a:pt x="26655" y="204329"/>
                  <a:pt x="80630" y="291113"/>
                  <a:pt x="86451" y="311221"/>
                </a:cubicBezTo>
                <a:cubicBezTo>
                  <a:pt x="92272" y="331329"/>
                  <a:pt x="49409" y="244017"/>
                  <a:pt x="57876" y="273121"/>
                </a:cubicBezTo>
                <a:cubicBezTo>
                  <a:pt x="66343" y="302225"/>
                  <a:pt x="128784" y="467854"/>
                  <a:pt x="137251" y="485846"/>
                </a:cubicBezTo>
                <a:cubicBezTo>
                  <a:pt x="145718" y="503838"/>
                  <a:pt x="131430" y="433459"/>
                  <a:pt x="108676" y="381071"/>
                </a:cubicBezTo>
                <a:cubicBezTo>
                  <a:pt x="85922" y="328684"/>
                  <a:pt x="9193" y="229729"/>
                  <a:pt x="726" y="171521"/>
                </a:cubicBezTo>
                <a:cubicBezTo>
                  <a:pt x="-7741" y="113313"/>
                  <a:pt x="60522" y="3246"/>
                  <a:pt x="64226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4C1C0A3C-EC75-87CE-6DD5-AE5B9D871403}"/>
              </a:ext>
            </a:extLst>
          </p:cNvPr>
          <p:cNvSpPr/>
          <p:nvPr/>
        </p:nvSpPr>
        <p:spPr>
          <a:xfrm>
            <a:off x="6701164" y="9154590"/>
            <a:ext cx="489612" cy="533788"/>
          </a:xfrm>
          <a:custGeom>
            <a:avLst/>
            <a:gdLst>
              <a:gd name="connsiteX0" fmla="*/ 1261 w 489612"/>
              <a:gd name="connsiteY0" fmla="*/ 2110 h 533788"/>
              <a:gd name="connsiteX1" fmla="*/ 391786 w 489612"/>
              <a:gd name="connsiteY1" fmla="*/ 437085 h 533788"/>
              <a:gd name="connsiteX2" fmla="*/ 331461 w 489612"/>
              <a:gd name="connsiteY2" fmla="*/ 395810 h 533788"/>
              <a:gd name="connsiteX3" fmla="*/ 487036 w 489612"/>
              <a:gd name="connsiteY3" fmla="*/ 532335 h 533788"/>
              <a:gd name="connsiteX4" fmla="*/ 417186 w 489612"/>
              <a:gd name="connsiteY4" fmla="*/ 456135 h 533788"/>
              <a:gd name="connsiteX5" fmla="*/ 271136 w 489612"/>
              <a:gd name="connsiteY5" fmla="*/ 278335 h 533788"/>
              <a:gd name="connsiteX6" fmla="*/ 1261 w 489612"/>
              <a:gd name="connsiteY6" fmla="*/ 2110 h 53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9612" h="533788">
                <a:moveTo>
                  <a:pt x="1261" y="2110"/>
                </a:moveTo>
                <a:cubicBezTo>
                  <a:pt x="21369" y="28568"/>
                  <a:pt x="336753" y="371468"/>
                  <a:pt x="391786" y="437085"/>
                </a:cubicBezTo>
                <a:cubicBezTo>
                  <a:pt x="446819" y="502702"/>
                  <a:pt x="315586" y="379935"/>
                  <a:pt x="331461" y="395810"/>
                </a:cubicBezTo>
                <a:cubicBezTo>
                  <a:pt x="347336" y="411685"/>
                  <a:pt x="472749" y="522281"/>
                  <a:pt x="487036" y="532335"/>
                </a:cubicBezTo>
                <a:cubicBezTo>
                  <a:pt x="501323" y="542389"/>
                  <a:pt x="453169" y="498468"/>
                  <a:pt x="417186" y="456135"/>
                </a:cubicBezTo>
                <a:cubicBezTo>
                  <a:pt x="381203" y="413802"/>
                  <a:pt x="335165" y="351360"/>
                  <a:pt x="271136" y="278335"/>
                </a:cubicBezTo>
                <a:cubicBezTo>
                  <a:pt x="207107" y="205310"/>
                  <a:pt x="-18847" y="-24348"/>
                  <a:pt x="1261" y="21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0607137E-F610-E64B-5EEE-A56034510AFD}"/>
              </a:ext>
            </a:extLst>
          </p:cNvPr>
          <p:cNvSpPr/>
          <p:nvPr/>
        </p:nvSpPr>
        <p:spPr>
          <a:xfrm>
            <a:off x="6784605" y="9388289"/>
            <a:ext cx="185375" cy="713141"/>
          </a:xfrm>
          <a:custGeom>
            <a:avLst/>
            <a:gdLst>
              <a:gd name="connsiteX0" fmla="*/ 32120 w 185375"/>
              <a:gd name="connsiteY0" fmla="*/ 186 h 713141"/>
              <a:gd name="connsiteX1" fmla="*/ 35295 w 185375"/>
              <a:gd name="connsiteY1" fmla="*/ 228786 h 713141"/>
              <a:gd name="connsiteX2" fmla="*/ 89270 w 185375"/>
              <a:gd name="connsiteY2" fmla="*/ 463736 h 713141"/>
              <a:gd name="connsiteX3" fmla="*/ 63870 w 185375"/>
              <a:gd name="connsiteY3" fmla="*/ 425636 h 713141"/>
              <a:gd name="connsiteX4" fmla="*/ 105145 w 185375"/>
              <a:gd name="connsiteY4" fmla="*/ 568511 h 713141"/>
              <a:gd name="connsiteX5" fmla="*/ 184520 w 185375"/>
              <a:gd name="connsiteY5" fmla="*/ 711386 h 713141"/>
              <a:gd name="connsiteX6" fmla="*/ 140070 w 185375"/>
              <a:gd name="connsiteY6" fmla="*/ 632011 h 713141"/>
              <a:gd name="connsiteX7" fmla="*/ 32120 w 185375"/>
              <a:gd name="connsiteY7" fmla="*/ 403411 h 713141"/>
              <a:gd name="connsiteX8" fmla="*/ 38470 w 185375"/>
              <a:gd name="connsiteY8" fmla="*/ 412936 h 713141"/>
              <a:gd name="connsiteX9" fmla="*/ 16245 w 185375"/>
              <a:gd name="connsiteY9" fmla="*/ 190686 h 713141"/>
              <a:gd name="connsiteX10" fmla="*/ 370 w 185375"/>
              <a:gd name="connsiteY10" fmla="*/ 266886 h 713141"/>
              <a:gd name="connsiteX11" fmla="*/ 32120 w 185375"/>
              <a:gd name="connsiteY11" fmla="*/ 186 h 71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5375" h="713141">
                <a:moveTo>
                  <a:pt x="32120" y="186"/>
                </a:moveTo>
                <a:cubicBezTo>
                  <a:pt x="37941" y="-6164"/>
                  <a:pt x="25770" y="151528"/>
                  <a:pt x="35295" y="228786"/>
                </a:cubicBezTo>
                <a:cubicBezTo>
                  <a:pt x="44820" y="306044"/>
                  <a:pt x="84507" y="430928"/>
                  <a:pt x="89270" y="463736"/>
                </a:cubicBezTo>
                <a:cubicBezTo>
                  <a:pt x="94033" y="496544"/>
                  <a:pt x="61224" y="408173"/>
                  <a:pt x="63870" y="425636"/>
                </a:cubicBezTo>
                <a:cubicBezTo>
                  <a:pt x="66516" y="443099"/>
                  <a:pt x="85037" y="520886"/>
                  <a:pt x="105145" y="568511"/>
                </a:cubicBezTo>
                <a:cubicBezTo>
                  <a:pt x="125253" y="616136"/>
                  <a:pt x="178699" y="700803"/>
                  <a:pt x="184520" y="711386"/>
                </a:cubicBezTo>
                <a:cubicBezTo>
                  <a:pt x="190341" y="721969"/>
                  <a:pt x="165470" y="683340"/>
                  <a:pt x="140070" y="632011"/>
                </a:cubicBezTo>
                <a:cubicBezTo>
                  <a:pt x="114670" y="580682"/>
                  <a:pt x="32120" y="403411"/>
                  <a:pt x="32120" y="403411"/>
                </a:cubicBezTo>
                <a:cubicBezTo>
                  <a:pt x="15187" y="366899"/>
                  <a:pt x="41116" y="448390"/>
                  <a:pt x="38470" y="412936"/>
                </a:cubicBezTo>
                <a:cubicBezTo>
                  <a:pt x="35824" y="377482"/>
                  <a:pt x="22595" y="215028"/>
                  <a:pt x="16245" y="190686"/>
                </a:cubicBezTo>
                <a:cubicBezTo>
                  <a:pt x="9895" y="166344"/>
                  <a:pt x="-2276" y="294403"/>
                  <a:pt x="370" y="266886"/>
                </a:cubicBezTo>
                <a:cubicBezTo>
                  <a:pt x="3016" y="239369"/>
                  <a:pt x="26299" y="6536"/>
                  <a:pt x="32120" y="18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EFE85E52-7D6B-0F14-A410-598773E6432E}"/>
              </a:ext>
            </a:extLst>
          </p:cNvPr>
          <p:cNvSpPr/>
          <p:nvPr/>
        </p:nvSpPr>
        <p:spPr>
          <a:xfrm>
            <a:off x="7193673" y="9704599"/>
            <a:ext cx="878387" cy="708279"/>
          </a:xfrm>
          <a:custGeom>
            <a:avLst/>
            <a:gdLst>
              <a:gd name="connsiteX0" fmla="*/ 877 w 878387"/>
              <a:gd name="connsiteY0" fmla="*/ 1376 h 708279"/>
              <a:gd name="connsiteX1" fmla="*/ 413627 w 878387"/>
              <a:gd name="connsiteY1" fmla="*/ 328401 h 708279"/>
              <a:gd name="connsiteX2" fmla="*/ 375527 w 878387"/>
              <a:gd name="connsiteY2" fmla="*/ 264901 h 708279"/>
              <a:gd name="connsiteX3" fmla="*/ 734302 w 878387"/>
              <a:gd name="connsiteY3" fmla="*/ 598276 h 708279"/>
              <a:gd name="connsiteX4" fmla="*/ 877177 w 878387"/>
              <a:gd name="connsiteY4" fmla="*/ 706226 h 708279"/>
              <a:gd name="connsiteX5" fmla="*/ 785102 w 878387"/>
              <a:gd name="connsiteY5" fmla="*/ 649076 h 708279"/>
              <a:gd name="connsiteX6" fmla="*/ 493002 w 878387"/>
              <a:gd name="connsiteY6" fmla="*/ 417301 h 708279"/>
              <a:gd name="connsiteX7" fmla="*/ 391402 w 878387"/>
              <a:gd name="connsiteY7" fmla="*/ 303001 h 708279"/>
              <a:gd name="connsiteX8" fmla="*/ 305677 w 878387"/>
              <a:gd name="connsiteY8" fmla="*/ 214101 h 708279"/>
              <a:gd name="connsiteX9" fmla="*/ 877 w 878387"/>
              <a:gd name="connsiteY9" fmla="*/ 1376 h 70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387" h="708279">
                <a:moveTo>
                  <a:pt x="877" y="1376"/>
                </a:moveTo>
                <a:cubicBezTo>
                  <a:pt x="18869" y="20426"/>
                  <a:pt x="351185" y="284480"/>
                  <a:pt x="413627" y="328401"/>
                </a:cubicBezTo>
                <a:cubicBezTo>
                  <a:pt x="476069" y="372322"/>
                  <a:pt x="322081" y="219922"/>
                  <a:pt x="375527" y="264901"/>
                </a:cubicBezTo>
                <a:cubicBezTo>
                  <a:pt x="428973" y="309880"/>
                  <a:pt x="650694" y="524722"/>
                  <a:pt x="734302" y="598276"/>
                </a:cubicBezTo>
                <a:cubicBezTo>
                  <a:pt x="817910" y="671830"/>
                  <a:pt x="868710" y="697759"/>
                  <a:pt x="877177" y="706226"/>
                </a:cubicBezTo>
                <a:cubicBezTo>
                  <a:pt x="885644" y="714693"/>
                  <a:pt x="849131" y="697230"/>
                  <a:pt x="785102" y="649076"/>
                </a:cubicBezTo>
                <a:cubicBezTo>
                  <a:pt x="721073" y="600922"/>
                  <a:pt x="558619" y="474980"/>
                  <a:pt x="493002" y="417301"/>
                </a:cubicBezTo>
                <a:cubicBezTo>
                  <a:pt x="427385" y="359622"/>
                  <a:pt x="422623" y="336868"/>
                  <a:pt x="391402" y="303001"/>
                </a:cubicBezTo>
                <a:cubicBezTo>
                  <a:pt x="360181" y="269134"/>
                  <a:pt x="364415" y="261726"/>
                  <a:pt x="305677" y="214101"/>
                </a:cubicBezTo>
                <a:cubicBezTo>
                  <a:pt x="246940" y="166476"/>
                  <a:pt x="-17115" y="-17674"/>
                  <a:pt x="877" y="13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6EAD4C0-DD20-5E20-0000-15A58ED94B90}"/>
              </a:ext>
            </a:extLst>
          </p:cNvPr>
          <p:cNvSpPr/>
          <p:nvPr/>
        </p:nvSpPr>
        <p:spPr>
          <a:xfrm>
            <a:off x="6810188" y="10098347"/>
            <a:ext cx="397215" cy="626553"/>
          </a:xfrm>
          <a:custGeom>
            <a:avLst/>
            <a:gdLst>
              <a:gd name="connsiteX0" fmla="*/ 187 w 397215"/>
              <a:gd name="connsiteY0" fmla="*/ 1328 h 626553"/>
              <a:gd name="connsiteX1" fmla="*/ 174812 w 397215"/>
              <a:gd name="connsiteY1" fmla="*/ 258503 h 626553"/>
              <a:gd name="connsiteX2" fmla="*/ 257362 w 397215"/>
              <a:gd name="connsiteY2" fmla="*/ 474403 h 626553"/>
              <a:gd name="connsiteX3" fmla="*/ 241487 w 397215"/>
              <a:gd name="connsiteY3" fmla="*/ 395028 h 626553"/>
              <a:gd name="connsiteX4" fmla="*/ 393887 w 397215"/>
              <a:gd name="connsiteY4" fmla="*/ 623628 h 626553"/>
              <a:gd name="connsiteX5" fmla="*/ 333562 w 397215"/>
              <a:gd name="connsiteY5" fmla="*/ 506153 h 626553"/>
              <a:gd name="connsiteX6" fmla="*/ 184337 w 397215"/>
              <a:gd name="connsiteY6" fmla="*/ 245803 h 626553"/>
              <a:gd name="connsiteX7" fmla="*/ 114487 w 397215"/>
              <a:gd name="connsiteY7" fmla="*/ 71178 h 626553"/>
              <a:gd name="connsiteX8" fmla="*/ 139887 w 397215"/>
              <a:gd name="connsiteY8" fmla="*/ 153728 h 626553"/>
              <a:gd name="connsiteX9" fmla="*/ 187 w 397215"/>
              <a:gd name="connsiteY9" fmla="*/ 1328 h 62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215" h="626553">
                <a:moveTo>
                  <a:pt x="187" y="1328"/>
                </a:moveTo>
                <a:cubicBezTo>
                  <a:pt x="6008" y="18790"/>
                  <a:pt x="131950" y="179657"/>
                  <a:pt x="174812" y="258503"/>
                </a:cubicBezTo>
                <a:cubicBezTo>
                  <a:pt x="217674" y="337349"/>
                  <a:pt x="246250" y="451649"/>
                  <a:pt x="257362" y="474403"/>
                </a:cubicBezTo>
                <a:cubicBezTo>
                  <a:pt x="268474" y="497157"/>
                  <a:pt x="218733" y="370157"/>
                  <a:pt x="241487" y="395028"/>
                </a:cubicBezTo>
                <a:cubicBezTo>
                  <a:pt x="264241" y="419899"/>
                  <a:pt x="378541" y="605107"/>
                  <a:pt x="393887" y="623628"/>
                </a:cubicBezTo>
                <a:cubicBezTo>
                  <a:pt x="409233" y="642149"/>
                  <a:pt x="368487" y="569124"/>
                  <a:pt x="333562" y="506153"/>
                </a:cubicBezTo>
                <a:cubicBezTo>
                  <a:pt x="298637" y="443182"/>
                  <a:pt x="220849" y="318299"/>
                  <a:pt x="184337" y="245803"/>
                </a:cubicBezTo>
                <a:cubicBezTo>
                  <a:pt x="147825" y="173307"/>
                  <a:pt x="121895" y="86524"/>
                  <a:pt x="114487" y="71178"/>
                </a:cubicBezTo>
                <a:cubicBezTo>
                  <a:pt x="107079" y="55832"/>
                  <a:pt x="153645" y="163253"/>
                  <a:pt x="139887" y="153728"/>
                </a:cubicBezTo>
                <a:cubicBezTo>
                  <a:pt x="126129" y="144203"/>
                  <a:pt x="-5634" y="-16134"/>
                  <a:pt x="187" y="13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46F5213-A745-28DF-6466-C9A17753D76E}"/>
              </a:ext>
            </a:extLst>
          </p:cNvPr>
          <p:cNvSpPr/>
          <p:nvPr/>
        </p:nvSpPr>
        <p:spPr>
          <a:xfrm>
            <a:off x="7382233" y="10423355"/>
            <a:ext cx="698226" cy="905773"/>
          </a:xfrm>
          <a:custGeom>
            <a:avLst/>
            <a:gdLst>
              <a:gd name="connsiteX0" fmla="*/ 698142 w 698226"/>
              <a:gd name="connsiteY0" fmla="*/ 170 h 905773"/>
              <a:gd name="connsiteX1" fmla="*/ 364767 w 698226"/>
              <a:gd name="connsiteY1" fmla="*/ 419270 h 905773"/>
              <a:gd name="connsiteX2" fmla="*/ 139342 w 698226"/>
              <a:gd name="connsiteY2" fmla="*/ 714545 h 905773"/>
              <a:gd name="connsiteX3" fmla="*/ 5992 w 698226"/>
              <a:gd name="connsiteY3" fmla="*/ 898695 h 905773"/>
              <a:gd name="connsiteX4" fmla="*/ 333017 w 698226"/>
              <a:gd name="connsiteY4" fmla="*/ 470070 h 905773"/>
              <a:gd name="connsiteX5" fmla="*/ 698142 w 698226"/>
              <a:gd name="connsiteY5" fmla="*/ 170 h 9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226" h="905773">
                <a:moveTo>
                  <a:pt x="698142" y="170"/>
                </a:moveTo>
                <a:cubicBezTo>
                  <a:pt x="703434" y="-8297"/>
                  <a:pt x="457900" y="300208"/>
                  <a:pt x="364767" y="419270"/>
                </a:cubicBezTo>
                <a:cubicBezTo>
                  <a:pt x="271634" y="538332"/>
                  <a:pt x="199138" y="634641"/>
                  <a:pt x="139342" y="714545"/>
                </a:cubicBezTo>
                <a:cubicBezTo>
                  <a:pt x="79546" y="794449"/>
                  <a:pt x="-26287" y="939441"/>
                  <a:pt x="5992" y="898695"/>
                </a:cubicBezTo>
                <a:cubicBezTo>
                  <a:pt x="38271" y="857949"/>
                  <a:pt x="219246" y="614003"/>
                  <a:pt x="333017" y="470070"/>
                </a:cubicBezTo>
                <a:cubicBezTo>
                  <a:pt x="446788" y="326137"/>
                  <a:pt x="692850" y="8637"/>
                  <a:pt x="698142" y="1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D2E1AC2-245A-0AB6-7C51-B08C5D3712C9}"/>
              </a:ext>
            </a:extLst>
          </p:cNvPr>
          <p:cNvSpPr/>
          <p:nvPr/>
        </p:nvSpPr>
        <p:spPr>
          <a:xfrm>
            <a:off x="7525633" y="10392845"/>
            <a:ext cx="520411" cy="724088"/>
          </a:xfrm>
          <a:custGeom>
            <a:avLst/>
            <a:gdLst>
              <a:gd name="connsiteX0" fmla="*/ 513467 w 520411"/>
              <a:gd name="connsiteY0" fmla="*/ 11630 h 724088"/>
              <a:gd name="connsiteX1" fmla="*/ 164217 w 520411"/>
              <a:gd name="connsiteY1" fmla="*/ 487880 h 724088"/>
              <a:gd name="connsiteX2" fmla="*/ 234067 w 520411"/>
              <a:gd name="connsiteY2" fmla="*/ 379930 h 724088"/>
              <a:gd name="connsiteX3" fmla="*/ 110242 w 520411"/>
              <a:gd name="connsiteY3" fmla="*/ 503755 h 724088"/>
              <a:gd name="connsiteX4" fmla="*/ 2292 w 520411"/>
              <a:gd name="connsiteY4" fmla="*/ 722830 h 724088"/>
              <a:gd name="connsiteX5" fmla="*/ 215017 w 520411"/>
              <a:gd name="connsiteY5" fmla="*/ 395805 h 724088"/>
              <a:gd name="connsiteX6" fmla="*/ 383292 w 520411"/>
              <a:gd name="connsiteY6" fmla="*/ 164030 h 724088"/>
              <a:gd name="connsiteX7" fmla="*/ 513467 w 520411"/>
              <a:gd name="connsiteY7" fmla="*/ 11630 h 72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411" h="724088">
                <a:moveTo>
                  <a:pt x="513467" y="11630"/>
                </a:moveTo>
                <a:cubicBezTo>
                  <a:pt x="476955" y="65605"/>
                  <a:pt x="210784" y="426497"/>
                  <a:pt x="164217" y="487880"/>
                </a:cubicBezTo>
                <a:cubicBezTo>
                  <a:pt x="117650" y="549263"/>
                  <a:pt x="243063" y="377284"/>
                  <a:pt x="234067" y="379930"/>
                </a:cubicBezTo>
                <a:cubicBezTo>
                  <a:pt x="225071" y="382576"/>
                  <a:pt x="148871" y="446605"/>
                  <a:pt x="110242" y="503755"/>
                </a:cubicBezTo>
                <a:cubicBezTo>
                  <a:pt x="71613" y="560905"/>
                  <a:pt x="-15170" y="740822"/>
                  <a:pt x="2292" y="722830"/>
                </a:cubicBezTo>
                <a:cubicBezTo>
                  <a:pt x="19754" y="704838"/>
                  <a:pt x="151517" y="488938"/>
                  <a:pt x="215017" y="395805"/>
                </a:cubicBezTo>
                <a:cubicBezTo>
                  <a:pt x="278517" y="302672"/>
                  <a:pt x="333550" y="222238"/>
                  <a:pt x="383292" y="164030"/>
                </a:cubicBezTo>
                <a:cubicBezTo>
                  <a:pt x="433034" y="105822"/>
                  <a:pt x="549979" y="-42345"/>
                  <a:pt x="513467" y="116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0D3FC75-6717-563D-BED3-CF60B0D2F8B6}"/>
              </a:ext>
            </a:extLst>
          </p:cNvPr>
          <p:cNvSpPr/>
          <p:nvPr/>
        </p:nvSpPr>
        <p:spPr>
          <a:xfrm>
            <a:off x="6318213" y="9729444"/>
            <a:ext cx="424683" cy="1029832"/>
          </a:xfrm>
          <a:custGeom>
            <a:avLst/>
            <a:gdLst>
              <a:gd name="connsiteX0" fmla="*/ 37 w 424683"/>
              <a:gd name="connsiteY0" fmla="*/ 1931 h 1029832"/>
              <a:gd name="connsiteX1" fmla="*/ 69887 w 424683"/>
              <a:gd name="connsiteY1" fmla="*/ 167031 h 1029832"/>
              <a:gd name="connsiteX2" fmla="*/ 85762 w 424683"/>
              <a:gd name="connsiteY2" fmla="*/ 278156 h 1029832"/>
              <a:gd name="connsiteX3" fmla="*/ 82587 w 424683"/>
              <a:gd name="connsiteY3" fmla="*/ 243231 h 1029832"/>
              <a:gd name="connsiteX4" fmla="*/ 158787 w 424683"/>
              <a:gd name="connsiteY4" fmla="*/ 452781 h 1029832"/>
              <a:gd name="connsiteX5" fmla="*/ 247687 w 424683"/>
              <a:gd name="connsiteY5" fmla="*/ 697256 h 1029832"/>
              <a:gd name="connsiteX6" fmla="*/ 250862 w 424683"/>
              <a:gd name="connsiteY6" fmla="*/ 665506 h 1029832"/>
              <a:gd name="connsiteX7" fmla="*/ 412787 w 424683"/>
              <a:gd name="connsiteY7" fmla="*/ 1008406 h 1029832"/>
              <a:gd name="connsiteX8" fmla="*/ 393737 w 424683"/>
              <a:gd name="connsiteY8" fmla="*/ 960781 h 1029832"/>
              <a:gd name="connsiteX9" fmla="*/ 244512 w 424683"/>
              <a:gd name="connsiteY9" fmla="*/ 690906 h 1029832"/>
              <a:gd name="connsiteX10" fmla="*/ 92112 w 424683"/>
              <a:gd name="connsiteY10" fmla="*/ 360706 h 1029832"/>
              <a:gd name="connsiteX11" fmla="*/ 60362 w 424683"/>
              <a:gd name="connsiteY11" fmla="*/ 94006 h 1029832"/>
              <a:gd name="connsiteX12" fmla="*/ 37 w 424683"/>
              <a:gd name="connsiteY12" fmla="*/ 1931 h 10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683" h="1029832">
                <a:moveTo>
                  <a:pt x="37" y="1931"/>
                </a:moveTo>
                <a:cubicBezTo>
                  <a:pt x="1624" y="14102"/>
                  <a:pt x="55600" y="120994"/>
                  <a:pt x="69887" y="167031"/>
                </a:cubicBezTo>
                <a:cubicBezTo>
                  <a:pt x="84174" y="213068"/>
                  <a:pt x="83645" y="265456"/>
                  <a:pt x="85762" y="278156"/>
                </a:cubicBezTo>
                <a:cubicBezTo>
                  <a:pt x="87879" y="290856"/>
                  <a:pt x="70416" y="214127"/>
                  <a:pt x="82587" y="243231"/>
                </a:cubicBezTo>
                <a:cubicBezTo>
                  <a:pt x="94758" y="272335"/>
                  <a:pt x="158787" y="452781"/>
                  <a:pt x="158787" y="452781"/>
                </a:cubicBezTo>
                <a:cubicBezTo>
                  <a:pt x="186304" y="528452"/>
                  <a:pt x="232341" y="661802"/>
                  <a:pt x="247687" y="697256"/>
                </a:cubicBezTo>
                <a:cubicBezTo>
                  <a:pt x="263033" y="732710"/>
                  <a:pt x="223345" y="613648"/>
                  <a:pt x="250862" y="665506"/>
                </a:cubicBezTo>
                <a:cubicBezTo>
                  <a:pt x="278379" y="717364"/>
                  <a:pt x="388975" y="959194"/>
                  <a:pt x="412787" y="1008406"/>
                </a:cubicBezTo>
                <a:cubicBezTo>
                  <a:pt x="436600" y="1057619"/>
                  <a:pt x="421783" y="1013698"/>
                  <a:pt x="393737" y="960781"/>
                </a:cubicBezTo>
                <a:cubicBezTo>
                  <a:pt x="365691" y="907864"/>
                  <a:pt x="294783" y="790918"/>
                  <a:pt x="244512" y="690906"/>
                </a:cubicBezTo>
                <a:cubicBezTo>
                  <a:pt x="194241" y="590894"/>
                  <a:pt x="122804" y="460189"/>
                  <a:pt x="92112" y="360706"/>
                </a:cubicBezTo>
                <a:cubicBezTo>
                  <a:pt x="61420" y="261223"/>
                  <a:pt x="73062" y="151156"/>
                  <a:pt x="60362" y="94006"/>
                </a:cubicBezTo>
                <a:cubicBezTo>
                  <a:pt x="47662" y="36856"/>
                  <a:pt x="-1550" y="-10240"/>
                  <a:pt x="37" y="19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5EB943AD-D5B7-E837-C110-43B0410E8867}"/>
              </a:ext>
            </a:extLst>
          </p:cNvPr>
          <p:cNvSpPr/>
          <p:nvPr/>
        </p:nvSpPr>
        <p:spPr>
          <a:xfrm>
            <a:off x="6801866" y="10794260"/>
            <a:ext cx="505496" cy="516848"/>
          </a:xfrm>
          <a:custGeom>
            <a:avLst/>
            <a:gdLst>
              <a:gd name="connsiteX0" fmla="*/ 2159 w 505496"/>
              <a:gd name="connsiteY0" fmla="*/ 740 h 516848"/>
              <a:gd name="connsiteX1" fmla="*/ 326009 w 505496"/>
              <a:gd name="connsiteY1" fmla="*/ 242040 h 516848"/>
              <a:gd name="connsiteX2" fmla="*/ 497459 w 505496"/>
              <a:gd name="connsiteY2" fmla="*/ 511915 h 516848"/>
              <a:gd name="connsiteX3" fmla="*/ 459359 w 505496"/>
              <a:gd name="connsiteY3" fmla="*/ 403965 h 516848"/>
              <a:gd name="connsiteX4" fmla="*/ 300609 w 505496"/>
              <a:gd name="connsiteY4" fmla="*/ 245215 h 516848"/>
              <a:gd name="connsiteX5" fmla="*/ 189484 w 505496"/>
              <a:gd name="connsiteY5" fmla="*/ 169015 h 516848"/>
              <a:gd name="connsiteX6" fmla="*/ 2159 w 505496"/>
              <a:gd name="connsiteY6" fmla="*/ 740 h 5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496" h="516848">
                <a:moveTo>
                  <a:pt x="2159" y="740"/>
                </a:moveTo>
                <a:cubicBezTo>
                  <a:pt x="24913" y="12911"/>
                  <a:pt x="243459" y="156844"/>
                  <a:pt x="326009" y="242040"/>
                </a:cubicBezTo>
                <a:cubicBezTo>
                  <a:pt x="408559" y="327236"/>
                  <a:pt x="475234" y="484928"/>
                  <a:pt x="497459" y="511915"/>
                </a:cubicBezTo>
                <a:cubicBezTo>
                  <a:pt x="519684" y="538902"/>
                  <a:pt x="492167" y="448415"/>
                  <a:pt x="459359" y="403965"/>
                </a:cubicBezTo>
                <a:cubicBezTo>
                  <a:pt x="426551" y="359515"/>
                  <a:pt x="345588" y="284373"/>
                  <a:pt x="300609" y="245215"/>
                </a:cubicBezTo>
                <a:cubicBezTo>
                  <a:pt x="255630" y="206057"/>
                  <a:pt x="236051" y="208173"/>
                  <a:pt x="189484" y="169015"/>
                </a:cubicBezTo>
                <a:cubicBezTo>
                  <a:pt x="142917" y="129857"/>
                  <a:pt x="-20595" y="-11431"/>
                  <a:pt x="2159" y="7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5C5C9E2-5B32-D7D6-4C66-C3F9E37ECAB9}"/>
              </a:ext>
            </a:extLst>
          </p:cNvPr>
          <p:cNvSpPr/>
          <p:nvPr/>
        </p:nvSpPr>
        <p:spPr>
          <a:xfrm>
            <a:off x="7137255" y="10982324"/>
            <a:ext cx="238862" cy="387581"/>
          </a:xfrm>
          <a:custGeom>
            <a:avLst/>
            <a:gdLst>
              <a:gd name="connsiteX0" fmla="*/ 145 w 238862"/>
              <a:gd name="connsiteY0" fmla="*/ 1 h 387581"/>
              <a:gd name="connsiteX1" fmla="*/ 174770 w 238862"/>
              <a:gd name="connsiteY1" fmla="*/ 225426 h 387581"/>
              <a:gd name="connsiteX2" fmla="*/ 238270 w 238862"/>
              <a:gd name="connsiteY2" fmla="*/ 387351 h 387581"/>
              <a:gd name="connsiteX3" fmla="*/ 206520 w 238862"/>
              <a:gd name="connsiteY3" fmla="*/ 260351 h 387581"/>
              <a:gd name="connsiteX4" fmla="*/ 206520 w 238862"/>
              <a:gd name="connsiteY4" fmla="*/ 228601 h 387581"/>
              <a:gd name="connsiteX5" fmla="*/ 145 w 238862"/>
              <a:gd name="connsiteY5" fmla="*/ 1 h 38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862" h="387581">
                <a:moveTo>
                  <a:pt x="145" y="1"/>
                </a:moveTo>
                <a:cubicBezTo>
                  <a:pt x="-5147" y="-528"/>
                  <a:pt x="135083" y="160868"/>
                  <a:pt x="174770" y="225426"/>
                </a:cubicBezTo>
                <a:cubicBezTo>
                  <a:pt x="214457" y="289984"/>
                  <a:pt x="232978" y="381530"/>
                  <a:pt x="238270" y="387351"/>
                </a:cubicBezTo>
                <a:cubicBezTo>
                  <a:pt x="243562" y="393172"/>
                  <a:pt x="211812" y="286809"/>
                  <a:pt x="206520" y="260351"/>
                </a:cubicBezTo>
                <a:cubicBezTo>
                  <a:pt x="201228" y="233893"/>
                  <a:pt x="237741" y="271464"/>
                  <a:pt x="206520" y="228601"/>
                </a:cubicBezTo>
                <a:cubicBezTo>
                  <a:pt x="175299" y="185739"/>
                  <a:pt x="5437" y="530"/>
                  <a:pt x="145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58DC7190-781B-BFF7-619D-2BF940A1D78A}"/>
              </a:ext>
            </a:extLst>
          </p:cNvPr>
          <p:cNvSpPr/>
          <p:nvPr/>
        </p:nvSpPr>
        <p:spPr>
          <a:xfrm>
            <a:off x="7301898" y="10965660"/>
            <a:ext cx="248286" cy="289725"/>
          </a:xfrm>
          <a:custGeom>
            <a:avLst/>
            <a:gdLst>
              <a:gd name="connsiteX0" fmla="*/ 248252 w 248286"/>
              <a:gd name="connsiteY0" fmla="*/ 790 h 289725"/>
              <a:gd name="connsiteX1" fmla="*/ 172052 w 248286"/>
              <a:gd name="connsiteY1" fmla="*/ 115090 h 289725"/>
              <a:gd name="connsiteX2" fmla="*/ 99027 w 248286"/>
              <a:gd name="connsiteY2" fmla="*/ 270665 h 289725"/>
              <a:gd name="connsiteX3" fmla="*/ 105377 w 248286"/>
              <a:gd name="connsiteY3" fmla="*/ 232565 h 289725"/>
              <a:gd name="connsiteX4" fmla="*/ 602 w 248286"/>
              <a:gd name="connsiteY4" fmla="*/ 83340 h 289725"/>
              <a:gd name="connsiteX5" fmla="*/ 64102 w 248286"/>
              <a:gd name="connsiteY5" fmla="*/ 178590 h 289725"/>
              <a:gd name="connsiteX6" fmla="*/ 99027 w 248286"/>
              <a:gd name="connsiteY6" fmla="*/ 289715 h 289725"/>
              <a:gd name="connsiteX7" fmla="*/ 162527 w 248286"/>
              <a:gd name="connsiteY7" fmla="*/ 172240 h 289725"/>
              <a:gd name="connsiteX8" fmla="*/ 248252 w 248286"/>
              <a:gd name="connsiteY8" fmla="*/ 790 h 28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286" h="289725">
                <a:moveTo>
                  <a:pt x="248252" y="790"/>
                </a:moveTo>
                <a:cubicBezTo>
                  <a:pt x="249840" y="-8735"/>
                  <a:pt x="196923" y="70111"/>
                  <a:pt x="172052" y="115090"/>
                </a:cubicBezTo>
                <a:cubicBezTo>
                  <a:pt x="147181" y="160069"/>
                  <a:pt x="110139" y="251086"/>
                  <a:pt x="99027" y="270665"/>
                </a:cubicBezTo>
                <a:cubicBezTo>
                  <a:pt x="87915" y="290244"/>
                  <a:pt x="121781" y="263786"/>
                  <a:pt x="105377" y="232565"/>
                </a:cubicBezTo>
                <a:cubicBezTo>
                  <a:pt x="88973" y="201344"/>
                  <a:pt x="7481" y="92336"/>
                  <a:pt x="602" y="83340"/>
                </a:cubicBezTo>
                <a:cubicBezTo>
                  <a:pt x="-6277" y="74344"/>
                  <a:pt x="47698" y="144194"/>
                  <a:pt x="64102" y="178590"/>
                </a:cubicBezTo>
                <a:cubicBezTo>
                  <a:pt x="80506" y="212986"/>
                  <a:pt x="82623" y="290773"/>
                  <a:pt x="99027" y="289715"/>
                </a:cubicBezTo>
                <a:cubicBezTo>
                  <a:pt x="115431" y="288657"/>
                  <a:pt x="139773" y="218807"/>
                  <a:pt x="162527" y="172240"/>
                </a:cubicBezTo>
                <a:cubicBezTo>
                  <a:pt x="185281" y="125673"/>
                  <a:pt x="246664" y="10315"/>
                  <a:pt x="248252" y="7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F0013E45-1370-12FF-10D2-442E85DCC3B2}"/>
              </a:ext>
            </a:extLst>
          </p:cNvPr>
          <p:cNvSpPr/>
          <p:nvPr/>
        </p:nvSpPr>
        <p:spPr>
          <a:xfrm>
            <a:off x="6642100" y="10687050"/>
            <a:ext cx="613108" cy="616312"/>
          </a:xfrm>
          <a:custGeom>
            <a:avLst/>
            <a:gdLst>
              <a:gd name="connsiteX0" fmla="*/ 0 w 613108"/>
              <a:gd name="connsiteY0" fmla="*/ 0 h 616312"/>
              <a:gd name="connsiteX1" fmla="*/ 276225 w 613108"/>
              <a:gd name="connsiteY1" fmla="*/ 301625 h 616312"/>
              <a:gd name="connsiteX2" fmla="*/ 485775 w 613108"/>
              <a:gd name="connsiteY2" fmla="*/ 441325 h 616312"/>
              <a:gd name="connsiteX3" fmla="*/ 609600 w 613108"/>
              <a:gd name="connsiteY3" fmla="*/ 615950 h 616312"/>
              <a:gd name="connsiteX4" fmla="*/ 558800 w 613108"/>
              <a:gd name="connsiteY4" fmla="*/ 482600 h 616312"/>
              <a:gd name="connsiteX5" fmla="*/ 352425 w 613108"/>
              <a:gd name="connsiteY5" fmla="*/ 330200 h 616312"/>
              <a:gd name="connsiteX6" fmla="*/ 285750 w 613108"/>
              <a:gd name="connsiteY6" fmla="*/ 273050 h 616312"/>
              <a:gd name="connsiteX7" fmla="*/ 0 w 613108"/>
              <a:gd name="connsiteY7" fmla="*/ 0 h 61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3108" h="616312">
                <a:moveTo>
                  <a:pt x="0" y="0"/>
                </a:moveTo>
                <a:cubicBezTo>
                  <a:pt x="97631" y="114035"/>
                  <a:pt x="195263" y="228071"/>
                  <a:pt x="276225" y="301625"/>
                </a:cubicBezTo>
                <a:cubicBezTo>
                  <a:pt x="357187" y="375179"/>
                  <a:pt x="430213" y="388938"/>
                  <a:pt x="485775" y="441325"/>
                </a:cubicBezTo>
                <a:cubicBezTo>
                  <a:pt x="541337" y="493712"/>
                  <a:pt x="597429" y="609071"/>
                  <a:pt x="609600" y="615950"/>
                </a:cubicBezTo>
                <a:cubicBezTo>
                  <a:pt x="621771" y="622829"/>
                  <a:pt x="601662" y="530225"/>
                  <a:pt x="558800" y="482600"/>
                </a:cubicBezTo>
                <a:cubicBezTo>
                  <a:pt x="515938" y="434975"/>
                  <a:pt x="397933" y="365125"/>
                  <a:pt x="352425" y="330200"/>
                </a:cubicBezTo>
                <a:cubicBezTo>
                  <a:pt x="306917" y="295275"/>
                  <a:pt x="285750" y="273050"/>
                  <a:pt x="285750" y="2730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4489CC38-04E2-A6EF-A39A-52132080D2F1}"/>
              </a:ext>
            </a:extLst>
          </p:cNvPr>
          <p:cNvSpPr/>
          <p:nvPr/>
        </p:nvSpPr>
        <p:spPr>
          <a:xfrm>
            <a:off x="5670389" y="9813849"/>
            <a:ext cx="469121" cy="544155"/>
          </a:xfrm>
          <a:custGeom>
            <a:avLst/>
            <a:gdLst>
              <a:gd name="connsiteX0" fmla="*/ 161 w 469121"/>
              <a:gd name="connsiteY0" fmla="*/ 76 h 544155"/>
              <a:gd name="connsiteX1" fmla="*/ 438311 w 469121"/>
              <a:gd name="connsiteY1" fmla="*/ 501726 h 544155"/>
              <a:gd name="connsiteX2" fmla="*/ 387511 w 469121"/>
              <a:gd name="connsiteY2" fmla="*/ 463626 h 544155"/>
              <a:gd name="connsiteX3" fmla="*/ 161 w 469121"/>
              <a:gd name="connsiteY3" fmla="*/ 76 h 54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121" h="544155">
                <a:moveTo>
                  <a:pt x="161" y="76"/>
                </a:moveTo>
                <a:cubicBezTo>
                  <a:pt x="8628" y="6426"/>
                  <a:pt x="373753" y="424468"/>
                  <a:pt x="438311" y="501726"/>
                </a:cubicBezTo>
                <a:cubicBezTo>
                  <a:pt x="502869" y="578984"/>
                  <a:pt x="456303" y="541414"/>
                  <a:pt x="387511" y="463626"/>
                </a:cubicBezTo>
                <a:cubicBezTo>
                  <a:pt x="318719" y="385839"/>
                  <a:pt x="-8306" y="-6274"/>
                  <a:pt x="161" y="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0BD0249A-42C0-52E9-2B77-9BFFF45C1935}"/>
              </a:ext>
            </a:extLst>
          </p:cNvPr>
          <p:cNvSpPr/>
          <p:nvPr/>
        </p:nvSpPr>
        <p:spPr>
          <a:xfrm>
            <a:off x="5354703" y="9313908"/>
            <a:ext cx="282788" cy="545084"/>
          </a:xfrm>
          <a:custGeom>
            <a:avLst/>
            <a:gdLst>
              <a:gd name="connsiteX0" fmla="*/ 1522 w 282788"/>
              <a:gd name="connsiteY0" fmla="*/ 4717 h 545084"/>
              <a:gd name="connsiteX1" fmla="*/ 277747 w 282788"/>
              <a:gd name="connsiteY1" fmla="*/ 538117 h 545084"/>
              <a:gd name="connsiteX2" fmla="*/ 169797 w 282788"/>
              <a:gd name="connsiteY2" fmla="*/ 290467 h 545084"/>
              <a:gd name="connsiteX3" fmla="*/ 1522 w 282788"/>
              <a:gd name="connsiteY3" fmla="*/ 4717 h 545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88" h="545084">
                <a:moveTo>
                  <a:pt x="1522" y="4717"/>
                </a:moveTo>
                <a:cubicBezTo>
                  <a:pt x="19514" y="45992"/>
                  <a:pt x="249701" y="490492"/>
                  <a:pt x="277747" y="538117"/>
                </a:cubicBezTo>
                <a:cubicBezTo>
                  <a:pt x="305793" y="585742"/>
                  <a:pt x="209484" y="376721"/>
                  <a:pt x="169797" y="290467"/>
                </a:cubicBezTo>
                <a:cubicBezTo>
                  <a:pt x="130110" y="204213"/>
                  <a:pt x="-16470" y="-36558"/>
                  <a:pt x="1522" y="47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FB80CAC-358E-D046-1C76-12C0270A7AD2}"/>
              </a:ext>
            </a:extLst>
          </p:cNvPr>
          <p:cNvSpPr/>
          <p:nvPr/>
        </p:nvSpPr>
        <p:spPr>
          <a:xfrm>
            <a:off x="5295899" y="9226498"/>
            <a:ext cx="441331" cy="768408"/>
          </a:xfrm>
          <a:custGeom>
            <a:avLst/>
            <a:gdLst>
              <a:gd name="connsiteX0" fmla="*/ 1 w 441331"/>
              <a:gd name="connsiteY0" fmla="*/ 52 h 768408"/>
              <a:gd name="connsiteX1" fmla="*/ 206376 w 441331"/>
              <a:gd name="connsiteY1" fmla="*/ 466777 h 768408"/>
              <a:gd name="connsiteX2" fmla="*/ 203201 w 441331"/>
              <a:gd name="connsiteY2" fmla="*/ 447727 h 768408"/>
              <a:gd name="connsiteX3" fmla="*/ 441326 w 441331"/>
              <a:gd name="connsiteY3" fmla="*/ 768402 h 768408"/>
              <a:gd name="connsiteX4" fmla="*/ 209551 w 441331"/>
              <a:gd name="connsiteY4" fmla="*/ 438202 h 768408"/>
              <a:gd name="connsiteX5" fmla="*/ 1 w 441331"/>
              <a:gd name="connsiteY5" fmla="*/ 52 h 768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331" h="768408">
                <a:moveTo>
                  <a:pt x="1" y="52"/>
                </a:moveTo>
                <a:cubicBezTo>
                  <a:pt x="-528" y="4815"/>
                  <a:pt x="172509" y="392165"/>
                  <a:pt x="206376" y="466777"/>
                </a:cubicBezTo>
                <a:cubicBezTo>
                  <a:pt x="240243" y="541389"/>
                  <a:pt x="164043" y="397456"/>
                  <a:pt x="203201" y="447727"/>
                </a:cubicBezTo>
                <a:cubicBezTo>
                  <a:pt x="242359" y="497998"/>
                  <a:pt x="440268" y="769990"/>
                  <a:pt x="441326" y="768402"/>
                </a:cubicBezTo>
                <a:cubicBezTo>
                  <a:pt x="442384" y="766814"/>
                  <a:pt x="279930" y="562556"/>
                  <a:pt x="209551" y="438202"/>
                </a:cubicBezTo>
                <a:cubicBezTo>
                  <a:pt x="139172" y="313848"/>
                  <a:pt x="530" y="-4711"/>
                  <a:pt x="1" y="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386EDDF-79F7-9F59-9BC9-AD28189F2B0F}"/>
              </a:ext>
            </a:extLst>
          </p:cNvPr>
          <p:cNvSpPr/>
          <p:nvPr/>
        </p:nvSpPr>
        <p:spPr>
          <a:xfrm>
            <a:off x="5661085" y="9858802"/>
            <a:ext cx="492228" cy="793594"/>
          </a:xfrm>
          <a:custGeom>
            <a:avLst/>
            <a:gdLst>
              <a:gd name="connsiteX0" fmla="*/ 15815 w 492228"/>
              <a:gd name="connsiteY0" fmla="*/ 28148 h 793594"/>
              <a:gd name="connsiteX1" fmla="*/ 390465 w 492228"/>
              <a:gd name="connsiteY1" fmla="*/ 555198 h 793594"/>
              <a:gd name="connsiteX2" fmla="*/ 447615 w 492228"/>
              <a:gd name="connsiteY2" fmla="*/ 634573 h 793594"/>
              <a:gd name="connsiteX3" fmla="*/ 492065 w 492228"/>
              <a:gd name="connsiteY3" fmla="*/ 793323 h 793594"/>
              <a:gd name="connsiteX4" fmla="*/ 431740 w 492228"/>
              <a:gd name="connsiteY4" fmla="*/ 593298 h 793594"/>
              <a:gd name="connsiteX5" fmla="*/ 104715 w 492228"/>
              <a:gd name="connsiteY5" fmla="*/ 126573 h 793594"/>
              <a:gd name="connsiteX6" fmla="*/ 15815 w 492228"/>
              <a:gd name="connsiteY6" fmla="*/ 28148 h 79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28" h="793594">
                <a:moveTo>
                  <a:pt x="15815" y="28148"/>
                </a:moveTo>
                <a:cubicBezTo>
                  <a:pt x="63440" y="99586"/>
                  <a:pt x="318498" y="454127"/>
                  <a:pt x="390465" y="555198"/>
                </a:cubicBezTo>
                <a:cubicBezTo>
                  <a:pt x="462432" y="656269"/>
                  <a:pt x="430682" y="594886"/>
                  <a:pt x="447615" y="634573"/>
                </a:cubicBezTo>
                <a:cubicBezTo>
                  <a:pt x="464548" y="674260"/>
                  <a:pt x="494711" y="800202"/>
                  <a:pt x="492065" y="793323"/>
                </a:cubicBezTo>
                <a:cubicBezTo>
                  <a:pt x="489419" y="786444"/>
                  <a:pt x="496298" y="704423"/>
                  <a:pt x="431740" y="593298"/>
                </a:cubicBezTo>
                <a:cubicBezTo>
                  <a:pt x="367182" y="482173"/>
                  <a:pt x="172448" y="220235"/>
                  <a:pt x="104715" y="126573"/>
                </a:cubicBezTo>
                <a:cubicBezTo>
                  <a:pt x="36982" y="32911"/>
                  <a:pt x="-31810" y="-43290"/>
                  <a:pt x="15815" y="281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124469F8-1FEE-C418-8301-EF8F9B00E211}"/>
              </a:ext>
            </a:extLst>
          </p:cNvPr>
          <p:cNvSpPr/>
          <p:nvPr/>
        </p:nvSpPr>
        <p:spPr>
          <a:xfrm>
            <a:off x="6953814" y="10322677"/>
            <a:ext cx="115290" cy="652493"/>
          </a:xfrm>
          <a:custGeom>
            <a:avLst/>
            <a:gdLst>
              <a:gd name="connsiteX0" fmla="*/ 439 w 115290"/>
              <a:gd name="connsiteY0" fmla="*/ 418 h 652493"/>
              <a:gd name="connsiteX1" fmla="*/ 63003 w 115290"/>
              <a:gd name="connsiteY1" fmla="*/ 269925 h 652493"/>
              <a:gd name="connsiteX2" fmla="*/ 111129 w 115290"/>
              <a:gd name="connsiteY2" fmla="*/ 558683 h 652493"/>
              <a:gd name="connsiteX3" fmla="*/ 111129 w 115290"/>
              <a:gd name="connsiteY3" fmla="*/ 640498 h 652493"/>
              <a:gd name="connsiteX4" fmla="*/ 96691 w 115290"/>
              <a:gd name="connsiteY4" fmla="*/ 332489 h 652493"/>
              <a:gd name="connsiteX5" fmla="*/ 439 w 115290"/>
              <a:gd name="connsiteY5" fmla="*/ 418 h 65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90" h="652493">
                <a:moveTo>
                  <a:pt x="439" y="418"/>
                </a:moveTo>
                <a:cubicBezTo>
                  <a:pt x="-5176" y="-10009"/>
                  <a:pt x="44555" y="176881"/>
                  <a:pt x="63003" y="269925"/>
                </a:cubicBezTo>
                <a:cubicBezTo>
                  <a:pt x="81451" y="362969"/>
                  <a:pt x="103108" y="496921"/>
                  <a:pt x="111129" y="558683"/>
                </a:cubicBezTo>
                <a:cubicBezTo>
                  <a:pt x="119150" y="620445"/>
                  <a:pt x="113535" y="678197"/>
                  <a:pt x="111129" y="640498"/>
                </a:cubicBezTo>
                <a:cubicBezTo>
                  <a:pt x="108723" y="602799"/>
                  <a:pt x="109525" y="434356"/>
                  <a:pt x="96691" y="332489"/>
                </a:cubicBezTo>
                <a:cubicBezTo>
                  <a:pt x="83857" y="230622"/>
                  <a:pt x="6054" y="10845"/>
                  <a:pt x="439" y="4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740443A1-43F4-7169-2E08-D01505B187E8}"/>
              </a:ext>
            </a:extLst>
          </p:cNvPr>
          <p:cNvSpPr/>
          <p:nvPr/>
        </p:nvSpPr>
        <p:spPr>
          <a:xfrm>
            <a:off x="6905910" y="9470545"/>
            <a:ext cx="158608" cy="496835"/>
          </a:xfrm>
          <a:custGeom>
            <a:avLst/>
            <a:gdLst>
              <a:gd name="connsiteX0" fmla="*/ 216 w 158608"/>
              <a:gd name="connsiteY0" fmla="*/ 714 h 496835"/>
              <a:gd name="connsiteX1" fmla="*/ 120532 w 158608"/>
              <a:gd name="connsiteY1" fmla="*/ 178781 h 496835"/>
              <a:gd name="connsiteX2" fmla="*/ 125345 w 158608"/>
              <a:gd name="connsiteY2" fmla="*/ 496415 h 496835"/>
              <a:gd name="connsiteX3" fmla="*/ 154221 w 158608"/>
              <a:gd name="connsiteY3" fmla="*/ 241346 h 496835"/>
              <a:gd name="connsiteX4" fmla="*/ 216 w 158608"/>
              <a:gd name="connsiteY4" fmla="*/ 714 h 49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08" h="496835">
                <a:moveTo>
                  <a:pt x="216" y="714"/>
                </a:moveTo>
                <a:cubicBezTo>
                  <a:pt x="-5399" y="-9714"/>
                  <a:pt x="99677" y="96164"/>
                  <a:pt x="120532" y="178781"/>
                </a:cubicBezTo>
                <a:cubicBezTo>
                  <a:pt x="141387" y="261398"/>
                  <a:pt x="119730" y="485987"/>
                  <a:pt x="125345" y="496415"/>
                </a:cubicBezTo>
                <a:cubicBezTo>
                  <a:pt x="130960" y="506843"/>
                  <a:pt x="171867" y="320755"/>
                  <a:pt x="154221" y="241346"/>
                </a:cubicBezTo>
                <a:cubicBezTo>
                  <a:pt x="136575" y="161938"/>
                  <a:pt x="5831" y="11142"/>
                  <a:pt x="216" y="7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D96A7FD6-1892-796C-8524-A31DA9E3127F}"/>
              </a:ext>
            </a:extLst>
          </p:cNvPr>
          <p:cNvSpPr/>
          <p:nvPr/>
        </p:nvSpPr>
        <p:spPr>
          <a:xfrm>
            <a:off x="6896419" y="9444704"/>
            <a:ext cx="86841" cy="609739"/>
          </a:xfrm>
          <a:custGeom>
            <a:avLst/>
            <a:gdLst>
              <a:gd name="connsiteX0" fmla="*/ 82 w 86841"/>
              <a:gd name="connsiteY0" fmla="*/ 12117 h 609739"/>
              <a:gd name="connsiteX1" fmla="*/ 28958 w 86841"/>
              <a:gd name="connsiteY1" fmla="*/ 257561 h 609739"/>
              <a:gd name="connsiteX2" fmla="*/ 24145 w 86841"/>
              <a:gd name="connsiteY2" fmla="*/ 373064 h 609739"/>
              <a:gd name="connsiteX3" fmla="*/ 86709 w 86841"/>
              <a:gd name="connsiteY3" fmla="*/ 608883 h 609739"/>
              <a:gd name="connsiteX4" fmla="*/ 4895 w 86841"/>
              <a:gd name="connsiteY4" fmla="*/ 281624 h 609739"/>
              <a:gd name="connsiteX5" fmla="*/ 19333 w 86841"/>
              <a:gd name="connsiteY5" fmla="*/ 60243 h 609739"/>
              <a:gd name="connsiteX6" fmla="*/ 82 w 86841"/>
              <a:gd name="connsiteY6" fmla="*/ 12117 h 6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41" h="609739">
                <a:moveTo>
                  <a:pt x="82" y="12117"/>
                </a:moveTo>
                <a:cubicBezTo>
                  <a:pt x="1686" y="45003"/>
                  <a:pt x="24948" y="197403"/>
                  <a:pt x="28958" y="257561"/>
                </a:cubicBezTo>
                <a:cubicBezTo>
                  <a:pt x="32969" y="317719"/>
                  <a:pt x="14520" y="314510"/>
                  <a:pt x="24145" y="373064"/>
                </a:cubicBezTo>
                <a:cubicBezTo>
                  <a:pt x="33770" y="431618"/>
                  <a:pt x="89917" y="624123"/>
                  <a:pt x="86709" y="608883"/>
                </a:cubicBezTo>
                <a:cubicBezTo>
                  <a:pt x="83501" y="593643"/>
                  <a:pt x="16124" y="373064"/>
                  <a:pt x="4895" y="281624"/>
                </a:cubicBezTo>
                <a:cubicBezTo>
                  <a:pt x="-6334" y="190184"/>
                  <a:pt x="19333" y="60243"/>
                  <a:pt x="19333" y="60243"/>
                </a:cubicBezTo>
                <a:cubicBezTo>
                  <a:pt x="20937" y="19336"/>
                  <a:pt x="-1522" y="-20769"/>
                  <a:pt x="82" y="12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C684A242-7E25-B0E8-D3A2-4C97DD5F157A}"/>
              </a:ext>
            </a:extLst>
          </p:cNvPr>
          <p:cNvSpPr/>
          <p:nvPr/>
        </p:nvSpPr>
        <p:spPr>
          <a:xfrm>
            <a:off x="6180013" y="7924479"/>
            <a:ext cx="741367" cy="441072"/>
          </a:xfrm>
          <a:custGeom>
            <a:avLst/>
            <a:gdLst>
              <a:gd name="connsiteX0" fmla="*/ 2423 w 741367"/>
              <a:gd name="connsiteY0" fmla="*/ 321 h 441072"/>
              <a:gd name="connsiteX1" fmla="*/ 420954 w 741367"/>
              <a:gd name="connsiteY1" fmla="*/ 236882 h 441072"/>
              <a:gd name="connsiteX2" fmla="*/ 298124 w 741367"/>
              <a:gd name="connsiteY2" fmla="*/ 232333 h 441072"/>
              <a:gd name="connsiteX3" fmla="*/ 725754 w 741367"/>
              <a:gd name="connsiteY3" fmla="*/ 437049 h 441072"/>
              <a:gd name="connsiteX4" fmla="*/ 630220 w 741367"/>
              <a:gd name="connsiteY4" fmla="*/ 359712 h 441072"/>
              <a:gd name="connsiteX5" fmla="*/ 457348 w 741367"/>
              <a:gd name="connsiteY5" fmla="*/ 255079 h 441072"/>
              <a:gd name="connsiteX6" fmla="*/ 257181 w 741367"/>
              <a:gd name="connsiteY6" fmla="*/ 186840 h 441072"/>
              <a:gd name="connsiteX7" fmla="*/ 2423 w 741367"/>
              <a:gd name="connsiteY7" fmla="*/ 321 h 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1367" h="441072">
                <a:moveTo>
                  <a:pt x="2423" y="321"/>
                </a:moveTo>
                <a:cubicBezTo>
                  <a:pt x="29718" y="8661"/>
                  <a:pt x="371671" y="198213"/>
                  <a:pt x="420954" y="236882"/>
                </a:cubicBezTo>
                <a:cubicBezTo>
                  <a:pt x="470237" y="275551"/>
                  <a:pt x="247324" y="198972"/>
                  <a:pt x="298124" y="232333"/>
                </a:cubicBezTo>
                <a:cubicBezTo>
                  <a:pt x="348924" y="265694"/>
                  <a:pt x="670405" y="415819"/>
                  <a:pt x="725754" y="437049"/>
                </a:cubicBezTo>
                <a:cubicBezTo>
                  <a:pt x="781103" y="458279"/>
                  <a:pt x="674954" y="390040"/>
                  <a:pt x="630220" y="359712"/>
                </a:cubicBezTo>
                <a:cubicBezTo>
                  <a:pt x="585486" y="329384"/>
                  <a:pt x="519521" y="283891"/>
                  <a:pt x="457348" y="255079"/>
                </a:cubicBezTo>
                <a:cubicBezTo>
                  <a:pt x="395175" y="226267"/>
                  <a:pt x="328453" y="225509"/>
                  <a:pt x="257181" y="186840"/>
                </a:cubicBezTo>
                <a:cubicBezTo>
                  <a:pt x="185909" y="148171"/>
                  <a:pt x="-24872" y="-8019"/>
                  <a:pt x="2423" y="32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0D7A1B4-237F-EFEE-A067-A9F5C8D679C8}"/>
              </a:ext>
            </a:extLst>
          </p:cNvPr>
          <p:cNvSpPr/>
          <p:nvPr/>
        </p:nvSpPr>
        <p:spPr>
          <a:xfrm>
            <a:off x="6167664" y="7905071"/>
            <a:ext cx="188253" cy="922763"/>
          </a:xfrm>
          <a:custGeom>
            <a:avLst/>
            <a:gdLst>
              <a:gd name="connsiteX0" fmla="*/ 1124 w 188253"/>
              <a:gd name="connsiteY0" fmla="*/ 1532 h 922763"/>
              <a:gd name="connsiteX1" fmla="*/ 92109 w 188253"/>
              <a:gd name="connsiteY1" fmla="*/ 397317 h 922763"/>
              <a:gd name="connsiteX2" fmla="*/ 146700 w 188253"/>
              <a:gd name="connsiteY2" fmla="*/ 693019 h 922763"/>
              <a:gd name="connsiteX3" fmla="*/ 187643 w 188253"/>
              <a:gd name="connsiteY3" fmla="*/ 920481 h 922763"/>
              <a:gd name="connsiteX4" fmla="*/ 160348 w 188253"/>
              <a:gd name="connsiteY4" fmla="*/ 551992 h 922763"/>
              <a:gd name="connsiteX5" fmla="*/ 1124 w 188253"/>
              <a:gd name="connsiteY5" fmla="*/ 1532 h 92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253" h="922763">
                <a:moveTo>
                  <a:pt x="1124" y="1532"/>
                </a:moveTo>
                <a:cubicBezTo>
                  <a:pt x="-10249" y="-24247"/>
                  <a:pt x="67846" y="282069"/>
                  <a:pt x="92109" y="397317"/>
                </a:cubicBezTo>
                <a:cubicBezTo>
                  <a:pt x="116372" y="512565"/>
                  <a:pt x="130778" y="605825"/>
                  <a:pt x="146700" y="693019"/>
                </a:cubicBezTo>
                <a:cubicBezTo>
                  <a:pt x="162622" y="780213"/>
                  <a:pt x="185368" y="943986"/>
                  <a:pt x="187643" y="920481"/>
                </a:cubicBezTo>
                <a:cubicBezTo>
                  <a:pt x="189918" y="896977"/>
                  <a:pt x="186885" y="702875"/>
                  <a:pt x="160348" y="551992"/>
                </a:cubicBezTo>
                <a:cubicBezTo>
                  <a:pt x="133811" y="401109"/>
                  <a:pt x="12497" y="27311"/>
                  <a:pt x="1124" y="15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BCE2FA07-FDAB-5853-29E8-07D118D3AAEE}"/>
              </a:ext>
            </a:extLst>
          </p:cNvPr>
          <p:cNvSpPr/>
          <p:nvPr/>
        </p:nvSpPr>
        <p:spPr>
          <a:xfrm>
            <a:off x="6341520" y="8111202"/>
            <a:ext cx="273161" cy="491440"/>
          </a:xfrm>
          <a:custGeom>
            <a:avLst/>
            <a:gdLst>
              <a:gd name="connsiteX0" fmla="*/ 168462 w 273161"/>
              <a:gd name="connsiteY0" fmla="*/ 117 h 491440"/>
              <a:gd name="connsiteX1" fmla="*/ 163913 w 273161"/>
              <a:gd name="connsiteY1" fmla="*/ 159341 h 491440"/>
              <a:gd name="connsiteX2" fmla="*/ 200307 w 273161"/>
              <a:gd name="connsiteY2" fmla="*/ 209383 h 491440"/>
              <a:gd name="connsiteX3" fmla="*/ 273095 w 273161"/>
              <a:gd name="connsiteY3" fmla="*/ 268523 h 491440"/>
              <a:gd name="connsiteX4" fmla="*/ 186659 w 273161"/>
              <a:gd name="connsiteY4" fmla="*/ 318565 h 491440"/>
              <a:gd name="connsiteX5" fmla="*/ 140 w 273161"/>
              <a:gd name="connsiteY5" fmla="*/ 491437 h 491440"/>
              <a:gd name="connsiteX6" fmla="*/ 218504 w 273161"/>
              <a:gd name="connsiteY6" fmla="*/ 323114 h 491440"/>
              <a:gd name="connsiteX7" fmla="*/ 191208 w 273161"/>
              <a:gd name="connsiteY7" fmla="*/ 259425 h 491440"/>
              <a:gd name="connsiteX8" fmla="*/ 163913 w 273161"/>
              <a:gd name="connsiteY8" fmla="*/ 186637 h 491440"/>
              <a:gd name="connsiteX9" fmla="*/ 168462 w 273161"/>
              <a:gd name="connsiteY9" fmla="*/ 117 h 4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161" h="491440">
                <a:moveTo>
                  <a:pt x="168462" y="117"/>
                </a:moveTo>
                <a:cubicBezTo>
                  <a:pt x="168462" y="-4432"/>
                  <a:pt x="158606" y="124463"/>
                  <a:pt x="163913" y="159341"/>
                </a:cubicBezTo>
                <a:cubicBezTo>
                  <a:pt x="169220" y="194219"/>
                  <a:pt x="182110" y="191186"/>
                  <a:pt x="200307" y="209383"/>
                </a:cubicBezTo>
                <a:cubicBezTo>
                  <a:pt x="218504" y="227580"/>
                  <a:pt x="275370" y="250326"/>
                  <a:pt x="273095" y="268523"/>
                </a:cubicBezTo>
                <a:cubicBezTo>
                  <a:pt x="270820" y="286720"/>
                  <a:pt x="232151" y="281413"/>
                  <a:pt x="186659" y="318565"/>
                </a:cubicBezTo>
                <a:cubicBezTo>
                  <a:pt x="141167" y="355717"/>
                  <a:pt x="-5167" y="490679"/>
                  <a:pt x="140" y="491437"/>
                </a:cubicBezTo>
                <a:cubicBezTo>
                  <a:pt x="5447" y="492195"/>
                  <a:pt x="186659" y="361783"/>
                  <a:pt x="218504" y="323114"/>
                </a:cubicBezTo>
                <a:cubicBezTo>
                  <a:pt x="250349" y="284445"/>
                  <a:pt x="200306" y="282171"/>
                  <a:pt x="191208" y="259425"/>
                </a:cubicBezTo>
                <a:cubicBezTo>
                  <a:pt x="182110" y="236679"/>
                  <a:pt x="168462" y="226064"/>
                  <a:pt x="163913" y="186637"/>
                </a:cubicBezTo>
                <a:cubicBezTo>
                  <a:pt x="159364" y="147210"/>
                  <a:pt x="168462" y="4666"/>
                  <a:pt x="168462" y="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C0CC0D49-409F-5019-B68A-97482FD8752D}"/>
              </a:ext>
            </a:extLst>
          </p:cNvPr>
          <p:cNvSpPr/>
          <p:nvPr/>
        </p:nvSpPr>
        <p:spPr>
          <a:xfrm>
            <a:off x="2574903" y="6673827"/>
            <a:ext cx="591338" cy="193846"/>
          </a:xfrm>
          <a:custGeom>
            <a:avLst/>
            <a:gdLst>
              <a:gd name="connsiteX0" fmla="*/ 590572 w 591338"/>
              <a:gd name="connsiteY0" fmla="*/ 23 h 193846"/>
              <a:gd name="connsiteX1" fmla="*/ 273072 w 591338"/>
              <a:gd name="connsiteY1" fmla="*/ 98448 h 193846"/>
              <a:gd name="connsiteX2" fmla="*/ 22 w 591338"/>
              <a:gd name="connsiteY2" fmla="*/ 193698 h 193846"/>
              <a:gd name="connsiteX3" fmla="*/ 257197 w 591338"/>
              <a:gd name="connsiteY3" fmla="*/ 76223 h 193846"/>
              <a:gd name="connsiteX4" fmla="*/ 177822 w 591338"/>
              <a:gd name="connsiteY4" fmla="*/ 88923 h 193846"/>
              <a:gd name="connsiteX5" fmla="*/ 590572 w 591338"/>
              <a:gd name="connsiteY5" fmla="*/ 23 h 193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338" h="193846">
                <a:moveTo>
                  <a:pt x="590572" y="23"/>
                </a:moveTo>
                <a:cubicBezTo>
                  <a:pt x="606447" y="1611"/>
                  <a:pt x="371497" y="66169"/>
                  <a:pt x="273072" y="98448"/>
                </a:cubicBezTo>
                <a:cubicBezTo>
                  <a:pt x="174647" y="130727"/>
                  <a:pt x="2668" y="197402"/>
                  <a:pt x="22" y="193698"/>
                </a:cubicBezTo>
                <a:cubicBezTo>
                  <a:pt x="-2624" y="189994"/>
                  <a:pt x="227564" y="93685"/>
                  <a:pt x="257197" y="76223"/>
                </a:cubicBezTo>
                <a:cubicBezTo>
                  <a:pt x="286830" y="58761"/>
                  <a:pt x="126493" y="101623"/>
                  <a:pt x="177822" y="88923"/>
                </a:cubicBezTo>
                <a:cubicBezTo>
                  <a:pt x="229151" y="76223"/>
                  <a:pt x="574697" y="-1565"/>
                  <a:pt x="590572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B1B4AB1C-1684-07D1-7573-F5677F9A052B}"/>
              </a:ext>
            </a:extLst>
          </p:cNvPr>
          <p:cNvSpPr/>
          <p:nvPr/>
        </p:nvSpPr>
        <p:spPr>
          <a:xfrm>
            <a:off x="2678101" y="6753107"/>
            <a:ext cx="455851" cy="354894"/>
          </a:xfrm>
          <a:custGeom>
            <a:avLst/>
            <a:gdLst>
              <a:gd name="connsiteX0" fmla="*/ 452449 w 455851"/>
              <a:gd name="connsiteY0" fmla="*/ 118 h 354894"/>
              <a:gd name="connsiteX1" fmla="*/ 211149 w 455851"/>
              <a:gd name="connsiteY1" fmla="*/ 79493 h 354894"/>
              <a:gd name="connsiteX2" fmla="*/ 90499 w 455851"/>
              <a:gd name="connsiteY2" fmla="*/ 127118 h 354894"/>
              <a:gd name="connsiteX3" fmla="*/ 141299 w 455851"/>
              <a:gd name="connsiteY3" fmla="*/ 231893 h 354894"/>
              <a:gd name="connsiteX4" fmla="*/ 122249 w 455851"/>
              <a:gd name="connsiteY4" fmla="*/ 209668 h 354894"/>
              <a:gd name="connsiteX5" fmla="*/ 300049 w 455851"/>
              <a:gd name="connsiteY5" fmla="*/ 352543 h 354894"/>
              <a:gd name="connsiteX6" fmla="*/ 211149 w 455851"/>
              <a:gd name="connsiteY6" fmla="*/ 289043 h 354894"/>
              <a:gd name="connsiteX7" fmla="*/ 74624 w 455851"/>
              <a:gd name="connsiteY7" fmla="*/ 165218 h 354894"/>
              <a:gd name="connsiteX8" fmla="*/ 96849 w 455851"/>
              <a:gd name="connsiteY8" fmla="*/ 98543 h 354894"/>
              <a:gd name="connsiteX9" fmla="*/ 14299 w 455851"/>
              <a:gd name="connsiteY9" fmla="*/ 98543 h 354894"/>
              <a:gd name="connsiteX10" fmla="*/ 452449 w 455851"/>
              <a:gd name="connsiteY10" fmla="*/ 118 h 35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5851" h="354894">
                <a:moveTo>
                  <a:pt x="452449" y="118"/>
                </a:moveTo>
                <a:cubicBezTo>
                  <a:pt x="485257" y="-3057"/>
                  <a:pt x="271474" y="58326"/>
                  <a:pt x="211149" y="79493"/>
                </a:cubicBezTo>
                <a:cubicBezTo>
                  <a:pt x="150824" y="100660"/>
                  <a:pt x="102141" y="101718"/>
                  <a:pt x="90499" y="127118"/>
                </a:cubicBezTo>
                <a:cubicBezTo>
                  <a:pt x="78857" y="152518"/>
                  <a:pt x="136007" y="218135"/>
                  <a:pt x="141299" y="231893"/>
                </a:cubicBezTo>
                <a:cubicBezTo>
                  <a:pt x="146591" y="245651"/>
                  <a:pt x="95791" y="189560"/>
                  <a:pt x="122249" y="209668"/>
                </a:cubicBezTo>
                <a:cubicBezTo>
                  <a:pt x="148707" y="229776"/>
                  <a:pt x="285232" y="339314"/>
                  <a:pt x="300049" y="352543"/>
                </a:cubicBezTo>
                <a:cubicBezTo>
                  <a:pt x="314866" y="365772"/>
                  <a:pt x="248720" y="320264"/>
                  <a:pt x="211149" y="289043"/>
                </a:cubicBezTo>
                <a:cubicBezTo>
                  <a:pt x="173578" y="257822"/>
                  <a:pt x="93674" y="196968"/>
                  <a:pt x="74624" y="165218"/>
                </a:cubicBezTo>
                <a:cubicBezTo>
                  <a:pt x="55574" y="133468"/>
                  <a:pt x="106903" y="109655"/>
                  <a:pt x="96849" y="98543"/>
                </a:cubicBezTo>
                <a:cubicBezTo>
                  <a:pt x="86795" y="87431"/>
                  <a:pt x="-42322" y="116005"/>
                  <a:pt x="14299" y="98543"/>
                </a:cubicBezTo>
                <a:cubicBezTo>
                  <a:pt x="70920" y="81081"/>
                  <a:pt x="419641" y="3293"/>
                  <a:pt x="452449" y="1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FDF30321-8F6B-0FBB-58E8-2B1DF03E4DB6}"/>
              </a:ext>
            </a:extLst>
          </p:cNvPr>
          <p:cNvSpPr/>
          <p:nvPr/>
        </p:nvSpPr>
        <p:spPr>
          <a:xfrm>
            <a:off x="2641793" y="6876078"/>
            <a:ext cx="376087" cy="293401"/>
          </a:xfrm>
          <a:custGeom>
            <a:avLst/>
            <a:gdLst>
              <a:gd name="connsiteX0" fmla="*/ 6157 w 376087"/>
              <a:gd name="connsiteY0" fmla="*/ 972 h 293401"/>
              <a:gd name="connsiteX1" fmla="*/ 41082 w 376087"/>
              <a:gd name="connsiteY1" fmla="*/ 73997 h 293401"/>
              <a:gd name="connsiteX2" fmla="*/ 260157 w 376087"/>
              <a:gd name="connsiteY2" fmla="*/ 197822 h 293401"/>
              <a:gd name="connsiteX3" fmla="*/ 171257 w 376087"/>
              <a:gd name="connsiteY3" fmla="*/ 178772 h 293401"/>
              <a:gd name="connsiteX4" fmla="*/ 374457 w 376087"/>
              <a:gd name="connsiteY4" fmla="*/ 293072 h 293401"/>
              <a:gd name="connsiteX5" fmla="*/ 253807 w 376087"/>
              <a:gd name="connsiteY5" fmla="*/ 210522 h 293401"/>
              <a:gd name="connsiteX6" fmla="*/ 25207 w 376087"/>
              <a:gd name="connsiteY6" fmla="*/ 124797 h 293401"/>
              <a:gd name="connsiteX7" fmla="*/ 6157 w 376087"/>
              <a:gd name="connsiteY7" fmla="*/ 972 h 29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87" h="293401">
                <a:moveTo>
                  <a:pt x="6157" y="972"/>
                </a:moveTo>
                <a:cubicBezTo>
                  <a:pt x="8803" y="-7495"/>
                  <a:pt x="-1251" y="41189"/>
                  <a:pt x="41082" y="73997"/>
                </a:cubicBezTo>
                <a:cubicBezTo>
                  <a:pt x="83415" y="106805"/>
                  <a:pt x="238461" y="180360"/>
                  <a:pt x="260157" y="197822"/>
                </a:cubicBezTo>
                <a:cubicBezTo>
                  <a:pt x="281853" y="215284"/>
                  <a:pt x="152207" y="162897"/>
                  <a:pt x="171257" y="178772"/>
                </a:cubicBezTo>
                <a:cubicBezTo>
                  <a:pt x="190307" y="194647"/>
                  <a:pt x="360699" y="287780"/>
                  <a:pt x="374457" y="293072"/>
                </a:cubicBezTo>
                <a:cubicBezTo>
                  <a:pt x="388215" y="298364"/>
                  <a:pt x="312015" y="238568"/>
                  <a:pt x="253807" y="210522"/>
                </a:cubicBezTo>
                <a:cubicBezTo>
                  <a:pt x="195599" y="182476"/>
                  <a:pt x="64365" y="156547"/>
                  <a:pt x="25207" y="124797"/>
                </a:cubicBezTo>
                <a:cubicBezTo>
                  <a:pt x="-13951" y="93047"/>
                  <a:pt x="3511" y="9439"/>
                  <a:pt x="6157" y="9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6C9B527C-4F59-5339-426E-4095B99B528B}"/>
              </a:ext>
            </a:extLst>
          </p:cNvPr>
          <p:cNvSpPr/>
          <p:nvPr/>
        </p:nvSpPr>
        <p:spPr>
          <a:xfrm>
            <a:off x="2320840" y="6880096"/>
            <a:ext cx="330421" cy="1220254"/>
          </a:xfrm>
          <a:custGeom>
            <a:avLst/>
            <a:gdLst>
              <a:gd name="connsiteX0" fmla="*/ 269960 w 330421"/>
              <a:gd name="connsiteY0" fmla="*/ 129 h 1220254"/>
              <a:gd name="connsiteX1" fmla="*/ 209635 w 330421"/>
              <a:gd name="connsiteY1" fmla="*/ 209679 h 1220254"/>
              <a:gd name="connsiteX2" fmla="*/ 35010 w 330421"/>
              <a:gd name="connsiteY2" fmla="*/ 720854 h 1220254"/>
              <a:gd name="connsiteX3" fmla="*/ 63585 w 330421"/>
              <a:gd name="connsiteY3" fmla="*/ 666879 h 1220254"/>
              <a:gd name="connsiteX4" fmla="*/ 12785 w 330421"/>
              <a:gd name="connsiteY4" fmla="*/ 889129 h 1220254"/>
              <a:gd name="connsiteX5" fmla="*/ 54060 w 330421"/>
              <a:gd name="connsiteY5" fmla="*/ 1035179 h 1220254"/>
              <a:gd name="connsiteX6" fmla="*/ 12785 w 330421"/>
              <a:gd name="connsiteY6" fmla="*/ 1003429 h 1220254"/>
              <a:gd name="connsiteX7" fmla="*/ 320760 w 330421"/>
              <a:gd name="connsiteY7" fmla="*/ 1216154 h 1220254"/>
              <a:gd name="connsiteX8" fmla="*/ 241385 w 330421"/>
              <a:gd name="connsiteY8" fmla="*/ 1136779 h 1220254"/>
              <a:gd name="connsiteX9" fmla="*/ 123910 w 330421"/>
              <a:gd name="connsiteY9" fmla="*/ 1051054 h 1220254"/>
              <a:gd name="connsiteX10" fmla="*/ 44535 w 330421"/>
              <a:gd name="connsiteY10" fmla="*/ 978029 h 1220254"/>
              <a:gd name="connsiteX11" fmla="*/ 28660 w 330421"/>
              <a:gd name="connsiteY11" fmla="*/ 784354 h 1220254"/>
              <a:gd name="connsiteX12" fmla="*/ 165185 w 330421"/>
              <a:gd name="connsiteY12" fmla="*/ 435104 h 1220254"/>
              <a:gd name="connsiteX13" fmla="*/ 123910 w 330421"/>
              <a:gd name="connsiteY13" fmla="*/ 546229 h 1220254"/>
              <a:gd name="connsiteX14" fmla="*/ 203285 w 330421"/>
              <a:gd name="connsiteY14" fmla="*/ 184279 h 1220254"/>
              <a:gd name="connsiteX15" fmla="*/ 269960 w 330421"/>
              <a:gd name="connsiteY15" fmla="*/ 129 h 12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421" h="1220254">
                <a:moveTo>
                  <a:pt x="269960" y="129"/>
                </a:moveTo>
                <a:cubicBezTo>
                  <a:pt x="271018" y="4362"/>
                  <a:pt x="248793" y="89558"/>
                  <a:pt x="209635" y="209679"/>
                </a:cubicBezTo>
                <a:cubicBezTo>
                  <a:pt x="170477" y="329800"/>
                  <a:pt x="59352" y="644654"/>
                  <a:pt x="35010" y="720854"/>
                </a:cubicBezTo>
                <a:cubicBezTo>
                  <a:pt x="10668" y="797054"/>
                  <a:pt x="67289" y="638833"/>
                  <a:pt x="63585" y="666879"/>
                </a:cubicBezTo>
                <a:cubicBezTo>
                  <a:pt x="59881" y="694925"/>
                  <a:pt x="14372" y="827746"/>
                  <a:pt x="12785" y="889129"/>
                </a:cubicBezTo>
                <a:cubicBezTo>
                  <a:pt x="11198" y="950512"/>
                  <a:pt x="54060" y="1016129"/>
                  <a:pt x="54060" y="1035179"/>
                </a:cubicBezTo>
                <a:cubicBezTo>
                  <a:pt x="54060" y="1054229"/>
                  <a:pt x="-31665" y="973267"/>
                  <a:pt x="12785" y="1003429"/>
                </a:cubicBezTo>
                <a:cubicBezTo>
                  <a:pt x="57235" y="1033591"/>
                  <a:pt x="282660" y="1193929"/>
                  <a:pt x="320760" y="1216154"/>
                </a:cubicBezTo>
                <a:cubicBezTo>
                  <a:pt x="358860" y="1238379"/>
                  <a:pt x="274193" y="1164296"/>
                  <a:pt x="241385" y="1136779"/>
                </a:cubicBezTo>
                <a:cubicBezTo>
                  <a:pt x="208577" y="1109262"/>
                  <a:pt x="156718" y="1077512"/>
                  <a:pt x="123910" y="1051054"/>
                </a:cubicBezTo>
                <a:cubicBezTo>
                  <a:pt x="91102" y="1024596"/>
                  <a:pt x="60410" y="1022479"/>
                  <a:pt x="44535" y="978029"/>
                </a:cubicBezTo>
                <a:cubicBezTo>
                  <a:pt x="28660" y="933579"/>
                  <a:pt x="8552" y="874841"/>
                  <a:pt x="28660" y="784354"/>
                </a:cubicBezTo>
                <a:cubicBezTo>
                  <a:pt x="48768" y="693867"/>
                  <a:pt x="149310" y="474791"/>
                  <a:pt x="165185" y="435104"/>
                </a:cubicBezTo>
                <a:cubicBezTo>
                  <a:pt x="181060" y="395417"/>
                  <a:pt x="117560" y="588033"/>
                  <a:pt x="123910" y="546229"/>
                </a:cubicBezTo>
                <a:cubicBezTo>
                  <a:pt x="130260" y="504425"/>
                  <a:pt x="182118" y="272121"/>
                  <a:pt x="203285" y="184279"/>
                </a:cubicBezTo>
                <a:cubicBezTo>
                  <a:pt x="224452" y="96437"/>
                  <a:pt x="268902" y="-4104"/>
                  <a:pt x="269960" y="12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BBC4C96B-2169-961B-31FA-DCD5C6F8AA60}"/>
              </a:ext>
            </a:extLst>
          </p:cNvPr>
          <p:cNvSpPr/>
          <p:nvPr/>
        </p:nvSpPr>
        <p:spPr>
          <a:xfrm>
            <a:off x="2595170" y="6870360"/>
            <a:ext cx="196435" cy="267040"/>
          </a:xfrm>
          <a:custGeom>
            <a:avLst/>
            <a:gdLst>
              <a:gd name="connsiteX0" fmla="*/ 27380 w 196435"/>
              <a:gd name="connsiteY0" fmla="*/ 340 h 267040"/>
              <a:gd name="connsiteX1" fmla="*/ 8330 w 196435"/>
              <a:gd name="connsiteY1" fmla="*/ 120990 h 267040"/>
              <a:gd name="connsiteX2" fmla="*/ 186130 w 196435"/>
              <a:gd name="connsiteY2" fmla="*/ 257515 h 267040"/>
              <a:gd name="connsiteX3" fmla="*/ 157555 w 196435"/>
              <a:gd name="connsiteY3" fmla="*/ 244815 h 267040"/>
              <a:gd name="connsiteX4" fmla="*/ 11505 w 196435"/>
              <a:gd name="connsiteY4" fmla="*/ 159090 h 267040"/>
              <a:gd name="connsiteX5" fmla="*/ 27380 w 196435"/>
              <a:gd name="connsiteY5" fmla="*/ 340 h 26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435" h="267040">
                <a:moveTo>
                  <a:pt x="27380" y="340"/>
                </a:moveTo>
                <a:cubicBezTo>
                  <a:pt x="26851" y="-6010"/>
                  <a:pt x="-18128" y="78128"/>
                  <a:pt x="8330" y="120990"/>
                </a:cubicBezTo>
                <a:cubicBezTo>
                  <a:pt x="34788" y="163852"/>
                  <a:pt x="161259" y="236878"/>
                  <a:pt x="186130" y="257515"/>
                </a:cubicBezTo>
                <a:cubicBezTo>
                  <a:pt x="211001" y="278152"/>
                  <a:pt x="186659" y="261219"/>
                  <a:pt x="157555" y="244815"/>
                </a:cubicBezTo>
                <a:cubicBezTo>
                  <a:pt x="128451" y="228411"/>
                  <a:pt x="33201" y="196661"/>
                  <a:pt x="11505" y="159090"/>
                </a:cubicBezTo>
                <a:cubicBezTo>
                  <a:pt x="-10191" y="121519"/>
                  <a:pt x="27909" y="6690"/>
                  <a:pt x="27380" y="3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904E19B8-F606-6DF1-B507-614CC312BB0D}"/>
              </a:ext>
            </a:extLst>
          </p:cNvPr>
          <p:cNvSpPr/>
          <p:nvPr/>
        </p:nvSpPr>
        <p:spPr>
          <a:xfrm>
            <a:off x="3606146" y="7548370"/>
            <a:ext cx="496527" cy="393513"/>
          </a:xfrm>
          <a:custGeom>
            <a:avLst/>
            <a:gdLst>
              <a:gd name="connsiteX0" fmla="*/ 654 w 496527"/>
              <a:gd name="connsiteY0" fmla="*/ 1780 h 393513"/>
              <a:gd name="connsiteX1" fmla="*/ 308629 w 496527"/>
              <a:gd name="connsiteY1" fmla="*/ 185930 h 393513"/>
              <a:gd name="connsiteX2" fmla="*/ 492779 w 496527"/>
              <a:gd name="connsiteY2" fmla="*/ 389130 h 393513"/>
              <a:gd name="connsiteX3" fmla="*/ 397529 w 496527"/>
              <a:gd name="connsiteY3" fmla="*/ 300230 h 393513"/>
              <a:gd name="connsiteX4" fmla="*/ 654 w 496527"/>
              <a:gd name="connsiteY4" fmla="*/ 1780 h 39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27" h="393513">
                <a:moveTo>
                  <a:pt x="654" y="1780"/>
                </a:moveTo>
                <a:cubicBezTo>
                  <a:pt x="-14163" y="-17270"/>
                  <a:pt x="226608" y="121372"/>
                  <a:pt x="308629" y="185930"/>
                </a:cubicBezTo>
                <a:cubicBezTo>
                  <a:pt x="390650" y="250488"/>
                  <a:pt x="477962" y="370080"/>
                  <a:pt x="492779" y="389130"/>
                </a:cubicBezTo>
                <a:cubicBezTo>
                  <a:pt x="507596" y="408180"/>
                  <a:pt x="479021" y="362672"/>
                  <a:pt x="397529" y="300230"/>
                </a:cubicBezTo>
                <a:cubicBezTo>
                  <a:pt x="316037" y="237788"/>
                  <a:pt x="15471" y="20830"/>
                  <a:pt x="654" y="17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887F314F-D466-BE22-1BC5-B084286FA504}"/>
              </a:ext>
            </a:extLst>
          </p:cNvPr>
          <p:cNvSpPr/>
          <p:nvPr/>
        </p:nvSpPr>
        <p:spPr>
          <a:xfrm>
            <a:off x="3860628" y="7774823"/>
            <a:ext cx="1041829" cy="1098104"/>
          </a:xfrm>
          <a:custGeom>
            <a:avLst/>
            <a:gdLst>
              <a:gd name="connsiteX0" fmla="*/ 172 w 1041829"/>
              <a:gd name="connsiteY0" fmla="*/ 752 h 1098104"/>
              <a:gd name="connsiteX1" fmla="*/ 552622 w 1041829"/>
              <a:gd name="connsiteY1" fmla="*/ 604002 h 1098104"/>
              <a:gd name="connsiteX2" fmla="*/ 530397 w 1041829"/>
              <a:gd name="connsiteY2" fmla="*/ 559552 h 1098104"/>
              <a:gd name="connsiteX3" fmla="*/ 1035222 w 1041829"/>
              <a:gd name="connsiteY3" fmla="*/ 1092952 h 1098104"/>
              <a:gd name="connsiteX4" fmla="*/ 793922 w 1041829"/>
              <a:gd name="connsiteY4" fmla="*/ 807202 h 1098104"/>
              <a:gd name="connsiteX5" fmla="*/ 438322 w 1041829"/>
              <a:gd name="connsiteY5" fmla="*/ 432552 h 1098104"/>
              <a:gd name="connsiteX6" fmla="*/ 492297 w 1041829"/>
              <a:gd name="connsiteY6" fmla="*/ 477002 h 1098104"/>
              <a:gd name="connsiteX7" fmla="*/ 172 w 1041829"/>
              <a:gd name="connsiteY7" fmla="*/ 752 h 109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1829" h="1098104">
                <a:moveTo>
                  <a:pt x="172" y="752"/>
                </a:moveTo>
                <a:cubicBezTo>
                  <a:pt x="10226" y="21919"/>
                  <a:pt x="464251" y="510869"/>
                  <a:pt x="552622" y="604002"/>
                </a:cubicBezTo>
                <a:cubicBezTo>
                  <a:pt x="640993" y="697135"/>
                  <a:pt x="449964" y="478060"/>
                  <a:pt x="530397" y="559552"/>
                </a:cubicBezTo>
                <a:cubicBezTo>
                  <a:pt x="610830" y="641044"/>
                  <a:pt x="991301" y="1051677"/>
                  <a:pt x="1035222" y="1092952"/>
                </a:cubicBezTo>
                <a:cubicBezTo>
                  <a:pt x="1079143" y="1134227"/>
                  <a:pt x="893405" y="917269"/>
                  <a:pt x="793922" y="807202"/>
                </a:cubicBezTo>
                <a:cubicBezTo>
                  <a:pt x="694439" y="697135"/>
                  <a:pt x="488593" y="487585"/>
                  <a:pt x="438322" y="432552"/>
                </a:cubicBezTo>
                <a:cubicBezTo>
                  <a:pt x="388051" y="377519"/>
                  <a:pt x="562147" y="542619"/>
                  <a:pt x="492297" y="477002"/>
                </a:cubicBezTo>
                <a:cubicBezTo>
                  <a:pt x="422447" y="411385"/>
                  <a:pt x="-9882" y="-20415"/>
                  <a:pt x="172" y="7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CF907BC-01CA-FE9D-AE58-C0FB15DEE84A}"/>
              </a:ext>
            </a:extLst>
          </p:cNvPr>
          <p:cNvSpPr/>
          <p:nvPr/>
        </p:nvSpPr>
        <p:spPr>
          <a:xfrm>
            <a:off x="4161741" y="7990922"/>
            <a:ext cx="706025" cy="762509"/>
          </a:xfrm>
          <a:custGeom>
            <a:avLst/>
            <a:gdLst>
              <a:gd name="connsiteX0" fmla="*/ 684 w 706025"/>
              <a:gd name="connsiteY0" fmla="*/ 553 h 762509"/>
              <a:gd name="connsiteX1" fmla="*/ 670609 w 706025"/>
              <a:gd name="connsiteY1" fmla="*/ 721278 h 762509"/>
              <a:gd name="connsiteX2" fmla="*/ 546784 w 706025"/>
              <a:gd name="connsiteY2" fmla="*/ 603803 h 762509"/>
              <a:gd name="connsiteX3" fmla="*/ 684 w 706025"/>
              <a:gd name="connsiteY3" fmla="*/ 553 h 76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6025" h="762509">
                <a:moveTo>
                  <a:pt x="684" y="553"/>
                </a:moveTo>
                <a:cubicBezTo>
                  <a:pt x="21321" y="20132"/>
                  <a:pt x="579592" y="620736"/>
                  <a:pt x="670609" y="721278"/>
                </a:cubicBezTo>
                <a:cubicBezTo>
                  <a:pt x="761626" y="821820"/>
                  <a:pt x="661613" y="721278"/>
                  <a:pt x="546784" y="603803"/>
                </a:cubicBezTo>
                <a:cubicBezTo>
                  <a:pt x="431955" y="486328"/>
                  <a:pt x="-19953" y="-19026"/>
                  <a:pt x="684" y="5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B5E51A05-CA6D-09B9-F194-FE6CCA36E5BB}"/>
              </a:ext>
            </a:extLst>
          </p:cNvPr>
          <p:cNvSpPr/>
          <p:nvPr/>
        </p:nvSpPr>
        <p:spPr>
          <a:xfrm>
            <a:off x="5081892" y="9021848"/>
            <a:ext cx="750601" cy="1229407"/>
          </a:xfrm>
          <a:custGeom>
            <a:avLst/>
            <a:gdLst>
              <a:gd name="connsiteX0" fmla="*/ 1283 w 750601"/>
              <a:gd name="connsiteY0" fmla="*/ 4677 h 1229407"/>
              <a:gd name="connsiteX1" fmla="*/ 306083 w 750601"/>
              <a:gd name="connsiteY1" fmla="*/ 569827 h 1229407"/>
              <a:gd name="connsiteX2" fmla="*/ 312433 w 750601"/>
              <a:gd name="connsiteY2" fmla="*/ 547602 h 1229407"/>
              <a:gd name="connsiteX3" fmla="*/ 734708 w 750601"/>
              <a:gd name="connsiteY3" fmla="*/ 1201652 h 1229407"/>
              <a:gd name="connsiteX4" fmla="*/ 626758 w 750601"/>
              <a:gd name="connsiteY4" fmla="*/ 1052427 h 1229407"/>
              <a:gd name="connsiteX5" fmla="*/ 299733 w 750601"/>
              <a:gd name="connsiteY5" fmla="*/ 544427 h 1229407"/>
              <a:gd name="connsiteX6" fmla="*/ 201308 w 750601"/>
              <a:gd name="connsiteY6" fmla="*/ 312652 h 1229407"/>
              <a:gd name="connsiteX7" fmla="*/ 1283 w 750601"/>
              <a:gd name="connsiteY7" fmla="*/ 4677 h 1229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01" h="1229407">
                <a:moveTo>
                  <a:pt x="1283" y="4677"/>
                </a:moveTo>
                <a:cubicBezTo>
                  <a:pt x="18745" y="47539"/>
                  <a:pt x="254225" y="479340"/>
                  <a:pt x="306083" y="569827"/>
                </a:cubicBezTo>
                <a:cubicBezTo>
                  <a:pt x="357941" y="660315"/>
                  <a:pt x="240996" y="442298"/>
                  <a:pt x="312433" y="547602"/>
                </a:cubicBezTo>
                <a:cubicBezTo>
                  <a:pt x="383870" y="652906"/>
                  <a:pt x="682321" y="1117515"/>
                  <a:pt x="734708" y="1201652"/>
                </a:cubicBezTo>
                <a:cubicBezTo>
                  <a:pt x="787096" y="1285790"/>
                  <a:pt x="699254" y="1161964"/>
                  <a:pt x="626758" y="1052427"/>
                </a:cubicBezTo>
                <a:cubicBezTo>
                  <a:pt x="554262" y="942890"/>
                  <a:pt x="370641" y="667723"/>
                  <a:pt x="299733" y="544427"/>
                </a:cubicBezTo>
                <a:cubicBezTo>
                  <a:pt x="228825" y="421131"/>
                  <a:pt x="253166" y="399965"/>
                  <a:pt x="201308" y="312652"/>
                </a:cubicBezTo>
                <a:cubicBezTo>
                  <a:pt x="149450" y="225339"/>
                  <a:pt x="-16179" y="-38185"/>
                  <a:pt x="1283" y="46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544145E-9F22-49F9-7177-A825CB3F0E34}"/>
              </a:ext>
            </a:extLst>
          </p:cNvPr>
          <p:cNvSpPr/>
          <p:nvPr/>
        </p:nvSpPr>
        <p:spPr>
          <a:xfrm>
            <a:off x="4970306" y="8932646"/>
            <a:ext cx="332014" cy="549859"/>
          </a:xfrm>
          <a:custGeom>
            <a:avLst/>
            <a:gdLst>
              <a:gd name="connsiteX0" fmla="*/ 1744 w 332014"/>
              <a:gd name="connsiteY0" fmla="*/ 1804 h 549859"/>
              <a:gd name="connsiteX1" fmla="*/ 325594 w 332014"/>
              <a:gd name="connsiteY1" fmla="*/ 535204 h 549859"/>
              <a:gd name="connsiteX2" fmla="*/ 201769 w 332014"/>
              <a:gd name="connsiteY2" fmla="*/ 366929 h 549859"/>
              <a:gd name="connsiteX3" fmla="*/ 1744 w 332014"/>
              <a:gd name="connsiteY3" fmla="*/ 1804 h 549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014" h="549859">
                <a:moveTo>
                  <a:pt x="1744" y="1804"/>
                </a:moveTo>
                <a:cubicBezTo>
                  <a:pt x="22382" y="29850"/>
                  <a:pt x="292257" y="474350"/>
                  <a:pt x="325594" y="535204"/>
                </a:cubicBezTo>
                <a:cubicBezTo>
                  <a:pt x="358931" y="596058"/>
                  <a:pt x="254157" y="453183"/>
                  <a:pt x="201769" y="366929"/>
                </a:cubicBezTo>
                <a:cubicBezTo>
                  <a:pt x="149382" y="280675"/>
                  <a:pt x="-18894" y="-26242"/>
                  <a:pt x="1744" y="18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8D7B170-ED9F-1AF2-65BD-2A049557CA77}"/>
              </a:ext>
            </a:extLst>
          </p:cNvPr>
          <p:cNvSpPr/>
          <p:nvPr/>
        </p:nvSpPr>
        <p:spPr>
          <a:xfrm>
            <a:off x="5857801" y="10267618"/>
            <a:ext cx="247843" cy="374767"/>
          </a:xfrm>
          <a:custGeom>
            <a:avLst/>
            <a:gdLst>
              <a:gd name="connsiteX0" fmla="*/ 74 w 247843"/>
              <a:gd name="connsiteY0" fmla="*/ 332 h 374767"/>
              <a:gd name="connsiteX1" fmla="*/ 231849 w 247843"/>
              <a:gd name="connsiteY1" fmla="*/ 355932 h 374767"/>
              <a:gd name="connsiteX2" fmla="*/ 206449 w 247843"/>
              <a:gd name="connsiteY2" fmla="*/ 292432 h 374767"/>
              <a:gd name="connsiteX3" fmla="*/ 74 w 247843"/>
              <a:gd name="connsiteY3" fmla="*/ 332 h 37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43" h="374767">
                <a:moveTo>
                  <a:pt x="74" y="332"/>
                </a:moveTo>
                <a:cubicBezTo>
                  <a:pt x="4307" y="10915"/>
                  <a:pt x="197453" y="307249"/>
                  <a:pt x="231849" y="355932"/>
                </a:cubicBezTo>
                <a:cubicBezTo>
                  <a:pt x="266245" y="404615"/>
                  <a:pt x="239257" y="350111"/>
                  <a:pt x="206449" y="292432"/>
                </a:cubicBezTo>
                <a:cubicBezTo>
                  <a:pt x="173641" y="234753"/>
                  <a:pt x="-4159" y="-10251"/>
                  <a:pt x="74" y="3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8F434F3-C517-8D3F-24F0-4390CF57D265}"/>
              </a:ext>
            </a:extLst>
          </p:cNvPr>
          <p:cNvSpPr/>
          <p:nvPr/>
        </p:nvSpPr>
        <p:spPr>
          <a:xfrm>
            <a:off x="4617080" y="8623281"/>
            <a:ext cx="104343" cy="750730"/>
          </a:xfrm>
          <a:custGeom>
            <a:avLst/>
            <a:gdLst>
              <a:gd name="connsiteX0" fmla="*/ 104145 w 104343"/>
              <a:gd name="connsiteY0" fmla="*/ 19 h 750730"/>
              <a:gd name="connsiteX1" fmla="*/ 50170 w 104343"/>
              <a:gd name="connsiteY1" fmla="*/ 431819 h 750730"/>
              <a:gd name="connsiteX2" fmla="*/ 62870 w 104343"/>
              <a:gd name="connsiteY2" fmla="*/ 342919 h 750730"/>
              <a:gd name="connsiteX3" fmla="*/ 5720 w 104343"/>
              <a:gd name="connsiteY3" fmla="*/ 723919 h 750730"/>
              <a:gd name="connsiteX4" fmla="*/ 12070 w 104343"/>
              <a:gd name="connsiteY4" fmla="*/ 682644 h 750730"/>
              <a:gd name="connsiteX5" fmla="*/ 94620 w 104343"/>
              <a:gd name="connsiteY5" fmla="*/ 390544 h 750730"/>
              <a:gd name="connsiteX6" fmla="*/ 69220 w 104343"/>
              <a:gd name="connsiteY6" fmla="*/ 450869 h 750730"/>
              <a:gd name="connsiteX7" fmla="*/ 104145 w 104343"/>
              <a:gd name="connsiteY7" fmla="*/ 19 h 75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343" h="750730">
                <a:moveTo>
                  <a:pt x="104145" y="19"/>
                </a:moveTo>
                <a:cubicBezTo>
                  <a:pt x="100970" y="-3156"/>
                  <a:pt x="57049" y="374669"/>
                  <a:pt x="50170" y="431819"/>
                </a:cubicBezTo>
                <a:cubicBezTo>
                  <a:pt x="43291" y="488969"/>
                  <a:pt x="70278" y="294236"/>
                  <a:pt x="62870" y="342919"/>
                </a:cubicBezTo>
                <a:cubicBezTo>
                  <a:pt x="55462" y="391602"/>
                  <a:pt x="14187" y="667298"/>
                  <a:pt x="5720" y="723919"/>
                </a:cubicBezTo>
                <a:cubicBezTo>
                  <a:pt x="-2747" y="780540"/>
                  <a:pt x="-2747" y="738206"/>
                  <a:pt x="12070" y="682644"/>
                </a:cubicBezTo>
                <a:cubicBezTo>
                  <a:pt x="26887" y="627082"/>
                  <a:pt x="85095" y="429173"/>
                  <a:pt x="94620" y="390544"/>
                </a:cubicBezTo>
                <a:cubicBezTo>
                  <a:pt x="104145" y="351915"/>
                  <a:pt x="67103" y="509077"/>
                  <a:pt x="69220" y="450869"/>
                </a:cubicBezTo>
                <a:cubicBezTo>
                  <a:pt x="71337" y="392661"/>
                  <a:pt x="107320" y="3194"/>
                  <a:pt x="104145" y="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224B38EE-188E-2AB4-6187-E90C8904C367}"/>
              </a:ext>
            </a:extLst>
          </p:cNvPr>
          <p:cNvSpPr/>
          <p:nvPr/>
        </p:nvSpPr>
        <p:spPr>
          <a:xfrm>
            <a:off x="1938657" y="7907002"/>
            <a:ext cx="415782" cy="269384"/>
          </a:xfrm>
          <a:custGeom>
            <a:avLst/>
            <a:gdLst>
              <a:gd name="connsiteX0" fmla="*/ 979 w 415782"/>
              <a:gd name="connsiteY0" fmla="*/ 267180 h 269384"/>
              <a:gd name="connsiteX1" fmla="*/ 402761 w 415782"/>
              <a:gd name="connsiteY1" fmla="*/ 3943 h 269384"/>
              <a:gd name="connsiteX2" fmla="*/ 291925 w 415782"/>
              <a:gd name="connsiteY2" fmla="*/ 121707 h 269384"/>
              <a:gd name="connsiteX3" fmla="*/ 979 w 415782"/>
              <a:gd name="connsiteY3" fmla="*/ 267180 h 26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782" h="269384">
                <a:moveTo>
                  <a:pt x="979" y="267180"/>
                </a:moveTo>
                <a:cubicBezTo>
                  <a:pt x="19452" y="247553"/>
                  <a:pt x="354270" y="28188"/>
                  <a:pt x="402761" y="3943"/>
                </a:cubicBezTo>
                <a:cubicBezTo>
                  <a:pt x="451252" y="-20302"/>
                  <a:pt x="353116" y="73216"/>
                  <a:pt x="291925" y="121707"/>
                </a:cubicBezTo>
                <a:cubicBezTo>
                  <a:pt x="230734" y="170198"/>
                  <a:pt x="-17494" y="286807"/>
                  <a:pt x="979" y="2671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12D883A5-9BF2-0A76-1A22-CC9B405C1CF0}"/>
              </a:ext>
            </a:extLst>
          </p:cNvPr>
          <p:cNvSpPr/>
          <p:nvPr/>
        </p:nvSpPr>
        <p:spPr>
          <a:xfrm>
            <a:off x="518569" y="9266449"/>
            <a:ext cx="377604" cy="1027308"/>
          </a:xfrm>
          <a:custGeom>
            <a:avLst/>
            <a:gdLst>
              <a:gd name="connsiteX0" fmla="*/ 376781 w 377604"/>
              <a:gd name="connsiteY0" fmla="*/ 1376 h 1027308"/>
              <a:gd name="connsiteX1" fmla="*/ 106906 w 377604"/>
              <a:gd name="connsiteY1" fmla="*/ 496676 h 1027308"/>
              <a:gd name="connsiteX2" fmla="*/ 18006 w 377604"/>
              <a:gd name="connsiteY2" fmla="*/ 982451 h 1027308"/>
              <a:gd name="connsiteX3" fmla="*/ 18006 w 377604"/>
              <a:gd name="connsiteY3" fmla="*/ 931651 h 1027308"/>
              <a:gd name="connsiteX4" fmla="*/ 208506 w 377604"/>
              <a:gd name="connsiteY4" fmla="*/ 328401 h 1027308"/>
              <a:gd name="connsiteX5" fmla="*/ 173581 w 377604"/>
              <a:gd name="connsiteY5" fmla="*/ 398251 h 1027308"/>
              <a:gd name="connsiteX6" fmla="*/ 338681 w 377604"/>
              <a:gd name="connsiteY6" fmla="*/ 118851 h 1027308"/>
              <a:gd name="connsiteX7" fmla="*/ 195806 w 377604"/>
              <a:gd name="connsiteY7" fmla="*/ 341101 h 1027308"/>
              <a:gd name="connsiteX8" fmla="*/ 376781 w 377604"/>
              <a:gd name="connsiteY8" fmla="*/ 1376 h 1027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604" h="1027308">
                <a:moveTo>
                  <a:pt x="376781" y="1376"/>
                </a:moveTo>
                <a:cubicBezTo>
                  <a:pt x="361964" y="27305"/>
                  <a:pt x="166702" y="333164"/>
                  <a:pt x="106906" y="496676"/>
                </a:cubicBezTo>
                <a:cubicBezTo>
                  <a:pt x="47110" y="660188"/>
                  <a:pt x="32823" y="909955"/>
                  <a:pt x="18006" y="982451"/>
                </a:cubicBezTo>
                <a:cubicBezTo>
                  <a:pt x="3189" y="1054947"/>
                  <a:pt x="-13744" y="1040659"/>
                  <a:pt x="18006" y="931651"/>
                </a:cubicBezTo>
                <a:cubicBezTo>
                  <a:pt x="49756" y="822643"/>
                  <a:pt x="182577" y="417301"/>
                  <a:pt x="208506" y="328401"/>
                </a:cubicBezTo>
                <a:cubicBezTo>
                  <a:pt x="234435" y="239501"/>
                  <a:pt x="151885" y="433176"/>
                  <a:pt x="173581" y="398251"/>
                </a:cubicBezTo>
                <a:cubicBezTo>
                  <a:pt x="195277" y="363326"/>
                  <a:pt x="334977" y="128376"/>
                  <a:pt x="338681" y="118851"/>
                </a:cubicBezTo>
                <a:cubicBezTo>
                  <a:pt x="342385" y="109326"/>
                  <a:pt x="189985" y="358034"/>
                  <a:pt x="195806" y="341101"/>
                </a:cubicBezTo>
                <a:cubicBezTo>
                  <a:pt x="201627" y="324168"/>
                  <a:pt x="391598" y="-24553"/>
                  <a:pt x="376781" y="137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87F005B1-7FA2-7AC7-333E-85C4115432BE}"/>
              </a:ext>
            </a:extLst>
          </p:cNvPr>
          <p:cNvSpPr/>
          <p:nvPr/>
        </p:nvSpPr>
        <p:spPr>
          <a:xfrm>
            <a:off x="503532" y="9340357"/>
            <a:ext cx="669453" cy="1000765"/>
          </a:xfrm>
          <a:custGeom>
            <a:avLst/>
            <a:gdLst>
              <a:gd name="connsiteX0" fmla="*/ 668043 w 669453"/>
              <a:gd name="connsiteY0" fmla="*/ 3668 h 1000765"/>
              <a:gd name="connsiteX1" fmla="*/ 258468 w 669453"/>
              <a:gd name="connsiteY1" fmla="*/ 448168 h 1000765"/>
              <a:gd name="connsiteX2" fmla="*/ 328318 w 669453"/>
              <a:gd name="connsiteY2" fmla="*/ 337043 h 1000765"/>
              <a:gd name="connsiteX3" fmla="*/ 226718 w 669453"/>
              <a:gd name="connsiteY3" fmla="*/ 559293 h 1000765"/>
              <a:gd name="connsiteX4" fmla="*/ 74318 w 669453"/>
              <a:gd name="connsiteY4" fmla="*/ 848218 h 1000765"/>
              <a:gd name="connsiteX5" fmla="*/ 1293 w 669453"/>
              <a:gd name="connsiteY5" fmla="*/ 997443 h 1000765"/>
              <a:gd name="connsiteX6" fmla="*/ 131468 w 669453"/>
              <a:gd name="connsiteY6" fmla="*/ 711693 h 1000765"/>
              <a:gd name="connsiteX7" fmla="*/ 382293 w 669453"/>
              <a:gd name="connsiteY7" fmla="*/ 260843 h 1000765"/>
              <a:gd name="connsiteX8" fmla="*/ 668043 w 669453"/>
              <a:gd name="connsiteY8" fmla="*/ 3668 h 100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453" h="1000765">
                <a:moveTo>
                  <a:pt x="668043" y="3668"/>
                </a:moveTo>
                <a:cubicBezTo>
                  <a:pt x="647406" y="34889"/>
                  <a:pt x="315089" y="392606"/>
                  <a:pt x="258468" y="448168"/>
                </a:cubicBezTo>
                <a:cubicBezTo>
                  <a:pt x="201847" y="503731"/>
                  <a:pt x="333610" y="318522"/>
                  <a:pt x="328318" y="337043"/>
                </a:cubicBezTo>
                <a:cubicBezTo>
                  <a:pt x="323026" y="355564"/>
                  <a:pt x="269051" y="474097"/>
                  <a:pt x="226718" y="559293"/>
                </a:cubicBezTo>
                <a:cubicBezTo>
                  <a:pt x="184385" y="644489"/>
                  <a:pt x="111889" y="775193"/>
                  <a:pt x="74318" y="848218"/>
                </a:cubicBezTo>
                <a:cubicBezTo>
                  <a:pt x="36747" y="921243"/>
                  <a:pt x="-8232" y="1020197"/>
                  <a:pt x="1293" y="997443"/>
                </a:cubicBezTo>
                <a:cubicBezTo>
                  <a:pt x="10818" y="974689"/>
                  <a:pt x="67968" y="834460"/>
                  <a:pt x="131468" y="711693"/>
                </a:cubicBezTo>
                <a:cubicBezTo>
                  <a:pt x="194968" y="588926"/>
                  <a:pt x="287043" y="374085"/>
                  <a:pt x="382293" y="260843"/>
                </a:cubicBezTo>
                <a:cubicBezTo>
                  <a:pt x="477543" y="147601"/>
                  <a:pt x="688680" y="-27553"/>
                  <a:pt x="668043" y="36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C5A50C49-0A88-BD5B-91AA-01E2C4AC587E}"/>
              </a:ext>
            </a:extLst>
          </p:cNvPr>
          <p:cNvSpPr/>
          <p:nvPr/>
        </p:nvSpPr>
        <p:spPr>
          <a:xfrm>
            <a:off x="685758" y="9254600"/>
            <a:ext cx="314393" cy="556521"/>
          </a:xfrm>
          <a:custGeom>
            <a:avLst/>
            <a:gdLst>
              <a:gd name="connsiteX0" fmla="*/ 314367 w 314393"/>
              <a:gd name="connsiteY0" fmla="*/ 525 h 556521"/>
              <a:gd name="connsiteX1" fmla="*/ 127042 w 314393"/>
              <a:gd name="connsiteY1" fmla="*/ 276750 h 556521"/>
              <a:gd name="connsiteX2" fmla="*/ 42 w 314393"/>
              <a:gd name="connsiteY2" fmla="*/ 556150 h 556521"/>
              <a:gd name="connsiteX3" fmla="*/ 139742 w 314393"/>
              <a:gd name="connsiteY3" fmla="*/ 216425 h 556521"/>
              <a:gd name="connsiteX4" fmla="*/ 314367 w 314393"/>
              <a:gd name="connsiteY4" fmla="*/ 525 h 5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93" h="556521">
                <a:moveTo>
                  <a:pt x="314367" y="525"/>
                </a:moveTo>
                <a:cubicBezTo>
                  <a:pt x="312250" y="10579"/>
                  <a:pt x="179429" y="184146"/>
                  <a:pt x="127042" y="276750"/>
                </a:cubicBezTo>
                <a:cubicBezTo>
                  <a:pt x="74655" y="369354"/>
                  <a:pt x="-2075" y="566204"/>
                  <a:pt x="42" y="556150"/>
                </a:cubicBezTo>
                <a:cubicBezTo>
                  <a:pt x="2159" y="546096"/>
                  <a:pt x="88942" y="305854"/>
                  <a:pt x="139742" y="216425"/>
                </a:cubicBezTo>
                <a:cubicBezTo>
                  <a:pt x="190542" y="126996"/>
                  <a:pt x="316484" y="-9529"/>
                  <a:pt x="314367" y="5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FFBEBB4B-C847-24FF-E382-F9EE6A1F4B06}"/>
              </a:ext>
            </a:extLst>
          </p:cNvPr>
          <p:cNvSpPr/>
          <p:nvPr/>
        </p:nvSpPr>
        <p:spPr>
          <a:xfrm>
            <a:off x="792597" y="9294769"/>
            <a:ext cx="252328" cy="378247"/>
          </a:xfrm>
          <a:custGeom>
            <a:avLst/>
            <a:gdLst>
              <a:gd name="connsiteX0" fmla="*/ 251978 w 252328"/>
              <a:gd name="connsiteY0" fmla="*/ 1631 h 378247"/>
              <a:gd name="connsiteX1" fmla="*/ 64653 w 252328"/>
              <a:gd name="connsiteY1" fmla="*/ 246106 h 378247"/>
              <a:gd name="connsiteX2" fmla="*/ 1153 w 252328"/>
              <a:gd name="connsiteY2" fmla="*/ 376281 h 378247"/>
              <a:gd name="connsiteX3" fmla="*/ 109103 w 252328"/>
              <a:gd name="connsiteY3" fmla="*/ 150856 h 378247"/>
              <a:gd name="connsiteX4" fmla="*/ 251978 w 252328"/>
              <a:gd name="connsiteY4" fmla="*/ 1631 h 37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28" h="378247">
                <a:moveTo>
                  <a:pt x="251978" y="1631"/>
                </a:moveTo>
                <a:cubicBezTo>
                  <a:pt x="244570" y="17506"/>
                  <a:pt x="106457" y="183664"/>
                  <a:pt x="64653" y="246106"/>
                </a:cubicBezTo>
                <a:cubicBezTo>
                  <a:pt x="22849" y="308548"/>
                  <a:pt x="-6255" y="392156"/>
                  <a:pt x="1153" y="376281"/>
                </a:cubicBezTo>
                <a:cubicBezTo>
                  <a:pt x="8561" y="360406"/>
                  <a:pt x="71003" y="212239"/>
                  <a:pt x="109103" y="150856"/>
                </a:cubicBezTo>
                <a:cubicBezTo>
                  <a:pt x="147203" y="89473"/>
                  <a:pt x="259386" y="-14244"/>
                  <a:pt x="251978" y="16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11E143D-446C-A5AF-DBAC-A8D843FF8380}"/>
              </a:ext>
            </a:extLst>
          </p:cNvPr>
          <p:cNvSpPr/>
          <p:nvPr/>
        </p:nvSpPr>
        <p:spPr>
          <a:xfrm>
            <a:off x="1116705" y="8735522"/>
            <a:ext cx="453602" cy="645801"/>
          </a:xfrm>
          <a:custGeom>
            <a:avLst/>
            <a:gdLst>
              <a:gd name="connsiteX0" fmla="*/ 10420 w 453602"/>
              <a:gd name="connsiteY0" fmla="*/ 630728 h 645801"/>
              <a:gd name="connsiteX1" fmla="*/ 162820 w 453602"/>
              <a:gd name="connsiteY1" fmla="*/ 310053 h 645801"/>
              <a:gd name="connsiteX2" fmla="*/ 51695 w 453602"/>
              <a:gd name="connsiteY2" fmla="*/ 427528 h 645801"/>
              <a:gd name="connsiteX3" fmla="*/ 334270 w 453602"/>
              <a:gd name="connsiteY3" fmla="*/ 160828 h 645801"/>
              <a:gd name="connsiteX4" fmla="*/ 216795 w 453602"/>
              <a:gd name="connsiteY4" fmla="*/ 281478 h 645801"/>
              <a:gd name="connsiteX5" fmla="*/ 451745 w 453602"/>
              <a:gd name="connsiteY5" fmla="*/ 2078 h 645801"/>
              <a:gd name="connsiteX6" fmla="*/ 318395 w 453602"/>
              <a:gd name="connsiteY6" fmla="*/ 160828 h 645801"/>
              <a:gd name="connsiteX7" fmla="*/ 169170 w 453602"/>
              <a:gd name="connsiteY7" fmla="*/ 287828 h 645801"/>
              <a:gd name="connsiteX8" fmla="*/ 99320 w 453602"/>
              <a:gd name="connsiteY8" fmla="*/ 427528 h 645801"/>
              <a:gd name="connsiteX9" fmla="*/ 86620 w 453602"/>
              <a:gd name="connsiteY9" fmla="*/ 452928 h 645801"/>
              <a:gd name="connsiteX10" fmla="*/ 895 w 453602"/>
              <a:gd name="connsiteY10" fmla="*/ 408478 h 645801"/>
              <a:gd name="connsiteX11" fmla="*/ 42170 w 453602"/>
              <a:gd name="connsiteY11" fmla="*/ 443403 h 645801"/>
              <a:gd name="connsiteX12" fmla="*/ 48520 w 453602"/>
              <a:gd name="connsiteY12" fmla="*/ 475153 h 645801"/>
              <a:gd name="connsiteX13" fmla="*/ 26295 w 453602"/>
              <a:gd name="connsiteY13" fmla="*/ 583103 h 645801"/>
              <a:gd name="connsiteX14" fmla="*/ 10420 w 453602"/>
              <a:gd name="connsiteY14" fmla="*/ 630728 h 64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602" h="645801">
                <a:moveTo>
                  <a:pt x="10420" y="630728"/>
                </a:moveTo>
                <a:cubicBezTo>
                  <a:pt x="33174" y="585220"/>
                  <a:pt x="155941" y="343920"/>
                  <a:pt x="162820" y="310053"/>
                </a:cubicBezTo>
                <a:cubicBezTo>
                  <a:pt x="169699" y="276186"/>
                  <a:pt x="23120" y="452399"/>
                  <a:pt x="51695" y="427528"/>
                </a:cubicBezTo>
                <a:cubicBezTo>
                  <a:pt x="80270" y="402657"/>
                  <a:pt x="306753" y="185170"/>
                  <a:pt x="334270" y="160828"/>
                </a:cubicBezTo>
                <a:cubicBezTo>
                  <a:pt x="361787" y="136486"/>
                  <a:pt x="197216" y="307936"/>
                  <a:pt x="216795" y="281478"/>
                </a:cubicBezTo>
                <a:cubicBezTo>
                  <a:pt x="236374" y="255020"/>
                  <a:pt x="451745" y="2078"/>
                  <a:pt x="451745" y="2078"/>
                </a:cubicBezTo>
                <a:cubicBezTo>
                  <a:pt x="468678" y="-18030"/>
                  <a:pt x="365491" y="113203"/>
                  <a:pt x="318395" y="160828"/>
                </a:cubicBezTo>
                <a:cubicBezTo>
                  <a:pt x="271299" y="208453"/>
                  <a:pt x="205682" y="243378"/>
                  <a:pt x="169170" y="287828"/>
                </a:cubicBezTo>
                <a:cubicBezTo>
                  <a:pt x="132658" y="332278"/>
                  <a:pt x="99320" y="427528"/>
                  <a:pt x="99320" y="427528"/>
                </a:cubicBezTo>
                <a:cubicBezTo>
                  <a:pt x="85562" y="455045"/>
                  <a:pt x="103024" y="456103"/>
                  <a:pt x="86620" y="452928"/>
                </a:cubicBezTo>
                <a:cubicBezTo>
                  <a:pt x="70216" y="449753"/>
                  <a:pt x="8303" y="410065"/>
                  <a:pt x="895" y="408478"/>
                </a:cubicBezTo>
                <a:cubicBezTo>
                  <a:pt x="-6513" y="406891"/>
                  <a:pt x="34233" y="432290"/>
                  <a:pt x="42170" y="443403"/>
                </a:cubicBezTo>
                <a:cubicBezTo>
                  <a:pt x="50108" y="454515"/>
                  <a:pt x="51166" y="451870"/>
                  <a:pt x="48520" y="475153"/>
                </a:cubicBezTo>
                <a:cubicBezTo>
                  <a:pt x="45874" y="498436"/>
                  <a:pt x="31058" y="559820"/>
                  <a:pt x="26295" y="583103"/>
                </a:cubicBezTo>
                <a:cubicBezTo>
                  <a:pt x="21533" y="606386"/>
                  <a:pt x="-12334" y="676236"/>
                  <a:pt x="10420" y="63072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9107C3A7-D249-99AE-2401-61DBCD9018CB}"/>
              </a:ext>
            </a:extLst>
          </p:cNvPr>
          <p:cNvSpPr/>
          <p:nvPr/>
        </p:nvSpPr>
        <p:spPr>
          <a:xfrm>
            <a:off x="1016544" y="9111594"/>
            <a:ext cx="212377" cy="277510"/>
          </a:xfrm>
          <a:custGeom>
            <a:avLst/>
            <a:gdLst>
              <a:gd name="connsiteX0" fmla="*/ 50256 w 212377"/>
              <a:gd name="connsiteY0" fmla="*/ 656 h 277510"/>
              <a:gd name="connsiteX1" fmla="*/ 18506 w 212377"/>
              <a:gd name="connsiteY1" fmla="*/ 111781 h 277510"/>
              <a:gd name="connsiteX2" fmla="*/ 28031 w 212377"/>
              <a:gd name="connsiteY2" fmla="*/ 143531 h 277510"/>
              <a:gd name="connsiteX3" fmla="*/ 88356 w 212377"/>
              <a:gd name="connsiteY3" fmla="*/ 210206 h 277510"/>
              <a:gd name="connsiteX4" fmla="*/ 2631 w 212377"/>
              <a:gd name="connsiteY4" fmla="*/ 184806 h 277510"/>
              <a:gd name="connsiteX5" fmla="*/ 209006 w 212377"/>
              <a:gd name="connsiteY5" fmla="*/ 276881 h 277510"/>
              <a:gd name="connsiteX6" fmla="*/ 126456 w 212377"/>
              <a:gd name="connsiteY6" fmla="*/ 222906 h 277510"/>
              <a:gd name="connsiteX7" fmla="*/ 69306 w 212377"/>
              <a:gd name="connsiteY7" fmla="*/ 175281 h 277510"/>
              <a:gd name="connsiteX8" fmla="*/ 2631 w 212377"/>
              <a:gd name="connsiteY8" fmla="*/ 168931 h 277510"/>
              <a:gd name="connsiteX9" fmla="*/ 50256 w 212377"/>
              <a:gd name="connsiteY9" fmla="*/ 656 h 27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377" h="277510">
                <a:moveTo>
                  <a:pt x="50256" y="656"/>
                </a:moveTo>
                <a:cubicBezTo>
                  <a:pt x="52902" y="-8869"/>
                  <a:pt x="22210" y="87969"/>
                  <a:pt x="18506" y="111781"/>
                </a:cubicBezTo>
                <a:cubicBezTo>
                  <a:pt x="14802" y="135594"/>
                  <a:pt x="16389" y="127127"/>
                  <a:pt x="28031" y="143531"/>
                </a:cubicBezTo>
                <a:cubicBezTo>
                  <a:pt x="39673" y="159935"/>
                  <a:pt x="92589" y="203327"/>
                  <a:pt x="88356" y="210206"/>
                </a:cubicBezTo>
                <a:cubicBezTo>
                  <a:pt x="84123" y="217085"/>
                  <a:pt x="-17477" y="173694"/>
                  <a:pt x="2631" y="184806"/>
                </a:cubicBezTo>
                <a:cubicBezTo>
                  <a:pt x="22739" y="195918"/>
                  <a:pt x="188369" y="270531"/>
                  <a:pt x="209006" y="276881"/>
                </a:cubicBezTo>
                <a:cubicBezTo>
                  <a:pt x="229643" y="283231"/>
                  <a:pt x="149739" y="239839"/>
                  <a:pt x="126456" y="222906"/>
                </a:cubicBezTo>
                <a:cubicBezTo>
                  <a:pt x="103173" y="205973"/>
                  <a:pt x="89944" y="184277"/>
                  <a:pt x="69306" y="175281"/>
                </a:cubicBezTo>
                <a:cubicBezTo>
                  <a:pt x="48668" y="166285"/>
                  <a:pt x="4219" y="192744"/>
                  <a:pt x="2631" y="168931"/>
                </a:cubicBezTo>
                <a:cubicBezTo>
                  <a:pt x="1043" y="145118"/>
                  <a:pt x="47610" y="10181"/>
                  <a:pt x="50256" y="6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8049795-39AC-B269-F104-C2EF646D546F}"/>
              </a:ext>
            </a:extLst>
          </p:cNvPr>
          <p:cNvSpPr/>
          <p:nvPr/>
        </p:nvSpPr>
        <p:spPr>
          <a:xfrm>
            <a:off x="880963" y="8579801"/>
            <a:ext cx="732941" cy="718853"/>
          </a:xfrm>
          <a:custGeom>
            <a:avLst/>
            <a:gdLst>
              <a:gd name="connsiteX0" fmla="*/ 1687 w 732941"/>
              <a:gd name="connsiteY0" fmla="*/ 716599 h 718853"/>
              <a:gd name="connsiteX1" fmla="*/ 376337 w 732941"/>
              <a:gd name="connsiteY1" fmla="*/ 275274 h 718853"/>
              <a:gd name="connsiteX2" fmla="*/ 728762 w 732941"/>
              <a:gd name="connsiteY2" fmla="*/ 2224 h 718853"/>
              <a:gd name="connsiteX3" fmla="*/ 579537 w 732941"/>
              <a:gd name="connsiteY3" fmla="*/ 138749 h 718853"/>
              <a:gd name="connsiteX4" fmla="*/ 252512 w 732941"/>
              <a:gd name="connsiteY4" fmla="*/ 434024 h 718853"/>
              <a:gd name="connsiteX5" fmla="*/ 1687 w 732941"/>
              <a:gd name="connsiteY5" fmla="*/ 716599 h 71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2941" h="718853">
                <a:moveTo>
                  <a:pt x="1687" y="716599"/>
                </a:moveTo>
                <a:cubicBezTo>
                  <a:pt x="22325" y="690141"/>
                  <a:pt x="255158" y="394337"/>
                  <a:pt x="376337" y="275274"/>
                </a:cubicBezTo>
                <a:cubicBezTo>
                  <a:pt x="497516" y="156211"/>
                  <a:pt x="694895" y="24978"/>
                  <a:pt x="728762" y="2224"/>
                </a:cubicBezTo>
                <a:cubicBezTo>
                  <a:pt x="762629" y="-20530"/>
                  <a:pt x="579537" y="138749"/>
                  <a:pt x="579537" y="138749"/>
                </a:cubicBezTo>
                <a:cubicBezTo>
                  <a:pt x="500162" y="210716"/>
                  <a:pt x="350408" y="338245"/>
                  <a:pt x="252512" y="434024"/>
                </a:cubicBezTo>
                <a:cubicBezTo>
                  <a:pt x="154616" y="529803"/>
                  <a:pt x="-18951" y="743057"/>
                  <a:pt x="1687" y="71659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8BAF917A-4ADF-32DD-C9F4-606BA097C1A8}"/>
              </a:ext>
            </a:extLst>
          </p:cNvPr>
          <p:cNvSpPr/>
          <p:nvPr/>
        </p:nvSpPr>
        <p:spPr>
          <a:xfrm>
            <a:off x="859846" y="8260713"/>
            <a:ext cx="1001086" cy="1009368"/>
          </a:xfrm>
          <a:custGeom>
            <a:avLst/>
            <a:gdLst>
              <a:gd name="connsiteX0" fmla="*/ 3754 w 1001086"/>
              <a:gd name="connsiteY0" fmla="*/ 1007112 h 1009368"/>
              <a:gd name="connsiteX1" fmla="*/ 410154 w 1001086"/>
              <a:gd name="connsiteY1" fmla="*/ 473712 h 1009368"/>
              <a:gd name="connsiteX2" fmla="*/ 1000704 w 1001086"/>
              <a:gd name="connsiteY2" fmla="*/ 637 h 1009368"/>
              <a:gd name="connsiteX3" fmla="*/ 495879 w 1001086"/>
              <a:gd name="connsiteY3" fmla="*/ 378462 h 1009368"/>
              <a:gd name="connsiteX4" fmla="*/ 222829 w 1001086"/>
              <a:gd name="connsiteY4" fmla="*/ 654687 h 1009368"/>
              <a:gd name="connsiteX5" fmla="*/ 3754 w 1001086"/>
              <a:gd name="connsiteY5" fmla="*/ 1007112 h 10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86" h="1009368">
                <a:moveTo>
                  <a:pt x="3754" y="1007112"/>
                </a:moveTo>
                <a:cubicBezTo>
                  <a:pt x="34975" y="976950"/>
                  <a:pt x="243996" y="641458"/>
                  <a:pt x="410154" y="473712"/>
                </a:cubicBezTo>
                <a:cubicBezTo>
                  <a:pt x="576312" y="305966"/>
                  <a:pt x="986417" y="16512"/>
                  <a:pt x="1000704" y="637"/>
                </a:cubicBezTo>
                <a:cubicBezTo>
                  <a:pt x="1014992" y="-15238"/>
                  <a:pt x="625525" y="269454"/>
                  <a:pt x="495879" y="378462"/>
                </a:cubicBezTo>
                <a:cubicBezTo>
                  <a:pt x="366233" y="487470"/>
                  <a:pt x="301675" y="552558"/>
                  <a:pt x="222829" y="654687"/>
                </a:cubicBezTo>
                <a:cubicBezTo>
                  <a:pt x="143983" y="756816"/>
                  <a:pt x="-27467" y="1037274"/>
                  <a:pt x="3754" y="10071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AD8ED478-9B57-A407-B5F3-C9478C84EEAC}"/>
              </a:ext>
            </a:extLst>
          </p:cNvPr>
          <p:cNvSpPr/>
          <p:nvPr/>
        </p:nvSpPr>
        <p:spPr>
          <a:xfrm>
            <a:off x="1130841" y="8569298"/>
            <a:ext cx="714404" cy="520427"/>
          </a:xfrm>
          <a:custGeom>
            <a:avLst/>
            <a:gdLst>
              <a:gd name="connsiteX0" fmla="*/ 5809 w 714404"/>
              <a:gd name="connsiteY0" fmla="*/ 517552 h 520427"/>
              <a:gd name="connsiteX1" fmla="*/ 453484 w 714404"/>
              <a:gd name="connsiteY1" fmla="*/ 152427 h 520427"/>
              <a:gd name="connsiteX2" fmla="*/ 713834 w 714404"/>
              <a:gd name="connsiteY2" fmla="*/ 27 h 520427"/>
              <a:gd name="connsiteX3" fmla="*/ 386809 w 714404"/>
              <a:gd name="connsiteY3" fmla="*/ 161952 h 520427"/>
              <a:gd name="connsiteX4" fmla="*/ 399509 w 714404"/>
              <a:gd name="connsiteY4" fmla="*/ 190527 h 520427"/>
              <a:gd name="connsiteX5" fmla="*/ 212184 w 714404"/>
              <a:gd name="connsiteY5" fmla="*/ 317527 h 520427"/>
              <a:gd name="connsiteX6" fmla="*/ 5809 w 714404"/>
              <a:gd name="connsiteY6" fmla="*/ 517552 h 52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4404" h="520427">
                <a:moveTo>
                  <a:pt x="5809" y="517552"/>
                </a:moveTo>
                <a:cubicBezTo>
                  <a:pt x="46026" y="490035"/>
                  <a:pt x="335480" y="238681"/>
                  <a:pt x="453484" y="152427"/>
                </a:cubicBezTo>
                <a:cubicBezTo>
                  <a:pt x="571488" y="66173"/>
                  <a:pt x="724946" y="-1560"/>
                  <a:pt x="713834" y="27"/>
                </a:cubicBezTo>
                <a:cubicBezTo>
                  <a:pt x="702722" y="1614"/>
                  <a:pt x="439196" y="130202"/>
                  <a:pt x="386809" y="161952"/>
                </a:cubicBezTo>
                <a:cubicBezTo>
                  <a:pt x="334422" y="193702"/>
                  <a:pt x="428613" y="164598"/>
                  <a:pt x="399509" y="190527"/>
                </a:cubicBezTo>
                <a:cubicBezTo>
                  <a:pt x="370405" y="216456"/>
                  <a:pt x="279388" y="267785"/>
                  <a:pt x="212184" y="317527"/>
                </a:cubicBezTo>
                <a:cubicBezTo>
                  <a:pt x="144980" y="367269"/>
                  <a:pt x="-34408" y="545069"/>
                  <a:pt x="5809" y="5175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6939D4E9-ECB7-CC8C-F1AD-8A652C4FD279}"/>
              </a:ext>
            </a:extLst>
          </p:cNvPr>
          <p:cNvSpPr/>
          <p:nvPr/>
        </p:nvSpPr>
        <p:spPr>
          <a:xfrm>
            <a:off x="1597638" y="8478947"/>
            <a:ext cx="1329745" cy="217755"/>
          </a:xfrm>
          <a:custGeom>
            <a:avLst/>
            <a:gdLst>
              <a:gd name="connsiteX0" fmla="*/ 2562 w 1329745"/>
              <a:gd name="connsiteY0" fmla="*/ 217378 h 217755"/>
              <a:gd name="connsiteX1" fmla="*/ 656612 w 1329745"/>
              <a:gd name="connsiteY1" fmla="*/ 7828 h 217755"/>
              <a:gd name="connsiteX2" fmla="*/ 735987 w 1329745"/>
              <a:gd name="connsiteY2" fmla="*/ 45928 h 217755"/>
              <a:gd name="connsiteX3" fmla="*/ 970937 w 1329745"/>
              <a:gd name="connsiteY3" fmla="*/ 58628 h 217755"/>
              <a:gd name="connsiteX4" fmla="*/ 913787 w 1329745"/>
              <a:gd name="connsiteY4" fmla="*/ 68153 h 217755"/>
              <a:gd name="connsiteX5" fmla="*/ 1323362 w 1329745"/>
              <a:gd name="connsiteY5" fmla="*/ 125303 h 217755"/>
              <a:gd name="connsiteX6" fmla="*/ 1136037 w 1329745"/>
              <a:gd name="connsiteY6" fmla="*/ 90378 h 217755"/>
              <a:gd name="connsiteX7" fmla="*/ 770912 w 1329745"/>
              <a:gd name="connsiteY7" fmla="*/ 52278 h 217755"/>
              <a:gd name="connsiteX8" fmla="*/ 529612 w 1329745"/>
              <a:gd name="connsiteY8" fmla="*/ 55453 h 217755"/>
              <a:gd name="connsiteX9" fmla="*/ 631212 w 1329745"/>
              <a:gd name="connsiteY9" fmla="*/ 23703 h 217755"/>
              <a:gd name="connsiteX10" fmla="*/ 437537 w 1329745"/>
              <a:gd name="connsiteY10" fmla="*/ 58628 h 217755"/>
              <a:gd name="connsiteX11" fmla="*/ 2562 w 1329745"/>
              <a:gd name="connsiteY11" fmla="*/ 217378 h 21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9745" h="217755">
                <a:moveTo>
                  <a:pt x="2562" y="217378"/>
                </a:moveTo>
                <a:cubicBezTo>
                  <a:pt x="39075" y="208911"/>
                  <a:pt x="534375" y="36403"/>
                  <a:pt x="656612" y="7828"/>
                </a:cubicBezTo>
                <a:cubicBezTo>
                  <a:pt x="778849" y="-20747"/>
                  <a:pt x="683600" y="37461"/>
                  <a:pt x="735987" y="45928"/>
                </a:cubicBezTo>
                <a:cubicBezTo>
                  <a:pt x="788374" y="54395"/>
                  <a:pt x="941304" y="54924"/>
                  <a:pt x="970937" y="58628"/>
                </a:cubicBezTo>
                <a:cubicBezTo>
                  <a:pt x="1000570" y="62332"/>
                  <a:pt x="855050" y="57041"/>
                  <a:pt x="913787" y="68153"/>
                </a:cubicBezTo>
                <a:cubicBezTo>
                  <a:pt x="972524" y="79265"/>
                  <a:pt x="1286320" y="121599"/>
                  <a:pt x="1323362" y="125303"/>
                </a:cubicBezTo>
                <a:cubicBezTo>
                  <a:pt x="1360404" y="129007"/>
                  <a:pt x="1228112" y="102549"/>
                  <a:pt x="1136037" y="90378"/>
                </a:cubicBezTo>
                <a:cubicBezTo>
                  <a:pt x="1043962" y="78207"/>
                  <a:pt x="871983" y="58099"/>
                  <a:pt x="770912" y="52278"/>
                </a:cubicBezTo>
                <a:cubicBezTo>
                  <a:pt x="669841" y="46457"/>
                  <a:pt x="552895" y="60215"/>
                  <a:pt x="529612" y="55453"/>
                </a:cubicBezTo>
                <a:cubicBezTo>
                  <a:pt x="506329" y="50690"/>
                  <a:pt x="646558" y="23174"/>
                  <a:pt x="631212" y="23703"/>
                </a:cubicBezTo>
                <a:cubicBezTo>
                  <a:pt x="615866" y="24232"/>
                  <a:pt x="544958" y="27936"/>
                  <a:pt x="437537" y="58628"/>
                </a:cubicBezTo>
                <a:cubicBezTo>
                  <a:pt x="330116" y="89320"/>
                  <a:pt x="-33951" y="225845"/>
                  <a:pt x="2562" y="21737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5CF064FA-B395-7F8F-2A78-579B6CDCF53C}"/>
              </a:ext>
            </a:extLst>
          </p:cNvPr>
          <p:cNvSpPr/>
          <p:nvPr/>
        </p:nvSpPr>
        <p:spPr>
          <a:xfrm>
            <a:off x="1495425" y="8434615"/>
            <a:ext cx="1374363" cy="261710"/>
          </a:xfrm>
          <a:custGeom>
            <a:avLst/>
            <a:gdLst>
              <a:gd name="connsiteX0" fmla="*/ 0 w 1374363"/>
              <a:gd name="connsiteY0" fmla="*/ 261710 h 261710"/>
              <a:gd name="connsiteX1" fmla="*/ 330200 w 1374363"/>
              <a:gd name="connsiteY1" fmla="*/ 112485 h 261710"/>
              <a:gd name="connsiteX2" fmla="*/ 304800 w 1374363"/>
              <a:gd name="connsiteY2" fmla="*/ 87085 h 261710"/>
              <a:gd name="connsiteX3" fmla="*/ 647700 w 1374363"/>
              <a:gd name="connsiteY3" fmla="*/ 33110 h 261710"/>
              <a:gd name="connsiteX4" fmla="*/ 654050 w 1374363"/>
              <a:gd name="connsiteY4" fmla="*/ 17235 h 261710"/>
              <a:gd name="connsiteX5" fmla="*/ 1038225 w 1374363"/>
              <a:gd name="connsiteY5" fmla="*/ 33110 h 261710"/>
              <a:gd name="connsiteX6" fmla="*/ 1022350 w 1374363"/>
              <a:gd name="connsiteY6" fmla="*/ 17235 h 261710"/>
              <a:gd name="connsiteX7" fmla="*/ 1362075 w 1374363"/>
              <a:gd name="connsiteY7" fmla="*/ 83910 h 261710"/>
              <a:gd name="connsiteX8" fmla="*/ 1260475 w 1374363"/>
              <a:gd name="connsiteY8" fmla="*/ 58510 h 261710"/>
              <a:gd name="connsiteX9" fmla="*/ 889000 w 1374363"/>
              <a:gd name="connsiteY9" fmla="*/ 17235 h 261710"/>
              <a:gd name="connsiteX10" fmla="*/ 628650 w 1374363"/>
              <a:gd name="connsiteY10" fmla="*/ 7710 h 261710"/>
              <a:gd name="connsiteX11" fmla="*/ 282575 w 1374363"/>
              <a:gd name="connsiteY11" fmla="*/ 128360 h 261710"/>
              <a:gd name="connsiteX12" fmla="*/ 200025 w 1374363"/>
              <a:gd name="connsiteY12" fmla="*/ 122010 h 261710"/>
              <a:gd name="connsiteX13" fmla="*/ 327025 w 1374363"/>
              <a:gd name="connsiteY13" fmla="*/ 112485 h 261710"/>
              <a:gd name="connsiteX14" fmla="*/ 0 w 1374363"/>
              <a:gd name="connsiteY14" fmla="*/ 261710 h 26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4363" h="261710">
                <a:moveTo>
                  <a:pt x="0" y="261710"/>
                </a:moveTo>
                <a:cubicBezTo>
                  <a:pt x="529" y="261710"/>
                  <a:pt x="279400" y="141589"/>
                  <a:pt x="330200" y="112485"/>
                </a:cubicBezTo>
                <a:cubicBezTo>
                  <a:pt x="381000" y="83381"/>
                  <a:pt x="251883" y="100314"/>
                  <a:pt x="304800" y="87085"/>
                </a:cubicBezTo>
                <a:cubicBezTo>
                  <a:pt x="357717" y="73856"/>
                  <a:pt x="647700" y="33110"/>
                  <a:pt x="647700" y="33110"/>
                </a:cubicBezTo>
                <a:cubicBezTo>
                  <a:pt x="705908" y="21468"/>
                  <a:pt x="588963" y="17235"/>
                  <a:pt x="654050" y="17235"/>
                </a:cubicBezTo>
                <a:cubicBezTo>
                  <a:pt x="719137" y="17235"/>
                  <a:pt x="976842" y="33110"/>
                  <a:pt x="1038225" y="33110"/>
                </a:cubicBezTo>
                <a:cubicBezTo>
                  <a:pt x="1099608" y="33110"/>
                  <a:pt x="968375" y="8768"/>
                  <a:pt x="1022350" y="17235"/>
                </a:cubicBezTo>
                <a:cubicBezTo>
                  <a:pt x="1076325" y="25702"/>
                  <a:pt x="1322388" y="77031"/>
                  <a:pt x="1362075" y="83910"/>
                </a:cubicBezTo>
                <a:cubicBezTo>
                  <a:pt x="1401762" y="90789"/>
                  <a:pt x="1339321" y="69623"/>
                  <a:pt x="1260475" y="58510"/>
                </a:cubicBezTo>
                <a:cubicBezTo>
                  <a:pt x="1181629" y="47397"/>
                  <a:pt x="994304" y="25702"/>
                  <a:pt x="889000" y="17235"/>
                </a:cubicBezTo>
                <a:cubicBezTo>
                  <a:pt x="783696" y="8768"/>
                  <a:pt x="729721" y="-10811"/>
                  <a:pt x="628650" y="7710"/>
                </a:cubicBezTo>
                <a:cubicBezTo>
                  <a:pt x="527579" y="26231"/>
                  <a:pt x="354013" y="109310"/>
                  <a:pt x="282575" y="128360"/>
                </a:cubicBezTo>
                <a:cubicBezTo>
                  <a:pt x="211138" y="147410"/>
                  <a:pt x="192617" y="124656"/>
                  <a:pt x="200025" y="122010"/>
                </a:cubicBezTo>
                <a:cubicBezTo>
                  <a:pt x="207433" y="119364"/>
                  <a:pt x="356129" y="94493"/>
                  <a:pt x="327025" y="112485"/>
                </a:cubicBezTo>
                <a:cubicBezTo>
                  <a:pt x="297921" y="130477"/>
                  <a:pt x="-529" y="261710"/>
                  <a:pt x="0" y="2617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A2DBA852-06E7-2E2D-29FA-F2E2E457E53B}"/>
              </a:ext>
            </a:extLst>
          </p:cNvPr>
          <p:cNvSpPr/>
          <p:nvPr/>
        </p:nvSpPr>
        <p:spPr>
          <a:xfrm>
            <a:off x="1304863" y="8278993"/>
            <a:ext cx="1673535" cy="464957"/>
          </a:xfrm>
          <a:custGeom>
            <a:avLst/>
            <a:gdLst>
              <a:gd name="connsiteX0" fmla="*/ 62 w 1673535"/>
              <a:gd name="connsiteY0" fmla="*/ 464957 h 464957"/>
              <a:gd name="connsiteX1" fmla="*/ 619187 w 1673535"/>
              <a:gd name="connsiteY1" fmla="*/ 96657 h 464957"/>
              <a:gd name="connsiteX2" fmla="*/ 803337 w 1673535"/>
              <a:gd name="connsiteY2" fmla="*/ 29982 h 464957"/>
              <a:gd name="connsiteX3" fmla="*/ 704912 w 1673535"/>
              <a:gd name="connsiteY3" fmla="*/ 64907 h 464957"/>
              <a:gd name="connsiteX4" fmla="*/ 1152587 w 1673535"/>
              <a:gd name="connsiteY4" fmla="*/ 17282 h 464957"/>
              <a:gd name="connsiteX5" fmla="*/ 1089087 w 1673535"/>
              <a:gd name="connsiteY5" fmla="*/ 1407 h 464957"/>
              <a:gd name="connsiteX6" fmla="*/ 1670112 w 1673535"/>
              <a:gd name="connsiteY6" fmla="*/ 49032 h 464957"/>
              <a:gd name="connsiteX7" fmla="*/ 1308162 w 1673535"/>
              <a:gd name="connsiteY7" fmla="*/ 10932 h 464957"/>
              <a:gd name="connsiteX8" fmla="*/ 866837 w 1673535"/>
              <a:gd name="connsiteY8" fmla="*/ 4582 h 464957"/>
              <a:gd name="connsiteX9" fmla="*/ 701737 w 1673535"/>
              <a:gd name="connsiteY9" fmla="*/ 49032 h 464957"/>
              <a:gd name="connsiteX10" fmla="*/ 581087 w 1673535"/>
              <a:gd name="connsiteY10" fmla="*/ 93482 h 464957"/>
              <a:gd name="connsiteX11" fmla="*/ 62 w 1673535"/>
              <a:gd name="connsiteY11" fmla="*/ 464957 h 46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3535" h="464957">
                <a:moveTo>
                  <a:pt x="62" y="464957"/>
                </a:moveTo>
                <a:cubicBezTo>
                  <a:pt x="6412" y="465486"/>
                  <a:pt x="485308" y="169153"/>
                  <a:pt x="619187" y="96657"/>
                </a:cubicBezTo>
                <a:cubicBezTo>
                  <a:pt x="753066" y="24161"/>
                  <a:pt x="789050" y="35274"/>
                  <a:pt x="803337" y="29982"/>
                </a:cubicBezTo>
                <a:cubicBezTo>
                  <a:pt x="817624" y="24690"/>
                  <a:pt x="646704" y="67024"/>
                  <a:pt x="704912" y="64907"/>
                </a:cubicBezTo>
                <a:cubicBezTo>
                  <a:pt x="763120" y="62790"/>
                  <a:pt x="1088558" y="27865"/>
                  <a:pt x="1152587" y="17282"/>
                </a:cubicBezTo>
                <a:cubicBezTo>
                  <a:pt x="1216616" y="6699"/>
                  <a:pt x="1002833" y="-3885"/>
                  <a:pt x="1089087" y="1407"/>
                </a:cubicBezTo>
                <a:cubicBezTo>
                  <a:pt x="1175341" y="6699"/>
                  <a:pt x="1633600" y="47445"/>
                  <a:pt x="1670112" y="49032"/>
                </a:cubicBezTo>
                <a:cubicBezTo>
                  <a:pt x="1706624" y="50619"/>
                  <a:pt x="1442041" y="18340"/>
                  <a:pt x="1308162" y="10932"/>
                </a:cubicBezTo>
                <a:cubicBezTo>
                  <a:pt x="1174283" y="3524"/>
                  <a:pt x="967908" y="-1768"/>
                  <a:pt x="866837" y="4582"/>
                </a:cubicBezTo>
                <a:cubicBezTo>
                  <a:pt x="765766" y="10932"/>
                  <a:pt x="749362" y="34215"/>
                  <a:pt x="701737" y="49032"/>
                </a:cubicBezTo>
                <a:cubicBezTo>
                  <a:pt x="654112" y="63849"/>
                  <a:pt x="692212" y="24690"/>
                  <a:pt x="581087" y="93482"/>
                </a:cubicBezTo>
                <a:cubicBezTo>
                  <a:pt x="469962" y="162274"/>
                  <a:pt x="-6288" y="464428"/>
                  <a:pt x="62" y="4649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08A4CE53-CDA1-5C09-F5ED-DBE033B1AB44}"/>
              </a:ext>
            </a:extLst>
          </p:cNvPr>
          <p:cNvSpPr/>
          <p:nvPr/>
        </p:nvSpPr>
        <p:spPr>
          <a:xfrm>
            <a:off x="1789563" y="8173264"/>
            <a:ext cx="1349596" cy="167480"/>
          </a:xfrm>
          <a:custGeom>
            <a:avLst/>
            <a:gdLst>
              <a:gd name="connsiteX0" fmla="*/ 1137 w 1349596"/>
              <a:gd name="connsiteY0" fmla="*/ 167461 h 167480"/>
              <a:gd name="connsiteX1" fmla="*/ 417062 w 1349596"/>
              <a:gd name="connsiteY1" fmla="*/ 40461 h 167480"/>
              <a:gd name="connsiteX2" fmla="*/ 404362 w 1349596"/>
              <a:gd name="connsiteY2" fmla="*/ 24586 h 167480"/>
              <a:gd name="connsiteX3" fmla="*/ 890137 w 1349596"/>
              <a:gd name="connsiteY3" fmla="*/ 11886 h 167480"/>
              <a:gd name="connsiteX4" fmla="*/ 852037 w 1349596"/>
              <a:gd name="connsiteY4" fmla="*/ 8711 h 167480"/>
              <a:gd name="connsiteX5" fmla="*/ 1344162 w 1349596"/>
              <a:gd name="connsiteY5" fmla="*/ 132536 h 167480"/>
              <a:gd name="connsiteX6" fmla="*/ 1099687 w 1349596"/>
              <a:gd name="connsiteY6" fmla="*/ 56336 h 167480"/>
              <a:gd name="connsiteX7" fmla="*/ 858387 w 1349596"/>
              <a:gd name="connsiteY7" fmla="*/ 8711 h 167480"/>
              <a:gd name="connsiteX8" fmla="*/ 677412 w 1349596"/>
              <a:gd name="connsiteY8" fmla="*/ 11886 h 167480"/>
              <a:gd name="connsiteX9" fmla="*/ 305937 w 1349596"/>
              <a:gd name="connsiteY9" fmla="*/ 49986 h 167480"/>
              <a:gd name="connsiteX10" fmla="*/ 1137 w 1349596"/>
              <a:gd name="connsiteY10" fmla="*/ 167461 h 16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9596" h="167480">
                <a:moveTo>
                  <a:pt x="1137" y="167461"/>
                </a:moveTo>
                <a:cubicBezTo>
                  <a:pt x="19658" y="165874"/>
                  <a:pt x="417062" y="40461"/>
                  <a:pt x="417062" y="40461"/>
                </a:cubicBezTo>
                <a:cubicBezTo>
                  <a:pt x="484266" y="16648"/>
                  <a:pt x="325516" y="29348"/>
                  <a:pt x="404362" y="24586"/>
                </a:cubicBezTo>
                <a:cubicBezTo>
                  <a:pt x="483208" y="19824"/>
                  <a:pt x="815525" y="14532"/>
                  <a:pt x="890137" y="11886"/>
                </a:cubicBezTo>
                <a:cubicBezTo>
                  <a:pt x="964749" y="9240"/>
                  <a:pt x="776366" y="-11397"/>
                  <a:pt x="852037" y="8711"/>
                </a:cubicBezTo>
                <a:cubicBezTo>
                  <a:pt x="927708" y="28819"/>
                  <a:pt x="1302887" y="124599"/>
                  <a:pt x="1344162" y="132536"/>
                </a:cubicBezTo>
                <a:cubicBezTo>
                  <a:pt x="1385437" y="140473"/>
                  <a:pt x="1180649" y="76973"/>
                  <a:pt x="1099687" y="56336"/>
                </a:cubicBezTo>
                <a:cubicBezTo>
                  <a:pt x="1018725" y="35699"/>
                  <a:pt x="928766" y="16119"/>
                  <a:pt x="858387" y="8711"/>
                </a:cubicBezTo>
                <a:cubicBezTo>
                  <a:pt x="788008" y="1303"/>
                  <a:pt x="769487" y="5007"/>
                  <a:pt x="677412" y="11886"/>
                </a:cubicBezTo>
                <a:cubicBezTo>
                  <a:pt x="585337" y="18765"/>
                  <a:pt x="417062" y="24586"/>
                  <a:pt x="305937" y="49986"/>
                </a:cubicBezTo>
                <a:cubicBezTo>
                  <a:pt x="194812" y="75386"/>
                  <a:pt x="-17384" y="169048"/>
                  <a:pt x="1137" y="1674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41B3B0AD-BE0D-43A7-2511-3440AA30CCF4}"/>
              </a:ext>
            </a:extLst>
          </p:cNvPr>
          <p:cNvSpPr/>
          <p:nvPr/>
        </p:nvSpPr>
        <p:spPr>
          <a:xfrm>
            <a:off x="1700790" y="8092769"/>
            <a:ext cx="1724258" cy="292846"/>
          </a:xfrm>
          <a:custGeom>
            <a:avLst/>
            <a:gdLst>
              <a:gd name="connsiteX0" fmla="*/ 26410 w 1724258"/>
              <a:gd name="connsiteY0" fmla="*/ 228906 h 292846"/>
              <a:gd name="connsiteX1" fmla="*/ 521710 w 1724258"/>
              <a:gd name="connsiteY1" fmla="*/ 54281 h 292846"/>
              <a:gd name="connsiteX2" fmla="*/ 832860 w 1724258"/>
              <a:gd name="connsiteY2" fmla="*/ 38406 h 292846"/>
              <a:gd name="connsiteX3" fmla="*/ 801110 w 1724258"/>
              <a:gd name="connsiteY3" fmla="*/ 25706 h 292846"/>
              <a:gd name="connsiteX4" fmla="*/ 1213860 w 1724258"/>
              <a:gd name="connsiteY4" fmla="*/ 41581 h 292846"/>
              <a:gd name="connsiteX5" fmla="*/ 1715510 w 1724258"/>
              <a:gd name="connsiteY5" fmla="*/ 289231 h 292846"/>
              <a:gd name="connsiteX6" fmla="*/ 1521835 w 1724258"/>
              <a:gd name="connsiteY6" fmla="*/ 184456 h 292846"/>
              <a:gd name="connsiteX7" fmla="*/ 1378960 w 1724258"/>
              <a:gd name="connsiteY7" fmla="*/ 120956 h 292846"/>
              <a:gd name="connsiteX8" fmla="*/ 1026535 w 1724258"/>
              <a:gd name="connsiteY8" fmla="*/ 9831 h 292846"/>
              <a:gd name="connsiteX9" fmla="*/ 709035 w 1724258"/>
              <a:gd name="connsiteY9" fmla="*/ 9831 h 292846"/>
              <a:gd name="connsiteX10" fmla="*/ 547110 w 1724258"/>
              <a:gd name="connsiteY10" fmla="*/ 47931 h 292846"/>
              <a:gd name="connsiteX11" fmla="*/ 121660 w 1724258"/>
              <a:gd name="connsiteY11" fmla="*/ 200331 h 292846"/>
              <a:gd name="connsiteX12" fmla="*/ 26410 w 1724258"/>
              <a:gd name="connsiteY12" fmla="*/ 228906 h 29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24258" h="292846">
                <a:moveTo>
                  <a:pt x="26410" y="228906"/>
                </a:moveTo>
                <a:cubicBezTo>
                  <a:pt x="93085" y="204564"/>
                  <a:pt x="387302" y="86031"/>
                  <a:pt x="521710" y="54281"/>
                </a:cubicBezTo>
                <a:cubicBezTo>
                  <a:pt x="656118" y="22531"/>
                  <a:pt x="786293" y="43168"/>
                  <a:pt x="832860" y="38406"/>
                </a:cubicBezTo>
                <a:cubicBezTo>
                  <a:pt x="879427" y="33644"/>
                  <a:pt x="737610" y="25177"/>
                  <a:pt x="801110" y="25706"/>
                </a:cubicBezTo>
                <a:cubicBezTo>
                  <a:pt x="864610" y="26235"/>
                  <a:pt x="1061460" y="-2340"/>
                  <a:pt x="1213860" y="41581"/>
                </a:cubicBezTo>
                <a:cubicBezTo>
                  <a:pt x="1366260" y="85502"/>
                  <a:pt x="1664181" y="265419"/>
                  <a:pt x="1715510" y="289231"/>
                </a:cubicBezTo>
                <a:cubicBezTo>
                  <a:pt x="1766839" y="313043"/>
                  <a:pt x="1577926" y="212502"/>
                  <a:pt x="1521835" y="184456"/>
                </a:cubicBezTo>
                <a:cubicBezTo>
                  <a:pt x="1465744" y="156410"/>
                  <a:pt x="1461510" y="150060"/>
                  <a:pt x="1378960" y="120956"/>
                </a:cubicBezTo>
                <a:cubicBezTo>
                  <a:pt x="1296410" y="91852"/>
                  <a:pt x="1138189" y="28352"/>
                  <a:pt x="1026535" y="9831"/>
                </a:cubicBezTo>
                <a:cubicBezTo>
                  <a:pt x="914881" y="-8690"/>
                  <a:pt x="788939" y="3481"/>
                  <a:pt x="709035" y="9831"/>
                </a:cubicBezTo>
                <a:cubicBezTo>
                  <a:pt x="629131" y="16181"/>
                  <a:pt x="645006" y="16181"/>
                  <a:pt x="547110" y="47931"/>
                </a:cubicBezTo>
                <a:cubicBezTo>
                  <a:pt x="449214" y="79681"/>
                  <a:pt x="213735" y="166994"/>
                  <a:pt x="121660" y="200331"/>
                </a:cubicBezTo>
                <a:cubicBezTo>
                  <a:pt x="29585" y="233668"/>
                  <a:pt x="-40265" y="253248"/>
                  <a:pt x="26410" y="2289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6262F8D-F310-3C24-1D5A-22CFE40FB7EF}"/>
              </a:ext>
            </a:extLst>
          </p:cNvPr>
          <p:cNvSpPr/>
          <p:nvPr/>
        </p:nvSpPr>
        <p:spPr>
          <a:xfrm>
            <a:off x="2905125" y="8626475"/>
            <a:ext cx="894918" cy="668883"/>
          </a:xfrm>
          <a:custGeom>
            <a:avLst/>
            <a:gdLst>
              <a:gd name="connsiteX0" fmla="*/ 0 w 894918"/>
              <a:gd name="connsiteY0" fmla="*/ 0 h 668883"/>
              <a:gd name="connsiteX1" fmla="*/ 463550 w 894918"/>
              <a:gd name="connsiteY1" fmla="*/ 263525 h 668883"/>
              <a:gd name="connsiteX2" fmla="*/ 434975 w 894918"/>
              <a:gd name="connsiteY2" fmla="*/ 234950 h 668883"/>
              <a:gd name="connsiteX3" fmla="*/ 879475 w 894918"/>
              <a:gd name="connsiteY3" fmla="*/ 654050 h 668883"/>
              <a:gd name="connsiteX4" fmla="*/ 758825 w 894918"/>
              <a:gd name="connsiteY4" fmla="*/ 546100 h 668883"/>
              <a:gd name="connsiteX5" fmla="*/ 425450 w 894918"/>
              <a:gd name="connsiteY5" fmla="*/ 269875 h 668883"/>
              <a:gd name="connsiteX6" fmla="*/ 361950 w 894918"/>
              <a:gd name="connsiteY6" fmla="*/ 196850 h 668883"/>
              <a:gd name="connsiteX7" fmla="*/ 158750 w 894918"/>
              <a:gd name="connsiteY7" fmla="*/ 73025 h 668883"/>
              <a:gd name="connsiteX8" fmla="*/ 0 w 894918"/>
              <a:gd name="connsiteY8" fmla="*/ 0 h 66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918" h="668883">
                <a:moveTo>
                  <a:pt x="0" y="0"/>
                </a:moveTo>
                <a:lnTo>
                  <a:pt x="463550" y="263525"/>
                </a:lnTo>
                <a:cubicBezTo>
                  <a:pt x="536046" y="302683"/>
                  <a:pt x="434975" y="234950"/>
                  <a:pt x="434975" y="234950"/>
                </a:cubicBezTo>
                <a:lnTo>
                  <a:pt x="879475" y="654050"/>
                </a:lnTo>
                <a:cubicBezTo>
                  <a:pt x="933450" y="705908"/>
                  <a:pt x="834496" y="610129"/>
                  <a:pt x="758825" y="546100"/>
                </a:cubicBezTo>
                <a:cubicBezTo>
                  <a:pt x="683154" y="482071"/>
                  <a:pt x="491596" y="328083"/>
                  <a:pt x="425450" y="269875"/>
                </a:cubicBezTo>
                <a:cubicBezTo>
                  <a:pt x="359304" y="211667"/>
                  <a:pt x="406400" y="229658"/>
                  <a:pt x="361950" y="196850"/>
                </a:cubicBezTo>
                <a:cubicBezTo>
                  <a:pt x="317500" y="164042"/>
                  <a:pt x="158750" y="73025"/>
                  <a:pt x="158750" y="730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EBA7D85-E0B0-BA9E-54E1-F86C99CED93B}"/>
              </a:ext>
            </a:extLst>
          </p:cNvPr>
          <p:cNvSpPr/>
          <p:nvPr/>
        </p:nvSpPr>
        <p:spPr>
          <a:xfrm>
            <a:off x="3400389" y="8855249"/>
            <a:ext cx="607180" cy="579766"/>
          </a:xfrm>
          <a:custGeom>
            <a:avLst/>
            <a:gdLst>
              <a:gd name="connsiteX0" fmla="*/ 25436 w 607180"/>
              <a:gd name="connsiteY0" fmla="*/ 28401 h 579766"/>
              <a:gd name="connsiteX1" fmla="*/ 584236 w 607180"/>
              <a:gd name="connsiteY1" fmla="*/ 561801 h 579766"/>
              <a:gd name="connsiteX2" fmla="*/ 463586 w 607180"/>
              <a:gd name="connsiteY2" fmla="*/ 422101 h 579766"/>
              <a:gd name="connsiteX3" fmla="*/ 130211 w 607180"/>
              <a:gd name="connsiteY3" fmla="*/ 107776 h 579766"/>
              <a:gd name="connsiteX4" fmla="*/ 25436 w 607180"/>
              <a:gd name="connsiteY4" fmla="*/ 28401 h 579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7180" h="579766">
                <a:moveTo>
                  <a:pt x="25436" y="28401"/>
                </a:moveTo>
                <a:cubicBezTo>
                  <a:pt x="101107" y="104072"/>
                  <a:pt x="511211" y="496184"/>
                  <a:pt x="584236" y="561801"/>
                </a:cubicBezTo>
                <a:cubicBezTo>
                  <a:pt x="657261" y="627418"/>
                  <a:pt x="539257" y="497772"/>
                  <a:pt x="463586" y="422101"/>
                </a:cubicBezTo>
                <a:cubicBezTo>
                  <a:pt x="387915" y="346430"/>
                  <a:pt x="200061" y="170218"/>
                  <a:pt x="130211" y="107776"/>
                </a:cubicBezTo>
                <a:cubicBezTo>
                  <a:pt x="60361" y="45334"/>
                  <a:pt x="-50235" y="-47270"/>
                  <a:pt x="25436" y="284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2E5940EE-EE94-6318-FDAF-486B1A37F577}"/>
              </a:ext>
            </a:extLst>
          </p:cNvPr>
          <p:cNvSpPr/>
          <p:nvPr/>
        </p:nvSpPr>
        <p:spPr>
          <a:xfrm>
            <a:off x="2725236" y="8533018"/>
            <a:ext cx="1250382" cy="837285"/>
          </a:xfrm>
          <a:custGeom>
            <a:avLst/>
            <a:gdLst>
              <a:gd name="connsiteX0" fmla="*/ 5264 w 1250382"/>
              <a:gd name="connsiteY0" fmla="*/ 4557 h 837285"/>
              <a:gd name="connsiteX1" fmla="*/ 306889 w 1250382"/>
              <a:gd name="connsiteY1" fmla="*/ 68057 h 837285"/>
              <a:gd name="connsiteX2" fmla="*/ 624389 w 1250382"/>
              <a:gd name="connsiteY2" fmla="*/ 249032 h 837285"/>
              <a:gd name="connsiteX3" fmla="*/ 598989 w 1250382"/>
              <a:gd name="connsiteY3" fmla="*/ 214107 h 837285"/>
              <a:gd name="connsiteX4" fmla="*/ 916489 w 1250382"/>
              <a:gd name="connsiteY4" fmla="*/ 455407 h 837285"/>
              <a:gd name="connsiteX5" fmla="*/ 910139 w 1250382"/>
              <a:gd name="connsiteY5" fmla="*/ 445882 h 837285"/>
              <a:gd name="connsiteX6" fmla="*/ 1240339 w 1250382"/>
              <a:gd name="connsiteY6" fmla="*/ 826882 h 837285"/>
              <a:gd name="connsiteX7" fmla="*/ 1135564 w 1250382"/>
              <a:gd name="connsiteY7" fmla="*/ 699882 h 837285"/>
              <a:gd name="connsiteX8" fmla="*/ 837114 w 1250382"/>
              <a:gd name="connsiteY8" fmla="*/ 385557 h 837285"/>
              <a:gd name="connsiteX9" fmla="*/ 656139 w 1250382"/>
              <a:gd name="connsiteY9" fmla="*/ 255382 h 837285"/>
              <a:gd name="connsiteX10" fmla="*/ 570414 w 1250382"/>
              <a:gd name="connsiteY10" fmla="*/ 179182 h 837285"/>
              <a:gd name="connsiteX11" fmla="*/ 5264 w 1250382"/>
              <a:gd name="connsiteY11" fmla="*/ 4557 h 83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50382" h="837285">
                <a:moveTo>
                  <a:pt x="5264" y="4557"/>
                </a:moveTo>
                <a:cubicBezTo>
                  <a:pt x="-38657" y="-13964"/>
                  <a:pt x="203702" y="27311"/>
                  <a:pt x="306889" y="68057"/>
                </a:cubicBezTo>
                <a:cubicBezTo>
                  <a:pt x="410076" y="108803"/>
                  <a:pt x="575706" y="224690"/>
                  <a:pt x="624389" y="249032"/>
                </a:cubicBezTo>
                <a:cubicBezTo>
                  <a:pt x="673072" y="273374"/>
                  <a:pt x="550306" y="179711"/>
                  <a:pt x="598989" y="214107"/>
                </a:cubicBezTo>
                <a:cubicBezTo>
                  <a:pt x="647672" y="248503"/>
                  <a:pt x="916489" y="455407"/>
                  <a:pt x="916489" y="455407"/>
                </a:cubicBezTo>
                <a:cubicBezTo>
                  <a:pt x="968347" y="494036"/>
                  <a:pt x="910139" y="445882"/>
                  <a:pt x="910139" y="445882"/>
                </a:cubicBezTo>
                <a:lnTo>
                  <a:pt x="1240339" y="826882"/>
                </a:lnTo>
                <a:cubicBezTo>
                  <a:pt x="1277910" y="869215"/>
                  <a:pt x="1202768" y="773436"/>
                  <a:pt x="1135564" y="699882"/>
                </a:cubicBezTo>
                <a:cubicBezTo>
                  <a:pt x="1068360" y="626328"/>
                  <a:pt x="917018" y="459640"/>
                  <a:pt x="837114" y="385557"/>
                </a:cubicBezTo>
                <a:cubicBezTo>
                  <a:pt x="757210" y="311474"/>
                  <a:pt x="700589" y="289778"/>
                  <a:pt x="656139" y="255382"/>
                </a:cubicBezTo>
                <a:cubicBezTo>
                  <a:pt x="611689" y="220986"/>
                  <a:pt x="674660" y="218340"/>
                  <a:pt x="570414" y="179182"/>
                </a:cubicBezTo>
                <a:cubicBezTo>
                  <a:pt x="466168" y="140024"/>
                  <a:pt x="49185" y="23078"/>
                  <a:pt x="5264" y="45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A58818F4-331B-4CB4-B1F5-13E8319DA7D5}"/>
              </a:ext>
            </a:extLst>
          </p:cNvPr>
          <p:cNvSpPr/>
          <p:nvPr/>
        </p:nvSpPr>
        <p:spPr>
          <a:xfrm>
            <a:off x="3028312" y="8364016"/>
            <a:ext cx="810716" cy="356582"/>
          </a:xfrm>
          <a:custGeom>
            <a:avLst/>
            <a:gdLst>
              <a:gd name="connsiteX0" fmla="*/ 638 w 810716"/>
              <a:gd name="connsiteY0" fmla="*/ 2109 h 356582"/>
              <a:gd name="connsiteX1" fmla="*/ 295913 w 810716"/>
              <a:gd name="connsiteY1" fmla="*/ 68784 h 356582"/>
              <a:gd name="connsiteX2" fmla="*/ 797563 w 810716"/>
              <a:gd name="connsiteY2" fmla="*/ 348184 h 356582"/>
              <a:gd name="connsiteX3" fmla="*/ 645163 w 810716"/>
              <a:gd name="connsiteY3" fmla="*/ 268809 h 356582"/>
              <a:gd name="connsiteX4" fmla="*/ 435613 w 810716"/>
              <a:gd name="connsiteY4" fmla="*/ 116409 h 356582"/>
              <a:gd name="connsiteX5" fmla="*/ 222888 w 810716"/>
              <a:gd name="connsiteY5" fmla="*/ 24334 h 356582"/>
              <a:gd name="connsiteX6" fmla="*/ 638 w 810716"/>
              <a:gd name="connsiteY6" fmla="*/ 2109 h 35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0716" h="356582">
                <a:moveTo>
                  <a:pt x="638" y="2109"/>
                </a:moveTo>
                <a:cubicBezTo>
                  <a:pt x="12809" y="9517"/>
                  <a:pt x="163092" y="11105"/>
                  <a:pt x="295913" y="68784"/>
                </a:cubicBezTo>
                <a:cubicBezTo>
                  <a:pt x="428734" y="126463"/>
                  <a:pt x="739355" y="314847"/>
                  <a:pt x="797563" y="348184"/>
                </a:cubicBezTo>
                <a:cubicBezTo>
                  <a:pt x="855771" y="381522"/>
                  <a:pt x="705488" y="307438"/>
                  <a:pt x="645163" y="268809"/>
                </a:cubicBezTo>
                <a:cubicBezTo>
                  <a:pt x="584838" y="230180"/>
                  <a:pt x="505992" y="157155"/>
                  <a:pt x="435613" y="116409"/>
                </a:cubicBezTo>
                <a:cubicBezTo>
                  <a:pt x="365234" y="75663"/>
                  <a:pt x="292209" y="40738"/>
                  <a:pt x="222888" y="24334"/>
                </a:cubicBezTo>
                <a:cubicBezTo>
                  <a:pt x="153567" y="7930"/>
                  <a:pt x="-11533" y="-5299"/>
                  <a:pt x="638" y="210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25F908AD-55E9-B283-29AC-A4D17D820C4D}"/>
              </a:ext>
            </a:extLst>
          </p:cNvPr>
          <p:cNvSpPr/>
          <p:nvPr/>
        </p:nvSpPr>
        <p:spPr>
          <a:xfrm>
            <a:off x="3430349" y="8373243"/>
            <a:ext cx="842711" cy="680007"/>
          </a:xfrm>
          <a:custGeom>
            <a:avLst/>
            <a:gdLst>
              <a:gd name="connsiteX0" fmla="*/ 8176 w 842711"/>
              <a:gd name="connsiteY0" fmla="*/ 8757 h 680007"/>
              <a:gd name="connsiteX1" fmla="*/ 805101 w 842711"/>
              <a:gd name="connsiteY1" fmla="*/ 646932 h 680007"/>
              <a:gd name="connsiteX2" fmla="*/ 690801 w 842711"/>
              <a:gd name="connsiteY2" fmla="*/ 567557 h 680007"/>
              <a:gd name="connsiteX3" fmla="*/ 490776 w 842711"/>
              <a:gd name="connsiteY3" fmla="*/ 383407 h 680007"/>
              <a:gd name="connsiteX4" fmla="*/ 395526 w 842711"/>
              <a:gd name="connsiteY4" fmla="*/ 281807 h 680007"/>
              <a:gd name="connsiteX5" fmla="*/ 8176 w 842711"/>
              <a:gd name="connsiteY5" fmla="*/ 8757 h 68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711" h="680007">
                <a:moveTo>
                  <a:pt x="8176" y="8757"/>
                </a:moveTo>
                <a:cubicBezTo>
                  <a:pt x="76438" y="69611"/>
                  <a:pt x="691330" y="553799"/>
                  <a:pt x="805101" y="646932"/>
                </a:cubicBezTo>
                <a:cubicBezTo>
                  <a:pt x="918872" y="740065"/>
                  <a:pt x="743188" y="611478"/>
                  <a:pt x="690801" y="567557"/>
                </a:cubicBezTo>
                <a:cubicBezTo>
                  <a:pt x="638414" y="523636"/>
                  <a:pt x="539989" y="431032"/>
                  <a:pt x="490776" y="383407"/>
                </a:cubicBezTo>
                <a:cubicBezTo>
                  <a:pt x="441564" y="335782"/>
                  <a:pt x="471726" y="341603"/>
                  <a:pt x="395526" y="281807"/>
                </a:cubicBezTo>
                <a:cubicBezTo>
                  <a:pt x="319326" y="222011"/>
                  <a:pt x="-60086" y="-52097"/>
                  <a:pt x="8176" y="87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B07FEA2D-98DB-24B5-81ED-1B73DD74158B}"/>
              </a:ext>
            </a:extLst>
          </p:cNvPr>
          <p:cNvSpPr/>
          <p:nvPr/>
        </p:nvSpPr>
        <p:spPr>
          <a:xfrm>
            <a:off x="2422477" y="8345991"/>
            <a:ext cx="1048733" cy="332732"/>
          </a:xfrm>
          <a:custGeom>
            <a:avLst/>
            <a:gdLst>
              <a:gd name="connsiteX0" fmla="*/ 48 w 1048733"/>
              <a:gd name="connsiteY0" fmla="*/ 4259 h 332732"/>
              <a:gd name="connsiteX1" fmla="*/ 393748 w 1048733"/>
              <a:gd name="connsiteY1" fmla="*/ 42359 h 332732"/>
              <a:gd name="connsiteX2" fmla="*/ 742998 w 1048733"/>
              <a:gd name="connsiteY2" fmla="*/ 156659 h 332732"/>
              <a:gd name="connsiteX3" fmla="*/ 695373 w 1048733"/>
              <a:gd name="connsiteY3" fmla="*/ 159834 h 332732"/>
              <a:gd name="connsiteX4" fmla="*/ 1044623 w 1048733"/>
              <a:gd name="connsiteY4" fmla="*/ 331284 h 332732"/>
              <a:gd name="connsiteX5" fmla="*/ 876348 w 1048733"/>
              <a:gd name="connsiteY5" fmla="*/ 236034 h 332732"/>
              <a:gd name="connsiteX6" fmla="*/ 717598 w 1048733"/>
              <a:gd name="connsiteY6" fmla="*/ 128084 h 332732"/>
              <a:gd name="connsiteX7" fmla="*/ 419148 w 1048733"/>
              <a:gd name="connsiteY7" fmla="*/ 13784 h 332732"/>
              <a:gd name="connsiteX8" fmla="*/ 48 w 1048733"/>
              <a:gd name="connsiteY8" fmla="*/ 4259 h 33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8733" h="332732">
                <a:moveTo>
                  <a:pt x="48" y="4259"/>
                </a:moveTo>
                <a:cubicBezTo>
                  <a:pt x="-4185" y="9021"/>
                  <a:pt x="269923" y="16959"/>
                  <a:pt x="393748" y="42359"/>
                </a:cubicBezTo>
                <a:cubicBezTo>
                  <a:pt x="517573" y="67759"/>
                  <a:pt x="692727" y="137080"/>
                  <a:pt x="742998" y="156659"/>
                </a:cubicBezTo>
                <a:cubicBezTo>
                  <a:pt x="793269" y="176238"/>
                  <a:pt x="645102" y="130730"/>
                  <a:pt x="695373" y="159834"/>
                </a:cubicBezTo>
                <a:cubicBezTo>
                  <a:pt x="745644" y="188938"/>
                  <a:pt x="1014461" y="318584"/>
                  <a:pt x="1044623" y="331284"/>
                </a:cubicBezTo>
                <a:cubicBezTo>
                  <a:pt x="1074786" y="343984"/>
                  <a:pt x="930852" y="269901"/>
                  <a:pt x="876348" y="236034"/>
                </a:cubicBezTo>
                <a:cubicBezTo>
                  <a:pt x="821844" y="202167"/>
                  <a:pt x="793798" y="165126"/>
                  <a:pt x="717598" y="128084"/>
                </a:cubicBezTo>
                <a:cubicBezTo>
                  <a:pt x="641398" y="91042"/>
                  <a:pt x="534506" y="32834"/>
                  <a:pt x="419148" y="13784"/>
                </a:cubicBezTo>
                <a:cubicBezTo>
                  <a:pt x="303790" y="-5266"/>
                  <a:pt x="4281" y="-503"/>
                  <a:pt x="48" y="425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B2271C0-AD85-1CB4-E364-D365E10408F7}"/>
              </a:ext>
            </a:extLst>
          </p:cNvPr>
          <p:cNvSpPr/>
          <p:nvPr/>
        </p:nvSpPr>
        <p:spPr>
          <a:xfrm>
            <a:off x="2800578" y="8302672"/>
            <a:ext cx="1066896" cy="760974"/>
          </a:xfrm>
          <a:custGeom>
            <a:avLst/>
            <a:gdLst>
              <a:gd name="connsiteX0" fmla="*/ 25172 w 1066896"/>
              <a:gd name="connsiteY0" fmla="*/ 19003 h 760974"/>
              <a:gd name="connsiteX1" fmla="*/ 726847 w 1066896"/>
              <a:gd name="connsiteY1" fmla="*/ 415878 h 760974"/>
              <a:gd name="connsiteX2" fmla="*/ 1053872 w 1066896"/>
              <a:gd name="connsiteY2" fmla="*/ 749253 h 760974"/>
              <a:gd name="connsiteX3" fmla="*/ 961797 w 1066896"/>
              <a:gd name="connsiteY3" fmla="*/ 650828 h 760974"/>
              <a:gd name="connsiteX4" fmla="*/ 593497 w 1066896"/>
              <a:gd name="connsiteY4" fmla="*/ 317453 h 760974"/>
              <a:gd name="connsiteX5" fmla="*/ 193447 w 1066896"/>
              <a:gd name="connsiteY5" fmla="*/ 88853 h 760974"/>
              <a:gd name="connsiteX6" fmla="*/ 25172 w 1066896"/>
              <a:gd name="connsiteY6" fmla="*/ 19003 h 760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6896" h="760974">
                <a:moveTo>
                  <a:pt x="25172" y="19003"/>
                </a:moveTo>
                <a:cubicBezTo>
                  <a:pt x="114072" y="73507"/>
                  <a:pt x="555397" y="294170"/>
                  <a:pt x="726847" y="415878"/>
                </a:cubicBezTo>
                <a:cubicBezTo>
                  <a:pt x="898297" y="537586"/>
                  <a:pt x="1014714" y="710095"/>
                  <a:pt x="1053872" y="749253"/>
                </a:cubicBezTo>
                <a:cubicBezTo>
                  <a:pt x="1093030" y="788411"/>
                  <a:pt x="1038526" y="722794"/>
                  <a:pt x="961797" y="650828"/>
                </a:cubicBezTo>
                <a:cubicBezTo>
                  <a:pt x="885068" y="578862"/>
                  <a:pt x="721555" y="411115"/>
                  <a:pt x="593497" y="317453"/>
                </a:cubicBezTo>
                <a:cubicBezTo>
                  <a:pt x="465439" y="223791"/>
                  <a:pt x="282347" y="138066"/>
                  <a:pt x="193447" y="88853"/>
                </a:cubicBezTo>
                <a:cubicBezTo>
                  <a:pt x="104547" y="39641"/>
                  <a:pt x="-63728" y="-35501"/>
                  <a:pt x="25172" y="1900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5E5A6D9E-544B-D733-916B-2C3723C827F8}"/>
              </a:ext>
            </a:extLst>
          </p:cNvPr>
          <p:cNvSpPr/>
          <p:nvPr/>
        </p:nvSpPr>
        <p:spPr>
          <a:xfrm>
            <a:off x="3863975" y="9363075"/>
            <a:ext cx="532663" cy="768423"/>
          </a:xfrm>
          <a:custGeom>
            <a:avLst/>
            <a:gdLst>
              <a:gd name="connsiteX0" fmla="*/ 0 w 532663"/>
              <a:gd name="connsiteY0" fmla="*/ 0 h 768423"/>
              <a:gd name="connsiteX1" fmla="*/ 419100 w 532663"/>
              <a:gd name="connsiteY1" fmla="*/ 447675 h 768423"/>
              <a:gd name="connsiteX2" fmla="*/ 485775 w 532663"/>
              <a:gd name="connsiteY2" fmla="*/ 581025 h 768423"/>
              <a:gd name="connsiteX3" fmla="*/ 523875 w 532663"/>
              <a:gd name="connsiteY3" fmla="*/ 768350 h 768423"/>
              <a:gd name="connsiteX4" fmla="*/ 508000 w 532663"/>
              <a:gd name="connsiteY4" fmla="*/ 558800 h 768423"/>
              <a:gd name="connsiteX5" fmla="*/ 279400 w 532663"/>
              <a:gd name="connsiteY5" fmla="*/ 307975 h 768423"/>
              <a:gd name="connsiteX6" fmla="*/ 0 w 532663"/>
              <a:gd name="connsiteY6" fmla="*/ 0 h 76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2663" h="768423">
                <a:moveTo>
                  <a:pt x="0" y="0"/>
                </a:moveTo>
                <a:cubicBezTo>
                  <a:pt x="23283" y="23283"/>
                  <a:pt x="338138" y="350838"/>
                  <a:pt x="419100" y="447675"/>
                </a:cubicBezTo>
                <a:cubicBezTo>
                  <a:pt x="500062" y="544512"/>
                  <a:pt x="468313" y="527579"/>
                  <a:pt x="485775" y="581025"/>
                </a:cubicBezTo>
                <a:cubicBezTo>
                  <a:pt x="503237" y="634471"/>
                  <a:pt x="520171" y="772054"/>
                  <a:pt x="523875" y="768350"/>
                </a:cubicBezTo>
                <a:cubicBezTo>
                  <a:pt x="527579" y="764646"/>
                  <a:pt x="548746" y="635529"/>
                  <a:pt x="508000" y="558800"/>
                </a:cubicBezTo>
                <a:cubicBezTo>
                  <a:pt x="467254" y="482071"/>
                  <a:pt x="359833" y="397404"/>
                  <a:pt x="279400" y="307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E6A63389-0EE5-8406-DD35-91E1FB4F05D2}"/>
              </a:ext>
            </a:extLst>
          </p:cNvPr>
          <p:cNvSpPr/>
          <p:nvPr/>
        </p:nvSpPr>
        <p:spPr>
          <a:xfrm>
            <a:off x="3927394" y="9124937"/>
            <a:ext cx="713070" cy="833277"/>
          </a:xfrm>
          <a:custGeom>
            <a:avLst/>
            <a:gdLst>
              <a:gd name="connsiteX0" fmla="*/ 81 w 713070"/>
              <a:gd name="connsiteY0" fmla="*/ 13 h 833277"/>
              <a:gd name="connsiteX1" fmla="*/ 431881 w 713070"/>
              <a:gd name="connsiteY1" fmla="*/ 517538 h 833277"/>
              <a:gd name="connsiteX2" fmla="*/ 708106 w 713070"/>
              <a:gd name="connsiteY2" fmla="*/ 825513 h 833277"/>
              <a:gd name="connsiteX3" fmla="*/ 593806 w 713070"/>
              <a:gd name="connsiteY3" fmla="*/ 720738 h 833277"/>
              <a:gd name="connsiteX4" fmla="*/ 396956 w 713070"/>
              <a:gd name="connsiteY4" fmla="*/ 501663 h 833277"/>
              <a:gd name="connsiteX5" fmla="*/ 81 w 713070"/>
              <a:gd name="connsiteY5" fmla="*/ 13 h 83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70" h="833277">
                <a:moveTo>
                  <a:pt x="81" y="13"/>
                </a:moveTo>
                <a:cubicBezTo>
                  <a:pt x="5902" y="2659"/>
                  <a:pt x="313877" y="379955"/>
                  <a:pt x="431881" y="517538"/>
                </a:cubicBezTo>
                <a:cubicBezTo>
                  <a:pt x="549885" y="655121"/>
                  <a:pt x="681119" y="791646"/>
                  <a:pt x="708106" y="825513"/>
                </a:cubicBezTo>
                <a:cubicBezTo>
                  <a:pt x="735093" y="859380"/>
                  <a:pt x="645664" y="774713"/>
                  <a:pt x="593806" y="720738"/>
                </a:cubicBezTo>
                <a:cubicBezTo>
                  <a:pt x="541948" y="666763"/>
                  <a:pt x="492206" y="617021"/>
                  <a:pt x="396956" y="501663"/>
                </a:cubicBezTo>
                <a:cubicBezTo>
                  <a:pt x="301706" y="386305"/>
                  <a:pt x="-5740" y="-2633"/>
                  <a:pt x="81" y="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932AB26-ADF3-8535-26D5-3701108B6B81}"/>
              </a:ext>
            </a:extLst>
          </p:cNvPr>
          <p:cNvSpPr/>
          <p:nvPr/>
        </p:nvSpPr>
        <p:spPr>
          <a:xfrm>
            <a:off x="3917910" y="9226412"/>
            <a:ext cx="568709" cy="649726"/>
          </a:xfrm>
          <a:custGeom>
            <a:avLst/>
            <a:gdLst>
              <a:gd name="connsiteX0" fmla="*/ 40 w 568709"/>
              <a:gd name="connsiteY0" fmla="*/ 138 h 649726"/>
              <a:gd name="connsiteX1" fmla="*/ 419140 w 568709"/>
              <a:gd name="connsiteY1" fmla="*/ 482738 h 649726"/>
              <a:gd name="connsiteX2" fmla="*/ 568365 w 568709"/>
              <a:gd name="connsiteY2" fmla="*/ 647838 h 649726"/>
              <a:gd name="connsiteX3" fmla="*/ 444540 w 568709"/>
              <a:gd name="connsiteY3" fmla="*/ 533538 h 649726"/>
              <a:gd name="connsiteX4" fmla="*/ 40 w 568709"/>
              <a:gd name="connsiteY4" fmla="*/ 138 h 64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709" h="649726">
                <a:moveTo>
                  <a:pt x="40" y="138"/>
                </a:moveTo>
                <a:cubicBezTo>
                  <a:pt x="-4193" y="-8329"/>
                  <a:pt x="324419" y="374788"/>
                  <a:pt x="419140" y="482738"/>
                </a:cubicBezTo>
                <a:cubicBezTo>
                  <a:pt x="513861" y="590688"/>
                  <a:pt x="564132" y="639371"/>
                  <a:pt x="568365" y="647838"/>
                </a:cubicBezTo>
                <a:cubicBezTo>
                  <a:pt x="572598" y="656305"/>
                  <a:pt x="538203" y="639371"/>
                  <a:pt x="444540" y="533538"/>
                </a:cubicBezTo>
                <a:cubicBezTo>
                  <a:pt x="350878" y="427705"/>
                  <a:pt x="4273" y="8605"/>
                  <a:pt x="40" y="1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E69A095B-0F60-3BBC-3432-69D99BFE365F}"/>
              </a:ext>
            </a:extLst>
          </p:cNvPr>
          <p:cNvSpPr/>
          <p:nvPr/>
        </p:nvSpPr>
        <p:spPr>
          <a:xfrm>
            <a:off x="4389280" y="9880448"/>
            <a:ext cx="112084" cy="419603"/>
          </a:xfrm>
          <a:custGeom>
            <a:avLst/>
            <a:gdLst>
              <a:gd name="connsiteX0" fmla="*/ 23970 w 112084"/>
              <a:gd name="connsiteY0" fmla="*/ 152 h 419603"/>
              <a:gd name="connsiteX1" fmla="*/ 17620 w 112084"/>
              <a:gd name="connsiteY1" fmla="*/ 197002 h 419603"/>
              <a:gd name="connsiteX2" fmla="*/ 109695 w 112084"/>
              <a:gd name="connsiteY2" fmla="*/ 412902 h 419603"/>
              <a:gd name="connsiteX3" fmla="*/ 77945 w 112084"/>
              <a:gd name="connsiteY3" fmla="*/ 352577 h 419603"/>
              <a:gd name="connsiteX4" fmla="*/ 1745 w 112084"/>
              <a:gd name="connsiteY4" fmla="*/ 228752 h 419603"/>
              <a:gd name="connsiteX5" fmla="*/ 23970 w 112084"/>
              <a:gd name="connsiteY5" fmla="*/ 152 h 41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084" h="419603">
                <a:moveTo>
                  <a:pt x="23970" y="152"/>
                </a:moveTo>
                <a:cubicBezTo>
                  <a:pt x="26616" y="-5140"/>
                  <a:pt x="3332" y="128210"/>
                  <a:pt x="17620" y="197002"/>
                </a:cubicBezTo>
                <a:cubicBezTo>
                  <a:pt x="31908" y="265794"/>
                  <a:pt x="99641" y="386973"/>
                  <a:pt x="109695" y="412902"/>
                </a:cubicBezTo>
                <a:cubicBezTo>
                  <a:pt x="119749" y="438831"/>
                  <a:pt x="95937" y="383269"/>
                  <a:pt x="77945" y="352577"/>
                </a:cubicBezTo>
                <a:cubicBezTo>
                  <a:pt x="59953" y="321885"/>
                  <a:pt x="10741" y="286431"/>
                  <a:pt x="1745" y="228752"/>
                </a:cubicBezTo>
                <a:cubicBezTo>
                  <a:pt x="-7251" y="171073"/>
                  <a:pt x="21324" y="5444"/>
                  <a:pt x="23970" y="1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8C35ECA-4D41-6C3D-D535-7CC1CB6C67BA}"/>
              </a:ext>
            </a:extLst>
          </p:cNvPr>
          <p:cNvSpPr/>
          <p:nvPr/>
        </p:nvSpPr>
        <p:spPr>
          <a:xfrm>
            <a:off x="4216331" y="9058275"/>
            <a:ext cx="638504" cy="533737"/>
          </a:xfrm>
          <a:custGeom>
            <a:avLst/>
            <a:gdLst>
              <a:gd name="connsiteX0" fmla="*/ 69 w 638504"/>
              <a:gd name="connsiteY0" fmla="*/ 0 h 533737"/>
              <a:gd name="connsiteX1" fmla="*/ 349319 w 638504"/>
              <a:gd name="connsiteY1" fmla="*/ 365125 h 533737"/>
              <a:gd name="connsiteX2" fmla="*/ 631894 w 638504"/>
              <a:gd name="connsiteY2" fmla="*/ 527050 h 533737"/>
              <a:gd name="connsiteX3" fmla="*/ 530294 w 638504"/>
              <a:gd name="connsiteY3" fmla="*/ 488950 h 533737"/>
              <a:gd name="connsiteX4" fmla="*/ 320744 w 638504"/>
              <a:gd name="connsiteY4" fmla="*/ 361950 h 533737"/>
              <a:gd name="connsiteX5" fmla="*/ 69 w 638504"/>
              <a:gd name="connsiteY5" fmla="*/ 0 h 53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504" h="533737">
                <a:moveTo>
                  <a:pt x="69" y="0"/>
                </a:moveTo>
                <a:cubicBezTo>
                  <a:pt x="4832" y="529"/>
                  <a:pt x="244015" y="277283"/>
                  <a:pt x="349319" y="365125"/>
                </a:cubicBezTo>
                <a:cubicBezTo>
                  <a:pt x="454623" y="452967"/>
                  <a:pt x="601732" y="506413"/>
                  <a:pt x="631894" y="527050"/>
                </a:cubicBezTo>
                <a:cubicBezTo>
                  <a:pt x="662056" y="547687"/>
                  <a:pt x="582152" y="516467"/>
                  <a:pt x="530294" y="488950"/>
                </a:cubicBezTo>
                <a:cubicBezTo>
                  <a:pt x="478436" y="461433"/>
                  <a:pt x="405940" y="439208"/>
                  <a:pt x="320744" y="361950"/>
                </a:cubicBezTo>
                <a:cubicBezTo>
                  <a:pt x="235548" y="284692"/>
                  <a:pt x="-4694" y="-529"/>
                  <a:pt x="6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B39E3999-FC2D-DE46-AAA0-645BB2E39C85}"/>
              </a:ext>
            </a:extLst>
          </p:cNvPr>
          <p:cNvSpPr/>
          <p:nvPr/>
        </p:nvSpPr>
        <p:spPr>
          <a:xfrm>
            <a:off x="4336670" y="9114982"/>
            <a:ext cx="884198" cy="740091"/>
          </a:xfrm>
          <a:custGeom>
            <a:avLst/>
            <a:gdLst>
              <a:gd name="connsiteX0" fmla="*/ 380 w 884198"/>
              <a:gd name="connsiteY0" fmla="*/ 443 h 740091"/>
              <a:gd name="connsiteX1" fmla="*/ 327405 w 884198"/>
              <a:gd name="connsiteY1" fmla="*/ 317943 h 740091"/>
              <a:gd name="connsiteX2" fmla="*/ 479805 w 884198"/>
              <a:gd name="connsiteY2" fmla="*/ 397318 h 740091"/>
              <a:gd name="connsiteX3" fmla="*/ 416305 w 884198"/>
              <a:gd name="connsiteY3" fmla="*/ 397318 h 740091"/>
              <a:gd name="connsiteX4" fmla="*/ 629030 w 884198"/>
              <a:gd name="connsiteY4" fmla="*/ 498918 h 740091"/>
              <a:gd name="connsiteX5" fmla="*/ 876680 w 884198"/>
              <a:gd name="connsiteY5" fmla="*/ 733868 h 740091"/>
              <a:gd name="connsiteX6" fmla="*/ 781430 w 884198"/>
              <a:gd name="connsiteY6" fmla="*/ 648143 h 740091"/>
              <a:gd name="connsiteX7" fmla="*/ 397255 w 884198"/>
              <a:gd name="connsiteY7" fmla="*/ 394143 h 740091"/>
              <a:gd name="connsiteX8" fmla="*/ 380 w 884198"/>
              <a:gd name="connsiteY8" fmla="*/ 443 h 740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4198" h="740091">
                <a:moveTo>
                  <a:pt x="380" y="443"/>
                </a:moveTo>
                <a:cubicBezTo>
                  <a:pt x="-11262" y="-12257"/>
                  <a:pt x="247501" y="251797"/>
                  <a:pt x="327405" y="317943"/>
                </a:cubicBezTo>
                <a:cubicBezTo>
                  <a:pt x="407309" y="384089"/>
                  <a:pt x="464988" y="384089"/>
                  <a:pt x="479805" y="397318"/>
                </a:cubicBezTo>
                <a:cubicBezTo>
                  <a:pt x="494622" y="410547"/>
                  <a:pt x="391434" y="380385"/>
                  <a:pt x="416305" y="397318"/>
                </a:cubicBezTo>
                <a:cubicBezTo>
                  <a:pt x="441176" y="414251"/>
                  <a:pt x="552301" y="442826"/>
                  <a:pt x="629030" y="498918"/>
                </a:cubicBezTo>
                <a:cubicBezTo>
                  <a:pt x="705759" y="555010"/>
                  <a:pt x="851280" y="708997"/>
                  <a:pt x="876680" y="733868"/>
                </a:cubicBezTo>
                <a:cubicBezTo>
                  <a:pt x="902080" y="758739"/>
                  <a:pt x="861334" y="704764"/>
                  <a:pt x="781430" y="648143"/>
                </a:cubicBezTo>
                <a:cubicBezTo>
                  <a:pt x="701526" y="591522"/>
                  <a:pt x="529017" y="497860"/>
                  <a:pt x="397255" y="394143"/>
                </a:cubicBezTo>
                <a:cubicBezTo>
                  <a:pt x="265493" y="290426"/>
                  <a:pt x="12022" y="13143"/>
                  <a:pt x="380" y="4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1CF8CDAA-EEE0-7396-E1E0-656F399E418B}"/>
              </a:ext>
            </a:extLst>
          </p:cNvPr>
          <p:cNvSpPr/>
          <p:nvPr/>
        </p:nvSpPr>
        <p:spPr>
          <a:xfrm>
            <a:off x="3568523" y="8708443"/>
            <a:ext cx="928740" cy="885793"/>
          </a:xfrm>
          <a:custGeom>
            <a:avLst/>
            <a:gdLst>
              <a:gd name="connsiteX0" fmla="*/ 177 w 928740"/>
              <a:gd name="connsiteY0" fmla="*/ 582 h 885793"/>
              <a:gd name="connsiteX1" fmla="*/ 625652 w 928740"/>
              <a:gd name="connsiteY1" fmla="*/ 505407 h 885793"/>
              <a:gd name="connsiteX2" fmla="*/ 600252 w 928740"/>
              <a:gd name="connsiteY2" fmla="*/ 486357 h 885793"/>
              <a:gd name="connsiteX3" fmla="*/ 809802 w 928740"/>
              <a:gd name="connsiteY3" fmla="*/ 711782 h 885793"/>
              <a:gd name="connsiteX4" fmla="*/ 924102 w 928740"/>
              <a:gd name="connsiteY4" fmla="*/ 880057 h 885793"/>
              <a:gd name="connsiteX5" fmla="*/ 882827 w 928740"/>
              <a:gd name="connsiteY5" fmla="*/ 816557 h 885793"/>
              <a:gd name="connsiteX6" fmla="*/ 670102 w 928740"/>
              <a:gd name="connsiteY6" fmla="*/ 530807 h 885793"/>
              <a:gd name="connsiteX7" fmla="*/ 562152 w 928740"/>
              <a:gd name="connsiteY7" fmla="*/ 406982 h 885793"/>
              <a:gd name="connsiteX8" fmla="*/ 177 w 928740"/>
              <a:gd name="connsiteY8" fmla="*/ 582 h 88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740" h="885793">
                <a:moveTo>
                  <a:pt x="177" y="582"/>
                </a:moveTo>
                <a:cubicBezTo>
                  <a:pt x="10760" y="16986"/>
                  <a:pt x="525640" y="424445"/>
                  <a:pt x="625652" y="505407"/>
                </a:cubicBezTo>
                <a:cubicBezTo>
                  <a:pt x="725664" y="586369"/>
                  <a:pt x="569560" y="451961"/>
                  <a:pt x="600252" y="486357"/>
                </a:cubicBezTo>
                <a:cubicBezTo>
                  <a:pt x="630944" y="520753"/>
                  <a:pt x="755827" y="646165"/>
                  <a:pt x="809802" y="711782"/>
                </a:cubicBezTo>
                <a:cubicBezTo>
                  <a:pt x="863777" y="777399"/>
                  <a:pt x="911931" y="862595"/>
                  <a:pt x="924102" y="880057"/>
                </a:cubicBezTo>
                <a:cubicBezTo>
                  <a:pt x="936273" y="897519"/>
                  <a:pt x="925160" y="874765"/>
                  <a:pt x="882827" y="816557"/>
                </a:cubicBezTo>
                <a:cubicBezTo>
                  <a:pt x="840494" y="758349"/>
                  <a:pt x="723548" y="599069"/>
                  <a:pt x="670102" y="530807"/>
                </a:cubicBezTo>
                <a:cubicBezTo>
                  <a:pt x="616656" y="462545"/>
                  <a:pt x="668514" y="494824"/>
                  <a:pt x="562152" y="406982"/>
                </a:cubicBezTo>
                <a:cubicBezTo>
                  <a:pt x="455790" y="319140"/>
                  <a:pt x="-10406" y="-15822"/>
                  <a:pt x="177" y="58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D8825005-A581-D37D-BAD9-142C9C46856F}"/>
              </a:ext>
            </a:extLst>
          </p:cNvPr>
          <p:cNvSpPr/>
          <p:nvPr/>
        </p:nvSpPr>
        <p:spPr>
          <a:xfrm>
            <a:off x="3891733" y="8981445"/>
            <a:ext cx="628176" cy="678733"/>
          </a:xfrm>
          <a:custGeom>
            <a:avLst/>
            <a:gdLst>
              <a:gd name="connsiteX0" fmla="*/ 817 w 628176"/>
              <a:gd name="connsiteY0" fmla="*/ 630 h 678733"/>
              <a:gd name="connsiteX1" fmla="*/ 600892 w 628176"/>
              <a:gd name="connsiteY1" fmla="*/ 645155 h 678733"/>
              <a:gd name="connsiteX2" fmla="*/ 473892 w 628176"/>
              <a:gd name="connsiteY2" fmla="*/ 527680 h 678733"/>
              <a:gd name="connsiteX3" fmla="*/ 817 w 628176"/>
              <a:gd name="connsiteY3" fmla="*/ 630 h 67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176" h="678733">
                <a:moveTo>
                  <a:pt x="817" y="630"/>
                </a:moveTo>
                <a:cubicBezTo>
                  <a:pt x="21984" y="20209"/>
                  <a:pt x="522046" y="557313"/>
                  <a:pt x="600892" y="645155"/>
                </a:cubicBezTo>
                <a:cubicBezTo>
                  <a:pt x="679738" y="732997"/>
                  <a:pt x="572317" y="632455"/>
                  <a:pt x="473892" y="527680"/>
                </a:cubicBezTo>
                <a:cubicBezTo>
                  <a:pt x="375467" y="422905"/>
                  <a:pt x="-20350" y="-18949"/>
                  <a:pt x="817" y="6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662DC10A-7D24-58B1-3E9A-8BFFBE614A0B}"/>
              </a:ext>
            </a:extLst>
          </p:cNvPr>
          <p:cNvSpPr/>
          <p:nvPr/>
        </p:nvSpPr>
        <p:spPr>
          <a:xfrm>
            <a:off x="5298921" y="9947252"/>
            <a:ext cx="413183" cy="762041"/>
          </a:xfrm>
          <a:custGeom>
            <a:avLst/>
            <a:gdLst>
              <a:gd name="connsiteX0" fmla="*/ 154 w 413183"/>
              <a:gd name="connsiteY0" fmla="*/ 23 h 762041"/>
              <a:gd name="connsiteX1" fmla="*/ 263679 w 413183"/>
              <a:gd name="connsiteY1" fmla="*/ 358798 h 762041"/>
              <a:gd name="connsiteX2" fmla="*/ 412904 w 413183"/>
              <a:gd name="connsiteY2" fmla="*/ 762023 h 762041"/>
              <a:gd name="connsiteX3" fmla="*/ 228754 w 413183"/>
              <a:gd name="connsiteY3" fmla="*/ 342923 h 762041"/>
              <a:gd name="connsiteX4" fmla="*/ 154 w 413183"/>
              <a:gd name="connsiteY4" fmla="*/ 23 h 76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183" h="762041">
                <a:moveTo>
                  <a:pt x="154" y="23"/>
                </a:moveTo>
                <a:cubicBezTo>
                  <a:pt x="5975" y="2669"/>
                  <a:pt x="194887" y="231798"/>
                  <a:pt x="263679" y="358798"/>
                </a:cubicBezTo>
                <a:cubicBezTo>
                  <a:pt x="332471" y="485798"/>
                  <a:pt x="418725" y="764669"/>
                  <a:pt x="412904" y="762023"/>
                </a:cubicBezTo>
                <a:cubicBezTo>
                  <a:pt x="407083" y="759377"/>
                  <a:pt x="302837" y="469394"/>
                  <a:pt x="228754" y="342923"/>
                </a:cubicBezTo>
                <a:cubicBezTo>
                  <a:pt x="154671" y="216452"/>
                  <a:pt x="-5667" y="-2623"/>
                  <a:pt x="154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957E76AB-59F6-F0B1-E520-F4E0602A2B0A}"/>
              </a:ext>
            </a:extLst>
          </p:cNvPr>
          <p:cNvSpPr/>
          <p:nvPr/>
        </p:nvSpPr>
        <p:spPr>
          <a:xfrm>
            <a:off x="5213140" y="9817017"/>
            <a:ext cx="552849" cy="938422"/>
          </a:xfrm>
          <a:custGeom>
            <a:avLst/>
            <a:gdLst>
              <a:gd name="connsiteX0" fmla="*/ 210 w 552849"/>
              <a:gd name="connsiteY0" fmla="*/ 83 h 938422"/>
              <a:gd name="connsiteX1" fmla="*/ 346285 w 552849"/>
              <a:gd name="connsiteY1" fmla="*/ 403308 h 938422"/>
              <a:gd name="connsiteX2" fmla="*/ 438360 w 552849"/>
              <a:gd name="connsiteY2" fmla="*/ 644608 h 938422"/>
              <a:gd name="connsiteX3" fmla="*/ 432010 w 552849"/>
              <a:gd name="connsiteY3" fmla="*/ 603333 h 938422"/>
              <a:gd name="connsiteX4" fmla="*/ 552660 w 552849"/>
              <a:gd name="connsiteY4" fmla="*/ 936708 h 938422"/>
              <a:gd name="connsiteX5" fmla="*/ 400260 w 552849"/>
              <a:gd name="connsiteY5" fmla="*/ 438233 h 938422"/>
              <a:gd name="connsiteX6" fmla="*/ 210 w 552849"/>
              <a:gd name="connsiteY6" fmla="*/ 83 h 93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849" h="938422">
                <a:moveTo>
                  <a:pt x="210" y="83"/>
                </a:moveTo>
                <a:cubicBezTo>
                  <a:pt x="-8786" y="-5738"/>
                  <a:pt x="273260" y="295887"/>
                  <a:pt x="346285" y="403308"/>
                </a:cubicBezTo>
                <a:cubicBezTo>
                  <a:pt x="419310" y="510729"/>
                  <a:pt x="424073" y="611271"/>
                  <a:pt x="438360" y="644608"/>
                </a:cubicBezTo>
                <a:cubicBezTo>
                  <a:pt x="452647" y="677945"/>
                  <a:pt x="412960" y="554650"/>
                  <a:pt x="432010" y="603333"/>
                </a:cubicBezTo>
                <a:cubicBezTo>
                  <a:pt x="451060" y="652016"/>
                  <a:pt x="557952" y="964225"/>
                  <a:pt x="552660" y="936708"/>
                </a:cubicBezTo>
                <a:cubicBezTo>
                  <a:pt x="547368" y="909191"/>
                  <a:pt x="487572" y="596983"/>
                  <a:pt x="400260" y="438233"/>
                </a:cubicBezTo>
                <a:cubicBezTo>
                  <a:pt x="312948" y="279483"/>
                  <a:pt x="9206" y="5904"/>
                  <a:pt x="210" y="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7701616-2CCE-494F-4B20-6C8578372749}"/>
              </a:ext>
            </a:extLst>
          </p:cNvPr>
          <p:cNvSpPr/>
          <p:nvPr/>
        </p:nvSpPr>
        <p:spPr>
          <a:xfrm>
            <a:off x="4638669" y="9737653"/>
            <a:ext cx="907661" cy="1128768"/>
          </a:xfrm>
          <a:custGeom>
            <a:avLst/>
            <a:gdLst>
              <a:gd name="connsiteX0" fmla="*/ 6 w 907661"/>
              <a:gd name="connsiteY0" fmla="*/ 72 h 1128768"/>
              <a:gd name="connsiteX1" fmla="*/ 215906 w 907661"/>
              <a:gd name="connsiteY1" fmla="*/ 266772 h 1128768"/>
              <a:gd name="connsiteX2" fmla="*/ 514356 w 907661"/>
              <a:gd name="connsiteY2" fmla="*/ 527122 h 1128768"/>
              <a:gd name="connsiteX3" fmla="*/ 492131 w 907661"/>
              <a:gd name="connsiteY3" fmla="*/ 527122 h 1128768"/>
              <a:gd name="connsiteX4" fmla="*/ 885831 w 907661"/>
              <a:gd name="connsiteY4" fmla="*/ 1098622 h 1128768"/>
              <a:gd name="connsiteX5" fmla="*/ 828681 w 907661"/>
              <a:gd name="connsiteY5" fmla="*/ 1006547 h 1128768"/>
              <a:gd name="connsiteX6" fmla="*/ 590556 w 907661"/>
              <a:gd name="connsiteY6" fmla="*/ 641422 h 1128768"/>
              <a:gd name="connsiteX7" fmla="*/ 368306 w 907661"/>
              <a:gd name="connsiteY7" fmla="*/ 435047 h 1128768"/>
              <a:gd name="connsiteX8" fmla="*/ 222256 w 907661"/>
              <a:gd name="connsiteY8" fmla="*/ 292172 h 1128768"/>
              <a:gd name="connsiteX9" fmla="*/ 6 w 907661"/>
              <a:gd name="connsiteY9" fmla="*/ 72 h 112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661" h="1128768">
                <a:moveTo>
                  <a:pt x="6" y="72"/>
                </a:moveTo>
                <a:cubicBezTo>
                  <a:pt x="-1052" y="-4161"/>
                  <a:pt x="130181" y="178930"/>
                  <a:pt x="215906" y="266772"/>
                </a:cubicBezTo>
                <a:cubicBezTo>
                  <a:pt x="301631" y="354614"/>
                  <a:pt x="468319" y="483730"/>
                  <a:pt x="514356" y="527122"/>
                </a:cubicBezTo>
                <a:cubicBezTo>
                  <a:pt x="560393" y="570514"/>
                  <a:pt x="430219" y="431872"/>
                  <a:pt x="492131" y="527122"/>
                </a:cubicBezTo>
                <a:cubicBezTo>
                  <a:pt x="554043" y="622372"/>
                  <a:pt x="829739" y="1018718"/>
                  <a:pt x="885831" y="1098622"/>
                </a:cubicBezTo>
                <a:cubicBezTo>
                  <a:pt x="941923" y="1178526"/>
                  <a:pt x="877893" y="1082747"/>
                  <a:pt x="828681" y="1006547"/>
                </a:cubicBezTo>
                <a:cubicBezTo>
                  <a:pt x="779469" y="930347"/>
                  <a:pt x="667285" y="736672"/>
                  <a:pt x="590556" y="641422"/>
                </a:cubicBezTo>
                <a:cubicBezTo>
                  <a:pt x="513827" y="546172"/>
                  <a:pt x="429689" y="493255"/>
                  <a:pt x="368306" y="435047"/>
                </a:cubicBezTo>
                <a:cubicBezTo>
                  <a:pt x="306923" y="376839"/>
                  <a:pt x="278348" y="362022"/>
                  <a:pt x="222256" y="292172"/>
                </a:cubicBezTo>
                <a:cubicBezTo>
                  <a:pt x="166164" y="222322"/>
                  <a:pt x="1064" y="4305"/>
                  <a:pt x="6" y="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F9D54F4-2D68-9FA6-92BA-38D4396678BD}"/>
              </a:ext>
            </a:extLst>
          </p:cNvPr>
          <p:cNvSpPr/>
          <p:nvPr/>
        </p:nvSpPr>
        <p:spPr>
          <a:xfrm>
            <a:off x="4437849" y="9832861"/>
            <a:ext cx="515201" cy="864364"/>
          </a:xfrm>
          <a:custGeom>
            <a:avLst/>
            <a:gdLst>
              <a:gd name="connsiteX0" fmla="*/ 13501 w 515201"/>
              <a:gd name="connsiteY0" fmla="*/ 114 h 864364"/>
              <a:gd name="connsiteX1" fmla="*/ 26201 w 515201"/>
              <a:gd name="connsiteY1" fmla="*/ 238239 h 864364"/>
              <a:gd name="connsiteX2" fmla="*/ 48426 w 515201"/>
              <a:gd name="connsiteY2" fmla="*/ 381114 h 864364"/>
              <a:gd name="connsiteX3" fmla="*/ 226226 w 515201"/>
              <a:gd name="connsiteY3" fmla="*/ 612889 h 864364"/>
              <a:gd name="connsiteX4" fmla="*/ 210351 w 515201"/>
              <a:gd name="connsiteY4" fmla="*/ 593839 h 864364"/>
              <a:gd name="connsiteX5" fmla="*/ 515151 w 515201"/>
              <a:gd name="connsiteY5" fmla="*/ 863714 h 864364"/>
              <a:gd name="connsiteX6" fmla="*/ 184951 w 515201"/>
              <a:gd name="connsiteY6" fmla="*/ 504939 h 864364"/>
              <a:gd name="connsiteX7" fmla="*/ 26201 w 515201"/>
              <a:gd name="connsiteY7" fmla="*/ 358889 h 864364"/>
              <a:gd name="connsiteX8" fmla="*/ 801 w 515201"/>
              <a:gd name="connsiteY8" fmla="*/ 269989 h 864364"/>
              <a:gd name="connsiteX9" fmla="*/ 13501 w 515201"/>
              <a:gd name="connsiteY9" fmla="*/ 114 h 864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201" h="864364">
                <a:moveTo>
                  <a:pt x="13501" y="114"/>
                </a:moveTo>
                <a:cubicBezTo>
                  <a:pt x="17734" y="-5178"/>
                  <a:pt x="20380" y="174739"/>
                  <a:pt x="26201" y="238239"/>
                </a:cubicBezTo>
                <a:cubicBezTo>
                  <a:pt x="32022" y="301739"/>
                  <a:pt x="15089" y="318672"/>
                  <a:pt x="48426" y="381114"/>
                </a:cubicBezTo>
                <a:cubicBezTo>
                  <a:pt x="81763" y="443556"/>
                  <a:pt x="199239" y="577435"/>
                  <a:pt x="226226" y="612889"/>
                </a:cubicBezTo>
                <a:cubicBezTo>
                  <a:pt x="253214" y="648343"/>
                  <a:pt x="162197" y="552035"/>
                  <a:pt x="210351" y="593839"/>
                </a:cubicBezTo>
                <a:cubicBezTo>
                  <a:pt x="258505" y="635643"/>
                  <a:pt x="519384" y="878531"/>
                  <a:pt x="515151" y="863714"/>
                </a:cubicBezTo>
                <a:cubicBezTo>
                  <a:pt x="510918" y="848897"/>
                  <a:pt x="266442" y="589076"/>
                  <a:pt x="184951" y="504939"/>
                </a:cubicBezTo>
                <a:cubicBezTo>
                  <a:pt x="103460" y="420802"/>
                  <a:pt x="56893" y="398047"/>
                  <a:pt x="26201" y="358889"/>
                </a:cubicBezTo>
                <a:cubicBezTo>
                  <a:pt x="-4491" y="319731"/>
                  <a:pt x="-257" y="325551"/>
                  <a:pt x="801" y="269989"/>
                </a:cubicBezTo>
                <a:cubicBezTo>
                  <a:pt x="1859" y="214427"/>
                  <a:pt x="9268" y="5406"/>
                  <a:pt x="13501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F8F27AC-09F7-DBAA-158C-A43691B63071}"/>
              </a:ext>
            </a:extLst>
          </p:cNvPr>
          <p:cNvSpPr/>
          <p:nvPr/>
        </p:nvSpPr>
        <p:spPr>
          <a:xfrm>
            <a:off x="4486848" y="9870615"/>
            <a:ext cx="399778" cy="726807"/>
          </a:xfrm>
          <a:custGeom>
            <a:avLst/>
            <a:gdLst>
              <a:gd name="connsiteX0" fmla="*/ 18477 w 399778"/>
              <a:gd name="connsiteY0" fmla="*/ 460 h 726807"/>
              <a:gd name="connsiteX1" fmla="*/ 24827 w 399778"/>
              <a:gd name="connsiteY1" fmla="*/ 219535 h 726807"/>
              <a:gd name="connsiteX2" fmla="*/ 43877 w 399778"/>
              <a:gd name="connsiteY2" fmla="*/ 330660 h 726807"/>
              <a:gd name="connsiteX3" fmla="*/ 66102 w 399778"/>
              <a:gd name="connsiteY3" fmla="*/ 384635 h 726807"/>
              <a:gd name="connsiteX4" fmla="*/ 69277 w 399778"/>
              <a:gd name="connsiteY4" fmla="*/ 365585 h 726807"/>
              <a:gd name="connsiteX5" fmla="*/ 396302 w 399778"/>
              <a:gd name="connsiteY5" fmla="*/ 724360 h 726807"/>
              <a:gd name="connsiteX6" fmla="*/ 228027 w 399778"/>
              <a:gd name="connsiteY6" fmla="*/ 511635 h 726807"/>
              <a:gd name="connsiteX7" fmla="*/ 15302 w 399778"/>
              <a:gd name="connsiteY7" fmla="*/ 283035 h 726807"/>
              <a:gd name="connsiteX8" fmla="*/ 18477 w 399778"/>
              <a:gd name="connsiteY8" fmla="*/ 460 h 72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778" h="726807">
                <a:moveTo>
                  <a:pt x="18477" y="460"/>
                </a:moveTo>
                <a:cubicBezTo>
                  <a:pt x="20065" y="-10123"/>
                  <a:pt x="20594" y="164502"/>
                  <a:pt x="24827" y="219535"/>
                </a:cubicBezTo>
                <a:cubicBezTo>
                  <a:pt x="29060" y="274568"/>
                  <a:pt x="36998" y="303143"/>
                  <a:pt x="43877" y="330660"/>
                </a:cubicBezTo>
                <a:cubicBezTo>
                  <a:pt x="50756" y="358177"/>
                  <a:pt x="61869" y="378814"/>
                  <a:pt x="66102" y="384635"/>
                </a:cubicBezTo>
                <a:cubicBezTo>
                  <a:pt x="70335" y="390456"/>
                  <a:pt x="14244" y="308964"/>
                  <a:pt x="69277" y="365585"/>
                </a:cubicBezTo>
                <a:cubicBezTo>
                  <a:pt x="124310" y="422206"/>
                  <a:pt x="369844" y="700018"/>
                  <a:pt x="396302" y="724360"/>
                </a:cubicBezTo>
                <a:cubicBezTo>
                  <a:pt x="422760" y="748702"/>
                  <a:pt x="291527" y="585189"/>
                  <a:pt x="228027" y="511635"/>
                </a:cubicBezTo>
                <a:cubicBezTo>
                  <a:pt x="164527" y="438081"/>
                  <a:pt x="50756" y="365056"/>
                  <a:pt x="15302" y="283035"/>
                </a:cubicBezTo>
                <a:cubicBezTo>
                  <a:pt x="-20152" y="201014"/>
                  <a:pt x="16889" y="11043"/>
                  <a:pt x="18477" y="4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497536F5-EF1E-1600-E085-0A35DC3F5F09}"/>
              </a:ext>
            </a:extLst>
          </p:cNvPr>
          <p:cNvSpPr/>
          <p:nvPr/>
        </p:nvSpPr>
        <p:spPr>
          <a:xfrm>
            <a:off x="4044707" y="9404334"/>
            <a:ext cx="383484" cy="495426"/>
          </a:xfrm>
          <a:custGeom>
            <a:avLst/>
            <a:gdLst>
              <a:gd name="connsiteX0" fmla="*/ 243 w 383484"/>
              <a:gd name="connsiteY0" fmla="*/ 16 h 495426"/>
              <a:gd name="connsiteX1" fmla="*/ 193918 w 383484"/>
              <a:gd name="connsiteY1" fmla="*/ 241316 h 495426"/>
              <a:gd name="connsiteX2" fmla="*/ 378068 w 383484"/>
              <a:gd name="connsiteY2" fmla="*/ 488966 h 495426"/>
              <a:gd name="connsiteX3" fmla="*/ 314568 w 383484"/>
              <a:gd name="connsiteY3" fmla="*/ 400066 h 495426"/>
              <a:gd name="connsiteX4" fmla="*/ 111368 w 383484"/>
              <a:gd name="connsiteY4" fmla="*/ 155591 h 495426"/>
              <a:gd name="connsiteX5" fmla="*/ 152643 w 383484"/>
              <a:gd name="connsiteY5" fmla="*/ 228616 h 495426"/>
              <a:gd name="connsiteX6" fmla="*/ 243 w 383484"/>
              <a:gd name="connsiteY6" fmla="*/ 16 h 49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484" h="495426">
                <a:moveTo>
                  <a:pt x="243" y="16"/>
                </a:moveTo>
                <a:cubicBezTo>
                  <a:pt x="7122" y="2133"/>
                  <a:pt x="130947" y="159824"/>
                  <a:pt x="193918" y="241316"/>
                </a:cubicBezTo>
                <a:cubicBezTo>
                  <a:pt x="256889" y="322808"/>
                  <a:pt x="357960" y="462508"/>
                  <a:pt x="378068" y="488966"/>
                </a:cubicBezTo>
                <a:cubicBezTo>
                  <a:pt x="398176" y="515424"/>
                  <a:pt x="359018" y="455628"/>
                  <a:pt x="314568" y="400066"/>
                </a:cubicBezTo>
                <a:cubicBezTo>
                  <a:pt x="270118" y="344504"/>
                  <a:pt x="138356" y="184166"/>
                  <a:pt x="111368" y="155591"/>
                </a:cubicBezTo>
                <a:cubicBezTo>
                  <a:pt x="84381" y="127016"/>
                  <a:pt x="170635" y="252429"/>
                  <a:pt x="152643" y="228616"/>
                </a:cubicBezTo>
                <a:cubicBezTo>
                  <a:pt x="134651" y="204804"/>
                  <a:pt x="-6636" y="-2101"/>
                  <a:pt x="243" y="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F3CDECC-6DF9-FC63-A68C-B1EDF49F619D}"/>
              </a:ext>
            </a:extLst>
          </p:cNvPr>
          <p:cNvSpPr/>
          <p:nvPr/>
        </p:nvSpPr>
        <p:spPr>
          <a:xfrm>
            <a:off x="4625136" y="10024290"/>
            <a:ext cx="769803" cy="996798"/>
          </a:xfrm>
          <a:custGeom>
            <a:avLst/>
            <a:gdLst>
              <a:gd name="connsiteX0" fmla="*/ 839 w 769803"/>
              <a:gd name="connsiteY0" fmla="*/ 2360 h 996798"/>
              <a:gd name="connsiteX1" fmla="*/ 162764 w 769803"/>
              <a:gd name="connsiteY1" fmla="*/ 221435 h 996798"/>
              <a:gd name="connsiteX2" fmla="*/ 159589 w 769803"/>
              <a:gd name="connsiteY2" fmla="*/ 272235 h 996798"/>
              <a:gd name="connsiteX3" fmla="*/ 219914 w 769803"/>
              <a:gd name="connsiteY3" fmla="*/ 278585 h 996798"/>
              <a:gd name="connsiteX4" fmla="*/ 289764 w 769803"/>
              <a:gd name="connsiteY4" fmla="*/ 383360 h 996798"/>
              <a:gd name="connsiteX5" fmla="*/ 385014 w 769803"/>
              <a:gd name="connsiteY5" fmla="*/ 453210 h 996798"/>
              <a:gd name="connsiteX6" fmla="*/ 372314 w 769803"/>
              <a:gd name="connsiteY6" fmla="*/ 465910 h 996798"/>
              <a:gd name="connsiteX7" fmla="*/ 435814 w 769803"/>
              <a:gd name="connsiteY7" fmla="*/ 535760 h 996798"/>
              <a:gd name="connsiteX8" fmla="*/ 397714 w 769803"/>
              <a:gd name="connsiteY8" fmla="*/ 545285 h 996798"/>
              <a:gd name="connsiteX9" fmla="*/ 508839 w 769803"/>
              <a:gd name="connsiteY9" fmla="*/ 615135 h 996798"/>
              <a:gd name="connsiteX10" fmla="*/ 629489 w 769803"/>
              <a:gd name="connsiteY10" fmla="*/ 742135 h 996798"/>
              <a:gd name="connsiteX11" fmla="*/ 762839 w 769803"/>
              <a:gd name="connsiteY11" fmla="*/ 980260 h 996798"/>
              <a:gd name="connsiteX12" fmla="*/ 702514 w 769803"/>
              <a:gd name="connsiteY12" fmla="*/ 907235 h 996798"/>
              <a:gd name="connsiteX13" fmla="*/ 299289 w 769803"/>
              <a:gd name="connsiteY13" fmla="*/ 354785 h 996798"/>
              <a:gd name="connsiteX14" fmla="*/ 108789 w 769803"/>
              <a:gd name="connsiteY14" fmla="*/ 119835 h 996798"/>
              <a:gd name="connsiteX15" fmla="*/ 839 w 769803"/>
              <a:gd name="connsiteY15" fmla="*/ 2360 h 996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9803" h="996798">
                <a:moveTo>
                  <a:pt x="839" y="2360"/>
                </a:moveTo>
                <a:cubicBezTo>
                  <a:pt x="9835" y="19293"/>
                  <a:pt x="136306" y="176456"/>
                  <a:pt x="162764" y="221435"/>
                </a:cubicBezTo>
                <a:cubicBezTo>
                  <a:pt x="189222" y="266414"/>
                  <a:pt x="150064" y="262710"/>
                  <a:pt x="159589" y="272235"/>
                </a:cubicBezTo>
                <a:cubicBezTo>
                  <a:pt x="169114" y="281760"/>
                  <a:pt x="198218" y="260064"/>
                  <a:pt x="219914" y="278585"/>
                </a:cubicBezTo>
                <a:cubicBezTo>
                  <a:pt x="241610" y="297106"/>
                  <a:pt x="262247" y="354256"/>
                  <a:pt x="289764" y="383360"/>
                </a:cubicBezTo>
                <a:cubicBezTo>
                  <a:pt x="317281" y="412464"/>
                  <a:pt x="385014" y="453210"/>
                  <a:pt x="385014" y="453210"/>
                </a:cubicBezTo>
                <a:cubicBezTo>
                  <a:pt x="398772" y="466968"/>
                  <a:pt x="363847" y="452152"/>
                  <a:pt x="372314" y="465910"/>
                </a:cubicBezTo>
                <a:cubicBezTo>
                  <a:pt x="380781" y="479668"/>
                  <a:pt x="431581" y="522531"/>
                  <a:pt x="435814" y="535760"/>
                </a:cubicBezTo>
                <a:cubicBezTo>
                  <a:pt x="440047" y="548989"/>
                  <a:pt x="385543" y="532056"/>
                  <a:pt x="397714" y="545285"/>
                </a:cubicBezTo>
                <a:cubicBezTo>
                  <a:pt x="409885" y="558514"/>
                  <a:pt x="470210" y="582327"/>
                  <a:pt x="508839" y="615135"/>
                </a:cubicBezTo>
                <a:cubicBezTo>
                  <a:pt x="547468" y="647943"/>
                  <a:pt x="587156" y="681281"/>
                  <a:pt x="629489" y="742135"/>
                </a:cubicBezTo>
                <a:cubicBezTo>
                  <a:pt x="671822" y="802989"/>
                  <a:pt x="750668" y="952743"/>
                  <a:pt x="762839" y="980260"/>
                </a:cubicBezTo>
                <a:cubicBezTo>
                  <a:pt x="775010" y="1007777"/>
                  <a:pt x="779772" y="1011481"/>
                  <a:pt x="702514" y="907235"/>
                </a:cubicBezTo>
                <a:cubicBezTo>
                  <a:pt x="625256" y="802989"/>
                  <a:pt x="398243" y="486018"/>
                  <a:pt x="299289" y="354785"/>
                </a:cubicBezTo>
                <a:cubicBezTo>
                  <a:pt x="200335" y="223552"/>
                  <a:pt x="160647" y="176456"/>
                  <a:pt x="108789" y="119835"/>
                </a:cubicBezTo>
                <a:cubicBezTo>
                  <a:pt x="56931" y="63214"/>
                  <a:pt x="-8157" y="-14573"/>
                  <a:pt x="839" y="23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4741EC70-E84E-AFB9-74CB-EC2A9096BF78}"/>
              </a:ext>
            </a:extLst>
          </p:cNvPr>
          <p:cNvSpPr/>
          <p:nvPr/>
        </p:nvSpPr>
        <p:spPr>
          <a:xfrm>
            <a:off x="4695537" y="9985304"/>
            <a:ext cx="705547" cy="1011429"/>
          </a:xfrm>
          <a:custGeom>
            <a:avLst/>
            <a:gdLst>
              <a:gd name="connsiteX0" fmla="*/ 288 w 705547"/>
              <a:gd name="connsiteY0" fmla="*/ 71 h 1011429"/>
              <a:gd name="connsiteX1" fmla="*/ 298738 w 705547"/>
              <a:gd name="connsiteY1" fmla="*/ 409646 h 1011429"/>
              <a:gd name="connsiteX2" fmla="*/ 454313 w 705547"/>
              <a:gd name="connsiteY2" fmla="*/ 571571 h 1011429"/>
              <a:gd name="connsiteX3" fmla="*/ 628938 w 705547"/>
              <a:gd name="connsiteY3" fmla="*/ 825571 h 1011429"/>
              <a:gd name="connsiteX4" fmla="*/ 705138 w 705547"/>
              <a:gd name="connsiteY4" fmla="*/ 1009721 h 1011429"/>
              <a:gd name="connsiteX5" fmla="*/ 651163 w 705547"/>
              <a:gd name="connsiteY5" fmla="*/ 898596 h 1011429"/>
              <a:gd name="connsiteX6" fmla="*/ 489238 w 705547"/>
              <a:gd name="connsiteY6" fmla="*/ 596971 h 1011429"/>
              <a:gd name="connsiteX7" fmla="*/ 247938 w 705547"/>
              <a:gd name="connsiteY7" fmla="*/ 377896 h 1011429"/>
              <a:gd name="connsiteX8" fmla="*/ 288 w 705547"/>
              <a:gd name="connsiteY8" fmla="*/ 71 h 101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47" h="1011429">
                <a:moveTo>
                  <a:pt x="288" y="71"/>
                </a:moveTo>
                <a:cubicBezTo>
                  <a:pt x="8755" y="5363"/>
                  <a:pt x="223067" y="314396"/>
                  <a:pt x="298738" y="409646"/>
                </a:cubicBezTo>
                <a:cubicBezTo>
                  <a:pt x="374409" y="504896"/>
                  <a:pt x="399280" y="502250"/>
                  <a:pt x="454313" y="571571"/>
                </a:cubicBezTo>
                <a:cubicBezTo>
                  <a:pt x="509346" y="640892"/>
                  <a:pt x="587134" y="752546"/>
                  <a:pt x="628938" y="825571"/>
                </a:cubicBezTo>
                <a:cubicBezTo>
                  <a:pt x="670742" y="898596"/>
                  <a:pt x="701434" y="997550"/>
                  <a:pt x="705138" y="1009721"/>
                </a:cubicBezTo>
                <a:cubicBezTo>
                  <a:pt x="708842" y="1021892"/>
                  <a:pt x="687146" y="967388"/>
                  <a:pt x="651163" y="898596"/>
                </a:cubicBezTo>
                <a:cubicBezTo>
                  <a:pt x="615180" y="829804"/>
                  <a:pt x="556442" y="683754"/>
                  <a:pt x="489238" y="596971"/>
                </a:cubicBezTo>
                <a:cubicBezTo>
                  <a:pt x="422034" y="510188"/>
                  <a:pt x="324138" y="472088"/>
                  <a:pt x="247938" y="377896"/>
                </a:cubicBezTo>
                <a:cubicBezTo>
                  <a:pt x="171738" y="283704"/>
                  <a:pt x="-8179" y="-5221"/>
                  <a:pt x="288" y="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4602F6FC-88BE-F764-F4B3-FE9A2BB5489D}"/>
              </a:ext>
            </a:extLst>
          </p:cNvPr>
          <p:cNvSpPr/>
          <p:nvPr/>
        </p:nvSpPr>
        <p:spPr>
          <a:xfrm>
            <a:off x="4928601" y="10711346"/>
            <a:ext cx="407309" cy="428997"/>
          </a:xfrm>
          <a:custGeom>
            <a:avLst/>
            <a:gdLst>
              <a:gd name="connsiteX0" fmla="*/ 2174 w 407309"/>
              <a:gd name="connsiteY0" fmla="*/ 1104 h 428997"/>
              <a:gd name="connsiteX1" fmla="*/ 332374 w 407309"/>
              <a:gd name="connsiteY1" fmla="*/ 363054 h 428997"/>
              <a:gd name="connsiteX2" fmla="*/ 399049 w 407309"/>
              <a:gd name="connsiteY2" fmla="*/ 420204 h 428997"/>
              <a:gd name="connsiteX3" fmla="*/ 199024 w 407309"/>
              <a:gd name="connsiteY3" fmla="*/ 255104 h 428997"/>
              <a:gd name="connsiteX4" fmla="*/ 2174 w 407309"/>
              <a:gd name="connsiteY4" fmla="*/ 1104 h 42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09" h="428997">
                <a:moveTo>
                  <a:pt x="2174" y="1104"/>
                </a:moveTo>
                <a:cubicBezTo>
                  <a:pt x="24399" y="19096"/>
                  <a:pt x="266228" y="293204"/>
                  <a:pt x="332374" y="363054"/>
                </a:cubicBezTo>
                <a:cubicBezTo>
                  <a:pt x="398520" y="432904"/>
                  <a:pt x="421274" y="438196"/>
                  <a:pt x="399049" y="420204"/>
                </a:cubicBezTo>
                <a:cubicBezTo>
                  <a:pt x="376824" y="402212"/>
                  <a:pt x="264111" y="320191"/>
                  <a:pt x="199024" y="255104"/>
                </a:cubicBezTo>
                <a:cubicBezTo>
                  <a:pt x="133937" y="190017"/>
                  <a:pt x="-20051" y="-16888"/>
                  <a:pt x="2174" y="11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35FEF91-0D09-43F6-509E-A78C66978B16}"/>
              </a:ext>
            </a:extLst>
          </p:cNvPr>
          <p:cNvSpPr/>
          <p:nvPr/>
        </p:nvSpPr>
        <p:spPr>
          <a:xfrm>
            <a:off x="4917210" y="10615663"/>
            <a:ext cx="425835" cy="441340"/>
          </a:xfrm>
          <a:custGeom>
            <a:avLst/>
            <a:gdLst>
              <a:gd name="connsiteX0" fmla="*/ 865 w 425835"/>
              <a:gd name="connsiteY0" fmla="*/ 1537 h 441340"/>
              <a:gd name="connsiteX1" fmla="*/ 235815 w 425835"/>
              <a:gd name="connsiteY1" fmla="*/ 226962 h 441340"/>
              <a:gd name="connsiteX2" fmla="*/ 423140 w 425835"/>
              <a:gd name="connsiteY2" fmla="*/ 436512 h 441340"/>
              <a:gd name="connsiteX3" fmla="*/ 324715 w 425835"/>
              <a:gd name="connsiteY3" fmla="*/ 344437 h 441340"/>
              <a:gd name="connsiteX4" fmla="*/ 865 w 425835"/>
              <a:gd name="connsiteY4" fmla="*/ 1537 h 44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835" h="441340">
                <a:moveTo>
                  <a:pt x="865" y="1537"/>
                </a:moveTo>
                <a:cubicBezTo>
                  <a:pt x="-13952" y="-18042"/>
                  <a:pt x="165436" y="154466"/>
                  <a:pt x="235815" y="226962"/>
                </a:cubicBezTo>
                <a:cubicBezTo>
                  <a:pt x="306194" y="299458"/>
                  <a:pt x="408323" y="416933"/>
                  <a:pt x="423140" y="436512"/>
                </a:cubicBezTo>
                <a:cubicBezTo>
                  <a:pt x="437957" y="456091"/>
                  <a:pt x="389802" y="414287"/>
                  <a:pt x="324715" y="344437"/>
                </a:cubicBezTo>
                <a:cubicBezTo>
                  <a:pt x="259628" y="274587"/>
                  <a:pt x="15682" y="21116"/>
                  <a:pt x="865" y="15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A8D188D7-FADC-7D58-B588-9E3D411DF6FF}"/>
              </a:ext>
            </a:extLst>
          </p:cNvPr>
          <p:cNvSpPr/>
          <p:nvPr/>
        </p:nvSpPr>
        <p:spPr>
          <a:xfrm>
            <a:off x="4916865" y="10681395"/>
            <a:ext cx="416057" cy="436762"/>
          </a:xfrm>
          <a:custGeom>
            <a:avLst/>
            <a:gdLst>
              <a:gd name="connsiteX0" fmla="*/ 10735 w 416057"/>
              <a:gd name="connsiteY0" fmla="*/ 12005 h 436762"/>
              <a:gd name="connsiteX1" fmla="*/ 201235 w 416057"/>
              <a:gd name="connsiteY1" fmla="*/ 183455 h 436762"/>
              <a:gd name="connsiteX2" fmla="*/ 410785 w 416057"/>
              <a:gd name="connsiteY2" fmla="*/ 431105 h 436762"/>
              <a:gd name="connsiteX3" fmla="*/ 350460 w 416057"/>
              <a:gd name="connsiteY3" fmla="*/ 351730 h 436762"/>
              <a:gd name="connsiteX4" fmla="*/ 321885 w 416057"/>
              <a:gd name="connsiteY4" fmla="*/ 291405 h 436762"/>
              <a:gd name="connsiteX5" fmla="*/ 55185 w 416057"/>
              <a:gd name="connsiteY5" fmla="*/ 43755 h 436762"/>
              <a:gd name="connsiteX6" fmla="*/ 10735 w 416057"/>
              <a:gd name="connsiteY6" fmla="*/ 12005 h 43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057" h="436762">
                <a:moveTo>
                  <a:pt x="10735" y="12005"/>
                </a:moveTo>
                <a:cubicBezTo>
                  <a:pt x="35077" y="35288"/>
                  <a:pt x="134560" y="113605"/>
                  <a:pt x="201235" y="183455"/>
                </a:cubicBezTo>
                <a:cubicBezTo>
                  <a:pt x="267910" y="253305"/>
                  <a:pt x="385914" y="403059"/>
                  <a:pt x="410785" y="431105"/>
                </a:cubicBezTo>
                <a:cubicBezTo>
                  <a:pt x="435656" y="459151"/>
                  <a:pt x="365277" y="375013"/>
                  <a:pt x="350460" y="351730"/>
                </a:cubicBezTo>
                <a:cubicBezTo>
                  <a:pt x="335643" y="328447"/>
                  <a:pt x="371097" y="342734"/>
                  <a:pt x="321885" y="291405"/>
                </a:cubicBezTo>
                <a:cubicBezTo>
                  <a:pt x="272673" y="240076"/>
                  <a:pt x="105985" y="88205"/>
                  <a:pt x="55185" y="43755"/>
                </a:cubicBezTo>
                <a:cubicBezTo>
                  <a:pt x="4385" y="-695"/>
                  <a:pt x="-13607" y="-11278"/>
                  <a:pt x="10735" y="120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83C6BE-3877-8640-650A-612F7A5C25B9}"/>
              </a:ext>
            </a:extLst>
          </p:cNvPr>
          <p:cNvSpPr/>
          <p:nvPr/>
        </p:nvSpPr>
        <p:spPr>
          <a:xfrm>
            <a:off x="5353037" y="9588059"/>
            <a:ext cx="644722" cy="1048653"/>
          </a:xfrm>
          <a:custGeom>
            <a:avLst/>
            <a:gdLst>
              <a:gd name="connsiteX0" fmla="*/ 13 w 644722"/>
              <a:gd name="connsiteY0" fmla="*/ 441 h 1048653"/>
              <a:gd name="connsiteX1" fmla="*/ 92088 w 644722"/>
              <a:gd name="connsiteY1" fmla="*/ 238566 h 1048653"/>
              <a:gd name="connsiteX2" fmla="*/ 196863 w 644722"/>
              <a:gd name="connsiteY2" fmla="*/ 397316 h 1048653"/>
              <a:gd name="connsiteX3" fmla="*/ 200038 w 644722"/>
              <a:gd name="connsiteY3" fmla="*/ 435416 h 1048653"/>
              <a:gd name="connsiteX4" fmla="*/ 371488 w 644722"/>
              <a:gd name="connsiteY4" fmla="*/ 670366 h 1048653"/>
              <a:gd name="connsiteX5" fmla="*/ 368313 w 644722"/>
              <a:gd name="connsiteY5" fmla="*/ 648141 h 1048653"/>
              <a:gd name="connsiteX6" fmla="*/ 533413 w 644722"/>
              <a:gd name="connsiteY6" fmla="*/ 898966 h 1048653"/>
              <a:gd name="connsiteX7" fmla="*/ 644538 w 644722"/>
              <a:gd name="connsiteY7" fmla="*/ 1048191 h 1048653"/>
              <a:gd name="connsiteX8" fmla="*/ 552463 w 644722"/>
              <a:gd name="connsiteY8" fmla="*/ 930716 h 1048653"/>
              <a:gd name="connsiteX9" fmla="*/ 301638 w 644722"/>
              <a:gd name="connsiteY9" fmla="*/ 552891 h 1048653"/>
              <a:gd name="connsiteX10" fmla="*/ 98438 w 644722"/>
              <a:gd name="connsiteY10" fmla="*/ 302066 h 1048653"/>
              <a:gd name="connsiteX11" fmla="*/ 13 w 644722"/>
              <a:gd name="connsiteY11" fmla="*/ 441 h 104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722" h="1048653">
                <a:moveTo>
                  <a:pt x="13" y="441"/>
                </a:moveTo>
                <a:cubicBezTo>
                  <a:pt x="-1045" y="-10142"/>
                  <a:pt x="59280" y="172420"/>
                  <a:pt x="92088" y="238566"/>
                </a:cubicBezTo>
                <a:cubicBezTo>
                  <a:pt x="124896" y="304712"/>
                  <a:pt x="178871" y="364508"/>
                  <a:pt x="196863" y="397316"/>
                </a:cubicBezTo>
                <a:cubicBezTo>
                  <a:pt x="214855" y="430124"/>
                  <a:pt x="170934" y="389908"/>
                  <a:pt x="200038" y="435416"/>
                </a:cubicBezTo>
                <a:cubicBezTo>
                  <a:pt x="229142" y="480924"/>
                  <a:pt x="343442" y="634912"/>
                  <a:pt x="371488" y="670366"/>
                </a:cubicBezTo>
                <a:cubicBezTo>
                  <a:pt x="399534" y="705820"/>
                  <a:pt x="341326" y="610041"/>
                  <a:pt x="368313" y="648141"/>
                </a:cubicBezTo>
                <a:cubicBezTo>
                  <a:pt x="395300" y="686241"/>
                  <a:pt x="487376" y="832291"/>
                  <a:pt x="533413" y="898966"/>
                </a:cubicBezTo>
                <a:cubicBezTo>
                  <a:pt x="579450" y="965641"/>
                  <a:pt x="641363" y="1042899"/>
                  <a:pt x="644538" y="1048191"/>
                </a:cubicBezTo>
                <a:cubicBezTo>
                  <a:pt x="647713" y="1053483"/>
                  <a:pt x="609613" y="1013266"/>
                  <a:pt x="552463" y="930716"/>
                </a:cubicBezTo>
                <a:cubicBezTo>
                  <a:pt x="495313" y="848166"/>
                  <a:pt x="377309" y="657666"/>
                  <a:pt x="301638" y="552891"/>
                </a:cubicBezTo>
                <a:cubicBezTo>
                  <a:pt x="225967" y="448116"/>
                  <a:pt x="145534" y="396787"/>
                  <a:pt x="98438" y="302066"/>
                </a:cubicBezTo>
                <a:cubicBezTo>
                  <a:pt x="51342" y="207345"/>
                  <a:pt x="1071" y="11024"/>
                  <a:pt x="13" y="44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5F658BC0-704A-92E2-0CE7-D2951696B552}"/>
              </a:ext>
            </a:extLst>
          </p:cNvPr>
          <p:cNvSpPr/>
          <p:nvPr/>
        </p:nvSpPr>
        <p:spPr>
          <a:xfrm>
            <a:off x="1196300" y="9262390"/>
            <a:ext cx="1331373" cy="168284"/>
          </a:xfrm>
          <a:custGeom>
            <a:avLst/>
            <a:gdLst>
              <a:gd name="connsiteX0" fmla="*/ 675 w 1331373"/>
              <a:gd name="connsiteY0" fmla="*/ 62585 h 168284"/>
              <a:gd name="connsiteX1" fmla="*/ 753150 w 1331373"/>
              <a:gd name="connsiteY1" fmla="*/ 11785 h 168284"/>
              <a:gd name="connsiteX2" fmla="*/ 705525 w 1331373"/>
              <a:gd name="connsiteY2" fmla="*/ 21310 h 168284"/>
              <a:gd name="connsiteX3" fmla="*/ 1311950 w 1331373"/>
              <a:gd name="connsiteY3" fmla="*/ 164185 h 168284"/>
              <a:gd name="connsiteX4" fmla="*/ 1150025 w 1331373"/>
              <a:gd name="connsiteY4" fmla="*/ 119735 h 168284"/>
              <a:gd name="connsiteX5" fmla="*/ 832525 w 1331373"/>
              <a:gd name="connsiteY5" fmla="*/ 18135 h 168284"/>
              <a:gd name="connsiteX6" fmla="*/ 622975 w 1331373"/>
              <a:gd name="connsiteY6" fmla="*/ 5435 h 168284"/>
              <a:gd name="connsiteX7" fmla="*/ 675 w 1331373"/>
              <a:gd name="connsiteY7" fmla="*/ 62585 h 16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1373" h="168284">
                <a:moveTo>
                  <a:pt x="675" y="62585"/>
                </a:moveTo>
                <a:cubicBezTo>
                  <a:pt x="22371" y="63643"/>
                  <a:pt x="635675" y="18664"/>
                  <a:pt x="753150" y="11785"/>
                </a:cubicBezTo>
                <a:cubicBezTo>
                  <a:pt x="870625" y="4906"/>
                  <a:pt x="612392" y="-4090"/>
                  <a:pt x="705525" y="21310"/>
                </a:cubicBezTo>
                <a:cubicBezTo>
                  <a:pt x="798658" y="46710"/>
                  <a:pt x="1237867" y="147781"/>
                  <a:pt x="1311950" y="164185"/>
                </a:cubicBezTo>
                <a:cubicBezTo>
                  <a:pt x="1386033" y="180589"/>
                  <a:pt x="1229929" y="144077"/>
                  <a:pt x="1150025" y="119735"/>
                </a:cubicBezTo>
                <a:cubicBezTo>
                  <a:pt x="1070121" y="95393"/>
                  <a:pt x="920367" y="37185"/>
                  <a:pt x="832525" y="18135"/>
                </a:cubicBezTo>
                <a:cubicBezTo>
                  <a:pt x="744683" y="-915"/>
                  <a:pt x="759500" y="-4619"/>
                  <a:pt x="622975" y="5435"/>
                </a:cubicBezTo>
                <a:cubicBezTo>
                  <a:pt x="486450" y="15489"/>
                  <a:pt x="-21021" y="61527"/>
                  <a:pt x="675" y="625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919E5C82-D425-CC6F-1C5A-7BDB4B683954}"/>
              </a:ext>
            </a:extLst>
          </p:cNvPr>
          <p:cNvSpPr/>
          <p:nvPr/>
        </p:nvSpPr>
        <p:spPr>
          <a:xfrm>
            <a:off x="2726537" y="9548730"/>
            <a:ext cx="598438" cy="715134"/>
          </a:xfrm>
          <a:custGeom>
            <a:avLst/>
            <a:gdLst>
              <a:gd name="connsiteX0" fmla="*/ 788 w 598438"/>
              <a:gd name="connsiteY0" fmla="*/ 1670 h 715134"/>
              <a:gd name="connsiteX1" fmla="*/ 515138 w 598438"/>
              <a:gd name="connsiteY1" fmla="*/ 547770 h 715134"/>
              <a:gd name="connsiteX2" fmla="*/ 597688 w 598438"/>
              <a:gd name="connsiteY2" fmla="*/ 709695 h 715134"/>
              <a:gd name="connsiteX3" fmla="*/ 546888 w 598438"/>
              <a:gd name="connsiteY3" fmla="*/ 649370 h 715134"/>
              <a:gd name="connsiteX4" fmla="*/ 400838 w 598438"/>
              <a:gd name="connsiteY4" fmla="*/ 385845 h 715134"/>
              <a:gd name="connsiteX5" fmla="*/ 788 w 598438"/>
              <a:gd name="connsiteY5" fmla="*/ 1670 h 71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38" h="715134">
                <a:moveTo>
                  <a:pt x="788" y="1670"/>
                </a:moveTo>
                <a:cubicBezTo>
                  <a:pt x="19838" y="28657"/>
                  <a:pt x="415655" y="429766"/>
                  <a:pt x="515138" y="547770"/>
                </a:cubicBezTo>
                <a:cubicBezTo>
                  <a:pt x="614621" y="665774"/>
                  <a:pt x="592396" y="692762"/>
                  <a:pt x="597688" y="709695"/>
                </a:cubicBezTo>
                <a:cubicBezTo>
                  <a:pt x="602980" y="726628"/>
                  <a:pt x="579696" y="703345"/>
                  <a:pt x="546888" y="649370"/>
                </a:cubicBezTo>
                <a:cubicBezTo>
                  <a:pt x="514080" y="595395"/>
                  <a:pt x="488151" y="489562"/>
                  <a:pt x="400838" y="385845"/>
                </a:cubicBezTo>
                <a:cubicBezTo>
                  <a:pt x="313525" y="282128"/>
                  <a:pt x="-18262" y="-25317"/>
                  <a:pt x="788" y="16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0503D618-A28F-BB9D-DFB0-D43C51207FDA}"/>
              </a:ext>
            </a:extLst>
          </p:cNvPr>
          <p:cNvSpPr/>
          <p:nvPr/>
        </p:nvSpPr>
        <p:spPr>
          <a:xfrm>
            <a:off x="3146423" y="9852021"/>
            <a:ext cx="464869" cy="904027"/>
          </a:xfrm>
          <a:custGeom>
            <a:avLst/>
            <a:gdLst>
              <a:gd name="connsiteX0" fmla="*/ 2 w 464869"/>
              <a:gd name="connsiteY0" fmla="*/ 4 h 904027"/>
              <a:gd name="connsiteX1" fmla="*/ 361952 w 464869"/>
              <a:gd name="connsiteY1" fmla="*/ 473079 h 904027"/>
              <a:gd name="connsiteX2" fmla="*/ 457202 w 464869"/>
              <a:gd name="connsiteY2" fmla="*/ 898529 h 904027"/>
              <a:gd name="connsiteX3" fmla="*/ 434977 w 464869"/>
              <a:gd name="connsiteY3" fmla="*/ 692154 h 904027"/>
              <a:gd name="connsiteX4" fmla="*/ 244477 w 464869"/>
              <a:gd name="connsiteY4" fmla="*/ 365129 h 904027"/>
              <a:gd name="connsiteX5" fmla="*/ 355602 w 464869"/>
              <a:gd name="connsiteY5" fmla="*/ 463554 h 904027"/>
              <a:gd name="connsiteX6" fmla="*/ 2 w 464869"/>
              <a:gd name="connsiteY6" fmla="*/ 4 h 90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869" h="904027">
                <a:moveTo>
                  <a:pt x="2" y="4"/>
                </a:moveTo>
                <a:cubicBezTo>
                  <a:pt x="1060" y="1592"/>
                  <a:pt x="285752" y="323325"/>
                  <a:pt x="361952" y="473079"/>
                </a:cubicBezTo>
                <a:cubicBezTo>
                  <a:pt x="438152" y="622833"/>
                  <a:pt x="445031" y="862017"/>
                  <a:pt x="457202" y="898529"/>
                </a:cubicBezTo>
                <a:cubicBezTo>
                  <a:pt x="469373" y="935041"/>
                  <a:pt x="470431" y="781054"/>
                  <a:pt x="434977" y="692154"/>
                </a:cubicBezTo>
                <a:cubicBezTo>
                  <a:pt x="399523" y="603254"/>
                  <a:pt x="257706" y="403229"/>
                  <a:pt x="244477" y="365129"/>
                </a:cubicBezTo>
                <a:cubicBezTo>
                  <a:pt x="231248" y="327029"/>
                  <a:pt x="390527" y="521762"/>
                  <a:pt x="355602" y="463554"/>
                </a:cubicBezTo>
                <a:cubicBezTo>
                  <a:pt x="320677" y="405346"/>
                  <a:pt x="-1056" y="-1584"/>
                  <a:pt x="2" y="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111A0D9D-A0FB-8A05-1B90-A2D525425DB8}"/>
              </a:ext>
            </a:extLst>
          </p:cNvPr>
          <p:cNvSpPr/>
          <p:nvPr/>
        </p:nvSpPr>
        <p:spPr>
          <a:xfrm>
            <a:off x="3606800" y="10904759"/>
            <a:ext cx="13184" cy="755768"/>
          </a:xfrm>
          <a:custGeom>
            <a:avLst/>
            <a:gdLst>
              <a:gd name="connsiteX0" fmla="*/ 9525 w 13184"/>
              <a:gd name="connsiteY0" fmla="*/ 7716 h 755768"/>
              <a:gd name="connsiteX1" fmla="*/ 12700 w 13184"/>
              <a:gd name="connsiteY1" fmla="*/ 747491 h 755768"/>
              <a:gd name="connsiteX2" fmla="*/ 0 w 13184"/>
              <a:gd name="connsiteY2" fmla="*/ 382366 h 755768"/>
              <a:gd name="connsiteX3" fmla="*/ 9525 w 13184"/>
              <a:gd name="connsiteY3" fmla="*/ 7716 h 75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4" h="755768">
                <a:moveTo>
                  <a:pt x="9525" y="7716"/>
                </a:moveTo>
                <a:cubicBezTo>
                  <a:pt x="11642" y="68570"/>
                  <a:pt x="14287" y="685049"/>
                  <a:pt x="12700" y="747491"/>
                </a:cubicBezTo>
                <a:cubicBezTo>
                  <a:pt x="11113" y="809933"/>
                  <a:pt x="0" y="502487"/>
                  <a:pt x="0" y="382366"/>
                </a:cubicBezTo>
                <a:cubicBezTo>
                  <a:pt x="0" y="262245"/>
                  <a:pt x="7408" y="-53138"/>
                  <a:pt x="9525" y="77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60E7CB08-5DCC-04A2-E966-1E0F1B348DA8}"/>
              </a:ext>
            </a:extLst>
          </p:cNvPr>
          <p:cNvSpPr/>
          <p:nvPr/>
        </p:nvSpPr>
        <p:spPr>
          <a:xfrm>
            <a:off x="3657217" y="10903086"/>
            <a:ext cx="44888" cy="1096950"/>
          </a:xfrm>
          <a:custGeom>
            <a:avLst/>
            <a:gdLst>
              <a:gd name="connsiteX0" fmla="*/ 9908 w 44888"/>
              <a:gd name="connsiteY0" fmla="*/ 9389 h 1096950"/>
              <a:gd name="connsiteX1" fmla="*/ 22608 w 44888"/>
              <a:gd name="connsiteY1" fmla="*/ 758689 h 1096950"/>
              <a:gd name="connsiteX2" fmla="*/ 383 w 44888"/>
              <a:gd name="connsiteY2" fmla="*/ 1085714 h 1096950"/>
              <a:gd name="connsiteX3" fmla="*/ 44833 w 44888"/>
              <a:gd name="connsiteY3" fmla="*/ 384039 h 1096950"/>
              <a:gd name="connsiteX4" fmla="*/ 9908 w 44888"/>
              <a:gd name="connsiteY4" fmla="*/ 9389 h 10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88" h="1096950">
                <a:moveTo>
                  <a:pt x="9908" y="9389"/>
                </a:moveTo>
                <a:cubicBezTo>
                  <a:pt x="6204" y="71831"/>
                  <a:pt x="24195" y="579302"/>
                  <a:pt x="22608" y="758689"/>
                </a:cubicBezTo>
                <a:cubicBezTo>
                  <a:pt x="21021" y="938076"/>
                  <a:pt x="-3321" y="1148156"/>
                  <a:pt x="383" y="1085714"/>
                </a:cubicBezTo>
                <a:cubicBezTo>
                  <a:pt x="4087" y="1023272"/>
                  <a:pt x="43246" y="558135"/>
                  <a:pt x="44833" y="384039"/>
                </a:cubicBezTo>
                <a:cubicBezTo>
                  <a:pt x="46420" y="209943"/>
                  <a:pt x="13612" y="-53053"/>
                  <a:pt x="9908" y="93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2E7C981-CE07-F90F-1680-416633397B4C}"/>
              </a:ext>
            </a:extLst>
          </p:cNvPr>
          <p:cNvSpPr/>
          <p:nvPr/>
        </p:nvSpPr>
        <p:spPr>
          <a:xfrm>
            <a:off x="3653215" y="9606139"/>
            <a:ext cx="1255517" cy="1930722"/>
          </a:xfrm>
          <a:custGeom>
            <a:avLst/>
            <a:gdLst>
              <a:gd name="connsiteX0" fmla="*/ 4385 w 1255517"/>
              <a:gd name="connsiteY0" fmla="*/ 3012 h 1930722"/>
              <a:gd name="connsiteX1" fmla="*/ 322437 w 1255517"/>
              <a:gd name="connsiteY1" fmla="*/ 670922 h 1930722"/>
              <a:gd name="connsiteX2" fmla="*/ 811442 w 1255517"/>
              <a:gd name="connsiteY2" fmla="*/ 1307026 h 1930722"/>
              <a:gd name="connsiteX3" fmla="*/ 755783 w 1255517"/>
              <a:gd name="connsiteY3" fmla="*/ 1263294 h 1930722"/>
              <a:gd name="connsiteX4" fmla="*/ 1252740 w 1255517"/>
              <a:gd name="connsiteY4" fmla="*/ 1923252 h 1930722"/>
              <a:gd name="connsiteX5" fmla="*/ 938663 w 1255517"/>
              <a:gd name="connsiteY5" fmla="*/ 1581346 h 1930722"/>
              <a:gd name="connsiteX6" fmla="*/ 553025 w 1255517"/>
              <a:gd name="connsiteY6" fmla="*/ 1000901 h 1930722"/>
              <a:gd name="connsiteX7" fmla="*/ 163411 w 1255517"/>
              <a:gd name="connsiteY7" fmla="*/ 448285 h 1930722"/>
              <a:gd name="connsiteX8" fmla="*/ 4385 w 1255517"/>
              <a:gd name="connsiteY8" fmla="*/ 3012 h 193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517" h="1930722">
                <a:moveTo>
                  <a:pt x="4385" y="3012"/>
                </a:moveTo>
                <a:cubicBezTo>
                  <a:pt x="30889" y="40118"/>
                  <a:pt x="187927" y="453586"/>
                  <a:pt x="322437" y="670922"/>
                </a:cubicBezTo>
                <a:cubicBezTo>
                  <a:pt x="456947" y="888258"/>
                  <a:pt x="739218" y="1208297"/>
                  <a:pt x="811442" y="1307026"/>
                </a:cubicBezTo>
                <a:cubicBezTo>
                  <a:pt x="883666" y="1405755"/>
                  <a:pt x="682233" y="1160590"/>
                  <a:pt x="755783" y="1263294"/>
                </a:cubicBezTo>
                <a:cubicBezTo>
                  <a:pt x="829333" y="1365998"/>
                  <a:pt x="1222260" y="1870243"/>
                  <a:pt x="1252740" y="1923252"/>
                </a:cubicBezTo>
                <a:cubicBezTo>
                  <a:pt x="1283220" y="1976261"/>
                  <a:pt x="1055282" y="1735071"/>
                  <a:pt x="938663" y="1581346"/>
                </a:cubicBezTo>
                <a:cubicBezTo>
                  <a:pt x="822044" y="1427621"/>
                  <a:pt x="682234" y="1189744"/>
                  <a:pt x="553025" y="1000901"/>
                </a:cubicBezTo>
                <a:cubicBezTo>
                  <a:pt x="423816" y="812058"/>
                  <a:pt x="250213" y="615925"/>
                  <a:pt x="163411" y="448285"/>
                </a:cubicBezTo>
                <a:cubicBezTo>
                  <a:pt x="76609" y="280645"/>
                  <a:pt x="-22119" y="-34094"/>
                  <a:pt x="4385" y="30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5F0D58D9-F059-8BE0-058A-E285D2D2DEBA}"/>
              </a:ext>
            </a:extLst>
          </p:cNvPr>
          <p:cNvSpPr/>
          <p:nvPr/>
        </p:nvSpPr>
        <p:spPr>
          <a:xfrm>
            <a:off x="4088794" y="10248015"/>
            <a:ext cx="846609" cy="1250065"/>
          </a:xfrm>
          <a:custGeom>
            <a:avLst/>
            <a:gdLst>
              <a:gd name="connsiteX0" fmla="*/ 2152 w 846609"/>
              <a:gd name="connsiteY0" fmla="*/ 1216 h 1250065"/>
              <a:gd name="connsiteX1" fmla="*/ 447425 w 846609"/>
              <a:gd name="connsiteY1" fmla="*/ 609491 h 1250065"/>
              <a:gd name="connsiteX2" fmla="*/ 395742 w 846609"/>
              <a:gd name="connsiteY2" fmla="*/ 585637 h 1250065"/>
              <a:gd name="connsiteX3" fmla="*/ 844990 w 846609"/>
              <a:gd name="connsiteY3" fmla="*/ 1245595 h 1250065"/>
              <a:gd name="connsiteX4" fmla="*/ 534889 w 846609"/>
              <a:gd name="connsiteY4" fmla="*/ 852006 h 1250065"/>
              <a:gd name="connsiteX5" fmla="*/ 236716 w 846609"/>
              <a:gd name="connsiteY5" fmla="*/ 402757 h 1250065"/>
              <a:gd name="connsiteX6" fmla="*/ 276472 w 846609"/>
              <a:gd name="connsiteY6" fmla="*/ 450465 h 1250065"/>
              <a:gd name="connsiteX7" fmla="*/ 2152 w 846609"/>
              <a:gd name="connsiteY7" fmla="*/ 1216 h 125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609" h="1250065">
                <a:moveTo>
                  <a:pt x="2152" y="1216"/>
                </a:moveTo>
                <a:cubicBezTo>
                  <a:pt x="30644" y="27720"/>
                  <a:pt x="381827" y="512088"/>
                  <a:pt x="447425" y="609491"/>
                </a:cubicBezTo>
                <a:cubicBezTo>
                  <a:pt x="513023" y="706894"/>
                  <a:pt x="329481" y="479620"/>
                  <a:pt x="395742" y="585637"/>
                </a:cubicBezTo>
                <a:cubicBezTo>
                  <a:pt x="462003" y="691654"/>
                  <a:pt x="821799" y="1201200"/>
                  <a:pt x="844990" y="1245595"/>
                </a:cubicBezTo>
                <a:cubicBezTo>
                  <a:pt x="868181" y="1289990"/>
                  <a:pt x="636268" y="992479"/>
                  <a:pt x="534889" y="852006"/>
                </a:cubicBezTo>
                <a:cubicBezTo>
                  <a:pt x="433510" y="711533"/>
                  <a:pt x="279786" y="469681"/>
                  <a:pt x="236716" y="402757"/>
                </a:cubicBezTo>
                <a:cubicBezTo>
                  <a:pt x="193646" y="335833"/>
                  <a:pt x="316229" y="511425"/>
                  <a:pt x="276472" y="450465"/>
                </a:cubicBezTo>
                <a:cubicBezTo>
                  <a:pt x="236715" y="389505"/>
                  <a:pt x="-26340" y="-25288"/>
                  <a:pt x="2152" y="12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6403E63B-5624-BDA5-CB08-D20177492CDC}"/>
              </a:ext>
            </a:extLst>
          </p:cNvPr>
          <p:cNvSpPr/>
          <p:nvPr/>
        </p:nvSpPr>
        <p:spPr>
          <a:xfrm>
            <a:off x="195769" y="10367360"/>
            <a:ext cx="368795" cy="1589910"/>
          </a:xfrm>
          <a:custGeom>
            <a:avLst/>
            <a:gdLst>
              <a:gd name="connsiteX0" fmla="*/ 368774 w 368795"/>
              <a:gd name="connsiteY0" fmla="*/ 5117 h 1589910"/>
              <a:gd name="connsiteX1" fmla="*/ 313114 w 368795"/>
              <a:gd name="connsiteY1" fmla="*/ 362925 h 1589910"/>
              <a:gd name="connsiteX2" fmla="*/ 229626 w 368795"/>
              <a:gd name="connsiteY2" fmla="*/ 744588 h 1589910"/>
              <a:gd name="connsiteX3" fmla="*/ 301188 w 368795"/>
              <a:gd name="connsiteY3" fmla="*/ 661099 h 1589910"/>
              <a:gd name="connsiteX4" fmla="*/ 6989 w 368795"/>
              <a:gd name="connsiteY4" fmla="*/ 1567548 h 1589910"/>
              <a:gd name="connsiteX5" fmla="*/ 110356 w 368795"/>
              <a:gd name="connsiteY5" fmla="*/ 1257447 h 1589910"/>
              <a:gd name="connsiteX6" fmla="*/ 313114 w 368795"/>
              <a:gd name="connsiteY6" fmla="*/ 641221 h 1589910"/>
              <a:gd name="connsiteX7" fmla="*/ 146137 w 368795"/>
              <a:gd name="connsiteY7" fmla="*/ 983127 h 1589910"/>
              <a:gd name="connsiteX8" fmla="*/ 317090 w 368795"/>
              <a:gd name="connsiteY8" fmla="*/ 641221 h 1589910"/>
              <a:gd name="connsiteX9" fmla="*/ 368774 w 368795"/>
              <a:gd name="connsiteY9" fmla="*/ 5117 h 158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795" h="1589910">
                <a:moveTo>
                  <a:pt x="368774" y="5117"/>
                </a:moveTo>
                <a:cubicBezTo>
                  <a:pt x="368111" y="-41266"/>
                  <a:pt x="336305" y="239680"/>
                  <a:pt x="313114" y="362925"/>
                </a:cubicBezTo>
                <a:cubicBezTo>
                  <a:pt x="289923" y="486170"/>
                  <a:pt x="231614" y="694892"/>
                  <a:pt x="229626" y="744588"/>
                </a:cubicBezTo>
                <a:cubicBezTo>
                  <a:pt x="227638" y="794284"/>
                  <a:pt x="338294" y="523939"/>
                  <a:pt x="301188" y="661099"/>
                </a:cubicBezTo>
                <a:cubicBezTo>
                  <a:pt x="264082" y="798259"/>
                  <a:pt x="38794" y="1468157"/>
                  <a:pt x="6989" y="1567548"/>
                </a:cubicBezTo>
                <a:cubicBezTo>
                  <a:pt x="-24816" y="1666939"/>
                  <a:pt x="59335" y="1411835"/>
                  <a:pt x="110356" y="1257447"/>
                </a:cubicBezTo>
                <a:cubicBezTo>
                  <a:pt x="161377" y="1103059"/>
                  <a:pt x="307150" y="686941"/>
                  <a:pt x="313114" y="641221"/>
                </a:cubicBezTo>
                <a:cubicBezTo>
                  <a:pt x="319077" y="595501"/>
                  <a:pt x="145474" y="983127"/>
                  <a:pt x="146137" y="983127"/>
                </a:cubicBezTo>
                <a:cubicBezTo>
                  <a:pt x="146800" y="983127"/>
                  <a:pt x="279321" y="800910"/>
                  <a:pt x="317090" y="641221"/>
                </a:cubicBezTo>
                <a:cubicBezTo>
                  <a:pt x="354859" y="481532"/>
                  <a:pt x="369437" y="51500"/>
                  <a:pt x="368774" y="511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0A37317-1F2A-AE9A-B9C4-EB5DFB445B6C}"/>
              </a:ext>
            </a:extLst>
          </p:cNvPr>
          <p:cNvSpPr/>
          <p:nvPr/>
        </p:nvSpPr>
        <p:spPr>
          <a:xfrm>
            <a:off x="134069" y="11280839"/>
            <a:ext cx="278685" cy="1001621"/>
          </a:xfrm>
          <a:custGeom>
            <a:avLst/>
            <a:gdLst>
              <a:gd name="connsiteX0" fmla="*/ 275423 w 278685"/>
              <a:gd name="connsiteY0" fmla="*/ 145185 h 1001621"/>
              <a:gd name="connsiteX1" fmla="*/ 56762 w 278685"/>
              <a:gd name="connsiteY1" fmla="*/ 642142 h 1001621"/>
              <a:gd name="connsiteX2" fmla="*/ 5079 w 278685"/>
              <a:gd name="connsiteY2" fmla="*/ 995975 h 1001621"/>
              <a:gd name="connsiteX3" fmla="*/ 28933 w 278685"/>
              <a:gd name="connsiteY3" fmla="*/ 797192 h 1001621"/>
              <a:gd name="connsiteX4" fmla="*/ 243618 w 278685"/>
              <a:gd name="connsiteY4" fmla="*/ 21940 h 1001621"/>
              <a:gd name="connsiteX5" fmla="*/ 191934 w 278685"/>
              <a:gd name="connsiteY5" fmla="*/ 208796 h 1001621"/>
              <a:gd name="connsiteX6" fmla="*/ 275423 w 278685"/>
              <a:gd name="connsiteY6" fmla="*/ 145185 h 10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8685" h="1001621">
                <a:moveTo>
                  <a:pt x="275423" y="145185"/>
                </a:moveTo>
                <a:cubicBezTo>
                  <a:pt x="252894" y="217409"/>
                  <a:pt x="101819" y="500344"/>
                  <a:pt x="56762" y="642142"/>
                </a:cubicBezTo>
                <a:cubicBezTo>
                  <a:pt x="11705" y="783940"/>
                  <a:pt x="9717" y="970133"/>
                  <a:pt x="5079" y="995975"/>
                </a:cubicBezTo>
                <a:cubicBezTo>
                  <a:pt x="441" y="1021817"/>
                  <a:pt x="-10823" y="959531"/>
                  <a:pt x="28933" y="797192"/>
                </a:cubicBezTo>
                <a:cubicBezTo>
                  <a:pt x="68689" y="634853"/>
                  <a:pt x="243618" y="21940"/>
                  <a:pt x="243618" y="21940"/>
                </a:cubicBezTo>
                <a:cubicBezTo>
                  <a:pt x="270785" y="-76126"/>
                  <a:pt x="187296" y="184942"/>
                  <a:pt x="191934" y="208796"/>
                </a:cubicBezTo>
                <a:cubicBezTo>
                  <a:pt x="196572" y="232650"/>
                  <a:pt x="297952" y="72961"/>
                  <a:pt x="275423" y="1451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01DE9D13-A528-5550-D883-50243A7D6ADC}"/>
              </a:ext>
            </a:extLst>
          </p:cNvPr>
          <p:cNvSpPr/>
          <p:nvPr/>
        </p:nvSpPr>
        <p:spPr>
          <a:xfrm>
            <a:off x="1064641" y="9373750"/>
            <a:ext cx="1194507" cy="155934"/>
          </a:xfrm>
          <a:custGeom>
            <a:avLst/>
            <a:gdLst>
              <a:gd name="connsiteX0" fmla="*/ 834 w 1194507"/>
              <a:gd name="connsiteY0" fmla="*/ 155888 h 155934"/>
              <a:gd name="connsiteX1" fmla="*/ 648865 w 1194507"/>
              <a:gd name="connsiteY1" fmla="*/ 36619 h 155934"/>
              <a:gd name="connsiteX2" fmla="*/ 1185578 w 1194507"/>
              <a:gd name="connsiteY2" fmla="*/ 100229 h 155934"/>
              <a:gd name="connsiteX3" fmla="*/ 943063 w 1194507"/>
              <a:gd name="connsiteY3" fmla="*/ 64448 h 155934"/>
              <a:gd name="connsiteX4" fmla="*/ 414302 w 1194507"/>
              <a:gd name="connsiteY4" fmla="*/ 4813 h 155934"/>
              <a:gd name="connsiteX5" fmla="*/ 509717 w 1194507"/>
              <a:gd name="connsiteY5" fmla="*/ 20716 h 155934"/>
              <a:gd name="connsiteX6" fmla="*/ 834 w 1194507"/>
              <a:gd name="connsiteY6" fmla="*/ 155888 h 155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507" h="155934">
                <a:moveTo>
                  <a:pt x="834" y="155888"/>
                </a:moveTo>
                <a:cubicBezTo>
                  <a:pt x="24025" y="158539"/>
                  <a:pt x="451408" y="45895"/>
                  <a:pt x="648865" y="36619"/>
                </a:cubicBezTo>
                <a:cubicBezTo>
                  <a:pt x="846322" y="27343"/>
                  <a:pt x="1136545" y="95591"/>
                  <a:pt x="1185578" y="100229"/>
                </a:cubicBezTo>
                <a:cubicBezTo>
                  <a:pt x="1234611" y="104867"/>
                  <a:pt x="1071609" y="80351"/>
                  <a:pt x="943063" y="64448"/>
                </a:cubicBezTo>
                <a:cubicBezTo>
                  <a:pt x="814517" y="48545"/>
                  <a:pt x="486526" y="12102"/>
                  <a:pt x="414302" y="4813"/>
                </a:cubicBezTo>
                <a:cubicBezTo>
                  <a:pt x="342078" y="-2476"/>
                  <a:pt x="574653" y="-4463"/>
                  <a:pt x="509717" y="20716"/>
                </a:cubicBezTo>
                <a:cubicBezTo>
                  <a:pt x="444781" y="45895"/>
                  <a:pt x="-22357" y="153237"/>
                  <a:pt x="834" y="15588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348FACC6-B4D2-3C1F-341A-6AA6CFD0D62E}"/>
              </a:ext>
            </a:extLst>
          </p:cNvPr>
          <p:cNvSpPr/>
          <p:nvPr/>
        </p:nvSpPr>
        <p:spPr>
          <a:xfrm>
            <a:off x="1089021" y="9577915"/>
            <a:ext cx="1696772" cy="493870"/>
          </a:xfrm>
          <a:custGeom>
            <a:avLst/>
            <a:gdLst>
              <a:gd name="connsiteX0" fmla="*/ 308 w 1696772"/>
              <a:gd name="connsiteY0" fmla="*/ 106774 h 493870"/>
              <a:gd name="connsiteX1" fmla="*/ 1049880 w 1696772"/>
              <a:gd name="connsiteY1" fmla="*/ 67017 h 493870"/>
              <a:gd name="connsiteX2" fmla="*/ 1077709 w 1696772"/>
              <a:gd name="connsiteY2" fmla="*/ 63042 h 493870"/>
              <a:gd name="connsiteX3" fmla="*/ 1399737 w 1696772"/>
              <a:gd name="connsiteY3" fmla="*/ 82920 h 493870"/>
              <a:gd name="connsiteX4" fmla="*/ 1689960 w 1696772"/>
              <a:gd name="connsiteY4" fmla="*/ 480485 h 493870"/>
              <a:gd name="connsiteX5" fmla="*/ 1590569 w 1696772"/>
              <a:gd name="connsiteY5" fmla="*/ 377118 h 493870"/>
              <a:gd name="connsiteX6" fmla="*/ 1427567 w 1696772"/>
              <a:gd name="connsiteY6" fmla="*/ 150506 h 493870"/>
              <a:gd name="connsiteX7" fmla="*/ 819292 w 1696772"/>
              <a:gd name="connsiteY7" fmla="*/ 3407 h 493870"/>
              <a:gd name="connsiteX8" fmla="*/ 938562 w 1696772"/>
              <a:gd name="connsiteY8" fmla="*/ 51115 h 493870"/>
              <a:gd name="connsiteX9" fmla="*/ 308 w 1696772"/>
              <a:gd name="connsiteY9" fmla="*/ 106774 h 49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772" h="493870">
                <a:moveTo>
                  <a:pt x="308" y="106774"/>
                </a:moveTo>
                <a:cubicBezTo>
                  <a:pt x="18861" y="109424"/>
                  <a:pt x="870313" y="74306"/>
                  <a:pt x="1049880" y="67017"/>
                </a:cubicBezTo>
                <a:cubicBezTo>
                  <a:pt x="1229447" y="59728"/>
                  <a:pt x="1019400" y="60392"/>
                  <a:pt x="1077709" y="63042"/>
                </a:cubicBezTo>
                <a:cubicBezTo>
                  <a:pt x="1136018" y="65692"/>
                  <a:pt x="1297695" y="13346"/>
                  <a:pt x="1399737" y="82920"/>
                </a:cubicBezTo>
                <a:cubicBezTo>
                  <a:pt x="1501779" y="152494"/>
                  <a:pt x="1658155" y="431452"/>
                  <a:pt x="1689960" y="480485"/>
                </a:cubicBezTo>
                <a:cubicBezTo>
                  <a:pt x="1721765" y="529518"/>
                  <a:pt x="1634301" y="432114"/>
                  <a:pt x="1590569" y="377118"/>
                </a:cubicBezTo>
                <a:cubicBezTo>
                  <a:pt x="1546837" y="322122"/>
                  <a:pt x="1556113" y="212791"/>
                  <a:pt x="1427567" y="150506"/>
                </a:cubicBezTo>
                <a:cubicBezTo>
                  <a:pt x="1299021" y="88221"/>
                  <a:pt x="900793" y="19972"/>
                  <a:pt x="819292" y="3407"/>
                </a:cubicBezTo>
                <a:cubicBezTo>
                  <a:pt x="737791" y="-13158"/>
                  <a:pt x="1070421" y="35213"/>
                  <a:pt x="938562" y="51115"/>
                </a:cubicBezTo>
                <a:cubicBezTo>
                  <a:pt x="806703" y="67017"/>
                  <a:pt x="-18245" y="104124"/>
                  <a:pt x="308" y="1067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C0D3EE5C-F18E-9DC5-D2FF-006D92600F63}"/>
              </a:ext>
            </a:extLst>
          </p:cNvPr>
          <p:cNvSpPr/>
          <p:nvPr/>
        </p:nvSpPr>
        <p:spPr>
          <a:xfrm>
            <a:off x="780038" y="10136795"/>
            <a:ext cx="2364801" cy="593531"/>
          </a:xfrm>
          <a:custGeom>
            <a:avLst/>
            <a:gdLst>
              <a:gd name="connsiteX0" fmla="*/ 3165 w 2364801"/>
              <a:gd name="connsiteY0" fmla="*/ 438440 h 593531"/>
              <a:gd name="connsiteX1" fmla="*/ 1223691 w 2364801"/>
              <a:gd name="connsiteY1" fmla="*/ 120388 h 593531"/>
              <a:gd name="connsiteX2" fmla="*/ 1291277 w 2364801"/>
              <a:gd name="connsiteY2" fmla="*/ 96534 h 593531"/>
              <a:gd name="connsiteX3" fmla="*/ 1187910 w 2364801"/>
              <a:gd name="connsiteY3" fmla="*/ 64728 h 593531"/>
              <a:gd name="connsiteX4" fmla="*/ 1951235 w 2364801"/>
              <a:gd name="connsiteY4" fmla="*/ 5094 h 593531"/>
              <a:gd name="connsiteX5" fmla="*/ 1827990 w 2364801"/>
              <a:gd name="connsiteY5" fmla="*/ 9069 h 593531"/>
              <a:gd name="connsiteX6" fmla="*/ 2062553 w 2364801"/>
              <a:gd name="connsiteY6" fmla="*/ 56777 h 593531"/>
              <a:gd name="connsiteX7" fmla="*/ 2364703 w 2364801"/>
              <a:gd name="connsiteY7" fmla="*/ 283389 h 593531"/>
              <a:gd name="connsiteX8" fmla="*/ 2098334 w 2364801"/>
              <a:gd name="connsiteY8" fmla="*/ 211828 h 593531"/>
              <a:gd name="connsiteX9" fmla="*/ 2324946 w 2364801"/>
              <a:gd name="connsiteY9" fmla="*/ 585539 h 593531"/>
              <a:gd name="connsiteX10" fmla="*/ 2086407 w 2364801"/>
              <a:gd name="connsiteY10" fmla="*/ 462294 h 593531"/>
              <a:gd name="connsiteX11" fmla="*/ 1032859 w 2364801"/>
              <a:gd name="connsiteY11" fmla="*/ 398683 h 593531"/>
              <a:gd name="connsiteX12" fmla="*/ 2197725 w 2364801"/>
              <a:gd name="connsiteY12" fmla="*/ 402659 h 593531"/>
              <a:gd name="connsiteX13" fmla="*/ 2102310 w 2364801"/>
              <a:gd name="connsiteY13" fmla="*/ 247608 h 593531"/>
              <a:gd name="connsiteX14" fmla="*/ 2074480 w 2364801"/>
              <a:gd name="connsiteY14" fmla="*/ 56777 h 593531"/>
              <a:gd name="connsiteX15" fmla="*/ 1048762 w 2364801"/>
              <a:gd name="connsiteY15" fmla="*/ 104485 h 593531"/>
              <a:gd name="connsiteX16" fmla="*/ 448439 w 2364801"/>
              <a:gd name="connsiteY16" fmla="*/ 128339 h 593531"/>
              <a:gd name="connsiteX17" fmla="*/ 857931 w 2364801"/>
              <a:gd name="connsiteY17" fmla="*/ 144242 h 593531"/>
              <a:gd name="connsiteX18" fmla="*/ 3165 w 2364801"/>
              <a:gd name="connsiteY18" fmla="*/ 438440 h 59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4801" h="593531">
                <a:moveTo>
                  <a:pt x="3165" y="438440"/>
                </a:moveTo>
                <a:cubicBezTo>
                  <a:pt x="64125" y="434464"/>
                  <a:pt x="1009006" y="177372"/>
                  <a:pt x="1223691" y="120388"/>
                </a:cubicBezTo>
                <a:cubicBezTo>
                  <a:pt x="1438376" y="63404"/>
                  <a:pt x="1297240" y="105811"/>
                  <a:pt x="1291277" y="96534"/>
                </a:cubicBezTo>
                <a:cubicBezTo>
                  <a:pt x="1285314" y="87257"/>
                  <a:pt x="1077917" y="79968"/>
                  <a:pt x="1187910" y="64728"/>
                </a:cubicBezTo>
                <a:cubicBezTo>
                  <a:pt x="1297903" y="49488"/>
                  <a:pt x="1844555" y="14370"/>
                  <a:pt x="1951235" y="5094"/>
                </a:cubicBezTo>
                <a:cubicBezTo>
                  <a:pt x="2057915" y="-4183"/>
                  <a:pt x="1809437" y="455"/>
                  <a:pt x="1827990" y="9069"/>
                </a:cubicBezTo>
                <a:cubicBezTo>
                  <a:pt x="1846543" y="17683"/>
                  <a:pt x="1973101" y="11057"/>
                  <a:pt x="2062553" y="56777"/>
                </a:cubicBezTo>
                <a:cubicBezTo>
                  <a:pt x="2152005" y="102497"/>
                  <a:pt x="2358740" y="257547"/>
                  <a:pt x="2364703" y="283389"/>
                </a:cubicBezTo>
                <a:cubicBezTo>
                  <a:pt x="2370666" y="309231"/>
                  <a:pt x="2104960" y="161470"/>
                  <a:pt x="2098334" y="211828"/>
                </a:cubicBezTo>
                <a:cubicBezTo>
                  <a:pt x="2091708" y="262186"/>
                  <a:pt x="2326934" y="543795"/>
                  <a:pt x="2324946" y="585539"/>
                </a:cubicBezTo>
                <a:cubicBezTo>
                  <a:pt x="2322958" y="627283"/>
                  <a:pt x="2301755" y="493437"/>
                  <a:pt x="2086407" y="462294"/>
                </a:cubicBezTo>
                <a:cubicBezTo>
                  <a:pt x="1871059" y="431151"/>
                  <a:pt x="1014306" y="408622"/>
                  <a:pt x="1032859" y="398683"/>
                </a:cubicBezTo>
                <a:cubicBezTo>
                  <a:pt x="1051412" y="388744"/>
                  <a:pt x="2019483" y="427838"/>
                  <a:pt x="2197725" y="402659"/>
                </a:cubicBezTo>
                <a:cubicBezTo>
                  <a:pt x="2375967" y="377480"/>
                  <a:pt x="2122851" y="305255"/>
                  <a:pt x="2102310" y="247608"/>
                </a:cubicBezTo>
                <a:cubicBezTo>
                  <a:pt x="2081769" y="189961"/>
                  <a:pt x="2250071" y="80631"/>
                  <a:pt x="2074480" y="56777"/>
                </a:cubicBezTo>
                <a:cubicBezTo>
                  <a:pt x="1898889" y="32923"/>
                  <a:pt x="1048762" y="104485"/>
                  <a:pt x="1048762" y="104485"/>
                </a:cubicBezTo>
                <a:lnTo>
                  <a:pt x="448439" y="128339"/>
                </a:lnTo>
                <a:cubicBezTo>
                  <a:pt x="416634" y="134965"/>
                  <a:pt x="934794" y="88583"/>
                  <a:pt x="857931" y="144242"/>
                </a:cubicBezTo>
                <a:cubicBezTo>
                  <a:pt x="781068" y="199901"/>
                  <a:pt x="-57795" y="442416"/>
                  <a:pt x="3165" y="4384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C07ADE8A-6E80-1A20-14CD-B22277A299A0}"/>
              </a:ext>
            </a:extLst>
          </p:cNvPr>
          <p:cNvSpPr/>
          <p:nvPr/>
        </p:nvSpPr>
        <p:spPr>
          <a:xfrm>
            <a:off x="604104" y="10106086"/>
            <a:ext cx="207768" cy="1074639"/>
          </a:xfrm>
          <a:custGeom>
            <a:avLst/>
            <a:gdLst>
              <a:gd name="connsiteX0" fmla="*/ 43927 w 207768"/>
              <a:gd name="connsiteY0" fmla="*/ 22 h 1074639"/>
              <a:gd name="connsiteX1" fmla="*/ 127416 w 207768"/>
              <a:gd name="connsiteY1" fmla="*/ 481076 h 1074639"/>
              <a:gd name="connsiteX2" fmla="*/ 111513 w 207768"/>
              <a:gd name="connsiteY2" fmla="*/ 747444 h 1074639"/>
              <a:gd name="connsiteX3" fmla="*/ 195 w 207768"/>
              <a:gd name="connsiteY3" fmla="*/ 1073448 h 1074639"/>
              <a:gd name="connsiteX4" fmla="*/ 87659 w 207768"/>
              <a:gd name="connsiteY4" fmla="*/ 838884 h 1074639"/>
              <a:gd name="connsiteX5" fmla="*/ 202953 w 207768"/>
              <a:gd name="connsiteY5" fmla="*/ 377709 h 1074639"/>
              <a:gd name="connsiteX6" fmla="*/ 175124 w 207768"/>
              <a:gd name="connsiteY6" fmla="*/ 500954 h 1074639"/>
              <a:gd name="connsiteX7" fmla="*/ 43927 w 207768"/>
              <a:gd name="connsiteY7" fmla="*/ 22 h 107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768" h="1074639">
                <a:moveTo>
                  <a:pt x="43927" y="22"/>
                </a:moveTo>
                <a:cubicBezTo>
                  <a:pt x="35976" y="-3291"/>
                  <a:pt x="116152" y="356506"/>
                  <a:pt x="127416" y="481076"/>
                </a:cubicBezTo>
                <a:cubicBezTo>
                  <a:pt x="138680" y="605646"/>
                  <a:pt x="132716" y="648716"/>
                  <a:pt x="111513" y="747444"/>
                </a:cubicBezTo>
                <a:cubicBezTo>
                  <a:pt x="90310" y="846172"/>
                  <a:pt x="4171" y="1058208"/>
                  <a:pt x="195" y="1073448"/>
                </a:cubicBezTo>
                <a:cubicBezTo>
                  <a:pt x="-3781" y="1088688"/>
                  <a:pt x="53866" y="954840"/>
                  <a:pt x="87659" y="838884"/>
                </a:cubicBezTo>
                <a:cubicBezTo>
                  <a:pt x="121452" y="722928"/>
                  <a:pt x="188376" y="434031"/>
                  <a:pt x="202953" y="377709"/>
                </a:cubicBezTo>
                <a:cubicBezTo>
                  <a:pt x="217530" y="321387"/>
                  <a:pt x="196327" y="557938"/>
                  <a:pt x="175124" y="500954"/>
                </a:cubicBezTo>
                <a:cubicBezTo>
                  <a:pt x="153921" y="443970"/>
                  <a:pt x="51878" y="3335"/>
                  <a:pt x="43927" y="2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61E936AF-83B3-AE8B-6A95-95AE553CDA91}"/>
              </a:ext>
            </a:extLst>
          </p:cNvPr>
          <p:cNvSpPr/>
          <p:nvPr/>
        </p:nvSpPr>
        <p:spPr>
          <a:xfrm>
            <a:off x="869053" y="11493480"/>
            <a:ext cx="1879259" cy="350879"/>
          </a:xfrm>
          <a:custGeom>
            <a:avLst/>
            <a:gdLst>
              <a:gd name="connsiteX0" fmla="*/ 1615 w 1879259"/>
              <a:gd name="connsiteY0" fmla="*/ 210840 h 350879"/>
              <a:gd name="connsiteX1" fmla="*/ 860356 w 1879259"/>
              <a:gd name="connsiteY1" fmla="*/ 99522 h 350879"/>
              <a:gd name="connsiteX2" fmla="*/ 1476582 w 1879259"/>
              <a:gd name="connsiteY2" fmla="*/ 274450 h 350879"/>
              <a:gd name="connsiteX3" fmla="*/ 1389117 w 1879259"/>
              <a:gd name="connsiteY3" fmla="*/ 206864 h 350879"/>
              <a:gd name="connsiteX4" fmla="*/ 1623681 w 1879259"/>
              <a:gd name="connsiteY4" fmla="*/ 294329 h 350879"/>
              <a:gd name="connsiteX5" fmla="*/ 1874147 w 1879259"/>
              <a:gd name="connsiteY5" fmla="*/ 349988 h 350879"/>
              <a:gd name="connsiteX6" fmla="*/ 1381166 w 1879259"/>
              <a:gd name="connsiteY6" fmla="*/ 250597 h 350879"/>
              <a:gd name="connsiteX7" fmla="*/ 665549 w 1879259"/>
              <a:gd name="connsiteY7" fmla="*/ 130 h 350879"/>
              <a:gd name="connsiteX8" fmla="*/ 1615 w 1879259"/>
              <a:gd name="connsiteY8" fmla="*/ 210840 h 35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9259" h="350879">
                <a:moveTo>
                  <a:pt x="1615" y="210840"/>
                </a:moveTo>
                <a:cubicBezTo>
                  <a:pt x="34083" y="227405"/>
                  <a:pt x="614528" y="88920"/>
                  <a:pt x="860356" y="99522"/>
                </a:cubicBezTo>
                <a:cubicBezTo>
                  <a:pt x="1106184" y="110124"/>
                  <a:pt x="1388455" y="256560"/>
                  <a:pt x="1476582" y="274450"/>
                </a:cubicBezTo>
                <a:cubicBezTo>
                  <a:pt x="1564709" y="292340"/>
                  <a:pt x="1364601" y="203551"/>
                  <a:pt x="1389117" y="206864"/>
                </a:cubicBezTo>
                <a:cubicBezTo>
                  <a:pt x="1413633" y="210177"/>
                  <a:pt x="1542843" y="270475"/>
                  <a:pt x="1623681" y="294329"/>
                </a:cubicBezTo>
                <a:cubicBezTo>
                  <a:pt x="1704519" y="318183"/>
                  <a:pt x="1914566" y="357277"/>
                  <a:pt x="1874147" y="349988"/>
                </a:cubicBezTo>
                <a:cubicBezTo>
                  <a:pt x="1833728" y="342699"/>
                  <a:pt x="1582599" y="308907"/>
                  <a:pt x="1381166" y="250597"/>
                </a:cubicBezTo>
                <a:cubicBezTo>
                  <a:pt x="1179733" y="192287"/>
                  <a:pt x="896799" y="6093"/>
                  <a:pt x="665549" y="130"/>
                </a:cubicBezTo>
                <a:cubicBezTo>
                  <a:pt x="434299" y="-5833"/>
                  <a:pt x="-30853" y="194275"/>
                  <a:pt x="1615" y="2108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3F469858-D498-EC04-F579-8D1755FB83E1}"/>
              </a:ext>
            </a:extLst>
          </p:cNvPr>
          <p:cNvSpPr/>
          <p:nvPr/>
        </p:nvSpPr>
        <p:spPr>
          <a:xfrm>
            <a:off x="1574009" y="10805823"/>
            <a:ext cx="1647034" cy="175006"/>
          </a:xfrm>
          <a:custGeom>
            <a:avLst/>
            <a:gdLst>
              <a:gd name="connsiteX0" fmla="*/ 167327 w 1647034"/>
              <a:gd name="connsiteY0" fmla="*/ 63610 h 175006"/>
              <a:gd name="connsiteX1" fmla="*/ 1356047 w 1647034"/>
              <a:gd name="connsiteY1" fmla="*/ 67586 h 175006"/>
              <a:gd name="connsiteX2" fmla="*/ 1646269 w 1647034"/>
              <a:gd name="connsiteY2" fmla="*/ 174928 h 175006"/>
              <a:gd name="connsiteX3" fmla="*/ 1431584 w 1647034"/>
              <a:gd name="connsiteY3" fmla="*/ 83488 h 175006"/>
              <a:gd name="connsiteX4" fmla="*/ 1157264 w 1647034"/>
              <a:gd name="connsiteY4" fmla="*/ 0 h 175006"/>
              <a:gd name="connsiteX5" fmla="*/ 111668 w 1647034"/>
              <a:gd name="connsiteY5" fmla="*/ 83488 h 175006"/>
              <a:gd name="connsiteX6" fmla="*/ 167327 w 1647034"/>
              <a:gd name="connsiteY6" fmla="*/ 63610 h 17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034" h="175006">
                <a:moveTo>
                  <a:pt x="167327" y="63610"/>
                </a:moveTo>
                <a:cubicBezTo>
                  <a:pt x="374723" y="60960"/>
                  <a:pt x="1109557" y="49033"/>
                  <a:pt x="1356047" y="67586"/>
                </a:cubicBezTo>
                <a:cubicBezTo>
                  <a:pt x="1602537" y="86139"/>
                  <a:pt x="1633680" y="172278"/>
                  <a:pt x="1646269" y="174928"/>
                </a:cubicBezTo>
                <a:cubicBezTo>
                  <a:pt x="1658858" y="177578"/>
                  <a:pt x="1513085" y="112643"/>
                  <a:pt x="1431584" y="83488"/>
                </a:cubicBezTo>
                <a:cubicBezTo>
                  <a:pt x="1350083" y="54333"/>
                  <a:pt x="1377250" y="0"/>
                  <a:pt x="1157264" y="0"/>
                </a:cubicBezTo>
                <a:cubicBezTo>
                  <a:pt x="937278" y="0"/>
                  <a:pt x="273345" y="72224"/>
                  <a:pt x="111668" y="83488"/>
                </a:cubicBezTo>
                <a:cubicBezTo>
                  <a:pt x="-50009" y="94752"/>
                  <a:pt x="-40069" y="66260"/>
                  <a:pt x="167327" y="6361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E498D771-096E-B8AC-EA3F-A619EA178300}"/>
              </a:ext>
            </a:extLst>
          </p:cNvPr>
          <p:cNvSpPr/>
          <p:nvPr/>
        </p:nvSpPr>
        <p:spPr>
          <a:xfrm>
            <a:off x="3130329" y="10513416"/>
            <a:ext cx="404027" cy="1040197"/>
          </a:xfrm>
          <a:custGeom>
            <a:avLst/>
            <a:gdLst>
              <a:gd name="connsiteX0" fmla="*/ 209219 w 404027"/>
              <a:gd name="connsiteY0" fmla="*/ 26038 h 1040197"/>
              <a:gd name="connsiteX1" fmla="*/ 364269 w 404027"/>
              <a:gd name="connsiteY1" fmla="*/ 431554 h 1040197"/>
              <a:gd name="connsiteX2" fmla="*/ 304634 w 404027"/>
              <a:gd name="connsiteY2" fmla="*/ 761534 h 1040197"/>
              <a:gd name="connsiteX3" fmla="*/ 340415 w 404027"/>
              <a:gd name="connsiteY3" fmla="*/ 642264 h 1040197"/>
              <a:gd name="connsiteX4" fmla="*/ 320537 w 404027"/>
              <a:gd name="connsiteY4" fmla="*/ 1031878 h 1040197"/>
              <a:gd name="connsiteX5" fmla="*/ 316561 w 404027"/>
              <a:gd name="connsiteY5" fmla="*/ 896706 h 1040197"/>
              <a:gd name="connsiteX6" fmla="*/ 153560 w 404027"/>
              <a:gd name="connsiteY6" fmla="*/ 753582 h 1040197"/>
              <a:gd name="connsiteX7" fmla="*/ 2485 w 404027"/>
              <a:gd name="connsiteY7" fmla="*/ 618410 h 1040197"/>
              <a:gd name="connsiteX8" fmla="*/ 280781 w 404027"/>
              <a:gd name="connsiteY8" fmla="*/ 829120 h 1040197"/>
              <a:gd name="connsiteX9" fmla="*/ 396074 w 404027"/>
              <a:gd name="connsiteY9" fmla="*/ 534921 h 1040197"/>
              <a:gd name="connsiteX10" fmla="*/ 376196 w 404027"/>
              <a:gd name="connsiteY10" fmla="*/ 356017 h 1040197"/>
              <a:gd name="connsiteX11" fmla="*/ 233073 w 404027"/>
              <a:gd name="connsiteY11" fmla="*/ 73746 h 1040197"/>
              <a:gd name="connsiteX12" fmla="*/ 209219 w 404027"/>
              <a:gd name="connsiteY12" fmla="*/ 26038 h 10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4027" h="1040197">
                <a:moveTo>
                  <a:pt x="209219" y="26038"/>
                </a:moveTo>
                <a:cubicBezTo>
                  <a:pt x="231085" y="85673"/>
                  <a:pt x="348367" y="308971"/>
                  <a:pt x="364269" y="431554"/>
                </a:cubicBezTo>
                <a:cubicBezTo>
                  <a:pt x="380171" y="554137"/>
                  <a:pt x="308610" y="726416"/>
                  <a:pt x="304634" y="761534"/>
                </a:cubicBezTo>
                <a:cubicBezTo>
                  <a:pt x="300658" y="796652"/>
                  <a:pt x="337765" y="597207"/>
                  <a:pt x="340415" y="642264"/>
                </a:cubicBezTo>
                <a:cubicBezTo>
                  <a:pt x="343066" y="687321"/>
                  <a:pt x="324513" y="989471"/>
                  <a:pt x="320537" y="1031878"/>
                </a:cubicBezTo>
                <a:cubicBezTo>
                  <a:pt x="316561" y="1074285"/>
                  <a:pt x="344390" y="943089"/>
                  <a:pt x="316561" y="896706"/>
                </a:cubicBezTo>
                <a:cubicBezTo>
                  <a:pt x="288732" y="850323"/>
                  <a:pt x="153560" y="753582"/>
                  <a:pt x="153560" y="753582"/>
                </a:cubicBezTo>
                <a:cubicBezTo>
                  <a:pt x="101214" y="707199"/>
                  <a:pt x="-18718" y="605820"/>
                  <a:pt x="2485" y="618410"/>
                </a:cubicBezTo>
                <a:cubicBezTo>
                  <a:pt x="23688" y="631000"/>
                  <a:pt x="215183" y="843035"/>
                  <a:pt x="280781" y="829120"/>
                </a:cubicBezTo>
                <a:cubicBezTo>
                  <a:pt x="346379" y="815205"/>
                  <a:pt x="380172" y="613772"/>
                  <a:pt x="396074" y="534921"/>
                </a:cubicBezTo>
                <a:cubicBezTo>
                  <a:pt x="411977" y="456071"/>
                  <a:pt x="403363" y="432879"/>
                  <a:pt x="376196" y="356017"/>
                </a:cubicBezTo>
                <a:cubicBezTo>
                  <a:pt x="349029" y="279155"/>
                  <a:pt x="260902" y="126755"/>
                  <a:pt x="233073" y="73746"/>
                </a:cubicBezTo>
                <a:cubicBezTo>
                  <a:pt x="205244" y="20737"/>
                  <a:pt x="187353" y="-33597"/>
                  <a:pt x="209219" y="2603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748BBE51-0DAB-4447-E6B9-6B25993827F5}"/>
              </a:ext>
            </a:extLst>
          </p:cNvPr>
          <p:cNvSpPr/>
          <p:nvPr/>
        </p:nvSpPr>
        <p:spPr>
          <a:xfrm>
            <a:off x="3724107" y="10835409"/>
            <a:ext cx="148211" cy="1405729"/>
          </a:xfrm>
          <a:custGeom>
            <a:avLst/>
            <a:gdLst>
              <a:gd name="connsiteX0" fmla="*/ 148178 w 148211"/>
              <a:gd name="connsiteY0" fmla="*/ 2219 h 1405729"/>
              <a:gd name="connsiteX1" fmla="*/ 48787 w 148211"/>
              <a:gd name="connsiteY1" fmla="*/ 737714 h 1405729"/>
              <a:gd name="connsiteX2" fmla="*/ 64690 w 148211"/>
              <a:gd name="connsiteY2" fmla="*/ 630372 h 1405729"/>
              <a:gd name="connsiteX3" fmla="*/ 1079 w 148211"/>
              <a:gd name="connsiteY3" fmla="*/ 1393697 h 1405729"/>
              <a:gd name="connsiteX4" fmla="*/ 24933 w 148211"/>
              <a:gd name="connsiteY4" fmla="*/ 1043840 h 1405729"/>
              <a:gd name="connsiteX5" fmla="*/ 28909 w 148211"/>
              <a:gd name="connsiteY5" fmla="*/ 332198 h 1405729"/>
              <a:gd name="connsiteX6" fmla="*/ 36860 w 148211"/>
              <a:gd name="connsiteY6" fmla="*/ 503151 h 1405729"/>
              <a:gd name="connsiteX7" fmla="*/ 148178 w 148211"/>
              <a:gd name="connsiteY7" fmla="*/ 2219 h 140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211" h="1405729">
                <a:moveTo>
                  <a:pt x="148178" y="2219"/>
                </a:moveTo>
                <a:cubicBezTo>
                  <a:pt x="150166" y="41313"/>
                  <a:pt x="62702" y="633022"/>
                  <a:pt x="48787" y="737714"/>
                </a:cubicBezTo>
                <a:cubicBezTo>
                  <a:pt x="34872" y="842406"/>
                  <a:pt x="72641" y="521042"/>
                  <a:pt x="64690" y="630372"/>
                </a:cubicBezTo>
                <a:cubicBezTo>
                  <a:pt x="56739" y="739703"/>
                  <a:pt x="7705" y="1324786"/>
                  <a:pt x="1079" y="1393697"/>
                </a:cubicBezTo>
                <a:cubicBezTo>
                  <a:pt x="-5547" y="1462608"/>
                  <a:pt x="20295" y="1220756"/>
                  <a:pt x="24933" y="1043840"/>
                </a:cubicBezTo>
                <a:cubicBezTo>
                  <a:pt x="29571" y="866924"/>
                  <a:pt x="26921" y="422313"/>
                  <a:pt x="28909" y="332198"/>
                </a:cubicBezTo>
                <a:cubicBezTo>
                  <a:pt x="30897" y="242083"/>
                  <a:pt x="17644" y="553509"/>
                  <a:pt x="36860" y="503151"/>
                </a:cubicBezTo>
                <a:cubicBezTo>
                  <a:pt x="56076" y="452793"/>
                  <a:pt x="146190" y="-36875"/>
                  <a:pt x="148178" y="221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C9433A3E-4528-467A-7E09-EB2529DB157B}"/>
              </a:ext>
            </a:extLst>
          </p:cNvPr>
          <p:cNvSpPr/>
          <p:nvPr/>
        </p:nvSpPr>
        <p:spPr>
          <a:xfrm>
            <a:off x="4146463" y="11310110"/>
            <a:ext cx="194997" cy="883353"/>
          </a:xfrm>
          <a:custGeom>
            <a:avLst/>
            <a:gdLst>
              <a:gd name="connsiteX0" fmla="*/ 142 w 194997"/>
              <a:gd name="connsiteY0" fmla="*/ 620 h 883353"/>
              <a:gd name="connsiteX1" fmla="*/ 39899 w 194997"/>
              <a:gd name="connsiteY1" fmla="*/ 612871 h 883353"/>
              <a:gd name="connsiteX2" fmla="*/ 43874 w 194997"/>
              <a:gd name="connsiteY2" fmla="*/ 497577 h 883353"/>
              <a:gd name="connsiteX3" fmla="*/ 83631 w 194997"/>
              <a:gd name="connsiteY3" fmla="*/ 879240 h 883353"/>
              <a:gd name="connsiteX4" fmla="*/ 71704 w 194997"/>
              <a:gd name="connsiteY4" fmla="*/ 660579 h 883353"/>
              <a:gd name="connsiteX5" fmla="*/ 194949 w 194997"/>
              <a:gd name="connsiteY5" fmla="*/ 72182 h 883353"/>
              <a:gd name="connsiteX6" fmla="*/ 55801 w 194997"/>
              <a:gd name="connsiteY6" fmla="*/ 489626 h 883353"/>
              <a:gd name="connsiteX7" fmla="*/ 142 w 194997"/>
              <a:gd name="connsiteY7" fmla="*/ 620 h 88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997" h="883353">
                <a:moveTo>
                  <a:pt x="142" y="620"/>
                </a:moveTo>
                <a:cubicBezTo>
                  <a:pt x="-2508" y="21161"/>
                  <a:pt x="32610" y="530045"/>
                  <a:pt x="39899" y="612871"/>
                </a:cubicBezTo>
                <a:cubicBezTo>
                  <a:pt x="47188" y="695697"/>
                  <a:pt x="36585" y="453182"/>
                  <a:pt x="43874" y="497577"/>
                </a:cubicBezTo>
                <a:cubicBezTo>
                  <a:pt x="51163" y="541972"/>
                  <a:pt x="78993" y="852073"/>
                  <a:pt x="83631" y="879240"/>
                </a:cubicBezTo>
                <a:cubicBezTo>
                  <a:pt x="88269" y="906407"/>
                  <a:pt x="53151" y="795088"/>
                  <a:pt x="71704" y="660579"/>
                </a:cubicBezTo>
                <a:cubicBezTo>
                  <a:pt x="90257" y="526070"/>
                  <a:pt x="197599" y="100674"/>
                  <a:pt x="194949" y="72182"/>
                </a:cubicBezTo>
                <a:cubicBezTo>
                  <a:pt x="192299" y="43690"/>
                  <a:pt x="84293" y="502878"/>
                  <a:pt x="55801" y="489626"/>
                </a:cubicBezTo>
                <a:cubicBezTo>
                  <a:pt x="27309" y="476374"/>
                  <a:pt x="2792" y="-19921"/>
                  <a:pt x="142" y="62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7CE29B5-E480-DAB5-6B87-FC703B24A6AA}"/>
              </a:ext>
            </a:extLst>
          </p:cNvPr>
          <p:cNvSpPr/>
          <p:nvPr/>
        </p:nvSpPr>
        <p:spPr>
          <a:xfrm>
            <a:off x="7854655" y="10797103"/>
            <a:ext cx="462197" cy="1492709"/>
          </a:xfrm>
          <a:custGeom>
            <a:avLst/>
            <a:gdLst>
              <a:gd name="connsiteX0" fmla="*/ 1610 w 462197"/>
              <a:gd name="connsiteY0" fmla="*/ 7967 h 1492709"/>
              <a:gd name="connsiteX1" fmla="*/ 450694 w 462197"/>
              <a:gd name="connsiteY1" fmla="*/ 1463432 h 1492709"/>
              <a:gd name="connsiteX2" fmla="*/ 304607 w 462197"/>
              <a:gd name="connsiteY2" fmla="*/ 906135 h 1492709"/>
              <a:gd name="connsiteX3" fmla="*/ 1610 w 462197"/>
              <a:gd name="connsiteY3" fmla="*/ 7967 h 14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197" h="1492709">
                <a:moveTo>
                  <a:pt x="1610" y="7967"/>
                </a:moveTo>
                <a:cubicBezTo>
                  <a:pt x="25958" y="100850"/>
                  <a:pt x="400195" y="1313737"/>
                  <a:pt x="450694" y="1463432"/>
                </a:cubicBezTo>
                <a:cubicBezTo>
                  <a:pt x="501194" y="1613127"/>
                  <a:pt x="373142" y="1152320"/>
                  <a:pt x="304607" y="906135"/>
                </a:cubicBezTo>
                <a:cubicBezTo>
                  <a:pt x="236072" y="659950"/>
                  <a:pt x="-22738" y="-84916"/>
                  <a:pt x="1610" y="79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63866BD1-FEF1-ABE6-4154-BE19D6BA5E69}"/>
              </a:ext>
            </a:extLst>
          </p:cNvPr>
          <p:cNvSpPr/>
          <p:nvPr/>
        </p:nvSpPr>
        <p:spPr>
          <a:xfrm>
            <a:off x="7755662" y="10876387"/>
            <a:ext cx="430429" cy="1354832"/>
          </a:xfrm>
          <a:custGeom>
            <a:avLst/>
            <a:gdLst>
              <a:gd name="connsiteX0" fmla="*/ 78960 w 430429"/>
              <a:gd name="connsiteY0" fmla="*/ 4432 h 1354832"/>
              <a:gd name="connsiteX1" fmla="*/ 197995 w 430429"/>
              <a:gd name="connsiteY1" fmla="*/ 756512 h 1354832"/>
              <a:gd name="connsiteX2" fmla="*/ 425242 w 430429"/>
              <a:gd name="connsiteY2" fmla="*/ 1330041 h 1354832"/>
              <a:gd name="connsiteX3" fmla="*/ 327850 w 430429"/>
              <a:gd name="connsiteY3" fmla="*/ 1178543 h 1354832"/>
              <a:gd name="connsiteX4" fmla="*/ 3211 w 430429"/>
              <a:gd name="connsiteY4" fmla="*/ 529265 h 1354832"/>
              <a:gd name="connsiteX5" fmla="*/ 154710 w 430429"/>
              <a:gd name="connsiteY5" fmla="*/ 767334 h 1354832"/>
              <a:gd name="connsiteX6" fmla="*/ 35675 w 430429"/>
              <a:gd name="connsiteY6" fmla="*/ 426463 h 1354832"/>
              <a:gd name="connsiteX7" fmla="*/ 78960 w 430429"/>
              <a:gd name="connsiteY7" fmla="*/ 442695 h 1354832"/>
              <a:gd name="connsiteX8" fmla="*/ 78960 w 430429"/>
              <a:gd name="connsiteY8" fmla="*/ 4432 h 135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429" h="1354832">
                <a:moveTo>
                  <a:pt x="78960" y="4432"/>
                </a:moveTo>
                <a:cubicBezTo>
                  <a:pt x="98799" y="56735"/>
                  <a:pt x="140281" y="535577"/>
                  <a:pt x="197995" y="756512"/>
                </a:cubicBezTo>
                <a:cubicBezTo>
                  <a:pt x="255709" y="977447"/>
                  <a:pt x="403600" y="1259703"/>
                  <a:pt x="425242" y="1330041"/>
                </a:cubicBezTo>
                <a:cubicBezTo>
                  <a:pt x="446884" y="1400379"/>
                  <a:pt x="398188" y="1312006"/>
                  <a:pt x="327850" y="1178543"/>
                </a:cubicBezTo>
                <a:cubicBezTo>
                  <a:pt x="257512" y="1045080"/>
                  <a:pt x="32068" y="597800"/>
                  <a:pt x="3211" y="529265"/>
                </a:cubicBezTo>
                <a:cubicBezTo>
                  <a:pt x="-25646" y="460730"/>
                  <a:pt x="149299" y="784468"/>
                  <a:pt x="154710" y="767334"/>
                </a:cubicBezTo>
                <a:cubicBezTo>
                  <a:pt x="160121" y="750200"/>
                  <a:pt x="48300" y="480569"/>
                  <a:pt x="35675" y="426463"/>
                </a:cubicBezTo>
                <a:cubicBezTo>
                  <a:pt x="23050" y="372357"/>
                  <a:pt x="69942" y="506721"/>
                  <a:pt x="78960" y="442695"/>
                </a:cubicBezTo>
                <a:cubicBezTo>
                  <a:pt x="87978" y="378669"/>
                  <a:pt x="59121" y="-47871"/>
                  <a:pt x="78960" y="443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04D2095B-1AF5-24C0-0E7A-02206A0D06C7}"/>
              </a:ext>
            </a:extLst>
          </p:cNvPr>
          <p:cNvSpPr/>
          <p:nvPr/>
        </p:nvSpPr>
        <p:spPr>
          <a:xfrm>
            <a:off x="6968272" y="11226930"/>
            <a:ext cx="694262" cy="1006744"/>
          </a:xfrm>
          <a:custGeom>
            <a:avLst/>
            <a:gdLst>
              <a:gd name="connsiteX0" fmla="*/ 646 w 694262"/>
              <a:gd name="connsiteY0" fmla="*/ 171 h 1006744"/>
              <a:gd name="connsiteX1" fmla="*/ 368571 w 694262"/>
              <a:gd name="connsiteY1" fmla="*/ 97562 h 1006744"/>
              <a:gd name="connsiteX2" fmla="*/ 541711 w 694262"/>
              <a:gd name="connsiteY2" fmla="*/ 119205 h 1006744"/>
              <a:gd name="connsiteX3" fmla="*/ 465962 w 694262"/>
              <a:gd name="connsiteY3" fmla="*/ 189543 h 1006744"/>
              <a:gd name="connsiteX4" fmla="*/ 563354 w 694262"/>
              <a:gd name="connsiteY4" fmla="*/ 400559 h 1006744"/>
              <a:gd name="connsiteX5" fmla="*/ 541711 w 694262"/>
              <a:gd name="connsiteY5" fmla="*/ 416791 h 1006744"/>
              <a:gd name="connsiteX6" fmla="*/ 595818 w 694262"/>
              <a:gd name="connsiteY6" fmla="*/ 525004 h 1006744"/>
              <a:gd name="connsiteX7" fmla="*/ 579586 w 694262"/>
              <a:gd name="connsiteY7" fmla="*/ 589932 h 1006744"/>
              <a:gd name="connsiteX8" fmla="*/ 649924 w 694262"/>
              <a:gd name="connsiteY8" fmla="*/ 746840 h 1006744"/>
              <a:gd name="connsiteX9" fmla="*/ 693210 w 694262"/>
              <a:gd name="connsiteY9" fmla="*/ 1006552 h 1006744"/>
              <a:gd name="connsiteX10" fmla="*/ 606639 w 694262"/>
              <a:gd name="connsiteY10" fmla="*/ 703555 h 1006744"/>
              <a:gd name="connsiteX11" fmla="*/ 574175 w 694262"/>
              <a:gd name="connsiteY11" fmla="*/ 189543 h 1006744"/>
              <a:gd name="connsiteX12" fmla="*/ 563354 w 694262"/>
              <a:gd name="connsiteY12" fmla="*/ 292346 h 1006744"/>
              <a:gd name="connsiteX13" fmla="*/ 557943 w 694262"/>
              <a:gd name="connsiteY13" fmla="*/ 140848 h 1006744"/>
              <a:gd name="connsiteX14" fmla="*/ 465962 w 694262"/>
              <a:gd name="connsiteY14" fmla="*/ 75920 h 1006744"/>
              <a:gd name="connsiteX15" fmla="*/ 646 w 694262"/>
              <a:gd name="connsiteY15" fmla="*/ 171 h 100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262" h="1006744">
                <a:moveTo>
                  <a:pt x="646" y="171"/>
                </a:moveTo>
                <a:cubicBezTo>
                  <a:pt x="-15586" y="3778"/>
                  <a:pt x="278394" y="77723"/>
                  <a:pt x="368571" y="97562"/>
                </a:cubicBezTo>
                <a:cubicBezTo>
                  <a:pt x="458748" y="117401"/>
                  <a:pt x="525479" y="103875"/>
                  <a:pt x="541711" y="119205"/>
                </a:cubicBezTo>
                <a:cubicBezTo>
                  <a:pt x="557943" y="134535"/>
                  <a:pt x="462355" y="142651"/>
                  <a:pt x="465962" y="189543"/>
                </a:cubicBezTo>
                <a:cubicBezTo>
                  <a:pt x="469569" y="236435"/>
                  <a:pt x="563354" y="400559"/>
                  <a:pt x="563354" y="400559"/>
                </a:cubicBezTo>
                <a:cubicBezTo>
                  <a:pt x="575979" y="438434"/>
                  <a:pt x="536300" y="396050"/>
                  <a:pt x="541711" y="416791"/>
                </a:cubicBezTo>
                <a:cubicBezTo>
                  <a:pt x="547122" y="437532"/>
                  <a:pt x="589505" y="496147"/>
                  <a:pt x="595818" y="525004"/>
                </a:cubicBezTo>
                <a:cubicBezTo>
                  <a:pt x="602131" y="553861"/>
                  <a:pt x="570568" y="552959"/>
                  <a:pt x="579586" y="589932"/>
                </a:cubicBezTo>
                <a:cubicBezTo>
                  <a:pt x="588604" y="626905"/>
                  <a:pt x="630987" y="677403"/>
                  <a:pt x="649924" y="746840"/>
                </a:cubicBezTo>
                <a:cubicBezTo>
                  <a:pt x="668861" y="816277"/>
                  <a:pt x="700424" y="1013766"/>
                  <a:pt x="693210" y="1006552"/>
                </a:cubicBezTo>
                <a:cubicBezTo>
                  <a:pt x="685996" y="999338"/>
                  <a:pt x="626478" y="839723"/>
                  <a:pt x="606639" y="703555"/>
                </a:cubicBezTo>
                <a:cubicBezTo>
                  <a:pt x="586800" y="567387"/>
                  <a:pt x="581389" y="258078"/>
                  <a:pt x="574175" y="189543"/>
                </a:cubicBezTo>
                <a:cubicBezTo>
                  <a:pt x="566961" y="121008"/>
                  <a:pt x="566059" y="300462"/>
                  <a:pt x="563354" y="292346"/>
                </a:cubicBezTo>
                <a:cubicBezTo>
                  <a:pt x="560649" y="284230"/>
                  <a:pt x="574175" y="176919"/>
                  <a:pt x="557943" y="140848"/>
                </a:cubicBezTo>
                <a:cubicBezTo>
                  <a:pt x="541711" y="104777"/>
                  <a:pt x="554336" y="101170"/>
                  <a:pt x="465962" y="75920"/>
                </a:cubicBezTo>
                <a:cubicBezTo>
                  <a:pt x="377588" y="50670"/>
                  <a:pt x="16878" y="-3436"/>
                  <a:pt x="646" y="17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390B8A3E-59D6-EFA2-29DD-0E9BB3368BEC}"/>
              </a:ext>
            </a:extLst>
          </p:cNvPr>
          <p:cNvSpPr/>
          <p:nvPr/>
        </p:nvSpPr>
        <p:spPr>
          <a:xfrm>
            <a:off x="7628277" y="11172726"/>
            <a:ext cx="206759" cy="1035494"/>
          </a:xfrm>
          <a:custGeom>
            <a:avLst/>
            <a:gdLst>
              <a:gd name="connsiteX0" fmla="*/ 741 w 206759"/>
              <a:gd name="connsiteY0" fmla="*/ 268 h 1035494"/>
              <a:gd name="connsiteX1" fmla="*/ 119775 w 206759"/>
              <a:gd name="connsiteY1" fmla="*/ 48964 h 1035494"/>
              <a:gd name="connsiteX2" fmla="*/ 114364 w 206759"/>
              <a:gd name="connsiteY2" fmla="*/ 265390 h 1035494"/>
              <a:gd name="connsiteX3" fmla="*/ 146828 w 206759"/>
              <a:gd name="connsiteY3" fmla="*/ 633314 h 1035494"/>
              <a:gd name="connsiteX4" fmla="*/ 114364 w 206759"/>
              <a:gd name="connsiteY4" fmla="*/ 557565 h 1035494"/>
              <a:gd name="connsiteX5" fmla="*/ 206345 w 206759"/>
              <a:gd name="connsiteY5" fmla="*/ 1033702 h 1035494"/>
              <a:gd name="connsiteX6" fmla="*/ 71079 w 206759"/>
              <a:gd name="connsiteY6" fmla="*/ 357371 h 1035494"/>
              <a:gd name="connsiteX7" fmla="*/ 184703 w 206759"/>
              <a:gd name="connsiteY7" fmla="*/ 59785 h 1035494"/>
              <a:gd name="connsiteX8" fmla="*/ 741 w 206759"/>
              <a:gd name="connsiteY8" fmla="*/ 268 h 103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759" h="1035494">
                <a:moveTo>
                  <a:pt x="741" y="268"/>
                </a:moveTo>
                <a:cubicBezTo>
                  <a:pt x="-10080" y="-1535"/>
                  <a:pt x="100838" y="4777"/>
                  <a:pt x="119775" y="48964"/>
                </a:cubicBezTo>
                <a:cubicBezTo>
                  <a:pt x="138712" y="93151"/>
                  <a:pt x="109855" y="167998"/>
                  <a:pt x="114364" y="265390"/>
                </a:cubicBezTo>
                <a:cubicBezTo>
                  <a:pt x="118873" y="362782"/>
                  <a:pt x="146828" y="584618"/>
                  <a:pt x="146828" y="633314"/>
                </a:cubicBezTo>
                <a:cubicBezTo>
                  <a:pt x="146828" y="682010"/>
                  <a:pt x="104445" y="490834"/>
                  <a:pt x="114364" y="557565"/>
                </a:cubicBezTo>
                <a:cubicBezTo>
                  <a:pt x="124283" y="624296"/>
                  <a:pt x="213559" y="1067068"/>
                  <a:pt x="206345" y="1033702"/>
                </a:cubicBezTo>
                <a:cubicBezTo>
                  <a:pt x="199131" y="1000336"/>
                  <a:pt x="74686" y="519690"/>
                  <a:pt x="71079" y="357371"/>
                </a:cubicBezTo>
                <a:cubicBezTo>
                  <a:pt x="67472" y="195052"/>
                  <a:pt x="191015" y="121106"/>
                  <a:pt x="184703" y="59785"/>
                </a:cubicBezTo>
                <a:cubicBezTo>
                  <a:pt x="178391" y="-1536"/>
                  <a:pt x="11562" y="2071"/>
                  <a:pt x="741" y="2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16E1C6A-1D98-DF3A-5700-C77E2805944D}"/>
              </a:ext>
            </a:extLst>
          </p:cNvPr>
          <p:cNvSpPr/>
          <p:nvPr/>
        </p:nvSpPr>
        <p:spPr>
          <a:xfrm>
            <a:off x="4760704" y="9680328"/>
            <a:ext cx="901542" cy="985172"/>
          </a:xfrm>
          <a:custGeom>
            <a:avLst/>
            <a:gdLst>
              <a:gd name="connsiteX0" fmla="*/ 331 w 901542"/>
              <a:gd name="connsiteY0" fmla="*/ 3 h 985172"/>
              <a:gd name="connsiteX1" fmla="*/ 409173 w 901542"/>
              <a:gd name="connsiteY1" fmla="*/ 224207 h 985172"/>
              <a:gd name="connsiteX2" fmla="*/ 708111 w 901542"/>
              <a:gd name="connsiteY2" fmla="*/ 672614 h 985172"/>
              <a:gd name="connsiteX3" fmla="*/ 672942 w 901542"/>
              <a:gd name="connsiteY3" fmla="*/ 602276 h 985172"/>
              <a:gd name="connsiteX4" fmla="*/ 901542 w 901542"/>
              <a:gd name="connsiteY4" fmla="*/ 984741 h 985172"/>
              <a:gd name="connsiteX5" fmla="*/ 672942 w 901542"/>
              <a:gd name="connsiteY5" fmla="*/ 668218 h 985172"/>
              <a:gd name="connsiteX6" fmla="*/ 479511 w 901542"/>
              <a:gd name="connsiteY6" fmla="*/ 228603 h 985172"/>
              <a:gd name="connsiteX7" fmla="*/ 331 w 901542"/>
              <a:gd name="connsiteY7" fmla="*/ 3 h 98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542" h="985172">
                <a:moveTo>
                  <a:pt x="331" y="3"/>
                </a:moveTo>
                <a:cubicBezTo>
                  <a:pt x="-11392" y="-730"/>
                  <a:pt x="291210" y="112105"/>
                  <a:pt x="409173" y="224207"/>
                </a:cubicBezTo>
                <a:cubicBezTo>
                  <a:pt x="527136" y="336309"/>
                  <a:pt x="664150" y="609603"/>
                  <a:pt x="708111" y="672614"/>
                </a:cubicBezTo>
                <a:cubicBezTo>
                  <a:pt x="752073" y="735626"/>
                  <a:pt x="640704" y="550255"/>
                  <a:pt x="672942" y="602276"/>
                </a:cubicBezTo>
                <a:cubicBezTo>
                  <a:pt x="705180" y="654297"/>
                  <a:pt x="901542" y="973751"/>
                  <a:pt x="901542" y="984741"/>
                </a:cubicBezTo>
                <a:cubicBezTo>
                  <a:pt x="901542" y="995731"/>
                  <a:pt x="743280" y="794241"/>
                  <a:pt x="672942" y="668218"/>
                </a:cubicBezTo>
                <a:cubicBezTo>
                  <a:pt x="602604" y="542195"/>
                  <a:pt x="587950" y="340705"/>
                  <a:pt x="479511" y="228603"/>
                </a:cubicBezTo>
                <a:cubicBezTo>
                  <a:pt x="371073" y="116501"/>
                  <a:pt x="12054" y="736"/>
                  <a:pt x="331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5899751F-8762-FBD1-67F9-054C012A08B2}"/>
              </a:ext>
            </a:extLst>
          </p:cNvPr>
          <p:cNvSpPr/>
          <p:nvPr/>
        </p:nvSpPr>
        <p:spPr>
          <a:xfrm>
            <a:off x="5240743" y="11055338"/>
            <a:ext cx="140920" cy="409876"/>
          </a:xfrm>
          <a:custGeom>
            <a:avLst/>
            <a:gdLst>
              <a:gd name="connsiteX0" fmla="*/ 140882 w 140920"/>
              <a:gd name="connsiteY0" fmla="*/ 12 h 409876"/>
              <a:gd name="connsiteX1" fmla="*/ 36107 w 140920"/>
              <a:gd name="connsiteY1" fmla="*/ 212737 h 409876"/>
              <a:gd name="connsiteX2" fmla="*/ 20232 w 140920"/>
              <a:gd name="connsiteY2" fmla="*/ 257187 h 409876"/>
              <a:gd name="connsiteX3" fmla="*/ 1182 w 140920"/>
              <a:gd name="connsiteY3" fmla="*/ 406412 h 409876"/>
              <a:gd name="connsiteX4" fmla="*/ 4357 w 140920"/>
              <a:gd name="connsiteY4" fmla="*/ 349262 h 409876"/>
              <a:gd name="connsiteX5" fmla="*/ 23407 w 140920"/>
              <a:gd name="connsiteY5" fmla="*/ 203212 h 409876"/>
              <a:gd name="connsiteX6" fmla="*/ 140882 w 140920"/>
              <a:gd name="connsiteY6" fmla="*/ 12 h 40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20" h="409876">
                <a:moveTo>
                  <a:pt x="140882" y="12"/>
                </a:moveTo>
                <a:cubicBezTo>
                  <a:pt x="142999" y="1600"/>
                  <a:pt x="56215" y="169875"/>
                  <a:pt x="36107" y="212737"/>
                </a:cubicBezTo>
                <a:cubicBezTo>
                  <a:pt x="15999" y="255599"/>
                  <a:pt x="26053" y="224908"/>
                  <a:pt x="20232" y="257187"/>
                </a:cubicBezTo>
                <a:cubicBezTo>
                  <a:pt x="14411" y="289466"/>
                  <a:pt x="3828" y="391066"/>
                  <a:pt x="1182" y="406412"/>
                </a:cubicBezTo>
                <a:cubicBezTo>
                  <a:pt x="-1464" y="421758"/>
                  <a:pt x="653" y="383129"/>
                  <a:pt x="4357" y="349262"/>
                </a:cubicBezTo>
                <a:cubicBezTo>
                  <a:pt x="8061" y="315395"/>
                  <a:pt x="4357" y="257187"/>
                  <a:pt x="23407" y="203212"/>
                </a:cubicBezTo>
                <a:cubicBezTo>
                  <a:pt x="42457" y="149237"/>
                  <a:pt x="138765" y="-1576"/>
                  <a:pt x="140882" y="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5607A570-4C04-C159-2BAB-4D31189A44AE}"/>
              </a:ext>
            </a:extLst>
          </p:cNvPr>
          <p:cNvSpPr/>
          <p:nvPr/>
        </p:nvSpPr>
        <p:spPr>
          <a:xfrm>
            <a:off x="5114179" y="11543749"/>
            <a:ext cx="67534" cy="337104"/>
          </a:xfrm>
          <a:custGeom>
            <a:avLst/>
            <a:gdLst>
              <a:gd name="connsiteX0" fmla="*/ 67421 w 67534"/>
              <a:gd name="connsiteY0" fmla="*/ 551 h 337104"/>
              <a:gd name="connsiteX1" fmla="*/ 16621 w 67534"/>
              <a:gd name="connsiteY1" fmla="*/ 156126 h 337104"/>
              <a:gd name="connsiteX2" fmla="*/ 13446 w 67534"/>
              <a:gd name="connsiteY2" fmla="*/ 213276 h 337104"/>
              <a:gd name="connsiteX3" fmla="*/ 38846 w 67534"/>
              <a:gd name="connsiteY3" fmla="*/ 337101 h 337104"/>
              <a:gd name="connsiteX4" fmla="*/ 746 w 67534"/>
              <a:gd name="connsiteY4" fmla="*/ 216451 h 337104"/>
              <a:gd name="connsiteX5" fmla="*/ 67421 w 67534"/>
              <a:gd name="connsiteY5" fmla="*/ 551 h 33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34" h="337104">
                <a:moveTo>
                  <a:pt x="67421" y="551"/>
                </a:moveTo>
                <a:cubicBezTo>
                  <a:pt x="70067" y="-9503"/>
                  <a:pt x="25617" y="120672"/>
                  <a:pt x="16621" y="156126"/>
                </a:cubicBezTo>
                <a:cubicBezTo>
                  <a:pt x="7625" y="191580"/>
                  <a:pt x="9742" y="183114"/>
                  <a:pt x="13446" y="213276"/>
                </a:cubicBezTo>
                <a:cubicBezTo>
                  <a:pt x="17150" y="243439"/>
                  <a:pt x="40963" y="336572"/>
                  <a:pt x="38846" y="337101"/>
                </a:cubicBezTo>
                <a:cubicBezTo>
                  <a:pt x="36729" y="337630"/>
                  <a:pt x="-6133" y="272543"/>
                  <a:pt x="746" y="216451"/>
                </a:cubicBezTo>
                <a:cubicBezTo>
                  <a:pt x="7625" y="160359"/>
                  <a:pt x="64775" y="10605"/>
                  <a:pt x="67421" y="5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BD328BD1-42F3-9E7D-BFCB-820C39B9800D}"/>
              </a:ext>
            </a:extLst>
          </p:cNvPr>
          <p:cNvSpPr/>
          <p:nvPr/>
        </p:nvSpPr>
        <p:spPr>
          <a:xfrm>
            <a:off x="5295789" y="11790863"/>
            <a:ext cx="67018" cy="341315"/>
          </a:xfrm>
          <a:custGeom>
            <a:avLst/>
            <a:gdLst>
              <a:gd name="connsiteX0" fmla="*/ 15986 w 67018"/>
              <a:gd name="connsiteY0" fmla="*/ 1087 h 341315"/>
              <a:gd name="connsiteX1" fmla="*/ 9636 w 67018"/>
              <a:gd name="connsiteY1" fmla="*/ 115387 h 341315"/>
              <a:gd name="connsiteX2" fmla="*/ 66786 w 67018"/>
              <a:gd name="connsiteY2" fmla="*/ 337637 h 341315"/>
              <a:gd name="connsiteX3" fmla="*/ 28686 w 67018"/>
              <a:gd name="connsiteY3" fmla="*/ 248737 h 341315"/>
              <a:gd name="connsiteX4" fmla="*/ 111 w 67018"/>
              <a:gd name="connsiteY4" fmla="*/ 178887 h 341315"/>
              <a:gd name="connsiteX5" fmla="*/ 15986 w 67018"/>
              <a:gd name="connsiteY5" fmla="*/ 1087 h 34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18" h="341315">
                <a:moveTo>
                  <a:pt x="15986" y="1087"/>
                </a:moveTo>
                <a:cubicBezTo>
                  <a:pt x="17574" y="-9496"/>
                  <a:pt x="1169" y="59295"/>
                  <a:pt x="9636" y="115387"/>
                </a:cubicBezTo>
                <a:cubicBezTo>
                  <a:pt x="18103" y="171479"/>
                  <a:pt x="63611" y="315412"/>
                  <a:pt x="66786" y="337637"/>
                </a:cubicBezTo>
                <a:cubicBezTo>
                  <a:pt x="69961" y="359862"/>
                  <a:pt x="39799" y="275195"/>
                  <a:pt x="28686" y="248737"/>
                </a:cubicBezTo>
                <a:cubicBezTo>
                  <a:pt x="17574" y="222279"/>
                  <a:pt x="1699" y="216987"/>
                  <a:pt x="111" y="178887"/>
                </a:cubicBezTo>
                <a:cubicBezTo>
                  <a:pt x="-1477" y="140787"/>
                  <a:pt x="14398" y="11670"/>
                  <a:pt x="15986" y="108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F7A475C0-7CD9-A8E9-439D-E995C1A2FD6B}"/>
              </a:ext>
            </a:extLst>
          </p:cNvPr>
          <p:cNvSpPr/>
          <p:nvPr/>
        </p:nvSpPr>
        <p:spPr>
          <a:xfrm>
            <a:off x="5358578" y="10830873"/>
            <a:ext cx="274636" cy="528306"/>
          </a:xfrm>
          <a:custGeom>
            <a:avLst/>
            <a:gdLst>
              <a:gd name="connsiteX0" fmla="*/ 270697 w 274636"/>
              <a:gd name="connsiteY0" fmla="*/ 5402 h 528306"/>
              <a:gd name="connsiteX1" fmla="*/ 165922 w 274636"/>
              <a:gd name="connsiteY1" fmla="*/ 107002 h 528306"/>
              <a:gd name="connsiteX2" fmla="*/ 16697 w 274636"/>
              <a:gd name="connsiteY2" fmla="*/ 294327 h 528306"/>
              <a:gd name="connsiteX3" fmla="*/ 42097 w 274636"/>
              <a:gd name="connsiteY3" fmla="*/ 262577 h 528306"/>
              <a:gd name="connsiteX4" fmla="*/ 13522 w 274636"/>
              <a:gd name="connsiteY4" fmla="*/ 361002 h 528306"/>
              <a:gd name="connsiteX5" fmla="*/ 822 w 274636"/>
              <a:gd name="connsiteY5" fmla="*/ 526102 h 528306"/>
              <a:gd name="connsiteX6" fmla="*/ 3997 w 274636"/>
              <a:gd name="connsiteY6" fmla="*/ 443552 h 528306"/>
              <a:gd name="connsiteX7" fmla="*/ 26222 w 274636"/>
              <a:gd name="connsiteY7" fmla="*/ 268927 h 528306"/>
              <a:gd name="connsiteX8" fmla="*/ 270697 w 274636"/>
              <a:gd name="connsiteY8" fmla="*/ 5402 h 52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636" h="528306">
                <a:moveTo>
                  <a:pt x="270697" y="5402"/>
                </a:moveTo>
                <a:cubicBezTo>
                  <a:pt x="293980" y="-21586"/>
                  <a:pt x="208255" y="58848"/>
                  <a:pt x="165922" y="107002"/>
                </a:cubicBezTo>
                <a:cubicBezTo>
                  <a:pt x="123589" y="155156"/>
                  <a:pt x="37334" y="268398"/>
                  <a:pt x="16697" y="294327"/>
                </a:cubicBezTo>
                <a:cubicBezTo>
                  <a:pt x="-3941" y="320256"/>
                  <a:pt x="42626" y="251465"/>
                  <a:pt x="42097" y="262577"/>
                </a:cubicBezTo>
                <a:cubicBezTo>
                  <a:pt x="41568" y="273689"/>
                  <a:pt x="20401" y="317081"/>
                  <a:pt x="13522" y="361002"/>
                </a:cubicBezTo>
                <a:cubicBezTo>
                  <a:pt x="6643" y="404923"/>
                  <a:pt x="2409" y="512344"/>
                  <a:pt x="822" y="526102"/>
                </a:cubicBezTo>
                <a:cubicBezTo>
                  <a:pt x="-765" y="539860"/>
                  <a:pt x="-236" y="486415"/>
                  <a:pt x="3997" y="443552"/>
                </a:cubicBezTo>
                <a:cubicBezTo>
                  <a:pt x="8230" y="400690"/>
                  <a:pt x="-15582" y="343540"/>
                  <a:pt x="26222" y="268927"/>
                </a:cubicBezTo>
                <a:cubicBezTo>
                  <a:pt x="68026" y="194314"/>
                  <a:pt x="247414" y="32390"/>
                  <a:pt x="270697" y="540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E36801A-E823-2EAD-4B72-4D6CBDEC0F1E}"/>
              </a:ext>
            </a:extLst>
          </p:cNvPr>
          <p:cNvSpPr/>
          <p:nvPr/>
        </p:nvSpPr>
        <p:spPr>
          <a:xfrm>
            <a:off x="5625078" y="10739995"/>
            <a:ext cx="351233" cy="128284"/>
          </a:xfrm>
          <a:custGeom>
            <a:avLst/>
            <a:gdLst>
              <a:gd name="connsiteX0" fmla="*/ 1022 w 351233"/>
              <a:gd name="connsiteY0" fmla="*/ 128030 h 128284"/>
              <a:gd name="connsiteX1" fmla="*/ 347097 w 351233"/>
              <a:gd name="connsiteY1" fmla="*/ 4205 h 128284"/>
              <a:gd name="connsiteX2" fmla="*/ 194697 w 351233"/>
              <a:gd name="connsiteY2" fmla="*/ 29605 h 128284"/>
              <a:gd name="connsiteX3" fmla="*/ 239147 w 351233"/>
              <a:gd name="connsiteY3" fmla="*/ 35955 h 128284"/>
              <a:gd name="connsiteX4" fmla="*/ 1022 w 351233"/>
              <a:gd name="connsiteY4" fmla="*/ 128030 h 12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233" h="128284">
                <a:moveTo>
                  <a:pt x="1022" y="128030"/>
                </a:moveTo>
                <a:cubicBezTo>
                  <a:pt x="19014" y="122738"/>
                  <a:pt x="314818" y="20609"/>
                  <a:pt x="347097" y="4205"/>
                </a:cubicBezTo>
                <a:cubicBezTo>
                  <a:pt x="379376" y="-12199"/>
                  <a:pt x="212689" y="24313"/>
                  <a:pt x="194697" y="29605"/>
                </a:cubicBezTo>
                <a:cubicBezTo>
                  <a:pt x="176705" y="34897"/>
                  <a:pt x="270368" y="17434"/>
                  <a:pt x="239147" y="35955"/>
                </a:cubicBezTo>
                <a:cubicBezTo>
                  <a:pt x="207926" y="54476"/>
                  <a:pt x="-16970" y="133322"/>
                  <a:pt x="1022" y="1280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1E930EAA-88EF-08D5-B48D-0E3BCC046756}"/>
              </a:ext>
            </a:extLst>
          </p:cNvPr>
          <p:cNvSpPr/>
          <p:nvPr/>
        </p:nvSpPr>
        <p:spPr>
          <a:xfrm>
            <a:off x="5530723" y="10998117"/>
            <a:ext cx="86898" cy="333754"/>
          </a:xfrm>
          <a:custGeom>
            <a:avLst/>
            <a:gdLst>
              <a:gd name="connsiteX0" fmla="*/ 76327 w 86898"/>
              <a:gd name="connsiteY0" fmla="*/ 83 h 333754"/>
              <a:gd name="connsiteX1" fmla="*/ 38227 w 86898"/>
              <a:gd name="connsiteY1" fmla="*/ 66758 h 333754"/>
              <a:gd name="connsiteX2" fmla="*/ 60452 w 86898"/>
              <a:gd name="connsiteY2" fmla="*/ 181058 h 333754"/>
              <a:gd name="connsiteX3" fmla="*/ 127 w 86898"/>
              <a:gd name="connsiteY3" fmla="*/ 333458 h 333754"/>
              <a:gd name="connsiteX4" fmla="*/ 79502 w 86898"/>
              <a:gd name="connsiteY4" fmla="*/ 139783 h 333754"/>
              <a:gd name="connsiteX5" fmla="*/ 79502 w 86898"/>
              <a:gd name="connsiteY5" fmla="*/ 142958 h 333754"/>
              <a:gd name="connsiteX6" fmla="*/ 44577 w 86898"/>
              <a:gd name="connsiteY6" fmla="*/ 79458 h 333754"/>
              <a:gd name="connsiteX7" fmla="*/ 76327 w 86898"/>
              <a:gd name="connsiteY7" fmla="*/ 83 h 33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898" h="333754">
                <a:moveTo>
                  <a:pt x="76327" y="83"/>
                </a:moveTo>
                <a:cubicBezTo>
                  <a:pt x="75269" y="-2034"/>
                  <a:pt x="40873" y="36596"/>
                  <a:pt x="38227" y="66758"/>
                </a:cubicBezTo>
                <a:cubicBezTo>
                  <a:pt x="35581" y="96920"/>
                  <a:pt x="66802" y="136608"/>
                  <a:pt x="60452" y="181058"/>
                </a:cubicBezTo>
                <a:cubicBezTo>
                  <a:pt x="54102" y="225508"/>
                  <a:pt x="-3048" y="340337"/>
                  <a:pt x="127" y="333458"/>
                </a:cubicBezTo>
                <a:cubicBezTo>
                  <a:pt x="3302" y="326579"/>
                  <a:pt x="79502" y="139783"/>
                  <a:pt x="79502" y="139783"/>
                </a:cubicBezTo>
                <a:cubicBezTo>
                  <a:pt x="92731" y="108033"/>
                  <a:pt x="85323" y="153012"/>
                  <a:pt x="79502" y="142958"/>
                </a:cubicBezTo>
                <a:cubicBezTo>
                  <a:pt x="73681" y="132904"/>
                  <a:pt x="41402" y="105387"/>
                  <a:pt x="44577" y="79458"/>
                </a:cubicBezTo>
                <a:cubicBezTo>
                  <a:pt x="47752" y="53529"/>
                  <a:pt x="77385" y="2200"/>
                  <a:pt x="76327" y="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F9284AD1-16FD-C9D5-653B-408AF4C3DE1A}"/>
              </a:ext>
            </a:extLst>
          </p:cNvPr>
          <p:cNvSpPr/>
          <p:nvPr/>
        </p:nvSpPr>
        <p:spPr>
          <a:xfrm>
            <a:off x="6067424" y="10649359"/>
            <a:ext cx="317877" cy="50412"/>
          </a:xfrm>
          <a:custGeom>
            <a:avLst/>
            <a:gdLst>
              <a:gd name="connsiteX0" fmla="*/ 1 w 317877"/>
              <a:gd name="connsiteY0" fmla="*/ 50391 h 50412"/>
              <a:gd name="connsiteX1" fmla="*/ 168276 w 317877"/>
              <a:gd name="connsiteY1" fmla="*/ 9116 h 50412"/>
              <a:gd name="connsiteX2" fmla="*/ 317501 w 317877"/>
              <a:gd name="connsiteY2" fmla="*/ 31341 h 50412"/>
              <a:gd name="connsiteX3" fmla="*/ 209551 w 317877"/>
              <a:gd name="connsiteY3" fmla="*/ 12291 h 50412"/>
              <a:gd name="connsiteX4" fmla="*/ 165101 w 317877"/>
              <a:gd name="connsiteY4" fmla="*/ 2766 h 50412"/>
              <a:gd name="connsiteX5" fmla="*/ 1 w 317877"/>
              <a:gd name="connsiteY5" fmla="*/ 50391 h 50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877" h="50412">
                <a:moveTo>
                  <a:pt x="1" y="50391"/>
                </a:moveTo>
                <a:cubicBezTo>
                  <a:pt x="530" y="51449"/>
                  <a:pt x="115359" y="12291"/>
                  <a:pt x="168276" y="9116"/>
                </a:cubicBezTo>
                <a:cubicBezTo>
                  <a:pt x="221193" y="5941"/>
                  <a:pt x="310622" y="30812"/>
                  <a:pt x="317501" y="31341"/>
                </a:cubicBezTo>
                <a:cubicBezTo>
                  <a:pt x="324380" y="31870"/>
                  <a:pt x="234951" y="17053"/>
                  <a:pt x="209551" y="12291"/>
                </a:cubicBezTo>
                <a:cubicBezTo>
                  <a:pt x="184151" y="7529"/>
                  <a:pt x="198968" y="-5701"/>
                  <a:pt x="165101" y="2766"/>
                </a:cubicBezTo>
                <a:cubicBezTo>
                  <a:pt x="131234" y="11233"/>
                  <a:pt x="-528" y="49333"/>
                  <a:pt x="1" y="5039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5A08F00F-BB6C-1330-06B3-45793571C4EE}"/>
              </a:ext>
            </a:extLst>
          </p:cNvPr>
          <p:cNvSpPr/>
          <p:nvPr/>
        </p:nvSpPr>
        <p:spPr>
          <a:xfrm>
            <a:off x="5486327" y="11544033"/>
            <a:ext cx="73696" cy="628320"/>
          </a:xfrm>
          <a:custGeom>
            <a:avLst/>
            <a:gdLst>
              <a:gd name="connsiteX0" fmla="*/ 12773 w 73696"/>
              <a:gd name="connsiteY0" fmla="*/ 267 h 628320"/>
              <a:gd name="connsiteX1" fmla="*/ 3248 w 73696"/>
              <a:gd name="connsiteY1" fmla="*/ 244742 h 628320"/>
              <a:gd name="connsiteX2" fmla="*/ 73098 w 73696"/>
              <a:gd name="connsiteY2" fmla="*/ 622567 h 628320"/>
              <a:gd name="connsiteX3" fmla="*/ 34998 w 73696"/>
              <a:gd name="connsiteY3" fmla="*/ 460642 h 628320"/>
              <a:gd name="connsiteX4" fmla="*/ 73 w 73696"/>
              <a:gd name="connsiteY4" fmla="*/ 289192 h 628320"/>
              <a:gd name="connsiteX5" fmla="*/ 12773 w 73696"/>
              <a:gd name="connsiteY5" fmla="*/ 267 h 6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96" h="628320">
                <a:moveTo>
                  <a:pt x="12773" y="267"/>
                </a:moveTo>
                <a:cubicBezTo>
                  <a:pt x="13302" y="-7141"/>
                  <a:pt x="-6806" y="141025"/>
                  <a:pt x="3248" y="244742"/>
                </a:cubicBezTo>
                <a:cubicBezTo>
                  <a:pt x="13302" y="348459"/>
                  <a:pt x="67806" y="586584"/>
                  <a:pt x="73098" y="622567"/>
                </a:cubicBezTo>
                <a:cubicBezTo>
                  <a:pt x="78390" y="658550"/>
                  <a:pt x="47169" y="516204"/>
                  <a:pt x="34998" y="460642"/>
                </a:cubicBezTo>
                <a:cubicBezTo>
                  <a:pt x="22827" y="405080"/>
                  <a:pt x="-1514" y="361688"/>
                  <a:pt x="73" y="289192"/>
                </a:cubicBezTo>
                <a:cubicBezTo>
                  <a:pt x="1660" y="216696"/>
                  <a:pt x="12244" y="7675"/>
                  <a:pt x="12773" y="2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9F3DE83F-498A-B893-A667-614E44FAACAC}"/>
              </a:ext>
            </a:extLst>
          </p:cNvPr>
          <p:cNvSpPr/>
          <p:nvPr/>
        </p:nvSpPr>
        <p:spPr>
          <a:xfrm>
            <a:off x="5378439" y="11477446"/>
            <a:ext cx="25519" cy="263845"/>
          </a:xfrm>
          <a:custGeom>
            <a:avLst/>
            <a:gdLst>
              <a:gd name="connsiteX0" fmla="*/ 19061 w 25519"/>
              <a:gd name="connsiteY0" fmla="*/ 179 h 263845"/>
              <a:gd name="connsiteX1" fmla="*/ 9536 w 25519"/>
              <a:gd name="connsiteY1" fmla="*/ 111304 h 263845"/>
              <a:gd name="connsiteX2" fmla="*/ 25411 w 25519"/>
              <a:gd name="connsiteY2" fmla="*/ 263704 h 263845"/>
              <a:gd name="connsiteX3" fmla="*/ 11 w 25519"/>
              <a:gd name="connsiteY3" fmla="*/ 136704 h 263845"/>
              <a:gd name="connsiteX4" fmla="*/ 19061 w 25519"/>
              <a:gd name="connsiteY4" fmla="*/ 179 h 2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9" h="263845">
                <a:moveTo>
                  <a:pt x="19061" y="179"/>
                </a:moveTo>
                <a:cubicBezTo>
                  <a:pt x="20648" y="-4054"/>
                  <a:pt x="8478" y="67383"/>
                  <a:pt x="9536" y="111304"/>
                </a:cubicBezTo>
                <a:cubicBezTo>
                  <a:pt x="10594" y="155225"/>
                  <a:pt x="26998" y="259471"/>
                  <a:pt x="25411" y="263704"/>
                </a:cubicBezTo>
                <a:cubicBezTo>
                  <a:pt x="23824" y="267937"/>
                  <a:pt x="540" y="176391"/>
                  <a:pt x="11" y="136704"/>
                </a:cubicBezTo>
                <a:cubicBezTo>
                  <a:pt x="-518" y="97017"/>
                  <a:pt x="17474" y="4412"/>
                  <a:pt x="19061" y="1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0AC1969F-D12B-BFE3-3A26-86D9B3C2EBFD}"/>
              </a:ext>
            </a:extLst>
          </p:cNvPr>
          <p:cNvSpPr/>
          <p:nvPr/>
        </p:nvSpPr>
        <p:spPr>
          <a:xfrm>
            <a:off x="5304727" y="11358678"/>
            <a:ext cx="13423" cy="266771"/>
          </a:xfrm>
          <a:custGeom>
            <a:avLst/>
            <a:gdLst>
              <a:gd name="connsiteX0" fmla="*/ 3873 w 13423"/>
              <a:gd name="connsiteY0" fmla="*/ 1472 h 266771"/>
              <a:gd name="connsiteX1" fmla="*/ 13398 w 13423"/>
              <a:gd name="connsiteY1" fmla="*/ 261822 h 266771"/>
              <a:gd name="connsiteX2" fmla="*/ 698 w 13423"/>
              <a:gd name="connsiteY2" fmla="*/ 160222 h 266771"/>
              <a:gd name="connsiteX3" fmla="*/ 3873 w 13423"/>
              <a:gd name="connsiteY3" fmla="*/ 1472 h 26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23" h="266771">
                <a:moveTo>
                  <a:pt x="3873" y="1472"/>
                </a:moveTo>
                <a:cubicBezTo>
                  <a:pt x="5990" y="18405"/>
                  <a:pt x="13927" y="235364"/>
                  <a:pt x="13398" y="261822"/>
                </a:cubicBezTo>
                <a:cubicBezTo>
                  <a:pt x="12869" y="288280"/>
                  <a:pt x="2815" y="202026"/>
                  <a:pt x="698" y="160222"/>
                </a:cubicBezTo>
                <a:cubicBezTo>
                  <a:pt x="-1419" y="118418"/>
                  <a:pt x="1756" y="-15461"/>
                  <a:pt x="3873" y="147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D138738B-6264-0C48-61B1-A2C3636105AA}"/>
              </a:ext>
            </a:extLst>
          </p:cNvPr>
          <p:cNvSpPr/>
          <p:nvPr/>
        </p:nvSpPr>
        <p:spPr>
          <a:xfrm>
            <a:off x="5191120" y="11680501"/>
            <a:ext cx="44709" cy="372350"/>
          </a:xfrm>
          <a:custGeom>
            <a:avLst/>
            <a:gdLst>
              <a:gd name="connsiteX0" fmla="*/ 44455 w 44709"/>
              <a:gd name="connsiteY0" fmla="*/ 324 h 372350"/>
              <a:gd name="connsiteX1" fmla="*/ 19055 w 44709"/>
              <a:gd name="connsiteY1" fmla="*/ 193999 h 372350"/>
              <a:gd name="connsiteX2" fmla="*/ 38105 w 44709"/>
              <a:gd name="connsiteY2" fmla="*/ 371799 h 372350"/>
              <a:gd name="connsiteX3" fmla="*/ 5 w 44709"/>
              <a:gd name="connsiteY3" fmla="*/ 241624 h 372350"/>
              <a:gd name="connsiteX4" fmla="*/ 44455 w 44709"/>
              <a:gd name="connsiteY4" fmla="*/ 324 h 37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09" h="372350">
                <a:moveTo>
                  <a:pt x="44455" y="324"/>
                </a:moveTo>
                <a:cubicBezTo>
                  <a:pt x="47630" y="-7614"/>
                  <a:pt x="20113" y="132087"/>
                  <a:pt x="19055" y="193999"/>
                </a:cubicBezTo>
                <a:cubicBezTo>
                  <a:pt x="17997" y="255911"/>
                  <a:pt x="41280" y="363861"/>
                  <a:pt x="38105" y="371799"/>
                </a:cubicBezTo>
                <a:cubicBezTo>
                  <a:pt x="34930" y="379737"/>
                  <a:pt x="-524" y="300361"/>
                  <a:pt x="5" y="241624"/>
                </a:cubicBezTo>
                <a:cubicBezTo>
                  <a:pt x="534" y="182887"/>
                  <a:pt x="41280" y="8262"/>
                  <a:pt x="44455" y="32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3D781658-A1BA-E76B-9C2A-04C11FC25360}"/>
              </a:ext>
            </a:extLst>
          </p:cNvPr>
          <p:cNvSpPr/>
          <p:nvPr/>
        </p:nvSpPr>
        <p:spPr>
          <a:xfrm>
            <a:off x="5695676" y="11061586"/>
            <a:ext cx="62548" cy="235423"/>
          </a:xfrm>
          <a:custGeom>
            <a:avLst/>
            <a:gdLst>
              <a:gd name="connsiteX0" fmla="*/ 274 w 62548"/>
              <a:gd name="connsiteY0" fmla="*/ 114 h 235423"/>
              <a:gd name="connsiteX1" fmla="*/ 38374 w 62548"/>
              <a:gd name="connsiteY1" fmla="*/ 111239 h 235423"/>
              <a:gd name="connsiteX2" fmla="*/ 41549 w 62548"/>
              <a:gd name="connsiteY2" fmla="*/ 165214 h 235423"/>
              <a:gd name="connsiteX3" fmla="*/ 41549 w 62548"/>
              <a:gd name="connsiteY3" fmla="*/ 235064 h 235423"/>
              <a:gd name="connsiteX4" fmla="*/ 60599 w 62548"/>
              <a:gd name="connsiteY4" fmla="*/ 133464 h 235423"/>
              <a:gd name="connsiteX5" fmla="*/ 274 w 62548"/>
              <a:gd name="connsiteY5" fmla="*/ 114 h 23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8" h="235423">
                <a:moveTo>
                  <a:pt x="274" y="114"/>
                </a:moveTo>
                <a:cubicBezTo>
                  <a:pt x="-3430" y="-3590"/>
                  <a:pt x="31495" y="83722"/>
                  <a:pt x="38374" y="111239"/>
                </a:cubicBezTo>
                <a:cubicBezTo>
                  <a:pt x="45253" y="138756"/>
                  <a:pt x="41020" y="144577"/>
                  <a:pt x="41549" y="165214"/>
                </a:cubicBezTo>
                <a:cubicBezTo>
                  <a:pt x="42078" y="185851"/>
                  <a:pt x="38374" y="240356"/>
                  <a:pt x="41549" y="235064"/>
                </a:cubicBezTo>
                <a:cubicBezTo>
                  <a:pt x="44724" y="229772"/>
                  <a:pt x="69595" y="173151"/>
                  <a:pt x="60599" y="133464"/>
                </a:cubicBezTo>
                <a:cubicBezTo>
                  <a:pt x="51603" y="93777"/>
                  <a:pt x="3978" y="3818"/>
                  <a:pt x="274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8310D953-137A-5E2B-0D00-5E9533D2B6CB}"/>
              </a:ext>
            </a:extLst>
          </p:cNvPr>
          <p:cNvSpPr/>
          <p:nvPr/>
        </p:nvSpPr>
        <p:spPr>
          <a:xfrm>
            <a:off x="5692676" y="10877497"/>
            <a:ext cx="53881" cy="108059"/>
          </a:xfrm>
          <a:custGeom>
            <a:avLst/>
            <a:gdLst>
              <a:gd name="connsiteX0" fmla="*/ 47724 w 53881"/>
              <a:gd name="connsiteY0" fmla="*/ 53 h 108059"/>
              <a:gd name="connsiteX1" fmla="*/ 38199 w 53881"/>
              <a:gd name="connsiteY1" fmla="*/ 50853 h 108059"/>
              <a:gd name="connsiteX2" fmla="*/ 99 w 53881"/>
              <a:gd name="connsiteY2" fmla="*/ 108003 h 108059"/>
              <a:gd name="connsiteX3" fmla="*/ 50899 w 53881"/>
              <a:gd name="connsiteY3" fmla="*/ 60378 h 108059"/>
              <a:gd name="connsiteX4" fmla="*/ 47724 w 53881"/>
              <a:gd name="connsiteY4" fmla="*/ 53 h 10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1" h="108059">
                <a:moveTo>
                  <a:pt x="47724" y="53"/>
                </a:moveTo>
                <a:cubicBezTo>
                  <a:pt x="45607" y="-1535"/>
                  <a:pt x="46136" y="32861"/>
                  <a:pt x="38199" y="50853"/>
                </a:cubicBezTo>
                <a:cubicBezTo>
                  <a:pt x="30261" y="68845"/>
                  <a:pt x="-2018" y="106415"/>
                  <a:pt x="99" y="108003"/>
                </a:cubicBezTo>
                <a:cubicBezTo>
                  <a:pt x="2216" y="109591"/>
                  <a:pt x="43491" y="77311"/>
                  <a:pt x="50899" y="60378"/>
                </a:cubicBezTo>
                <a:cubicBezTo>
                  <a:pt x="58307" y="43445"/>
                  <a:pt x="49841" y="1641"/>
                  <a:pt x="47724" y="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0CED43F1-1350-EB8B-EB37-DC7F6CDD4842}"/>
              </a:ext>
            </a:extLst>
          </p:cNvPr>
          <p:cNvSpPr/>
          <p:nvPr/>
        </p:nvSpPr>
        <p:spPr>
          <a:xfrm>
            <a:off x="5739817" y="11064872"/>
            <a:ext cx="251746" cy="329689"/>
          </a:xfrm>
          <a:custGeom>
            <a:avLst/>
            <a:gdLst>
              <a:gd name="connsiteX0" fmla="*/ 251408 w 251746"/>
              <a:gd name="connsiteY0" fmla="*/ 3 h 329689"/>
              <a:gd name="connsiteX1" fmla="*/ 124408 w 251746"/>
              <a:gd name="connsiteY1" fmla="*/ 104778 h 329689"/>
              <a:gd name="connsiteX2" fmla="*/ 48208 w 251746"/>
              <a:gd name="connsiteY2" fmla="*/ 228603 h 329689"/>
              <a:gd name="connsiteX3" fmla="*/ 57733 w 251746"/>
              <a:gd name="connsiteY3" fmla="*/ 203203 h 329689"/>
              <a:gd name="connsiteX4" fmla="*/ 583 w 251746"/>
              <a:gd name="connsiteY4" fmla="*/ 327028 h 329689"/>
              <a:gd name="connsiteX5" fmla="*/ 99008 w 251746"/>
              <a:gd name="connsiteY5" fmla="*/ 66678 h 329689"/>
              <a:gd name="connsiteX6" fmla="*/ 83133 w 251746"/>
              <a:gd name="connsiteY6" fmla="*/ 107953 h 329689"/>
              <a:gd name="connsiteX7" fmla="*/ 251408 w 251746"/>
              <a:gd name="connsiteY7" fmla="*/ 3 h 32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746" h="329689">
                <a:moveTo>
                  <a:pt x="251408" y="3"/>
                </a:moveTo>
                <a:cubicBezTo>
                  <a:pt x="258287" y="-526"/>
                  <a:pt x="158275" y="66678"/>
                  <a:pt x="124408" y="104778"/>
                </a:cubicBezTo>
                <a:cubicBezTo>
                  <a:pt x="90541" y="142878"/>
                  <a:pt x="59320" y="212199"/>
                  <a:pt x="48208" y="228603"/>
                </a:cubicBezTo>
                <a:cubicBezTo>
                  <a:pt x="37096" y="245007"/>
                  <a:pt x="65670" y="186799"/>
                  <a:pt x="57733" y="203203"/>
                </a:cubicBezTo>
                <a:cubicBezTo>
                  <a:pt x="49795" y="219607"/>
                  <a:pt x="-6296" y="349782"/>
                  <a:pt x="583" y="327028"/>
                </a:cubicBezTo>
                <a:cubicBezTo>
                  <a:pt x="7462" y="304274"/>
                  <a:pt x="85250" y="103190"/>
                  <a:pt x="99008" y="66678"/>
                </a:cubicBezTo>
                <a:cubicBezTo>
                  <a:pt x="112766" y="30166"/>
                  <a:pt x="58791" y="115890"/>
                  <a:pt x="83133" y="107953"/>
                </a:cubicBezTo>
                <a:cubicBezTo>
                  <a:pt x="107475" y="100016"/>
                  <a:pt x="244529" y="532"/>
                  <a:pt x="251408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F9A0EEE6-BFD1-AE5F-ACBB-0E5C8EBBB4C2}"/>
              </a:ext>
            </a:extLst>
          </p:cNvPr>
          <p:cNvSpPr/>
          <p:nvPr/>
        </p:nvSpPr>
        <p:spPr>
          <a:xfrm>
            <a:off x="6002840" y="10740894"/>
            <a:ext cx="353779" cy="97973"/>
          </a:xfrm>
          <a:custGeom>
            <a:avLst/>
            <a:gdLst>
              <a:gd name="connsiteX0" fmla="*/ 1085 w 353779"/>
              <a:gd name="connsiteY0" fmla="*/ 95381 h 97973"/>
              <a:gd name="connsiteX1" fmla="*/ 185235 w 353779"/>
              <a:gd name="connsiteY1" fmla="*/ 85856 h 97973"/>
              <a:gd name="connsiteX2" fmla="*/ 350335 w 353779"/>
              <a:gd name="connsiteY2" fmla="*/ 131 h 97973"/>
              <a:gd name="connsiteX3" fmla="*/ 274135 w 353779"/>
              <a:gd name="connsiteY3" fmla="*/ 66806 h 97973"/>
              <a:gd name="connsiteX4" fmla="*/ 1085 w 353779"/>
              <a:gd name="connsiteY4" fmla="*/ 95381 h 9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779" h="97973">
                <a:moveTo>
                  <a:pt x="1085" y="95381"/>
                </a:moveTo>
                <a:cubicBezTo>
                  <a:pt x="-13732" y="98556"/>
                  <a:pt x="127027" y="101731"/>
                  <a:pt x="185235" y="85856"/>
                </a:cubicBezTo>
                <a:cubicBezTo>
                  <a:pt x="243443" y="69981"/>
                  <a:pt x="335518" y="3306"/>
                  <a:pt x="350335" y="131"/>
                </a:cubicBezTo>
                <a:cubicBezTo>
                  <a:pt x="365152" y="-3044"/>
                  <a:pt x="330756" y="51989"/>
                  <a:pt x="274135" y="66806"/>
                </a:cubicBezTo>
                <a:cubicBezTo>
                  <a:pt x="217514" y="81623"/>
                  <a:pt x="15902" y="92206"/>
                  <a:pt x="1085" y="953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8C4AE0B0-51F5-6AB6-DA29-452CD2C2F2AF}"/>
              </a:ext>
            </a:extLst>
          </p:cNvPr>
          <p:cNvSpPr/>
          <p:nvPr/>
        </p:nvSpPr>
        <p:spPr>
          <a:xfrm>
            <a:off x="6378009" y="10701973"/>
            <a:ext cx="141707" cy="236909"/>
          </a:xfrm>
          <a:custGeom>
            <a:avLst/>
            <a:gdLst>
              <a:gd name="connsiteX0" fmla="*/ 566 w 141707"/>
              <a:gd name="connsiteY0" fmla="*/ 952 h 236909"/>
              <a:gd name="connsiteX1" fmla="*/ 89466 w 141707"/>
              <a:gd name="connsiteY1" fmla="*/ 112077 h 236909"/>
              <a:gd name="connsiteX2" fmla="*/ 114866 w 141707"/>
              <a:gd name="connsiteY2" fmla="*/ 147002 h 236909"/>
              <a:gd name="connsiteX3" fmla="*/ 121216 w 141707"/>
              <a:gd name="connsiteY3" fmla="*/ 235902 h 236909"/>
              <a:gd name="connsiteX4" fmla="*/ 137091 w 141707"/>
              <a:gd name="connsiteY4" fmla="*/ 181927 h 236909"/>
              <a:gd name="connsiteX5" fmla="*/ 566 w 141707"/>
              <a:gd name="connsiteY5" fmla="*/ 952 h 2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707" h="236909">
                <a:moveTo>
                  <a:pt x="566" y="952"/>
                </a:moveTo>
                <a:cubicBezTo>
                  <a:pt x="-7372" y="-10690"/>
                  <a:pt x="70416" y="87735"/>
                  <a:pt x="89466" y="112077"/>
                </a:cubicBezTo>
                <a:cubicBezTo>
                  <a:pt x="108516" y="136419"/>
                  <a:pt x="109574" y="126365"/>
                  <a:pt x="114866" y="147002"/>
                </a:cubicBezTo>
                <a:cubicBezTo>
                  <a:pt x="120158" y="167639"/>
                  <a:pt x="117512" y="230081"/>
                  <a:pt x="121216" y="235902"/>
                </a:cubicBezTo>
                <a:cubicBezTo>
                  <a:pt x="124920" y="241723"/>
                  <a:pt x="152437" y="222144"/>
                  <a:pt x="137091" y="181927"/>
                </a:cubicBezTo>
                <a:cubicBezTo>
                  <a:pt x="121745" y="141710"/>
                  <a:pt x="8504" y="12594"/>
                  <a:pt x="566" y="9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105A0015-324F-30D6-78BE-4C7C72C8F7EB}"/>
              </a:ext>
            </a:extLst>
          </p:cNvPr>
          <p:cNvSpPr/>
          <p:nvPr/>
        </p:nvSpPr>
        <p:spPr>
          <a:xfrm>
            <a:off x="6035862" y="10927992"/>
            <a:ext cx="442466" cy="112316"/>
          </a:xfrm>
          <a:custGeom>
            <a:avLst/>
            <a:gdLst>
              <a:gd name="connsiteX0" fmla="*/ 2988 w 442466"/>
              <a:gd name="connsiteY0" fmla="*/ 111483 h 112316"/>
              <a:gd name="connsiteX1" fmla="*/ 123638 w 442466"/>
              <a:gd name="connsiteY1" fmla="*/ 57508 h 112316"/>
              <a:gd name="connsiteX2" fmla="*/ 437963 w 442466"/>
              <a:gd name="connsiteY2" fmla="*/ 6708 h 112316"/>
              <a:gd name="connsiteX3" fmla="*/ 298263 w 442466"/>
              <a:gd name="connsiteY3" fmla="*/ 9883 h 112316"/>
              <a:gd name="connsiteX4" fmla="*/ 142688 w 442466"/>
              <a:gd name="connsiteY4" fmla="*/ 358 h 112316"/>
              <a:gd name="connsiteX5" fmla="*/ 231588 w 442466"/>
              <a:gd name="connsiteY5" fmla="*/ 13058 h 112316"/>
              <a:gd name="connsiteX6" fmla="*/ 2988 w 442466"/>
              <a:gd name="connsiteY6" fmla="*/ 111483 h 11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66" h="112316">
                <a:moveTo>
                  <a:pt x="2988" y="111483"/>
                </a:moveTo>
                <a:cubicBezTo>
                  <a:pt x="-15004" y="118891"/>
                  <a:pt x="51142" y="74970"/>
                  <a:pt x="123638" y="57508"/>
                </a:cubicBezTo>
                <a:cubicBezTo>
                  <a:pt x="196134" y="40046"/>
                  <a:pt x="408859" y="14645"/>
                  <a:pt x="437963" y="6708"/>
                </a:cubicBezTo>
                <a:cubicBezTo>
                  <a:pt x="467067" y="-1229"/>
                  <a:pt x="347475" y="10941"/>
                  <a:pt x="298263" y="9883"/>
                </a:cubicBezTo>
                <a:cubicBezTo>
                  <a:pt x="249051" y="8825"/>
                  <a:pt x="153800" y="-171"/>
                  <a:pt x="142688" y="358"/>
                </a:cubicBezTo>
                <a:cubicBezTo>
                  <a:pt x="131576" y="887"/>
                  <a:pt x="252225" y="-4404"/>
                  <a:pt x="231588" y="13058"/>
                </a:cubicBezTo>
                <a:cubicBezTo>
                  <a:pt x="210951" y="30520"/>
                  <a:pt x="20980" y="104075"/>
                  <a:pt x="2988" y="1114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B980268-4163-103B-1903-9BB00E7B0070}"/>
              </a:ext>
            </a:extLst>
          </p:cNvPr>
          <p:cNvSpPr/>
          <p:nvPr/>
        </p:nvSpPr>
        <p:spPr>
          <a:xfrm>
            <a:off x="5397500" y="10928098"/>
            <a:ext cx="187325" cy="371827"/>
          </a:xfrm>
          <a:custGeom>
            <a:avLst/>
            <a:gdLst>
              <a:gd name="connsiteX0" fmla="*/ 187325 w 187325"/>
              <a:gd name="connsiteY0" fmla="*/ 252 h 371827"/>
              <a:gd name="connsiteX1" fmla="*/ 66675 w 187325"/>
              <a:gd name="connsiteY1" fmla="*/ 120902 h 371827"/>
              <a:gd name="connsiteX2" fmla="*/ 0 w 187325"/>
              <a:gd name="connsiteY2" fmla="*/ 371727 h 371827"/>
              <a:gd name="connsiteX3" fmla="*/ 66675 w 187325"/>
              <a:gd name="connsiteY3" fmla="*/ 149477 h 371827"/>
              <a:gd name="connsiteX4" fmla="*/ 187325 w 187325"/>
              <a:gd name="connsiteY4" fmla="*/ 252 h 37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25" h="371827">
                <a:moveTo>
                  <a:pt x="187325" y="252"/>
                </a:moveTo>
                <a:cubicBezTo>
                  <a:pt x="187325" y="-4510"/>
                  <a:pt x="97896" y="58990"/>
                  <a:pt x="66675" y="120902"/>
                </a:cubicBezTo>
                <a:cubicBezTo>
                  <a:pt x="35454" y="182815"/>
                  <a:pt x="0" y="366965"/>
                  <a:pt x="0" y="371727"/>
                </a:cubicBezTo>
                <a:cubicBezTo>
                  <a:pt x="0" y="376489"/>
                  <a:pt x="34396" y="210331"/>
                  <a:pt x="66675" y="149477"/>
                </a:cubicBezTo>
                <a:cubicBezTo>
                  <a:pt x="98954" y="88623"/>
                  <a:pt x="187325" y="5014"/>
                  <a:pt x="187325" y="2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23E0A281-CDFA-D11B-2CE0-39F7BA510E39}"/>
              </a:ext>
            </a:extLst>
          </p:cNvPr>
          <p:cNvSpPr/>
          <p:nvPr/>
        </p:nvSpPr>
        <p:spPr>
          <a:xfrm>
            <a:off x="5938832" y="11038807"/>
            <a:ext cx="185786" cy="274354"/>
          </a:xfrm>
          <a:custGeom>
            <a:avLst/>
            <a:gdLst>
              <a:gd name="connsiteX0" fmla="*/ 185743 w 185786"/>
              <a:gd name="connsiteY0" fmla="*/ 668 h 274354"/>
              <a:gd name="connsiteX1" fmla="*/ 36518 w 185786"/>
              <a:gd name="connsiteY1" fmla="*/ 127668 h 274354"/>
              <a:gd name="connsiteX2" fmla="*/ 4768 w 185786"/>
              <a:gd name="connsiteY2" fmla="*/ 273718 h 274354"/>
              <a:gd name="connsiteX3" fmla="*/ 7943 w 185786"/>
              <a:gd name="connsiteY3" fmla="*/ 175293 h 274354"/>
              <a:gd name="connsiteX4" fmla="*/ 77793 w 185786"/>
              <a:gd name="connsiteY4" fmla="*/ 45118 h 274354"/>
              <a:gd name="connsiteX5" fmla="*/ 52393 w 185786"/>
              <a:gd name="connsiteY5" fmla="*/ 76868 h 274354"/>
              <a:gd name="connsiteX6" fmla="*/ 185743 w 185786"/>
              <a:gd name="connsiteY6" fmla="*/ 668 h 274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786" h="274354">
                <a:moveTo>
                  <a:pt x="185743" y="668"/>
                </a:moveTo>
                <a:cubicBezTo>
                  <a:pt x="183097" y="9135"/>
                  <a:pt x="66680" y="82160"/>
                  <a:pt x="36518" y="127668"/>
                </a:cubicBezTo>
                <a:cubicBezTo>
                  <a:pt x="6356" y="173176"/>
                  <a:pt x="9530" y="265781"/>
                  <a:pt x="4768" y="273718"/>
                </a:cubicBezTo>
                <a:cubicBezTo>
                  <a:pt x="5" y="281656"/>
                  <a:pt x="-4228" y="213393"/>
                  <a:pt x="7943" y="175293"/>
                </a:cubicBezTo>
                <a:cubicBezTo>
                  <a:pt x="20114" y="137193"/>
                  <a:pt x="70385" y="61522"/>
                  <a:pt x="77793" y="45118"/>
                </a:cubicBezTo>
                <a:cubicBezTo>
                  <a:pt x="85201" y="28714"/>
                  <a:pt x="35989" y="86922"/>
                  <a:pt x="52393" y="76868"/>
                </a:cubicBezTo>
                <a:cubicBezTo>
                  <a:pt x="68797" y="66814"/>
                  <a:pt x="188389" y="-7799"/>
                  <a:pt x="185743" y="6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C302D54B-EC47-BA32-3984-ADB5AB6BF87C}"/>
              </a:ext>
            </a:extLst>
          </p:cNvPr>
          <p:cNvSpPr/>
          <p:nvPr/>
        </p:nvSpPr>
        <p:spPr>
          <a:xfrm>
            <a:off x="6083027" y="10927382"/>
            <a:ext cx="766190" cy="97901"/>
          </a:xfrm>
          <a:custGeom>
            <a:avLst/>
            <a:gdLst>
              <a:gd name="connsiteX0" fmla="*/ 92348 w 766190"/>
              <a:gd name="connsiteY0" fmla="*/ 86693 h 97901"/>
              <a:gd name="connsiteX1" fmla="*/ 489223 w 766190"/>
              <a:gd name="connsiteY1" fmla="*/ 23193 h 97901"/>
              <a:gd name="connsiteX2" fmla="*/ 413023 w 766190"/>
              <a:gd name="connsiteY2" fmla="*/ 26368 h 97901"/>
              <a:gd name="connsiteX3" fmla="*/ 689248 w 766190"/>
              <a:gd name="connsiteY3" fmla="*/ 32718 h 97901"/>
              <a:gd name="connsiteX4" fmla="*/ 765448 w 766190"/>
              <a:gd name="connsiteY4" fmla="*/ 89868 h 97901"/>
              <a:gd name="connsiteX5" fmla="*/ 657498 w 766190"/>
              <a:gd name="connsiteY5" fmla="*/ 45418 h 97901"/>
              <a:gd name="connsiteX6" fmla="*/ 574948 w 766190"/>
              <a:gd name="connsiteY6" fmla="*/ 968 h 97901"/>
              <a:gd name="connsiteX7" fmla="*/ 41548 w 766190"/>
              <a:gd name="connsiteY7" fmla="*/ 89868 h 97901"/>
              <a:gd name="connsiteX8" fmla="*/ 92348 w 766190"/>
              <a:gd name="connsiteY8" fmla="*/ 86693 h 9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190" h="97901">
                <a:moveTo>
                  <a:pt x="92348" y="86693"/>
                </a:moveTo>
                <a:cubicBezTo>
                  <a:pt x="166960" y="75581"/>
                  <a:pt x="435777" y="33247"/>
                  <a:pt x="489223" y="23193"/>
                </a:cubicBezTo>
                <a:cubicBezTo>
                  <a:pt x="542669" y="13139"/>
                  <a:pt x="379686" y="24781"/>
                  <a:pt x="413023" y="26368"/>
                </a:cubicBezTo>
                <a:cubicBezTo>
                  <a:pt x="446360" y="27955"/>
                  <a:pt x="630511" y="22135"/>
                  <a:pt x="689248" y="32718"/>
                </a:cubicBezTo>
                <a:cubicBezTo>
                  <a:pt x="747985" y="43301"/>
                  <a:pt x="770740" y="87751"/>
                  <a:pt x="765448" y="89868"/>
                </a:cubicBezTo>
                <a:cubicBezTo>
                  <a:pt x="760156" y="91985"/>
                  <a:pt x="689248" y="60235"/>
                  <a:pt x="657498" y="45418"/>
                </a:cubicBezTo>
                <a:cubicBezTo>
                  <a:pt x="625748" y="30601"/>
                  <a:pt x="677606" y="-6440"/>
                  <a:pt x="574948" y="968"/>
                </a:cubicBezTo>
                <a:cubicBezTo>
                  <a:pt x="472290" y="8376"/>
                  <a:pt x="127273" y="76110"/>
                  <a:pt x="41548" y="89868"/>
                </a:cubicBezTo>
                <a:cubicBezTo>
                  <a:pt x="-44177" y="103626"/>
                  <a:pt x="17736" y="97805"/>
                  <a:pt x="92348" y="866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2429A85C-02E3-A60C-AF9E-B5ED2BF5BC15}"/>
              </a:ext>
            </a:extLst>
          </p:cNvPr>
          <p:cNvSpPr/>
          <p:nvPr/>
        </p:nvSpPr>
        <p:spPr>
          <a:xfrm>
            <a:off x="5562537" y="11214082"/>
            <a:ext cx="117565" cy="263570"/>
          </a:xfrm>
          <a:custGeom>
            <a:avLst/>
            <a:gdLst>
              <a:gd name="connsiteX0" fmla="*/ 104838 w 117565"/>
              <a:gd name="connsiteY0" fmla="*/ 18 h 263570"/>
              <a:gd name="connsiteX1" fmla="*/ 95313 w 117565"/>
              <a:gd name="connsiteY1" fmla="*/ 152418 h 263570"/>
              <a:gd name="connsiteX2" fmla="*/ 63 w 117565"/>
              <a:gd name="connsiteY2" fmla="*/ 263543 h 263570"/>
              <a:gd name="connsiteX3" fmla="*/ 111188 w 117565"/>
              <a:gd name="connsiteY3" fmla="*/ 142893 h 263570"/>
              <a:gd name="connsiteX4" fmla="*/ 104838 w 117565"/>
              <a:gd name="connsiteY4" fmla="*/ 18 h 26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" h="263570">
                <a:moveTo>
                  <a:pt x="104838" y="18"/>
                </a:moveTo>
                <a:cubicBezTo>
                  <a:pt x="102192" y="1606"/>
                  <a:pt x="112775" y="108497"/>
                  <a:pt x="95313" y="152418"/>
                </a:cubicBezTo>
                <a:cubicBezTo>
                  <a:pt x="77851" y="196339"/>
                  <a:pt x="-2583" y="265131"/>
                  <a:pt x="63" y="263543"/>
                </a:cubicBezTo>
                <a:cubicBezTo>
                  <a:pt x="2709" y="261956"/>
                  <a:pt x="94784" y="187872"/>
                  <a:pt x="111188" y="142893"/>
                </a:cubicBezTo>
                <a:cubicBezTo>
                  <a:pt x="127592" y="97914"/>
                  <a:pt x="107484" y="-1570"/>
                  <a:pt x="104838" y="1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8F4C99EA-E393-48E7-9825-D42E20909E61}"/>
              </a:ext>
            </a:extLst>
          </p:cNvPr>
          <p:cNvSpPr/>
          <p:nvPr/>
        </p:nvSpPr>
        <p:spPr>
          <a:xfrm>
            <a:off x="5606742" y="11676527"/>
            <a:ext cx="44790" cy="204605"/>
          </a:xfrm>
          <a:custGeom>
            <a:avLst/>
            <a:gdLst>
              <a:gd name="connsiteX0" fmla="*/ 44758 w 44790"/>
              <a:gd name="connsiteY0" fmla="*/ 1123 h 204605"/>
              <a:gd name="connsiteX1" fmla="*/ 3483 w 44790"/>
              <a:gd name="connsiteY1" fmla="*/ 201148 h 204605"/>
              <a:gd name="connsiteX2" fmla="*/ 9833 w 44790"/>
              <a:gd name="connsiteY2" fmla="*/ 121773 h 204605"/>
              <a:gd name="connsiteX3" fmla="*/ 44758 w 44790"/>
              <a:gd name="connsiteY3" fmla="*/ 1123 h 2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0" h="204605">
                <a:moveTo>
                  <a:pt x="44758" y="1123"/>
                </a:moveTo>
                <a:cubicBezTo>
                  <a:pt x="43700" y="14352"/>
                  <a:pt x="9304" y="181040"/>
                  <a:pt x="3483" y="201148"/>
                </a:cubicBezTo>
                <a:cubicBezTo>
                  <a:pt x="-2338" y="221256"/>
                  <a:pt x="-1280" y="148231"/>
                  <a:pt x="9833" y="121773"/>
                </a:cubicBezTo>
                <a:cubicBezTo>
                  <a:pt x="20945" y="95315"/>
                  <a:pt x="45816" y="-12106"/>
                  <a:pt x="44758" y="11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CCEF6F08-7EB1-EFF9-EA8E-7B155C91610D}"/>
              </a:ext>
            </a:extLst>
          </p:cNvPr>
          <p:cNvSpPr/>
          <p:nvPr/>
        </p:nvSpPr>
        <p:spPr>
          <a:xfrm>
            <a:off x="6851594" y="11039117"/>
            <a:ext cx="41375" cy="181723"/>
          </a:xfrm>
          <a:custGeom>
            <a:avLst/>
            <a:gdLst>
              <a:gd name="connsiteX0" fmla="*/ 56 w 41375"/>
              <a:gd name="connsiteY0" fmla="*/ 358 h 181723"/>
              <a:gd name="connsiteX1" fmla="*/ 31806 w 41375"/>
              <a:gd name="connsiteY1" fmla="*/ 79733 h 181723"/>
              <a:gd name="connsiteX2" fmla="*/ 6406 w 41375"/>
              <a:gd name="connsiteY2" fmla="*/ 181333 h 181723"/>
              <a:gd name="connsiteX3" fmla="*/ 41331 w 41375"/>
              <a:gd name="connsiteY3" fmla="*/ 111483 h 181723"/>
              <a:gd name="connsiteX4" fmla="*/ 56 w 41375"/>
              <a:gd name="connsiteY4" fmla="*/ 358 h 18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5" h="181723">
                <a:moveTo>
                  <a:pt x="56" y="358"/>
                </a:moveTo>
                <a:cubicBezTo>
                  <a:pt x="-1531" y="-4934"/>
                  <a:pt x="30748" y="49571"/>
                  <a:pt x="31806" y="79733"/>
                </a:cubicBezTo>
                <a:cubicBezTo>
                  <a:pt x="32864" y="109895"/>
                  <a:pt x="4819" y="176041"/>
                  <a:pt x="6406" y="181333"/>
                </a:cubicBezTo>
                <a:cubicBezTo>
                  <a:pt x="7993" y="186625"/>
                  <a:pt x="39744" y="136883"/>
                  <a:pt x="41331" y="111483"/>
                </a:cubicBezTo>
                <a:cubicBezTo>
                  <a:pt x="42919" y="86083"/>
                  <a:pt x="1643" y="5650"/>
                  <a:pt x="56" y="35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C34CA5C3-E62C-3354-8025-A80A66D6B33B}"/>
              </a:ext>
            </a:extLst>
          </p:cNvPr>
          <p:cNvSpPr/>
          <p:nvPr/>
        </p:nvSpPr>
        <p:spPr>
          <a:xfrm>
            <a:off x="6021721" y="11124615"/>
            <a:ext cx="77591" cy="267894"/>
          </a:xfrm>
          <a:custGeom>
            <a:avLst/>
            <a:gdLst>
              <a:gd name="connsiteX0" fmla="*/ 77454 w 77591"/>
              <a:gd name="connsiteY0" fmla="*/ 585 h 267894"/>
              <a:gd name="connsiteX1" fmla="*/ 20304 w 77591"/>
              <a:gd name="connsiteY1" fmla="*/ 111710 h 267894"/>
              <a:gd name="connsiteX2" fmla="*/ 33004 w 77591"/>
              <a:gd name="connsiteY2" fmla="*/ 267285 h 267894"/>
              <a:gd name="connsiteX3" fmla="*/ 1254 w 77591"/>
              <a:gd name="connsiteY3" fmla="*/ 159335 h 267894"/>
              <a:gd name="connsiteX4" fmla="*/ 77454 w 77591"/>
              <a:gd name="connsiteY4" fmla="*/ 585 h 267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91" h="267894">
                <a:moveTo>
                  <a:pt x="77454" y="585"/>
                </a:moveTo>
                <a:cubicBezTo>
                  <a:pt x="80629" y="-7353"/>
                  <a:pt x="27712" y="67260"/>
                  <a:pt x="20304" y="111710"/>
                </a:cubicBezTo>
                <a:cubicBezTo>
                  <a:pt x="12896" y="156160"/>
                  <a:pt x="36179" y="259347"/>
                  <a:pt x="33004" y="267285"/>
                </a:cubicBezTo>
                <a:cubicBezTo>
                  <a:pt x="29829" y="275223"/>
                  <a:pt x="-7213" y="203785"/>
                  <a:pt x="1254" y="159335"/>
                </a:cubicBezTo>
                <a:cubicBezTo>
                  <a:pt x="9721" y="114885"/>
                  <a:pt x="74279" y="8523"/>
                  <a:pt x="77454" y="58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B77008A7-B86B-B5A7-D3FF-E72A9EEB49EA}"/>
              </a:ext>
            </a:extLst>
          </p:cNvPr>
          <p:cNvSpPr/>
          <p:nvPr/>
        </p:nvSpPr>
        <p:spPr>
          <a:xfrm>
            <a:off x="6248354" y="11185522"/>
            <a:ext cx="54479" cy="206380"/>
          </a:xfrm>
          <a:custGeom>
            <a:avLst/>
            <a:gdLst>
              <a:gd name="connsiteX0" fmla="*/ 46 w 54479"/>
              <a:gd name="connsiteY0" fmla="*/ 3 h 206380"/>
              <a:gd name="connsiteX1" fmla="*/ 44496 w 54479"/>
              <a:gd name="connsiteY1" fmla="*/ 88903 h 206380"/>
              <a:gd name="connsiteX2" fmla="*/ 41321 w 54479"/>
              <a:gd name="connsiteY2" fmla="*/ 206378 h 206380"/>
              <a:gd name="connsiteX3" fmla="*/ 54021 w 54479"/>
              <a:gd name="connsiteY3" fmla="*/ 92078 h 206380"/>
              <a:gd name="connsiteX4" fmla="*/ 46 w 54479"/>
              <a:gd name="connsiteY4" fmla="*/ 3 h 20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79" h="206380">
                <a:moveTo>
                  <a:pt x="46" y="3"/>
                </a:moveTo>
                <a:cubicBezTo>
                  <a:pt x="-1541" y="-526"/>
                  <a:pt x="37617" y="54507"/>
                  <a:pt x="44496" y="88903"/>
                </a:cubicBezTo>
                <a:cubicBezTo>
                  <a:pt x="51375" y="123299"/>
                  <a:pt x="39734" y="205849"/>
                  <a:pt x="41321" y="206378"/>
                </a:cubicBezTo>
                <a:cubicBezTo>
                  <a:pt x="42908" y="206907"/>
                  <a:pt x="57196" y="120653"/>
                  <a:pt x="54021" y="92078"/>
                </a:cubicBezTo>
                <a:cubicBezTo>
                  <a:pt x="50846" y="63503"/>
                  <a:pt x="1633" y="532"/>
                  <a:pt x="46" y="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D4591E0C-19E7-B4A2-51F7-846D9D550ECC}"/>
              </a:ext>
            </a:extLst>
          </p:cNvPr>
          <p:cNvSpPr/>
          <p:nvPr/>
        </p:nvSpPr>
        <p:spPr>
          <a:xfrm>
            <a:off x="6127291" y="11271250"/>
            <a:ext cx="25986" cy="244249"/>
          </a:xfrm>
          <a:custGeom>
            <a:avLst/>
            <a:gdLst>
              <a:gd name="connsiteX0" fmla="*/ 459 w 25986"/>
              <a:gd name="connsiteY0" fmla="*/ 0 h 244249"/>
              <a:gd name="connsiteX1" fmla="*/ 16334 w 25986"/>
              <a:gd name="connsiteY1" fmla="*/ 120650 h 244249"/>
              <a:gd name="connsiteX2" fmla="*/ 9984 w 25986"/>
              <a:gd name="connsiteY2" fmla="*/ 200025 h 244249"/>
              <a:gd name="connsiteX3" fmla="*/ 459 w 25986"/>
              <a:gd name="connsiteY3" fmla="*/ 241300 h 244249"/>
              <a:gd name="connsiteX4" fmla="*/ 25859 w 25986"/>
              <a:gd name="connsiteY4" fmla="*/ 120650 h 244249"/>
              <a:gd name="connsiteX5" fmla="*/ 459 w 25986"/>
              <a:gd name="connsiteY5" fmla="*/ 0 h 24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86" h="244249">
                <a:moveTo>
                  <a:pt x="459" y="0"/>
                </a:moveTo>
                <a:cubicBezTo>
                  <a:pt x="-1128" y="0"/>
                  <a:pt x="14747" y="87313"/>
                  <a:pt x="16334" y="120650"/>
                </a:cubicBezTo>
                <a:cubicBezTo>
                  <a:pt x="17921" y="153987"/>
                  <a:pt x="12630" y="179917"/>
                  <a:pt x="9984" y="200025"/>
                </a:cubicBezTo>
                <a:cubicBezTo>
                  <a:pt x="7338" y="220133"/>
                  <a:pt x="-2187" y="254529"/>
                  <a:pt x="459" y="241300"/>
                </a:cubicBezTo>
                <a:cubicBezTo>
                  <a:pt x="3105" y="228071"/>
                  <a:pt x="27976" y="160337"/>
                  <a:pt x="25859" y="120650"/>
                </a:cubicBezTo>
                <a:cubicBezTo>
                  <a:pt x="23742" y="80963"/>
                  <a:pt x="2046" y="0"/>
                  <a:pt x="45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ACE24548-0572-723A-464D-9E687D519453}"/>
              </a:ext>
            </a:extLst>
          </p:cNvPr>
          <p:cNvSpPr/>
          <p:nvPr/>
        </p:nvSpPr>
        <p:spPr>
          <a:xfrm>
            <a:off x="6447672" y="11168810"/>
            <a:ext cx="388712" cy="32679"/>
          </a:xfrm>
          <a:custGeom>
            <a:avLst/>
            <a:gdLst>
              <a:gd name="connsiteX0" fmla="*/ 753 w 388712"/>
              <a:gd name="connsiteY0" fmla="*/ 840 h 32679"/>
              <a:gd name="connsiteX1" fmla="*/ 375403 w 388712"/>
              <a:gd name="connsiteY1" fmla="*/ 32590 h 32679"/>
              <a:gd name="connsiteX2" fmla="*/ 280153 w 388712"/>
              <a:gd name="connsiteY2" fmla="*/ 10365 h 32679"/>
              <a:gd name="connsiteX3" fmla="*/ 753 w 388712"/>
              <a:gd name="connsiteY3" fmla="*/ 840 h 3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712" h="32679">
                <a:moveTo>
                  <a:pt x="753" y="840"/>
                </a:moveTo>
                <a:cubicBezTo>
                  <a:pt x="16628" y="4544"/>
                  <a:pt x="328836" y="31003"/>
                  <a:pt x="375403" y="32590"/>
                </a:cubicBezTo>
                <a:cubicBezTo>
                  <a:pt x="421970" y="34178"/>
                  <a:pt x="335715" y="14069"/>
                  <a:pt x="280153" y="10365"/>
                </a:cubicBezTo>
                <a:cubicBezTo>
                  <a:pt x="224591" y="6661"/>
                  <a:pt x="-15122" y="-2864"/>
                  <a:pt x="753" y="84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A4AEF844-CC1D-2DCB-7DCE-33C15F1825F7}"/>
              </a:ext>
            </a:extLst>
          </p:cNvPr>
          <p:cNvSpPr/>
          <p:nvPr/>
        </p:nvSpPr>
        <p:spPr>
          <a:xfrm>
            <a:off x="6223000" y="11016780"/>
            <a:ext cx="492188" cy="48095"/>
          </a:xfrm>
          <a:custGeom>
            <a:avLst/>
            <a:gdLst>
              <a:gd name="connsiteX0" fmla="*/ 0 w 492188"/>
              <a:gd name="connsiteY0" fmla="*/ 48095 h 48095"/>
              <a:gd name="connsiteX1" fmla="*/ 482600 w 492188"/>
              <a:gd name="connsiteY1" fmla="*/ 6820 h 48095"/>
              <a:gd name="connsiteX2" fmla="*/ 323850 w 492188"/>
              <a:gd name="connsiteY2" fmla="*/ 470 h 48095"/>
              <a:gd name="connsiteX3" fmla="*/ 349250 w 492188"/>
              <a:gd name="connsiteY3" fmla="*/ 470 h 48095"/>
              <a:gd name="connsiteX4" fmla="*/ 0 w 492188"/>
              <a:gd name="connsiteY4" fmla="*/ 48095 h 4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88" h="48095">
                <a:moveTo>
                  <a:pt x="0" y="48095"/>
                </a:moveTo>
                <a:lnTo>
                  <a:pt x="482600" y="6820"/>
                </a:lnTo>
                <a:cubicBezTo>
                  <a:pt x="536575" y="-1117"/>
                  <a:pt x="346075" y="1528"/>
                  <a:pt x="323850" y="470"/>
                </a:cubicBezTo>
                <a:cubicBezTo>
                  <a:pt x="301625" y="-588"/>
                  <a:pt x="349250" y="470"/>
                  <a:pt x="349250" y="470"/>
                </a:cubicBezTo>
                <a:lnTo>
                  <a:pt x="0" y="480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88521D6-D377-0D8C-CBA4-0FD2B615B2C9}"/>
              </a:ext>
            </a:extLst>
          </p:cNvPr>
          <p:cNvSpPr/>
          <p:nvPr/>
        </p:nvSpPr>
        <p:spPr>
          <a:xfrm>
            <a:off x="6273788" y="11487023"/>
            <a:ext cx="73111" cy="251024"/>
          </a:xfrm>
          <a:custGeom>
            <a:avLst/>
            <a:gdLst>
              <a:gd name="connsiteX0" fmla="*/ 6362 w 73111"/>
              <a:gd name="connsiteY0" fmla="*/ 127 h 251024"/>
              <a:gd name="connsiteX1" fmla="*/ 66687 w 73111"/>
              <a:gd name="connsiteY1" fmla="*/ 95377 h 251024"/>
              <a:gd name="connsiteX2" fmla="*/ 12 w 73111"/>
              <a:gd name="connsiteY2" fmla="*/ 250952 h 251024"/>
              <a:gd name="connsiteX3" fmla="*/ 73037 w 73111"/>
              <a:gd name="connsiteY3" fmla="*/ 114427 h 251024"/>
              <a:gd name="connsiteX4" fmla="*/ 6362 w 73111"/>
              <a:gd name="connsiteY4" fmla="*/ 127 h 25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1" h="251024">
                <a:moveTo>
                  <a:pt x="6362" y="127"/>
                </a:moveTo>
                <a:cubicBezTo>
                  <a:pt x="5304" y="-3048"/>
                  <a:pt x="67745" y="53573"/>
                  <a:pt x="66687" y="95377"/>
                </a:cubicBezTo>
                <a:cubicBezTo>
                  <a:pt x="65629" y="137181"/>
                  <a:pt x="-1046" y="247777"/>
                  <a:pt x="12" y="250952"/>
                </a:cubicBezTo>
                <a:cubicBezTo>
                  <a:pt x="1070" y="254127"/>
                  <a:pt x="70391" y="151998"/>
                  <a:pt x="73037" y="114427"/>
                </a:cubicBezTo>
                <a:cubicBezTo>
                  <a:pt x="75683" y="76856"/>
                  <a:pt x="7420" y="3302"/>
                  <a:pt x="6362" y="1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B4CC1D4A-E987-1110-2931-9D86314D3C8E}"/>
              </a:ext>
            </a:extLst>
          </p:cNvPr>
          <p:cNvSpPr/>
          <p:nvPr/>
        </p:nvSpPr>
        <p:spPr>
          <a:xfrm>
            <a:off x="5730856" y="11657820"/>
            <a:ext cx="56617" cy="296073"/>
          </a:xfrm>
          <a:custGeom>
            <a:avLst/>
            <a:gdLst>
              <a:gd name="connsiteX0" fmla="*/ 19 w 56617"/>
              <a:gd name="connsiteY0" fmla="*/ 780 h 296073"/>
              <a:gd name="connsiteX1" fmla="*/ 44469 w 56617"/>
              <a:gd name="connsiteY1" fmla="*/ 146830 h 296073"/>
              <a:gd name="connsiteX2" fmla="*/ 22244 w 56617"/>
              <a:gd name="connsiteY2" fmla="*/ 296055 h 296073"/>
              <a:gd name="connsiteX3" fmla="*/ 53994 w 56617"/>
              <a:gd name="connsiteY3" fmla="*/ 137305 h 296073"/>
              <a:gd name="connsiteX4" fmla="*/ 50819 w 56617"/>
              <a:gd name="connsiteY4" fmla="*/ 89680 h 296073"/>
              <a:gd name="connsiteX5" fmla="*/ 19 w 56617"/>
              <a:gd name="connsiteY5" fmla="*/ 780 h 29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17" h="296073">
                <a:moveTo>
                  <a:pt x="19" y="780"/>
                </a:moveTo>
                <a:cubicBezTo>
                  <a:pt x="-1039" y="10305"/>
                  <a:pt x="40765" y="97618"/>
                  <a:pt x="44469" y="146830"/>
                </a:cubicBezTo>
                <a:cubicBezTo>
                  <a:pt x="48173" y="196043"/>
                  <a:pt x="20657" y="297642"/>
                  <a:pt x="22244" y="296055"/>
                </a:cubicBezTo>
                <a:cubicBezTo>
                  <a:pt x="23831" y="294468"/>
                  <a:pt x="49232" y="171701"/>
                  <a:pt x="53994" y="137305"/>
                </a:cubicBezTo>
                <a:cubicBezTo>
                  <a:pt x="58756" y="102909"/>
                  <a:pt x="56640" y="107672"/>
                  <a:pt x="50819" y="89680"/>
                </a:cubicBezTo>
                <a:cubicBezTo>
                  <a:pt x="44998" y="71688"/>
                  <a:pt x="1077" y="-8745"/>
                  <a:pt x="19" y="7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D915DCAD-1F30-B42B-E040-88747D060102}"/>
              </a:ext>
            </a:extLst>
          </p:cNvPr>
          <p:cNvSpPr/>
          <p:nvPr/>
        </p:nvSpPr>
        <p:spPr>
          <a:xfrm>
            <a:off x="6593383" y="11332960"/>
            <a:ext cx="370892" cy="43190"/>
          </a:xfrm>
          <a:custGeom>
            <a:avLst/>
            <a:gdLst>
              <a:gd name="connsiteX0" fmla="*/ 4267 w 370892"/>
              <a:gd name="connsiteY0" fmla="*/ 43065 h 43190"/>
              <a:gd name="connsiteX1" fmla="*/ 356692 w 370892"/>
              <a:gd name="connsiteY1" fmla="*/ 1790 h 43190"/>
              <a:gd name="connsiteX2" fmla="*/ 280492 w 370892"/>
              <a:gd name="connsiteY2" fmla="*/ 8140 h 43190"/>
              <a:gd name="connsiteX3" fmla="*/ 83642 w 370892"/>
              <a:gd name="connsiteY3" fmla="*/ 14490 h 43190"/>
              <a:gd name="connsiteX4" fmla="*/ 156667 w 370892"/>
              <a:gd name="connsiteY4" fmla="*/ 14490 h 43190"/>
              <a:gd name="connsiteX5" fmla="*/ 4267 w 370892"/>
              <a:gd name="connsiteY5" fmla="*/ 43065 h 4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0892" h="43190">
                <a:moveTo>
                  <a:pt x="4267" y="43065"/>
                </a:moveTo>
                <a:cubicBezTo>
                  <a:pt x="37604" y="40948"/>
                  <a:pt x="310655" y="7611"/>
                  <a:pt x="356692" y="1790"/>
                </a:cubicBezTo>
                <a:cubicBezTo>
                  <a:pt x="402729" y="-4031"/>
                  <a:pt x="326000" y="6023"/>
                  <a:pt x="280492" y="8140"/>
                </a:cubicBezTo>
                <a:cubicBezTo>
                  <a:pt x="234984" y="10257"/>
                  <a:pt x="104279" y="13432"/>
                  <a:pt x="83642" y="14490"/>
                </a:cubicBezTo>
                <a:cubicBezTo>
                  <a:pt x="63005" y="15548"/>
                  <a:pt x="169896" y="9198"/>
                  <a:pt x="156667" y="14490"/>
                </a:cubicBezTo>
                <a:cubicBezTo>
                  <a:pt x="143438" y="19782"/>
                  <a:pt x="-29070" y="45182"/>
                  <a:pt x="4267" y="430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811C318D-5E31-BB3F-587B-C364F9123935}"/>
              </a:ext>
            </a:extLst>
          </p:cNvPr>
          <p:cNvSpPr/>
          <p:nvPr/>
        </p:nvSpPr>
        <p:spPr>
          <a:xfrm>
            <a:off x="6397487" y="11258166"/>
            <a:ext cx="54240" cy="127505"/>
          </a:xfrm>
          <a:custGeom>
            <a:avLst/>
            <a:gdLst>
              <a:gd name="connsiteX0" fmla="*/ 138 w 54240"/>
              <a:gd name="connsiteY0" fmla="*/ 384 h 127505"/>
              <a:gd name="connsiteX1" fmla="*/ 38238 w 54240"/>
              <a:gd name="connsiteY1" fmla="*/ 35309 h 127505"/>
              <a:gd name="connsiteX2" fmla="*/ 28713 w 54240"/>
              <a:gd name="connsiteY2" fmla="*/ 127384 h 127505"/>
              <a:gd name="connsiteX3" fmla="*/ 54113 w 54240"/>
              <a:gd name="connsiteY3" fmla="*/ 54359 h 127505"/>
              <a:gd name="connsiteX4" fmla="*/ 138 w 54240"/>
              <a:gd name="connsiteY4" fmla="*/ 384 h 12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40" h="127505">
                <a:moveTo>
                  <a:pt x="138" y="384"/>
                </a:moveTo>
                <a:cubicBezTo>
                  <a:pt x="-2508" y="-2791"/>
                  <a:pt x="33476" y="14142"/>
                  <a:pt x="38238" y="35309"/>
                </a:cubicBezTo>
                <a:cubicBezTo>
                  <a:pt x="43000" y="56476"/>
                  <a:pt x="26067" y="124209"/>
                  <a:pt x="28713" y="127384"/>
                </a:cubicBezTo>
                <a:cubicBezTo>
                  <a:pt x="31359" y="130559"/>
                  <a:pt x="56230" y="70763"/>
                  <a:pt x="54113" y="54359"/>
                </a:cubicBezTo>
                <a:cubicBezTo>
                  <a:pt x="51996" y="37955"/>
                  <a:pt x="2784" y="3559"/>
                  <a:pt x="138" y="3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63D275AF-E02A-4581-B171-07242B01DE61}"/>
              </a:ext>
            </a:extLst>
          </p:cNvPr>
          <p:cNvSpPr/>
          <p:nvPr/>
        </p:nvSpPr>
        <p:spPr>
          <a:xfrm>
            <a:off x="6504382" y="11273657"/>
            <a:ext cx="417531" cy="37119"/>
          </a:xfrm>
          <a:custGeom>
            <a:avLst/>
            <a:gdLst>
              <a:gd name="connsiteX0" fmla="*/ 1193 w 417531"/>
              <a:gd name="connsiteY0" fmla="*/ 768 h 37119"/>
              <a:gd name="connsiteX1" fmla="*/ 131368 w 417531"/>
              <a:gd name="connsiteY1" fmla="*/ 35693 h 37119"/>
              <a:gd name="connsiteX2" fmla="*/ 48818 w 417531"/>
              <a:gd name="connsiteY2" fmla="*/ 29343 h 37119"/>
              <a:gd name="connsiteX3" fmla="*/ 413943 w 417531"/>
              <a:gd name="connsiteY3" fmla="*/ 19818 h 37119"/>
              <a:gd name="connsiteX4" fmla="*/ 223443 w 417531"/>
              <a:gd name="connsiteY4" fmla="*/ 13468 h 37119"/>
              <a:gd name="connsiteX5" fmla="*/ 1193 w 417531"/>
              <a:gd name="connsiteY5" fmla="*/ 768 h 3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31" h="37119">
                <a:moveTo>
                  <a:pt x="1193" y="768"/>
                </a:moveTo>
                <a:cubicBezTo>
                  <a:pt x="-14153" y="4472"/>
                  <a:pt x="123431" y="30931"/>
                  <a:pt x="131368" y="35693"/>
                </a:cubicBezTo>
                <a:cubicBezTo>
                  <a:pt x="139306" y="40456"/>
                  <a:pt x="1722" y="31989"/>
                  <a:pt x="48818" y="29343"/>
                </a:cubicBezTo>
                <a:cubicBezTo>
                  <a:pt x="95914" y="26697"/>
                  <a:pt x="384839" y="22464"/>
                  <a:pt x="413943" y="19818"/>
                </a:cubicBezTo>
                <a:cubicBezTo>
                  <a:pt x="443047" y="17172"/>
                  <a:pt x="287472" y="19289"/>
                  <a:pt x="223443" y="13468"/>
                </a:cubicBezTo>
                <a:cubicBezTo>
                  <a:pt x="159414" y="7647"/>
                  <a:pt x="16539" y="-2936"/>
                  <a:pt x="1193" y="7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74BA9F7D-429E-A6BD-D229-8D65A9AECCB1}"/>
              </a:ext>
            </a:extLst>
          </p:cNvPr>
          <p:cNvSpPr/>
          <p:nvPr/>
        </p:nvSpPr>
        <p:spPr>
          <a:xfrm>
            <a:off x="6018551" y="10691497"/>
            <a:ext cx="292007" cy="33965"/>
          </a:xfrm>
          <a:custGeom>
            <a:avLst/>
            <a:gdLst>
              <a:gd name="connsiteX0" fmla="*/ 0 w 292007"/>
              <a:gd name="connsiteY0" fmla="*/ 33965 h 33965"/>
              <a:gd name="connsiteX1" fmla="*/ 277318 w 292007"/>
              <a:gd name="connsiteY1" fmla="*/ 3985 h 33965"/>
              <a:gd name="connsiteX2" fmla="*/ 228600 w 292007"/>
              <a:gd name="connsiteY2" fmla="*/ 3985 h 33965"/>
              <a:gd name="connsiteX3" fmla="*/ 0 w 292007"/>
              <a:gd name="connsiteY3" fmla="*/ 33965 h 3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007" h="33965">
                <a:moveTo>
                  <a:pt x="0" y="33965"/>
                </a:moveTo>
                <a:cubicBezTo>
                  <a:pt x="8120" y="33965"/>
                  <a:pt x="239218" y="8982"/>
                  <a:pt x="277318" y="3985"/>
                </a:cubicBezTo>
                <a:cubicBezTo>
                  <a:pt x="315418" y="-1012"/>
                  <a:pt x="272321" y="-1636"/>
                  <a:pt x="228600" y="3985"/>
                </a:cubicBezTo>
                <a:lnTo>
                  <a:pt x="0" y="339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9A5B1AF2-DCDD-A2E6-0B35-6650D947120B}"/>
              </a:ext>
            </a:extLst>
          </p:cNvPr>
          <p:cNvSpPr/>
          <p:nvPr/>
        </p:nvSpPr>
        <p:spPr>
          <a:xfrm>
            <a:off x="6272769" y="10635182"/>
            <a:ext cx="209731" cy="176686"/>
          </a:xfrm>
          <a:custGeom>
            <a:avLst/>
            <a:gdLst>
              <a:gd name="connsiteX0" fmla="*/ 615 w 209731"/>
              <a:gd name="connsiteY0" fmla="*/ 339 h 176686"/>
              <a:gd name="connsiteX1" fmla="*/ 113041 w 209731"/>
              <a:gd name="connsiteY1" fmla="*/ 64048 h 176686"/>
              <a:gd name="connsiteX2" fmla="*/ 206729 w 209731"/>
              <a:gd name="connsiteY2" fmla="*/ 176474 h 176686"/>
              <a:gd name="connsiteX3" fmla="*/ 165506 w 209731"/>
              <a:gd name="connsiteY3" fmla="*/ 90280 h 176686"/>
              <a:gd name="connsiteX4" fmla="*/ 615 w 209731"/>
              <a:gd name="connsiteY4" fmla="*/ 339 h 17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31" h="176686">
                <a:moveTo>
                  <a:pt x="615" y="339"/>
                </a:moveTo>
                <a:cubicBezTo>
                  <a:pt x="-8129" y="-4033"/>
                  <a:pt x="78689" y="34692"/>
                  <a:pt x="113041" y="64048"/>
                </a:cubicBezTo>
                <a:cubicBezTo>
                  <a:pt x="147393" y="93404"/>
                  <a:pt x="197985" y="172102"/>
                  <a:pt x="206729" y="176474"/>
                </a:cubicBezTo>
                <a:cubicBezTo>
                  <a:pt x="215473" y="180846"/>
                  <a:pt x="206104" y="116513"/>
                  <a:pt x="165506" y="90280"/>
                </a:cubicBezTo>
                <a:cubicBezTo>
                  <a:pt x="124908" y="64047"/>
                  <a:pt x="9359" y="4711"/>
                  <a:pt x="615" y="33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CD10808E-4C3C-B76E-95D9-9F1574E0B11A}"/>
              </a:ext>
            </a:extLst>
          </p:cNvPr>
          <p:cNvSpPr/>
          <p:nvPr/>
        </p:nvSpPr>
        <p:spPr>
          <a:xfrm>
            <a:off x="5909349" y="11441229"/>
            <a:ext cx="49380" cy="217388"/>
          </a:xfrm>
          <a:custGeom>
            <a:avLst/>
            <a:gdLst>
              <a:gd name="connsiteX0" fmla="*/ 49241 w 49380"/>
              <a:gd name="connsiteY0" fmla="*/ 14 h 217388"/>
              <a:gd name="connsiteX1" fmla="*/ 15513 w 49380"/>
              <a:gd name="connsiteY1" fmla="*/ 116187 h 217388"/>
              <a:gd name="connsiteX2" fmla="*/ 23008 w 49380"/>
              <a:gd name="connsiteY2" fmla="*/ 217371 h 217388"/>
              <a:gd name="connsiteX3" fmla="*/ 523 w 49380"/>
              <a:gd name="connsiteY3" fmla="*/ 123682 h 217388"/>
              <a:gd name="connsiteX4" fmla="*/ 49241 w 49380"/>
              <a:gd name="connsiteY4" fmla="*/ 14 h 21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80" h="217388">
                <a:moveTo>
                  <a:pt x="49241" y="14"/>
                </a:moveTo>
                <a:cubicBezTo>
                  <a:pt x="51739" y="-1235"/>
                  <a:pt x="19885" y="79961"/>
                  <a:pt x="15513" y="116187"/>
                </a:cubicBezTo>
                <a:cubicBezTo>
                  <a:pt x="11141" y="152413"/>
                  <a:pt x="25506" y="216122"/>
                  <a:pt x="23008" y="217371"/>
                </a:cubicBezTo>
                <a:cubicBezTo>
                  <a:pt x="20510" y="218620"/>
                  <a:pt x="-3849" y="153662"/>
                  <a:pt x="523" y="123682"/>
                </a:cubicBezTo>
                <a:cubicBezTo>
                  <a:pt x="4895" y="93702"/>
                  <a:pt x="46743" y="1263"/>
                  <a:pt x="49241" y="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66FB0E19-5EFE-C45F-2DFD-2C45B4B9D32A}"/>
              </a:ext>
            </a:extLst>
          </p:cNvPr>
          <p:cNvSpPr/>
          <p:nvPr/>
        </p:nvSpPr>
        <p:spPr>
          <a:xfrm>
            <a:off x="5658525" y="11501019"/>
            <a:ext cx="19397" cy="135455"/>
          </a:xfrm>
          <a:custGeom>
            <a:avLst/>
            <a:gdLst>
              <a:gd name="connsiteX0" fmla="*/ 4009 w 19397"/>
              <a:gd name="connsiteY0" fmla="*/ 184 h 135455"/>
              <a:gd name="connsiteX1" fmla="*/ 7757 w 19397"/>
              <a:gd name="connsiteY1" fmla="*/ 90125 h 135455"/>
              <a:gd name="connsiteX2" fmla="*/ 262 w 19397"/>
              <a:gd name="connsiteY2" fmla="*/ 135096 h 135455"/>
              <a:gd name="connsiteX3" fmla="*/ 19000 w 19397"/>
              <a:gd name="connsiteY3" fmla="*/ 67640 h 135455"/>
              <a:gd name="connsiteX4" fmla="*/ 4009 w 19397"/>
              <a:gd name="connsiteY4" fmla="*/ 184 h 13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97" h="135455">
                <a:moveTo>
                  <a:pt x="4009" y="184"/>
                </a:moveTo>
                <a:cubicBezTo>
                  <a:pt x="2135" y="3931"/>
                  <a:pt x="8382" y="67640"/>
                  <a:pt x="7757" y="90125"/>
                </a:cubicBezTo>
                <a:cubicBezTo>
                  <a:pt x="7133" y="112610"/>
                  <a:pt x="-1612" y="138843"/>
                  <a:pt x="262" y="135096"/>
                </a:cubicBezTo>
                <a:cubicBezTo>
                  <a:pt x="2136" y="131349"/>
                  <a:pt x="15877" y="84504"/>
                  <a:pt x="19000" y="67640"/>
                </a:cubicBezTo>
                <a:cubicBezTo>
                  <a:pt x="22123" y="50776"/>
                  <a:pt x="5883" y="-3563"/>
                  <a:pt x="4009" y="18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D1DCC4A-8E86-4310-27B9-7F09A46F987B}"/>
              </a:ext>
            </a:extLst>
          </p:cNvPr>
          <p:cNvSpPr/>
          <p:nvPr/>
        </p:nvSpPr>
        <p:spPr>
          <a:xfrm>
            <a:off x="6244479" y="11121030"/>
            <a:ext cx="241217" cy="27919"/>
          </a:xfrm>
          <a:custGeom>
            <a:avLst/>
            <a:gdLst>
              <a:gd name="connsiteX0" fmla="*/ 2672 w 241217"/>
              <a:gd name="connsiteY0" fmla="*/ 27904 h 27919"/>
              <a:gd name="connsiteX1" fmla="*/ 238767 w 241217"/>
              <a:gd name="connsiteY1" fmla="*/ 1672 h 27919"/>
              <a:gd name="connsiteX2" fmla="*/ 118846 w 241217"/>
              <a:gd name="connsiteY2" fmla="*/ 5419 h 27919"/>
              <a:gd name="connsiteX3" fmla="*/ 2672 w 241217"/>
              <a:gd name="connsiteY3" fmla="*/ 27904 h 2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17" h="27919">
                <a:moveTo>
                  <a:pt x="2672" y="27904"/>
                </a:moveTo>
                <a:cubicBezTo>
                  <a:pt x="22659" y="27280"/>
                  <a:pt x="219405" y="5419"/>
                  <a:pt x="238767" y="1672"/>
                </a:cubicBezTo>
                <a:cubicBezTo>
                  <a:pt x="258129" y="-2076"/>
                  <a:pt x="157571" y="1047"/>
                  <a:pt x="118846" y="5419"/>
                </a:cubicBezTo>
                <a:cubicBezTo>
                  <a:pt x="80121" y="9791"/>
                  <a:pt x="-17315" y="28528"/>
                  <a:pt x="2672" y="2790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DFC2EB2-8D88-AC5F-4AAB-C0DAFEFEC0F7}"/>
              </a:ext>
            </a:extLst>
          </p:cNvPr>
          <p:cNvSpPr/>
          <p:nvPr/>
        </p:nvSpPr>
        <p:spPr>
          <a:xfrm>
            <a:off x="6456882" y="11508152"/>
            <a:ext cx="37920" cy="197636"/>
          </a:xfrm>
          <a:custGeom>
            <a:avLst/>
            <a:gdLst>
              <a:gd name="connsiteX0" fmla="*/ 37607 w 37920"/>
              <a:gd name="connsiteY0" fmla="*/ 546 h 197636"/>
              <a:gd name="connsiteX1" fmla="*/ 18869 w 37920"/>
              <a:gd name="connsiteY1" fmla="*/ 75497 h 197636"/>
              <a:gd name="connsiteX2" fmla="*/ 33859 w 37920"/>
              <a:gd name="connsiteY2" fmla="*/ 195418 h 197636"/>
              <a:gd name="connsiteX3" fmla="*/ 22616 w 37920"/>
              <a:gd name="connsiteY3" fmla="*/ 150448 h 197636"/>
              <a:gd name="connsiteX4" fmla="*/ 131 w 37920"/>
              <a:gd name="connsiteY4" fmla="*/ 112973 h 197636"/>
              <a:gd name="connsiteX5" fmla="*/ 37607 w 37920"/>
              <a:gd name="connsiteY5" fmla="*/ 546 h 19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20" h="197636">
                <a:moveTo>
                  <a:pt x="37607" y="546"/>
                </a:moveTo>
                <a:cubicBezTo>
                  <a:pt x="40730" y="-5700"/>
                  <a:pt x="19494" y="43018"/>
                  <a:pt x="18869" y="75497"/>
                </a:cubicBezTo>
                <a:cubicBezTo>
                  <a:pt x="18244" y="107976"/>
                  <a:pt x="33235" y="182926"/>
                  <a:pt x="33859" y="195418"/>
                </a:cubicBezTo>
                <a:cubicBezTo>
                  <a:pt x="34483" y="207910"/>
                  <a:pt x="28237" y="164189"/>
                  <a:pt x="22616" y="150448"/>
                </a:cubicBezTo>
                <a:cubicBezTo>
                  <a:pt x="16995" y="136707"/>
                  <a:pt x="-1743" y="134209"/>
                  <a:pt x="131" y="112973"/>
                </a:cubicBezTo>
                <a:cubicBezTo>
                  <a:pt x="2005" y="91737"/>
                  <a:pt x="34484" y="6792"/>
                  <a:pt x="37607" y="5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81356A5F-E945-1972-AC40-000191BFB6D7}"/>
              </a:ext>
            </a:extLst>
          </p:cNvPr>
          <p:cNvSpPr/>
          <p:nvPr/>
        </p:nvSpPr>
        <p:spPr>
          <a:xfrm>
            <a:off x="6904538" y="11343138"/>
            <a:ext cx="253463" cy="259821"/>
          </a:xfrm>
          <a:custGeom>
            <a:avLst/>
            <a:gdLst>
              <a:gd name="connsiteX0" fmla="*/ 73383 w 253463"/>
              <a:gd name="connsiteY0" fmla="*/ 669 h 259821"/>
              <a:gd name="connsiteX1" fmla="*/ 200800 w 253463"/>
              <a:gd name="connsiteY1" fmla="*/ 98105 h 259821"/>
              <a:gd name="connsiteX2" fmla="*/ 227032 w 253463"/>
              <a:gd name="connsiteY2" fmla="*/ 161813 h 259821"/>
              <a:gd name="connsiteX3" fmla="*/ 212042 w 253463"/>
              <a:gd name="connsiteY3" fmla="*/ 206783 h 259821"/>
              <a:gd name="connsiteX4" fmla="*/ 167072 w 253463"/>
              <a:gd name="connsiteY4" fmla="*/ 218026 h 259821"/>
              <a:gd name="connsiteX5" fmla="*/ 118354 w 253463"/>
              <a:gd name="connsiteY5" fmla="*/ 240511 h 259821"/>
              <a:gd name="connsiteX6" fmla="*/ 2180 w 253463"/>
              <a:gd name="connsiteY6" fmla="*/ 259249 h 259821"/>
              <a:gd name="connsiteX7" fmla="*/ 230780 w 253463"/>
              <a:gd name="connsiteY7" fmla="*/ 218026 h 259821"/>
              <a:gd name="connsiteX8" fmla="*/ 230780 w 253463"/>
              <a:gd name="connsiteY8" fmla="*/ 150570 h 259821"/>
              <a:gd name="connsiteX9" fmla="*/ 73383 w 253463"/>
              <a:gd name="connsiteY9" fmla="*/ 669 h 25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63" h="259821">
                <a:moveTo>
                  <a:pt x="73383" y="669"/>
                </a:moveTo>
                <a:cubicBezTo>
                  <a:pt x="68386" y="-8075"/>
                  <a:pt x="175192" y="71248"/>
                  <a:pt x="200800" y="98105"/>
                </a:cubicBezTo>
                <a:cubicBezTo>
                  <a:pt x="226408" y="124962"/>
                  <a:pt x="225158" y="143700"/>
                  <a:pt x="227032" y="161813"/>
                </a:cubicBezTo>
                <a:cubicBezTo>
                  <a:pt x="228906" y="179926"/>
                  <a:pt x="222035" y="197414"/>
                  <a:pt x="212042" y="206783"/>
                </a:cubicBezTo>
                <a:cubicBezTo>
                  <a:pt x="202049" y="216152"/>
                  <a:pt x="182687" y="212405"/>
                  <a:pt x="167072" y="218026"/>
                </a:cubicBezTo>
                <a:cubicBezTo>
                  <a:pt x="151457" y="223647"/>
                  <a:pt x="145836" y="233641"/>
                  <a:pt x="118354" y="240511"/>
                </a:cubicBezTo>
                <a:cubicBezTo>
                  <a:pt x="90872" y="247381"/>
                  <a:pt x="-16558" y="262997"/>
                  <a:pt x="2180" y="259249"/>
                </a:cubicBezTo>
                <a:cubicBezTo>
                  <a:pt x="20918" y="255502"/>
                  <a:pt x="192680" y="236139"/>
                  <a:pt x="230780" y="218026"/>
                </a:cubicBezTo>
                <a:cubicBezTo>
                  <a:pt x="268880" y="199913"/>
                  <a:pt x="252016" y="186172"/>
                  <a:pt x="230780" y="150570"/>
                </a:cubicBezTo>
                <a:cubicBezTo>
                  <a:pt x="209544" y="114968"/>
                  <a:pt x="78380" y="9413"/>
                  <a:pt x="73383" y="6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0AAC8761-58D5-49DC-0DCD-3DAD3BC0E544}"/>
              </a:ext>
            </a:extLst>
          </p:cNvPr>
          <p:cNvSpPr/>
          <p:nvPr/>
        </p:nvSpPr>
        <p:spPr>
          <a:xfrm>
            <a:off x="6602938" y="11496151"/>
            <a:ext cx="165259" cy="182511"/>
          </a:xfrm>
          <a:custGeom>
            <a:avLst/>
            <a:gdLst>
              <a:gd name="connsiteX0" fmla="*/ 229 w 165259"/>
              <a:gd name="connsiteY0" fmla="*/ 1305 h 182511"/>
              <a:gd name="connsiteX1" fmla="*/ 120151 w 165259"/>
              <a:gd name="connsiteY1" fmla="*/ 65013 h 182511"/>
              <a:gd name="connsiteX2" fmla="*/ 157626 w 165259"/>
              <a:gd name="connsiteY2" fmla="*/ 181187 h 182511"/>
              <a:gd name="connsiteX3" fmla="*/ 153878 w 165259"/>
              <a:gd name="connsiteY3" fmla="*/ 121226 h 182511"/>
              <a:gd name="connsiteX4" fmla="*/ 229 w 165259"/>
              <a:gd name="connsiteY4" fmla="*/ 1305 h 18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9" h="182511">
                <a:moveTo>
                  <a:pt x="229" y="1305"/>
                </a:moveTo>
                <a:cubicBezTo>
                  <a:pt x="-5392" y="-8064"/>
                  <a:pt x="93918" y="35033"/>
                  <a:pt x="120151" y="65013"/>
                </a:cubicBezTo>
                <a:cubicBezTo>
                  <a:pt x="146384" y="94993"/>
                  <a:pt x="152005" y="171818"/>
                  <a:pt x="157626" y="181187"/>
                </a:cubicBezTo>
                <a:cubicBezTo>
                  <a:pt x="163247" y="190556"/>
                  <a:pt x="173240" y="148084"/>
                  <a:pt x="153878" y="121226"/>
                </a:cubicBezTo>
                <a:cubicBezTo>
                  <a:pt x="134516" y="94369"/>
                  <a:pt x="5850" y="10674"/>
                  <a:pt x="229" y="13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BAC70650-1753-7CC6-89B2-4F02A0135B51}"/>
              </a:ext>
            </a:extLst>
          </p:cNvPr>
          <p:cNvSpPr/>
          <p:nvPr/>
        </p:nvSpPr>
        <p:spPr>
          <a:xfrm>
            <a:off x="6531690" y="11767256"/>
            <a:ext cx="147832" cy="127823"/>
          </a:xfrm>
          <a:custGeom>
            <a:avLst/>
            <a:gdLst>
              <a:gd name="connsiteX0" fmla="*/ 274 w 147832"/>
              <a:gd name="connsiteY0" fmla="*/ 23 h 127823"/>
              <a:gd name="connsiteX1" fmla="*/ 30254 w 147832"/>
              <a:gd name="connsiteY1" fmla="*/ 71226 h 127823"/>
              <a:gd name="connsiteX2" fmla="*/ 146428 w 147832"/>
              <a:gd name="connsiteY2" fmla="*/ 127439 h 127823"/>
              <a:gd name="connsiteX3" fmla="*/ 97710 w 147832"/>
              <a:gd name="connsiteY3" fmla="*/ 97459 h 127823"/>
              <a:gd name="connsiteX4" fmla="*/ 41497 w 147832"/>
              <a:gd name="connsiteY4" fmla="*/ 63731 h 127823"/>
              <a:gd name="connsiteX5" fmla="*/ 274 w 147832"/>
              <a:gd name="connsiteY5" fmla="*/ 23 h 127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832" h="127823">
                <a:moveTo>
                  <a:pt x="274" y="23"/>
                </a:moveTo>
                <a:cubicBezTo>
                  <a:pt x="-1600" y="1272"/>
                  <a:pt x="5895" y="49990"/>
                  <a:pt x="30254" y="71226"/>
                </a:cubicBezTo>
                <a:cubicBezTo>
                  <a:pt x="54613" y="92462"/>
                  <a:pt x="135185" y="123067"/>
                  <a:pt x="146428" y="127439"/>
                </a:cubicBezTo>
                <a:cubicBezTo>
                  <a:pt x="157671" y="131811"/>
                  <a:pt x="97710" y="97459"/>
                  <a:pt x="97710" y="97459"/>
                </a:cubicBezTo>
                <a:cubicBezTo>
                  <a:pt x="80222" y="86841"/>
                  <a:pt x="59610" y="78721"/>
                  <a:pt x="41497" y="63731"/>
                </a:cubicBezTo>
                <a:cubicBezTo>
                  <a:pt x="23384" y="48741"/>
                  <a:pt x="2148" y="-1226"/>
                  <a:pt x="274" y="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D30B7D9F-AD93-0AB0-426C-D406B3C64AC4}"/>
              </a:ext>
            </a:extLst>
          </p:cNvPr>
          <p:cNvSpPr/>
          <p:nvPr/>
        </p:nvSpPr>
        <p:spPr>
          <a:xfrm>
            <a:off x="6872724" y="11927254"/>
            <a:ext cx="115436" cy="102357"/>
          </a:xfrm>
          <a:custGeom>
            <a:avLst/>
            <a:gdLst>
              <a:gd name="connsiteX0" fmla="*/ 266 w 115436"/>
              <a:gd name="connsiteY0" fmla="*/ 1169 h 102357"/>
              <a:gd name="connsiteX1" fmla="*/ 78965 w 115436"/>
              <a:gd name="connsiteY1" fmla="*/ 12412 h 102357"/>
              <a:gd name="connsiteX2" fmla="*/ 101450 w 115436"/>
              <a:gd name="connsiteY2" fmla="*/ 102353 h 102357"/>
              <a:gd name="connsiteX3" fmla="*/ 108945 w 115436"/>
              <a:gd name="connsiteY3" fmla="*/ 16159 h 102357"/>
              <a:gd name="connsiteX4" fmla="*/ 266 w 115436"/>
              <a:gd name="connsiteY4" fmla="*/ 1169 h 10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36" h="102357">
                <a:moveTo>
                  <a:pt x="266" y="1169"/>
                </a:moveTo>
                <a:cubicBezTo>
                  <a:pt x="-4731" y="544"/>
                  <a:pt x="62101" y="-4452"/>
                  <a:pt x="78965" y="12412"/>
                </a:cubicBezTo>
                <a:cubicBezTo>
                  <a:pt x="95829" y="29276"/>
                  <a:pt x="96453" y="101729"/>
                  <a:pt x="101450" y="102353"/>
                </a:cubicBezTo>
                <a:cubicBezTo>
                  <a:pt x="106447" y="102978"/>
                  <a:pt x="125184" y="34897"/>
                  <a:pt x="108945" y="16159"/>
                </a:cubicBezTo>
                <a:cubicBezTo>
                  <a:pt x="92706" y="-2579"/>
                  <a:pt x="5263" y="1794"/>
                  <a:pt x="266" y="11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D045A541-4F38-A169-D9C3-2CEE33E4A87C}"/>
              </a:ext>
            </a:extLst>
          </p:cNvPr>
          <p:cNvSpPr/>
          <p:nvPr/>
        </p:nvSpPr>
        <p:spPr>
          <a:xfrm>
            <a:off x="6857816" y="11669792"/>
            <a:ext cx="103903" cy="75044"/>
          </a:xfrm>
          <a:custGeom>
            <a:avLst/>
            <a:gdLst>
              <a:gd name="connsiteX0" fmla="*/ 184 w 103903"/>
              <a:gd name="connsiteY0" fmla="*/ 51 h 75044"/>
              <a:gd name="connsiteX1" fmla="*/ 90125 w 103903"/>
              <a:gd name="connsiteY1" fmla="*/ 37526 h 75044"/>
              <a:gd name="connsiteX2" fmla="*/ 101368 w 103903"/>
              <a:gd name="connsiteY2" fmla="*/ 75001 h 75044"/>
              <a:gd name="connsiteX3" fmla="*/ 67640 w 103903"/>
              <a:gd name="connsiteY3" fmla="*/ 30031 h 75044"/>
              <a:gd name="connsiteX4" fmla="*/ 184 w 103903"/>
              <a:gd name="connsiteY4" fmla="*/ 51 h 7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903" h="75044">
                <a:moveTo>
                  <a:pt x="184" y="51"/>
                </a:moveTo>
                <a:cubicBezTo>
                  <a:pt x="3931" y="1300"/>
                  <a:pt x="73261" y="25034"/>
                  <a:pt x="90125" y="37526"/>
                </a:cubicBezTo>
                <a:cubicBezTo>
                  <a:pt x="106989" y="50018"/>
                  <a:pt x="105115" y="76250"/>
                  <a:pt x="101368" y="75001"/>
                </a:cubicBezTo>
                <a:cubicBezTo>
                  <a:pt x="97621" y="73752"/>
                  <a:pt x="84504" y="39400"/>
                  <a:pt x="67640" y="30031"/>
                </a:cubicBezTo>
                <a:cubicBezTo>
                  <a:pt x="50776" y="20662"/>
                  <a:pt x="-3563" y="-1198"/>
                  <a:pt x="184" y="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663B3D68-7A2B-7B08-1B35-67833BF2EF34}"/>
              </a:ext>
            </a:extLst>
          </p:cNvPr>
          <p:cNvSpPr/>
          <p:nvPr/>
        </p:nvSpPr>
        <p:spPr>
          <a:xfrm>
            <a:off x="6827977" y="11774705"/>
            <a:ext cx="33782" cy="131286"/>
          </a:xfrm>
          <a:custGeom>
            <a:avLst/>
            <a:gdLst>
              <a:gd name="connsiteX0" fmla="*/ 43 w 33782"/>
              <a:gd name="connsiteY0" fmla="*/ 69 h 131286"/>
              <a:gd name="connsiteX1" fmla="*/ 26275 w 33782"/>
              <a:gd name="connsiteY1" fmla="*/ 56282 h 131286"/>
              <a:gd name="connsiteX2" fmla="*/ 7538 w 33782"/>
              <a:gd name="connsiteY2" fmla="*/ 131233 h 131286"/>
              <a:gd name="connsiteX3" fmla="*/ 33771 w 33782"/>
              <a:gd name="connsiteY3" fmla="*/ 67525 h 131286"/>
              <a:gd name="connsiteX4" fmla="*/ 43 w 33782"/>
              <a:gd name="connsiteY4" fmla="*/ 69 h 13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2" h="131286">
                <a:moveTo>
                  <a:pt x="43" y="69"/>
                </a:moveTo>
                <a:cubicBezTo>
                  <a:pt x="-1206" y="-1805"/>
                  <a:pt x="25026" y="34421"/>
                  <a:pt x="26275" y="56282"/>
                </a:cubicBezTo>
                <a:cubicBezTo>
                  <a:pt x="27524" y="78143"/>
                  <a:pt x="6289" y="129359"/>
                  <a:pt x="7538" y="131233"/>
                </a:cubicBezTo>
                <a:cubicBezTo>
                  <a:pt x="8787" y="133107"/>
                  <a:pt x="34396" y="85638"/>
                  <a:pt x="33771" y="67525"/>
                </a:cubicBezTo>
                <a:cubicBezTo>
                  <a:pt x="33146" y="49412"/>
                  <a:pt x="1292" y="1943"/>
                  <a:pt x="43" y="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662CF27D-CEC1-7B85-9F4C-B798A5088C19}"/>
              </a:ext>
            </a:extLst>
          </p:cNvPr>
          <p:cNvSpPr/>
          <p:nvPr/>
        </p:nvSpPr>
        <p:spPr>
          <a:xfrm>
            <a:off x="6910455" y="11605762"/>
            <a:ext cx="379256" cy="64450"/>
          </a:xfrm>
          <a:custGeom>
            <a:avLst/>
            <a:gdLst>
              <a:gd name="connsiteX0" fmla="*/ 11 w 379256"/>
              <a:gd name="connsiteY0" fmla="*/ 37848 h 64450"/>
              <a:gd name="connsiteX1" fmla="*/ 273581 w 379256"/>
              <a:gd name="connsiteY1" fmla="*/ 22858 h 64450"/>
              <a:gd name="connsiteX2" fmla="*/ 378512 w 379256"/>
              <a:gd name="connsiteY2" fmla="*/ 64081 h 64450"/>
              <a:gd name="connsiteX3" fmla="*/ 318552 w 379256"/>
              <a:gd name="connsiteY3" fmla="*/ 41595 h 64450"/>
              <a:gd name="connsiteX4" fmla="*/ 281076 w 379256"/>
              <a:gd name="connsiteY4" fmla="*/ 15363 h 64450"/>
              <a:gd name="connsiteX5" fmla="*/ 262338 w 379256"/>
              <a:gd name="connsiteY5" fmla="*/ 372 h 64450"/>
              <a:gd name="connsiteX6" fmla="*/ 11 w 379256"/>
              <a:gd name="connsiteY6" fmla="*/ 37848 h 6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9256" h="64450">
                <a:moveTo>
                  <a:pt x="11" y="37848"/>
                </a:moveTo>
                <a:cubicBezTo>
                  <a:pt x="1885" y="41595"/>
                  <a:pt x="210498" y="18486"/>
                  <a:pt x="273581" y="22858"/>
                </a:cubicBezTo>
                <a:cubicBezTo>
                  <a:pt x="336664" y="27230"/>
                  <a:pt x="371017" y="60958"/>
                  <a:pt x="378512" y="64081"/>
                </a:cubicBezTo>
                <a:cubicBezTo>
                  <a:pt x="386007" y="67204"/>
                  <a:pt x="334791" y="49715"/>
                  <a:pt x="318552" y="41595"/>
                </a:cubicBezTo>
                <a:cubicBezTo>
                  <a:pt x="302313" y="33475"/>
                  <a:pt x="281076" y="15363"/>
                  <a:pt x="281076" y="15363"/>
                </a:cubicBezTo>
                <a:cubicBezTo>
                  <a:pt x="271707" y="8493"/>
                  <a:pt x="307308" y="-2126"/>
                  <a:pt x="262338" y="372"/>
                </a:cubicBezTo>
                <a:cubicBezTo>
                  <a:pt x="217368" y="2870"/>
                  <a:pt x="-1863" y="34101"/>
                  <a:pt x="11" y="378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5AD07657-1D78-90B0-10E1-54F500CA5A7A}"/>
              </a:ext>
            </a:extLst>
          </p:cNvPr>
          <p:cNvSpPr/>
          <p:nvPr/>
        </p:nvSpPr>
        <p:spPr>
          <a:xfrm>
            <a:off x="7000403" y="11890804"/>
            <a:ext cx="262449" cy="274257"/>
          </a:xfrm>
          <a:custGeom>
            <a:avLst/>
            <a:gdLst>
              <a:gd name="connsiteX0" fmla="*/ 4 w 262449"/>
              <a:gd name="connsiteY0" fmla="*/ 273714 h 274257"/>
              <a:gd name="connsiteX1" fmla="*/ 86197 w 262449"/>
              <a:gd name="connsiteY1" fmla="*/ 116317 h 274257"/>
              <a:gd name="connsiteX2" fmla="*/ 127420 w 262449"/>
              <a:gd name="connsiteY2" fmla="*/ 52609 h 274257"/>
              <a:gd name="connsiteX3" fmla="*/ 262331 w 262449"/>
              <a:gd name="connsiteY3" fmla="*/ 144 h 274257"/>
              <a:gd name="connsiteX4" fmla="*/ 149905 w 262449"/>
              <a:gd name="connsiteY4" fmla="*/ 37619 h 274257"/>
              <a:gd name="connsiteX5" fmla="*/ 82449 w 262449"/>
              <a:gd name="connsiteY5" fmla="*/ 56357 h 274257"/>
              <a:gd name="connsiteX6" fmla="*/ 4 w 262449"/>
              <a:gd name="connsiteY6" fmla="*/ 273714 h 2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49" h="274257">
                <a:moveTo>
                  <a:pt x="4" y="273714"/>
                </a:moveTo>
                <a:cubicBezTo>
                  <a:pt x="629" y="283707"/>
                  <a:pt x="64961" y="153168"/>
                  <a:pt x="86197" y="116317"/>
                </a:cubicBezTo>
                <a:cubicBezTo>
                  <a:pt x="107433" y="79466"/>
                  <a:pt x="98064" y="71971"/>
                  <a:pt x="127420" y="52609"/>
                </a:cubicBezTo>
                <a:cubicBezTo>
                  <a:pt x="156776" y="33247"/>
                  <a:pt x="258584" y="2642"/>
                  <a:pt x="262331" y="144"/>
                </a:cubicBezTo>
                <a:cubicBezTo>
                  <a:pt x="266079" y="-2354"/>
                  <a:pt x="179885" y="28250"/>
                  <a:pt x="149905" y="37619"/>
                </a:cubicBezTo>
                <a:cubicBezTo>
                  <a:pt x="119925" y="46988"/>
                  <a:pt x="106183" y="20131"/>
                  <a:pt x="82449" y="56357"/>
                </a:cubicBezTo>
                <a:cubicBezTo>
                  <a:pt x="58715" y="92583"/>
                  <a:pt x="-621" y="263721"/>
                  <a:pt x="4" y="2737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C0F3170C-6492-55AA-4EEB-61ED343080AC}"/>
              </a:ext>
            </a:extLst>
          </p:cNvPr>
          <p:cNvSpPr/>
          <p:nvPr/>
        </p:nvSpPr>
        <p:spPr>
          <a:xfrm>
            <a:off x="7014344" y="11739933"/>
            <a:ext cx="215102" cy="72338"/>
          </a:xfrm>
          <a:custGeom>
            <a:avLst/>
            <a:gdLst>
              <a:gd name="connsiteX0" fmla="*/ 1053 w 215102"/>
              <a:gd name="connsiteY0" fmla="*/ 72316 h 72338"/>
              <a:gd name="connsiteX1" fmla="*/ 210915 w 215102"/>
              <a:gd name="connsiteY1" fmla="*/ 4860 h 72338"/>
              <a:gd name="connsiteX2" fmla="*/ 132217 w 215102"/>
              <a:gd name="connsiteY2" fmla="*/ 12356 h 72338"/>
              <a:gd name="connsiteX3" fmla="*/ 1053 w 215102"/>
              <a:gd name="connsiteY3" fmla="*/ 72316 h 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02" h="72338">
                <a:moveTo>
                  <a:pt x="1053" y="72316"/>
                </a:moveTo>
                <a:cubicBezTo>
                  <a:pt x="14169" y="71067"/>
                  <a:pt x="189054" y="14853"/>
                  <a:pt x="210915" y="4860"/>
                </a:cubicBezTo>
                <a:cubicBezTo>
                  <a:pt x="232776" y="-5133"/>
                  <a:pt x="163447" y="1738"/>
                  <a:pt x="132217" y="12356"/>
                </a:cubicBezTo>
                <a:cubicBezTo>
                  <a:pt x="100987" y="22974"/>
                  <a:pt x="-12063" y="73565"/>
                  <a:pt x="1053" y="7231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59470380-3F4E-FF92-35FB-E65091ED5745}"/>
              </a:ext>
            </a:extLst>
          </p:cNvPr>
          <p:cNvSpPr/>
          <p:nvPr/>
        </p:nvSpPr>
        <p:spPr>
          <a:xfrm>
            <a:off x="7198970" y="11773344"/>
            <a:ext cx="121393" cy="223567"/>
          </a:xfrm>
          <a:custGeom>
            <a:avLst/>
            <a:gdLst>
              <a:gd name="connsiteX0" fmla="*/ 112482 w 121393"/>
              <a:gd name="connsiteY0" fmla="*/ 1430 h 223567"/>
              <a:gd name="connsiteX1" fmla="*/ 112482 w 121393"/>
              <a:gd name="connsiteY1" fmla="*/ 72633 h 223567"/>
              <a:gd name="connsiteX2" fmla="*/ 56 w 121393"/>
              <a:gd name="connsiteY2" fmla="*/ 222535 h 223567"/>
              <a:gd name="connsiteX3" fmla="*/ 97492 w 121393"/>
              <a:gd name="connsiteY3" fmla="*/ 132594 h 223567"/>
              <a:gd name="connsiteX4" fmla="*/ 112482 w 121393"/>
              <a:gd name="connsiteY4" fmla="*/ 1430 h 223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93" h="223567">
                <a:moveTo>
                  <a:pt x="112482" y="1430"/>
                </a:moveTo>
                <a:cubicBezTo>
                  <a:pt x="114980" y="-8564"/>
                  <a:pt x="131220" y="35782"/>
                  <a:pt x="112482" y="72633"/>
                </a:cubicBezTo>
                <a:cubicBezTo>
                  <a:pt x="93744" y="109484"/>
                  <a:pt x="2554" y="212542"/>
                  <a:pt x="56" y="222535"/>
                </a:cubicBezTo>
                <a:cubicBezTo>
                  <a:pt x="-2442" y="232529"/>
                  <a:pt x="78754" y="167571"/>
                  <a:pt x="97492" y="132594"/>
                </a:cubicBezTo>
                <a:cubicBezTo>
                  <a:pt x="116230" y="97617"/>
                  <a:pt x="109984" y="11424"/>
                  <a:pt x="112482" y="143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E66F6532-5897-7D68-3DA3-087D14D2BD1A}"/>
              </a:ext>
            </a:extLst>
          </p:cNvPr>
          <p:cNvSpPr/>
          <p:nvPr/>
        </p:nvSpPr>
        <p:spPr>
          <a:xfrm>
            <a:off x="5749200" y="11296637"/>
            <a:ext cx="122400" cy="277608"/>
          </a:xfrm>
          <a:custGeom>
            <a:avLst/>
            <a:gdLst>
              <a:gd name="connsiteX0" fmla="*/ 122400 w 122400"/>
              <a:gd name="connsiteY0" fmla="*/ 163 h 277608"/>
              <a:gd name="connsiteX1" fmla="*/ 32400 w 122400"/>
              <a:gd name="connsiteY1" fmla="*/ 169363 h 277608"/>
              <a:gd name="connsiteX2" fmla="*/ 0 w 122400"/>
              <a:gd name="connsiteY2" fmla="*/ 277363 h 277608"/>
              <a:gd name="connsiteX3" fmla="*/ 32400 w 122400"/>
              <a:gd name="connsiteY3" fmla="*/ 140563 h 277608"/>
              <a:gd name="connsiteX4" fmla="*/ 122400 w 122400"/>
              <a:gd name="connsiteY4" fmla="*/ 163 h 27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00" h="277608">
                <a:moveTo>
                  <a:pt x="122400" y="163"/>
                </a:moveTo>
                <a:cubicBezTo>
                  <a:pt x="122400" y="4963"/>
                  <a:pt x="52800" y="123163"/>
                  <a:pt x="32400" y="169363"/>
                </a:cubicBezTo>
                <a:cubicBezTo>
                  <a:pt x="12000" y="215563"/>
                  <a:pt x="0" y="282163"/>
                  <a:pt x="0" y="277363"/>
                </a:cubicBezTo>
                <a:cubicBezTo>
                  <a:pt x="0" y="272563"/>
                  <a:pt x="12600" y="183763"/>
                  <a:pt x="32400" y="140563"/>
                </a:cubicBezTo>
                <a:cubicBezTo>
                  <a:pt x="52200" y="97363"/>
                  <a:pt x="122400" y="-4637"/>
                  <a:pt x="122400" y="16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B0B2A0F4-B822-DE9E-F681-A80E66DCFD8B}"/>
              </a:ext>
            </a:extLst>
          </p:cNvPr>
          <p:cNvSpPr/>
          <p:nvPr/>
        </p:nvSpPr>
        <p:spPr>
          <a:xfrm>
            <a:off x="6846554" y="11487600"/>
            <a:ext cx="200305" cy="28350"/>
          </a:xfrm>
          <a:custGeom>
            <a:avLst/>
            <a:gdLst>
              <a:gd name="connsiteX0" fmla="*/ 646 w 200305"/>
              <a:gd name="connsiteY0" fmla="*/ 25200 h 28350"/>
              <a:gd name="connsiteX1" fmla="*/ 195046 w 200305"/>
              <a:gd name="connsiteY1" fmla="*/ 0 h 28350"/>
              <a:gd name="connsiteX2" fmla="*/ 133846 w 200305"/>
              <a:gd name="connsiteY2" fmla="*/ 25200 h 28350"/>
              <a:gd name="connsiteX3" fmla="*/ 646 w 200305"/>
              <a:gd name="connsiteY3" fmla="*/ 25200 h 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305" h="28350">
                <a:moveTo>
                  <a:pt x="646" y="25200"/>
                </a:moveTo>
                <a:cubicBezTo>
                  <a:pt x="10846" y="21000"/>
                  <a:pt x="172846" y="0"/>
                  <a:pt x="195046" y="0"/>
                </a:cubicBezTo>
                <a:cubicBezTo>
                  <a:pt x="217246" y="0"/>
                  <a:pt x="163846" y="21000"/>
                  <a:pt x="133846" y="25200"/>
                </a:cubicBezTo>
                <a:cubicBezTo>
                  <a:pt x="103846" y="29400"/>
                  <a:pt x="-9554" y="29400"/>
                  <a:pt x="646" y="25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EF81AA8F-F428-7593-61D1-75BF8ABAF002}"/>
              </a:ext>
            </a:extLst>
          </p:cNvPr>
          <p:cNvSpPr/>
          <p:nvPr/>
        </p:nvSpPr>
        <p:spPr>
          <a:xfrm>
            <a:off x="5792028" y="10878720"/>
            <a:ext cx="321211" cy="112278"/>
          </a:xfrm>
          <a:custGeom>
            <a:avLst/>
            <a:gdLst>
              <a:gd name="connsiteX0" fmla="*/ 372 w 321211"/>
              <a:gd name="connsiteY0" fmla="*/ 112080 h 112278"/>
              <a:gd name="connsiteX1" fmla="*/ 115572 w 321211"/>
              <a:gd name="connsiteY1" fmla="*/ 50880 h 112278"/>
              <a:gd name="connsiteX2" fmla="*/ 320772 w 321211"/>
              <a:gd name="connsiteY2" fmla="*/ 480 h 112278"/>
              <a:gd name="connsiteX3" fmla="*/ 169572 w 321211"/>
              <a:gd name="connsiteY3" fmla="*/ 25680 h 112278"/>
              <a:gd name="connsiteX4" fmla="*/ 151572 w 321211"/>
              <a:gd name="connsiteY4" fmla="*/ 29280 h 112278"/>
              <a:gd name="connsiteX5" fmla="*/ 372 w 321211"/>
              <a:gd name="connsiteY5" fmla="*/ 112080 h 112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211" h="112278">
                <a:moveTo>
                  <a:pt x="372" y="112080"/>
                </a:moveTo>
                <a:cubicBezTo>
                  <a:pt x="-5628" y="115680"/>
                  <a:pt x="62172" y="69480"/>
                  <a:pt x="115572" y="50880"/>
                </a:cubicBezTo>
                <a:cubicBezTo>
                  <a:pt x="168972" y="32280"/>
                  <a:pt x="311772" y="4680"/>
                  <a:pt x="320772" y="480"/>
                </a:cubicBezTo>
                <a:cubicBezTo>
                  <a:pt x="329772" y="-3720"/>
                  <a:pt x="197772" y="20880"/>
                  <a:pt x="169572" y="25680"/>
                </a:cubicBezTo>
                <a:cubicBezTo>
                  <a:pt x="141372" y="30480"/>
                  <a:pt x="185772" y="12480"/>
                  <a:pt x="151572" y="29280"/>
                </a:cubicBezTo>
                <a:cubicBezTo>
                  <a:pt x="117372" y="46080"/>
                  <a:pt x="6372" y="108480"/>
                  <a:pt x="372" y="11208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29F55814-2062-6E1E-023C-092E926E62F4}"/>
              </a:ext>
            </a:extLst>
          </p:cNvPr>
          <p:cNvSpPr/>
          <p:nvPr/>
        </p:nvSpPr>
        <p:spPr>
          <a:xfrm>
            <a:off x="6643888" y="11741852"/>
            <a:ext cx="52307" cy="322147"/>
          </a:xfrm>
          <a:custGeom>
            <a:avLst/>
            <a:gdLst>
              <a:gd name="connsiteX0" fmla="*/ 52112 w 52307"/>
              <a:gd name="connsiteY0" fmla="*/ 1348 h 322147"/>
              <a:gd name="connsiteX1" fmla="*/ 1712 w 52307"/>
              <a:gd name="connsiteY1" fmla="*/ 62548 h 322147"/>
              <a:gd name="connsiteX2" fmla="*/ 12512 w 52307"/>
              <a:gd name="connsiteY2" fmla="*/ 195748 h 322147"/>
              <a:gd name="connsiteX3" fmla="*/ 19712 w 52307"/>
              <a:gd name="connsiteY3" fmla="*/ 177748 h 322147"/>
              <a:gd name="connsiteX4" fmla="*/ 16112 w 52307"/>
              <a:gd name="connsiteY4" fmla="*/ 321748 h 322147"/>
              <a:gd name="connsiteX5" fmla="*/ 16112 w 52307"/>
              <a:gd name="connsiteY5" fmla="*/ 217348 h 322147"/>
              <a:gd name="connsiteX6" fmla="*/ 19712 w 52307"/>
              <a:gd name="connsiteY6" fmla="*/ 116548 h 322147"/>
              <a:gd name="connsiteX7" fmla="*/ 52112 w 52307"/>
              <a:gd name="connsiteY7" fmla="*/ 1348 h 32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07" h="322147">
                <a:moveTo>
                  <a:pt x="52112" y="1348"/>
                </a:moveTo>
                <a:cubicBezTo>
                  <a:pt x="49112" y="-7652"/>
                  <a:pt x="8312" y="30148"/>
                  <a:pt x="1712" y="62548"/>
                </a:cubicBezTo>
                <a:cubicBezTo>
                  <a:pt x="-4888" y="94948"/>
                  <a:pt x="9512" y="176548"/>
                  <a:pt x="12512" y="195748"/>
                </a:cubicBezTo>
                <a:cubicBezTo>
                  <a:pt x="15512" y="214948"/>
                  <a:pt x="19112" y="156748"/>
                  <a:pt x="19712" y="177748"/>
                </a:cubicBezTo>
                <a:cubicBezTo>
                  <a:pt x="20312" y="198748"/>
                  <a:pt x="16712" y="315148"/>
                  <a:pt x="16112" y="321748"/>
                </a:cubicBezTo>
                <a:cubicBezTo>
                  <a:pt x="15512" y="328348"/>
                  <a:pt x="15512" y="251548"/>
                  <a:pt x="16112" y="217348"/>
                </a:cubicBezTo>
                <a:cubicBezTo>
                  <a:pt x="16712" y="183148"/>
                  <a:pt x="16712" y="152548"/>
                  <a:pt x="19712" y="116548"/>
                </a:cubicBezTo>
                <a:cubicBezTo>
                  <a:pt x="22712" y="80548"/>
                  <a:pt x="55112" y="10348"/>
                  <a:pt x="52112" y="134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3F4B68CB-1542-80F0-229A-EA68012E915A}"/>
              </a:ext>
            </a:extLst>
          </p:cNvPr>
          <p:cNvSpPr/>
          <p:nvPr/>
        </p:nvSpPr>
        <p:spPr>
          <a:xfrm>
            <a:off x="6782316" y="11829598"/>
            <a:ext cx="39733" cy="262805"/>
          </a:xfrm>
          <a:custGeom>
            <a:avLst/>
            <a:gdLst>
              <a:gd name="connsiteX0" fmla="*/ 84 w 39733"/>
              <a:gd name="connsiteY0" fmla="*/ 2 h 262805"/>
              <a:gd name="connsiteX1" fmla="*/ 28884 w 39733"/>
              <a:gd name="connsiteY1" fmla="*/ 144002 h 262805"/>
              <a:gd name="connsiteX2" fmla="*/ 18084 w 39733"/>
              <a:gd name="connsiteY2" fmla="*/ 262802 h 262805"/>
              <a:gd name="connsiteX3" fmla="*/ 39684 w 39733"/>
              <a:gd name="connsiteY3" fmla="*/ 140402 h 262805"/>
              <a:gd name="connsiteX4" fmla="*/ 84 w 39733"/>
              <a:gd name="connsiteY4" fmla="*/ 2 h 26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33" h="262805">
                <a:moveTo>
                  <a:pt x="84" y="2"/>
                </a:moveTo>
                <a:cubicBezTo>
                  <a:pt x="-1716" y="602"/>
                  <a:pt x="25884" y="100202"/>
                  <a:pt x="28884" y="144002"/>
                </a:cubicBezTo>
                <a:cubicBezTo>
                  <a:pt x="31884" y="187802"/>
                  <a:pt x="16284" y="263402"/>
                  <a:pt x="18084" y="262802"/>
                </a:cubicBezTo>
                <a:cubicBezTo>
                  <a:pt x="19884" y="262202"/>
                  <a:pt x="40884" y="178802"/>
                  <a:pt x="39684" y="140402"/>
                </a:cubicBezTo>
                <a:cubicBezTo>
                  <a:pt x="38484" y="102002"/>
                  <a:pt x="1884" y="-598"/>
                  <a:pt x="84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DDB72334-2486-8AF0-A6B0-C838D994ABA8}"/>
              </a:ext>
            </a:extLst>
          </p:cNvPr>
          <p:cNvSpPr/>
          <p:nvPr/>
        </p:nvSpPr>
        <p:spPr>
          <a:xfrm>
            <a:off x="6188361" y="11145526"/>
            <a:ext cx="36691" cy="140611"/>
          </a:xfrm>
          <a:custGeom>
            <a:avLst/>
            <a:gdLst>
              <a:gd name="connsiteX0" fmla="*/ 39 w 36691"/>
              <a:gd name="connsiteY0" fmla="*/ 74 h 140611"/>
              <a:gd name="connsiteX1" fmla="*/ 28839 w 36691"/>
              <a:gd name="connsiteY1" fmla="*/ 90074 h 140611"/>
              <a:gd name="connsiteX2" fmla="*/ 21639 w 36691"/>
              <a:gd name="connsiteY2" fmla="*/ 140474 h 140611"/>
              <a:gd name="connsiteX3" fmla="*/ 36039 w 36691"/>
              <a:gd name="connsiteY3" fmla="*/ 75674 h 140611"/>
              <a:gd name="connsiteX4" fmla="*/ 39 w 36691"/>
              <a:gd name="connsiteY4" fmla="*/ 74 h 14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1" h="140611">
                <a:moveTo>
                  <a:pt x="39" y="74"/>
                </a:moveTo>
                <a:cubicBezTo>
                  <a:pt x="-1161" y="2474"/>
                  <a:pt x="25239" y="66674"/>
                  <a:pt x="28839" y="90074"/>
                </a:cubicBezTo>
                <a:cubicBezTo>
                  <a:pt x="32439" y="113474"/>
                  <a:pt x="20439" y="142874"/>
                  <a:pt x="21639" y="140474"/>
                </a:cubicBezTo>
                <a:cubicBezTo>
                  <a:pt x="22839" y="138074"/>
                  <a:pt x="40239" y="97274"/>
                  <a:pt x="36039" y="75674"/>
                </a:cubicBezTo>
                <a:cubicBezTo>
                  <a:pt x="31839" y="54074"/>
                  <a:pt x="1239" y="-2326"/>
                  <a:pt x="39" y="7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5D3C96F-39C6-EFB0-9768-35016CD04584}"/>
              </a:ext>
            </a:extLst>
          </p:cNvPr>
          <p:cNvSpPr/>
          <p:nvPr/>
        </p:nvSpPr>
        <p:spPr>
          <a:xfrm>
            <a:off x="6189249" y="11875903"/>
            <a:ext cx="85719" cy="208060"/>
          </a:xfrm>
          <a:custGeom>
            <a:avLst/>
            <a:gdLst>
              <a:gd name="connsiteX0" fmla="*/ 85551 w 85719"/>
              <a:gd name="connsiteY0" fmla="*/ 497 h 208060"/>
              <a:gd name="connsiteX1" fmla="*/ 24351 w 85719"/>
              <a:gd name="connsiteY1" fmla="*/ 68897 h 208060"/>
              <a:gd name="connsiteX2" fmla="*/ 27951 w 85719"/>
              <a:gd name="connsiteY2" fmla="*/ 205697 h 208060"/>
              <a:gd name="connsiteX3" fmla="*/ 13551 w 85719"/>
              <a:gd name="connsiteY3" fmla="*/ 151697 h 208060"/>
              <a:gd name="connsiteX4" fmla="*/ 2751 w 85719"/>
              <a:gd name="connsiteY4" fmla="*/ 101297 h 208060"/>
              <a:gd name="connsiteX5" fmla="*/ 85551 w 85719"/>
              <a:gd name="connsiteY5" fmla="*/ 497 h 208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719" h="208060">
                <a:moveTo>
                  <a:pt x="85551" y="497"/>
                </a:moveTo>
                <a:cubicBezTo>
                  <a:pt x="89151" y="-4903"/>
                  <a:pt x="33951" y="34697"/>
                  <a:pt x="24351" y="68897"/>
                </a:cubicBezTo>
                <a:cubicBezTo>
                  <a:pt x="14751" y="103097"/>
                  <a:pt x="29751" y="191897"/>
                  <a:pt x="27951" y="205697"/>
                </a:cubicBezTo>
                <a:cubicBezTo>
                  <a:pt x="26151" y="219497"/>
                  <a:pt x="17751" y="169097"/>
                  <a:pt x="13551" y="151697"/>
                </a:cubicBezTo>
                <a:cubicBezTo>
                  <a:pt x="9351" y="134297"/>
                  <a:pt x="-6249" y="123497"/>
                  <a:pt x="2751" y="101297"/>
                </a:cubicBezTo>
                <a:cubicBezTo>
                  <a:pt x="11751" y="79097"/>
                  <a:pt x="81951" y="5897"/>
                  <a:pt x="85551" y="4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29F5D60A-C10A-CEC6-438F-B29E2C829A66}"/>
              </a:ext>
            </a:extLst>
          </p:cNvPr>
          <p:cNvSpPr/>
          <p:nvPr/>
        </p:nvSpPr>
        <p:spPr>
          <a:xfrm>
            <a:off x="6757113" y="11725200"/>
            <a:ext cx="77545" cy="39600"/>
          </a:xfrm>
          <a:custGeom>
            <a:avLst/>
            <a:gdLst>
              <a:gd name="connsiteX0" fmla="*/ 87 w 77545"/>
              <a:gd name="connsiteY0" fmla="*/ 0 h 39600"/>
              <a:gd name="connsiteX1" fmla="*/ 57687 w 77545"/>
              <a:gd name="connsiteY1" fmla="*/ 10800 h 39600"/>
              <a:gd name="connsiteX2" fmla="*/ 75687 w 77545"/>
              <a:gd name="connsiteY2" fmla="*/ 39600 h 39600"/>
              <a:gd name="connsiteX3" fmla="*/ 72087 w 77545"/>
              <a:gd name="connsiteY3" fmla="*/ 10800 h 39600"/>
              <a:gd name="connsiteX4" fmla="*/ 87 w 77545"/>
              <a:gd name="connsiteY4" fmla="*/ 0 h 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45" h="39600">
                <a:moveTo>
                  <a:pt x="87" y="0"/>
                </a:moveTo>
                <a:cubicBezTo>
                  <a:pt x="-2313" y="0"/>
                  <a:pt x="45087" y="4200"/>
                  <a:pt x="57687" y="10800"/>
                </a:cubicBezTo>
                <a:cubicBezTo>
                  <a:pt x="70287" y="17400"/>
                  <a:pt x="73287" y="39600"/>
                  <a:pt x="75687" y="39600"/>
                </a:cubicBezTo>
                <a:cubicBezTo>
                  <a:pt x="78087" y="39600"/>
                  <a:pt x="79287" y="17400"/>
                  <a:pt x="72087" y="10800"/>
                </a:cubicBezTo>
                <a:cubicBezTo>
                  <a:pt x="64887" y="4200"/>
                  <a:pt x="2487" y="0"/>
                  <a:pt x="8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92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日も、誰かの大切な一日を乗せて。 - YouTube">
            <a:extLst>
              <a:ext uri="{FF2B5EF4-FFF2-40B4-BE49-F238E27FC236}">
                <a16:creationId xmlns:a16="http://schemas.microsoft.com/office/drawing/2014/main" id="{FDF0F83A-3C8D-B402-2267-A37B7660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7" b="27989"/>
          <a:stretch/>
        </p:blipFill>
        <p:spPr bwMode="auto">
          <a:xfrm>
            <a:off x="0" y="567214"/>
            <a:ext cx="9601200" cy="1166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5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D8145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467</TotalTime>
  <Words>80</Words>
  <Application>Microsoft Macintosh PowerPoint</Application>
  <PresentationFormat>A3 297x420 mm</PresentationFormat>
  <Paragraphs>14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YouTube Sans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28</cp:revision>
  <dcterms:created xsi:type="dcterms:W3CDTF">2023-06-19T13:04:08Z</dcterms:created>
  <dcterms:modified xsi:type="dcterms:W3CDTF">2023-06-22T10:24:53Z</dcterms:modified>
</cp:coreProperties>
</file>